
<file path=[Content_Types].xml><?xml version="1.0" encoding="utf-8"?>
<Types xmlns="http://schemas.openxmlformats.org/package/2006/content-types">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401" r:id="rId2"/>
    <p:sldId id="302" r:id="rId3"/>
    <p:sldId id="587" r:id="rId4"/>
    <p:sldId id="588" r:id="rId5"/>
    <p:sldId id="581" r:id="rId6"/>
    <p:sldId id="326" r:id="rId7"/>
    <p:sldId id="578" r:id="rId8"/>
    <p:sldId id="589" r:id="rId9"/>
    <p:sldId id="590" r:id="rId10"/>
    <p:sldId id="591" r:id="rId11"/>
    <p:sldId id="592" r:id="rId12"/>
    <p:sldId id="577" r:id="rId13"/>
    <p:sldId id="582" r:id="rId14"/>
    <p:sldId id="603" r:id="rId15"/>
    <p:sldId id="605" r:id="rId16"/>
    <p:sldId id="597" r:id="rId17"/>
    <p:sldId id="598" r:id="rId18"/>
    <p:sldId id="599" r:id="rId19"/>
    <p:sldId id="600" r:id="rId20"/>
    <p:sldId id="601" r:id="rId21"/>
    <p:sldId id="602" r:id="rId22"/>
    <p:sldId id="606" r:id="rId23"/>
    <p:sldId id="607" r:id="rId24"/>
    <p:sldId id="608" r:id="rId25"/>
    <p:sldId id="609" r:id="rId26"/>
    <p:sldId id="610" r:id="rId27"/>
    <p:sldId id="611" r:id="rId28"/>
    <p:sldId id="612" r:id="rId29"/>
    <p:sldId id="613" r:id="rId30"/>
    <p:sldId id="614" r:id="rId31"/>
    <p:sldId id="615" r:id="rId32"/>
    <p:sldId id="604" r:id="rId33"/>
    <p:sldId id="617" r:id="rId34"/>
    <p:sldId id="618" r:id="rId35"/>
    <p:sldId id="619" r:id="rId36"/>
    <p:sldId id="620" r:id="rId37"/>
    <p:sldId id="621" r:id="rId38"/>
    <p:sldId id="622" r:id="rId39"/>
    <p:sldId id="623" r:id="rId40"/>
    <p:sldId id="624" r:id="rId41"/>
    <p:sldId id="625" r:id="rId42"/>
    <p:sldId id="626" r:id="rId43"/>
    <p:sldId id="627" r:id="rId44"/>
    <p:sldId id="628" r:id="rId45"/>
    <p:sldId id="629" r:id="rId46"/>
    <p:sldId id="630" r:id="rId47"/>
    <p:sldId id="631" r:id="rId48"/>
    <p:sldId id="642" r:id="rId49"/>
    <p:sldId id="643" r:id="rId50"/>
    <p:sldId id="616" r:id="rId51"/>
    <p:sldId id="644" r:id="rId52"/>
    <p:sldId id="645" r:id="rId53"/>
    <p:sldId id="647" r:id="rId54"/>
    <p:sldId id="646" r:id="rId55"/>
    <p:sldId id="648" r:id="rId56"/>
    <p:sldId id="560" r:id="rId57"/>
    <p:sldId id="649" r:id="rId58"/>
    <p:sldId id="650" r:id="rId59"/>
    <p:sldId id="651" r:id="rId60"/>
    <p:sldId id="652" r:id="rId61"/>
    <p:sldId id="632" r:id="rId62"/>
    <p:sldId id="633" r:id="rId63"/>
    <p:sldId id="634" r:id="rId64"/>
    <p:sldId id="637" r:id="rId65"/>
    <p:sldId id="594" r:id="rId66"/>
    <p:sldId id="595" r:id="rId67"/>
    <p:sldId id="635" r:id="rId68"/>
    <p:sldId id="636" r:id="rId69"/>
    <p:sldId id="641" r:id="rId70"/>
    <p:sldId id="640" r:id="rId71"/>
    <p:sldId id="638" r:id="rId72"/>
    <p:sldId id="569" r:id="rId73"/>
    <p:sldId id="568" r:id="rId74"/>
    <p:sldId id="571" r:id="rId75"/>
    <p:sldId id="572" r:id="rId76"/>
    <p:sldId id="573" r:id="rId77"/>
    <p:sldId id="639" r:id="rId78"/>
    <p:sldId id="574" r:id="rId79"/>
    <p:sldId id="575" r:id="rId80"/>
    <p:sldId id="576" r:id="rId81"/>
    <p:sldId id="653" r:id="rId82"/>
    <p:sldId id="579" r:id="rId83"/>
    <p:sldId id="323" r:id="rId84"/>
    <p:sldId id="534" r:id="rId85"/>
    <p:sldId id="654" r:id="rId86"/>
    <p:sldId id="545" r:id="rId87"/>
    <p:sldId id="655" r:id="rId88"/>
    <p:sldId id="656" r:id="rId89"/>
    <p:sldId id="546" r:id="rId90"/>
    <p:sldId id="657" r:id="rId91"/>
    <p:sldId id="658" r:id="rId92"/>
    <p:sldId id="659" r:id="rId93"/>
    <p:sldId id="660" r:id="rId94"/>
    <p:sldId id="661" r:id="rId95"/>
    <p:sldId id="662" r:id="rId96"/>
    <p:sldId id="532" r:id="rId97"/>
  </p:sldIdLst>
  <p:sldSz cx="12192000" cy="6858000"/>
  <p:notesSz cx="6858000" cy="9144000"/>
  <p:defaultTextStyle>
    <a:defPPr>
      <a:defRPr lang="es-MX"/>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3775FA1-4C6E-4DA0-BAEF-CAD2E8E655DA}" v="1" dt="2024-10-09T20:04:57.569"/>
  </p1510:revLst>
</p1510:revInfo>
</file>

<file path=ppt/tableStyles.xml><?xml version="1.0" encoding="utf-8"?>
<a:tblStyleLst xmlns:a="http://schemas.openxmlformats.org/drawingml/2006/main" def="{5C22544A-7EE6-4342-B048-85BDC9FD1C3A}">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17292A2E-F333-43FB-9621-5CBBE7FDCDCB}" styleName="Estilo claro 2 - Acento 4">
    <a:wholeTbl>
      <a:tcTxStyle>
        <a:fontRef idx="minor">
          <a:scrgbClr r="0" g="0" b="0"/>
        </a:fontRef>
        <a:schemeClr val="tx1"/>
      </a:tcTxStyle>
      <a:tcStyle>
        <a:tcBdr>
          <a:left>
            <a:lnRef idx="1">
              <a:schemeClr val="accent4"/>
            </a:lnRef>
          </a:left>
          <a:right>
            <a:lnRef idx="1">
              <a:schemeClr val="accent4"/>
            </a:lnRef>
          </a:right>
          <a:top>
            <a:lnRef idx="1">
              <a:schemeClr val="accent4"/>
            </a:lnRef>
          </a:top>
          <a:bottom>
            <a:lnRef idx="1">
              <a:schemeClr val="accent4"/>
            </a:lnRef>
          </a:bottom>
          <a:insideH>
            <a:ln>
              <a:noFill/>
            </a:ln>
          </a:insideH>
          <a:insideV>
            <a:ln>
              <a:noFill/>
            </a:ln>
          </a:insideV>
        </a:tcBdr>
        <a:fill>
          <a:noFill/>
        </a:fill>
      </a:tcStyle>
    </a:wholeTbl>
    <a:band1H>
      <a:tcStyle>
        <a:tcBdr>
          <a:top>
            <a:lnRef idx="1">
              <a:schemeClr val="accent4"/>
            </a:lnRef>
          </a:top>
          <a:bottom>
            <a:lnRef idx="1">
              <a:schemeClr val="accent4"/>
            </a:lnRef>
          </a:bottom>
        </a:tcBdr>
      </a:tcStyle>
    </a:band1H>
    <a:band1V>
      <a:tcStyle>
        <a:tcBdr>
          <a:left>
            <a:lnRef idx="1">
              <a:schemeClr val="accent4"/>
            </a:lnRef>
          </a:left>
          <a:right>
            <a:lnRef idx="1">
              <a:schemeClr val="accent4"/>
            </a:lnRef>
          </a:right>
        </a:tcBdr>
      </a:tcStyle>
    </a:band1V>
    <a:band2V>
      <a:tcStyle>
        <a:tcBdr>
          <a:left>
            <a:lnRef idx="1">
              <a:schemeClr val="accent4"/>
            </a:lnRef>
          </a:left>
          <a:right>
            <a:lnRef idx="1">
              <a:schemeClr val="accent4"/>
            </a:lnRef>
          </a:right>
        </a:tcBdr>
      </a:tcStyle>
    </a:band2V>
    <a:lastCol>
      <a:tcTxStyle b="on"/>
      <a:tcStyle>
        <a:tcBdr/>
      </a:tcStyle>
    </a:lastCol>
    <a:firstCol>
      <a:tcTxStyle b="on"/>
      <a:tcStyle>
        <a:tcBdr/>
      </a:tcStyle>
    </a:firstCol>
    <a:lastRow>
      <a:tcTxStyle b="on"/>
      <a:tcStyle>
        <a:tcBdr>
          <a:top>
            <a:ln w="50800" cmpd="dbl">
              <a:solidFill>
                <a:schemeClr val="accent4"/>
              </a:solidFill>
            </a:ln>
          </a:top>
        </a:tcBdr>
      </a:tcStyle>
    </a:lastRow>
    <a:firstRow>
      <a:tcTxStyle b="on">
        <a:fontRef idx="minor">
          <a:scrgbClr r="0" g="0" b="0"/>
        </a:fontRef>
        <a:schemeClr val="bg1"/>
      </a:tcTxStyle>
      <a:tcStyle>
        <a:tcBdr/>
        <a:fillRef idx="1">
          <a:schemeClr val="accent4"/>
        </a:fillRef>
      </a:tcStyle>
    </a:firstRow>
  </a:tblStyle>
  <a:tblStyle styleId="{ED083AE6-46FA-4A59-8FB0-9F97EB10719F}" styleName="Estilo claro 3 - Acento 4">
    <a:wholeTbl>
      <a:tcTxStyle>
        <a:fontRef idx="minor">
          <a:scrgbClr r="0" g="0" b="0"/>
        </a:fontRef>
        <a:schemeClr val="tx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noFill/>
        </a:fill>
      </a:tcStyle>
    </a:wholeTbl>
    <a:band1H>
      <a:tcStyle>
        <a:tcBdr/>
        <a:fill>
          <a:solidFill>
            <a:schemeClr val="accent4">
              <a:alpha val="20000"/>
            </a:schemeClr>
          </a:solidFill>
        </a:fill>
      </a:tcStyle>
    </a:band1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noFill/>
        </a:fill>
      </a:tcStyle>
    </a:lastRow>
    <a:firstRow>
      <a:tcTxStyle b="on"/>
      <a:tcStyle>
        <a:tcBdr>
          <a:bottom>
            <a:ln w="25400" cmpd="sng">
              <a:solidFill>
                <a:schemeClr val="accent4"/>
              </a:solidFill>
            </a:ln>
          </a:bottom>
        </a:tcBdr>
        <a:fill>
          <a:noFill/>
        </a:fill>
      </a:tcStyle>
    </a:firstRow>
  </a:tblStyle>
  <a:tblStyle styleId="{775DCB02-9BB8-47FD-8907-85C794F793BA}" styleName="Estilo temático 1 - Énfasis 4">
    <a:tblBg>
      <a:fillRef idx="2">
        <a:schemeClr val="accent4"/>
      </a:fillRef>
      <a:effectRef idx="1">
        <a:schemeClr val="accent4"/>
      </a:effectRef>
    </a:tblBg>
    <a:wholeTbl>
      <a:tcTxStyle>
        <a:fontRef idx="minor">
          <a:scrgbClr r="0" g="0" b="0"/>
        </a:fontRef>
        <a:schemeClr val="dk1"/>
      </a:tcTxStyle>
      <a:tcStyle>
        <a:tcBdr>
          <a:left>
            <a:lnRef idx="1">
              <a:schemeClr val="accent4"/>
            </a:lnRef>
          </a:left>
          <a:right>
            <a:lnRef idx="1">
              <a:schemeClr val="accent4"/>
            </a:lnRef>
          </a:right>
          <a:top>
            <a:lnRef idx="1">
              <a:schemeClr val="accent4"/>
            </a:lnRef>
          </a:top>
          <a:bottom>
            <a:lnRef idx="1">
              <a:schemeClr val="accent4"/>
            </a:lnRef>
          </a:bottom>
          <a:insideH>
            <a:lnRef idx="1">
              <a:schemeClr val="accent4"/>
            </a:lnRef>
          </a:insideH>
          <a:insideV>
            <a:lnRef idx="1">
              <a:schemeClr val="accent4"/>
            </a:lnRef>
          </a:insideV>
        </a:tcBdr>
        <a:fill>
          <a:noFill/>
        </a:fill>
      </a:tcStyle>
    </a:wholeTbl>
    <a:band1H>
      <a:tcStyle>
        <a:tcBdr/>
        <a:fill>
          <a:solidFill>
            <a:schemeClr val="accent4">
              <a:alpha val="40000"/>
            </a:schemeClr>
          </a:solidFill>
        </a:fill>
      </a:tcStyle>
    </a:band1H>
    <a:band2H>
      <a:tcStyle>
        <a:tcBdr/>
      </a:tcStyle>
    </a:band2H>
    <a:band1V>
      <a:tcStyle>
        <a:tcBdr>
          <a:top>
            <a:lnRef idx="1">
              <a:schemeClr val="accent4"/>
            </a:lnRef>
          </a:top>
          <a:bottom>
            <a:lnRef idx="1">
              <a:schemeClr val="accent4"/>
            </a:lnRef>
          </a:bottom>
        </a:tcBdr>
        <a:fill>
          <a:solidFill>
            <a:schemeClr val="accent4">
              <a:alpha val="40000"/>
            </a:schemeClr>
          </a:solidFill>
        </a:fill>
      </a:tcStyle>
    </a:band1V>
    <a:band2V>
      <a:tcStyle>
        <a:tcBdr/>
      </a:tcStyle>
    </a:band2V>
    <a:lastCol>
      <a:tcTxStyle b="on"/>
      <a:tcStyle>
        <a:tcBdr>
          <a:left>
            <a:lnRef idx="2">
              <a:schemeClr val="accent4"/>
            </a:lnRef>
          </a:left>
          <a:right>
            <a:lnRef idx="1">
              <a:schemeClr val="accent4"/>
            </a:lnRef>
          </a:right>
          <a:top>
            <a:lnRef idx="1">
              <a:schemeClr val="accent4"/>
            </a:lnRef>
          </a:top>
          <a:bottom>
            <a:lnRef idx="1">
              <a:schemeClr val="accent4"/>
            </a:lnRef>
          </a:bottom>
          <a:insideH>
            <a:lnRef idx="1">
              <a:schemeClr val="accent4"/>
            </a:lnRef>
          </a:insideH>
          <a:insideV>
            <a:ln>
              <a:noFill/>
            </a:ln>
          </a:insideV>
        </a:tcBdr>
      </a:tcStyle>
    </a:lastCol>
    <a:firstCol>
      <a:tcTxStyle b="on"/>
      <a:tcStyle>
        <a:tcBdr>
          <a:left>
            <a:lnRef idx="1">
              <a:schemeClr val="accent4"/>
            </a:lnRef>
          </a:left>
          <a:right>
            <a:lnRef idx="2">
              <a:schemeClr val="accent4"/>
            </a:lnRef>
          </a:right>
          <a:top>
            <a:lnRef idx="1">
              <a:schemeClr val="accent4"/>
            </a:lnRef>
          </a:top>
          <a:bottom>
            <a:lnRef idx="1">
              <a:schemeClr val="accent4"/>
            </a:lnRef>
          </a:bottom>
          <a:insideH>
            <a:lnRef idx="1">
              <a:schemeClr val="accent4"/>
            </a:lnRef>
          </a:insideH>
          <a:insideV>
            <a:ln>
              <a:noFill/>
            </a:ln>
          </a:insideV>
        </a:tcBdr>
      </a:tcStyle>
    </a:firstCol>
    <a:lastRow>
      <a:tcTxStyle b="on"/>
      <a:tcStyle>
        <a:tcBdr>
          <a:left>
            <a:lnRef idx="1">
              <a:schemeClr val="accent4"/>
            </a:lnRef>
          </a:left>
          <a:right>
            <a:lnRef idx="1">
              <a:schemeClr val="accent4"/>
            </a:lnRef>
          </a:right>
          <a:top>
            <a:lnRef idx="2">
              <a:schemeClr val="accent4"/>
            </a:lnRef>
          </a:top>
          <a:bottom>
            <a:lnRef idx="2">
              <a:schemeClr val="accent4"/>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4"/>
            </a:lnRef>
          </a:left>
          <a:right>
            <a:lnRef idx="1">
              <a:schemeClr val="accent4"/>
            </a:lnRef>
          </a:right>
          <a:top>
            <a:lnRef idx="1">
              <a:schemeClr val="accent4"/>
            </a:lnRef>
          </a:top>
          <a:bottom>
            <a:lnRef idx="2">
              <a:schemeClr val="lt1"/>
            </a:lnRef>
          </a:bottom>
          <a:insideH>
            <a:ln>
              <a:noFill/>
            </a:ln>
          </a:insideH>
          <a:insideV>
            <a:ln>
              <a:noFill/>
            </a:ln>
          </a:insideV>
        </a:tcBdr>
        <a:fill>
          <a:solidFill>
            <a:schemeClr val="accent4"/>
          </a:solidFill>
        </a:fill>
      </a:tcStyle>
    </a:firstRow>
  </a:tblStyle>
  <a:tblStyle styleId="{1E171933-4619-4E11-9A3F-F7608DF75F80}" styleName="Estilo medio 1 - Énfasis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a:noFill/>
            </a:ln>
          </a:insideV>
        </a:tcBdr>
        <a:fill>
          <a:solidFill>
            <a:schemeClr val="lt1"/>
          </a:solidFill>
        </a:fill>
      </a:tcStyle>
    </a:wholeTbl>
    <a:band1H>
      <a:tcStyle>
        <a:tcBdr/>
        <a:fill>
          <a:solidFill>
            <a:schemeClr val="accent4">
              <a:tint val="20000"/>
            </a:schemeClr>
          </a:solidFill>
        </a:fill>
      </a:tcStyle>
    </a:band1H>
    <a:band1V>
      <a:tcStyle>
        <a:tcBdr/>
        <a:fill>
          <a:solidFill>
            <a:schemeClr val="accent4">
              <a:tint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solidFill>
            <a:schemeClr val="lt1"/>
          </a:solidFill>
        </a:fill>
      </a:tcStyle>
    </a:lastRow>
    <a:firstRow>
      <a:tcTxStyle b="on">
        <a:fontRef idx="minor">
          <a:scrgbClr r="0" g="0" b="0"/>
        </a:fontRef>
        <a:schemeClr val="lt1"/>
      </a:tcTxStyle>
      <a:tcStyle>
        <a:tcBdr/>
        <a:fill>
          <a:solidFill>
            <a:schemeClr val="accent4"/>
          </a:solidFill>
        </a:fill>
      </a:tcStyle>
    </a:firstRow>
  </a:tblStyle>
  <a:tblStyle styleId="{D27102A9-8310-4765-A935-A1911B00CA55}" styleName="Estilo claro 1 - Acento 4">
    <a:wholeTbl>
      <a:tcTxStyle>
        <a:fontRef idx="minor">
          <a:scrgbClr r="0" g="0" b="0"/>
        </a:fontRef>
        <a:schemeClr val="tx1"/>
      </a:tcTxStyle>
      <a:tcStyle>
        <a:tcBdr>
          <a:left>
            <a:ln>
              <a:noFill/>
            </a:ln>
          </a:left>
          <a:right>
            <a:ln>
              <a:noFill/>
            </a:ln>
          </a:right>
          <a:top>
            <a:ln w="12700" cmpd="sng">
              <a:solidFill>
                <a:schemeClr val="accent4"/>
              </a:solidFill>
            </a:ln>
          </a:top>
          <a:bottom>
            <a:ln w="12700" cmpd="sng">
              <a:solidFill>
                <a:schemeClr val="accent4"/>
              </a:solidFill>
            </a:ln>
          </a:bottom>
          <a:insideH>
            <a:ln>
              <a:noFill/>
            </a:ln>
          </a:insideH>
          <a:insideV>
            <a:ln>
              <a:noFill/>
            </a:ln>
          </a:insideV>
        </a:tcBdr>
        <a:fill>
          <a:noFill/>
        </a:fill>
      </a:tcStyle>
    </a:wholeTbl>
    <a:band1H>
      <a:tcStyle>
        <a:tcBdr/>
        <a:fill>
          <a:solidFill>
            <a:schemeClr val="accent4">
              <a:alpha val="20000"/>
            </a:schemeClr>
          </a:solidFill>
        </a:fill>
      </a:tcStyle>
    </a:band1H>
    <a:band2H>
      <a:tcStyle>
        <a:tcBdr/>
      </a:tcStyle>
    </a:band2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12700" cmpd="sng">
              <a:solidFill>
                <a:schemeClr val="accent4"/>
              </a:solidFill>
            </a:ln>
          </a:top>
        </a:tcBdr>
        <a:fill>
          <a:noFill/>
        </a:fill>
      </a:tcStyle>
    </a:lastRow>
    <a:firstRow>
      <a:tcTxStyle b="on"/>
      <a:tcStyle>
        <a:tcBdr>
          <a:bottom>
            <a:ln w="12700" cmpd="sng">
              <a:solidFill>
                <a:schemeClr val="accent4"/>
              </a:solidFill>
            </a:ln>
          </a:bottom>
        </a:tcBdr>
        <a:fill>
          <a:noFill/>
        </a:fill>
      </a:tcStyle>
    </a:firstRow>
  </a:tblStyle>
  <a:tblStyle styleId="{E269D01E-BC32-4049-B463-5C60D7B0CCD2}" styleName="Estilo temático 2 - Énfasis 4">
    <a:tblBg>
      <a:fillRef idx="3">
        <a:schemeClr val="accent4"/>
      </a:fillRef>
      <a:effectRef idx="3">
        <a:schemeClr val="accent4"/>
      </a:effectRef>
    </a:tblBg>
    <a:wholeTbl>
      <a:tcTxStyle>
        <a:fontRef idx="minor">
          <a:scrgbClr r="0" g="0" b="0"/>
        </a:fontRef>
        <a:schemeClr val="lt1"/>
      </a:tcTxStyle>
      <a:tcStyle>
        <a:tcBdr>
          <a:left>
            <a:lnRef idx="1">
              <a:schemeClr val="accent4">
                <a:tint val="50000"/>
              </a:schemeClr>
            </a:lnRef>
          </a:left>
          <a:right>
            <a:lnRef idx="1">
              <a:schemeClr val="accent4">
                <a:tint val="50000"/>
              </a:schemeClr>
            </a:lnRef>
          </a:right>
          <a:top>
            <a:lnRef idx="1">
              <a:schemeClr val="accent4">
                <a:tint val="50000"/>
              </a:schemeClr>
            </a:lnRef>
          </a:top>
          <a:bottom>
            <a:lnRef idx="1">
              <a:schemeClr val="accent4">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60" d="100"/>
          <a:sy n="60" d="100"/>
        </p:scale>
        <p:origin x="840" y="6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6" Type="http://schemas.openxmlformats.org/officeDocument/2006/relationships/slide" Target="slides/slide15.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microsoft.com/office/2016/11/relationships/changesInfo" Target="changesInfos/changesInfo1.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80" Type="http://schemas.openxmlformats.org/officeDocument/2006/relationships/slide" Target="slides/slide79.xml"/><Relationship Id="rId85" Type="http://schemas.openxmlformats.org/officeDocument/2006/relationships/slide" Target="slides/slide84.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103" Type="http://schemas.microsoft.com/office/2015/10/relationships/revisionInfo" Target="revisionInfo.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slide" Target="slides/slide90.xml"/><Relationship Id="rId96" Type="http://schemas.openxmlformats.org/officeDocument/2006/relationships/slide" Target="slides/slide95.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viewProps" Target="viewProps.xml"/><Relationship Id="rId10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presProps" Target="presProps.xml"/><Relationship Id="rId3" Type="http://schemas.openxmlformats.org/officeDocument/2006/relationships/slide" Target="slides/slide2.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Flavio Galván Rivera" userId="0c51f43a-70e9-4a23-83d3-007ad3b56a9a" providerId="ADAL" clId="{03775FA1-4C6E-4DA0-BAEF-CAD2E8E655DA}"/>
    <pc:docChg chg="modSld">
      <pc:chgData name="Flavio Galván Rivera" userId="0c51f43a-70e9-4a23-83d3-007ad3b56a9a" providerId="ADAL" clId="{03775FA1-4C6E-4DA0-BAEF-CAD2E8E655DA}" dt="2024-10-09T20:05:33.260" v="64" actId="20577"/>
      <pc:docMkLst>
        <pc:docMk/>
      </pc:docMkLst>
      <pc:sldChg chg="modSp mod">
        <pc:chgData name="Flavio Galván Rivera" userId="0c51f43a-70e9-4a23-83d3-007ad3b56a9a" providerId="ADAL" clId="{03775FA1-4C6E-4DA0-BAEF-CAD2E8E655DA}" dt="2024-10-09T20:05:33.260" v="64" actId="20577"/>
        <pc:sldMkLst>
          <pc:docMk/>
          <pc:sldMk cId="399383675" sldId="657"/>
        </pc:sldMkLst>
        <pc:graphicFrameChg chg="mod modGraphic">
          <ac:chgData name="Flavio Galván Rivera" userId="0c51f43a-70e9-4a23-83d3-007ad3b56a9a" providerId="ADAL" clId="{03775FA1-4C6E-4DA0-BAEF-CAD2E8E655DA}" dt="2024-10-09T20:05:33.260" v="64" actId="20577"/>
          <ac:graphicFrameMkLst>
            <pc:docMk/>
            <pc:sldMk cId="399383675" sldId="657"/>
            <ac:graphicFrameMk id="2" creationId="{6D8FE496-9945-7574-6123-B7445B583DF0}"/>
          </ac:graphicFrameMkLst>
        </pc:graphicFrameChg>
      </pc:sldChg>
    </pc:docChg>
  </pc:docChgLst>
  <pc:docChgLst>
    <pc:chgData name="Flavio Galván Rivera" userId="0c51f43a-70e9-4a23-83d3-007ad3b56a9a" providerId="ADAL" clId="{480D569B-B60D-4C4B-8569-10CACA6925DA}"/>
    <pc:docChg chg="undo custSel addSld delSld modSld sldOrd">
      <pc:chgData name="Flavio Galván Rivera" userId="0c51f43a-70e9-4a23-83d3-007ad3b56a9a" providerId="ADAL" clId="{480D569B-B60D-4C4B-8569-10CACA6925DA}" dt="2024-03-21T20:44:53.332" v="8064" actId="1076"/>
      <pc:docMkLst>
        <pc:docMk/>
      </pc:docMkLst>
      <pc:sldChg chg="modSp mod">
        <pc:chgData name="Flavio Galván Rivera" userId="0c51f43a-70e9-4a23-83d3-007ad3b56a9a" providerId="ADAL" clId="{480D569B-B60D-4C4B-8569-10CACA6925DA}" dt="2024-03-20T18:38:29.089" v="6399" actId="1036"/>
        <pc:sldMkLst>
          <pc:docMk/>
          <pc:sldMk cId="428913105" sldId="302"/>
        </pc:sldMkLst>
        <pc:spChg chg="mod">
          <ac:chgData name="Flavio Galván Rivera" userId="0c51f43a-70e9-4a23-83d3-007ad3b56a9a" providerId="ADAL" clId="{480D569B-B60D-4C4B-8569-10CACA6925DA}" dt="2024-03-20T18:38:29.089" v="6399" actId="1036"/>
          <ac:spMkLst>
            <pc:docMk/>
            <pc:sldMk cId="428913105" sldId="302"/>
            <ac:spMk id="18" creationId="{00000000-0000-0000-0000-000000000000}"/>
          </ac:spMkLst>
        </pc:spChg>
      </pc:sldChg>
      <pc:sldChg chg="modSp add mod">
        <pc:chgData name="Flavio Galván Rivera" userId="0c51f43a-70e9-4a23-83d3-007ad3b56a9a" providerId="ADAL" clId="{480D569B-B60D-4C4B-8569-10CACA6925DA}" dt="2024-03-21T03:22:46.294" v="7197" actId="20577"/>
        <pc:sldMkLst>
          <pc:docMk/>
          <pc:sldMk cId="2945597519" sldId="545"/>
        </pc:sldMkLst>
        <pc:spChg chg="mod">
          <ac:chgData name="Flavio Galván Rivera" userId="0c51f43a-70e9-4a23-83d3-007ad3b56a9a" providerId="ADAL" clId="{480D569B-B60D-4C4B-8569-10CACA6925DA}" dt="2024-03-21T03:22:46.294" v="7197" actId="20577"/>
          <ac:spMkLst>
            <pc:docMk/>
            <pc:sldMk cId="2945597519" sldId="545"/>
            <ac:spMk id="4" creationId="{FF8E5090-91EB-6267-B69A-4559032143A5}"/>
          </ac:spMkLst>
        </pc:spChg>
      </pc:sldChg>
      <pc:sldChg chg="add">
        <pc:chgData name="Flavio Galván Rivera" userId="0c51f43a-70e9-4a23-83d3-007ad3b56a9a" providerId="ADAL" clId="{480D569B-B60D-4C4B-8569-10CACA6925DA}" dt="2024-03-21T03:24:47.071" v="7219"/>
        <pc:sldMkLst>
          <pc:docMk/>
          <pc:sldMk cId="1142312626" sldId="546"/>
        </pc:sldMkLst>
      </pc:sldChg>
      <pc:sldChg chg="modSp add mod">
        <pc:chgData name="Flavio Galván Rivera" userId="0c51f43a-70e9-4a23-83d3-007ad3b56a9a" providerId="ADAL" clId="{480D569B-B60D-4C4B-8569-10CACA6925DA}" dt="2024-03-20T19:33:53.982" v="6698" actId="20577"/>
        <pc:sldMkLst>
          <pc:docMk/>
          <pc:sldMk cId="2674037021" sldId="560"/>
        </pc:sldMkLst>
        <pc:spChg chg="mod">
          <ac:chgData name="Flavio Galván Rivera" userId="0c51f43a-70e9-4a23-83d3-007ad3b56a9a" providerId="ADAL" clId="{480D569B-B60D-4C4B-8569-10CACA6925DA}" dt="2024-03-20T19:33:53.982" v="6698" actId="20577"/>
          <ac:spMkLst>
            <pc:docMk/>
            <pc:sldMk cId="2674037021" sldId="560"/>
            <ac:spMk id="3" creationId="{C289E84B-D611-7BE7-4A1F-9D5CB038937B}"/>
          </ac:spMkLst>
        </pc:spChg>
      </pc:sldChg>
      <pc:sldChg chg="add">
        <pc:chgData name="Flavio Galván Rivera" userId="0c51f43a-70e9-4a23-83d3-007ad3b56a9a" providerId="ADAL" clId="{480D569B-B60D-4C4B-8569-10CACA6925DA}" dt="2024-03-19T20:43:57.403" v="6082"/>
        <pc:sldMkLst>
          <pc:docMk/>
          <pc:sldMk cId="734646335" sldId="568"/>
        </pc:sldMkLst>
      </pc:sldChg>
      <pc:sldChg chg="add">
        <pc:chgData name="Flavio Galván Rivera" userId="0c51f43a-70e9-4a23-83d3-007ad3b56a9a" providerId="ADAL" clId="{480D569B-B60D-4C4B-8569-10CACA6925DA}" dt="2024-03-19T20:43:31.572" v="6081"/>
        <pc:sldMkLst>
          <pc:docMk/>
          <pc:sldMk cId="3646741250" sldId="569"/>
        </pc:sldMkLst>
      </pc:sldChg>
      <pc:sldChg chg="add">
        <pc:chgData name="Flavio Galván Rivera" userId="0c51f43a-70e9-4a23-83d3-007ad3b56a9a" providerId="ADAL" clId="{480D569B-B60D-4C4B-8569-10CACA6925DA}" dt="2024-03-19T20:44:44.038" v="6083"/>
        <pc:sldMkLst>
          <pc:docMk/>
          <pc:sldMk cId="1435940206" sldId="571"/>
        </pc:sldMkLst>
      </pc:sldChg>
      <pc:sldChg chg="add">
        <pc:chgData name="Flavio Galván Rivera" userId="0c51f43a-70e9-4a23-83d3-007ad3b56a9a" providerId="ADAL" clId="{480D569B-B60D-4C4B-8569-10CACA6925DA}" dt="2024-03-19T20:45:14.722" v="6084"/>
        <pc:sldMkLst>
          <pc:docMk/>
          <pc:sldMk cId="4233174035" sldId="572"/>
        </pc:sldMkLst>
      </pc:sldChg>
      <pc:sldChg chg="add">
        <pc:chgData name="Flavio Galván Rivera" userId="0c51f43a-70e9-4a23-83d3-007ad3b56a9a" providerId="ADAL" clId="{480D569B-B60D-4C4B-8569-10CACA6925DA}" dt="2024-03-19T20:46:09.983" v="6085"/>
        <pc:sldMkLst>
          <pc:docMk/>
          <pc:sldMk cId="1873678886" sldId="573"/>
        </pc:sldMkLst>
      </pc:sldChg>
      <pc:sldChg chg="add">
        <pc:chgData name="Flavio Galván Rivera" userId="0c51f43a-70e9-4a23-83d3-007ad3b56a9a" providerId="ADAL" clId="{480D569B-B60D-4C4B-8569-10CACA6925DA}" dt="2024-03-19T20:48:06.978" v="6117"/>
        <pc:sldMkLst>
          <pc:docMk/>
          <pc:sldMk cId="1195517418" sldId="574"/>
        </pc:sldMkLst>
      </pc:sldChg>
      <pc:sldChg chg="add">
        <pc:chgData name="Flavio Galván Rivera" userId="0c51f43a-70e9-4a23-83d3-007ad3b56a9a" providerId="ADAL" clId="{480D569B-B60D-4C4B-8569-10CACA6925DA}" dt="2024-03-19T20:48:30.053" v="6118"/>
        <pc:sldMkLst>
          <pc:docMk/>
          <pc:sldMk cId="2260286946" sldId="575"/>
        </pc:sldMkLst>
      </pc:sldChg>
      <pc:sldChg chg="add">
        <pc:chgData name="Flavio Galván Rivera" userId="0c51f43a-70e9-4a23-83d3-007ad3b56a9a" providerId="ADAL" clId="{480D569B-B60D-4C4B-8569-10CACA6925DA}" dt="2024-03-19T20:48:53.947" v="6119"/>
        <pc:sldMkLst>
          <pc:docMk/>
          <pc:sldMk cId="3610917750" sldId="576"/>
        </pc:sldMkLst>
      </pc:sldChg>
      <pc:sldChg chg="del">
        <pc:chgData name="Flavio Galván Rivera" userId="0c51f43a-70e9-4a23-83d3-007ad3b56a9a" providerId="ADAL" clId="{480D569B-B60D-4C4B-8569-10CACA6925DA}" dt="2024-03-21T20:13:34.985" v="7616" actId="47"/>
        <pc:sldMkLst>
          <pc:docMk/>
          <pc:sldMk cId="2622545587" sldId="580"/>
        </pc:sldMkLst>
      </pc:sldChg>
      <pc:sldChg chg="modSp mod ord">
        <pc:chgData name="Flavio Galván Rivera" userId="0c51f43a-70e9-4a23-83d3-007ad3b56a9a" providerId="ADAL" clId="{480D569B-B60D-4C4B-8569-10CACA6925DA}" dt="2024-03-19T03:50:55.064" v="4799" actId="20577"/>
        <pc:sldMkLst>
          <pc:docMk/>
          <pc:sldMk cId="1387729312" sldId="581"/>
        </pc:sldMkLst>
        <pc:spChg chg="mod">
          <ac:chgData name="Flavio Galván Rivera" userId="0c51f43a-70e9-4a23-83d3-007ad3b56a9a" providerId="ADAL" clId="{480D569B-B60D-4C4B-8569-10CACA6925DA}" dt="2024-03-19T03:50:55.064" v="4799" actId="20577"/>
          <ac:spMkLst>
            <pc:docMk/>
            <pc:sldMk cId="1387729312" sldId="581"/>
            <ac:spMk id="10" creationId="{00000000-0000-0000-0000-000000000000}"/>
          </ac:spMkLst>
        </pc:spChg>
      </pc:sldChg>
      <pc:sldChg chg="modSp mod">
        <pc:chgData name="Flavio Galván Rivera" userId="0c51f43a-70e9-4a23-83d3-007ad3b56a9a" providerId="ADAL" clId="{480D569B-B60D-4C4B-8569-10CACA6925DA}" dt="2024-03-18T23:27:05.775" v="4778" actId="20577"/>
        <pc:sldMkLst>
          <pc:docMk/>
          <pc:sldMk cId="3492252667" sldId="582"/>
        </pc:sldMkLst>
        <pc:spChg chg="mod">
          <ac:chgData name="Flavio Galván Rivera" userId="0c51f43a-70e9-4a23-83d3-007ad3b56a9a" providerId="ADAL" clId="{480D569B-B60D-4C4B-8569-10CACA6925DA}" dt="2024-03-18T23:27:05.775" v="4778" actId="20577"/>
          <ac:spMkLst>
            <pc:docMk/>
            <pc:sldMk cId="3492252667" sldId="582"/>
            <ac:spMk id="4" creationId="{79AAF069-A2D8-F57C-34A5-2C8CEC250564}"/>
          </ac:spMkLst>
        </pc:spChg>
      </pc:sldChg>
      <pc:sldChg chg="modSp del mod">
        <pc:chgData name="Flavio Galván Rivera" userId="0c51f43a-70e9-4a23-83d3-007ad3b56a9a" providerId="ADAL" clId="{480D569B-B60D-4C4B-8569-10CACA6925DA}" dt="2024-03-20T20:51:28.749" v="7098" actId="47"/>
        <pc:sldMkLst>
          <pc:docMk/>
          <pc:sldMk cId="706000486" sldId="583"/>
        </pc:sldMkLst>
        <pc:spChg chg="mod">
          <ac:chgData name="Flavio Galván Rivera" userId="0c51f43a-70e9-4a23-83d3-007ad3b56a9a" providerId="ADAL" clId="{480D569B-B60D-4C4B-8569-10CACA6925DA}" dt="2024-03-19T20:20:47.302" v="6065" actId="14100"/>
          <ac:spMkLst>
            <pc:docMk/>
            <pc:sldMk cId="706000486" sldId="583"/>
            <ac:spMk id="10" creationId="{00000000-0000-0000-0000-000000000000}"/>
          </ac:spMkLst>
        </pc:spChg>
      </pc:sldChg>
      <pc:sldChg chg="del">
        <pc:chgData name="Flavio Galván Rivera" userId="0c51f43a-70e9-4a23-83d3-007ad3b56a9a" providerId="ADAL" clId="{480D569B-B60D-4C4B-8569-10CACA6925DA}" dt="2024-03-20T20:51:37.594" v="7099" actId="47"/>
        <pc:sldMkLst>
          <pc:docMk/>
          <pc:sldMk cId="3330637743" sldId="584"/>
        </pc:sldMkLst>
      </pc:sldChg>
      <pc:sldChg chg="modSp add mod">
        <pc:chgData name="Flavio Galván Rivera" userId="0c51f43a-70e9-4a23-83d3-007ad3b56a9a" providerId="ADAL" clId="{480D569B-B60D-4C4B-8569-10CACA6925DA}" dt="2024-03-18T20:15:10.439" v="29" actId="20577"/>
        <pc:sldMkLst>
          <pc:docMk/>
          <pc:sldMk cId="280421759" sldId="587"/>
        </pc:sldMkLst>
        <pc:spChg chg="mod">
          <ac:chgData name="Flavio Galván Rivera" userId="0c51f43a-70e9-4a23-83d3-007ad3b56a9a" providerId="ADAL" clId="{480D569B-B60D-4C4B-8569-10CACA6925DA}" dt="2024-03-18T20:15:10.439" v="29" actId="20577"/>
          <ac:spMkLst>
            <pc:docMk/>
            <pc:sldMk cId="280421759" sldId="587"/>
            <ac:spMk id="10" creationId="{00000000-0000-0000-0000-000000000000}"/>
          </ac:spMkLst>
        </pc:spChg>
      </pc:sldChg>
      <pc:sldChg chg="addSp delSp modSp add mod">
        <pc:chgData name="Flavio Galván Rivera" userId="0c51f43a-70e9-4a23-83d3-007ad3b56a9a" providerId="ADAL" clId="{480D569B-B60D-4C4B-8569-10CACA6925DA}" dt="2024-03-18T23:10:34.762" v="4207" actId="20577"/>
        <pc:sldMkLst>
          <pc:docMk/>
          <pc:sldMk cId="759414367" sldId="588"/>
        </pc:sldMkLst>
        <pc:spChg chg="del mod">
          <ac:chgData name="Flavio Galván Rivera" userId="0c51f43a-70e9-4a23-83d3-007ad3b56a9a" providerId="ADAL" clId="{480D569B-B60D-4C4B-8569-10CACA6925DA}" dt="2024-03-18T20:26:12.202" v="76" actId="478"/>
          <ac:spMkLst>
            <pc:docMk/>
            <pc:sldMk cId="759414367" sldId="588"/>
            <ac:spMk id="4" creationId="{79AAF069-A2D8-F57C-34A5-2C8CEC250564}"/>
          </ac:spMkLst>
        </pc:spChg>
        <pc:spChg chg="mod">
          <ac:chgData name="Flavio Galván Rivera" userId="0c51f43a-70e9-4a23-83d3-007ad3b56a9a" providerId="ADAL" clId="{480D569B-B60D-4C4B-8569-10CACA6925DA}" dt="2024-03-18T20:27:15.024" v="85" actId="1076"/>
          <ac:spMkLst>
            <pc:docMk/>
            <pc:sldMk cId="759414367" sldId="588"/>
            <ac:spMk id="13" creationId="{00000000-0000-0000-0000-000000000000}"/>
          </ac:spMkLst>
        </pc:spChg>
        <pc:spChg chg="mod">
          <ac:chgData name="Flavio Galván Rivera" userId="0c51f43a-70e9-4a23-83d3-007ad3b56a9a" providerId="ADAL" clId="{480D569B-B60D-4C4B-8569-10CACA6925DA}" dt="2024-03-18T20:27:15.024" v="85" actId="1076"/>
          <ac:spMkLst>
            <pc:docMk/>
            <pc:sldMk cId="759414367" sldId="588"/>
            <ac:spMk id="14" creationId="{00000000-0000-0000-0000-000000000000}"/>
          </ac:spMkLst>
        </pc:spChg>
        <pc:spChg chg="mod">
          <ac:chgData name="Flavio Galván Rivera" userId="0c51f43a-70e9-4a23-83d3-007ad3b56a9a" providerId="ADAL" clId="{480D569B-B60D-4C4B-8569-10CACA6925DA}" dt="2024-03-18T20:27:11.008" v="84" actId="14100"/>
          <ac:spMkLst>
            <pc:docMk/>
            <pc:sldMk cId="759414367" sldId="588"/>
            <ac:spMk id="18" creationId="{00000000-0000-0000-0000-000000000000}"/>
          </ac:spMkLst>
        </pc:spChg>
        <pc:spChg chg="mod">
          <ac:chgData name="Flavio Galván Rivera" userId="0c51f43a-70e9-4a23-83d3-007ad3b56a9a" providerId="ADAL" clId="{480D569B-B60D-4C4B-8569-10CACA6925DA}" dt="2024-03-18T20:27:04.086" v="83" actId="14100"/>
          <ac:spMkLst>
            <pc:docMk/>
            <pc:sldMk cId="759414367" sldId="588"/>
            <ac:spMk id="24" creationId="{BFD96790-848A-438E-9E66-18D7BAF751A7}"/>
          </ac:spMkLst>
        </pc:spChg>
        <pc:grpChg chg="mod">
          <ac:chgData name="Flavio Galván Rivera" userId="0c51f43a-70e9-4a23-83d3-007ad3b56a9a" providerId="ADAL" clId="{480D569B-B60D-4C4B-8569-10CACA6925DA}" dt="2024-03-18T20:27:15.024" v="85" actId="1076"/>
          <ac:grpSpMkLst>
            <pc:docMk/>
            <pc:sldMk cId="759414367" sldId="588"/>
            <ac:grpSpMk id="12" creationId="{00000000-0000-0000-0000-000000000000}"/>
          </ac:grpSpMkLst>
        </pc:grpChg>
        <pc:graphicFrameChg chg="add mod modGraphic">
          <ac:chgData name="Flavio Galván Rivera" userId="0c51f43a-70e9-4a23-83d3-007ad3b56a9a" providerId="ADAL" clId="{480D569B-B60D-4C4B-8569-10CACA6925DA}" dt="2024-03-18T23:10:34.762" v="4207" actId="20577"/>
          <ac:graphicFrameMkLst>
            <pc:docMk/>
            <pc:sldMk cId="759414367" sldId="588"/>
            <ac:graphicFrameMk id="2" creationId="{40D021F0-16D9-F2C0-1136-A2A3938CA2AA}"/>
          </ac:graphicFrameMkLst>
        </pc:graphicFrameChg>
      </pc:sldChg>
      <pc:sldChg chg="modSp add mod">
        <pc:chgData name="Flavio Galván Rivera" userId="0c51f43a-70e9-4a23-83d3-007ad3b56a9a" providerId="ADAL" clId="{480D569B-B60D-4C4B-8569-10CACA6925DA}" dt="2024-03-18T21:18:27.098" v="2002" actId="20577"/>
        <pc:sldMkLst>
          <pc:docMk/>
          <pc:sldMk cId="2593892306" sldId="589"/>
        </pc:sldMkLst>
        <pc:spChg chg="mod">
          <ac:chgData name="Flavio Galván Rivera" userId="0c51f43a-70e9-4a23-83d3-007ad3b56a9a" providerId="ADAL" clId="{480D569B-B60D-4C4B-8569-10CACA6925DA}" dt="2024-03-18T21:18:27.098" v="2002" actId="20577"/>
          <ac:spMkLst>
            <pc:docMk/>
            <pc:sldMk cId="2593892306" sldId="589"/>
            <ac:spMk id="4" creationId="{79AAF069-A2D8-F57C-34A5-2C8CEC250564}"/>
          </ac:spMkLst>
        </pc:spChg>
        <pc:spChg chg="mod">
          <ac:chgData name="Flavio Galván Rivera" userId="0c51f43a-70e9-4a23-83d3-007ad3b56a9a" providerId="ADAL" clId="{480D569B-B60D-4C4B-8569-10CACA6925DA}" dt="2024-03-18T20:38:28.127" v="435" actId="20577"/>
          <ac:spMkLst>
            <pc:docMk/>
            <pc:sldMk cId="2593892306" sldId="589"/>
            <ac:spMk id="24" creationId="{BFD96790-848A-438E-9E66-18D7BAF751A7}"/>
          </ac:spMkLst>
        </pc:spChg>
      </pc:sldChg>
      <pc:sldChg chg="modSp add mod">
        <pc:chgData name="Flavio Galván Rivera" userId="0c51f43a-70e9-4a23-83d3-007ad3b56a9a" providerId="ADAL" clId="{480D569B-B60D-4C4B-8569-10CACA6925DA}" dt="2024-03-18T22:23:38.012" v="2584" actId="20577"/>
        <pc:sldMkLst>
          <pc:docMk/>
          <pc:sldMk cId="2298859573" sldId="590"/>
        </pc:sldMkLst>
        <pc:spChg chg="mod">
          <ac:chgData name="Flavio Galván Rivera" userId="0c51f43a-70e9-4a23-83d3-007ad3b56a9a" providerId="ADAL" clId="{480D569B-B60D-4C4B-8569-10CACA6925DA}" dt="2024-03-18T22:23:38.012" v="2584" actId="20577"/>
          <ac:spMkLst>
            <pc:docMk/>
            <pc:sldMk cId="2298859573" sldId="590"/>
            <ac:spMk id="4" creationId="{79AAF069-A2D8-F57C-34A5-2C8CEC250564}"/>
          </ac:spMkLst>
        </pc:spChg>
      </pc:sldChg>
      <pc:sldChg chg="modSp add mod">
        <pc:chgData name="Flavio Galván Rivera" userId="0c51f43a-70e9-4a23-83d3-007ad3b56a9a" providerId="ADAL" clId="{480D569B-B60D-4C4B-8569-10CACA6925DA}" dt="2024-03-18T22:34:51.089" v="3394" actId="20577"/>
        <pc:sldMkLst>
          <pc:docMk/>
          <pc:sldMk cId="1606648240" sldId="591"/>
        </pc:sldMkLst>
        <pc:spChg chg="mod">
          <ac:chgData name="Flavio Galván Rivera" userId="0c51f43a-70e9-4a23-83d3-007ad3b56a9a" providerId="ADAL" clId="{480D569B-B60D-4C4B-8569-10CACA6925DA}" dt="2024-03-18T22:34:51.089" v="3394" actId="20577"/>
          <ac:spMkLst>
            <pc:docMk/>
            <pc:sldMk cId="1606648240" sldId="591"/>
            <ac:spMk id="4" creationId="{79AAF069-A2D8-F57C-34A5-2C8CEC250564}"/>
          </ac:spMkLst>
        </pc:spChg>
      </pc:sldChg>
      <pc:sldChg chg="add del">
        <pc:chgData name="Flavio Galván Rivera" userId="0c51f43a-70e9-4a23-83d3-007ad3b56a9a" providerId="ADAL" clId="{480D569B-B60D-4C4B-8569-10CACA6925DA}" dt="2024-03-18T22:21:25.311" v="2580" actId="47"/>
        <pc:sldMkLst>
          <pc:docMk/>
          <pc:sldMk cId="3918662177" sldId="591"/>
        </pc:sldMkLst>
      </pc:sldChg>
      <pc:sldChg chg="add del">
        <pc:chgData name="Flavio Galván Rivera" userId="0c51f43a-70e9-4a23-83d3-007ad3b56a9a" providerId="ADAL" clId="{480D569B-B60D-4C4B-8569-10CACA6925DA}" dt="2024-03-18T22:42:02.197" v="3592" actId="47"/>
        <pc:sldMkLst>
          <pc:docMk/>
          <pc:sldMk cId="3216411091" sldId="592"/>
        </pc:sldMkLst>
      </pc:sldChg>
      <pc:sldChg chg="addSp delSp modSp add del mod">
        <pc:chgData name="Flavio Galván Rivera" userId="0c51f43a-70e9-4a23-83d3-007ad3b56a9a" providerId="ADAL" clId="{480D569B-B60D-4C4B-8569-10CACA6925DA}" dt="2024-03-18T22:41:30.630" v="3590" actId="47"/>
        <pc:sldMkLst>
          <pc:docMk/>
          <pc:sldMk cId="3474429384" sldId="592"/>
        </pc:sldMkLst>
        <pc:spChg chg="add del mod">
          <ac:chgData name="Flavio Galván Rivera" userId="0c51f43a-70e9-4a23-83d3-007ad3b56a9a" providerId="ADAL" clId="{480D569B-B60D-4C4B-8569-10CACA6925DA}" dt="2024-03-18T22:39:08.032" v="3586" actId="20577"/>
          <ac:spMkLst>
            <pc:docMk/>
            <pc:sldMk cId="3474429384" sldId="592"/>
            <ac:spMk id="4" creationId="{FF8E5090-91EB-6267-B69A-4559032143A5}"/>
          </ac:spMkLst>
        </pc:spChg>
        <pc:spChg chg="mod">
          <ac:chgData name="Flavio Galván Rivera" userId="0c51f43a-70e9-4a23-83d3-007ad3b56a9a" providerId="ADAL" clId="{480D569B-B60D-4C4B-8569-10CACA6925DA}" dt="2024-03-18T22:41:17.828" v="3589" actId="14100"/>
          <ac:spMkLst>
            <pc:docMk/>
            <pc:sldMk cId="3474429384" sldId="592"/>
            <ac:spMk id="24" creationId="{BFD96790-848A-438E-9E66-18D7BAF751A7}"/>
          </ac:spMkLst>
        </pc:spChg>
      </pc:sldChg>
      <pc:sldChg chg="modSp add mod">
        <pc:chgData name="Flavio Galván Rivera" userId="0c51f43a-70e9-4a23-83d3-007ad3b56a9a" providerId="ADAL" clId="{480D569B-B60D-4C4B-8569-10CACA6925DA}" dt="2024-03-18T22:58:12.001" v="4155" actId="20577"/>
        <pc:sldMkLst>
          <pc:docMk/>
          <pc:sldMk cId="3597107869" sldId="592"/>
        </pc:sldMkLst>
        <pc:spChg chg="mod">
          <ac:chgData name="Flavio Galván Rivera" userId="0c51f43a-70e9-4a23-83d3-007ad3b56a9a" providerId="ADAL" clId="{480D569B-B60D-4C4B-8569-10CACA6925DA}" dt="2024-03-18T22:58:12.001" v="4155" actId="20577"/>
          <ac:spMkLst>
            <pc:docMk/>
            <pc:sldMk cId="3597107869" sldId="592"/>
            <ac:spMk id="4" creationId="{FF8E5090-91EB-6267-B69A-4559032143A5}"/>
          </ac:spMkLst>
        </pc:spChg>
        <pc:spChg chg="mod">
          <ac:chgData name="Flavio Galván Rivera" userId="0c51f43a-70e9-4a23-83d3-007ad3b56a9a" providerId="ADAL" clId="{480D569B-B60D-4C4B-8569-10CACA6925DA}" dt="2024-03-18T22:51:47.989" v="3655" actId="14100"/>
          <ac:spMkLst>
            <pc:docMk/>
            <pc:sldMk cId="3597107869" sldId="592"/>
            <ac:spMk id="24" creationId="{BFD96790-848A-438E-9E66-18D7BAF751A7}"/>
          </ac:spMkLst>
        </pc:spChg>
      </pc:sldChg>
      <pc:sldChg chg="del">
        <pc:chgData name="Flavio Galván Rivera" userId="0c51f43a-70e9-4a23-83d3-007ad3b56a9a" providerId="ADAL" clId="{480D569B-B60D-4C4B-8569-10CACA6925DA}" dt="2024-03-20T20:43:02.085" v="7050" actId="47"/>
        <pc:sldMkLst>
          <pc:docMk/>
          <pc:sldMk cId="838920033" sldId="593"/>
        </pc:sldMkLst>
      </pc:sldChg>
      <pc:sldChg chg="ord">
        <pc:chgData name="Flavio Galván Rivera" userId="0c51f43a-70e9-4a23-83d3-007ad3b56a9a" providerId="ADAL" clId="{480D569B-B60D-4C4B-8569-10CACA6925DA}" dt="2024-03-20T20:58:05.878" v="7104"/>
        <pc:sldMkLst>
          <pc:docMk/>
          <pc:sldMk cId="3183598720" sldId="594"/>
        </pc:sldMkLst>
      </pc:sldChg>
      <pc:sldChg chg="ord">
        <pc:chgData name="Flavio Galván Rivera" userId="0c51f43a-70e9-4a23-83d3-007ad3b56a9a" providerId="ADAL" clId="{480D569B-B60D-4C4B-8569-10CACA6925DA}" dt="2024-03-20T20:58:09.508" v="7106"/>
        <pc:sldMkLst>
          <pc:docMk/>
          <pc:sldMk cId="1451332507" sldId="595"/>
        </pc:sldMkLst>
      </pc:sldChg>
      <pc:sldChg chg="modSp mod">
        <pc:chgData name="Flavio Galván Rivera" userId="0c51f43a-70e9-4a23-83d3-007ad3b56a9a" providerId="ADAL" clId="{480D569B-B60D-4C4B-8569-10CACA6925DA}" dt="2024-03-19T04:40:50.868" v="4951" actId="20577"/>
        <pc:sldMkLst>
          <pc:docMk/>
          <pc:sldMk cId="1040847214" sldId="604"/>
        </pc:sldMkLst>
        <pc:spChg chg="mod">
          <ac:chgData name="Flavio Galván Rivera" userId="0c51f43a-70e9-4a23-83d3-007ad3b56a9a" providerId="ADAL" clId="{480D569B-B60D-4C4B-8569-10CACA6925DA}" dt="2024-03-19T04:40:50.868" v="4951" actId="20577"/>
          <ac:spMkLst>
            <pc:docMk/>
            <pc:sldMk cId="1040847214" sldId="604"/>
            <ac:spMk id="10" creationId="{00000000-0000-0000-0000-000000000000}"/>
          </ac:spMkLst>
        </pc:spChg>
      </pc:sldChg>
      <pc:sldChg chg="modSp mod">
        <pc:chgData name="Flavio Galván Rivera" userId="0c51f43a-70e9-4a23-83d3-007ad3b56a9a" providerId="ADAL" clId="{480D569B-B60D-4C4B-8569-10CACA6925DA}" dt="2024-03-19T19:36:06.090" v="5794" actId="1076"/>
        <pc:sldMkLst>
          <pc:docMk/>
          <pc:sldMk cId="2440131900" sldId="606"/>
        </pc:sldMkLst>
        <pc:spChg chg="mod">
          <ac:chgData name="Flavio Galván Rivera" userId="0c51f43a-70e9-4a23-83d3-007ad3b56a9a" providerId="ADAL" clId="{480D569B-B60D-4C4B-8569-10CACA6925DA}" dt="2024-03-19T19:36:06.090" v="5794" actId="1076"/>
          <ac:spMkLst>
            <pc:docMk/>
            <pc:sldMk cId="2440131900" sldId="606"/>
            <ac:spMk id="10" creationId="{00000000-0000-0000-0000-000000000000}"/>
          </ac:spMkLst>
        </pc:spChg>
      </pc:sldChg>
      <pc:sldChg chg="modSp add mod">
        <pc:chgData name="Flavio Galván Rivera" userId="0c51f43a-70e9-4a23-83d3-007ad3b56a9a" providerId="ADAL" clId="{480D569B-B60D-4C4B-8569-10CACA6925DA}" dt="2024-03-20T19:06:10.481" v="6562" actId="20577"/>
        <pc:sldMkLst>
          <pc:docMk/>
          <pc:sldMk cId="1873748665" sldId="616"/>
        </pc:sldMkLst>
        <pc:spChg chg="mod">
          <ac:chgData name="Flavio Galván Rivera" userId="0c51f43a-70e9-4a23-83d3-007ad3b56a9a" providerId="ADAL" clId="{480D569B-B60D-4C4B-8569-10CACA6925DA}" dt="2024-03-20T19:06:10.481" v="6562" actId="20577"/>
          <ac:spMkLst>
            <pc:docMk/>
            <pc:sldMk cId="1873748665" sldId="616"/>
            <ac:spMk id="10" creationId="{00000000-0000-0000-0000-000000000000}"/>
          </ac:spMkLst>
        </pc:spChg>
      </pc:sldChg>
      <pc:sldChg chg="modSp add mod">
        <pc:chgData name="Flavio Galván Rivera" userId="0c51f43a-70e9-4a23-83d3-007ad3b56a9a" providerId="ADAL" clId="{480D569B-B60D-4C4B-8569-10CACA6925DA}" dt="2024-03-19T04:45:44.651" v="4968" actId="20577"/>
        <pc:sldMkLst>
          <pc:docMk/>
          <pc:sldMk cId="236636381" sldId="617"/>
        </pc:sldMkLst>
        <pc:spChg chg="mod">
          <ac:chgData name="Flavio Galván Rivera" userId="0c51f43a-70e9-4a23-83d3-007ad3b56a9a" providerId="ADAL" clId="{480D569B-B60D-4C4B-8569-10CACA6925DA}" dt="2024-03-19T04:45:44.651" v="4968" actId="20577"/>
          <ac:spMkLst>
            <pc:docMk/>
            <pc:sldMk cId="236636381" sldId="617"/>
            <ac:spMk id="4" creationId="{FF8E5090-91EB-6267-B69A-4559032143A5}"/>
          </ac:spMkLst>
        </pc:spChg>
        <pc:spChg chg="mod">
          <ac:chgData name="Flavio Galván Rivera" userId="0c51f43a-70e9-4a23-83d3-007ad3b56a9a" providerId="ADAL" clId="{480D569B-B60D-4C4B-8569-10CACA6925DA}" dt="2024-03-19T04:37:37.283" v="4950" actId="20577"/>
          <ac:spMkLst>
            <pc:docMk/>
            <pc:sldMk cId="236636381" sldId="617"/>
            <ac:spMk id="24" creationId="{BFD96790-848A-438E-9E66-18D7BAF751A7}"/>
          </ac:spMkLst>
        </pc:spChg>
      </pc:sldChg>
      <pc:sldChg chg="modSp add mod">
        <pc:chgData name="Flavio Galván Rivera" userId="0c51f43a-70e9-4a23-83d3-007ad3b56a9a" providerId="ADAL" clId="{480D569B-B60D-4C4B-8569-10CACA6925DA}" dt="2024-03-19T04:52:53.313" v="4996" actId="20577"/>
        <pc:sldMkLst>
          <pc:docMk/>
          <pc:sldMk cId="546733058" sldId="618"/>
        </pc:sldMkLst>
        <pc:spChg chg="mod">
          <ac:chgData name="Flavio Galván Rivera" userId="0c51f43a-70e9-4a23-83d3-007ad3b56a9a" providerId="ADAL" clId="{480D569B-B60D-4C4B-8569-10CACA6925DA}" dt="2024-03-19T04:52:53.313" v="4996" actId="20577"/>
          <ac:spMkLst>
            <pc:docMk/>
            <pc:sldMk cId="546733058" sldId="618"/>
            <ac:spMk id="4" creationId="{FF8E5090-91EB-6267-B69A-4559032143A5}"/>
          </ac:spMkLst>
        </pc:spChg>
      </pc:sldChg>
      <pc:sldChg chg="modSp add mod">
        <pc:chgData name="Flavio Galván Rivera" userId="0c51f43a-70e9-4a23-83d3-007ad3b56a9a" providerId="ADAL" clId="{480D569B-B60D-4C4B-8569-10CACA6925DA}" dt="2024-03-19T04:58:02.106" v="5012" actId="113"/>
        <pc:sldMkLst>
          <pc:docMk/>
          <pc:sldMk cId="2551792347" sldId="619"/>
        </pc:sldMkLst>
        <pc:spChg chg="mod">
          <ac:chgData name="Flavio Galván Rivera" userId="0c51f43a-70e9-4a23-83d3-007ad3b56a9a" providerId="ADAL" clId="{480D569B-B60D-4C4B-8569-10CACA6925DA}" dt="2024-03-19T04:58:02.106" v="5012" actId="113"/>
          <ac:spMkLst>
            <pc:docMk/>
            <pc:sldMk cId="2551792347" sldId="619"/>
            <ac:spMk id="4" creationId="{FF8E5090-91EB-6267-B69A-4559032143A5}"/>
          </ac:spMkLst>
        </pc:spChg>
      </pc:sldChg>
      <pc:sldChg chg="modSp add mod">
        <pc:chgData name="Flavio Galván Rivera" userId="0c51f43a-70e9-4a23-83d3-007ad3b56a9a" providerId="ADAL" clId="{480D569B-B60D-4C4B-8569-10CACA6925DA}" dt="2024-03-19T05:02:56.750" v="5026" actId="20577"/>
        <pc:sldMkLst>
          <pc:docMk/>
          <pc:sldMk cId="4285769977" sldId="620"/>
        </pc:sldMkLst>
        <pc:spChg chg="mod">
          <ac:chgData name="Flavio Galván Rivera" userId="0c51f43a-70e9-4a23-83d3-007ad3b56a9a" providerId="ADAL" clId="{480D569B-B60D-4C4B-8569-10CACA6925DA}" dt="2024-03-19T05:02:56.750" v="5026" actId="20577"/>
          <ac:spMkLst>
            <pc:docMk/>
            <pc:sldMk cId="4285769977" sldId="620"/>
            <ac:spMk id="4" creationId="{FF8E5090-91EB-6267-B69A-4559032143A5}"/>
          </ac:spMkLst>
        </pc:spChg>
      </pc:sldChg>
      <pc:sldChg chg="modSp add mod">
        <pc:chgData name="Flavio Galván Rivera" userId="0c51f43a-70e9-4a23-83d3-007ad3b56a9a" providerId="ADAL" clId="{480D569B-B60D-4C4B-8569-10CACA6925DA}" dt="2024-03-19T05:07:00.314" v="5032" actId="20577"/>
        <pc:sldMkLst>
          <pc:docMk/>
          <pc:sldMk cId="659040786" sldId="621"/>
        </pc:sldMkLst>
        <pc:spChg chg="mod">
          <ac:chgData name="Flavio Galván Rivera" userId="0c51f43a-70e9-4a23-83d3-007ad3b56a9a" providerId="ADAL" clId="{480D569B-B60D-4C4B-8569-10CACA6925DA}" dt="2024-03-19T05:07:00.314" v="5032" actId="20577"/>
          <ac:spMkLst>
            <pc:docMk/>
            <pc:sldMk cId="659040786" sldId="621"/>
            <ac:spMk id="4" creationId="{FF8E5090-91EB-6267-B69A-4559032143A5}"/>
          </ac:spMkLst>
        </pc:spChg>
      </pc:sldChg>
      <pc:sldChg chg="modSp add mod">
        <pc:chgData name="Flavio Galván Rivera" userId="0c51f43a-70e9-4a23-83d3-007ad3b56a9a" providerId="ADAL" clId="{480D569B-B60D-4C4B-8569-10CACA6925DA}" dt="2024-03-19T05:11:55.029" v="5045" actId="20577"/>
        <pc:sldMkLst>
          <pc:docMk/>
          <pc:sldMk cId="3579036496" sldId="622"/>
        </pc:sldMkLst>
        <pc:spChg chg="mod">
          <ac:chgData name="Flavio Galván Rivera" userId="0c51f43a-70e9-4a23-83d3-007ad3b56a9a" providerId="ADAL" clId="{480D569B-B60D-4C4B-8569-10CACA6925DA}" dt="2024-03-19T05:11:55.029" v="5045" actId="20577"/>
          <ac:spMkLst>
            <pc:docMk/>
            <pc:sldMk cId="3579036496" sldId="622"/>
            <ac:spMk id="4" creationId="{FF8E5090-91EB-6267-B69A-4559032143A5}"/>
          </ac:spMkLst>
        </pc:spChg>
      </pc:sldChg>
      <pc:sldChg chg="modSp add mod">
        <pc:chgData name="Flavio Galván Rivera" userId="0c51f43a-70e9-4a23-83d3-007ad3b56a9a" providerId="ADAL" clId="{480D569B-B60D-4C4B-8569-10CACA6925DA}" dt="2024-03-19T05:16:20.226" v="5067" actId="20577"/>
        <pc:sldMkLst>
          <pc:docMk/>
          <pc:sldMk cId="2047793682" sldId="623"/>
        </pc:sldMkLst>
        <pc:spChg chg="mod">
          <ac:chgData name="Flavio Galván Rivera" userId="0c51f43a-70e9-4a23-83d3-007ad3b56a9a" providerId="ADAL" clId="{480D569B-B60D-4C4B-8569-10CACA6925DA}" dt="2024-03-19T05:16:20.226" v="5067" actId="20577"/>
          <ac:spMkLst>
            <pc:docMk/>
            <pc:sldMk cId="2047793682" sldId="623"/>
            <ac:spMk id="4" creationId="{FF8E5090-91EB-6267-B69A-4559032143A5}"/>
          </ac:spMkLst>
        </pc:spChg>
      </pc:sldChg>
      <pc:sldChg chg="modSp add mod">
        <pc:chgData name="Flavio Galván Rivera" userId="0c51f43a-70e9-4a23-83d3-007ad3b56a9a" providerId="ADAL" clId="{480D569B-B60D-4C4B-8569-10CACA6925DA}" dt="2024-03-20T18:41:07.711" v="6405" actId="113"/>
        <pc:sldMkLst>
          <pc:docMk/>
          <pc:sldMk cId="223709947" sldId="624"/>
        </pc:sldMkLst>
        <pc:spChg chg="mod">
          <ac:chgData name="Flavio Galván Rivera" userId="0c51f43a-70e9-4a23-83d3-007ad3b56a9a" providerId="ADAL" clId="{480D569B-B60D-4C4B-8569-10CACA6925DA}" dt="2024-03-20T18:41:07.711" v="6405" actId="113"/>
          <ac:spMkLst>
            <pc:docMk/>
            <pc:sldMk cId="223709947" sldId="624"/>
            <ac:spMk id="4" creationId="{FF8E5090-91EB-6267-B69A-4559032143A5}"/>
          </ac:spMkLst>
        </pc:spChg>
      </pc:sldChg>
      <pc:sldChg chg="modSp add mod">
        <pc:chgData name="Flavio Galván Rivera" userId="0c51f43a-70e9-4a23-83d3-007ad3b56a9a" providerId="ADAL" clId="{480D569B-B60D-4C4B-8569-10CACA6925DA}" dt="2024-03-20T18:44:15.704" v="6433" actId="20577"/>
        <pc:sldMkLst>
          <pc:docMk/>
          <pc:sldMk cId="256099668" sldId="625"/>
        </pc:sldMkLst>
        <pc:spChg chg="mod">
          <ac:chgData name="Flavio Galván Rivera" userId="0c51f43a-70e9-4a23-83d3-007ad3b56a9a" providerId="ADAL" clId="{480D569B-B60D-4C4B-8569-10CACA6925DA}" dt="2024-03-20T18:44:15.704" v="6433" actId="20577"/>
          <ac:spMkLst>
            <pc:docMk/>
            <pc:sldMk cId="256099668" sldId="625"/>
            <ac:spMk id="4" creationId="{FF8E5090-91EB-6267-B69A-4559032143A5}"/>
          </ac:spMkLst>
        </pc:spChg>
      </pc:sldChg>
      <pc:sldChg chg="modSp add mod">
        <pc:chgData name="Flavio Galván Rivera" userId="0c51f43a-70e9-4a23-83d3-007ad3b56a9a" providerId="ADAL" clId="{480D569B-B60D-4C4B-8569-10CACA6925DA}" dt="2024-03-20T18:45:10.493" v="6434" actId="113"/>
        <pc:sldMkLst>
          <pc:docMk/>
          <pc:sldMk cId="3413709085" sldId="626"/>
        </pc:sldMkLst>
        <pc:spChg chg="mod">
          <ac:chgData name="Flavio Galván Rivera" userId="0c51f43a-70e9-4a23-83d3-007ad3b56a9a" providerId="ADAL" clId="{480D569B-B60D-4C4B-8569-10CACA6925DA}" dt="2024-03-20T18:45:10.493" v="6434" actId="113"/>
          <ac:spMkLst>
            <pc:docMk/>
            <pc:sldMk cId="3413709085" sldId="626"/>
            <ac:spMk id="4" creationId="{FF8E5090-91EB-6267-B69A-4559032143A5}"/>
          </ac:spMkLst>
        </pc:spChg>
      </pc:sldChg>
      <pc:sldChg chg="modSp add mod">
        <pc:chgData name="Flavio Galván Rivera" userId="0c51f43a-70e9-4a23-83d3-007ad3b56a9a" providerId="ADAL" clId="{480D569B-B60D-4C4B-8569-10CACA6925DA}" dt="2024-03-20T18:46:42.111" v="6439" actId="113"/>
        <pc:sldMkLst>
          <pc:docMk/>
          <pc:sldMk cId="533027133" sldId="627"/>
        </pc:sldMkLst>
        <pc:spChg chg="mod">
          <ac:chgData name="Flavio Galván Rivera" userId="0c51f43a-70e9-4a23-83d3-007ad3b56a9a" providerId="ADAL" clId="{480D569B-B60D-4C4B-8569-10CACA6925DA}" dt="2024-03-20T18:46:42.111" v="6439" actId="113"/>
          <ac:spMkLst>
            <pc:docMk/>
            <pc:sldMk cId="533027133" sldId="627"/>
            <ac:spMk id="4" creationId="{FF8E5090-91EB-6267-B69A-4559032143A5}"/>
          </ac:spMkLst>
        </pc:spChg>
      </pc:sldChg>
      <pc:sldChg chg="modSp add mod">
        <pc:chgData name="Flavio Galván Rivera" userId="0c51f43a-70e9-4a23-83d3-007ad3b56a9a" providerId="ADAL" clId="{480D569B-B60D-4C4B-8569-10CACA6925DA}" dt="2024-03-20T18:47:11.760" v="6440" actId="113"/>
        <pc:sldMkLst>
          <pc:docMk/>
          <pc:sldMk cId="1824496341" sldId="628"/>
        </pc:sldMkLst>
        <pc:spChg chg="mod">
          <ac:chgData name="Flavio Galván Rivera" userId="0c51f43a-70e9-4a23-83d3-007ad3b56a9a" providerId="ADAL" clId="{480D569B-B60D-4C4B-8569-10CACA6925DA}" dt="2024-03-20T18:47:11.760" v="6440" actId="113"/>
          <ac:spMkLst>
            <pc:docMk/>
            <pc:sldMk cId="1824496341" sldId="628"/>
            <ac:spMk id="4" creationId="{FF8E5090-91EB-6267-B69A-4559032143A5}"/>
          </ac:spMkLst>
        </pc:spChg>
      </pc:sldChg>
      <pc:sldChg chg="modSp add mod">
        <pc:chgData name="Flavio Galván Rivera" userId="0c51f43a-70e9-4a23-83d3-007ad3b56a9a" providerId="ADAL" clId="{480D569B-B60D-4C4B-8569-10CACA6925DA}" dt="2024-03-20T18:48:51.155" v="6443" actId="113"/>
        <pc:sldMkLst>
          <pc:docMk/>
          <pc:sldMk cId="3946406001" sldId="629"/>
        </pc:sldMkLst>
        <pc:spChg chg="mod">
          <ac:chgData name="Flavio Galván Rivera" userId="0c51f43a-70e9-4a23-83d3-007ad3b56a9a" providerId="ADAL" clId="{480D569B-B60D-4C4B-8569-10CACA6925DA}" dt="2024-03-20T18:48:51.155" v="6443" actId="113"/>
          <ac:spMkLst>
            <pc:docMk/>
            <pc:sldMk cId="3946406001" sldId="629"/>
            <ac:spMk id="4" creationId="{FF8E5090-91EB-6267-B69A-4559032143A5}"/>
          </ac:spMkLst>
        </pc:spChg>
      </pc:sldChg>
      <pc:sldChg chg="modSp add mod">
        <pc:chgData name="Flavio Galván Rivera" userId="0c51f43a-70e9-4a23-83d3-007ad3b56a9a" providerId="ADAL" clId="{480D569B-B60D-4C4B-8569-10CACA6925DA}" dt="2024-03-20T20:38:27.460" v="7041" actId="20577"/>
        <pc:sldMkLst>
          <pc:docMk/>
          <pc:sldMk cId="718526945" sldId="630"/>
        </pc:sldMkLst>
        <pc:spChg chg="mod">
          <ac:chgData name="Flavio Galván Rivera" userId="0c51f43a-70e9-4a23-83d3-007ad3b56a9a" providerId="ADAL" clId="{480D569B-B60D-4C4B-8569-10CACA6925DA}" dt="2024-03-20T20:38:27.460" v="7041" actId="20577"/>
          <ac:spMkLst>
            <pc:docMk/>
            <pc:sldMk cId="718526945" sldId="630"/>
            <ac:spMk id="4" creationId="{FF8E5090-91EB-6267-B69A-4559032143A5}"/>
          </ac:spMkLst>
        </pc:spChg>
      </pc:sldChg>
      <pc:sldChg chg="modSp add mod">
        <pc:chgData name="Flavio Galván Rivera" userId="0c51f43a-70e9-4a23-83d3-007ad3b56a9a" providerId="ADAL" clId="{480D569B-B60D-4C4B-8569-10CACA6925DA}" dt="2024-03-20T20:40:52.367" v="7049" actId="20577"/>
        <pc:sldMkLst>
          <pc:docMk/>
          <pc:sldMk cId="3717110231" sldId="631"/>
        </pc:sldMkLst>
        <pc:spChg chg="mod">
          <ac:chgData name="Flavio Galván Rivera" userId="0c51f43a-70e9-4a23-83d3-007ad3b56a9a" providerId="ADAL" clId="{480D569B-B60D-4C4B-8569-10CACA6925DA}" dt="2024-03-20T20:40:52.367" v="7049" actId="20577"/>
          <ac:spMkLst>
            <pc:docMk/>
            <pc:sldMk cId="3717110231" sldId="631"/>
            <ac:spMk id="4" creationId="{FF8E5090-91EB-6267-B69A-4559032143A5}"/>
          </ac:spMkLst>
        </pc:spChg>
      </pc:sldChg>
      <pc:sldChg chg="modSp add mod">
        <pc:chgData name="Flavio Galván Rivera" userId="0c51f43a-70e9-4a23-83d3-007ad3b56a9a" providerId="ADAL" clId="{480D569B-B60D-4C4B-8569-10CACA6925DA}" dt="2024-03-19T15:21:28.391" v="5391" actId="20577"/>
        <pc:sldMkLst>
          <pc:docMk/>
          <pc:sldMk cId="2023588240" sldId="632"/>
        </pc:sldMkLst>
        <pc:spChg chg="mod">
          <ac:chgData name="Flavio Galván Rivera" userId="0c51f43a-70e9-4a23-83d3-007ad3b56a9a" providerId="ADAL" clId="{480D569B-B60D-4C4B-8569-10CACA6925DA}" dt="2024-03-19T15:21:28.391" v="5391" actId="20577"/>
          <ac:spMkLst>
            <pc:docMk/>
            <pc:sldMk cId="2023588240" sldId="632"/>
            <ac:spMk id="10" creationId="{00000000-0000-0000-0000-000000000000}"/>
          </ac:spMkLst>
        </pc:spChg>
      </pc:sldChg>
      <pc:sldChg chg="addSp delSp modSp add mod">
        <pc:chgData name="Flavio Galván Rivera" userId="0c51f43a-70e9-4a23-83d3-007ad3b56a9a" providerId="ADAL" clId="{480D569B-B60D-4C4B-8569-10CACA6925DA}" dt="2024-03-19T15:30:47.597" v="5549" actId="1076"/>
        <pc:sldMkLst>
          <pc:docMk/>
          <pc:sldMk cId="431598938" sldId="633"/>
        </pc:sldMkLst>
        <pc:spChg chg="del mod">
          <ac:chgData name="Flavio Galván Rivera" userId="0c51f43a-70e9-4a23-83d3-007ad3b56a9a" providerId="ADAL" clId="{480D569B-B60D-4C4B-8569-10CACA6925DA}" dt="2024-03-19T15:24:47.292" v="5419" actId="478"/>
          <ac:spMkLst>
            <pc:docMk/>
            <pc:sldMk cId="431598938" sldId="633"/>
            <ac:spMk id="4" creationId="{79AAF069-A2D8-F57C-34A5-2C8CEC250564}"/>
          </ac:spMkLst>
        </pc:spChg>
        <pc:spChg chg="mod">
          <ac:chgData name="Flavio Galván Rivera" userId="0c51f43a-70e9-4a23-83d3-007ad3b56a9a" providerId="ADAL" clId="{480D569B-B60D-4C4B-8569-10CACA6925DA}" dt="2024-03-19T15:29:56.660" v="5541" actId="1076"/>
          <ac:spMkLst>
            <pc:docMk/>
            <pc:sldMk cId="431598938" sldId="633"/>
            <ac:spMk id="13" creationId="{00000000-0000-0000-0000-000000000000}"/>
          </ac:spMkLst>
        </pc:spChg>
        <pc:spChg chg="mod">
          <ac:chgData name="Flavio Galván Rivera" userId="0c51f43a-70e9-4a23-83d3-007ad3b56a9a" providerId="ADAL" clId="{480D569B-B60D-4C4B-8569-10CACA6925DA}" dt="2024-03-19T15:29:56.660" v="5541" actId="1076"/>
          <ac:spMkLst>
            <pc:docMk/>
            <pc:sldMk cId="431598938" sldId="633"/>
            <ac:spMk id="14" creationId="{00000000-0000-0000-0000-000000000000}"/>
          </ac:spMkLst>
        </pc:spChg>
        <pc:spChg chg="mod">
          <ac:chgData name="Flavio Galván Rivera" userId="0c51f43a-70e9-4a23-83d3-007ad3b56a9a" providerId="ADAL" clId="{480D569B-B60D-4C4B-8569-10CACA6925DA}" dt="2024-03-19T15:29:42.630" v="5537" actId="14100"/>
          <ac:spMkLst>
            <pc:docMk/>
            <pc:sldMk cId="431598938" sldId="633"/>
            <ac:spMk id="18" creationId="{00000000-0000-0000-0000-000000000000}"/>
          </ac:spMkLst>
        </pc:spChg>
        <pc:spChg chg="mod">
          <ac:chgData name="Flavio Galván Rivera" userId="0c51f43a-70e9-4a23-83d3-007ad3b56a9a" providerId="ADAL" clId="{480D569B-B60D-4C4B-8569-10CACA6925DA}" dt="2024-03-19T15:28:48.716" v="5486" actId="255"/>
          <ac:spMkLst>
            <pc:docMk/>
            <pc:sldMk cId="431598938" sldId="633"/>
            <ac:spMk id="24" creationId="{BFD96790-848A-438E-9E66-18D7BAF751A7}"/>
          </ac:spMkLst>
        </pc:spChg>
        <pc:grpChg chg="mod">
          <ac:chgData name="Flavio Galván Rivera" userId="0c51f43a-70e9-4a23-83d3-007ad3b56a9a" providerId="ADAL" clId="{480D569B-B60D-4C4B-8569-10CACA6925DA}" dt="2024-03-19T15:29:56.660" v="5541" actId="1076"/>
          <ac:grpSpMkLst>
            <pc:docMk/>
            <pc:sldMk cId="431598938" sldId="633"/>
            <ac:grpSpMk id="12" creationId="{00000000-0000-0000-0000-000000000000}"/>
          </ac:grpSpMkLst>
        </pc:grpChg>
        <pc:graphicFrameChg chg="add mod modGraphic">
          <ac:chgData name="Flavio Galván Rivera" userId="0c51f43a-70e9-4a23-83d3-007ad3b56a9a" providerId="ADAL" clId="{480D569B-B60D-4C4B-8569-10CACA6925DA}" dt="2024-03-19T15:30:47.597" v="5549" actId="1076"/>
          <ac:graphicFrameMkLst>
            <pc:docMk/>
            <pc:sldMk cId="431598938" sldId="633"/>
            <ac:graphicFrameMk id="2" creationId="{7BF6E99B-34A1-EAB3-B0D0-090CDD934B47}"/>
          </ac:graphicFrameMkLst>
        </pc:graphicFrameChg>
      </pc:sldChg>
      <pc:sldChg chg="addSp delSp modSp add mod">
        <pc:chgData name="Flavio Galván Rivera" userId="0c51f43a-70e9-4a23-83d3-007ad3b56a9a" providerId="ADAL" clId="{480D569B-B60D-4C4B-8569-10CACA6925DA}" dt="2024-03-19T15:41:34.123" v="5791" actId="20577"/>
        <pc:sldMkLst>
          <pc:docMk/>
          <pc:sldMk cId="2005235061" sldId="634"/>
        </pc:sldMkLst>
        <pc:graphicFrameChg chg="del modGraphic">
          <ac:chgData name="Flavio Galván Rivera" userId="0c51f43a-70e9-4a23-83d3-007ad3b56a9a" providerId="ADAL" clId="{480D569B-B60D-4C4B-8569-10CACA6925DA}" dt="2024-03-19T15:32:44.600" v="5558" actId="478"/>
          <ac:graphicFrameMkLst>
            <pc:docMk/>
            <pc:sldMk cId="2005235061" sldId="634"/>
            <ac:graphicFrameMk id="2" creationId="{7BF6E99B-34A1-EAB3-B0D0-090CDD934B47}"/>
          </ac:graphicFrameMkLst>
        </pc:graphicFrameChg>
        <pc:graphicFrameChg chg="add mod modGraphic">
          <ac:chgData name="Flavio Galván Rivera" userId="0c51f43a-70e9-4a23-83d3-007ad3b56a9a" providerId="ADAL" clId="{480D569B-B60D-4C4B-8569-10CACA6925DA}" dt="2024-03-19T15:41:34.123" v="5791" actId="20577"/>
          <ac:graphicFrameMkLst>
            <pc:docMk/>
            <pc:sldMk cId="2005235061" sldId="634"/>
            <ac:graphicFrameMk id="3" creationId="{BBFC97A4-4F7D-B039-EA72-7DEE2E8E048C}"/>
          </ac:graphicFrameMkLst>
        </pc:graphicFrameChg>
      </pc:sldChg>
      <pc:sldChg chg="addSp delSp modSp add mod">
        <pc:chgData name="Flavio Galván Rivera" userId="0c51f43a-70e9-4a23-83d3-007ad3b56a9a" providerId="ADAL" clId="{480D569B-B60D-4C4B-8569-10CACA6925DA}" dt="2024-03-19T21:08:11.705" v="6370" actId="255"/>
        <pc:sldMkLst>
          <pc:docMk/>
          <pc:sldMk cId="1730144328" sldId="635"/>
        </pc:sldMkLst>
        <pc:spChg chg="del mod">
          <ac:chgData name="Flavio Galván Rivera" userId="0c51f43a-70e9-4a23-83d3-007ad3b56a9a" providerId="ADAL" clId="{480D569B-B60D-4C4B-8569-10CACA6925DA}" dt="2024-03-19T19:40:11.464" v="5809" actId="478"/>
          <ac:spMkLst>
            <pc:docMk/>
            <pc:sldMk cId="1730144328" sldId="635"/>
            <ac:spMk id="4" creationId="{FF8E5090-91EB-6267-B69A-4559032143A5}"/>
          </ac:spMkLst>
        </pc:spChg>
        <pc:spChg chg="mod">
          <ac:chgData name="Flavio Galván Rivera" userId="0c51f43a-70e9-4a23-83d3-007ad3b56a9a" providerId="ADAL" clId="{480D569B-B60D-4C4B-8569-10CACA6925DA}" dt="2024-03-19T19:59:04.689" v="5922" actId="1076"/>
          <ac:spMkLst>
            <pc:docMk/>
            <pc:sldMk cId="1730144328" sldId="635"/>
            <ac:spMk id="13" creationId="{00000000-0000-0000-0000-000000000000}"/>
          </ac:spMkLst>
        </pc:spChg>
        <pc:spChg chg="mod">
          <ac:chgData name="Flavio Galván Rivera" userId="0c51f43a-70e9-4a23-83d3-007ad3b56a9a" providerId="ADAL" clId="{480D569B-B60D-4C4B-8569-10CACA6925DA}" dt="2024-03-19T19:59:04.689" v="5922" actId="1076"/>
          <ac:spMkLst>
            <pc:docMk/>
            <pc:sldMk cId="1730144328" sldId="635"/>
            <ac:spMk id="14" creationId="{00000000-0000-0000-0000-000000000000}"/>
          </ac:spMkLst>
        </pc:spChg>
        <pc:spChg chg="mod">
          <ac:chgData name="Flavio Galván Rivera" userId="0c51f43a-70e9-4a23-83d3-007ad3b56a9a" providerId="ADAL" clId="{480D569B-B60D-4C4B-8569-10CACA6925DA}" dt="2024-03-19T19:58:48.641" v="5919" actId="14100"/>
          <ac:spMkLst>
            <pc:docMk/>
            <pc:sldMk cId="1730144328" sldId="635"/>
            <ac:spMk id="18" creationId="{00000000-0000-0000-0000-000000000000}"/>
          </ac:spMkLst>
        </pc:spChg>
        <pc:spChg chg="mod">
          <ac:chgData name="Flavio Galván Rivera" userId="0c51f43a-70e9-4a23-83d3-007ad3b56a9a" providerId="ADAL" clId="{480D569B-B60D-4C4B-8569-10CACA6925DA}" dt="2024-03-19T21:08:11.705" v="6370" actId="255"/>
          <ac:spMkLst>
            <pc:docMk/>
            <pc:sldMk cId="1730144328" sldId="635"/>
            <ac:spMk id="24" creationId="{BFD96790-848A-438E-9E66-18D7BAF751A7}"/>
          </ac:spMkLst>
        </pc:spChg>
        <pc:grpChg chg="mod">
          <ac:chgData name="Flavio Galván Rivera" userId="0c51f43a-70e9-4a23-83d3-007ad3b56a9a" providerId="ADAL" clId="{480D569B-B60D-4C4B-8569-10CACA6925DA}" dt="2024-03-19T19:59:04.689" v="5922" actId="1076"/>
          <ac:grpSpMkLst>
            <pc:docMk/>
            <pc:sldMk cId="1730144328" sldId="635"/>
            <ac:grpSpMk id="12" creationId="{00000000-0000-0000-0000-000000000000}"/>
          </ac:grpSpMkLst>
        </pc:grpChg>
        <pc:graphicFrameChg chg="add mod modGraphic">
          <ac:chgData name="Flavio Galván Rivera" userId="0c51f43a-70e9-4a23-83d3-007ad3b56a9a" providerId="ADAL" clId="{480D569B-B60D-4C4B-8569-10CACA6925DA}" dt="2024-03-19T19:58:40.277" v="5918" actId="1076"/>
          <ac:graphicFrameMkLst>
            <pc:docMk/>
            <pc:sldMk cId="1730144328" sldId="635"/>
            <ac:graphicFrameMk id="2" creationId="{DC215AEB-58DA-6380-47CE-0A50A151828D}"/>
          </ac:graphicFrameMkLst>
        </pc:graphicFrameChg>
      </pc:sldChg>
      <pc:sldChg chg="modSp add mod">
        <pc:chgData name="Flavio Galván Rivera" userId="0c51f43a-70e9-4a23-83d3-007ad3b56a9a" providerId="ADAL" clId="{480D569B-B60D-4C4B-8569-10CACA6925DA}" dt="2024-03-21T03:06:23.614" v="7152" actId="1076"/>
        <pc:sldMkLst>
          <pc:docMk/>
          <pc:sldMk cId="1453700415" sldId="636"/>
        </pc:sldMkLst>
        <pc:spChg chg="mod">
          <ac:chgData name="Flavio Galván Rivera" userId="0c51f43a-70e9-4a23-83d3-007ad3b56a9a" providerId="ADAL" clId="{480D569B-B60D-4C4B-8569-10CACA6925DA}" dt="2024-03-19T21:08:52.265" v="6392" actId="255"/>
          <ac:spMkLst>
            <pc:docMk/>
            <pc:sldMk cId="1453700415" sldId="636"/>
            <ac:spMk id="24" creationId="{BFD96790-848A-438E-9E66-18D7BAF751A7}"/>
          </ac:spMkLst>
        </pc:spChg>
        <pc:graphicFrameChg chg="mod modGraphic">
          <ac:chgData name="Flavio Galván Rivera" userId="0c51f43a-70e9-4a23-83d3-007ad3b56a9a" providerId="ADAL" clId="{480D569B-B60D-4C4B-8569-10CACA6925DA}" dt="2024-03-21T03:06:23.614" v="7152" actId="1076"/>
          <ac:graphicFrameMkLst>
            <pc:docMk/>
            <pc:sldMk cId="1453700415" sldId="636"/>
            <ac:graphicFrameMk id="2" creationId="{DC215AEB-58DA-6380-47CE-0A50A151828D}"/>
          </ac:graphicFrameMkLst>
        </pc:graphicFrameChg>
      </pc:sldChg>
      <pc:sldChg chg="modSp add mod">
        <pc:chgData name="Flavio Galván Rivera" userId="0c51f43a-70e9-4a23-83d3-007ad3b56a9a" providerId="ADAL" clId="{480D569B-B60D-4C4B-8569-10CACA6925DA}" dt="2024-03-19T21:07:18.311" v="6347" actId="20577"/>
        <pc:sldMkLst>
          <pc:docMk/>
          <pc:sldMk cId="3864950768" sldId="637"/>
        </pc:sldMkLst>
        <pc:spChg chg="mod">
          <ac:chgData name="Flavio Galván Rivera" userId="0c51f43a-70e9-4a23-83d3-007ad3b56a9a" providerId="ADAL" clId="{480D569B-B60D-4C4B-8569-10CACA6925DA}" dt="2024-03-19T21:07:18.311" v="6347" actId="20577"/>
          <ac:spMkLst>
            <pc:docMk/>
            <pc:sldMk cId="3864950768" sldId="637"/>
            <ac:spMk id="10" creationId="{00000000-0000-0000-0000-000000000000}"/>
          </ac:spMkLst>
        </pc:spChg>
      </pc:sldChg>
      <pc:sldChg chg="modSp add mod">
        <pc:chgData name="Flavio Galván Rivera" userId="0c51f43a-70e9-4a23-83d3-007ad3b56a9a" providerId="ADAL" clId="{480D569B-B60D-4C4B-8569-10CACA6925DA}" dt="2024-03-19T20:29:00.390" v="6080" actId="20577"/>
        <pc:sldMkLst>
          <pc:docMk/>
          <pc:sldMk cId="4022880753" sldId="638"/>
        </pc:sldMkLst>
        <pc:spChg chg="mod">
          <ac:chgData name="Flavio Galván Rivera" userId="0c51f43a-70e9-4a23-83d3-007ad3b56a9a" providerId="ADAL" clId="{480D569B-B60D-4C4B-8569-10CACA6925DA}" dt="2024-03-19T20:29:00.390" v="6080" actId="20577"/>
          <ac:spMkLst>
            <pc:docMk/>
            <pc:sldMk cId="4022880753" sldId="638"/>
            <ac:spMk id="10" creationId="{00000000-0000-0000-0000-000000000000}"/>
          </ac:spMkLst>
        </pc:spChg>
      </pc:sldChg>
      <pc:sldChg chg="modSp add mod">
        <pc:chgData name="Flavio Galván Rivera" userId="0c51f43a-70e9-4a23-83d3-007ad3b56a9a" providerId="ADAL" clId="{480D569B-B60D-4C4B-8569-10CACA6925DA}" dt="2024-03-19T20:47:30.660" v="6116" actId="20577"/>
        <pc:sldMkLst>
          <pc:docMk/>
          <pc:sldMk cId="2550210976" sldId="639"/>
        </pc:sldMkLst>
        <pc:spChg chg="mod">
          <ac:chgData name="Flavio Galván Rivera" userId="0c51f43a-70e9-4a23-83d3-007ad3b56a9a" providerId="ADAL" clId="{480D569B-B60D-4C4B-8569-10CACA6925DA}" dt="2024-03-19T20:47:30.660" v="6116" actId="20577"/>
          <ac:spMkLst>
            <pc:docMk/>
            <pc:sldMk cId="2550210976" sldId="639"/>
            <ac:spMk id="10" creationId="{00000000-0000-0000-0000-000000000000}"/>
          </ac:spMkLst>
        </pc:spChg>
      </pc:sldChg>
      <pc:sldChg chg="addSp delSp modSp add mod ord">
        <pc:chgData name="Flavio Galván Rivera" userId="0c51f43a-70e9-4a23-83d3-007ad3b56a9a" providerId="ADAL" clId="{480D569B-B60D-4C4B-8569-10CACA6925DA}" dt="2024-03-21T03:07:28.114" v="7156" actId="20577"/>
        <pc:sldMkLst>
          <pc:docMk/>
          <pc:sldMk cId="4079301862" sldId="640"/>
        </pc:sldMkLst>
        <pc:spChg chg="del mod">
          <ac:chgData name="Flavio Galván Rivera" userId="0c51f43a-70e9-4a23-83d3-007ad3b56a9a" providerId="ADAL" clId="{480D569B-B60D-4C4B-8569-10CACA6925DA}" dt="2024-03-19T20:51:38.882" v="6129" actId="478"/>
          <ac:spMkLst>
            <pc:docMk/>
            <pc:sldMk cId="4079301862" sldId="640"/>
            <ac:spMk id="4" creationId="{79AAF069-A2D8-F57C-34A5-2C8CEC250564}"/>
          </ac:spMkLst>
        </pc:spChg>
        <pc:spChg chg="mod">
          <ac:chgData name="Flavio Galván Rivera" userId="0c51f43a-70e9-4a23-83d3-007ad3b56a9a" providerId="ADAL" clId="{480D569B-B60D-4C4B-8569-10CACA6925DA}" dt="2024-03-19T21:04:42.388" v="6309" actId="1036"/>
          <ac:spMkLst>
            <pc:docMk/>
            <pc:sldMk cId="4079301862" sldId="640"/>
            <ac:spMk id="13" creationId="{00000000-0000-0000-0000-000000000000}"/>
          </ac:spMkLst>
        </pc:spChg>
        <pc:spChg chg="mod">
          <ac:chgData name="Flavio Galván Rivera" userId="0c51f43a-70e9-4a23-83d3-007ad3b56a9a" providerId="ADAL" clId="{480D569B-B60D-4C4B-8569-10CACA6925DA}" dt="2024-03-19T21:04:42.388" v="6309" actId="1036"/>
          <ac:spMkLst>
            <pc:docMk/>
            <pc:sldMk cId="4079301862" sldId="640"/>
            <ac:spMk id="14" creationId="{00000000-0000-0000-0000-000000000000}"/>
          </ac:spMkLst>
        </pc:spChg>
        <pc:spChg chg="mod">
          <ac:chgData name="Flavio Galván Rivera" userId="0c51f43a-70e9-4a23-83d3-007ad3b56a9a" providerId="ADAL" clId="{480D569B-B60D-4C4B-8569-10CACA6925DA}" dt="2024-03-19T21:04:23.923" v="6303" actId="14100"/>
          <ac:spMkLst>
            <pc:docMk/>
            <pc:sldMk cId="4079301862" sldId="640"/>
            <ac:spMk id="18" creationId="{00000000-0000-0000-0000-000000000000}"/>
          </ac:spMkLst>
        </pc:spChg>
        <pc:spChg chg="mod">
          <ac:chgData name="Flavio Galván Rivera" userId="0c51f43a-70e9-4a23-83d3-007ad3b56a9a" providerId="ADAL" clId="{480D569B-B60D-4C4B-8569-10CACA6925DA}" dt="2024-03-19T21:02:51.514" v="6270" actId="14100"/>
          <ac:spMkLst>
            <pc:docMk/>
            <pc:sldMk cId="4079301862" sldId="640"/>
            <ac:spMk id="24" creationId="{BFD96790-848A-438E-9E66-18D7BAF751A7}"/>
          </ac:spMkLst>
        </pc:spChg>
        <pc:grpChg chg="mod">
          <ac:chgData name="Flavio Galván Rivera" userId="0c51f43a-70e9-4a23-83d3-007ad3b56a9a" providerId="ADAL" clId="{480D569B-B60D-4C4B-8569-10CACA6925DA}" dt="2024-03-19T21:04:42.388" v="6309" actId="1036"/>
          <ac:grpSpMkLst>
            <pc:docMk/>
            <pc:sldMk cId="4079301862" sldId="640"/>
            <ac:grpSpMk id="12" creationId="{00000000-0000-0000-0000-000000000000}"/>
          </ac:grpSpMkLst>
        </pc:grpChg>
        <pc:graphicFrameChg chg="add mod modGraphic">
          <ac:chgData name="Flavio Galván Rivera" userId="0c51f43a-70e9-4a23-83d3-007ad3b56a9a" providerId="ADAL" clId="{480D569B-B60D-4C4B-8569-10CACA6925DA}" dt="2024-03-21T03:07:28.114" v="7156" actId="20577"/>
          <ac:graphicFrameMkLst>
            <pc:docMk/>
            <pc:sldMk cId="4079301862" sldId="640"/>
            <ac:graphicFrameMk id="2" creationId="{E567E8EE-CC31-515D-170F-44390DFC2E38}"/>
          </ac:graphicFrameMkLst>
        </pc:graphicFrameChg>
      </pc:sldChg>
      <pc:sldChg chg="modSp add mod ord">
        <pc:chgData name="Flavio Galván Rivera" userId="0c51f43a-70e9-4a23-83d3-007ad3b56a9a" providerId="ADAL" clId="{480D569B-B60D-4C4B-8569-10CACA6925DA}" dt="2024-03-20T20:51:07.960" v="7097" actId="20577"/>
        <pc:sldMkLst>
          <pc:docMk/>
          <pc:sldMk cId="913069254" sldId="641"/>
        </pc:sldMkLst>
        <pc:spChg chg="mod">
          <ac:chgData name="Flavio Galván Rivera" userId="0c51f43a-70e9-4a23-83d3-007ad3b56a9a" providerId="ADAL" clId="{480D569B-B60D-4C4B-8569-10CACA6925DA}" dt="2024-03-20T20:51:07.960" v="7097" actId="20577"/>
          <ac:spMkLst>
            <pc:docMk/>
            <pc:sldMk cId="913069254" sldId="641"/>
            <ac:spMk id="10" creationId="{00000000-0000-0000-0000-000000000000}"/>
          </ac:spMkLst>
        </pc:spChg>
      </pc:sldChg>
      <pc:sldChg chg="modSp add mod ord">
        <pc:chgData name="Flavio Galván Rivera" userId="0c51f43a-70e9-4a23-83d3-007ad3b56a9a" providerId="ADAL" clId="{480D569B-B60D-4C4B-8569-10CACA6925DA}" dt="2024-03-20T19:03:27.990" v="6483"/>
        <pc:sldMkLst>
          <pc:docMk/>
          <pc:sldMk cId="2133735506" sldId="642"/>
        </pc:sldMkLst>
        <pc:spChg chg="mod">
          <ac:chgData name="Flavio Galván Rivera" userId="0c51f43a-70e9-4a23-83d3-007ad3b56a9a" providerId="ADAL" clId="{480D569B-B60D-4C4B-8569-10CACA6925DA}" dt="2024-03-20T18:58:49.848" v="6481" actId="20577"/>
          <ac:spMkLst>
            <pc:docMk/>
            <pc:sldMk cId="2133735506" sldId="642"/>
            <ac:spMk id="10" creationId="{00000000-0000-0000-0000-000000000000}"/>
          </ac:spMkLst>
        </pc:spChg>
      </pc:sldChg>
      <pc:sldChg chg="modSp add mod">
        <pc:chgData name="Flavio Galván Rivera" userId="0c51f43a-70e9-4a23-83d3-007ad3b56a9a" providerId="ADAL" clId="{480D569B-B60D-4C4B-8569-10CACA6925DA}" dt="2024-03-20T19:24:15.535" v="6608" actId="21"/>
        <pc:sldMkLst>
          <pc:docMk/>
          <pc:sldMk cId="1889654855" sldId="643"/>
        </pc:sldMkLst>
        <pc:spChg chg="mod">
          <ac:chgData name="Flavio Galván Rivera" userId="0c51f43a-70e9-4a23-83d3-007ad3b56a9a" providerId="ADAL" clId="{480D569B-B60D-4C4B-8569-10CACA6925DA}" dt="2024-03-20T19:24:15.535" v="6608" actId="21"/>
          <ac:spMkLst>
            <pc:docMk/>
            <pc:sldMk cId="1889654855" sldId="643"/>
            <ac:spMk id="4" creationId="{79AAF069-A2D8-F57C-34A5-2C8CEC250564}"/>
          </ac:spMkLst>
        </pc:spChg>
      </pc:sldChg>
      <pc:sldChg chg="delSp modSp add mod">
        <pc:chgData name="Flavio Galván Rivera" userId="0c51f43a-70e9-4a23-83d3-007ad3b56a9a" providerId="ADAL" clId="{480D569B-B60D-4C4B-8569-10CACA6925DA}" dt="2024-03-20T19:24:57.350" v="6612" actId="113"/>
        <pc:sldMkLst>
          <pc:docMk/>
          <pc:sldMk cId="1119599920" sldId="644"/>
        </pc:sldMkLst>
        <pc:spChg chg="mod">
          <ac:chgData name="Flavio Galván Rivera" userId="0c51f43a-70e9-4a23-83d3-007ad3b56a9a" providerId="ADAL" clId="{480D569B-B60D-4C4B-8569-10CACA6925DA}" dt="2024-03-20T19:24:57.350" v="6612" actId="113"/>
          <ac:spMkLst>
            <pc:docMk/>
            <pc:sldMk cId="1119599920" sldId="644"/>
            <ac:spMk id="4" creationId="{FF8E5090-91EB-6267-B69A-4559032143A5}"/>
          </ac:spMkLst>
        </pc:spChg>
        <pc:spChg chg="del">
          <ac:chgData name="Flavio Galván Rivera" userId="0c51f43a-70e9-4a23-83d3-007ad3b56a9a" providerId="ADAL" clId="{480D569B-B60D-4C4B-8569-10CACA6925DA}" dt="2024-03-20T19:23:13.449" v="6596" actId="478"/>
          <ac:spMkLst>
            <pc:docMk/>
            <pc:sldMk cId="1119599920" sldId="644"/>
            <ac:spMk id="24" creationId="{BFD96790-848A-438E-9E66-18D7BAF751A7}"/>
          </ac:spMkLst>
        </pc:spChg>
      </pc:sldChg>
      <pc:sldChg chg="modSp add mod">
        <pc:chgData name="Flavio Galván Rivera" userId="0c51f43a-70e9-4a23-83d3-007ad3b56a9a" providerId="ADAL" clId="{480D569B-B60D-4C4B-8569-10CACA6925DA}" dt="2024-03-20T19:31:27.591" v="6688" actId="1076"/>
        <pc:sldMkLst>
          <pc:docMk/>
          <pc:sldMk cId="3927225019" sldId="645"/>
        </pc:sldMkLst>
        <pc:spChg chg="mod">
          <ac:chgData name="Flavio Galván Rivera" userId="0c51f43a-70e9-4a23-83d3-007ad3b56a9a" providerId="ADAL" clId="{480D569B-B60D-4C4B-8569-10CACA6925DA}" dt="2024-03-20T19:31:27.591" v="6688" actId="1076"/>
          <ac:spMkLst>
            <pc:docMk/>
            <pc:sldMk cId="3927225019" sldId="645"/>
            <ac:spMk id="10" creationId="{00000000-0000-0000-0000-000000000000}"/>
          </ac:spMkLst>
        </pc:spChg>
      </pc:sldChg>
      <pc:sldChg chg="delSp modSp add mod">
        <pc:chgData name="Flavio Galván Rivera" userId="0c51f43a-70e9-4a23-83d3-007ad3b56a9a" providerId="ADAL" clId="{480D569B-B60D-4C4B-8569-10CACA6925DA}" dt="2024-03-20T19:49:52.524" v="6755" actId="20577"/>
        <pc:sldMkLst>
          <pc:docMk/>
          <pc:sldMk cId="1858549019" sldId="646"/>
        </pc:sldMkLst>
        <pc:spChg chg="mod">
          <ac:chgData name="Flavio Galván Rivera" userId="0c51f43a-70e9-4a23-83d3-007ad3b56a9a" providerId="ADAL" clId="{480D569B-B60D-4C4B-8569-10CACA6925DA}" dt="2024-03-20T19:49:52.524" v="6755" actId="20577"/>
          <ac:spMkLst>
            <pc:docMk/>
            <pc:sldMk cId="1858549019" sldId="646"/>
            <ac:spMk id="4" creationId="{FF8E5090-91EB-6267-B69A-4559032143A5}"/>
          </ac:spMkLst>
        </pc:spChg>
        <pc:spChg chg="del mod">
          <ac:chgData name="Flavio Galván Rivera" userId="0c51f43a-70e9-4a23-83d3-007ad3b56a9a" providerId="ADAL" clId="{480D569B-B60D-4C4B-8569-10CACA6925DA}" dt="2024-03-20T19:40:47.389" v="6716" actId="478"/>
          <ac:spMkLst>
            <pc:docMk/>
            <pc:sldMk cId="1858549019" sldId="646"/>
            <ac:spMk id="24" creationId="{BFD96790-848A-438E-9E66-18D7BAF751A7}"/>
          </ac:spMkLst>
        </pc:spChg>
      </pc:sldChg>
      <pc:sldChg chg="modSp add mod ord">
        <pc:chgData name="Flavio Galván Rivera" userId="0c51f43a-70e9-4a23-83d3-007ad3b56a9a" providerId="ADAL" clId="{480D569B-B60D-4C4B-8569-10CACA6925DA}" dt="2024-03-20T19:44:44.597" v="6739" actId="1036"/>
        <pc:sldMkLst>
          <pc:docMk/>
          <pc:sldMk cId="3483971755" sldId="647"/>
        </pc:sldMkLst>
        <pc:spChg chg="mod">
          <ac:chgData name="Flavio Galván Rivera" userId="0c51f43a-70e9-4a23-83d3-007ad3b56a9a" providerId="ADAL" clId="{480D569B-B60D-4C4B-8569-10CACA6925DA}" dt="2024-03-20T19:44:44.597" v="6739" actId="1036"/>
          <ac:spMkLst>
            <pc:docMk/>
            <pc:sldMk cId="3483971755" sldId="647"/>
            <ac:spMk id="4" creationId="{FF8E5090-91EB-6267-B69A-4559032143A5}"/>
          </ac:spMkLst>
        </pc:spChg>
      </pc:sldChg>
      <pc:sldChg chg="modSp add mod">
        <pc:chgData name="Flavio Galván Rivera" userId="0c51f43a-70e9-4a23-83d3-007ad3b56a9a" providerId="ADAL" clId="{480D569B-B60D-4C4B-8569-10CACA6925DA}" dt="2024-03-20T19:52:31.147" v="6762" actId="113"/>
        <pc:sldMkLst>
          <pc:docMk/>
          <pc:sldMk cId="3503882157" sldId="648"/>
        </pc:sldMkLst>
        <pc:spChg chg="mod">
          <ac:chgData name="Flavio Galván Rivera" userId="0c51f43a-70e9-4a23-83d3-007ad3b56a9a" providerId="ADAL" clId="{480D569B-B60D-4C4B-8569-10CACA6925DA}" dt="2024-03-20T19:52:31.147" v="6762" actId="113"/>
          <ac:spMkLst>
            <pc:docMk/>
            <pc:sldMk cId="3503882157" sldId="648"/>
            <ac:spMk id="4" creationId="{FF8E5090-91EB-6267-B69A-4559032143A5}"/>
          </ac:spMkLst>
        </pc:spChg>
      </pc:sldChg>
      <pc:sldChg chg="modSp add mod">
        <pc:chgData name="Flavio Galván Rivera" userId="0c51f43a-70e9-4a23-83d3-007ad3b56a9a" providerId="ADAL" clId="{480D569B-B60D-4C4B-8569-10CACA6925DA}" dt="2024-03-20T20:04:02.501" v="6952" actId="20577"/>
        <pc:sldMkLst>
          <pc:docMk/>
          <pc:sldMk cId="4276946797" sldId="649"/>
        </pc:sldMkLst>
        <pc:spChg chg="mod">
          <ac:chgData name="Flavio Galván Rivera" userId="0c51f43a-70e9-4a23-83d3-007ad3b56a9a" providerId="ADAL" clId="{480D569B-B60D-4C4B-8569-10CACA6925DA}" dt="2024-03-20T20:04:02.501" v="6952" actId="20577"/>
          <ac:spMkLst>
            <pc:docMk/>
            <pc:sldMk cId="4276946797" sldId="649"/>
            <ac:spMk id="10" creationId="{00000000-0000-0000-0000-000000000000}"/>
          </ac:spMkLst>
        </pc:spChg>
      </pc:sldChg>
      <pc:sldChg chg="modSp add mod ord">
        <pc:chgData name="Flavio Galván Rivera" userId="0c51f43a-70e9-4a23-83d3-007ad3b56a9a" providerId="ADAL" clId="{480D569B-B60D-4C4B-8569-10CACA6925DA}" dt="2024-03-20T20:26:11.351" v="7006"/>
        <pc:sldMkLst>
          <pc:docMk/>
          <pc:sldMk cId="2461564632" sldId="650"/>
        </pc:sldMkLst>
        <pc:spChg chg="mod">
          <ac:chgData name="Flavio Galván Rivera" userId="0c51f43a-70e9-4a23-83d3-007ad3b56a9a" providerId="ADAL" clId="{480D569B-B60D-4C4B-8569-10CACA6925DA}" dt="2024-03-20T20:18:06.082" v="6971" actId="20577"/>
          <ac:spMkLst>
            <pc:docMk/>
            <pc:sldMk cId="2461564632" sldId="650"/>
            <ac:spMk id="4" creationId="{79AAF069-A2D8-F57C-34A5-2C8CEC250564}"/>
          </ac:spMkLst>
        </pc:spChg>
      </pc:sldChg>
      <pc:sldChg chg="modSp add mod">
        <pc:chgData name="Flavio Galván Rivera" userId="0c51f43a-70e9-4a23-83d3-007ad3b56a9a" providerId="ADAL" clId="{480D569B-B60D-4C4B-8569-10CACA6925DA}" dt="2024-03-20T20:24:20.690" v="7003" actId="20577"/>
        <pc:sldMkLst>
          <pc:docMk/>
          <pc:sldMk cId="1074009814" sldId="651"/>
        </pc:sldMkLst>
        <pc:spChg chg="mod">
          <ac:chgData name="Flavio Galván Rivera" userId="0c51f43a-70e9-4a23-83d3-007ad3b56a9a" providerId="ADAL" clId="{480D569B-B60D-4C4B-8569-10CACA6925DA}" dt="2024-03-20T20:24:20.690" v="7003" actId="20577"/>
          <ac:spMkLst>
            <pc:docMk/>
            <pc:sldMk cId="1074009814" sldId="651"/>
            <ac:spMk id="4" creationId="{79AAF069-A2D8-F57C-34A5-2C8CEC250564}"/>
          </ac:spMkLst>
        </pc:spChg>
      </pc:sldChg>
      <pc:sldChg chg="modSp add mod">
        <pc:chgData name="Flavio Galván Rivera" userId="0c51f43a-70e9-4a23-83d3-007ad3b56a9a" providerId="ADAL" clId="{480D569B-B60D-4C4B-8569-10CACA6925DA}" dt="2024-03-20T20:27:29.777" v="7011" actId="20577"/>
        <pc:sldMkLst>
          <pc:docMk/>
          <pc:sldMk cId="2110361145" sldId="652"/>
        </pc:sldMkLst>
        <pc:spChg chg="mod">
          <ac:chgData name="Flavio Galván Rivera" userId="0c51f43a-70e9-4a23-83d3-007ad3b56a9a" providerId="ADAL" clId="{480D569B-B60D-4C4B-8569-10CACA6925DA}" dt="2024-03-20T20:27:29.777" v="7011" actId="20577"/>
          <ac:spMkLst>
            <pc:docMk/>
            <pc:sldMk cId="2110361145" sldId="652"/>
            <ac:spMk id="4" creationId="{79AAF069-A2D8-F57C-34A5-2C8CEC250564}"/>
          </ac:spMkLst>
        </pc:spChg>
      </pc:sldChg>
      <pc:sldChg chg="modSp add mod">
        <pc:chgData name="Flavio Galván Rivera" userId="0c51f43a-70e9-4a23-83d3-007ad3b56a9a" providerId="ADAL" clId="{480D569B-B60D-4C4B-8569-10CACA6925DA}" dt="2024-03-20T21:00:49.958" v="7121" actId="20577"/>
        <pc:sldMkLst>
          <pc:docMk/>
          <pc:sldMk cId="191932094" sldId="653"/>
        </pc:sldMkLst>
        <pc:spChg chg="mod">
          <ac:chgData name="Flavio Galván Rivera" userId="0c51f43a-70e9-4a23-83d3-007ad3b56a9a" providerId="ADAL" clId="{480D569B-B60D-4C4B-8569-10CACA6925DA}" dt="2024-03-20T21:00:49.958" v="7121" actId="20577"/>
          <ac:spMkLst>
            <pc:docMk/>
            <pc:sldMk cId="191932094" sldId="653"/>
            <ac:spMk id="10" creationId="{00000000-0000-0000-0000-000000000000}"/>
          </ac:spMkLst>
        </pc:spChg>
      </pc:sldChg>
      <pc:sldChg chg="modSp add mod">
        <pc:chgData name="Flavio Galván Rivera" userId="0c51f43a-70e9-4a23-83d3-007ad3b56a9a" providerId="ADAL" clId="{480D569B-B60D-4C4B-8569-10CACA6925DA}" dt="2024-03-21T03:09:26.783" v="7167" actId="20577"/>
        <pc:sldMkLst>
          <pc:docMk/>
          <pc:sldMk cId="276683555" sldId="654"/>
        </pc:sldMkLst>
        <pc:spChg chg="mod">
          <ac:chgData name="Flavio Galván Rivera" userId="0c51f43a-70e9-4a23-83d3-007ad3b56a9a" providerId="ADAL" clId="{480D569B-B60D-4C4B-8569-10CACA6925DA}" dt="2024-03-21T03:09:26.783" v="7167" actId="20577"/>
          <ac:spMkLst>
            <pc:docMk/>
            <pc:sldMk cId="276683555" sldId="654"/>
            <ac:spMk id="10" creationId="{00000000-0000-0000-0000-000000000000}"/>
          </ac:spMkLst>
        </pc:spChg>
      </pc:sldChg>
      <pc:sldChg chg="modSp add mod">
        <pc:chgData name="Flavio Galván Rivera" userId="0c51f43a-70e9-4a23-83d3-007ad3b56a9a" providerId="ADAL" clId="{480D569B-B60D-4C4B-8569-10CACA6925DA}" dt="2024-03-21T03:24:02.436" v="7218" actId="20577"/>
        <pc:sldMkLst>
          <pc:docMk/>
          <pc:sldMk cId="2379145082" sldId="655"/>
        </pc:sldMkLst>
        <pc:spChg chg="mod">
          <ac:chgData name="Flavio Galván Rivera" userId="0c51f43a-70e9-4a23-83d3-007ad3b56a9a" providerId="ADAL" clId="{480D569B-B60D-4C4B-8569-10CACA6925DA}" dt="2024-03-21T03:24:02.436" v="7218" actId="20577"/>
          <ac:spMkLst>
            <pc:docMk/>
            <pc:sldMk cId="2379145082" sldId="655"/>
            <ac:spMk id="10" creationId="{00000000-0000-0000-0000-000000000000}"/>
          </ac:spMkLst>
        </pc:spChg>
      </pc:sldChg>
      <pc:sldChg chg="add">
        <pc:chgData name="Flavio Galván Rivera" userId="0c51f43a-70e9-4a23-83d3-007ad3b56a9a" providerId="ADAL" clId="{480D569B-B60D-4C4B-8569-10CACA6925DA}" dt="2024-03-21T03:20:42.970" v="7182"/>
        <pc:sldMkLst>
          <pc:docMk/>
          <pc:sldMk cId="1979367320" sldId="656"/>
        </pc:sldMkLst>
      </pc:sldChg>
      <pc:sldChg chg="modSp add mod">
        <pc:chgData name="Flavio Galván Rivera" userId="0c51f43a-70e9-4a23-83d3-007ad3b56a9a" providerId="ADAL" clId="{480D569B-B60D-4C4B-8569-10CACA6925DA}" dt="2024-03-21T03:40:36.704" v="7226" actId="20577"/>
        <pc:sldMkLst>
          <pc:docMk/>
          <pc:sldMk cId="399383675" sldId="657"/>
        </pc:sldMkLst>
        <pc:graphicFrameChg chg="modGraphic">
          <ac:chgData name="Flavio Galván Rivera" userId="0c51f43a-70e9-4a23-83d3-007ad3b56a9a" providerId="ADAL" clId="{480D569B-B60D-4C4B-8569-10CACA6925DA}" dt="2024-03-21T03:40:36.704" v="7226" actId="20577"/>
          <ac:graphicFrameMkLst>
            <pc:docMk/>
            <pc:sldMk cId="399383675" sldId="657"/>
            <ac:graphicFrameMk id="2" creationId="{6D8FE496-9945-7574-6123-B7445B583DF0}"/>
          </ac:graphicFrameMkLst>
        </pc:graphicFrameChg>
      </pc:sldChg>
      <pc:sldChg chg="add">
        <pc:chgData name="Flavio Galván Rivera" userId="0c51f43a-70e9-4a23-83d3-007ad3b56a9a" providerId="ADAL" clId="{480D569B-B60D-4C4B-8569-10CACA6925DA}" dt="2024-03-21T03:34:21.824" v="7221"/>
        <pc:sldMkLst>
          <pc:docMk/>
          <pc:sldMk cId="3028311187" sldId="658"/>
        </pc:sldMkLst>
      </pc:sldChg>
      <pc:sldChg chg="modSp add">
        <pc:chgData name="Flavio Galván Rivera" userId="0c51f43a-70e9-4a23-83d3-007ad3b56a9a" providerId="ADAL" clId="{480D569B-B60D-4C4B-8569-10CACA6925DA}" dt="2024-03-21T19:31:38.928" v="7422" actId="21"/>
        <pc:sldMkLst>
          <pc:docMk/>
          <pc:sldMk cId="3610569619" sldId="659"/>
        </pc:sldMkLst>
        <pc:graphicFrameChg chg="mod">
          <ac:chgData name="Flavio Galván Rivera" userId="0c51f43a-70e9-4a23-83d3-007ad3b56a9a" providerId="ADAL" clId="{480D569B-B60D-4C4B-8569-10CACA6925DA}" dt="2024-03-21T19:31:38.928" v="7422" actId="21"/>
          <ac:graphicFrameMkLst>
            <pc:docMk/>
            <pc:sldMk cId="3610569619" sldId="659"/>
            <ac:graphicFrameMk id="2" creationId="{6D8FE496-9945-7574-6123-B7445B583DF0}"/>
          </ac:graphicFrameMkLst>
        </pc:graphicFrameChg>
      </pc:sldChg>
      <pc:sldChg chg="modSp add mod">
        <pc:chgData name="Flavio Galván Rivera" userId="0c51f43a-70e9-4a23-83d3-007ad3b56a9a" providerId="ADAL" clId="{480D569B-B60D-4C4B-8569-10CACA6925DA}" dt="2024-03-21T20:14:04.734" v="7618" actId="20577"/>
        <pc:sldMkLst>
          <pc:docMk/>
          <pc:sldMk cId="1438915234" sldId="660"/>
        </pc:sldMkLst>
        <pc:spChg chg="mod">
          <ac:chgData name="Flavio Galván Rivera" userId="0c51f43a-70e9-4a23-83d3-007ad3b56a9a" providerId="ADAL" clId="{480D569B-B60D-4C4B-8569-10CACA6925DA}" dt="2024-03-21T20:14:04.734" v="7618" actId="20577"/>
          <ac:spMkLst>
            <pc:docMk/>
            <pc:sldMk cId="1438915234" sldId="660"/>
            <ac:spMk id="10" creationId="{00000000-0000-0000-0000-000000000000}"/>
          </ac:spMkLst>
        </pc:spChg>
      </pc:sldChg>
      <pc:sldChg chg="delSp modSp add mod ord">
        <pc:chgData name="Flavio Galván Rivera" userId="0c51f43a-70e9-4a23-83d3-007ad3b56a9a" providerId="ADAL" clId="{480D569B-B60D-4C4B-8569-10CACA6925DA}" dt="2024-03-21T20:35:19.837" v="7744" actId="1076"/>
        <pc:sldMkLst>
          <pc:docMk/>
          <pc:sldMk cId="2862902115" sldId="661"/>
        </pc:sldMkLst>
        <pc:spChg chg="del">
          <ac:chgData name="Flavio Galván Rivera" userId="0c51f43a-70e9-4a23-83d3-007ad3b56a9a" providerId="ADAL" clId="{480D569B-B60D-4C4B-8569-10CACA6925DA}" dt="2024-03-21T20:14:17.779" v="7619" actId="478"/>
          <ac:spMkLst>
            <pc:docMk/>
            <pc:sldMk cId="2862902115" sldId="661"/>
            <ac:spMk id="24" creationId="{BFD96790-848A-438E-9E66-18D7BAF751A7}"/>
          </ac:spMkLst>
        </pc:spChg>
        <pc:graphicFrameChg chg="mod modGraphic">
          <ac:chgData name="Flavio Galván Rivera" userId="0c51f43a-70e9-4a23-83d3-007ad3b56a9a" providerId="ADAL" clId="{480D569B-B60D-4C4B-8569-10CACA6925DA}" dt="2024-03-21T20:35:19.837" v="7744" actId="1076"/>
          <ac:graphicFrameMkLst>
            <pc:docMk/>
            <pc:sldMk cId="2862902115" sldId="661"/>
            <ac:graphicFrameMk id="2" creationId="{6D8FE496-9945-7574-6123-B7445B583DF0}"/>
          </ac:graphicFrameMkLst>
        </pc:graphicFrameChg>
      </pc:sldChg>
      <pc:sldChg chg="delSp modSp add mod">
        <pc:chgData name="Flavio Galván Rivera" userId="0c51f43a-70e9-4a23-83d3-007ad3b56a9a" providerId="ADAL" clId="{480D569B-B60D-4C4B-8569-10CACA6925DA}" dt="2024-03-21T20:44:53.332" v="8064" actId="1076"/>
        <pc:sldMkLst>
          <pc:docMk/>
          <pc:sldMk cId="3782237433" sldId="662"/>
        </pc:sldMkLst>
        <pc:spChg chg="del">
          <ac:chgData name="Flavio Galván Rivera" userId="0c51f43a-70e9-4a23-83d3-007ad3b56a9a" providerId="ADAL" clId="{480D569B-B60D-4C4B-8569-10CACA6925DA}" dt="2024-03-21T20:35:32.348" v="7745" actId="478"/>
          <ac:spMkLst>
            <pc:docMk/>
            <pc:sldMk cId="3782237433" sldId="662"/>
            <ac:spMk id="24" creationId="{BFD96790-848A-438E-9E66-18D7BAF751A7}"/>
          </ac:spMkLst>
        </pc:spChg>
        <pc:graphicFrameChg chg="mod modGraphic">
          <ac:chgData name="Flavio Galván Rivera" userId="0c51f43a-70e9-4a23-83d3-007ad3b56a9a" providerId="ADAL" clId="{480D569B-B60D-4C4B-8569-10CACA6925DA}" dt="2024-03-21T20:44:53.332" v="8064" actId="1076"/>
          <ac:graphicFrameMkLst>
            <pc:docMk/>
            <pc:sldMk cId="3782237433" sldId="662"/>
            <ac:graphicFrameMk id="2" creationId="{6D8FE496-9945-7574-6123-B7445B583DF0}"/>
          </ac:graphicFrameMkLst>
        </pc:graphicFrameChg>
      </pc:sldChg>
      <pc:sldChg chg="add del">
        <pc:chgData name="Flavio Galván Rivera" userId="0c51f43a-70e9-4a23-83d3-007ad3b56a9a" providerId="ADAL" clId="{480D569B-B60D-4C4B-8569-10CACA6925DA}" dt="2024-03-21T20:16:39.505" v="7626"/>
        <pc:sldMkLst>
          <pc:docMk/>
          <pc:sldMk cId="642057068" sldId="663"/>
        </pc:sldMkLst>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8069810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9_Title Slide">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90F2A6D0-3858-4A1E-AF7D-E5D343F1FA92}"/>
              </a:ext>
            </a:extLst>
          </p:cNvPr>
          <p:cNvSpPr>
            <a:spLocks noGrp="1"/>
          </p:cNvSpPr>
          <p:nvPr>
            <p:ph type="pic" sz="quarter" idx="10" hasCustomPrompt="1"/>
          </p:nvPr>
        </p:nvSpPr>
        <p:spPr>
          <a:xfrm>
            <a:off x="-1" y="3758882"/>
            <a:ext cx="4964681" cy="3099118"/>
          </a:xfrm>
          <a:prstGeom prst="rect">
            <a:avLst/>
          </a:prstGeom>
          <a:solidFill>
            <a:schemeClr val="bg1">
              <a:lumMod val="95000"/>
            </a:schemeClr>
          </a:solidFill>
        </p:spPr>
        <p:txBody>
          <a:bodyPr/>
          <a:lstStyle>
            <a:lvl1pPr marL="0" indent="0">
              <a:buNone/>
              <a:defRPr sz="1800">
                <a:solidFill>
                  <a:schemeClr val="bg1">
                    <a:lumMod val="50000"/>
                  </a:schemeClr>
                </a:solidFill>
                <a:latin typeface="Open Sans" panose="020B0606030504020204" pitchFamily="34" charset="0"/>
                <a:ea typeface="Open Sans" panose="020B0606030504020204" pitchFamily="34" charset="0"/>
                <a:cs typeface="Open Sans" panose="020B0606030504020204" pitchFamily="34" charset="0"/>
              </a:defRPr>
            </a:lvl1pPr>
          </a:lstStyle>
          <a:p>
            <a:r>
              <a:rPr lang="en-ID" dirty="0"/>
              <a:t>Image Placeholder</a:t>
            </a:r>
          </a:p>
        </p:txBody>
      </p:sp>
      <p:sp>
        <p:nvSpPr>
          <p:cNvPr id="7" name="Picture Placeholder 2">
            <a:extLst>
              <a:ext uri="{FF2B5EF4-FFF2-40B4-BE49-F238E27FC236}">
                <a16:creationId xmlns:a16="http://schemas.microsoft.com/office/drawing/2014/main" id="{BA9EAD92-3FB6-4CD9-AF3F-6A7D2246C43E}"/>
              </a:ext>
            </a:extLst>
          </p:cNvPr>
          <p:cNvSpPr>
            <a:spLocks noGrp="1"/>
          </p:cNvSpPr>
          <p:nvPr>
            <p:ph type="pic" sz="quarter" idx="14" hasCustomPrompt="1"/>
          </p:nvPr>
        </p:nvSpPr>
        <p:spPr>
          <a:xfrm>
            <a:off x="7397080" y="1132114"/>
            <a:ext cx="4244057" cy="2815769"/>
          </a:xfrm>
          <a:prstGeom prst="rect">
            <a:avLst/>
          </a:prstGeom>
          <a:solidFill>
            <a:schemeClr val="bg1">
              <a:lumMod val="95000"/>
            </a:schemeClr>
          </a:solidFill>
        </p:spPr>
        <p:txBody>
          <a:bodyPr/>
          <a:lstStyle>
            <a:lvl1pPr marL="0" indent="0">
              <a:buNone/>
              <a:defRPr sz="1800">
                <a:solidFill>
                  <a:schemeClr val="bg1">
                    <a:lumMod val="50000"/>
                  </a:schemeClr>
                </a:solidFill>
                <a:latin typeface="Open Sans" panose="020B0606030504020204" pitchFamily="34" charset="0"/>
                <a:ea typeface="Open Sans" panose="020B0606030504020204" pitchFamily="34" charset="0"/>
                <a:cs typeface="Open Sans" panose="020B0606030504020204" pitchFamily="34" charset="0"/>
              </a:defRPr>
            </a:lvl1pPr>
          </a:lstStyle>
          <a:p>
            <a:r>
              <a:rPr lang="en-ID" dirty="0"/>
              <a:t>Image Placeholder</a:t>
            </a:r>
          </a:p>
        </p:txBody>
      </p:sp>
    </p:spTree>
    <p:extLst>
      <p:ext uri="{BB962C8B-B14F-4D97-AF65-F5344CB8AC3E}">
        <p14:creationId xmlns:p14="http://schemas.microsoft.com/office/powerpoint/2010/main" val="27111106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10_Title Slide">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90F2A6D0-3858-4A1E-AF7D-E5D343F1FA92}"/>
              </a:ext>
            </a:extLst>
          </p:cNvPr>
          <p:cNvSpPr>
            <a:spLocks noGrp="1"/>
          </p:cNvSpPr>
          <p:nvPr>
            <p:ph type="pic" sz="quarter" idx="10" hasCustomPrompt="1"/>
          </p:nvPr>
        </p:nvSpPr>
        <p:spPr>
          <a:xfrm>
            <a:off x="6944877" y="1059542"/>
            <a:ext cx="4115007" cy="5798457"/>
          </a:xfrm>
          <a:prstGeom prst="round1Rect">
            <a:avLst/>
          </a:prstGeom>
          <a:solidFill>
            <a:schemeClr val="bg1">
              <a:lumMod val="95000"/>
            </a:schemeClr>
          </a:solidFill>
        </p:spPr>
        <p:txBody>
          <a:bodyPr/>
          <a:lstStyle>
            <a:lvl1pPr marL="0" indent="0">
              <a:buNone/>
              <a:defRPr sz="1800">
                <a:solidFill>
                  <a:schemeClr val="bg1">
                    <a:lumMod val="50000"/>
                  </a:schemeClr>
                </a:solidFill>
                <a:latin typeface="Open Sans" panose="020B0606030504020204" pitchFamily="34" charset="0"/>
                <a:ea typeface="Open Sans" panose="020B0606030504020204" pitchFamily="34" charset="0"/>
                <a:cs typeface="Open Sans" panose="020B0606030504020204" pitchFamily="34" charset="0"/>
              </a:defRPr>
            </a:lvl1pPr>
          </a:lstStyle>
          <a:p>
            <a:r>
              <a:rPr lang="en-ID" dirty="0"/>
              <a:t>Image Placeholder</a:t>
            </a:r>
          </a:p>
        </p:txBody>
      </p:sp>
    </p:spTree>
    <p:extLst>
      <p:ext uri="{BB962C8B-B14F-4D97-AF65-F5344CB8AC3E}">
        <p14:creationId xmlns:p14="http://schemas.microsoft.com/office/powerpoint/2010/main" val="115065604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1_Title Slide">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90F2A6D0-3858-4A1E-AF7D-E5D343F1FA92}"/>
              </a:ext>
            </a:extLst>
          </p:cNvPr>
          <p:cNvSpPr>
            <a:spLocks noGrp="1"/>
          </p:cNvSpPr>
          <p:nvPr>
            <p:ph type="pic" sz="quarter" idx="10" hasCustomPrompt="1"/>
          </p:nvPr>
        </p:nvSpPr>
        <p:spPr>
          <a:xfrm>
            <a:off x="5545394" y="0"/>
            <a:ext cx="3200400" cy="3976026"/>
          </a:xfrm>
          <a:prstGeom prst="rect">
            <a:avLst/>
          </a:prstGeom>
          <a:solidFill>
            <a:schemeClr val="bg1">
              <a:lumMod val="95000"/>
            </a:schemeClr>
          </a:solidFill>
        </p:spPr>
        <p:txBody>
          <a:bodyPr/>
          <a:lstStyle>
            <a:lvl1pPr marL="0" indent="0">
              <a:buNone/>
              <a:defRPr sz="1800">
                <a:solidFill>
                  <a:schemeClr val="bg1">
                    <a:lumMod val="50000"/>
                  </a:schemeClr>
                </a:solidFill>
                <a:latin typeface="Open Sans" panose="020B0606030504020204" pitchFamily="34" charset="0"/>
                <a:ea typeface="Open Sans" panose="020B0606030504020204" pitchFamily="34" charset="0"/>
                <a:cs typeface="Open Sans" panose="020B0606030504020204" pitchFamily="34" charset="0"/>
              </a:defRPr>
            </a:lvl1pPr>
          </a:lstStyle>
          <a:p>
            <a:r>
              <a:rPr lang="en-ID" dirty="0"/>
              <a:t>Image Placeholder</a:t>
            </a:r>
          </a:p>
        </p:txBody>
      </p:sp>
      <p:sp>
        <p:nvSpPr>
          <p:cNvPr id="7" name="Picture Placeholder 2">
            <a:extLst>
              <a:ext uri="{FF2B5EF4-FFF2-40B4-BE49-F238E27FC236}">
                <a16:creationId xmlns:a16="http://schemas.microsoft.com/office/drawing/2014/main" id="{BA9EAD92-3FB6-4CD9-AF3F-6A7D2246C43E}"/>
              </a:ext>
            </a:extLst>
          </p:cNvPr>
          <p:cNvSpPr>
            <a:spLocks noGrp="1"/>
          </p:cNvSpPr>
          <p:nvPr>
            <p:ph type="pic" sz="quarter" idx="14" hasCustomPrompt="1"/>
          </p:nvPr>
        </p:nvSpPr>
        <p:spPr>
          <a:xfrm>
            <a:off x="8745794" y="3976026"/>
            <a:ext cx="3446206" cy="2881974"/>
          </a:xfrm>
          <a:prstGeom prst="rect">
            <a:avLst/>
          </a:prstGeom>
          <a:solidFill>
            <a:schemeClr val="bg1">
              <a:lumMod val="95000"/>
            </a:schemeClr>
          </a:solidFill>
        </p:spPr>
        <p:txBody>
          <a:bodyPr/>
          <a:lstStyle>
            <a:lvl1pPr marL="0" indent="0">
              <a:buNone/>
              <a:defRPr sz="1800">
                <a:solidFill>
                  <a:schemeClr val="bg1">
                    <a:lumMod val="50000"/>
                  </a:schemeClr>
                </a:solidFill>
                <a:latin typeface="Open Sans" panose="020B0606030504020204" pitchFamily="34" charset="0"/>
                <a:ea typeface="Open Sans" panose="020B0606030504020204" pitchFamily="34" charset="0"/>
                <a:cs typeface="Open Sans" panose="020B0606030504020204" pitchFamily="34" charset="0"/>
              </a:defRPr>
            </a:lvl1pPr>
          </a:lstStyle>
          <a:p>
            <a:r>
              <a:rPr lang="en-ID" dirty="0"/>
              <a:t>Image Placeholder</a:t>
            </a:r>
          </a:p>
        </p:txBody>
      </p:sp>
    </p:spTree>
    <p:extLst>
      <p:ext uri="{BB962C8B-B14F-4D97-AF65-F5344CB8AC3E}">
        <p14:creationId xmlns:p14="http://schemas.microsoft.com/office/powerpoint/2010/main" val="7807866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12_Title Slide">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90F2A6D0-3858-4A1E-AF7D-E5D343F1FA92}"/>
              </a:ext>
            </a:extLst>
          </p:cNvPr>
          <p:cNvSpPr>
            <a:spLocks noGrp="1"/>
          </p:cNvSpPr>
          <p:nvPr>
            <p:ph type="pic" sz="quarter" idx="10" hasCustomPrompt="1"/>
          </p:nvPr>
        </p:nvSpPr>
        <p:spPr>
          <a:xfrm>
            <a:off x="-1" y="0"/>
            <a:ext cx="5921829" cy="6858000"/>
          </a:xfrm>
          <a:prstGeom prst="flowChartDelay">
            <a:avLst/>
          </a:prstGeom>
          <a:solidFill>
            <a:schemeClr val="bg1">
              <a:lumMod val="95000"/>
            </a:schemeClr>
          </a:solidFill>
        </p:spPr>
        <p:txBody>
          <a:bodyPr/>
          <a:lstStyle>
            <a:lvl1pPr marL="0" indent="0">
              <a:buNone/>
              <a:defRPr sz="1800">
                <a:solidFill>
                  <a:schemeClr val="bg1">
                    <a:lumMod val="50000"/>
                  </a:schemeClr>
                </a:solidFill>
                <a:latin typeface="Open Sans" panose="020B0606030504020204" pitchFamily="34" charset="0"/>
                <a:ea typeface="Open Sans" panose="020B0606030504020204" pitchFamily="34" charset="0"/>
                <a:cs typeface="Open Sans" panose="020B0606030504020204" pitchFamily="34" charset="0"/>
              </a:defRPr>
            </a:lvl1pPr>
          </a:lstStyle>
          <a:p>
            <a:r>
              <a:rPr lang="en-ID" dirty="0"/>
              <a:t>Image Placeholder</a:t>
            </a:r>
          </a:p>
        </p:txBody>
      </p:sp>
    </p:spTree>
    <p:extLst>
      <p:ext uri="{BB962C8B-B14F-4D97-AF65-F5344CB8AC3E}">
        <p14:creationId xmlns:p14="http://schemas.microsoft.com/office/powerpoint/2010/main" val="285001504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3_Title Slide">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90F2A6D0-3858-4A1E-AF7D-E5D343F1FA92}"/>
              </a:ext>
            </a:extLst>
          </p:cNvPr>
          <p:cNvSpPr>
            <a:spLocks noGrp="1"/>
          </p:cNvSpPr>
          <p:nvPr>
            <p:ph type="pic" sz="quarter" idx="10" hasCustomPrompt="1"/>
          </p:nvPr>
        </p:nvSpPr>
        <p:spPr>
          <a:xfrm>
            <a:off x="3897668" y="-1"/>
            <a:ext cx="3204834" cy="3686629"/>
          </a:xfrm>
          <a:prstGeom prst="rect">
            <a:avLst/>
          </a:prstGeom>
          <a:solidFill>
            <a:schemeClr val="bg1">
              <a:lumMod val="95000"/>
            </a:schemeClr>
          </a:solidFill>
        </p:spPr>
        <p:txBody>
          <a:bodyPr/>
          <a:lstStyle>
            <a:lvl1pPr marL="0" indent="0">
              <a:buNone/>
              <a:defRPr sz="1800">
                <a:solidFill>
                  <a:schemeClr val="bg1">
                    <a:lumMod val="50000"/>
                  </a:schemeClr>
                </a:solidFill>
                <a:latin typeface="Open Sans" panose="020B0606030504020204" pitchFamily="34" charset="0"/>
                <a:ea typeface="Open Sans" panose="020B0606030504020204" pitchFamily="34" charset="0"/>
                <a:cs typeface="Open Sans" panose="020B0606030504020204" pitchFamily="34" charset="0"/>
              </a:defRPr>
            </a:lvl1pPr>
          </a:lstStyle>
          <a:p>
            <a:r>
              <a:rPr lang="en-ID" dirty="0"/>
              <a:t>Image Placeholder</a:t>
            </a:r>
          </a:p>
        </p:txBody>
      </p:sp>
      <p:sp>
        <p:nvSpPr>
          <p:cNvPr id="7" name="Picture Placeholder 2">
            <a:extLst>
              <a:ext uri="{FF2B5EF4-FFF2-40B4-BE49-F238E27FC236}">
                <a16:creationId xmlns:a16="http://schemas.microsoft.com/office/drawing/2014/main" id="{BA9EAD92-3FB6-4CD9-AF3F-6A7D2246C43E}"/>
              </a:ext>
            </a:extLst>
          </p:cNvPr>
          <p:cNvSpPr>
            <a:spLocks noGrp="1"/>
          </p:cNvSpPr>
          <p:nvPr>
            <p:ph type="pic" sz="quarter" idx="14" hasCustomPrompt="1"/>
          </p:nvPr>
        </p:nvSpPr>
        <p:spPr>
          <a:xfrm>
            <a:off x="-1" y="2699658"/>
            <a:ext cx="3410857" cy="4158342"/>
          </a:xfrm>
          <a:prstGeom prst="rect">
            <a:avLst/>
          </a:prstGeom>
          <a:solidFill>
            <a:schemeClr val="bg1">
              <a:lumMod val="95000"/>
            </a:schemeClr>
          </a:solidFill>
        </p:spPr>
        <p:txBody>
          <a:bodyPr/>
          <a:lstStyle>
            <a:lvl1pPr marL="0" indent="0">
              <a:buNone/>
              <a:defRPr sz="1800">
                <a:solidFill>
                  <a:schemeClr val="bg1">
                    <a:lumMod val="50000"/>
                  </a:schemeClr>
                </a:solidFill>
                <a:latin typeface="Open Sans" panose="020B0606030504020204" pitchFamily="34" charset="0"/>
                <a:ea typeface="Open Sans" panose="020B0606030504020204" pitchFamily="34" charset="0"/>
                <a:cs typeface="Open Sans" panose="020B0606030504020204" pitchFamily="34" charset="0"/>
              </a:defRPr>
            </a:lvl1pPr>
          </a:lstStyle>
          <a:p>
            <a:r>
              <a:rPr lang="en-ID" dirty="0"/>
              <a:t>Image Placeholder</a:t>
            </a:r>
          </a:p>
        </p:txBody>
      </p:sp>
    </p:spTree>
    <p:extLst>
      <p:ext uri="{BB962C8B-B14F-4D97-AF65-F5344CB8AC3E}">
        <p14:creationId xmlns:p14="http://schemas.microsoft.com/office/powerpoint/2010/main" val="134809383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4_Title Slide">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90F2A6D0-3858-4A1E-AF7D-E5D343F1FA92}"/>
              </a:ext>
            </a:extLst>
          </p:cNvPr>
          <p:cNvSpPr>
            <a:spLocks noGrp="1"/>
          </p:cNvSpPr>
          <p:nvPr>
            <p:ph type="pic" sz="quarter" idx="10" hasCustomPrompt="1"/>
          </p:nvPr>
        </p:nvSpPr>
        <p:spPr>
          <a:xfrm>
            <a:off x="1048978" y="2168190"/>
            <a:ext cx="2635584" cy="3127710"/>
          </a:xfrm>
          <a:prstGeom prst="rect">
            <a:avLst/>
          </a:prstGeom>
          <a:solidFill>
            <a:schemeClr val="bg1">
              <a:lumMod val="95000"/>
            </a:schemeClr>
          </a:solidFill>
        </p:spPr>
        <p:txBody>
          <a:bodyPr/>
          <a:lstStyle>
            <a:lvl1pPr marL="0" indent="0">
              <a:buNone/>
              <a:defRPr sz="1800">
                <a:solidFill>
                  <a:schemeClr val="bg1">
                    <a:lumMod val="50000"/>
                  </a:schemeClr>
                </a:solidFill>
                <a:latin typeface="Open Sans" panose="020B0606030504020204" pitchFamily="34" charset="0"/>
                <a:ea typeface="Open Sans" panose="020B0606030504020204" pitchFamily="34" charset="0"/>
                <a:cs typeface="Open Sans" panose="020B0606030504020204" pitchFamily="34" charset="0"/>
              </a:defRPr>
            </a:lvl1pPr>
          </a:lstStyle>
          <a:p>
            <a:r>
              <a:rPr lang="en-ID" dirty="0"/>
              <a:t>Image Placeholder</a:t>
            </a:r>
          </a:p>
        </p:txBody>
      </p:sp>
      <p:sp>
        <p:nvSpPr>
          <p:cNvPr id="4" name="Picture Placeholder 2">
            <a:extLst>
              <a:ext uri="{FF2B5EF4-FFF2-40B4-BE49-F238E27FC236}">
                <a16:creationId xmlns:a16="http://schemas.microsoft.com/office/drawing/2014/main" id="{84881095-6AE6-4C0F-A868-93F5540ECD20}"/>
              </a:ext>
            </a:extLst>
          </p:cNvPr>
          <p:cNvSpPr>
            <a:spLocks noGrp="1"/>
          </p:cNvSpPr>
          <p:nvPr>
            <p:ph type="pic" sz="quarter" idx="11" hasCustomPrompt="1"/>
          </p:nvPr>
        </p:nvSpPr>
        <p:spPr>
          <a:xfrm>
            <a:off x="4778208" y="2168190"/>
            <a:ext cx="2635584" cy="3127710"/>
          </a:xfrm>
          <a:prstGeom prst="rect">
            <a:avLst/>
          </a:prstGeom>
          <a:solidFill>
            <a:schemeClr val="bg1">
              <a:lumMod val="95000"/>
            </a:schemeClr>
          </a:solidFill>
        </p:spPr>
        <p:txBody>
          <a:bodyPr/>
          <a:lstStyle>
            <a:lvl1pPr marL="0" indent="0">
              <a:buNone/>
              <a:defRPr sz="1800">
                <a:solidFill>
                  <a:schemeClr val="bg1">
                    <a:lumMod val="50000"/>
                  </a:schemeClr>
                </a:solidFill>
                <a:latin typeface="Open Sans" panose="020B0606030504020204" pitchFamily="34" charset="0"/>
                <a:ea typeface="Open Sans" panose="020B0606030504020204" pitchFamily="34" charset="0"/>
                <a:cs typeface="Open Sans" panose="020B0606030504020204" pitchFamily="34" charset="0"/>
              </a:defRPr>
            </a:lvl1pPr>
          </a:lstStyle>
          <a:p>
            <a:r>
              <a:rPr lang="en-ID" dirty="0"/>
              <a:t>Image Placeholder</a:t>
            </a:r>
          </a:p>
        </p:txBody>
      </p:sp>
      <p:sp>
        <p:nvSpPr>
          <p:cNvPr id="5" name="Picture Placeholder 2">
            <a:extLst>
              <a:ext uri="{FF2B5EF4-FFF2-40B4-BE49-F238E27FC236}">
                <a16:creationId xmlns:a16="http://schemas.microsoft.com/office/drawing/2014/main" id="{B71AB5F5-F05D-4687-9D4A-E7F314DFD6D6}"/>
              </a:ext>
            </a:extLst>
          </p:cNvPr>
          <p:cNvSpPr>
            <a:spLocks noGrp="1"/>
          </p:cNvSpPr>
          <p:nvPr>
            <p:ph type="pic" sz="quarter" idx="12" hasCustomPrompt="1"/>
          </p:nvPr>
        </p:nvSpPr>
        <p:spPr>
          <a:xfrm>
            <a:off x="8507438" y="2168190"/>
            <a:ext cx="2635584" cy="3127710"/>
          </a:xfrm>
          <a:prstGeom prst="rect">
            <a:avLst/>
          </a:prstGeom>
          <a:solidFill>
            <a:schemeClr val="bg1">
              <a:lumMod val="95000"/>
            </a:schemeClr>
          </a:solidFill>
        </p:spPr>
        <p:txBody>
          <a:bodyPr/>
          <a:lstStyle>
            <a:lvl1pPr marL="0" indent="0">
              <a:buNone/>
              <a:defRPr sz="1800">
                <a:solidFill>
                  <a:schemeClr val="bg1">
                    <a:lumMod val="50000"/>
                  </a:schemeClr>
                </a:solidFill>
                <a:latin typeface="Open Sans" panose="020B0606030504020204" pitchFamily="34" charset="0"/>
                <a:ea typeface="Open Sans" panose="020B0606030504020204" pitchFamily="34" charset="0"/>
                <a:cs typeface="Open Sans" panose="020B0606030504020204" pitchFamily="34" charset="0"/>
              </a:defRPr>
            </a:lvl1pPr>
          </a:lstStyle>
          <a:p>
            <a:r>
              <a:rPr lang="en-ID" dirty="0"/>
              <a:t>Image Placeholder</a:t>
            </a:r>
          </a:p>
        </p:txBody>
      </p:sp>
    </p:spTree>
    <p:extLst>
      <p:ext uri="{BB962C8B-B14F-4D97-AF65-F5344CB8AC3E}">
        <p14:creationId xmlns:p14="http://schemas.microsoft.com/office/powerpoint/2010/main" val="327291281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15_Title Slide">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90F2A6D0-3858-4A1E-AF7D-E5D343F1FA92}"/>
              </a:ext>
            </a:extLst>
          </p:cNvPr>
          <p:cNvSpPr>
            <a:spLocks noGrp="1"/>
          </p:cNvSpPr>
          <p:nvPr>
            <p:ph type="pic" sz="quarter" idx="10" hasCustomPrompt="1"/>
          </p:nvPr>
        </p:nvSpPr>
        <p:spPr>
          <a:xfrm>
            <a:off x="6415314" y="1209276"/>
            <a:ext cx="5776686" cy="2883752"/>
          </a:xfrm>
          <a:prstGeom prst="rect">
            <a:avLst/>
          </a:prstGeom>
          <a:solidFill>
            <a:schemeClr val="bg1">
              <a:lumMod val="95000"/>
            </a:schemeClr>
          </a:solidFill>
        </p:spPr>
        <p:txBody>
          <a:bodyPr/>
          <a:lstStyle>
            <a:lvl1pPr marL="0" indent="0">
              <a:buNone/>
              <a:defRPr sz="1800">
                <a:solidFill>
                  <a:schemeClr val="bg1">
                    <a:lumMod val="50000"/>
                  </a:schemeClr>
                </a:solidFill>
                <a:latin typeface="Open Sans" panose="020B0606030504020204" pitchFamily="34" charset="0"/>
                <a:ea typeface="Open Sans" panose="020B0606030504020204" pitchFamily="34" charset="0"/>
                <a:cs typeface="Open Sans" panose="020B0606030504020204" pitchFamily="34" charset="0"/>
              </a:defRPr>
            </a:lvl1pPr>
          </a:lstStyle>
          <a:p>
            <a:r>
              <a:rPr lang="en-ID" dirty="0"/>
              <a:t>Image Placeholder</a:t>
            </a:r>
          </a:p>
        </p:txBody>
      </p:sp>
      <p:sp>
        <p:nvSpPr>
          <p:cNvPr id="7" name="Picture Placeholder 2">
            <a:extLst>
              <a:ext uri="{FF2B5EF4-FFF2-40B4-BE49-F238E27FC236}">
                <a16:creationId xmlns:a16="http://schemas.microsoft.com/office/drawing/2014/main" id="{BA9EAD92-3FB6-4CD9-AF3F-6A7D2246C43E}"/>
              </a:ext>
            </a:extLst>
          </p:cNvPr>
          <p:cNvSpPr>
            <a:spLocks noGrp="1"/>
          </p:cNvSpPr>
          <p:nvPr>
            <p:ph type="pic" sz="quarter" idx="14" hasCustomPrompt="1"/>
          </p:nvPr>
        </p:nvSpPr>
        <p:spPr>
          <a:xfrm>
            <a:off x="3744686" y="4093027"/>
            <a:ext cx="2670628" cy="2764973"/>
          </a:xfrm>
          <a:prstGeom prst="rect">
            <a:avLst/>
          </a:prstGeom>
          <a:solidFill>
            <a:schemeClr val="bg1">
              <a:lumMod val="95000"/>
            </a:schemeClr>
          </a:solidFill>
        </p:spPr>
        <p:txBody>
          <a:bodyPr/>
          <a:lstStyle>
            <a:lvl1pPr marL="0" indent="0">
              <a:buNone/>
              <a:defRPr sz="1800">
                <a:solidFill>
                  <a:schemeClr val="bg1">
                    <a:lumMod val="50000"/>
                  </a:schemeClr>
                </a:solidFill>
                <a:latin typeface="Open Sans" panose="020B0606030504020204" pitchFamily="34" charset="0"/>
                <a:ea typeface="Open Sans" panose="020B0606030504020204" pitchFamily="34" charset="0"/>
                <a:cs typeface="Open Sans" panose="020B0606030504020204" pitchFamily="34" charset="0"/>
              </a:defRPr>
            </a:lvl1pPr>
          </a:lstStyle>
          <a:p>
            <a:r>
              <a:rPr lang="en-ID" dirty="0"/>
              <a:t>Image Placeholder</a:t>
            </a:r>
          </a:p>
        </p:txBody>
      </p:sp>
    </p:spTree>
    <p:extLst>
      <p:ext uri="{BB962C8B-B14F-4D97-AF65-F5344CB8AC3E}">
        <p14:creationId xmlns:p14="http://schemas.microsoft.com/office/powerpoint/2010/main" val="159781094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16_Title Slide">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90F2A6D0-3858-4A1E-AF7D-E5D343F1FA92}"/>
              </a:ext>
            </a:extLst>
          </p:cNvPr>
          <p:cNvSpPr>
            <a:spLocks noGrp="1"/>
          </p:cNvSpPr>
          <p:nvPr>
            <p:ph type="pic" sz="quarter" idx="10" hasCustomPrompt="1"/>
          </p:nvPr>
        </p:nvSpPr>
        <p:spPr>
          <a:xfrm>
            <a:off x="0" y="0"/>
            <a:ext cx="6226629" cy="6858000"/>
          </a:xfrm>
          <a:prstGeom prst="parallelogram">
            <a:avLst>
              <a:gd name="adj" fmla="val 33035"/>
            </a:avLst>
          </a:prstGeom>
          <a:solidFill>
            <a:schemeClr val="bg1">
              <a:lumMod val="95000"/>
            </a:schemeClr>
          </a:solidFill>
        </p:spPr>
        <p:txBody>
          <a:bodyPr/>
          <a:lstStyle>
            <a:lvl1pPr marL="0" indent="0">
              <a:buNone/>
              <a:defRPr sz="1800">
                <a:solidFill>
                  <a:schemeClr val="bg1">
                    <a:lumMod val="50000"/>
                  </a:schemeClr>
                </a:solidFill>
                <a:latin typeface="Open Sans" panose="020B0606030504020204" pitchFamily="34" charset="0"/>
                <a:ea typeface="Open Sans" panose="020B0606030504020204" pitchFamily="34" charset="0"/>
                <a:cs typeface="Open Sans" panose="020B0606030504020204" pitchFamily="34" charset="0"/>
              </a:defRPr>
            </a:lvl1pPr>
          </a:lstStyle>
          <a:p>
            <a:r>
              <a:rPr lang="en-ID" dirty="0"/>
              <a:t>Image Placeholder</a:t>
            </a:r>
          </a:p>
        </p:txBody>
      </p:sp>
    </p:spTree>
    <p:extLst>
      <p:ext uri="{BB962C8B-B14F-4D97-AF65-F5344CB8AC3E}">
        <p14:creationId xmlns:p14="http://schemas.microsoft.com/office/powerpoint/2010/main" val="427129879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17_Title Slide">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90F2A6D0-3858-4A1E-AF7D-E5D343F1FA92}"/>
              </a:ext>
            </a:extLst>
          </p:cNvPr>
          <p:cNvSpPr>
            <a:spLocks noGrp="1"/>
          </p:cNvSpPr>
          <p:nvPr>
            <p:ph type="pic" sz="quarter" idx="10" hasCustomPrompt="1"/>
          </p:nvPr>
        </p:nvSpPr>
        <p:spPr>
          <a:xfrm>
            <a:off x="6317118" y="950321"/>
            <a:ext cx="4972050" cy="4972050"/>
          </a:xfrm>
          <a:prstGeom prst="ellipse">
            <a:avLst/>
          </a:prstGeom>
          <a:solidFill>
            <a:schemeClr val="bg1">
              <a:lumMod val="95000"/>
            </a:schemeClr>
          </a:solidFill>
        </p:spPr>
        <p:txBody>
          <a:bodyPr/>
          <a:lstStyle>
            <a:lvl1pPr marL="0" indent="0">
              <a:buNone/>
              <a:defRPr sz="1800">
                <a:solidFill>
                  <a:schemeClr val="bg1">
                    <a:lumMod val="50000"/>
                  </a:schemeClr>
                </a:solidFill>
                <a:latin typeface="Open Sans" panose="020B0606030504020204" pitchFamily="34" charset="0"/>
                <a:ea typeface="Open Sans" panose="020B0606030504020204" pitchFamily="34" charset="0"/>
                <a:cs typeface="Open Sans" panose="020B0606030504020204" pitchFamily="34" charset="0"/>
              </a:defRPr>
            </a:lvl1pPr>
          </a:lstStyle>
          <a:p>
            <a:r>
              <a:rPr lang="en-ID" dirty="0"/>
              <a:t>Image Placeholder</a:t>
            </a:r>
          </a:p>
        </p:txBody>
      </p:sp>
    </p:spTree>
    <p:extLst>
      <p:ext uri="{BB962C8B-B14F-4D97-AF65-F5344CB8AC3E}">
        <p14:creationId xmlns:p14="http://schemas.microsoft.com/office/powerpoint/2010/main" val="336255985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18_Title Slide">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90F2A6D0-3858-4A1E-AF7D-E5D343F1FA92}"/>
              </a:ext>
            </a:extLst>
          </p:cNvPr>
          <p:cNvSpPr>
            <a:spLocks noGrp="1"/>
          </p:cNvSpPr>
          <p:nvPr>
            <p:ph type="pic" sz="quarter" idx="10" hasCustomPrompt="1"/>
          </p:nvPr>
        </p:nvSpPr>
        <p:spPr>
          <a:xfrm>
            <a:off x="0" y="0"/>
            <a:ext cx="6023428" cy="3962400"/>
          </a:xfrm>
          <a:prstGeom prst="rect">
            <a:avLst/>
          </a:prstGeom>
          <a:solidFill>
            <a:schemeClr val="bg1">
              <a:lumMod val="95000"/>
            </a:schemeClr>
          </a:solidFill>
        </p:spPr>
        <p:txBody>
          <a:bodyPr/>
          <a:lstStyle>
            <a:lvl1pPr marL="0" indent="0">
              <a:buNone/>
              <a:defRPr sz="1800">
                <a:solidFill>
                  <a:schemeClr val="bg1">
                    <a:lumMod val="50000"/>
                  </a:schemeClr>
                </a:solidFill>
                <a:latin typeface="Open Sans" panose="020B0606030504020204" pitchFamily="34" charset="0"/>
                <a:ea typeface="Open Sans" panose="020B0606030504020204" pitchFamily="34" charset="0"/>
                <a:cs typeface="Open Sans" panose="020B0606030504020204" pitchFamily="34" charset="0"/>
              </a:defRPr>
            </a:lvl1pPr>
          </a:lstStyle>
          <a:p>
            <a:r>
              <a:rPr lang="en-ID" dirty="0"/>
              <a:t>Image Placeholder</a:t>
            </a:r>
          </a:p>
        </p:txBody>
      </p:sp>
      <p:sp>
        <p:nvSpPr>
          <p:cNvPr id="4" name="Picture Placeholder 2">
            <a:extLst>
              <a:ext uri="{FF2B5EF4-FFF2-40B4-BE49-F238E27FC236}">
                <a16:creationId xmlns:a16="http://schemas.microsoft.com/office/drawing/2014/main" id="{84881095-6AE6-4C0F-A868-93F5540ECD20}"/>
              </a:ext>
            </a:extLst>
          </p:cNvPr>
          <p:cNvSpPr>
            <a:spLocks noGrp="1"/>
          </p:cNvSpPr>
          <p:nvPr>
            <p:ph type="pic" sz="quarter" idx="11" hasCustomPrompt="1"/>
          </p:nvPr>
        </p:nvSpPr>
        <p:spPr>
          <a:xfrm>
            <a:off x="6023428" y="3962400"/>
            <a:ext cx="6168572" cy="2895600"/>
          </a:xfrm>
          <a:prstGeom prst="rect">
            <a:avLst/>
          </a:prstGeom>
          <a:solidFill>
            <a:schemeClr val="bg1">
              <a:lumMod val="95000"/>
            </a:schemeClr>
          </a:solidFill>
        </p:spPr>
        <p:txBody>
          <a:bodyPr/>
          <a:lstStyle>
            <a:lvl1pPr marL="0" indent="0">
              <a:buNone/>
              <a:defRPr sz="1800">
                <a:solidFill>
                  <a:schemeClr val="bg1">
                    <a:lumMod val="50000"/>
                  </a:schemeClr>
                </a:solidFill>
                <a:latin typeface="Open Sans" panose="020B0606030504020204" pitchFamily="34" charset="0"/>
                <a:ea typeface="Open Sans" panose="020B0606030504020204" pitchFamily="34" charset="0"/>
                <a:cs typeface="Open Sans" panose="020B0606030504020204" pitchFamily="34" charset="0"/>
              </a:defRPr>
            </a:lvl1pPr>
          </a:lstStyle>
          <a:p>
            <a:r>
              <a:rPr lang="en-ID" dirty="0"/>
              <a:t>Image Placeholder</a:t>
            </a:r>
          </a:p>
        </p:txBody>
      </p:sp>
    </p:spTree>
    <p:extLst>
      <p:ext uri="{BB962C8B-B14F-4D97-AF65-F5344CB8AC3E}">
        <p14:creationId xmlns:p14="http://schemas.microsoft.com/office/powerpoint/2010/main" val="311700809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90F2A6D0-3858-4A1E-AF7D-E5D343F1FA92}"/>
              </a:ext>
            </a:extLst>
          </p:cNvPr>
          <p:cNvSpPr>
            <a:spLocks noGrp="1"/>
          </p:cNvSpPr>
          <p:nvPr>
            <p:ph type="pic" sz="quarter" idx="10" hasCustomPrompt="1"/>
          </p:nvPr>
        </p:nvSpPr>
        <p:spPr>
          <a:xfrm>
            <a:off x="7251699" y="1092199"/>
            <a:ext cx="3836531" cy="5216525"/>
          </a:xfrm>
          <a:prstGeom prst="rect">
            <a:avLst/>
          </a:prstGeom>
          <a:solidFill>
            <a:schemeClr val="bg1">
              <a:lumMod val="95000"/>
            </a:schemeClr>
          </a:solidFill>
        </p:spPr>
        <p:txBody>
          <a:bodyPr/>
          <a:lstStyle>
            <a:lvl1pPr marL="0" indent="0">
              <a:buNone/>
              <a:defRPr sz="1800">
                <a:solidFill>
                  <a:schemeClr val="bg1">
                    <a:lumMod val="50000"/>
                  </a:schemeClr>
                </a:solidFill>
                <a:latin typeface="Open Sans" panose="020B0606030504020204" pitchFamily="34" charset="0"/>
                <a:ea typeface="Open Sans" panose="020B0606030504020204" pitchFamily="34" charset="0"/>
                <a:cs typeface="Open Sans" panose="020B0606030504020204" pitchFamily="34" charset="0"/>
              </a:defRPr>
            </a:lvl1pPr>
          </a:lstStyle>
          <a:p>
            <a:r>
              <a:rPr lang="en-ID" dirty="0"/>
              <a:t>Image Placeholder</a:t>
            </a:r>
          </a:p>
        </p:txBody>
      </p:sp>
    </p:spTree>
    <p:extLst>
      <p:ext uri="{BB962C8B-B14F-4D97-AF65-F5344CB8AC3E}">
        <p14:creationId xmlns:p14="http://schemas.microsoft.com/office/powerpoint/2010/main" val="943361799"/>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19_Title Slide">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90F2A6D0-3858-4A1E-AF7D-E5D343F1FA92}"/>
              </a:ext>
            </a:extLst>
          </p:cNvPr>
          <p:cNvSpPr>
            <a:spLocks noGrp="1"/>
          </p:cNvSpPr>
          <p:nvPr>
            <p:ph type="pic" sz="quarter" idx="10" hasCustomPrompt="1"/>
          </p:nvPr>
        </p:nvSpPr>
        <p:spPr>
          <a:xfrm>
            <a:off x="575365" y="3869020"/>
            <a:ext cx="11065771" cy="2988980"/>
          </a:xfrm>
          <a:prstGeom prst="rect">
            <a:avLst/>
          </a:prstGeom>
          <a:solidFill>
            <a:schemeClr val="bg1">
              <a:lumMod val="95000"/>
            </a:schemeClr>
          </a:solidFill>
        </p:spPr>
        <p:txBody>
          <a:bodyPr/>
          <a:lstStyle>
            <a:lvl1pPr marL="0" indent="0">
              <a:buNone/>
              <a:defRPr sz="1800">
                <a:solidFill>
                  <a:schemeClr val="bg1">
                    <a:lumMod val="50000"/>
                  </a:schemeClr>
                </a:solidFill>
                <a:latin typeface="Open Sans" panose="020B0606030504020204" pitchFamily="34" charset="0"/>
                <a:ea typeface="Open Sans" panose="020B0606030504020204" pitchFamily="34" charset="0"/>
                <a:cs typeface="Open Sans" panose="020B0606030504020204" pitchFamily="34" charset="0"/>
              </a:defRPr>
            </a:lvl1pPr>
          </a:lstStyle>
          <a:p>
            <a:r>
              <a:rPr lang="en-ID" dirty="0"/>
              <a:t>Image Placeholder</a:t>
            </a:r>
          </a:p>
        </p:txBody>
      </p:sp>
    </p:spTree>
    <p:extLst>
      <p:ext uri="{BB962C8B-B14F-4D97-AF65-F5344CB8AC3E}">
        <p14:creationId xmlns:p14="http://schemas.microsoft.com/office/powerpoint/2010/main" val="83629464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20_Title Slide">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90F2A6D0-3858-4A1E-AF7D-E5D343F1FA92}"/>
              </a:ext>
            </a:extLst>
          </p:cNvPr>
          <p:cNvSpPr>
            <a:spLocks noGrp="1"/>
          </p:cNvSpPr>
          <p:nvPr>
            <p:ph type="pic" sz="quarter" idx="10" hasCustomPrompt="1"/>
          </p:nvPr>
        </p:nvSpPr>
        <p:spPr>
          <a:xfrm>
            <a:off x="0" y="0"/>
            <a:ext cx="12192000" cy="6858000"/>
          </a:xfrm>
          <a:prstGeom prst="rect">
            <a:avLst/>
          </a:prstGeom>
          <a:solidFill>
            <a:schemeClr val="bg1">
              <a:lumMod val="95000"/>
            </a:schemeClr>
          </a:solidFill>
        </p:spPr>
        <p:txBody>
          <a:bodyPr/>
          <a:lstStyle>
            <a:lvl1pPr marL="0" indent="0">
              <a:buNone/>
              <a:defRPr sz="1800">
                <a:solidFill>
                  <a:schemeClr val="bg1">
                    <a:lumMod val="50000"/>
                  </a:schemeClr>
                </a:solidFill>
                <a:latin typeface="Open Sans" panose="020B0606030504020204" pitchFamily="34" charset="0"/>
                <a:ea typeface="Open Sans" panose="020B0606030504020204" pitchFamily="34" charset="0"/>
                <a:cs typeface="Open Sans" panose="020B0606030504020204" pitchFamily="34" charset="0"/>
              </a:defRPr>
            </a:lvl1pPr>
          </a:lstStyle>
          <a:p>
            <a:r>
              <a:rPr lang="en-ID" dirty="0"/>
              <a:t>Image Placeholder</a:t>
            </a:r>
          </a:p>
        </p:txBody>
      </p:sp>
    </p:spTree>
    <p:extLst>
      <p:ext uri="{BB962C8B-B14F-4D97-AF65-F5344CB8AC3E}">
        <p14:creationId xmlns:p14="http://schemas.microsoft.com/office/powerpoint/2010/main" val="408195166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21_Title Slide">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90F2A6D0-3858-4A1E-AF7D-E5D343F1FA92}"/>
              </a:ext>
            </a:extLst>
          </p:cNvPr>
          <p:cNvSpPr>
            <a:spLocks noGrp="1"/>
          </p:cNvSpPr>
          <p:nvPr>
            <p:ph type="pic" sz="quarter" idx="10" hasCustomPrompt="1"/>
          </p:nvPr>
        </p:nvSpPr>
        <p:spPr>
          <a:xfrm>
            <a:off x="8108358" y="1238582"/>
            <a:ext cx="2255565" cy="4909446"/>
          </a:xfrm>
          <a:prstGeom prst="rect">
            <a:avLst/>
          </a:prstGeom>
          <a:solidFill>
            <a:schemeClr val="bg1">
              <a:lumMod val="95000"/>
            </a:schemeClr>
          </a:solidFill>
        </p:spPr>
        <p:txBody>
          <a:bodyPr/>
          <a:lstStyle>
            <a:lvl1pPr marL="0" indent="0">
              <a:buNone/>
              <a:defRPr sz="1800">
                <a:solidFill>
                  <a:schemeClr val="bg1">
                    <a:lumMod val="50000"/>
                  </a:schemeClr>
                </a:solidFill>
                <a:latin typeface="Open Sans" panose="020B0606030504020204" pitchFamily="34" charset="0"/>
                <a:ea typeface="Open Sans" panose="020B0606030504020204" pitchFamily="34" charset="0"/>
                <a:cs typeface="Open Sans" panose="020B0606030504020204" pitchFamily="34" charset="0"/>
              </a:defRPr>
            </a:lvl1pPr>
          </a:lstStyle>
          <a:p>
            <a:r>
              <a:rPr lang="en-ID" dirty="0"/>
              <a:t>Image Placeholder</a:t>
            </a:r>
          </a:p>
        </p:txBody>
      </p:sp>
    </p:spTree>
    <p:extLst>
      <p:ext uri="{BB962C8B-B14F-4D97-AF65-F5344CB8AC3E}">
        <p14:creationId xmlns:p14="http://schemas.microsoft.com/office/powerpoint/2010/main" val="285549462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22_Title Slide">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90F2A6D0-3858-4A1E-AF7D-E5D343F1FA92}"/>
              </a:ext>
            </a:extLst>
          </p:cNvPr>
          <p:cNvSpPr>
            <a:spLocks noGrp="1"/>
          </p:cNvSpPr>
          <p:nvPr>
            <p:ph type="pic" sz="quarter" idx="10" hasCustomPrompt="1"/>
          </p:nvPr>
        </p:nvSpPr>
        <p:spPr>
          <a:xfrm>
            <a:off x="4461523" y="1412068"/>
            <a:ext cx="3268954" cy="7115176"/>
          </a:xfrm>
          <a:prstGeom prst="rect">
            <a:avLst/>
          </a:prstGeom>
          <a:solidFill>
            <a:schemeClr val="bg1">
              <a:lumMod val="95000"/>
            </a:schemeClr>
          </a:solidFill>
        </p:spPr>
        <p:txBody>
          <a:bodyPr/>
          <a:lstStyle>
            <a:lvl1pPr marL="0" indent="0">
              <a:buNone/>
              <a:defRPr sz="1800">
                <a:solidFill>
                  <a:schemeClr val="bg1">
                    <a:lumMod val="50000"/>
                  </a:schemeClr>
                </a:solidFill>
                <a:latin typeface="Open Sans" panose="020B0606030504020204" pitchFamily="34" charset="0"/>
                <a:ea typeface="Open Sans" panose="020B0606030504020204" pitchFamily="34" charset="0"/>
                <a:cs typeface="Open Sans" panose="020B0606030504020204" pitchFamily="34" charset="0"/>
              </a:defRPr>
            </a:lvl1pPr>
          </a:lstStyle>
          <a:p>
            <a:r>
              <a:rPr lang="en-ID" dirty="0"/>
              <a:t>Image Placeholder</a:t>
            </a:r>
          </a:p>
        </p:txBody>
      </p:sp>
    </p:spTree>
    <p:extLst>
      <p:ext uri="{BB962C8B-B14F-4D97-AF65-F5344CB8AC3E}">
        <p14:creationId xmlns:p14="http://schemas.microsoft.com/office/powerpoint/2010/main" val="2395437864"/>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23_Title Slide">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90F2A6D0-3858-4A1E-AF7D-E5D343F1FA92}"/>
              </a:ext>
            </a:extLst>
          </p:cNvPr>
          <p:cNvSpPr>
            <a:spLocks noGrp="1"/>
          </p:cNvSpPr>
          <p:nvPr>
            <p:ph type="pic" sz="quarter" idx="10" hasCustomPrompt="1"/>
          </p:nvPr>
        </p:nvSpPr>
        <p:spPr>
          <a:xfrm>
            <a:off x="1430640" y="1737442"/>
            <a:ext cx="4404759" cy="2409641"/>
          </a:xfrm>
          <a:prstGeom prst="rect">
            <a:avLst/>
          </a:prstGeom>
          <a:solidFill>
            <a:schemeClr val="bg1">
              <a:lumMod val="95000"/>
            </a:schemeClr>
          </a:solidFill>
        </p:spPr>
        <p:txBody>
          <a:bodyPr/>
          <a:lstStyle>
            <a:lvl1pPr marL="0" indent="0">
              <a:buNone/>
              <a:defRPr sz="1800">
                <a:solidFill>
                  <a:schemeClr val="bg1">
                    <a:lumMod val="50000"/>
                  </a:schemeClr>
                </a:solidFill>
                <a:latin typeface="Open Sans" panose="020B0606030504020204" pitchFamily="34" charset="0"/>
                <a:ea typeface="Open Sans" panose="020B0606030504020204" pitchFamily="34" charset="0"/>
                <a:cs typeface="Open Sans" panose="020B0606030504020204" pitchFamily="34" charset="0"/>
              </a:defRPr>
            </a:lvl1pPr>
          </a:lstStyle>
          <a:p>
            <a:r>
              <a:rPr lang="en-ID" dirty="0"/>
              <a:t>Image Placeholder</a:t>
            </a:r>
          </a:p>
        </p:txBody>
      </p:sp>
    </p:spTree>
    <p:extLst>
      <p:ext uri="{BB962C8B-B14F-4D97-AF65-F5344CB8AC3E}">
        <p14:creationId xmlns:p14="http://schemas.microsoft.com/office/powerpoint/2010/main" val="2759216175"/>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24_Title Slide">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90F2A6D0-3858-4A1E-AF7D-E5D343F1FA92}"/>
              </a:ext>
            </a:extLst>
          </p:cNvPr>
          <p:cNvSpPr>
            <a:spLocks noGrp="1"/>
          </p:cNvSpPr>
          <p:nvPr>
            <p:ph type="pic" sz="quarter" idx="10" hasCustomPrompt="1"/>
          </p:nvPr>
        </p:nvSpPr>
        <p:spPr>
          <a:xfrm>
            <a:off x="6236668" y="1444532"/>
            <a:ext cx="4363237" cy="2731014"/>
          </a:xfrm>
          <a:prstGeom prst="rect">
            <a:avLst/>
          </a:prstGeom>
          <a:solidFill>
            <a:schemeClr val="bg1">
              <a:lumMod val="95000"/>
            </a:schemeClr>
          </a:solidFill>
        </p:spPr>
        <p:txBody>
          <a:bodyPr/>
          <a:lstStyle>
            <a:lvl1pPr marL="0" indent="0">
              <a:buNone/>
              <a:defRPr sz="1800">
                <a:solidFill>
                  <a:schemeClr val="bg1">
                    <a:lumMod val="50000"/>
                  </a:schemeClr>
                </a:solidFill>
                <a:latin typeface="Open Sans" panose="020B0606030504020204" pitchFamily="34" charset="0"/>
                <a:ea typeface="Open Sans" panose="020B0606030504020204" pitchFamily="34" charset="0"/>
                <a:cs typeface="Open Sans" panose="020B0606030504020204" pitchFamily="34" charset="0"/>
              </a:defRPr>
            </a:lvl1pPr>
          </a:lstStyle>
          <a:p>
            <a:r>
              <a:rPr lang="en-ID" dirty="0"/>
              <a:t>Image Placeholder</a:t>
            </a:r>
          </a:p>
        </p:txBody>
      </p:sp>
    </p:spTree>
    <p:extLst>
      <p:ext uri="{BB962C8B-B14F-4D97-AF65-F5344CB8AC3E}">
        <p14:creationId xmlns:p14="http://schemas.microsoft.com/office/powerpoint/2010/main" val="216366150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2_Title Slide">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90F2A6D0-3858-4A1E-AF7D-E5D343F1FA92}"/>
              </a:ext>
            </a:extLst>
          </p:cNvPr>
          <p:cNvSpPr>
            <a:spLocks noGrp="1"/>
          </p:cNvSpPr>
          <p:nvPr>
            <p:ph type="pic" sz="quarter" idx="10" hasCustomPrompt="1"/>
          </p:nvPr>
        </p:nvSpPr>
        <p:spPr>
          <a:xfrm>
            <a:off x="0" y="0"/>
            <a:ext cx="5245100" cy="6858000"/>
          </a:xfrm>
          <a:prstGeom prst="rect">
            <a:avLst/>
          </a:prstGeom>
          <a:solidFill>
            <a:schemeClr val="bg1">
              <a:lumMod val="95000"/>
            </a:schemeClr>
          </a:solidFill>
        </p:spPr>
        <p:txBody>
          <a:bodyPr/>
          <a:lstStyle>
            <a:lvl1pPr marL="0" indent="0">
              <a:buNone/>
              <a:defRPr sz="1800">
                <a:solidFill>
                  <a:schemeClr val="bg1">
                    <a:lumMod val="50000"/>
                  </a:schemeClr>
                </a:solidFill>
                <a:latin typeface="Open Sans" panose="020B0606030504020204" pitchFamily="34" charset="0"/>
                <a:ea typeface="Open Sans" panose="020B0606030504020204" pitchFamily="34" charset="0"/>
                <a:cs typeface="Open Sans" panose="020B0606030504020204" pitchFamily="34" charset="0"/>
              </a:defRPr>
            </a:lvl1pPr>
          </a:lstStyle>
          <a:p>
            <a:r>
              <a:rPr lang="en-ID" dirty="0"/>
              <a:t>Image Placeholder</a:t>
            </a:r>
          </a:p>
        </p:txBody>
      </p:sp>
    </p:spTree>
    <p:extLst>
      <p:ext uri="{BB962C8B-B14F-4D97-AF65-F5344CB8AC3E}">
        <p14:creationId xmlns:p14="http://schemas.microsoft.com/office/powerpoint/2010/main" val="231565097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3_Title Slide">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90F2A6D0-3858-4A1E-AF7D-E5D343F1FA92}"/>
              </a:ext>
            </a:extLst>
          </p:cNvPr>
          <p:cNvSpPr>
            <a:spLocks noGrp="1"/>
          </p:cNvSpPr>
          <p:nvPr>
            <p:ph type="pic" sz="quarter" idx="10" hasCustomPrompt="1"/>
          </p:nvPr>
        </p:nvSpPr>
        <p:spPr>
          <a:xfrm>
            <a:off x="1078874" y="1163056"/>
            <a:ext cx="2592794" cy="2789966"/>
          </a:xfrm>
          <a:prstGeom prst="rect">
            <a:avLst/>
          </a:prstGeom>
          <a:solidFill>
            <a:schemeClr val="bg1">
              <a:lumMod val="95000"/>
            </a:schemeClr>
          </a:solidFill>
        </p:spPr>
        <p:txBody>
          <a:bodyPr/>
          <a:lstStyle>
            <a:lvl1pPr marL="0" indent="0">
              <a:buNone/>
              <a:defRPr sz="1800">
                <a:solidFill>
                  <a:schemeClr val="bg1">
                    <a:lumMod val="50000"/>
                  </a:schemeClr>
                </a:solidFill>
                <a:latin typeface="Open Sans" panose="020B0606030504020204" pitchFamily="34" charset="0"/>
                <a:ea typeface="Open Sans" panose="020B0606030504020204" pitchFamily="34" charset="0"/>
                <a:cs typeface="Open Sans" panose="020B0606030504020204" pitchFamily="34" charset="0"/>
              </a:defRPr>
            </a:lvl1pPr>
          </a:lstStyle>
          <a:p>
            <a:r>
              <a:rPr lang="en-ID" dirty="0"/>
              <a:t>Image Placeholder</a:t>
            </a:r>
          </a:p>
        </p:txBody>
      </p:sp>
      <p:sp>
        <p:nvSpPr>
          <p:cNvPr id="4" name="Picture Placeholder 2">
            <a:extLst>
              <a:ext uri="{FF2B5EF4-FFF2-40B4-BE49-F238E27FC236}">
                <a16:creationId xmlns:a16="http://schemas.microsoft.com/office/drawing/2014/main" id="{84881095-6AE6-4C0F-A868-93F5540ECD20}"/>
              </a:ext>
            </a:extLst>
          </p:cNvPr>
          <p:cNvSpPr>
            <a:spLocks noGrp="1"/>
          </p:cNvSpPr>
          <p:nvPr>
            <p:ph type="pic" sz="quarter" idx="11" hasCustomPrompt="1"/>
          </p:nvPr>
        </p:nvSpPr>
        <p:spPr>
          <a:xfrm>
            <a:off x="1839853" y="3502855"/>
            <a:ext cx="2674090" cy="2805870"/>
          </a:xfrm>
          <a:prstGeom prst="rect">
            <a:avLst/>
          </a:prstGeom>
          <a:solidFill>
            <a:schemeClr val="bg1">
              <a:lumMod val="95000"/>
            </a:schemeClr>
          </a:solidFill>
        </p:spPr>
        <p:txBody>
          <a:bodyPr/>
          <a:lstStyle>
            <a:lvl1pPr marL="0" indent="0">
              <a:buNone/>
              <a:defRPr sz="1800">
                <a:solidFill>
                  <a:schemeClr val="bg1">
                    <a:lumMod val="50000"/>
                  </a:schemeClr>
                </a:solidFill>
                <a:latin typeface="Open Sans" panose="020B0606030504020204" pitchFamily="34" charset="0"/>
                <a:ea typeface="Open Sans" panose="020B0606030504020204" pitchFamily="34" charset="0"/>
                <a:cs typeface="Open Sans" panose="020B0606030504020204" pitchFamily="34" charset="0"/>
              </a:defRPr>
            </a:lvl1pPr>
          </a:lstStyle>
          <a:p>
            <a:r>
              <a:rPr lang="en-ID" dirty="0"/>
              <a:t>Image Placeholder</a:t>
            </a:r>
          </a:p>
        </p:txBody>
      </p:sp>
    </p:spTree>
    <p:extLst>
      <p:ext uri="{BB962C8B-B14F-4D97-AF65-F5344CB8AC3E}">
        <p14:creationId xmlns:p14="http://schemas.microsoft.com/office/powerpoint/2010/main" val="288657629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4_Title Slide">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90F2A6D0-3858-4A1E-AF7D-E5D343F1FA92}"/>
              </a:ext>
            </a:extLst>
          </p:cNvPr>
          <p:cNvSpPr>
            <a:spLocks noGrp="1"/>
          </p:cNvSpPr>
          <p:nvPr>
            <p:ph type="pic" sz="quarter" idx="10" hasCustomPrompt="1"/>
          </p:nvPr>
        </p:nvSpPr>
        <p:spPr>
          <a:xfrm>
            <a:off x="8088922" y="0"/>
            <a:ext cx="4103077" cy="3446584"/>
          </a:xfrm>
          <a:prstGeom prst="rect">
            <a:avLst/>
          </a:prstGeom>
          <a:solidFill>
            <a:schemeClr val="bg1">
              <a:lumMod val="95000"/>
            </a:schemeClr>
          </a:solidFill>
        </p:spPr>
        <p:txBody>
          <a:bodyPr/>
          <a:lstStyle>
            <a:lvl1pPr marL="0" indent="0">
              <a:buNone/>
              <a:defRPr sz="1800">
                <a:solidFill>
                  <a:schemeClr val="bg1">
                    <a:lumMod val="50000"/>
                  </a:schemeClr>
                </a:solidFill>
                <a:latin typeface="Open Sans" panose="020B0606030504020204" pitchFamily="34" charset="0"/>
                <a:ea typeface="Open Sans" panose="020B0606030504020204" pitchFamily="34" charset="0"/>
                <a:cs typeface="Open Sans" panose="020B0606030504020204" pitchFamily="34" charset="0"/>
              </a:defRPr>
            </a:lvl1pPr>
          </a:lstStyle>
          <a:p>
            <a:r>
              <a:rPr lang="en-ID" dirty="0"/>
              <a:t>Image Placeholder</a:t>
            </a:r>
          </a:p>
        </p:txBody>
      </p:sp>
      <p:sp>
        <p:nvSpPr>
          <p:cNvPr id="7" name="Picture Placeholder 2">
            <a:extLst>
              <a:ext uri="{FF2B5EF4-FFF2-40B4-BE49-F238E27FC236}">
                <a16:creationId xmlns:a16="http://schemas.microsoft.com/office/drawing/2014/main" id="{BA9EAD92-3FB6-4CD9-AF3F-6A7D2246C43E}"/>
              </a:ext>
            </a:extLst>
          </p:cNvPr>
          <p:cNvSpPr>
            <a:spLocks noGrp="1"/>
          </p:cNvSpPr>
          <p:nvPr>
            <p:ph type="pic" sz="quarter" idx="14" hasCustomPrompt="1"/>
          </p:nvPr>
        </p:nvSpPr>
        <p:spPr>
          <a:xfrm>
            <a:off x="6625882" y="3910818"/>
            <a:ext cx="4468837" cy="2947182"/>
          </a:xfrm>
          <a:prstGeom prst="rect">
            <a:avLst/>
          </a:prstGeom>
          <a:solidFill>
            <a:schemeClr val="bg1">
              <a:lumMod val="95000"/>
            </a:schemeClr>
          </a:solidFill>
        </p:spPr>
        <p:txBody>
          <a:bodyPr/>
          <a:lstStyle>
            <a:lvl1pPr marL="0" indent="0">
              <a:buNone/>
              <a:defRPr sz="1800">
                <a:solidFill>
                  <a:schemeClr val="bg1">
                    <a:lumMod val="50000"/>
                  </a:schemeClr>
                </a:solidFill>
                <a:latin typeface="Open Sans" panose="020B0606030504020204" pitchFamily="34" charset="0"/>
                <a:ea typeface="Open Sans" panose="020B0606030504020204" pitchFamily="34" charset="0"/>
                <a:cs typeface="Open Sans" panose="020B0606030504020204" pitchFamily="34" charset="0"/>
              </a:defRPr>
            </a:lvl1pPr>
          </a:lstStyle>
          <a:p>
            <a:r>
              <a:rPr lang="en-ID" dirty="0"/>
              <a:t>Image Placeholder</a:t>
            </a:r>
          </a:p>
        </p:txBody>
      </p:sp>
    </p:spTree>
    <p:extLst>
      <p:ext uri="{BB962C8B-B14F-4D97-AF65-F5344CB8AC3E}">
        <p14:creationId xmlns:p14="http://schemas.microsoft.com/office/powerpoint/2010/main" val="271470206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5_Title Slide">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90F2A6D0-3858-4A1E-AF7D-E5D343F1FA92}"/>
              </a:ext>
            </a:extLst>
          </p:cNvPr>
          <p:cNvSpPr>
            <a:spLocks noGrp="1"/>
          </p:cNvSpPr>
          <p:nvPr>
            <p:ph type="pic" sz="quarter" idx="10" hasCustomPrompt="1"/>
          </p:nvPr>
        </p:nvSpPr>
        <p:spPr>
          <a:xfrm>
            <a:off x="0" y="1247461"/>
            <a:ext cx="5331654" cy="4103663"/>
          </a:xfrm>
          <a:prstGeom prst="rect">
            <a:avLst/>
          </a:prstGeom>
          <a:solidFill>
            <a:schemeClr val="bg1">
              <a:lumMod val="95000"/>
            </a:schemeClr>
          </a:solidFill>
        </p:spPr>
        <p:txBody>
          <a:bodyPr/>
          <a:lstStyle>
            <a:lvl1pPr marL="0" indent="0">
              <a:buNone/>
              <a:defRPr sz="1800">
                <a:solidFill>
                  <a:schemeClr val="bg1">
                    <a:lumMod val="50000"/>
                  </a:schemeClr>
                </a:solidFill>
                <a:latin typeface="Open Sans" panose="020B0606030504020204" pitchFamily="34" charset="0"/>
                <a:ea typeface="Open Sans" panose="020B0606030504020204" pitchFamily="34" charset="0"/>
                <a:cs typeface="Open Sans" panose="020B0606030504020204" pitchFamily="34" charset="0"/>
              </a:defRPr>
            </a:lvl1pPr>
          </a:lstStyle>
          <a:p>
            <a:r>
              <a:rPr lang="en-ID" dirty="0"/>
              <a:t>Image Placeholder</a:t>
            </a:r>
          </a:p>
        </p:txBody>
      </p:sp>
    </p:spTree>
    <p:extLst>
      <p:ext uri="{BB962C8B-B14F-4D97-AF65-F5344CB8AC3E}">
        <p14:creationId xmlns:p14="http://schemas.microsoft.com/office/powerpoint/2010/main" val="284043192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6_Title Slide">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90F2A6D0-3858-4A1E-AF7D-E5D343F1FA92}"/>
              </a:ext>
            </a:extLst>
          </p:cNvPr>
          <p:cNvSpPr>
            <a:spLocks noGrp="1"/>
          </p:cNvSpPr>
          <p:nvPr>
            <p:ph type="pic" sz="quarter" idx="10" hasCustomPrompt="1"/>
          </p:nvPr>
        </p:nvSpPr>
        <p:spPr>
          <a:xfrm>
            <a:off x="1083742" y="1088571"/>
            <a:ext cx="3952716" cy="5220154"/>
          </a:xfrm>
          <a:prstGeom prst="rect">
            <a:avLst/>
          </a:prstGeom>
          <a:solidFill>
            <a:schemeClr val="bg1">
              <a:lumMod val="95000"/>
            </a:schemeClr>
          </a:solidFill>
        </p:spPr>
        <p:txBody>
          <a:bodyPr/>
          <a:lstStyle>
            <a:lvl1pPr marL="0" indent="0">
              <a:buNone/>
              <a:defRPr sz="1800">
                <a:solidFill>
                  <a:schemeClr val="bg1">
                    <a:lumMod val="50000"/>
                  </a:schemeClr>
                </a:solidFill>
                <a:latin typeface="Open Sans" panose="020B0606030504020204" pitchFamily="34" charset="0"/>
                <a:ea typeface="Open Sans" panose="020B0606030504020204" pitchFamily="34" charset="0"/>
                <a:cs typeface="Open Sans" panose="020B0606030504020204" pitchFamily="34" charset="0"/>
              </a:defRPr>
            </a:lvl1pPr>
          </a:lstStyle>
          <a:p>
            <a:r>
              <a:rPr lang="en-ID" dirty="0"/>
              <a:t>Image Placeholder</a:t>
            </a:r>
          </a:p>
        </p:txBody>
      </p:sp>
    </p:spTree>
    <p:extLst>
      <p:ext uri="{BB962C8B-B14F-4D97-AF65-F5344CB8AC3E}">
        <p14:creationId xmlns:p14="http://schemas.microsoft.com/office/powerpoint/2010/main" val="388104238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7_Title Slide">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90F2A6D0-3858-4A1E-AF7D-E5D343F1FA92}"/>
              </a:ext>
            </a:extLst>
          </p:cNvPr>
          <p:cNvSpPr>
            <a:spLocks noGrp="1"/>
          </p:cNvSpPr>
          <p:nvPr>
            <p:ph type="pic" sz="quarter" idx="10" hasCustomPrompt="1"/>
          </p:nvPr>
        </p:nvSpPr>
        <p:spPr>
          <a:xfrm>
            <a:off x="0" y="0"/>
            <a:ext cx="12192000" cy="4533900"/>
          </a:xfrm>
          <a:prstGeom prst="rect">
            <a:avLst/>
          </a:prstGeom>
          <a:solidFill>
            <a:schemeClr val="bg1">
              <a:lumMod val="95000"/>
            </a:schemeClr>
          </a:solidFill>
        </p:spPr>
        <p:txBody>
          <a:bodyPr/>
          <a:lstStyle>
            <a:lvl1pPr marL="0" indent="0">
              <a:buNone/>
              <a:defRPr sz="1800">
                <a:solidFill>
                  <a:schemeClr val="bg1">
                    <a:lumMod val="50000"/>
                  </a:schemeClr>
                </a:solidFill>
                <a:latin typeface="Open Sans" panose="020B0606030504020204" pitchFamily="34" charset="0"/>
                <a:ea typeface="Open Sans" panose="020B0606030504020204" pitchFamily="34" charset="0"/>
                <a:cs typeface="Open Sans" panose="020B0606030504020204" pitchFamily="34" charset="0"/>
              </a:defRPr>
            </a:lvl1pPr>
          </a:lstStyle>
          <a:p>
            <a:r>
              <a:rPr lang="en-ID" dirty="0"/>
              <a:t>Image Placeholder</a:t>
            </a:r>
          </a:p>
        </p:txBody>
      </p:sp>
    </p:spTree>
    <p:extLst>
      <p:ext uri="{BB962C8B-B14F-4D97-AF65-F5344CB8AC3E}">
        <p14:creationId xmlns:p14="http://schemas.microsoft.com/office/powerpoint/2010/main" val="322542489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8_Title Slide">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90F2A6D0-3858-4A1E-AF7D-E5D343F1FA92}"/>
              </a:ext>
            </a:extLst>
          </p:cNvPr>
          <p:cNvSpPr>
            <a:spLocks noGrp="1"/>
          </p:cNvSpPr>
          <p:nvPr>
            <p:ph type="pic" sz="quarter" idx="10" hasCustomPrompt="1"/>
          </p:nvPr>
        </p:nvSpPr>
        <p:spPr>
          <a:xfrm>
            <a:off x="-3" y="0"/>
            <a:ext cx="5143501" cy="5707626"/>
          </a:xfrm>
          <a:prstGeom prst="rect">
            <a:avLst/>
          </a:prstGeom>
          <a:solidFill>
            <a:schemeClr val="bg1">
              <a:lumMod val="95000"/>
            </a:schemeClr>
          </a:solidFill>
        </p:spPr>
        <p:txBody>
          <a:bodyPr/>
          <a:lstStyle>
            <a:lvl1pPr marL="0" indent="0">
              <a:buNone/>
              <a:defRPr sz="1800">
                <a:solidFill>
                  <a:schemeClr val="bg1">
                    <a:lumMod val="50000"/>
                  </a:schemeClr>
                </a:solidFill>
                <a:latin typeface="Open Sans" panose="020B0606030504020204" pitchFamily="34" charset="0"/>
                <a:ea typeface="Open Sans" panose="020B0606030504020204" pitchFamily="34" charset="0"/>
                <a:cs typeface="Open Sans" panose="020B0606030504020204" pitchFamily="34" charset="0"/>
              </a:defRPr>
            </a:lvl1pPr>
          </a:lstStyle>
          <a:p>
            <a:r>
              <a:rPr lang="en-ID" dirty="0"/>
              <a:t>Image Placeholder</a:t>
            </a:r>
          </a:p>
        </p:txBody>
      </p:sp>
      <p:sp>
        <p:nvSpPr>
          <p:cNvPr id="4" name="Picture Placeholder 2">
            <a:extLst>
              <a:ext uri="{FF2B5EF4-FFF2-40B4-BE49-F238E27FC236}">
                <a16:creationId xmlns:a16="http://schemas.microsoft.com/office/drawing/2014/main" id="{84881095-6AE6-4C0F-A868-93F5540ECD20}"/>
              </a:ext>
            </a:extLst>
          </p:cNvPr>
          <p:cNvSpPr>
            <a:spLocks noGrp="1"/>
          </p:cNvSpPr>
          <p:nvPr>
            <p:ph type="pic" sz="quarter" idx="11" hasCustomPrompt="1"/>
          </p:nvPr>
        </p:nvSpPr>
        <p:spPr>
          <a:xfrm>
            <a:off x="2669190" y="3949733"/>
            <a:ext cx="3695701" cy="2358991"/>
          </a:xfrm>
          <a:prstGeom prst="rect">
            <a:avLst/>
          </a:prstGeom>
          <a:solidFill>
            <a:schemeClr val="bg1">
              <a:lumMod val="95000"/>
            </a:schemeClr>
          </a:solidFill>
        </p:spPr>
        <p:txBody>
          <a:bodyPr/>
          <a:lstStyle>
            <a:lvl1pPr marL="0" indent="0">
              <a:buNone/>
              <a:defRPr sz="1800">
                <a:solidFill>
                  <a:schemeClr val="bg1">
                    <a:lumMod val="50000"/>
                  </a:schemeClr>
                </a:solidFill>
                <a:latin typeface="Open Sans" panose="020B0606030504020204" pitchFamily="34" charset="0"/>
                <a:ea typeface="Open Sans" panose="020B0606030504020204" pitchFamily="34" charset="0"/>
                <a:cs typeface="Open Sans" panose="020B0606030504020204" pitchFamily="34" charset="0"/>
              </a:defRPr>
            </a:lvl1pPr>
          </a:lstStyle>
          <a:p>
            <a:r>
              <a:rPr lang="en-ID" dirty="0"/>
              <a:t>Image Placeholder</a:t>
            </a:r>
          </a:p>
        </p:txBody>
      </p:sp>
    </p:spTree>
    <p:extLst>
      <p:ext uri="{BB962C8B-B14F-4D97-AF65-F5344CB8AC3E}">
        <p14:creationId xmlns:p14="http://schemas.microsoft.com/office/powerpoint/2010/main" val="274154407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676480054"/>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 id="2147483678" r:id="rId18"/>
    <p:sldLayoutId id="2147483679" r:id="rId19"/>
    <p:sldLayoutId id="2147483680" r:id="rId20"/>
    <p:sldLayoutId id="2147483681" r:id="rId21"/>
    <p:sldLayoutId id="2147483682" r:id="rId22"/>
    <p:sldLayoutId id="2147483683" r:id="rId23"/>
    <p:sldLayoutId id="2147483684" r:id="rId24"/>
    <p:sldLayoutId id="2147483685" r:id="rId25"/>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4.xml"/></Relationships>
</file>

<file path=ppt/slides/_rels/slide31.xml.rels><?xml version="1.0" encoding="UTF-8" standalone="yes"?>
<Relationships xmlns="http://schemas.openxmlformats.org/package/2006/relationships"><Relationship Id="rId3" Type="http://schemas.openxmlformats.org/officeDocument/2006/relationships/hyperlink" Target="http://www.pudh.unam.mx/perseo/declaracion-de-los-derechos-de-la-mujer-y-la-ciudadana-2/#more-426" TargetMode="External"/><Relationship Id="rId2" Type="http://schemas.openxmlformats.org/officeDocument/2006/relationships/image" Target="../media/image1.emf"/><Relationship Id="rId1" Type="http://schemas.openxmlformats.org/officeDocument/2006/relationships/slideLayout" Target="../slideLayouts/slideLayout4.xml"/></Relationships>
</file>

<file path=ppt/slides/_rels/slide32.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4.xml"/></Relationships>
</file>

<file path=ppt/slides/_rels/slide34.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4.xml"/></Relationships>
</file>

<file path=ppt/slides/_rels/slide35.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4.xml"/></Relationships>
</file>

<file path=ppt/slides/_rels/slide36.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4.xml"/></Relationships>
</file>

<file path=ppt/slides/_rels/slide37.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4.xml"/></Relationships>
</file>

<file path=ppt/slides/_rels/slide38.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4.xml"/></Relationships>
</file>

<file path=ppt/slides/_rels/slide39.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4.xml"/></Relationships>
</file>

<file path=ppt/slides/_rels/slide40.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4.xml"/></Relationships>
</file>

<file path=ppt/slides/_rels/slide41.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4.xml"/></Relationships>
</file>

<file path=ppt/slides/_rels/slide42.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4.xml"/></Relationships>
</file>

<file path=ppt/slides/_rels/slide43.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4.xml"/></Relationships>
</file>

<file path=ppt/slides/_rels/slide44.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4.xml"/></Relationships>
</file>

<file path=ppt/slides/_rels/slide45.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4.xml"/></Relationships>
</file>

<file path=ppt/slides/_rels/slide46.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4.xml"/></Relationships>
</file>

<file path=ppt/slides/_rels/slide47.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4.xml"/></Relationships>
</file>

<file path=ppt/slides/_rels/slide48.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1.xml"/></Relationships>
</file>

<file path=ppt/slides/_rels/slide49.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1.xml"/></Relationships>
</file>

<file path=ppt/slides/_rels/slide50.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1.xml"/></Relationships>
</file>

<file path=ppt/slides/_rels/slide51.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4.xml"/></Relationships>
</file>

<file path=ppt/slides/_rels/slide52.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1.xml"/></Relationships>
</file>

<file path=ppt/slides/_rels/slide53.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4.xml"/></Relationships>
</file>

<file path=ppt/slides/_rels/slide54.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4.xml"/></Relationships>
</file>

<file path=ppt/slides/_rels/slide55.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4.xml"/></Relationships>
</file>

<file path=ppt/slides/_rels/slide56.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4.xml"/></Relationships>
</file>

<file path=ppt/slides/_rels/slide57.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1.xml"/></Relationships>
</file>

<file path=ppt/slides/_rels/slide58.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4.xml"/></Relationships>
</file>

<file path=ppt/slides/_rels/slide59.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4.xml"/></Relationships>
</file>

<file path=ppt/slides/_rels/slide60.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4.xml"/></Relationships>
</file>

<file path=ppt/slides/_rels/slide61.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1.xml"/></Relationships>
</file>

<file path=ppt/slides/_rels/slide62.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4.xml"/></Relationships>
</file>

<file path=ppt/slides/_rels/slide63.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4.xml"/></Relationships>
</file>

<file path=ppt/slides/_rels/slide64.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1.xml"/></Relationships>
</file>

<file path=ppt/slides/_rels/slide65.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4.xml"/></Relationships>
</file>

<file path=ppt/slides/_rels/slide66.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4.xml"/></Relationships>
</file>

<file path=ppt/slides/_rels/slide67.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4.xml"/></Relationships>
</file>

<file path=ppt/slides/_rels/slide68.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4.xml"/></Relationships>
</file>

<file path=ppt/slides/_rels/slide69.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4.xml"/></Relationships>
</file>

<file path=ppt/slides/_rels/slide70.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4.xml"/></Relationships>
</file>

<file path=ppt/slides/_rels/slide71.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1.xml"/></Relationships>
</file>

<file path=ppt/slides/_rels/slide72.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4.xml"/></Relationships>
</file>

<file path=ppt/slides/_rels/slide73.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4.xml"/></Relationships>
</file>

<file path=ppt/slides/_rels/slide74.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4.xml"/></Relationships>
</file>

<file path=ppt/slides/_rels/slide75.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4.xml"/></Relationships>
</file>

<file path=ppt/slides/_rels/slide76.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4.xml"/></Relationships>
</file>

<file path=ppt/slides/_rels/slide77.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1.xml"/></Relationships>
</file>

<file path=ppt/slides/_rels/slide78.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4.xml"/></Relationships>
</file>

<file path=ppt/slides/_rels/slide79.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4.xml"/></Relationships>
</file>

<file path=ppt/slides/_rels/slide80.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4.xml"/></Relationships>
</file>

<file path=ppt/slides/_rels/slide81.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1.xml"/></Relationships>
</file>

<file path=ppt/slides/_rels/slide82.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1.xml"/></Relationships>
</file>

<file path=ppt/slides/_rels/slide83.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4.xml"/></Relationships>
</file>

<file path=ppt/slides/_rels/slide84.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4.xml"/></Relationships>
</file>

<file path=ppt/slides/_rels/slide85.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1.xml"/></Relationships>
</file>

<file path=ppt/slides/_rels/slide86.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4.xml"/></Relationships>
</file>

<file path=ppt/slides/_rels/slide87.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1.xml"/></Relationships>
</file>

<file path=ppt/slides/_rels/slide88.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4.xml"/></Relationships>
</file>

<file path=ppt/slides/_rels/slide89.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4.xml"/></Relationships>
</file>

<file path=ppt/slides/_rels/slide90.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4.xml"/></Relationships>
</file>

<file path=ppt/slides/_rels/slide91.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4.xml"/></Relationships>
</file>

<file path=ppt/slides/_rels/slide92.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4.xml"/></Relationships>
</file>

<file path=ppt/slides/_rels/slide93.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1.xml"/></Relationships>
</file>

<file path=ppt/slides/_rels/slide94.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4.xml"/></Relationships>
</file>

<file path=ppt/slides/_rels/slide95.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4.xml"/></Relationships>
</file>

<file path=ppt/slides/_rels/slide96.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tx2">
            <a:lumMod val="50000"/>
          </a:schemeClr>
        </a:solidFill>
        <a:effectLst/>
      </p:bgPr>
    </p:bg>
    <p:spTree>
      <p:nvGrpSpPr>
        <p:cNvPr id="1" name=""/>
        <p:cNvGrpSpPr/>
        <p:nvPr/>
      </p:nvGrpSpPr>
      <p:grpSpPr>
        <a:xfrm>
          <a:off x="0" y="0"/>
          <a:ext cx="0" cy="0"/>
          <a:chOff x="0" y="0"/>
          <a:chExt cx="0" cy="0"/>
        </a:xfrm>
      </p:grpSpPr>
      <p:sp>
        <p:nvSpPr>
          <p:cNvPr id="16" name="Rounded Rectangle 15"/>
          <p:cNvSpPr/>
          <p:nvPr/>
        </p:nvSpPr>
        <p:spPr>
          <a:xfrm>
            <a:off x="3439595" y="5058672"/>
            <a:ext cx="7162808" cy="569107"/>
          </a:xfrm>
          <a:prstGeom prst="roundRect">
            <a:avLst>
              <a:gd name="adj" fmla="val 50000"/>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0" name="TextBox 9"/>
          <p:cNvSpPr txBox="1"/>
          <p:nvPr/>
        </p:nvSpPr>
        <p:spPr>
          <a:xfrm>
            <a:off x="1858296" y="126831"/>
            <a:ext cx="10191135" cy="483209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8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ESCUELA  JUDICIAL  ELECTORAL</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TRIBUNAL ELECTORAL DEL PODER JUDICIAL DE LA FEDERACIÓN</a:t>
            </a:r>
          </a:p>
          <a:p>
            <a:pPr marL="0" marR="0" lvl="0" indent="0" algn="ctr" defTabSz="914400" rtl="0" eaLnBrk="1" fontAlgn="auto" latinLnBrk="0" hangingPunct="1">
              <a:lnSpc>
                <a:spcPct val="100000"/>
              </a:lnSpc>
              <a:spcBef>
                <a:spcPts val="0"/>
              </a:spcBef>
              <a:spcAft>
                <a:spcPts val="0"/>
              </a:spcAft>
              <a:buClrTx/>
              <a:buSzTx/>
              <a:buFontTx/>
              <a:buNone/>
              <a:tabLst/>
              <a:defRPr/>
            </a:pPr>
            <a:r>
              <a:rPr lang="en-GB" sz="2800" b="1" dirty="0">
                <a:solidFill>
                  <a:prstClr val="white"/>
                </a:solidFill>
                <a:latin typeface="Arial" panose="020B0604020202020204" pitchFamily="34" charset="0"/>
                <a:cs typeface="Arial" panose="020B0604020202020204" pitchFamily="34" charset="0"/>
              </a:rPr>
              <a:t>2</a:t>
            </a:r>
            <a:r>
              <a:rPr kumimoji="0" lang="en-GB" sz="28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 DIPLOMADO  EN  DERECHOS  HUMANOS</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8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POLÍTICO-ELECTORALES     2024</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32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32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MX" sz="32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DERECHOS  HUMANOS  Y</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MX" sz="3200" b="1"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rPr>
              <a:t>DERECHOS POLÍTICO-ELECTORALES</a:t>
            </a:r>
            <a:endParaRPr kumimoji="0" lang="en-US" sz="32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b="1" dirty="0">
                <a:solidFill>
                  <a:prstClr val="white"/>
                </a:solidFill>
                <a:latin typeface="Arial" panose="020B0604020202020204" pitchFamily="34" charset="0"/>
                <a:cs typeface="Arial" panose="020B0604020202020204" pitchFamily="34" charset="0"/>
              </a:rPr>
              <a:t>19,  2</a:t>
            </a:r>
            <a:r>
              <a:rPr kumimoji="0" lang="en-US" sz="24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0  Y  21  DE  MARZO  DE  2024</a:t>
            </a:r>
          </a:p>
        </p:txBody>
      </p:sp>
      <p:grpSp>
        <p:nvGrpSpPr>
          <p:cNvPr id="3" name="Group 4"/>
          <p:cNvGrpSpPr>
            <a:grpSpLocks noChangeAspect="1"/>
          </p:cNvGrpSpPr>
          <p:nvPr/>
        </p:nvGrpSpPr>
        <p:grpSpPr bwMode="auto">
          <a:xfrm>
            <a:off x="142568" y="1274111"/>
            <a:ext cx="1597741" cy="1449911"/>
            <a:chOff x="3551" y="1011"/>
            <a:chExt cx="578" cy="620"/>
          </a:xfrm>
          <a:solidFill>
            <a:srgbClr val="FFC000"/>
          </a:solidFill>
        </p:grpSpPr>
        <p:sp>
          <p:nvSpPr>
            <p:cNvPr id="5" name="Freeform 5"/>
            <p:cNvSpPr>
              <a:spLocks/>
            </p:cNvSpPr>
            <p:nvPr/>
          </p:nvSpPr>
          <p:spPr bwMode="auto">
            <a:xfrm>
              <a:off x="3551" y="1138"/>
              <a:ext cx="578" cy="493"/>
            </a:xfrm>
            <a:custGeom>
              <a:avLst/>
              <a:gdLst>
                <a:gd name="T0" fmla="*/ 331 w 335"/>
                <a:gd name="T1" fmla="*/ 22 h 287"/>
                <a:gd name="T2" fmla="*/ 173 w 335"/>
                <a:gd name="T3" fmla="*/ 78 h 287"/>
                <a:gd name="T4" fmla="*/ 163 w 335"/>
                <a:gd name="T5" fmla="*/ 81 h 287"/>
                <a:gd name="T6" fmla="*/ 160 w 335"/>
                <a:gd name="T7" fmla="*/ 78 h 287"/>
                <a:gd name="T8" fmla="*/ 5 w 335"/>
                <a:gd name="T9" fmla="*/ 22 h 287"/>
                <a:gd name="T10" fmla="*/ 1 w 335"/>
                <a:gd name="T11" fmla="*/ 29 h 287"/>
                <a:gd name="T12" fmla="*/ 1 w 335"/>
                <a:gd name="T13" fmla="*/ 217 h 287"/>
                <a:gd name="T14" fmla="*/ 8 w 335"/>
                <a:gd name="T15" fmla="*/ 225 h 287"/>
                <a:gd name="T16" fmla="*/ 10 w 335"/>
                <a:gd name="T17" fmla="*/ 225 h 287"/>
                <a:gd name="T18" fmla="*/ 160 w 335"/>
                <a:gd name="T19" fmla="*/ 282 h 287"/>
                <a:gd name="T20" fmla="*/ 171 w 335"/>
                <a:gd name="T21" fmla="*/ 285 h 287"/>
                <a:gd name="T22" fmla="*/ 173 w 335"/>
                <a:gd name="T23" fmla="*/ 282 h 287"/>
                <a:gd name="T24" fmla="*/ 325 w 335"/>
                <a:gd name="T25" fmla="*/ 225 h 287"/>
                <a:gd name="T26" fmla="*/ 335 w 335"/>
                <a:gd name="T27" fmla="*/ 220 h 287"/>
                <a:gd name="T28" fmla="*/ 335 w 335"/>
                <a:gd name="T29" fmla="*/ 217 h 287"/>
                <a:gd name="T30" fmla="*/ 335 w 335"/>
                <a:gd name="T31" fmla="*/ 29 h 287"/>
                <a:gd name="T32" fmla="*/ 331 w 335"/>
                <a:gd name="T33" fmla="*/ 22 h 2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35" h="287">
                  <a:moveTo>
                    <a:pt x="331" y="22"/>
                  </a:moveTo>
                  <a:cubicBezTo>
                    <a:pt x="272" y="0"/>
                    <a:pt x="205" y="24"/>
                    <a:pt x="173" y="78"/>
                  </a:cubicBezTo>
                  <a:cubicBezTo>
                    <a:pt x="171" y="82"/>
                    <a:pt x="167" y="83"/>
                    <a:pt x="163" y="81"/>
                  </a:cubicBezTo>
                  <a:cubicBezTo>
                    <a:pt x="162" y="80"/>
                    <a:pt x="161" y="79"/>
                    <a:pt x="160" y="78"/>
                  </a:cubicBezTo>
                  <a:cubicBezTo>
                    <a:pt x="129" y="24"/>
                    <a:pt x="64" y="0"/>
                    <a:pt x="5" y="22"/>
                  </a:cubicBezTo>
                  <a:cubicBezTo>
                    <a:pt x="2" y="24"/>
                    <a:pt x="0" y="26"/>
                    <a:pt x="1" y="29"/>
                  </a:cubicBezTo>
                  <a:cubicBezTo>
                    <a:pt x="1" y="217"/>
                    <a:pt x="1" y="217"/>
                    <a:pt x="1" y="217"/>
                  </a:cubicBezTo>
                  <a:cubicBezTo>
                    <a:pt x="1" y="222"/>
                    <a:pt x="4" y="225"/>
                    <a:pt x="8" y="225"/>
                  </a:cubicBezTo>
                  <a:cubicBezTo>
                    <a:pt x="9" y="225"/>
                    <a:pt x="10" y="225"/>
                    <a:pt x="10" y="225"/>
                  </a:cubicBezTo>
                  <a:cubicBezTo>
                    <a:pt x="68" y="206"/>
                    <a:pt x="130" y="230"/>
                    <a:pt x="160" y="282"/>
                  </a:cubicBezTo>
                  <a:cubicBezTo>
                    <a:pt x="162" y="286"/>
                    <a:pt x="167" y="287"/>
                    <a:pt x="171" y="285"/>
                  </a:cubicBezTo>
                  <a:cubicBezTo>
                    <a:pt x="172" y="284"/>
                    <a:pt x="173" y="283"/>
                    <a:pt x="173" y="282"/>
                  </a:cubicBezTo>
                  <a:cubicBezTo>
                    <a:pt x="204" y="229"/>
                    <a:pt x="268" y="205"/>
                    <a:pt x="325" y="225"/>
                  </a:cubicBezTo>
                  <a:cubicBezTo>
                    <a:pt x="329" y="226"/>
                    <a:pt x="334" y="224"/>
                    <a:pt x="335" y="220"/>
                  </a:cubicBezTo>
                  <a:cubicBezTo>
                    <a:pt x="335" y="219"/>
                    <a:pt x="335" y="218"/>
                    <a:pt x="335" y="217"/>
                  </a:cubicBezTo>
                  <a:cubicBezTo>
                    <a:pt x="335" y="29"/>
                    <a:pt x="335" y="29"/>
                    <a:pt x="335" y="29"/>
                  </a:cubicBezTo>
                  <a:cubicBezTo>
                    <a:pt x="335" y="26"/>
                    <a:pt x="334" y="24"/>
                    <a:pt x="331" y="2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 name="Oval 6"/>
            <p:cNvSpPr>
              <a:spLocks noChangeArrowheads="1"/>
            </p:cNvSpPr>
            <p:nvPr/>
          </p:nvSpPr>
          <p:spPr bwMode="auto">
            <a:xfrm>
              <a:off x="3755" y="1011"/>
              <a:ext cx="172" cy="173"/>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17" name="Rectangle 16"/>
          <p:cNvSpPr/>
          <p:nvPr/>
        </p:nvSpPr>
        <p:spPr>
          <a:xfrm>
            <a:off x="0" y="5727528"/>
            <a:ext cx="12192000" cy="1130472"/>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9" name="TextBox 18"/>
          <p:cNvSpPr txBox="1"/>
          <p:nvPr/>
        </p:nvSpPr>
        <p:spPr>
          <a:xfrm>
            <a:off x="3947674" y="5058672"/>
            <a:ext cx="5894394" cy="492443"/>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tab pos="1431925" algn="l"/>
                <a:tab pos="1616075" algn="l"/>
                <a:tab pos="2517775" algn="l"/>
              </a:tabLst>
              <a:defRPr/>
            </a:pPr>
            <a:r>
              <a:rPr kumimoji="0" lang="en-GB" sz="2600" b="1" i="0" u="none" strike="noStrike" kern="1200" cap="none" spc="0" normalizeH="0" baseline="0" noProof="0" dirty="0">
                <a:ln>
                  <a:noFill/>
                </a:ln>
                <a:solidFill>
                  <a:prstClr val="white"/>
                </a:solidFill>
                <a:effectLst/>
                <a:uLnTx/>
                <a:uFillTx/>
                <a:latin typeface="Arial" panose="020B0604020202020204" pitchFamily="34" charset="0"/>
                <a:ea typeface="Inter" panose="020B0502030000000004" pitchFamily="34" charset="0"/>
                <a:cs typeface="Arial" panose="020B0604020202020204" pitchFamily="34" charset="0"/>
              </a:rPr>
              <a:t>FLAVIO  GALVÁN  RIVERA</a:t>
            </a:r>
          </a:p>
        </p:txBody>
      </p:sp>
      <p:pic>
        <p:nvPicPr>
          <p:cNvPr id="8" name="Imagen 7"/>
          <p:cNvPicPr>
            <a:picLocks noChangeAspect="1"/>
          </p:cNvPicPr>
          <p:nvPr/>
        </p:nvPicPr>
        <p:blipFill>
          <a:blip r:embed="rId2"/>
          <a:stretch>
            <a:fillRect/>
          </a:stretch>
        </p:blipFill>
        <p:spPr>
          <a:xfrm>
            <a:off x="4506686" y="5789811"/>
            <a:ext cx="2867508" cy="870751"/>
          </a:xfrm>
          <a:prstGeom prst="rect">
            <a:avLst/>
          </a:prstGeom>
        </p:spPr>
      </p:pic>
    </p:spTree>
    <p:extLst>
      <p:ext uri="{BB962C8B-B14F-4D97-AF65-F5344CB8AC3E}">
        <p14:creationId xmlns:p14="http://schemas.microsoft.com/office/powerpoint/2010/main" val="23987603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angle 17"/>
          <p:cNvSpPr/>
          <p:nvPr/>
        </p:nvSpPr>
        <p:spPr>
          <a:xfrm>
            <a:off x="1" y="0"/>
            <a:ext cx="893135" cy="6857999"/>
          </a:xfrm>
          <a:prstGeom prst="rect">
            <a:avLst/>
          </a:prstGeom>
          <a:solidFill>
            <a:schemeClr val="tx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nvGrpSpPr>
          <p:cNvPr id="12" name="Group 4"/>
          <p:cNvGrpSpPr>
            <a:grpSpLocks noChangeAspect="1"/>
          </p:cNvGrpSpPr>
          <p:nvPr/>
        </p:nvGrpSpPr>
        <p:grpSpPr bwMode="auto">
          <a:xfrm>
            <a:off x="16543" y="583438"/>
            <a:ext cx="849840" cy="765046"/>
            <a:chOff x="3551" y="1011"/>
            <a:chExt cx="578" cy="620"/>
          </a:xfrm>
          <a:solidFill>
            <a:srgbClr val="FFC000"/>
          </a:solidFill>
        </p:grpSpPr>
        <p:sp>
          <p:nvSpPr>
            <p:cNvPr id="13" name="Freeform 5"/>
            <p:cNvSpPr>
              <a:spLocks/>
            </p:cNvSpPr>
            <p:nvPr/>
          </p:nvSpPr>
          <p:spPr bwMode="auto">
            <a:xfrm>
              <a:off x="3551" y="1138"/>
              <a:ext cx="578" cy="493"/>
            </a:xfrm>
            <a:custGeom>
              <a:avLst/>
              <a:gdLst>
                <a:gd name="T0" fmla="*/ 331 w 335"/>
                <a:gd name="T1" fmla="*/ 22 h 287"/>
                <a:gd name="T2" fmla="*/ 173 w 335"/>
                <a:gd name="T3" fmla="*/ 78 h 287"/>
                <a:gd name="T4" fmla="*/ 163 w 335"/>
                <a:gd name="T5" fmla="*/ 81 h 287"/>
                <a:gd name="T6" fmla="*/ 160 w 335"/>
                <a:gd name="T7" fmla="*/ 78 h 287"/>
                <a:gd name="T8" fmla="*/ 5 w 335"/>
                <a:gd name="T9" fmla="*/ 22 h 287"/>
                <a:gd name="T10" fmla="*/ 1 w 335"/>
                <a:gd name="T11" fmla="*/ 29 h 287"/>
                <a:gd name="T12" fmla="*/ 1 w 335"/>
                <a:gd name="T13" fmla="*/ 217 h 287"/>
                <a:gd name="T14" fmla="*/ 8 w 335"/>
                <a:gd name="T15" fmla="*/ 225 h 287"/>
                <a:gd name="T16" fmla="*/ 10 w 335"/>
                <a:gd name="T17" fmla="*/ 225 h 287"/>
                <a:gd name="T18" fmla="*/ 160 w 335"/>
                <a:gd name="T19" fmla="*/ 282 h 287"/>
                <a:gd name="T20" fmla="*/ 171 w 335"/>
                <a:gd name="T21" fmla="*/ 285 h 287"/>
                <a:gd name="T22" fmla="*/ 173 w 335"/>
                <a:gd name="T23" fmla="*/ 282 h 287"/>
                <a:gd name="T24" fmla="*/ 325 w 335"/>
                <a:gd name="T25" fmla="*/ 225 h 287"/>
                <a:gd name="T26" fmla="*/ 335 w 335"/>
                <a:gd name="T27" fmla="*/ 220 h 287"/>
                <a:gd name="T28" fmla="*/ 335 w 335"/>
                <a:gd name="T29" fmla="*/ 217 h 287"/>
                <a:gd name="T30" fmla="*/ 335 w 335"/>
                <a:gd name="T31" fmla="*/ 29 h 287"/>
                <a:gd name="T32" fmla="*/ 331 w 335"/>
                <a:gd name="T33" fmla="*/ 22 h 2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35" h="287">
                  <a:moveTo>
                    <a:pt x="331" y="22"/>
                  </a:moveTo>
                  <a:cubicBezTo>
                    <a:pt x="272" y="0"/>
                    <a:pt x="205" y="24"/>
                    <a:pt x="173" y="78"/>
                  </a:cubicBezTo>
                  <a:cubicBezTo>
                    <a:pt x="171" y="82"/>
                    <a:pt x="167" y="83"/>
                    <a:pt x="163" y="81"/>
                  </a:cubicBezTo>
                  <a:cubicBezTo>
                    <a:pt x="162" y="80"/>
                    <a:pt x="161" y="79"/>
                    <a:pt x="160" y="78"/>
                  </a:cubicBezTo>
                  <a:cubicBezTo>
                    <a:pt x="129" y="24"/>
                    <a:pt x="64" y="0"/>
                    <a:pt x="5" y="22"/>
                  </a:cubicBezTo>
                  <a:cubicBezTo>
                    <a:pt x="2" y="24"/>
                    <a:pt x="0" y="26"/>
                    <a:pt x="1" y="29"/>
                  </a:cubicBezTo>
                  <a:cubicBezTo>
                    <a:pt x="1" y="217"/>
                    <a:pt x="1" y="217"/>
                    <a:pt x="1" y="217"/>
                  </a:cubicBezTo>
                  <a:cubicBezTo>
                    <a:pt x="1" y="222"/>
                    <a:pt x="4" y="225"/>
                    <a:pt x="8" y="225"/>
                  </a:cubicBezTo>
                  <a:cubicBezTo>
                    <a:pt x="9" y="225"/>
                    <a:pt x="10" y="225"/>
                    <a:pt x="10" y="225"/>
                  </a:cubicBezTo>
                  <a:cubicBezTo>
                    <a:pt x="68" y="206"/>
                    <a:pt x="130" y="230"/>
                    <a:pt x="160" y="282"/>
                  </a:cubicBezTo>
                  <a:cubicBezTo>
                    <a:pt x="162" y="286"/>
                    <a:pt x="167" y="287"/>
                    <a:pt x="171" y="285"/>
                  </a:cubicBezTo>
                  <a:cubicBezTo>
                    <a:pt x="172" y="284"/>
                    <a:pt x="173" y="283"/>
                    <a:pt x="173" y="282"/>
                  </a:cubicBezTo>
                  <a:cubicBezTo>
                    <a:pt x="204" y="229"/>
                    <a:pt x="268" y="205"/>
                    <a:pt x="325" y="225"/>
                  </a:cubicBezTo>
                  <a:cubicBezTo>
                    <a:pt x="329" y="226"/>
                    <a:pt x="334" y="224"/>
                    <a:pt x="335" y="220"/>
                  </a:cubicBezTo>
                  <a:cubicBezTo>
                    <a:pt x="335" y="219"/>
                    <a:pt x="335" y="218"/>
                    <a:pt x="335" y="217"/>
                  </a:cubicBezTo>
                  <a:cubicBezTo>
                    <a:pt x="335" y="29"/>
                    <a:pt x="335" y="29"/>
                    <a:pt x="335" y="29"/>
                  </a:cubicBezTo>
                  <a:cubicBezTo>
                    <a:pt x="335" y="26"/>
                    <a:pt x="334" y="24"/>
                    <a:pt x="331" y="2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4" name="Oval 6"/>
            <p:cNvSpPr>
              <a:spLocks noChangeArrowheads="1"/>
            </p:cNvSpPr>
            <p:nvPr/>
          </p:nvSpPr>
          <p:spPr bwMode="auto">
            <a:xfrm>
              <a:off x="3755" y="1011"/>
              <a:ext cx="172" cy="173"/>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24" name="Rounded Rectangle 23">
            <a:extLst>
              <a:ext uri="{FF2B5EF4-FFF2-40B4-BE49-F238E27FC236}">
                <a16:creationId xmlns:a16="http://schemas.microsoft.com/office/drawing/2014/main" id="{BFD96790-848A-438E-9E66-18D7BAF751A7}"/>
              </a:ext>
            </a:extLst>
          </p:cNvPr>
          <p:cNvSpPr/>
          <p:nvPr/>
        </p:nvSpPr>
        <p:spPr>
          <a:xfrm>
            <a:off x="936432" y="67786"/>
            <a:ext cx="11212274" cy="673638"/>
          </a:xfrm>
          <a:prstGeom prst="roundRect">
            <a:avLst>
              <a:gd name="adj" fmla="val 8891"/>
            </a:avLst>
          </a:prstGeom>
          <a:solidFill>
            <a:srgbClr val="FFC000"/>
          </a:solidFill>
          <a:ln>
            <a:noFill/>
          </a:ln>
          <a:effectLst>
            <a:outerShdw blurRad="571500" dist="279400" dir="1500000" sx="98000" sy="98000" algn="ctr" rotWithShape="0">
              <a:schemeClr val="tx1">
                <a:lumMod val="85000"/>
                <a:lumOff val="15000"/>
                <a:alpha val="17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MX" sz="2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LOS  DERECHOS  FUNDAMENTALES  DEL  HOMBRE</a:t>
            </a:r>
            <a:endParaRPr kumimoji="0" lang="en-ID" sz="2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pic>
        <p:nvPicPr>
          <p:cNvPr id="29" name="Imagen 28"/>
          <p:cNvPicPr>
            <a:picLocks noChangeAspect="1"/>
          </p:cNvPicPr>
          <p:nvPr/>
        </p:nvPicPr>
        <p:blipFill>
          <a:blip r:embed="rId2"/>
          <a:stretch>
            <a:fillRect/>
          </a:stretch>
        </p:blipFill>
        <p:spPr>
          <a:xfrm>
            <a:off x="9486711" y="6383813"/>
            <a:ext cx="2057400" cy="406401"/>
          </a:xfrm>
          <a:prstGeom prst="rect">
            <a:avLst/>
          </a:prstGeom>
        </p:spPr>
      </p:pic>
      <p:sp>
        <p:nvSpPr>
          <p:cNvPr id="4" name="CuadroTexto 3">
            <a:extLst>
              <a:ext uri="{FF2B5EF4-FFF2-40B4-BE49-F238E27FC236}">
                <a16:creationId xmlns:a16="http://schemas.microsoft.com/office/drawing/2014/main" id="{79AAF069-A2D8-F57C-34A5-2C8CEC250564}"/>
              </a:ext>
            </a:extLst>
          </p:cNvPr>
          <p:cNvSpPr txBox="1"/>
          <p:nvPr/>
        </p:nvSpPr>
        <p:spPr>
          <a:xfrm>
            <a:off x="909678" y="874613"/>
            <a:ext cx="11212274" cy="5509200"/>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MX"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t>
            </a:r>
            <a:r>
              <a:rPr kumimoji="0" lang="es-MX" sz="240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derechos que podemos comprender dentro del concepto de derechos humanos. Según esto, </a:t>
            </a:r>
            <a:r>
              <a:rPr kumimoji="0" lang="es-MX"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solamente los derechos morales</a:t>
            </a:r>
            <a:r>
              <a:rPr kumimoji="0" lang="es-MX" sz="240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o lo que equivale a decir los derechos </a:t>
            </a:r>
            <a:r>
              <a:rPr kumimoji="0" lang="es-MX"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que tienen que ver más estrechamente con la idea de dignidad humana, pueden ser considerados como derechos humanos fundamentales</a:t>
            </a:r>
            <a:r>
              <a:rPr kumimoji="0" lang="es-MX" sz="240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s-MX"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El sustantivo &lt;&lt;derechos&gt;&gt; expresa la idea de que los derechos humanos</a:t>
            </a:r>
            <a:r>
              <a:rPr kumimoji="0" lang="es-MX" sz="240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están a caballo entre las exigencias éticas y los derechos positivos, pero también la necesidad y pretensión de que, para su &lt;&lt;auténtica realización&gt;&gt;, los derechos humanos </a:t>
            </a:r>
            <a:r>
              <a:rPr kumimoji="0" lang="es-MX"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estén  incorporados en el ordenamiento jurídico</a:t>
            </a:r>
            <a:r>
              <a:rPr kumimoji="0" lang="es-MX" sz="240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es decir, que a cada derecho humano como derecho moral le corresponda paralelamente un derecho en el sentido estrictamente jurídico del término. (pp. 108 y 109). </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(Énfasis adicionado con negritas)</a:t>
            </a:r>
          </a:p>
          <a:p>
            <a:pPr marL="0" marR="0" lvl="0" indent="0" algn="just" defTabSz="914400" rtl="0" eaLnBrk="1" fontAlgn="auto" latinLnBrk="0" hangingPunct="1">
              <a:lnSpc>
                <a:spcPct val="100000"/>
              </a:lnSpc>
              <a:spcBef>
                <a:spcPts val="0"/>
              </a:spcBef>
              <a:spcAft>
                <a:spcPts val="0"/>
              </a:spcAft>
              <a:buClrTx/>
              <a:buSzTx/>
              <a:buFontTx/>
              <a:buNone/>
              <a:tabLst/>
              <a:defRPr/>
            </a:pPr>
            <a:endParaRPr lang="es-MX" sz="2400" dirty="0">
              <a:solidFill>
                <a:prstClr val="black"/>
              </a:solidFill>
              <a:latin typeface="Arial" panose="020B0604020202020204" pitchFamily="34" charset="0"/>
              <a:cs typeface="Arial" panose="020B0604020202020204" pitchFamily="34"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MX" sz="20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FERNÁNDEZ, Eusebio,</a:t>
            </a:r>
            <a:r>
              <a:rPr kumimoji="0" lang="es-MX" sz="2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s-MX" sz="2000" b="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Teoría de la justicia y derechos humanos</a:t>
            </a:r>
            <a:r>
              <a:rPr kumimoji="0" lang="es-MX" sz="2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primera reimpresión de la primera edición, Editorial Debate, Madrid, España, 1987.</a:t>
            </a:r>
          </a:p>
        </p:txBody>
      </p:sp>
    </p:spTree>
    <p:extLst>
      <p:ext uri="{BB962C8B-B14F-4D97-AF65-F5344CB8AC3E}">
        <p14:creationId xmlns:p14="http://schemas.microsoft.com/office/powerpoint/2010/main" val="160664824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angle 17"/>
          <p:cNvSpPr/>
          <p:nvPr/>
        </p:nvSpPr>
        <p:spPr>
          <a:xfrm>
            <a:off x="0" y="0"/>
            <a:ext cx="1117891" cy="6857999"/>
          </a:xfrm>
          <a:prstGeom prst="rect">
            <a:avLst/>
          </a:prstGeom>
          <a:solidFill>
            <a:schemeClr val="tx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nvGrpSpPr>
          <p:cNvPr id="12" name="Group 4"/>
          <p:cNvGrpSpPr>
            <a:grpSpLocks noChangeAspect="1"/>
          </p:cNvGrpSpPr>
          <p:nvPr/>
        </p:nvGrpSpPr>
        <p:grpSpPr bwMode="auto">
          <a:xfrm>
            <a:off x="55417" y="551895"/>
            <a:ext cx="1007055" cy="921067"/>
            <a:chOff x="3551" y="1011"/>
            <a:chExt cx="578" cy="620"/>
          </a:xfrm>
          <a:solidFill>
            <a:srgbClr val="FFC000"/>
          </a:solidFill>
        </p:grpSpPr>
        <p:sp>
          <p:nvSpPr>
            <p:cNvPr id="13" name="Freeform 5"/>
            <p:cNvSpPr>
              <a:spLocks/>
            </p:cNvSpPr>
            <p:nvPr/>
          </p:nvSpPr>
          <p:spPr bwMode="auto">
            <a:xfrm>
              <a:off x="3551" y="1138"/>
              <a:ext cx="578" cy="493"/>
            </a:xfrm>
            <a:custGeom>
              <a:avLst/>
              <a:gdLst>
                <a:gd name="T0" fmla="*/ 331 w 335"/>
                <a:gd name="T1" fmla="*/ 22 h 287"/>
                <a:gd name="T2" fmla="*/ 173 w 335"/>
                <a:gd name="T3" fmla="*/ 78 h 287"/>
                <a:gd name="T4" fmla="*/ 163 w 335"/>
                <a:gd name="T5" fmla="*/ 81 h 287"/>
                <a:gd name="T6" fmla="*/ 160 w 335"/>
                <a:gd name="T7" fmla="*/ 78 h 287"/>
                <a:gd name="T8" fmla="*/ 5 w 335"/>
                <a:gd name="T9" fmla="*/ 22 h 287"/>
                <a:gd name="T10" fmla="*/ 1 w 335"/>
                <a:gd name="T11" fmla="*/ 29 h 287"/>
                <a:gd name="T12" fmla="*/ 1 w 335"/>
                <a:gd name="T13" fmla="*/ 217 h 287"/>
                <a:gd name="T14" fmla="*/ 8 w 335"/>
                <a:gd name="T15" fmla="*/ 225 h 287"/>
                <a:gd name="T16" fmla="*/ 10 w 335"/>
                <a:gd name="T17" fmla="*/ 225 h 287"/>
                <a:gd name="T18" fmla="*/ 160 w 335"/>
                <a:gd name="T19" fmla="*/ 282 h 287"/>
                <a:gd name="T20" fmla="*/ 171 w 335"/>
                <a:gd name="T21" fmla="*/ 285 h 287"/>
                <a:gd name="T22" fmla="*/ 173 w 335"/>
                <a:gd name="T23" fmla="*/ 282 h 287"/>
                <a:gd name="T24" fmla="*/ 325 w 335"/>
                <a:gd name="T25" fmla="*/ 225 h 287"/>
                <a:gd name="T26" fmla="*/ 335 w 335"/>
                <a:gd name="T27" fmla="*/ 220 h 287"/>
                <a:gd name="T28" fmla="*/ 335 w 335"/>
                <a:gd name="T29" fmla="*/ 217 h 287"/>
                <a:gd name="T30" fmla="*/ 335 w 335"/>
                <a:gd name="T31" fmla="*/ 29 h 287"/>
                <a:gd name="T32" fmla="*/ 331 w 335"/>
                <a:gd name="T33" fmla="*/ 22 h 2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35" h="287">
                  <a:moveTo>
                    <a:pt x="331" y="22"/>
                  </a:moveTo>
                  <a:cubicBezTo>
                    <a:pt x="272" y="0"/>
                    <a:pt x="205" y="24"/>
                    <a:pt x="173" y="78"/>
                  </a:cubicBezTo>
                  <a:cubicBezTo>
                    <a:pt x="171" y="82"/>
                    <a:pt x="167" y="83"/>
                    <a:pt x="163" y="81"/>
                  </a:cubicBezTo>
                  <a:cubicBezTo>
                    <a:pt x="162" y="80"/>
                    <a:pt x="161" y="79"/>
                    <a:pt x="160" y="78"/>
                  </a:cubicBezTo>
                  <a:cubicBezTo>
                    <a:pt x="129" y="24"/>
                    <a:pt x="64" y="0"/>
                    <a:pt x="5" y="22"/>
                  </a:cubicBezTo>
                  <a:cubicBezTo>
                    <a:pt x="2" y="24"/>
                    <a:pt x="0" y="26"/>
                    <a:pt x="1" y="29"/>
                  </a:cubicBezTo>
                  <a:cubicBezTo>
                    <a:pt x="1" y="217"/>
                    <a:pt x="1" y="217"/>
                    <a:pt x="1" y="217"/>
                  </a:cubicBezTo>
                  <a:cubicBezTo>
                    <a:pt x="1" y="222"/>
                    <a:pt x="4" y="225"/>
                    <a:pt x="8" y="225"/>
                  </a:cubicBezTo>
                  <a:cubicBezTo>
                    <a:pt x="9" y="225"/>
                    <a:pt x="10" y="225"/>
                    <a:pt x="10" y="225"/>
                  </a:cubicBezTo>
                  <a:cubicBezTo>
                    <a:pt x="68" y="206"/>
                    <a:pt x="130" y="230"/>
                    <a:pt x="160" y="282"/>
                  </a:cubicBezTo>
                  <a:cubicBezTo>
                    <a:pt x="162" y="286"/>
                    <a:pt x="167" y="287"/>
                    <a:pt x="171" y="285"/>
                  </a:cubicBezTo>
                  <a:cubicBezTo>
                    <a:pt x="172" y="284"/>
                    <a:pt x="173" y="283"/>
                    <a:pt x="173" y="282"/>
                  </a:cubicBezTo>
                  <a:cubicBezTo>
                    <a:pt x="204" y="229"/>
                    <a:pt x="268" y="205"/>
                    <a:pt x="325" y="225"/>
                  </a:cubicBezTo>
                  <a:cubicBezTo>
                    <a:pt x="329" y="226"/>
                    <a:pt x="334" y="224"/>
                    <a:pt x="335" y="220"/>
                  </a:cubicBezTo>
                  <a:cubicBezTo>
                    <a:pt x="335" y="219"/>
                    <a:pt x="335" y="218"/>
                    <a:pt x="335" y="217"/>
                  </a:cubicBezTo>
                  <a:cubicBezTo>
                    <a:pt x="335" y="29"/>
                    <a:pt x="335" y="29"/>
                    <a:pt x="335" y="29"/>
                  </a:cubicBezTo>
                  <a:cubicBezTo>
                    <a:pt x="335" y="26"/>
                    <a:pt x="334" y="24"/>
                    <a:pt x="331" y="2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4" name="Oval 6"/>
            <p:cNvSpPr>
              <a:spLocks noChangeArrowheads="1"/>
            </p:cNvSpPr>
            <p:nvPr/>
          </p:nvSpPr>
          <p:spPr bwMode="auto">
            <a:xfrm>
              <a:off x="3755" y="1011"/>
              <a:ext cx="172" cy="173"/>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24" name="Rounded Rectangle 23">
            <a:extLst>
              <a:ext uri="{FF2B5EF4-FFF2-40B4-BE49-F238E27FC236}">
                <a16:creationId xmlns:a16="http://schemas.microsoft.com/office/drawing/2014/main" id="{BFD96790-848A-438E-9E66-18D7BAF751A7}"/>
              </a:ext>
            </a:extLst>
          </p:cNvPr>
          <p:cNvSpPr/>
          <p:nvPr/>
        </p:nvSpPr>
        <p:spPr>
          <a:xfrm>
            <a:off x="1173308" y="67786"/>
            <a:ext cx="10963275" cy="672779"/>
          </a:xfrm>
          <a:prstGeom prst="roundRect">
            <a:avLst>
              <a:gd name="adj" fmla="val 8891"/>
            </a:avLst>
          </a:prstGeom>
          <a:solidFill>
            <a:srgbClr val="FFC000"/>
          </a:solidFill>
          <a:ln>
            <a:noFill/>
          </a:ln>
          <a:effectLst>
            <a:outerShdw blurRad="571500" dist="279400" dir="1500000" sx="98000" sy="98000" algn="ctr" rotWithShape="0">
              <a:schemeClr val="tx1">
                <a:lumMod val="85000"/>
                <a:lumOff val="15000"/>
                <a:alpha val="17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ID" sz="2800" b="1" dirty="0">
                <a:solidFill>
                  <a:prstClr val="black"/>
                </a:solidFill>
                <a:latin typeface="Arial" panose="020B0604020202020204" pitchFamily="34" charset="0"/>
                <a:cs typeface="Arial" panose="020B0604020202020204" pitchFamily="34" charset="0"/>
              </a:rPr>
              <a:t>LA  FU</a:t>
            </a:r>
            <a:r>
              <a:rPr kumimoji="0" lang="en-ID" sz="2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NDAMENTACIÓN  DE  LOS  DERECHOS  DEL  HOMBRE</a:t>
            </a:r>
          </a:p>
        </p:txBody>
      </p:sp>
      <p:pic>
        <p:nvPicPr>
          <p:cNvPr id="29" name="Imagen 28"/>
          <p:cNvPicPr>
            <a:picLocks noChangeAspect="1"/>
          </p:cNvPicPr>
          <p:nvPr/>
        </p:nvPicPr>
        <p:blipFill>
          <a:blip r:embed="rId2"/>
          <a:stretch>
            <a:fillRect/>
          </a:stretch>
        </p:blipFill>
        <p:spPr>
          <a:xfrm>
            <a:off x="9486711" y="6383813"/>
            <a:ext cx="2057400" cy="406401"/>
          </a:xfrm>
          <a:prstGeom prst="rect">
            <a:avLst/>
          </a:prstGeom>
        </p:spPr>
      </p:pic>
      <p:sp>
        <p:nvSpPr>
          <p:cNvPr id="4" name="CuadroTexto 3">
            <a:extLst>
              <a:ext uri="{FF2B5EF4-FFF2-40B4-BE49-F238E27FC236}">
                <a16:creationId xmlns:a16="http://schemas.microsoft.com/office/drawing/2014/main" id="{FF8E5090-91EB-6267-B69A-4559032143A5}"/>
              </a:ext>
            </a:extLst>
          </p:cNvPr>
          <p:cNvSpPr txBox="1"/>
          <p:nvPr/>
        </p:nvSpPr>
        <p:spPr>
          <a:xfrm>
            <a:off x="1173308" y="808902"/>
            <a:ext cx="10963275" cy="5447645"/>
          </a:xfrm>
          <a:prstGeom prst="rect">
            <a:avLst/>
          </a:prstGeom>
          <a:solidFill>
            <a:srgbClr val="FFC000"/>
          </a:solidFill>
        </p:spPr>
        <p:txBody>
          <a:bodyPr wrap="square">
            <a:spAutoFit/>
          </a:bodyPr>
          <a:lstStyle/>
          <a:p>
            <a:pPr marL="342900" marR="0" lvl="0" indent="-34290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342900" marR="0" lvl="0" indent="-34290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s-MX" sz="2400" dirty="0">
                <a:solidFill>
                  <a:prstClr val="black"/>
                </a:solidFill>
                <a:latin typeface="Arial" panose="020B0604020202020204" pitchFamily="34" charset="0"/>
                <a:cs typeface="Arial" panose="020B0604020202020204" pitchFamily="34" charset="0"/>
              </a:rPr>
              <a:t>Tanto en la historia de los derechos humanos fundamentales como en la actualidad se han presentado varios tipos de justificaciones, que aquí pueden ser sintetizados en tres esenciales:</a:t>
            </a:r>
          </a:p>
          <a:p>
            <a:pPr marL="342900" marR="0" lvl="0" indent="-34290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s-MX" sz="2400" dirty="0">
                <a:solidFill>
                  <a:prstClr val="black"/>
                </a:solidFill>
                <a:latin typeface="Arial" panose="020B0604020202020204" pitchFamily="34" charset="0"/>
                <a:cs typeface="Arial" panose="020B0604020202020204" pitchFamily="34" charset="0"/>
              </a:rPr>
              <a:t>1. Fundamentación iusnaturalista (consiste en la consideración de los derechos humanos como derechos naturales).</a:t>
            </a:r>
          </a:p>
          <a:p>
            <a:pPr marL="342900" marR="0" lvl="0" indent="-34290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s-MX" sz="2400" dirty="0">
                <a:solidFill>
                  <a:prstClr val="black"/>
                </a:solidFill>
                <a:latin typeface="Arial" panose="020B0604020202020204" pitchFamily="34" charset="0"/>
                <a:cs typeface="Arial" panose="020B0604020202020204" pitchFamily="34" charset="0"/>
              </a:rPr>
              <a:t>2. Fundamentación historicista (consideración de los derechos humanos como derechos históricos).</a:t>
            </a:r>
          </a:p>
          <a:p>
            <a:pPr marL="342900" marR="0" lvl="0" indent="-34290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s-MX" sz="2400" dirty="0">
                <a:solidFill>
                  <a:prstClr val="black"/>
                </a:solidFill>
                <a:latin typeface="Arial" panose="020B0604020202020204" pitchFamily="34" charset="0"/>
                <a:cs typeface="Arial" panose="020B0604020202020204" pitchFamily="34" charset="0"/>
              </a:rPr>
              <a:t>3. Fundamentación ética (consideración de los derechos humanos como derechos morales)</a:t>
            </a:r>
          </a:p>
          <a:p>
            <a:pPr marL="342900" marR="0" lvl="0" indent="-34290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s-MX" sz="2400" dirty="0">
                <a:solidFill>
                  <a:prstClr val="black"/>
                </a:solidFill>
                <a:latin typeface="Arial" panose="020B0604020202020204" pitchFamily="34" charset="0"/>
                <a:cs typeface="Arial" panose="020B0604020202020204" pitchFamily="34" charset="0"/>
              </a:rPr>
              <a:t> </a:t>
            </a:r>
          </a:p>
          <a:p>
            <a:pPr marL="342900" marR="0" lvl="0" indent="-34290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342900" marR="0" lvl="0" indent="-34290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s-MX" sz="20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FERNÁNDEZ, Eusebio,</a:t>
            </a:r>
            <a:r>
              <a:rPr kumimoji="0" lang="es-MX" sz="2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s-MX" sz="2000" b="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Teoría de la justicia y derechos humanos</a:t>
            </a:r>
            <a:r>
              <a:rPr kumimoji="0" lang="es-MX" sz="2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primera reimpresión de la primera edición, Editorial Debate, Madrid, España, 1987, p. 84.</a:t>
            </a:r>
          </a:p>
          <a:p>
            <a:pPr marL="342900" marR="0" lvl="0" indent="-34290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s-MX" sz="2000" dirty="0">
              <a:solidFill>
                <a:prstClr val="black"/>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59710786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tx2">
            <a:lumMod val="50000"/>
          </a:schemeClr>
        </a:solidFill>
        <a:effectLst/>
      </p:bgPr>
    </p:bg>
    <p:spTree>
      <p:nvGrpSpPr>
        <p:cNvPr id="1" name=""/>
        <p:cNvGrpSpPr/>
        <p:nvPr/>
      </p:nvGrpSpPr>
      <p:grpSpPr>
        <a:xfrm>
          <a:off x="0" y="0"/>
          <a:ext cx="0" cy="0"/>
          <a:chOff x="0" y="0"/>
          <a:chExt cx="0" cy="0"/>
        </a:xfrm>
      </p:grpSpPr>
      <p:sp>
        <p:nvSpPr>
          <p:cNvPr id="10" name="TextBox 9"/>
          <p:cNvSpPr txBox="1"/>
          <p:nvPr/>
        </p:nvSpPr>
        <p:spPr>
          <a:xfrm>
            <a:off x="2580968" y="98629"/>
            <a:ext cx="8686800" cy="418685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2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2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2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2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a:p>
            <a:pPr marL="0" marR="0" lvl="0" indent="0" algn="ctr" defTabSz="914400" rtl="0" eaLnBrk="1" fontAlgn="auto" latinLnBrk="0" hangingPunct="1">
              <a:lnSpc>
                <a:spcPct val="150000"/>
              </a:lnSpc>
              <a:spcBef>
                <a:spcPts val="0"/>
              </a:spcBef>
              <a:spcAft>
                <a:spcPts val="0"/>
              </a:spcAft>
              <a:buClrTx/>
              <a:buSzTx/>
              <a:buFontTx/>
              <a:buNone/>
              <a:tabLst/>
              <a:defRPr/>
            </a:pPr>
            <a:r>
              <a:rPr kumimoji="0" lang="en-US" sz="32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SURGIMIENTO  Y  DESARROLLO HISTÓRICO  DE  LOS</a:t>
            </a:r>
          </a:p>
          <a:p>
            <a:pPr marL="0" marR="0" lvl="0" indent="0" algn="ctr" defTabSz="914400" rtl="0" eaLnBrk="1" fontAlgn="auto" latinLnBrk="0" hangingPunct="1">
              <a:lnSpc>
                <a:spcPct val="150000"/>
              </a:lnSpc>
              <a:spcBef>
                <a:spcPts val="0"/>
              </a:spcBef>
              <a:spcAft>
                <a:spcPts val="0"/>
              </a:spcAft>
              <a:buClrTx/>
              <a:buSzTx/>
              <a:buFontTx/>
              <a:buNone/>
              <a:tabLst/>
              <a:defRPr/>
            </a:pPr>
            <a:r>
              <a:rPr kumimoji="0" lang="en-US" sz="32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DERECHO</a:t>
            </a:r>
            <a:r>
              <a:rPr lang="en-US" sz="3200" b="1" dirty="0">
                <a:solidFill>
                  <a:prstClr val="white"/>
                </a:solidFill>
                <a:latin typeface="Arial" panose="020B0604020202020204" pitchFamily="34" charset="0"/>
                <a:cs typeface="Arial" panose="020B0604020202020204" pitchFamily="34" charset="0"/>
              </a:rPr>
              <a:t>S</a:t>
            </a:r>
            <a:r>
              <a:rPr kumimoji="0" lang="en-US" sz="32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  HUMANOS</a:t>
            </a:r>
          </a:p>
        </p:txBody>
      </p:sp>
      <p:grpSp>
        <p:nvGrpSpPr>
          <p:cNvPr id="3" name="Group 4"/>
          <p:cNvGrpSpPr>
            <a:grpSpLocks noChangeAspect="1"/>
          </p:cNvGrpSpPr>
          <p:nvPr/>
        </p:nvGrpSpPr>
        <p:grpSpPr bwMode="auto">
          <a:xfrm>
            <a:off x="249381" y="1370645"/>
            <a:ext cx="1756399" cy="1449911"/>
            <a:chOff x="3551" y="1011"/>
            <a:chExt cx="578" cy="620"/>
          </a:xfrm>
          <a:solidFill>
            <a:srgbClr val="FFC000"/>
          </a:solidFill>
        </p:grpSpPr>
        <p:sp>
          <p:nvSpPr>
            <p:cNvPr id="5" name="Freeform 5"/>
            <p:cNvSpPr>
              <a:spLocks/>
            </p:cNvSpPr>
            <p:nvPr/>
          </p:nvSpPr>
          <p:spPr bwMode="auto">
            <a:xfrm>
              <a:off x="3551" y="1138"/>
              <a:ext cx="578" cy="493"/>
            </a:xfrm>
            <a:custGeom>
              <a:avLst/>
              <a:gdLst>
                <a:gd name="T0" fmla="*/ 331 w 335"/>
                <a:gd name="T1" fmla="*/ 22 h 287"/>
                <a:gd name="T2" fmla="*/ 173 w 335"/>
                <a:gd name="T3" fmla="*/ 78 h 287"/>
                <a:gd name="T4" fmla="*/ 163 w 335"/>
                <a:gd name="T5" fmla="*/ 81 h 287"/>
                <a:gd name="T6" fmla="*/ 160 w 335"/>
                <a:gd name="T7" fmla="*/ 78 h 287"/>
                <a:gd name="T8" fmla="*/ 5 w 335"/>
                <a:gd name="T9" fmla="*/ 22 h 287"/>
                <a:gd name="T10" fmla="*/ 1 w 335"/>
                <a:gd name="T11" fmla="*/ 29 h 287"/>
                <a:gd name="T12" fmla="*/ 1 w 335"/>
                <a:gd name="T13" fmla="*/ 217 h 287"/>
                <a:gd name="T14" fmla="*/ 8 w 335"/>
                <a:gd name="T15" fmla="*/ 225 h 287"/>
                <a:gd name="T16" fmla="*/ 10 w 335"/>
                <a:gd name="T17" fmla="*/ 225 h 287"/>
                <a:gd name="T18" fmla="*/ 160 w 335"/>
                <a:gd name="T19" fmla="*/ 282 h 287"/>
                <a:gd name="T20" fmla="*/ 171 w 335"/>
                <a:gd name="T21" fmla="*/ 285 h 287"/>
                <a:gd name="T22" fmla="*/ 173 w 335"/>
                <a:gd name="T23" fmla="*/ 282 h 287"/>
                <a:gd name="T24" fmla="*/ 325 w 335"/>
                <a:gd name="T25" fmla="*/ 225 h 287"/>
                <a:gd name="T26" fmla="*/ 335 w 335"/>
                <a:gd name="T27" fmla="*/ 220 h 287"/>
                <a:gd name="T28" fmla="*/ 335 w 335"/>
                <a:gd name="T29" fmla="*/ 217 h 287"/>
                <a:gd name="T30" fmla="*/ 335 w 335"/>
                <a:gd name="T31" fmla="*/ 29 h 287"/>
                <a:gd name="T32" fmla="*/ 331 w 335"/>
                <a:gd name="T33" fmla="*/ 22 h 2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35" h="287">
                  <a:moveTo>
                    <a:pt x="331" y="22"/>
                  </a:moveTo>
                  <a:cubicBezTo>
                    <a:pt x="272" y="0"/>
                    <a:pt x="205" y="24"/>
                    <a:pt x="173" y="78"/>
                  </a:cubicBezTo>
                  <a:cubicBezTo>
                    <a:pt x="171" y="82"/>
                    <a:pt x="167" y="83"/>
                    <a:pt x="163" y="81"/>
                  </a:cubicBezTo>
                  <a:cubicBezTo>
                    <a:pt x="162" y="80"/>
                    <a:pt x="161" y="79"/>
                    <a:pt x="160" y="78"/>
                  </a:cubicBezTo>
                  <a:cubicBezTo>
                    <a:pt x="129" y="24"/>
                    <a:pt x="64" y="0"/>
                    <a:pt x="5" y="22"/>
                  </a:cubicBezTo>
                  <a:cubicBezTo>
                    <a:pt x="2" y="24"/>
                    <a:pt x="0" y="26"/>
                    <a:pt x="1" y="29"/>
                  </a:cubicBezTo>
                  <a:cubicBezTo>
                    <a:pt x="1" y="217"/>
                    <a:pt x="1" y="217"/>
                    <a:pt x="1" y="217"/>
                  </a:cubicBezTo>
                  <a:cubicBezTo>
                    <a:pt x="1" y="222"/>
                    <a:pt x="4" y="225"/>
                    <a:pt x="8" y="225"/>
                  </a:cubicBezTo>
                  <a:cubicBezTo>
                    <a:pt x="9" y="225"/>
                    <a:pt x="10" y="225"/>
                    <a:pt x="10" y="225"/>
                  </a:cubicBezTo>
                  <a:cubicBezTo>
                    <a:pt x="68" y="206"/>
                    <a:pt x="130" y="230"/>
                    <a:pt x="160" y="282"/>
                  </a:cubicBezTo>
                  <a:cubicBezTo>
                    <a:pt x="162" y="286"/>
                    <a:pt x="167" y="287"/>
                    <a:pt x="171" y="285"/>
                  </a:cubicBezTo>
                  <a:cubicBezTo>
                    <a:pt x="172" y="284"/>
                    <a:pt x="173" y="283"/>
                    <a:pt x="173" y="282"/>
                  </a:cubicBezTo>
                  <a:cubicBezTo>
                    <a:pt x="204" y="229"/>
                    <a:pt x="268" y="205"/>
                    <a:pt x="325" y="225"/>
                  </a:cubicBezTo>
                  <a:cubicBezTo>
                    <a:pt x="329" y="226"/>
                    <a:pt x="334" y="224"/>
                    <a:pt x="335" y="220"/>
                  </a:cubicBezTo>
                  <a:cubicBezTo>
                    <a:pt x="335" y="219"/>
                    <a:pt x="335" y="218"/>
                    <a:pt x="335" y="217"/>
                  </a:cubicBezTo>
                  <a:cubicBezTo>
                    <a:pt x="335" y="29"/>
                    <a:pt x="335" y="29"/>
                    <a:pt x="335" y="29"/>
                  </a:cubicBezTo>
                  <a:cubicBezTo>
                    <a:pt x="335" y="26"/>
                    <a:pt x="334" y="24"/>
                    <a:pt x="331" y="2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 name="Oval 6"/>
            <p:cNvSpPr>
              <a:spLocks noChangeArrowheads="1"/>
            </p:cNvSpPr>
            <p:nvPr/>
          </p:nvSpPr>
          <p:spPr bwMode="auto">
            <a:xfrm>
              <a:off x="3755" y="1011"/>
              <a:ext cx="172" cy="173"/>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17" name="Rectangle 16"/>
          <p:cNvSpPr/>
          <p:nvPr/>
        </p:nvSpPr>
        <p:spPr>
          <a:xfrm>
            <a:off x="19331" y="5487355"/>
            <a:ext cx="12192000" cy="1370645"/>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8" name="Imagen 7"/>
          <p:cNvPicPr>
            <a:picLocks noChangeAspect="1"/>
          </p:cNvPicPr>
          <p:nvPr/>
        </p:nvPicPr>
        <p:blipFill>
          <a:blip r:embed="rId2"/>
          <a:stretch>
            <a:fillRect/>
          </a:stretch>
        </p:blipFill>
        <p:spPr>
          <a:xfrm>
            <a:off x="4630994" y="5810865"/>
            <a:ext cx="3259393" cy="948507"/>
          </a:xfrm>
          <a:prstGeom prst="rect">
            <a:avLst/>
          </a:prstGeom>
        </p:spPr>
      </p:pic>
    </p:spTree>
    <p:extLst>
      <p:ext uri="{BB962C8B-B14F-4D97-AF65-F5344CB8AC3E}">
        <p14:creationId xmlns:p14="http://schemas.microsoft.com/office/powerpoint/2010/main" val="134767069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angle 17"/>
          <p:cNvSpPr/>
          <p:nvPr/>
        </p:nvSpPr>
        <p:spPr>
          <a:xfrm>
            <a:off x="1" y="0"/>
            <a:ext cx="893135" cy="6857999"/>
          </a:xfrm>
          <a:prstGeom prst="rect">
            <a:avLst/>
          </a:prstGeom>
          <a:solidFill>
            <a:schemeClr val="tx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nvGrpSpPr>
          <p:cNvPr id="12" name="Group 4"/>
          <p:cNvGrpSpPr>
            <a:grpSpLocks noChangeAspect="1"/>
          </p:cNvGrpSpPr>
          <p:nvPr/>
        </p:nvGrpSpPr>
        <p:grpSpPr bwMode="auto">
          <a:xfrm>
            <a:off x="16543" y="583438"/>
            <a:ext cx="849840" cy="765046"/>
            <a:chOff x="3551" y="1011"/>
            <a:chExt cx="578" cy="620"/>
          </a:xfrm>
          <a:solidFill>
            <a:srgbClr val="FFC000"/>
          </a:solidFill>
        </p:grpSpPr>
        <p:sp>
          <p:nvSpPr>
            <p:cNvPr id="13" name="Freeform 5"/>
            <p:cNvSpPr>
              <a:spLocks/>
            </p:cNvSpPr>
            <p:nvPr/>
          </p:nvSpPr>
          <p:spPr bwMode="auto">
            <a:xfrm>
              <a:off x="3551" y="1138"/>
              <a:ext cx="578" cy="493"/>
            </a:xfrm>
            <a:custGeom>
              <a:avLst/>
              <a:gdLst>
                <a:gd name="T0" fmla="*/ 331 w 335"/>
                <a:gd name="T1" fmla="*/ 22 h 287"/>
                <a:gd name="T2" fmla="*/ 173 w 335"/>
                <a:gd name="T3" fmla="*/ 78 h 287"/>
                <a:gd name="T4" fmla="*/ 163 w 335"/>
                <a:gd name="T5" fmla="*/ 81 h 287"/>
                <a:gd name="T6" fmla="*/ 160 w 335"/>
                <a:gd name="T7" fmla="*/ 78 h 287"/>
                <a:gd name="T8" fmla="*/ 5 w 335"/>
                <a:gd name="T9" fmla="*/ 22 h 287"/>
                <a:gd name="T10" fmla="*/ 1 w 335"/>
                <a:gd name="T11" fmla="*/ 29 h 287"/>
                <a:gd name="T12" fmla="*/ 1 w 335"/>
                <a:gd name="T13" fmla="*/ 217 h 287"/>
                <a:gd name="T14" fmla="*/ 8 w 335"/>
                <a:gd name="T15" fmla="*/ 225 h 287"/>
                <a:gd name="T16" fmla="*/ 10 w 335"/>
                <a:gd name="T17" fmla="*/ 225 h 287"/>
                <a:gd name="T18" fmla="*/ 160 w 335"/>
                <a:gd name="T19" fmla="*/ 282 h 287"/>
                <a:gd name="T20" fmla="*/ 171 w 335"/>
                <a:gd name="T21" fmla="*/ 285 h 287"/>
                <a:gd name="T22" fmla="*/ 173 w 335"/>
                <a:gd name="T23" fmla="*/ 282 h 287"/>
                <a:gd name="T24" fmla="*/ 325 w 335"/>
                <a:gd name="T25" fmla="*/ 225 h 287"/>
                <a:gd name="T26" fmla="*/ 335 w 335"/>
                <a:gd name="T27" fmla="*/ 220 h 287"/>
                <a:gd name="T28" fmla="*/ 335 w 335"/>
                <a:gd name="T29" fmla="*/ 217 h 287"/>
                <a:gd name="T30" fmla="*/ 335 w 335"/>
                <a:gd name="T31" fmla="*/ 29 h 287"/>
                <a:gd name="T32" fmla="*/ 331 w 335"/>
                <a:gd name="T33" fmla="*/ 22 h 2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35" h="287">
                  <a:moveTo>
                    <a:pt x="331" y="22"/>
                  </a:moveTo>
                  <a:cubicBezTo>
                    <a:pt x="272" y="0"/>
                    <a:pt x="205" y="24"/>
                    <a:pt x="173" y="78"/>
                  </a:cubicBezTo>
                  <a:cubicBezTo>
                    <a:pt x="171" y="82"/>
                    <a:pt x="167" y="83"/>
                    <a:pt x="163" y="81"/>
                  </a:cubicBezTo>
                  <a:cubicBezTo>
                    <a:pt x="162" y="80"/>
                    <a:pt x="161" y="79"/>
                    <a:pt x="160" y="78"/>
                  </a:cubicBezTo>
                  <a:cubicBezTo>
                    <a:pt x="129" y="24"/>
                    <a:pt x="64" y="0"/>
                    <a:pt x="5" y="22"/>
                  </a:cubicBezTo>
                  <a:cubicBezTo>
                    <a:pt x="2" y="24"/>
                    <a:pt x="0" y="26"/>
                    <a:pt x="1" y="29"/>
                  </a:cubicBezTo>
                  <a:cubicBezTo>
                    <a:pt x="1" y="217"/>
                    <a:pt x="1" y="217"/>
                    <a:pt x="1" y="217"/>
                  </a:cubicBezTo>
                  <a:cubicBezTo>
                    <a:pt x="1" y="222"/>
                    <a:pt x="4" y="225"/>
                    <a:pt x="8" y="225"/>
                  </a:cubicBezTo>
                  <a:cubicBezTo>
                    <a:pt x="9" y="225"/>
                    <a:pt x="10" y="225"/>
                    <a:pt x="10" y="225"/>
                  </a:cubicBezTo>
                  <a:cubicBezTo>
                    <a:pt x="68" y="206"/>
                    <a:pt x="130" y="230"/>
                    <a:pt x="160" y="282"/>
                  </a:cubicBezTo>
                  <a:cubicBezTo>
                    <a:pt x="162" y="286"/>
                    <a:pt x="167" y="287"/>
                    <a:pt x="171" y="285"/>
                  </a:cubicBezTo>
                  <a:cubicBezTo>
                    <a:pt x="172" y="284"/>
                    <a:pt x="173" y="283"/>
                    <a:pt x="173" y="282"/>
                  </a:cubicBezTo>
                  <a:cubicBezTo>
                    <a:pt x="204" y="229"/>
                    <a:pt x="268" y="205"/>
                    <a:pt x="325" y="225"/>
                  </a:cubicBezTo>
                  <a:cubicBezTo>
                    <a:pt x="329" y="226"/>
                    <a:pt x="334" y="224"/>
                    <a:pt x="335" y="220"/>
                  </a:cubicBezTo>
                  <a:cubicBezTo>
                    <a:pt x="335" y="219"/>
                    <a:pt x="335" y="218"/>
                    <a:pt x="335" y="217"/>
                  </a:cubicBezTo>
                  <a:cubicBezTo>
                    <a:pt x="335" y="29"/>
                    <a:pt x="335" y="29"/>
                    <a:pt x="335" y="29"/>
                  </a:cubicBezTo>
                  <a:cubicBezTo>
                    <a:pt x="335" y="26"/>
                    <a:pt x="334" y="24"/>
                    <a:pt x="331" y="2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4" name="Oval 6"/>
            <p:cNvSpPr>
              <a:spLocks noChangeArrowheads="1"/>
            </p:cNvSpPr>
            <p:nvPr/>
          </p:nvSpPr>
          <p:spPr bwMode="auto">
            <a:xfrm>
              <a:off x="3755" y="1011"/>
              <a:ext cx="172" cy="173"/>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24" name="Rounded Rectangle 23">
            <a:extLst>
              <a:ext uri="{FF2B5EF4-FFF2-40B4-BE49-F238E27FC236}">
                <a16:creationId xmlns:a16="http://schemas.microsoft.com/office/drawing/2014/main" id="{BFD96790-848A-438E-9E66-18D7BAF751A7}"/>
              </a:ext>
            </a:extLst>
          </p:cNvPr>
          <p:cNvSpPr/>
          <p:nvPr/>
        </p:nvSpPr>
        <p:spPr>
          <a:xfrm>
            <a:off x="936432" y="63055"/>
            <a:ext cx="11212274" cy="520383"/>
          </a:xfrm>
          <a:prstGeom prst="roundRect">
            <a:avLst>
              <a:gd name="adj" fmla="val 8891"/>
            </a:avLst>
          </a:prstGeom>
          <a:solidFill>
            <a:srgbClr val="FFC000"/>
          </a:solidFill>
          <a:ln>
            <a:noFill/>
          </a:ln>
          <a:effectLst>
            <a:outerShdw blurRad="571500" dist="279400" dir="1500000" sx="98000" sy="98000" algn="ctr" rotWithShape="0">
              <a:schemeClr val="tx1">
                <a:lumMod val="85000"/>
                <a:lumOff val="15000"/>
                <a:alpha val="17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MX" sz="2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DERECHOS HUMANOS:  ORIGEN  Y  EVOLUCIÓN</a:t>
            </a:r>
            <a:endParaRPr kumimoji="0" lang="en-ID" sz="2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pic>
        <p:nvPicPr>
          <p:cNvPr id="29" name="Imagen 28"/>
          <p:cNvPicPr>
            <a:picLocks noChangeAspect="1"/>
          </p:cNvPicPr>
          <p:nvPr/>
        </p:nvPicPr>
        <p:blipFill>
          <a:blip r:embed="rId2"/>
          <a:stretch>
            <a:fillRect/>
          </a:stretch>
        </p:blipFill>
        <p:spPr>
          <a:xfrm>
            <a:off x="9486711" y="6383813"/>
            <a:ext cx="2057400" cy="406401"/>
          </a:xfrm>
          <a:prstGeom prst="rect">
            <a:avLst/>
          </a:prstGeom>
        </p:spPr>
      </p:pic>
      <p:sp>
        <p:nvSpPr>
          <p:cNvPr id="4" name="CuadroTexto 3">
            <a:extLst>
              <a:ext uri="{FF2B5EF4-FFF2-40B4-BE49-F238E27FC236}">
                <a16:creationId xmlns:a16="http://schemas.microsoft.com/office/drawing/2014/main" id="{79AAF069-A2D8-F57C-34A5-2C8CEC250564}"/>
              </a:ext>
            </a:extLst>
          </p:cNvPr>
          <p:cNvSpPr txBox="1"/>
          <p:nvPr/>
        </p:nvSpPr>
        <p:spPr>
          <a:xfrm>
            <a:off x="936432" y="631838"/>
            <a:ext cx="11212274" cy="5816977"/>
          </a:xfrm>
          <a:prstGeom prst="rect">
            <a:avLst/>
          </a:prstGeom>
          <a:noFill/>
        </p:spPr>
        <p:txBody>
          <a:bodyPr wrap="square">
            <a:spAutoFit/>
          </a:bodyPr>
          <a:lstStyle/>
          <a:p>
            <a:pPr marL="0" marR="0" lvl="0" indent="0" algn="just" defTabSz="914400" rtl="0" eaLnBrk="1" fontAlgn="auto" latinLnBrk="0" hangingPunct="1">
              <a:spcBef>
                <a:spcPts val="0"/>
              </a:spcBef>
              <a:spcAft>
                <a:spcPts val="0"/>
              </a:spcAft>
              <a:buClrTx/>
              <a:buSzTx/>
              <a:buFontTx/>
              <a:buNone/>
              <a:tabLst/>
              <a:defRPr/>
            </a:pPr>
            <a:r>
              <a:rPr kumimoji="0" lang="es-MX"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t>
            </a:r>
            <a:r>
              <a:rPr kumimoji="0" lang="es-MX" sz="240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Como sucede con mucha frecuencia, no existe unanimidad en el pensamiento de los estudios de la materia; sin embargo, muchos coinciden en afirmar que los derechos humanos, como derechos subjetivos, como derechos del hombre, surgen fundamentalmente en </a:t>
            </a:r>
            <a:r>
              <a:rPr lang="es-MX" sz="2400" dirty="0">
                <a:solidFill>
                  <a:prstClr val="black"/>
                </a:solidFill>
                <a:latin typeface="Arial" panose="020B0604020202020204" pitchFamily="34" charset="0"/>
                <a:cs typeface="Arial" panose="020B0604020202020204" pitchFamily="34" charset="0"/>
              </a:rPr>
              <a:t>e</a:t>
            </a:r>
            <a:r>
              <a:rPr kumimoji="0" lang="es-MX" sz="240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l siglo XVIII y se consolidan en el siglo XX con la celebración de los convenios internacionales de carácter universal o regional</a:t>
            </a:r>
            <a:r>
              <a:rPr lang="es-MX" sz="2400" dirty="0">
                <a:solidFill>
                  <a:prstClr val="black"/>
                </a:solidFill>
                <a:latin typeface="Arial" panose="020B0604020202020204" pitchFamily="34" charset="0"/>
                <a:cs typeface="Arial" panose="020B0604020202020204" pitchFamily="34" charset="0"/>
              </a:rPr>
              <a:t> y substancialmente con la creación del Derecho Internacional de los Derechos Humanos.</a:t>
            </a:r>
          </a:p>
          <a:p>
            <a:pPr marL="0" marR="0" lvl="0" indent="0" algn="just" defTabSz="914400" rtl="0" eaLnBrk="1" fontAlgn="auto" latinLnBrk="0" hangingPunct="1">
              <a:spcBef>
                <a:spcPts val="0"/>
              </a:spcBef>
              <a:spcAft>
                <a:spcPts val="0"/>
              </a:spcAft>
              <a:buClrTx/>
              <a:buSzTx/>
              <a:buFontTx/>
              <a:buNone/>
              <a:tabLst/>
              <a:defRPr/>
            </a:pPr>
            <a:r>
              <a:rPr kumimoji="0" lang="es-MX" sz="240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Se consideran documentos fundantes del sistema de derechos humanos:</a:t>
            </a:r>
          </a:p>
          <a:p>
            <a:pPr marR="0" lvl="0" algn="just" defTabSz="914400" rtl="0" eaLnBrk="1" fontAlgn="auto" latinLnBrk="0" hangingPunct="1">
              <a:spcBef>
                <a:spcPts val="0"/>
              </a:spcBef>
              <a:spcAft>
                <a:spcPts val="0"/>
              </a:spcAft>
              <a:buClrTx/>
              <a:buSzTx/>
              <a:tabLst/>
              <a:defRPr/>
            </a:pPr>
            <a:r>
              <a:rPr lang="es-MX" sz="2400" dirty="0">
                <a:solidFill>
                  <a:prstClr val="black"/>
                </a:solidFill>
                <a:latin typeface="Arial" panose="020B0604020202020204" pitchFamily="34" charset="0"/>
                <a:cs typeface="Arial" panose="020B0604020202020204" pitchFamily="34" charset="0"/>
              </a:rPr>
              <a:t>1. La Declaración de Derechos de Virginia, de 12 de junio de 1776.</a:t>
            </a:r>
          </a:p>
          <a:p>
            <a:pPr marR="0" lvl="0" algn="just" defTabSz="914400" rtl="0" eaLnBrk="1" fontAlgn="auto" latinLnBrk="0" hangingPunct="1">
              <a:spcBef>
                <a:spcPts val="0"/>
              </a:spcBef>
              <a:spcAft>
                <a:spcPts val="0"/>
              </a:spcAft>
              <a:buClrTx/>
              <a:buSzTx/>
              <a:tabLst/>
              <a:defRPr/>
            </a:pPr>
            <a:r>
              <a:rPr lang="es-MX" sz="2400" dirty="0">
                <a:solidFill>
                  <a:prstClr val="black"/>
                </a:solidFill>
                <a:latin typeface="Arial" panose="020B0604020202020204" pitchFamily="34" charset="0"/>
                <a:cs typeface="Arial" panose="020B0604020202020204" pitchFamily="34" charset="0"/>
              </a:rPr>
              <a:t>2. La Declaración de Independencia de los Estados Unidos de América, 4 de julio de 1776.</a:t>
            </a:r>
          </a:p>
          <a:p>
            <a:pPr marR="0" lvl="0" algn="just" defTabSz="914400" rtl="0" eaLnBrk="1" fontAlgn="auto" latinLnBrk="0" hangingPunct="1">
              <a:spcBef>
                <a:spcPts val="0"/>
              </a:spcBef>
              <a:spcAft>
                <a:spcPts val="0"/>
              </a:spcAft>
              <a:buClrTx/>
              <a:buSzTx/>
              <a:tabLst/>
              <a:defRPr/>
            </a:pPr>
            <a:r>
              <a:rPr lang="es-MX" sz="2400" dirty="0">
                <a:solidFill>
                  <a:prstClr val="black"/>
                </a:solidFill>
                <a:latin typeface="Arial" panose="020B0604020202020204" pitchFamily="34" charset="0"/>
                <a:cs typeface="Arial" panose="020B0604020202020204" pitchFamily="34" charset="0"/>
              </a:rPr>
              <a:t>3. La Declaración de los Derechos del Hombre y del Ciudadano, de 26 de agosto de 1789. </a:t>
            </a:r>
          </a:p>
          <a:p>
            <a:pPr marR="0" lvl="0" algn="just" defTabSz="914400" rtl="0" eaLnBrk="1" fontAlgn="auto" latinLnBrk="0" hangingPunct="1">
              <a:spcBef>
                <a:spcPts val="0"/>
              </a:spcBef>
              <a:spcAft>
                <a:spcPts val="0"/>
              </a:spcAft>
              <a:buClrTx/>
              <a:buSzTx/>
              <a:tabLst/>
              <a:defRPr/>
            </a:pPr>
            <a:endParaRPr kumimoji="0" lang="es-MX" sz="200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0" marR="0" lvl="0" indent="0" algn="just" defTabSz="914400" rtl="0" eaLnBrk="1" fontAlgn="auto" latinLnBrk="0" hangingPunct="1">
              <a:spcBef>
                <a:spcPts val="0"/>
              </a:spcBef>
              <a:spcAft>
                <a:spcPts val="0"/>
              </a:spcAft>
              <a:buClrTx/>
              <a:buSzTx/>
              <a:buFontTx/>
              <a:buNone/>
              <a:tabLst/>
              <a:defRPr/>
            </a:pPr>
            <a:r>
              <a:rPr kumimoji="0" lang="es-MX" sz="200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Cfr. </a:t>
            </a:r>
            <a:r>
              <a:rPr kumimoji="0" lang="es-MX" sz="20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FERNÁNDEZ, Eusebio,</a:t>
            </a:r>
            <a:r>
              <a:rPr kumimoji="0" lang="es-MX" sz="200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s-MX" sz="200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Teoría de la justicia y derechos humanos</a:t>
            </a:r>
            <a:r>
              <a:rPr kumimoji="0" lang="es-MX" sz="200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primera reimpresión de la primera edición, Editorial Debate, Madrid, España, 1987, p. 92.</a:t>
            </a:r>
          </a:p>
        </p:txBody>
      </p:sp>
    </p:spTree>
    <p:extLst>
      <p:ext uri="{BB962C8B-B14F-4D97-AF65-F5344CB8AC3E}">
        <p14:creationId xmlns:p14="http://schemas.microsoft.com/office/powerpoint/2010/main" val="349225266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tx2">
            <a:lumMod val="50000"/>
          </a:schemeClr>
        </a:solidFill>
        <a:effectLst/>
      </p:bgPr>
    </p:bg>
    <p:spTree>
      <p:nvGrpSpPr>
        <p:cNvPr id="1" name=""/>
        <p:cNvGrpSpPr/>
        <p:nvPr/>
      </p:nvGrpSpPr>
      <p:grpSpPr>
        <a:xfrm>
          <a:off x="0" y="0"/>
          <a:ext cx="0" cy="0"/>
          <a:chOff x="0" y="0"/>
          <a:chExt cx="0" cy="0"/>
        </a:xfrm>
      </p:grpSpPr>
      <p:sp>
        <p:nvSpPr>
          <p:cNvPr id="10" name="TextBox 9"/>
          <p:cNvSpPr txBox="1"/>
          <p:nvPr/>
        </p:nvSpPr>
        <p:spPr>
          <a:xfrm>
            <a:off x="2625686" y="215587"/>
            <a:ext cx="8686800" cy="489364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2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2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2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a:p>
            <a:pPr marL="0" marR="0" lvl="0" indent="0" algn="ctr" defTabSz="914400" rtl="0" eaLnBrk="1" fontAlgn="auto" latinLnBrk="0" hangingPunct="1">
              <a:lnSpc>
                <a:spcPct val="150000"/>
              </a:lnSpc>
              <a:spcBef>
                <a:spcPts val="0"/>
              </a:spcBef>
              <a:spcAft>
                <a:spcPts val="0"/>
              </a:spcAft>
              <a:buClrTx/>
              <a:buSzTx/>
              <a:buFontTx/>
              <a:buNone/>
              <a:tabLst/>
              <a:defRPr/>
            </a:pPr>
            <a:r>
              <a:rPr kumimoji="0" lang="en-US" sz="32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DECLARACIÓN  DE  LOS</a:t>
            </a:r>
            <a:r>
              <a:rPr lang="en-US" sz="3200" b="1" dirty="0">
                <a:solidFill>
                  <a:prstClr val="white"/>
                </a:solidFill>
                <a:latin typeface="Arial" panose="020B0604020202020204" pitchFamily="34" charset="0"/>
                <a:cs typeface="Arial" panose="020B0604020202020204" pitchFamily="34" charset="0"/>
              </a:rPr>
              <a:t>  </a:t>
            </a:r>
            <a:r>
              <a:rPr kumimoji="0" lang="en-US" sz="32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DERECHOS  DEL  HOMBRE  Y  DEL  CIUDADANO</a:t>
            </a:r>
          </a:p>
          <a:p>
            <a:pPr marL="0" marR="0" lvl="0" indent="0" algn="ctr" defTabSz="914400" rtl="0" eaLnBrk="1" fontAlgn="auto" latinLnBrk="0" hangingPunct="1">
              <a:lnSpc>
                <a:spcPct val="150000"/>
              </a:lnSpc>
              <a:spcBef>
                <a:spcPts val="0"/>
              </a:spcBef>
              <a:spcAft>
                <a:spcPts val="0"/>
              </a:spcAft>
              <a:buClrTx/>
              <a:buSzTx/>
              <a:buFontTx/>
              <a:buNone/>
              <a:tabLst/>
              <a:defRPr/>
            </a:pPr>
            <a:endParaRPr lang="en-US" sz="2400" b="1" dirty="0">
              <a:solidFill>
                <a:prstClr val="white"/>
              </a:solidFill>
              <a:latin typeface="Arial" panose="020B0604020202020204" pitchFamily="34" charset="0"/>
              <a:cs typeface="Arial" panose="020B0604020202020204" pitchFamily="34" charset="0"/>
            </a:endParaRPr>
          </a:p>
          <a:p>
            <a:pPr marL="0" marR="0" lvl="0" indent="0" algn="ctr" defTabSz="914400" rtl="0" eaLnBrk="1" fontAlgn="auto" latinLnBrk="0" hangingPunct="1">
              <a:lnSpc>
                <a:spcPct val="150000"/>
              </a:lnSpc>
              <a:spcBef>
                <a:spcPts val="0"/>
              </a:spcBef>
              <a:spcAft>
                <a:spcPts val="0"/>
              </a:spcAft>
              <a:buClrTx/>
              <a:buSzTx/>
              <a:buFontTx/>
              <a:buNone/>
              <a:tabLst/>
              <a:defRPr/>
            </a:pPr>
            <a:endParaRPr lang="en-US" sz="2400" b="1" dirty="0">
              <a:solidFill>
                <a:prstClr val="white"/>
              </a:solidFill>
              <a:latin typeface="Arial" panose="020B0604020202020204" pitchFamily="34" charset="0"/>
              <a:cs typeface="Arial" panose="020B0604020202020204" pitchFamily="34" charset="0"/>
            </a:endParaRPr>
          </a:p>
          <a:p>
            <a:pPr marL="0" marR="0" lvl="0" indent="0" algn="ctr" defTabSz="914400" rtl="0" eaLnBrk="1" fontAlgn="auto" latinLnBrk="0" hangingPunct="1">
              <a:spcBef>
                <a:spcPts val="0"/>
              </a:spcBef>
              <a:spcAft>
                <a:spcPts val="0"/>
              </a:spcAft>
              <a:buClrTx/>
              <a:buSzTx/>
              <a:buFontTx/>
              <a:buNone/>
              <a:tabLst/>
              <a:defRPr/>
            </a:pPr>
            <a:r>
              <a:rPr kumimoji="0" lang="es-MX" sz="24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APROBADA  EL  26  DE  AGOSTO  DE  1789,  POR  LA ASAMBLEA  NACIONAL  CONSTITUYENTE  DE  FRANCIA</a:t>
            </a:r>
            <a:endParaRPr kumimoji="0" lang="en-US" sz="24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p:txBody>
      </p:sp>
      <p:grpSp>
        <p:nvGrpSpPr>
          <p:cNvPr id="3" name="Group 4"/>
          <p:cNvGrpSpPr>
            <a:grpSpLocks noChangeAspect="1"/>
          </p:cNvGrpSpPr>
          <p:nvPr/>
        </p:nvGrpSpPr>
        <p:grpSpPr bwMode="auto">
          <a:xfrm>
            <a:off x="249381" y="1370645"/>
            <a:ext cx="1756399" cy="1449911"/>
            <a:chOff x="3551" y="1011"/>
            <a:chExt cx="578" cy="620"/>
          </a:xfrm>
          <a:solidFill>
            <a:srgbClr val="FFC000"/>
          </a:solidFill>
        </p:grpSpPr>
        <p:sp>
          <p:nvSpPr>
            <p:cNvPr id="5" name="Freeform 5"/>
            <p:cNvSpPr>
              <a:spLocks/>
            </p:cNvSpPr>
            <p:nvPr/>
          </p:nvSpPr>
          <p:spPr bwMode="auto">
            <a:xfrm>
              <a:off x="3551" y="1138"/>
              <a:ext cx="578" cy="493"/>
            </a:xfrm>
            <a:custGeom>
              <a:avLst/>
              <a:gdLst>
                <a:gd name="T0" fmla="*/ 331 w 335"/>
                <a:gd name="T1" fmla="*/ 22 h 287"/>
                <a:gd name="T2" fmla="*/ 173 w 335"/>
                <a:gd name="T3" fmla="*/ 78 h 287"/>
                <a:gd name="T4" fmla="*/ 163 w 335"/>
                <a:gd name="T5" fmla="*/ 81 h 287"/>
                <a:gd name="T6" fmla="*/ 160 w 335"/>
                <a:gd name="T7" fmla="*/ 78 h 287"/>
                <a:gd name="T8" fmla="*/ 5 w 335"/>
                <a:gd name="T9" fmla="*/ 22 h 287"/>
                <a:gd name="T10" fmla="*/ 1 w 335"/>
                <a:gd name="T11" fmla="*/ 29 h 287"/>
                <a:gd name="T12" fmla="*/ 1 w 335"/>
                <a:gd name="T13" fmla="*/ 217 h 287"/>
                <a:gd name="T14" fmla="*/ 8 w 335"/>
                <a:gd name="T15" fmla="*/ 225 h 287"/>
                <a:gd name="T16" fmla="*/ 10 w 335"/>
                <a:gd name="T17" fmla="*/ 225 h 287"/>
                <a:gd name="T18" fmla="*/ 160 w 335"/>
                <a:gd name="T19" fmla="*/ 282 h 287"/>
                <a:gd name="T20" fmla="*/ 171 w 335"/>
                <a:gd name="T21" fmla="*/ 285 h 287"/>
                <a:gd name="T22" fmla="*/ 173 w 335"/>
                <a:gd name="T23" fmla="*/ 282 h 287"/>
                <a:gd name="T24" fmla="*/ 325 w 335"/>
                <a:gd name="T25" fmla="*/ 225 h 287"/>
                <a:gd name="T26" fmla="*/ 335 w 335"/>
                <a:gd name="T27" fmla="*/ 220 h 287"/>
                <a:gd name="T28" fmla="*/ 335 w 335"/>
                <a:gd name="T29" fmla="*/ 217 h 287"/>
                <a:gd name="T30" fmla="*/ 335 w 335"/>
                <a:gd name="T31" fmla="*/ 29 h 287"/>
                <a:gd name="T32" fmla="*/ 331 w 335"/>
                <a:gd name="T33" fmla="*/ 22 h 2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35" h="287">
                  <a:moveTo>
                    <a:pt x="331" y="22"/>
                  </a:moveTo>
                  <a:cubicBezTo>
                    <a:pt x="272" y="0"/>
                    <a:pt x="205" y="24"/>
                    <a:pt x="173" y="78"/>
                  </a:cubicBezTo>
                  <a:cubicBezTo>
                    <a:pt x="171" y="82"/>
                    <a:pt x="167" y="83"/>
                    <a:pt x="163" y="81"/>
                  </a:cubicBezTo>
                  <a:cubicBezTo>
                    <a:pt x="162" y="80"/>
                    <a:pt x="161" y="79"/>
                    <a:pt x="160" y="78"/>
                  </a:cubicBezTo>
                  <a:cubicBezTo>
                    <a:pt x="129" y="24"/>
                    <a:pt x="64" y="0"/>
                    <a:pt x="5" y="22"/>
                  </a:cubicBezTo>
                  <a:cubicBezTo>
                    <a:pt x="2" y="24"/>
                    <a:pt x="0" y="26"/>
                    <a:pt x="1" y="29"/>
                  </a:cubicBezTo>
                  <a:cubicBezTo>
                    <a:pt x="1" y="217"/>
                    <a:pt x="1" y="217"/>
                    <a:pt x="1" y="217"/>
                  </a:cubicBezTo>
                  <a:cubicBezTo>
                    <a:pt x="1" y="222"/>
                    <a:pt x="4" y="225"/>
                    <a:pt x="8" y="225"/>
                  </a:cubicBezTo>
                  <a:cubicBezTo>
                    <a:pt x="9" y="225"/>
                    <a:pt x="10" y="225"/>
                    <a:pt x="10" y="225"/>
                  </a:cubicBezTo>
                  <a:cubicBezTo>
                    <a:pt x="68" y="206"/>
                    <a:pt x="130" y="230"/>
                    <a:pt x="160" y="282"/>
                  </a:cubicBezTo>
                  <a:cubicBezTo>
                    <a:pt x="162" y="286"/>
                    <a:pt x="167" y="287"/>
                    <a:pt x="171" y="285"/>
                  </a:cubicBezTo>
                  <a:cubicBezTo>
                    <a:pt x="172" y="284"/>
                    <a:pt x="173" y="283"/>
                    <a:pt x="173" y="282"/>
                  </a:cubicBezTo>
                  <a:cubicBezTo>
                    <a:pt x="204" y="229"/>
                    <a:pt x="268" y="205"/>
                    <a:pt x="325" y="225"/>
                  </a:cubicBezTo>
                  <a:cubicBezTo>
                    <a:pt x="329" y="226"/>
                    <a:pt x="334" y="224"/>
                    <a:pt x="335" y="220"/>
                  </a:cubicBezTo>
                  <a:cubicBezTo>
                    <a:pt x="335" y="219"/>
                    <a:pt x="335" y="218"/>
                    <a:pt x="335" y="217"/>
                  </a:cubicBezTo>
                  <a:cubicBezTo>
                    <a:pt x="335" y="29"/>
                    <a:pt x="335" y="29"/>
                    <a:pt x="335" y="29"/>
                  </a:cubicBezTo>
                  <a:cubicBezTo>
                    <a:pt x="335" y="26"/>
                    <a:pt x="334" y="24"/>
                    <a:pt x="331" y="2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 name="Oval 6"/>
            <p:cNvSpPr>
              <a:spLocks noChangeArrowheads="1"/>
            </p:cNvSpPr>
            <p:nvPr/>
          </p:nvSpPr>
          <p:spPr bwMode="auto">
            <a:xfrm>
              <a:off x="3755" y="1011"/>
              <a:ext cx="172" cy="173"/>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17" name="Rectangle 16"/>
          <p:cNvSpPr/>
          <p:nvPr/>
        </p:nvSpPr>
        <p:spPr>
          <a:xfrm>
            <a:off x="19331" y="5487355"/>
            <a:ext cx="12192000" cy="1370645"/>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8" name="Imagen 7"/>
          <p:cNvPicPr>
            <a:picLocks noChangeAspect="1"/>
          </p:cNvPicPr>
          <p:nvPr/>
        </p:nvPicPr>
        <p:blipFill>
          <a:blip r:embed="rId2"/>
          <a:stretch>
            <a:fillRect/>
          </a:stretch>
        </p:blipFill>
        <p:spPr>
          <a:xfrm>
            <a:off x="4630994" y="5810865"/>
            <a:ext cx="3259393" cy="948507"/>
          </a:xfrm>
          <a:prstGeom prst="rect">
            <a:avLst/>
          </a:prstGeom>
        </p:spPr>
      </p:pic>
    </p:spTree>
    <p:extLst>
      <p:ext uri="{BB962C8B-B14F-4D97-AF65-F5344CB8AC3E}">
        <p14:creationId xmlns:p14="http://schemas.microsoft.com/office/powerpoint/2010/main" val="252471062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angle 17"/>
          <p:cNvSpPr/>
          <p:nvPr/>
        </p:nvSpPr>
        <p:spPr>
          <a:xfrm>
            <a:off x="1" y="-13855"/>
            <a:ext cx="999459" cy="6857999"/>
          </a:xfrm>
          <a:prstGeom prst="rect">
            <a:avLst/>
          </a:prstGeom>
          <a:solidFill>
            <a:schemeClr val="tx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nvGrpSpPr>
          <p:cNvPr id="12" name="Group 4"/>
          <p:cNvGrpSpPr>
            <a:grpSpLocks noChangeAspect="1"/>
          </p:cNvGrpSpPr>
          <p:nvPr/>
        </p:nvGrpSpPr>
        <p:grpSpPr bwMode="auto">
          <a:xfrm>
            <a:off x="104876" y="493861"/>
            <a:ext cx="789708" cy="723378"/>
            <a:chOff x="3551" y="1011"/>
            <a:chExt cx="578" cy="620"/>
          </a:xfrm>
          <a:solidFill>
            <a:srgbClr val="FFC000"/>
          </a:solidFill>
        </p:grpSpPr>
        <p:sp>
          <p:nvSpPr>
            <p:cNvPr id="13" name="Freeform 5"/>
            <p:cNvSpPr>
              <a:spLocks/>
            </p:cNvSpPr>
            <p:nvPr/>
          </p:nvSpPr>
          <p:spPr bwMode="auto">
            <a:xfrm>
              <a:off x="3551" y="1138"/>
              <a:ext cx="578" cy="493"/>
            </a:xfrm>
            <a:custGeom>
              <a:avLst/>
              <a:gdLst>
                <a:gd name="T0" fmla="*/ 331 w 335"/>
                <a:gd name="T1" fmla="*/ 22 h 287"/>
                <a:gd name="T2" fmla="*/ 173 w 335"/>
                <a:gd name="T3" fmla="*/ 78 h 287"/>
                <a:gd name="T4" fmla="*/ 163 w 335"/>
                <a:gd name="T5" fmla="*/ 81 h 287"/>
                <a:gd name="T6" fmla="*/ 160 w 335"/>
                <a:gd name="T7" fmla="*/ 78 h 287"/>
                <a:gd name="T8" fmla="*/ 5 w 335"/>
                <a:gd name="T9" fmla="*/ 22 h 287"/>
                <a:gd name="T10" fmla="*/ 1 w 335"/>
                <a:gd name="T11" fmla="*/ 29 h 287"/>
                <a:gd name="T12" fmla="*/ 1 w 335"/>
                <a:gd name="T13" fmla="*/ 217 h 287"/>
                <a:gd name="T14" fmla="*/ 8 w 335"/>
                <a:gd name="T15" fmla="*/ 225 h 287"/>
                <a:gd name="T16" fmla="*/ 10 w 335"/>
                <a:gd name="T17" fmla="*/ 225 h 287"/>
                <a:gd name="T18" fmla="*/ 160 w 335"/>
                <a:gd name="T19" fmla="*/ 282 h 287"/>
                <a:gd name="T20" fmla="*/ 171 w 335"/>
                <a:gd name="T21" fmla="*/ 285 h 287"/>
                <a:gd name="T22" fmla="*/ 173 w 335"/>
                <a:gd name="T23" fmla="*/ 282 h 287"/>
                <a:gd name="T24" fmla="*/ 325 w 335"/>
                <a:gd name="T25" fmla="*/ 225 h 287"/>
                <a:gd name="T26" fmla="*/ 335 w 335"/>
                <a:gd name="T27" fmla="*/ 220 h 287"/>
                <a:gd name="T28" fmla="*/ 335 w 335"/>
                <a:gd name="T29" fmla="*/ 217 h 287"/>
                <a:gd name="T30" fmla="*/ 335 w 335"/>
                <a:gd name="T31" fmla="*/ 29 h 287"/>
                <a:gd name="T32" fmla="*/ 331 w 335"/>
                <a:gd name="T33" fmla="*/ 22 h 2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35" h="287">
                  <a:moveTo>
                    <a:pt x="331" y="22"/>
                  </a:moveTo>
                  <a:cubicBezTo>
                    <a:pt x="272" y="0"/>
                    <a:pt x="205" y="24"/>
                    <a:pt x="173" y="78"/>
                  </a:cubicBezTo>
                  <a:cubicBezTo>
                    <a:pt x="171" y="82"/>
                    <a:pt x="167" y="83"/>
                    <a:pt x="163" y="81"/>
                  </a:cubicBezTo>
                  <a:cubicBezTo>
                    <a:pt x="162" y="80"/>
                    <a:pt x="161" y="79"/>
                    <a:pt x="160" y="78"/>
                  </a:cubicBezTo>
                  <a:cubicBezTo>
                    <a:pt x="129" y="24"/>
                    <a:pt x="64" y="0"/>
                    <a:pt x="5" y="22"/>
                  </a:cubicBezTo>
                  <a:cubicBezTo>
                    <a:pt x="2" y="24"/>
                    <a:pt x="0" y="26"/>
                    <a:pt x="1" y="29"/>
                  </a:cubicBezTo>
                  <a:cubicBezTo>
                    <a:pt x="1" y="217"/>
                    <a:pt x="1" y="217"/>
                    <a:pt x="1" y="217"/>
                  </a:cubicBezTo>
                  <a:cubicBezTo>
                    <a:pt x="1" y="222"/>
                    <a:pt x="4" y="225"/>
                    <a:pt x="8" y="225"/>
                  </a:cubicBezTo>
                  <a:cubicBezTo>
                    <a:pt x="9" y="225"/>
                    <a:pt x="10" y="225"/>
                    <a:pt x="10" y="225"/>
                  </a:cubicBezTo>
                  <a:cubicBezTo>
                    <a:pt x="68" y="206"/>
                    <a:pt x="130" y="230"/>
                    <a:pt x="160" y="282"/>
                  </a:cubicBezTo>
                  <a:cubicBezTo>
                    <a:pt x="162" y="286"/>
                    <a:pt x="167" y="287"/>
                    <a:pt x="171" y="285"/>
                  </a:cubicBezTo>
                  <a:cubicBezTo>
                    <a:pt x="172" y="284"/>
                    <a:pt x="173" y="283"/>
                    <a:pt x="173" y="282"/>
                  </a:cubicBezTo>
                  <a:cubicBezTo>
                    <a:pt x="204" y="229"/>
                    <a:pt x="268" y="205"/>
                    <a:pt x="325" y="225"/>
                  </a:cubicBezTo>
                  <a:cubicBezTo>
                    <a:pt x="329" y="226"/>
                    <a:pt x="334" y="224"/>
                    <a:pt x="335" y="220"/>
                  </a:cubicBezTo>
                  <a:cubicBezTo>
                    <a:pt x="335" y="219"/>
                    <a:pt x="335" y="218"/>
                    <a:pt x="335" y="217"/>
                  </a:cubicBezTo>
                  <a:cubicBezTo>
                    <a:pt x="335" y="29"/>
                    <a:pt x="335" y="29"/>
                    <a:pt x="335" y="29"/>
                  </a:cubicBezTo>
                  <a:cubicBezTo>
                    <a:pt x="335" y="26"/>
                    <a:pt x="334" y="24"/>
                    <a:pt x="331" y="2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4" name="Oval 6"/>
            <p:cNvSpPr>
              <a:spLocks noChangeArrowheads="1"/>
            </p:cNvSpPr>
            <p:nvPr/>
          </p:nvSpPr>
          <p:spPr bwMode="auto">
            <a:xfrm>
              <a:off x="3755" y="1011"/>
              <a:ext cx="172" cy="173"/>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24" name="Rounded Rectangle 23">
            <a:extLst>
              <a:ext uri="{FF2B5EF4-FFF2-40B4-BE49-F238E27FC236}">
                <a16:creationId xmlns:a16="http://schemas.microsoft.com/office/drawing/2014/main" id="{BFD96790-848A-438E-9E66-18D7BAF751A7}"/>
              </a:ext>
            </a:extLst>
          </p:cNvPr>
          <p:cNvSpPr/>
          <p:nvPr/>
        </p:nvSpPr>
        <p:spPr>
          <a:xfrm>
            <a:off x="1124152" y="31966"/>
            <a:ext cx="10962972" cy="677192"/>
          </a:xfrm>
          <a:prstGeom prst="roundRect">
            <a:avLst>
              <a:gd name="adj" fmla="val 8891"/>
            </a:avLst>
          </a:prstGeom>
          <a:solidFill>
            <a:srgbClr val="FFC000"/>
          </a:solidFill>
          <a:ln>
            <a:noFill/>
          </a:ln>
          <a:effectLst>
            <a:outerShdw blurRad="571500" dist="279400" dir="1500000" sx="98000" sy="98000" algn="ctr" rotWithShape="0">
              <a:schemeClr val="tx1">
                <a:lumMod val="85000"/>
                <a:lumOff val="15000"/>
                <a:alpha val="17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D" sz="2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DECLARACIÓN  DE  LOS  DERECHOS</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D" sz="2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DEL  HOMBRE  Y  DEL  CIUDADANO</a:t>
            </a:r>
          </a:p>
        </p:txBody>
      </p:sp>
      <p:pic>
        <p:nvPicPr>
          <p:cNvPr id="29" name="Imagen 28"/>
          <p:cNvPicPr>
            <a:picLocks noChangeAspect="1"/>
          </p:cNvPicPr>
          <p:nvPr/>
        </p:nvPicPr>
        <p:blipFill>
          <a:blip r:embed="rId2"/>
          <a:stretch>
            <a:fillRect/>
          </a:stretch>
        </p:blipFill>
        <p:spPr>
          <a:xfrm>
            <a:off x="9486711" y="6383813"/>
            <a:ext cx="2057400" cy="406401"/>
          </a:xfrm>
          <a:prstGeom prst="rect">
            <a:avLst/>
          </a:prstGeom>
        </p:spPr>
      </p:pic>
      <p:sp>
        <p:nvSpPr>
          <p:cNvPr id="4" name="CuadroTexto 3">
            <a:extLst>
              <a:ext uri="{FF2B5EF4-FFF2-40B4-BE49-F238E27FC236}">
                <a16:creationId xmlns:a16="http://schemas.microsoft.com/office/drawing/2014/main" id="{FF8E5090-91EB-6267-B69A-4559032143A5}"/>
              </a:ext>
            </a:extLst>
          </p:cNvPr>
          <p:cNvSpPr txBox="1"/>
          <p:nvPr/>
        </p:nvSpPr>
        <p:spPr>
          <a:xfrm>
            <a:off x="1104335" y="751502"/>
            <a:ext cx="10962972" cy="5632311"/>
          </a:xfrm>
          <a:prstGeom prst="rect">
            <a:avLst/>
          </a:prstGeom>
          <a:solidFill>
            <a:srgbClr val="FFC000"/>
          </a:solidFill>
        </p:spPr>
        <p:txBody>
          <a:bodyPr wrap="square">
            <a:spAutoFit/>
          </a:bodyPr>
          <a:lstStyle/>
          <a:p>
            <a:pPr marL="342900" marR="0" lvl="0" indent="-34290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Los Representantes del Pueblo Francés, constituidos en Asamblea Nacional, considerando que la ignorancia, el olvido o el menosprecio de los derechos del Hombre son las únicas causas de las calamidades públicas y de la corrupción de los Gobiernos, han resuelto exponer, en una Declaración solemne, los derechos naturales, inalienables y sagrados del Hombre, para que esta declaración, constantemente presente para todos los Miembros del cuerpo social, les recuerde sin cesar sus derechos y sus deberes; para que los actos del poder legislativo y del poder ejecutivo, al poder cotejarse en todo momento con la finalidad de cualquier institución política, sean más respetados y para que las reclamaciones de los ciudadanos, fundadas desde ahora en principios simples e indiscutibles, redunden siempre en beneficio del mantenimiento de la Constitución y de la felicidad de todos.</a:t>
            </a:r>
          </a:p>
          <a:p>
            <a:pPr marL="342900" marR="0" lvl="0" indent="-34290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En consecuencia, la Asamblea Nacional reconoce y declara, en presencia del Ser Supremo y bajo sus auspicios, los siguientes derechos del Hombre y del Ciudadano:</a:t>
            </a:r>
          </a:p>
        </p:txBody>
      </p:sp>
    </p:spTree>
    <p:extLst>
      <p:ext uri="{BB962C8B-B14F-4D97-AF65-F5344CB8AC3E}">
        <p14:creationId xmlns:p14="http://schemas.microsoft.com/office/powerpoint/2010/main" val="345200260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angle 17"/>
          <p:cNvSpPr/>
          <p:nvPr/>
        </p:nvSpPr>
        <p:spPr>
          <a:xfrm>
            <a:off x="1" y="-13855"/>
            <a:ext cx="999459" cy="6857999"/>
          </a:xfrm>
          <a:prstGeom prst="rect">
            <a:avLst/>
          </a:prstGeom>
          <a:solidFill>
            <a:schemeClr val="tx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nvGrpSpPr>
          <p:cNvPr id="12" name="Group 4"/>
          <p:cNvGrpSpPr>
            <a:grpSpLocks noChangeAspect="1"/>
          </p:cNvGrpSpPr>
          <p:nvPr/>
        </p:nvGrpSpPr>
        <p:grpSpPr bwMode="auto">
          <a:xfrm>
            <a:off x="104876" y="493861"/>
            <a:ext cx="789708" cy="723378"/>
            <a:chOff x="3551" y="1011"/>
            <a:chExt cx="578" cy="620"/>
          </a:xfrm>
          <a:solidFill>
            <a:srgbClr val="FFC000"/>
          </a:solidFill>
        </p:grpSpPr>
        <p:sp>
          <p:nvSpPr>
            <p:cNvPr id="13" name="Freeform 5"/>
            <p:cNvSpPr>
              <a:spLocks/>
            </p:cNvSpPr>
            <p:nvPr/>
          </p:nvSpPr>
          <p:spPr bwMode="auto">
            <a:xfrm>
              <a:off x="3551" y="1138"/>
              <a:ext cx="578" cy="493"/>
            </a:xfrm>
            <a:custGeom>
              <a:avLst/>
              <a:gdLst>
                <a:gd name="T0" fmla="*/ 331 w 335"/>
                <a:gd name="T1" fmla="*/ 22 h 287"/>
                <a:gd name="T2" fmla="*/ 173 w 335"/>
                <a:gd name="T3" fmla="*/ 78 h 287"/>
                <a:gd name="T4" fmla="*/ 163 w 335"/>
                <a:gd name="T5" fmla="*/ 81 h 287"/>
                <a:gd name="T6" fmla="*/ 160 w 335"/>
                <a:gd name="T7" fmla="*/ 78 h 287"/>
                <a:gd name="T8" fmla="*/ 5 w 335"/>
                <a:gd name="T9" fmla="*/ 22 h 287"/>
                <a:gd name="T10" fmla="*/ 1 w 335"/>
                <a:gd name="T11" fmla="*/ 29 h 287"/>
                <a:gd name="T12" fmla="*/ 1 w 335"/>
                <a:gd name="T13" fmla="*/ 217 h 287"/>
                <a:gd name="T14" fmla="*/ 8 w 335"/>
                <a:gd name="T15" fmla="*/ 225 h 287"/>
                <a:gd name="T16" fmla="*/ 10 w 335"/>
                <a:gd name="T17" fmla="*/ 225 h 287"/>
                <a:gd name="T18" fmla="*/ 160 w 335"/>
                <a:gd name="T19" fmla="*/ 282 h 287"/>
                <a:gd name="T20" fmla="*/ 171 w 335"/>
                <a:gd name="T21" fmla="*/ 285 h 287"/>
                <a:gd name="T22" fmla="*/ 173 w 335"/>
                <a:gd name="T23" fmla="*/ 282 h 287"/>
                <a:gd name="T24" fmla="*/ 325 w 335"/>
                <a:gd name="T25" fmla="*/ 225 h 287"/>
                <a:gd name="T26" fmla="*/ 335 w 335"/>
                <a:gd name="T27" fmla="*/ 220 h 287"/>
                <a:gd name="T28" fmla="*/ 335 w 335"/>
                <a:gd name="T29" fmla="*/ 217 h 287"/>
                <a:gd name="T30" fmla="*/ 335 w 335"/>
                <a:gd name="T31" fmla="*/ 29 h 287"/>
                <a:gd name="T32" fmla="*/ 331 w 335"/>
                <a:gd name="T33" fmla="*/ 22 h 2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35" h="287">
                  <a:moveTo>
                    <a:pt x="331" y="22"/>
                  </a:moveTo>
                  <a:cubicBezTo>
                    <a:pt x="272" y="0"/>
                    <a:pt x="205" y="24"/>
                    <a:pt x="173" y="78"/>
                  </a:cubicBezTo>
                  <a:cubicBezTo>
                    <a:pt x="171" y="82"/>
                    <a:pt x="167" y="83"/>
                    <a:pt x="163" y="81"/>
                  </a:cubicBezTo>
                  <a:cubicBezTo>
                    <a:pt x="162" y="80"/>
                    <a:pt x="161" y="79"/>
                    <a:pt x="160" y="78"/>
                  </a:cubicBezTo>
                  <a:cubicBezTo>
                    <a:pt x="129" y="24"/>
                    <a:pt x="64" y="0"/>
                    <a:pt x="5" y="22"/>
                  </a:cubicBezTo>
                  <a:cubicBezTo>
                    <a:pt x="2" y="24"/>
                    <a:pt x="0" y="26"/>
                    <a:pt x="1" y="29"/>
                  </a:cubicBezTo>
                  <a:cubicBezTo>
                    <a:pt x="1" y="217"/>
                    <a:pt x="1" y="217"/>
                    <a:pt x="1" y="217"/>
                  </a:cubicBezTo>
                  <a:cubicBezTo>
                    <a:pt x="1" y="222"/>
                    <a:pt x="4" y="225"/>
                    <a:pt x="8" y="225"/>
                  </a:cubicBezTo>
                  <a:cubicBezTo>
                    <a:pt x="9" y="225"/>
                    <a:pt x="10" y="225"/>
                    <a:pt x="10" y="225"/>
                  </a:cubicBezTo>
                  <a:cubicBezTo>
                    <a:pt x="68" y="206"/>
                    <a:pt x="130" y="230"/>
                    <a:pt x="160" y="282"/>
                  </a:cubicBezTo>
                  <a:cubicBezTo>
                    <a:pt x="162" y="286"/>
                    <a:pt x="167" y="287"/>
                    <a:pt x="171" y="285"/>
                  </a:cubicBezTo>
                  <a:cubicBezTo>
                    <a:pt x="172" y="284"/>
                    <a:pt x="173" y="283"/>
                    <a:pt x="173" y="282"/>
                  </a:cubicBezTo>
                  <a:cubicBezTo>
                    <a:pt x="204" y="229"/>
                    <a:pt x="268" y="205"/>
                    <a:pt x="325" y="225"/>
                  </a:cubicBezTo>
                  <a:cubicBezTo>
                    <a:pt x="329" y="226"/>
                    <a:pt x="334" y="224"/>
                    <a:pt x="335" y="220"/>
                  </a:cubicBezTo>
                  <a:cubicBezTo>
                    <a:pt x="335" y="219"/>
                    <a:pt x="335" y="218"/>
                    <a:pt x="335" y="217"/>
                  </a:cubicBezTo>
                  <a:cubicBezTo>
                    <a:pt x="335" y="29"/>
                    <a:pt x="335" y="29"/>
                    <a:pt x="335" y="29"/>
                  </a:cubicBezTo>
                  <a:cubicBezTo>
                    <a:pt x="335" y="26"/>
                    <a:pt x="334" y="24"/>
                    <a:pt x="331" y="2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4" name="Oval 6"/>
            <p:cNvSpPr>
              <a:spLocks noChangeArrowheads="1"/>
            </p:cNvSpPr>
            <p:nvPr/>
          </p:nvSpPr>
          <p:spPr bwMode="auto">
            <a:xfrm>
              <a:off x="3755" y="1011"/>
              <a:ext cx="172" cy="173"/>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24" name="Rounded Rectangle 23">
            <a:extLst>
              <a:ext uri="{FF2B5EF4-FFF2-40B4-BE49-F238E27FC236}">
                <a16:creationId xmlns:a16="http://schemas.microsoft.com/office/drawing/2014/main" id="{BFD96790-848A-438E-9E66-18D7BAF751A7}"/>
              </a:ext>
            </a:extLst>
          </p:cNvPr>
          <p:cNvSpPr/>
          <p:nvPr/>
        </p:nvSpPr>
        <p:spPr>
          <a:xfrm>
            <a:off x="1124152" y="67787"/>
            <a:ext cx="10962972" cy="830504"/>
          </a:xfrm>
          <a:prstGeom prst="roundRect">
            <a:avLst>
              <a:gd name="adj" fmla="val 8891"/>
            </a:avLst>
          </a:prstGeom>
          <a:solidFill>
            <a:srgbClr val="FFC000"/>
          </a:solidFill>
          <a:ln>
            <a:noFill/>
          </a:ln>
          <a:effectLst>
            <a:outerShdw blurRad="571500" dist="279400" dir="1500000" sx="98000" sy="98000" algn="ctr" rotWithShape="0">
              <a:schemeClr val="tx1">
                <a:lumMod val="85000"/>
                <a:lumOff val="15000"/>
                <a:alpha val="17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D" sz="2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DECLARACIÓN  DE  LOS  DERECHOS</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D" sz="2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DEL  HOMBRE  Y  DEL  CIUDADANO</a:t>
            </a:r>
          </a:p>
        </p:txBody>
      </p:sp>
      <p:pic>
        <p:nvPicPr>
          <p:cNvPr id="29" name="Imagen 28"/>
          <p:cNvPicPr>
            <a:picLocks noChangeAspect="1"/>
          </p:cNvPicPr>
          <p:nvPr/>
        </p:nvPicPr>
        <p:blipFill>
          <a:blip r:embed="rId2"/>
          <a:stretch>
            <a:fillRect/>
          </a:stretch>
        </p:blipFill>
        <p:spPr>
          <a:xfrm>
            <a:off x="9486711" y="6383813"/>
            <a:ext cx="2057400" cy="406401"/>
          </a:xfrm>
          <a:prstGeom prst="rect">
            <a:avLst/>
          </a:prstGeom>
        </p:spPr>
      </p:pic>
      <p:sp>
        <p:nvSpPr>
          <p:cNvPr id="4" name="CuadroTexto 3">
            <a:extLst>
              <a:ext uri="{FF2B5EF4-FFF2-40B4-BE49-F238E27FC236}">
                <a16:creationId xmlns:a16="http://schemas.microsoft.com/office/drawing/2014/main" id="{FF8E5090-91EB-6267-B69A-4559032143A5}"/>
              </a:ext>
            </a:extLst>
          </p:cNvPr>
          <p:cNvSpPr txBox="1"/>
          <p:nvPr/>
        </p:nvSpPr>
        <p:spPr>
          <a:xfrm>
            <a:off x="1104335" y="951507"/>
            <a:ext cx="10962972" cy="5262979"/>
          </a:xfrm>
          <a:prstGeom prst="rect">
            <a:avLst/>
          </a:prstGeom>
          <a:solidFill>
            <a:srgbClr val="FFC000"/>
          </a:solidFill>
        </p:spPr>
        <p:txBody>
          <a:bodyPr wrap="square">
            <a:spAutoFit/>
          </a:bodyPr>
          <a:lstStyle/>
          <a:p>
            <a:pPr marL="342900" marR="0" lvl="0" indent="-34290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Artículo 1.- Los hombres nacen y permanecen libres e iguales en derechos. Las distinciones sociales sólo pueden fundarse en la utilidad común.</a:t>
            </a:r>
          </a:p>
          <a:p>
            <a:pPr marL="342900" marR="0" lvl="0" indent="-34290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342900" marR="0" lvl="0" indent="-34290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Artículo 2.- La finalidad de cualquier asociación política es la protección de los derechos naturales e imprescriptibles del Hombre. Tales derechos son la libertad, la propiedad, la seguridad y la resistencia a la opresión.</a:t>
            </a:r>
          </a:p>
          <a:p>
            <a:pPr marL="342900" marR="0" lvl="0" indent="-34290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342900" marR="0" lvl="0" indent="-34290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Artículo 3.- El principio de toda Soberanía reside esencialmente en la Nación. Ningún cuerpo ni ningún individuo pueden ejercer autoridad alguna que no emane expresamente de ella.</a:t>
            </a:r>
          </a:p>
          <a:p>
            <a:pPr marL="342900" marR="0" lvl="0" indent="-34290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342900" marR="0" lvl="0" indent="-34290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Artículo 4.- La libertad consiste en poder hacer todo lo que no perjudique a los demás. Por ello, el ejercicio de los derechos naturales de cada hombre tan sólo tiene como límites los que garantizan a los demás Miembros de la</a:t>
            </a:r>
          </a:p>
        </p:txBody>
      </p:sp>
    </p:spTree>
    <p:extLst>
      <p:ext uri="{BB962C8B-B14F-4D97-AF65-F5344CB8AC3E}">
        <p14:creationId xmlns:p14="http://schemas.microsoft.com/office/powerpoint/2010/main" val="169446614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angle 17"/>
          <p:cNvSpPr/>
          <p:nvPr/>
        </p:nvSpPr>
        <p:spPr>
          <a:xfrm>
            <a:off x="1" y="-13855"/>
            <a:ext cx="999459" cy="6857999"/>
          </a:xfrm>
          <a:prstGeom prst="rect">
            <a:avLst/>
          </a:prstGeom>
          <a:solidFill>
            <a:schemeClr val="tx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nvGrpSpPr>
          <p:cNvPr id="12" name="Group 4"/>
          <p:cNvGrpSpPr>
            <a:grpSpLocks noChangeAspect="1"/>
          </p:cNvGrpSpPr>
          <p:nvPr/>
        </p:nvGrpSpPr>
        <p:grpSpPr bwMode="auto">
          <a:xfrm>
            <a:off x="104876" y="493861"/>
            <a:ext cx="789708" cy="723378"/>
            <a:chOff x="3551" y="1011"/>
            <a:chExt cx="578" cy="620"/>
          </a:xfrm>
          <a:solidFill>
            <a:srgbClr val="FFC000"/>
          </a:solidFill>
        </p:grpSpPr>
        <p:sp>
          <p:nvSpPr>
            <p:cNvPr id="13" name="Freeform 5"/>
            <p:cNvSpPr>
              <a:spLocks/>
            </p:cNvSpPr>
            <p:nvPr/>
          </p:nvSpPr>
          <p:spPr bwMode="auto">
            <a:xfrm>
              <a:off x="3551" y="1138"/>
              <a:ext cx="578" cy="493"/>
            </a:xfrm>
            <a:custGeom>
              <a:avLst/>
              <a:gdLst>
                <a:gd name="T0" fmla="*/ 331 w 335"/>
                <a:gd name="T1" fmla="*/ 22 h 287"/>
                <a:gd name="T2" fmla="*/ 173 w 335"/>
                <a:gd name="T3" fmla="*/ 78 h 287"/>
                <a:gd name="T4" fmla="*/ 163 w 335"/>
                <a:gd name="T5" fmla="*/ 81 h 287"/>
                <a:gd name="T6" fmla="*/ 160 w 335"/>
                <a:gd name="T7" fmla="*/ 78 h 287"/>
                <a:gd name="T8" fmla="*/ 5 w 335"/>
                <a:gd name="T9" fmla="*/ 22 h 287"/>
                <a:gd name="T10" fmla="*/ 1 w 335"/>
                <a:gd name="T11" fmla="*/ 29 h 287"/>
                <a:gd name="T12" fmla="*/ 1 w 335"/>
                <a:gd name="T13" fmla="*/ 217 h 287"/>
                <a:gd name="T14" fmla="*/ 8 w 335"/>
                <a:gd name="T15" fmla="*/ 225 h 287"/>
                <a:gd name="T16" fmla="*/ 10 w 335"/>
                <a:gd name="T17" fmla="*/ 225 h 287"/>
                <a:gd name="T18" fmla="*/ 160 w 335"/>
                <a:gd name="T19" fmla="*/ 282 h 287"/>
                <a:gd name="T20" fmla="*/ 171 w 335"/>
                <a:gd name="T21" fmla="*/ 285 h 287"/>
                <a:gd name="T22" fmla="*/ 173 w 335"/>
                <a:gd name="T23" fmla="*/ 282 h 287"/>
                <a:gd name="T24" fmla="*/ 325 w 335"/>
                <a:gd name="T25" fmla="*/ 225 h 287"/>
                <a:gd name="T26" fmla="*/ 335 w 335"/>
                <a:gd name="T27" fmla="*/ 220 h 287"/>
                <a:gd name="T28" fmla="*/ 335 w 335"/>
                <a:gd name="T29" fmla="*/ 217 h 287"/>
                <a:gd name="T30" fmla="*/ 335 w 335"/>
                <a:gd name="T31" fmla="*/ 29 h 287"/>
                <a:gd name="T32" fmla="*/ 331 w 335"/>
                <a:gd name="T33" fmla="*/ 22 h 2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35" h="287">
                  <a:moveTo>
                    <a:pt x="331" y="22"/>
                  </a:moveTo>
                  <a:cubicBezTo>
                    <a:pt x="272" y="0"/>
                    <a:pt x="205" y="24"/>
                    <a:pt x="173" y="78"/>
                  </a:cubicBezTo>
                  <a:cubicBezTo>
                    <a:pt x="171" y="82"/>
                    <a:pt x="167" y="83"/>
                    <a:pt x="163" y="81"/>
                  </a:cubicBezTo>
                  <a:cubicBezTo>
                    <a:pt x="162" y="80"/>
                    <a:pt x="161" y="79"/>
                    <a:pt x="160" y="78"/>
                  </a:cubicBezTo>
                  <a:cubicBezTo>
                    <a:pt x="129" y="24"/>
                    <a:pt x="64" y="0"/>
                    <a:pt x="5" y="22"/>
                  </a:cubicBezTo>
                  <a:cubicBezTo>
                    <a:pt x="2" y="24"/>
                    <a:pt x="0" y="26"/>
                    <a:pt x="1" y="29"/>
                  </a:cubicBezTo>
                  <a:cubicBezTo>
                    <a:pt x="1" y="217"/>
                    <a:pt x="1" y="217"/>
                    <a:pt x="1" y="217"/>
                  </a:cubicBezTo>
                  <a:cubicBezTo>
                    <a:pt x="1" y="222"/>
                    <a:pt x="4" y="225"/>
                    <a:pt x="8" y="225"/>
                  </a:cubicBezTo>
                  <a:cubicBezTo>
                    <a:pt x="9" y="225"/>
                    <a:pt x="10" y="225"/>
                    <a:pt x="10" y="225"/>
                  </a:cubicBezTo>
                  <a:cubicBezTo>
                    <a:pt x="68" y="206"/>
                    <a:pt x="130" y="230"/>
                    <a:pt x="160" y="282"/>
                  </a:cubicBezTo>
                  <a:cubicBezTo>
                    <a:pt x="162" y="286"/>
                    <a:pt x="167" y="287"/>
                    <a:pt x="171" y="285"/>
                  </a:cubicBezTo>
                  <a:cubicBezTo>
                    <a:pt x="172" y="284"/>
                    <a:pt x="173" y="283"/>
                    <a:pt x="173" y="282"/>
                  </a:cubicBezTo>
                  <a:cubicBezTo>
                    <a:pt x="204" y="229"/>
                    <a:pt x="268" y="205"/>
                    <a:pt x="325" y="225"/>
                  </a:cubicBezTo>
                  <a:cubicBezTo>
                    <a:pt x="329" y="226"/>
                    <a:pt x="334" y="224"/>
                    <a:pt x="335" y="220"/>
                  </a:cubicBezTo>
                  <a:cubicBezTo>
                    <a:pt x="335" y="219"/>
                    <a:pt x="335" y="218"/>
                    <a:pt x="335" y="217"/>
                  </a:cubicBezTo>
                  <a:cubicBezTo>
                    <a:pt x="335" y="29"/>
                    <a:pt x="335" y="29"/>
                    <a:pt x="335" y="29"/>
                  </a:cubicBezTo>
                  <a:cubicBezTo>
                    <a:pt x="335" y="26"/>
                    <a:pt x="334" y="24"/>
                    <a:pt x="331" y="2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4" name="Oval 6"/>
            <p:cNvSpPr>
              <a:spLocks noChangeArrowheads="1"/>
            </p:cNvSpPr>
            <p:nvPr/>
          </p:nvSpPr>
          <p:spPr bwMode="auto">
            <a:xfrm>
              <a:off x="3755" y="1011"/>
              <a:ext cx="172" cy="173"/>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24" name="Rounded Rectangle 23">
            <a:extLst>
              <a:ext uri="{FF2B5EF4-FFF2-40B4-BE49-F238E27FC236}">
                <a16:creationId xmlns:a16="http://schemas.microsoft.com/office/drawing/2014/main" id="{BFD96790-848A-438E-9E66-18D7BAF751A7}"/>
              </a:ext>
            </a:extLst>
          </p:cNvPr>
          <p:cNvSpPr/>
          <p:nvPr/>
        </p:nvSpPr>
        <p:spPr>
          <a:xfrm>
            <a:off x="1124152" y="67787"/>
            <a:ext cx="10962972" cy="830504"/>
          </a:xfrm>
          <a:prstGeom prst="roundRect">
            <a:avLst>
              <a:gd name="adj" fmla="val 8891"/>
            </a:avLst>
          </a:prstGeom>
          <a:solidFill>
            <a:srgbClr val="FFC000"/>
          </a:solidFill>
          <a:ln>
            <a:noFill/>
          </a:ln>
          <a:effectLst>
            <a:outerShdw blurRad="571500" dist="279400" dir="1500000" sx="98000" sy="98000" algn="ctr" rotWithShape="0">
              <a:schemeClr val="tx1">
                <a:lumMod val="85000"/>
                <a:lumOff val="15000"/>
                <a:alpha val="17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D" sz="2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DECLARACIÓN  DE  LOS  DERECHOS</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D" sz="2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DEL  HOMBRE  Y  DEL  CIUDADANO</a:t>
            </a:r>
          </a:p>
        </p:txBody>
      </p:sp>
      <p:pic>
        <p:nvPicPr>
          <p:cNvPr id="29" name="Imagen 28"/>
          <p:cNvPicPr>
            <a:picLocks noChangeAspect="1"/>
          </p:cNvPicPr>
          <p:nvPr/>
        </p:nvPicPr>
        <p:blipFill>
          <a:blip r:embed="rId2"/>
          <a:stretch>
            <a:fillRect/>
          </a:stretch>
        </p:blipFill>
        <p:spPr>
          <a:xfrm>
            <a:off x="9486711" y="6383813"/>
            <a:ext cx="2057400" cy="406401"/>
          </a:xfrm>
          <a:prstGeom prst="rect">
            <a:avLst/>
          </a:prstGeom>
        </p:spPr>
      </p:pic>
      <p:sp>
        <p:nvSpPr>
          <p:cNvPr id="4" name="CuadroTexto 3">
            <a:extLst>
              <a:ext uri="{FF2B5EF4-FFF2-40B4-BE49-F238E27FC236}">
                <a16:creationId xmlns:a16="http://schemas.microsoft.com/office/drawing/2014/main" id="{FF8E5090-91EB-6267-B69A-4559032143A5}"/>
              </a:ext>
            </a:extLst>
          </p:cNvPr>
          <p:cNvSpPr txBox="1"/>
          <p:nvPr/>
        </p:nvSpPr>
        <p:spPr>
          <a:xfrm>
            <a:off x="1104335" y="951507"/>
            <a:ext cx="10962972" cy="5262979"/>
          </a:xfrm>
          <a:prstGeom prst="rect">
            <a:avLst/>
          </a:prstGeom>
          <a:solidFill>
            <a:srgbClr val="FFC000"/>
          </a:solidFill>
        </p:spPr>
        <p:txBody>
          <a:bodyPr wrap="square">
            <a:spAutoFit/>
          </a:bodyPr>
          <a:lstStyle/>
          <a:p>
            <a:pPr marL="342900" marR="0" lvl="0" indent="-34290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Sociedad el goce de estos mismos derechos. Tales límites tan sólo pueden ser determinados por la Ley.</a:t>
            </a:r>
          </a:p>
          <a:p>
            <a:pPr marL="342900" marR="0" lvl="0" indent="-34290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342900" marR="0" lvl="0" indent="-34290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Artículo 5.- La Ley sólo tiene derecho a prohibir los actos perjudiciales para la Sociedad. Nada que no esté prohibido por la Ley puede ser impedido, y nadie puede ser obligado a hacer algo que ésta no ordene.</a:t>
            </a:r>
          </a:p>
          <a:p>
            <a:pPr marL="342900" marR="0" lvl="0" indent="-34290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342900" marR="0" lvl="0" indent="-34290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Artículo 6.- La Ley es la expresión de la voluntad general. Todos los Ciudadanos tienen derecho a contribuir a su elaboración, personalmente o a través de sus Representantes. Debe ser la misma para todos, tanto para proteger como para sancionar. Además, puesto que todos los Ciudadanos son iguales ante la Ley, todos ellos pueden presentarse y ser elegidos para cualquier dignidad, cargo o empleo públicos, según sus capacidades y sin otra distinción que la de sus virtudes y aptitudes.</a:t>
            </a:r>
          </a:p>
        </p:txBody>
      </p:sp>
    </p:spTree>
    <p:extLst>
      <p:ext uri="{BB962C8B-B14F-4D97-AF65-F5344CB8AC3E}">
        <p14:creationId xmlns:p14="http://schemas.microsoft.com/office/powerpoint/2010/main" val="297240143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angle 17"/>
          <p:cNvSpPr/>
          <p:nvPr/>
        </p:nvSpPr>
        <p:spPr>
          <a:xfrm>
            <a:off x="1" y="-13855"/>
            <a:ext cx="999459" cy="6857999"/>
          </a:xfrm>
          <a:prstGeom prst="rect">
            <a:avLst/>
          </a:prstGeom>
          <a:solidFill>
            <a:schemeClr val="tx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nvGrpSpPr>
          <p:cNvPr id="12" name="Group 4"/>
          <p:cNvGrpSpPr>
            <a:grpSpLocks noChangeAspect="1"/>
          </p:cNvGrpSpPr>
          <p:nvPr/>
        </p:nvGrpSpPr>
        <p:grpSpPr bwMode="auto">
          <a:xfrm>
            <a:off x="104876" y="493861"/>
            <a:ext cx="789708" cy="723378"/>
            <a:chOff x="3551" y="1011"/>
            <a:chExt cx="578" cy="620"/>
          </a:xfrm>
          <a:solidFill>
            <a:srgbClr val="FFC000"/>
          </a:solidFill>
        </p:grpSpPr>
        <p:sp>
          <p:nvSpPr>
            <p:cNvPr id="13" name="Freeform 5"/>
            <p:cNvSpPr>
              <a:spLocks/>
            </p:cNvSpPr>
            <p:nvPr/>
          </p:nvSpPr>
          <p:spPr bwMode="auto">
            <a:xfrm>
              <a:off x="3551" y="1138"/>
              <a:ext cx="578" cy="493"/>
            </a:xfrm>
            <a:custGeom>
              <a:avLst/>
              <a:gdLst>
                <a:gd name="T0" fmla="*/ 331 w 335"/>
                <a:gd name="T1" fmla="*/ 22 h 287"/>
                <a:gd name="T2" fmla="*/ 173 w 335"/>
                <a:gd name="T3" fmla="*/ 78 h 287"/>
                <a:gd name="T4" fmla="*/ 163 w 335"/>
                <a:gd name="T5" fmla="*/ 81 h 287"/>
                <a:gd name="T6" fmla="*/ 160 w 335"/>
                <a:gd name="T7" fmla="*/ 78 h 287"/>
                <a:gd name="T8" fmla="*/ 5 w 335"/>
                <a:gd name="T9" fmla="*/ 22 h 287"/>
                <a:gd name="T10" fmla="*/ 1 w 335"/>
                <a:gd name="T11" fmla="*/ 29 h 287"/>
                <a:gd name="T12" fmla="*/ 1 w 335"/>
                <a:gd name="T13" fmla="*/ 217 h 287"/>
                <a:gd name="T14" fmla="*/ 8 w 335"/>
                <a:gd name="T15" fmla="*/ 225 h 287"/>
                <a:gd name="T16" fmla="*/ 10 w 335"/>
                <a:gd name="T17" fmla="*/ 225 h 287"/>
                <a:gd name="T18" fmla="*/ 160 w 335"/>
                <a:gd name="T19" fmla="*/ 282 h 287"/>
                <a:gd name="T20" fmla="*/ 171 w 335"/>
                <a:gd name="T21" fmla="*/ 285 h 287"/>
                <a:gd name="T22" fmla="*/ 173 w 335"/>
                <a:gd name="T23" fmla="*/ 282 h 287"/>
                <a:gd name="T24" fmla="*/ 325 w 335"/>
                <a:gd name="T25" fmla="*/ 225 h 287"/>
                <a:gd name="T26" fmla="*/ 335 w 335"/>
                <a:gd name="T27" fmla="*/ 220 h 287"/>
                <a:gd name="T28" fmla="*/ 335 w 335"/>
                <a:gd name="T29" fmla="*/ 217 h 287"/>
                <a:gd name="T30" fmla="*/ 335 w 335"/>
                <a:gd name="T31" fmla="*/ 29 h 287"/>
                <a:gd name="T32" fmla="*/ 331 w 335"/>
                <a:gd name="T33" fmla="*/ 22 h 2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35" h="287">
                  <a:moveTo>
                    <a:pt x="331" y="22"/>
                  </a:moveTo>
                  <a:cubicBezTo>
                    <a:pt x="272" y="0"/>
                    <a:pt x="205" y="24"/>
                    <a:pt x="173" y="78"/>
                  </a:cubicBezTo>
                  <a:cubicBezTo>
                    <a:pt x="171" y="82"/>
                    <a:pt x="167" y="83"/>
                    <a:pt x="163" y="81"/>
                  </a:cubicBezTo>
                  <a:cubicBezTo>
                    <a:pt x="162" y="80"/>
                    <a:pt x="161" y="79"/>
                    <a:pt x="160" y="78"/>
                  </a:cubicBezTo>
                  <a:cubicBezTo>
                    <a:pt x="129" y="24"/>
                    <a:pt x="64" y="0"/>
                    <a:pt x="5" y="22"/>
                  </a:cubicBezTo>
                  <a:cubicBezTo>
                    <a:pt x="2" y="24"/>
                    <a:pt x="0" y="26"/>
                    <a:pt x="1" y="29"/>
                  </a:cubicBezTo>
                  <a:cubicBezTo>
                    <a:pt x="1" y="217"/>
                    <a:pt x="1" y="217"/>
                    <a:pt x="1" y="217"/>
                  </a:cubicBezTo>
                  <a:cubicBezTo>
                    <a:pt x="1" y="222"/>
                    <a:pt x="4" y="225"/>
                    <a:pt x="8" y="225"/>
                  </a:cubicBezTo>
                  <a:cubicBezTo>
                    <a:pt x="9" y="225"/>
                    <a:pt x="10" y="225"/>
                    <a:pt x="10" y="225"/>
                  </a:cubicBezTo>
                  <a:cubicBezTo>
                    <a:pt x="68" y="206"/>
                    <a:pt x="130" y="230"/>
                    <a:pt x="160" y="282"/>
                  </a:cubicBezTo>
                  <a:cubicBezTo>
                    <a:pt x="162" y="286"/>
                    <a:pt x="167" y="287"/>
                    <a:pt x="171" y="285"/>
                  </a:cubicBezTo>
                  <a:cubicBezTo>
                    <a:pt x="172" y="284"/>
                    <a:pt x="173" y="283"/>
                    <a:pt x="173" y="282"/>
                  </a:cubicBezTo>
                  <a:cubicBezTo>
                    <a:pt x="204" y="229"/>
                    <a:pt x="268" y="205"/>
                    <a:pt x="325" y="225"/>
                  </a:cubicBezTo>
                  <a:cubicBezTo>
                    <a:pt x="329" y="226"/>
                    <a:pt x="334" y="224"/>
                    <a:pt x="335" y="220"/>
                  </a:cubicBezTo>
                  <a:cubicBezTo>
                    <a:pt x="335" y="219"/>
                    <a:pt x="335" y="218"/>
                    <a:pt x="335" y="217"/>
                  </a:cubicBezTo>
                  <a:cubicBezTo>
                    <a:pt x="335" y="29"/>
                    <a:pt x="335" y="29"/>
                    <a:pt x="335" y="29"/>
                  </a:cubicBezTo>
                  <a:cubicBezTo>
                    <a:pt x="335" y="26"/>
                    <a:pt x="334" y="24"/>
                    <a:pt x="331" y="2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4" name="Oval 6"/>
            <p:cNvSpPr>
              <a:spLocks noChangeArrowheads="1"/>
            </p:cNvSpPr>
            <p:nvPr/>
          </p:nvSpPr>
          <p:spPr bwMode="auto">
            <a:xfrm>
              <a:off x="3755" y="1011"/>
              <a:ext cx="172" cy="173"/>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24" name="Rounded Rectangle 23">
            <a:extLst>
              <a:ext uri="{FF2B5EF4-FFF2-40B4-BE49-F238E27FC236}">
                <a16:creationId xmlns:a16="http://schemas.microsoft.com/office/drawing/2014/main" id="{BFD96790-848A-438E-9E66-18D7BAF751A7}"/>
              </a:ext>
            </a:extLst>
          </p:cNvPr>
          <p:cNvSpPr/>
          <p:nvPr/>
        </p:nvSpPr>
        <p:spPr>
          <a:xfrm>
            <a:off x="1124152" y="31966"/>
            <a:ext cx="10962972" cy="677192"/>
          </a:xfrm>
          <a:prstGeom prst="roundRect">
            <a:avLst>
              <a:gd name="adj" fmla="val 8891"/>
            </a:avLst>
          </a:prstGeom>
          <a:solidFill>
            <a:srgbClr val="FFC000"/>
          </a:solidFill>
          <a:ln>
            <a:noFill/>
          </a:ln>
          <a:effectLst>
            <a:outerShdw blurRad="571500" dist="279400" dir="1500000" sx="98000" sy="98000" algn="ctr" rotWithShape="0">
              <a:schemeClr val="tx1">
                <a:lumMod val="85000"/>
                <a:lumOff val="15000"/>
                <a:alpha val="17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D" sz="2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DECLARACIÓN  DE  LOS  DERECHOS</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D" sz="2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DEL  HOMBRE  Y  DEL  CIUDADANO</a:t>
            </a:r>
          </a:p>
        </p:txBody>
      </p:sp>
      <p:pic>
        <p:nvPicPr>
          <p:cNvPr id="29" name="Imagen 28"/>
          <p:cNvPicPr>
            <a:picLocks noChangeAspect="1"/>
          </p:cNvPicPr>
          <p:nvPr/>
        </p:nvPicPr>
        <p:blipFill>
          <a:blip r:embed="rId2"/>
          <a:stretch>
            <a:fillRect/>
          </a:stretch>
        </p:blipFill>
        <p:spPr>
          <a:xfrm>
            <a:off x="9486711" y="6383813"/>
            <a:ext cx="2057400" cy="406401"/>
          </a:xfrm>
          <a:prstGeom prst="rect">
            <a:avLst/>
          </a:prstGeom>
        </p:spPr>
      </p:pic>
      <p:sp>
        <p:nvSpPr>
          <p:cNvPr id="4" name="CuadroTexto 3">
            <a:extLst>
              <a:ext uri="{FF2B5EF4-FFF2-40B4-BE49-F238E27FC236}">
                <a16:creationId xmlns:a16="http://schemas.microsoft.com/office/drawing/2014/main" id="{FF8E5090-91EB-6267-B69A-4559032143A5}"/>
              </a:ext>
            </a:extLst>
          </p:cNvPr>
          <p:cNvSpPr txBox="1"/>
          <p:nvPr/>
        </p:nvSpPr>
        <p:spPr>
          <a:xfrm>
            <a:off x="1104335" y="751502"/>
            <a:ext cx="10962972" cy="5632311"/>
          </a:xfrm>
          <a:prstGeom prst="rect">
            <a:avLst/>
          </a:prstGeom>
          <a:solidFill>
            <a:srgbClr val="FFC000"/>
          </a:solidFill>
        </p:spPr>
        <p:txBody>
          <a:bodyPr wrap="square">
            <a:spAutoFit/>
          </a:bodyPr>
          <a:lstStyle/>
          <a:p>
            <a:pPr marL="342900" marR="0" lvl="0" indent="-34290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Artículo 7.- Ningún hombre puede ser acusado, arrestado o detenido, salvo en los casos determinados por la Ley y en la forma determinada por ella. Quienes soliciten, cursen, ejecuten o hagan ejecutar órdenes arbitrarias deben ser castigados; con todo, cualquier ciudadano que sea requerido o aprehendido en virtud de la Ley debe obedecer de inmediato, y es culpable si opone resistencia.</a:t>
            </a:r>
          </a:p>
          <a:p>
            <a:pPr marL="342900" marR="0" lvl="0" indent="-34290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342900" marR="0" lvl="0" indent="-34290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Artículo 8.- La Ley sólo debe establecer penas estricta y evidentemente necesarias, y tan sólo se puede ser castigado en virtud de una Ley establecida y promulgada con anterioridad al delito, y aplicada legalmente.</a:t>
            </a:r>
          </a:p>
          <a:p>
            <a:pPr marL="342900" marR="0" lvl="0" indent="-34290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342900" marR="0" lvl="0" indent="-34290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Artículo 9.- Puesto que cualquier hombre se considera inocente hasta no ser declarado culpable, si se juzga indispensable detenerlo, cualquier rigor que no sea necesario para apoderarse de su persona debe ser severamente reprimido por la Ley.</a:t>
            </a:r>
          </a:p>
        </p:txBody>
      </p:sp>
    </p:spTree>
    <p:extLst>
      <p:ext uri="{BB962C8B-B14F-4D97-AF65-F5344CB8AC3E}">
        <p14:creationId xmlns:p14="http://schemas.microsoft.com/office/powerpoint/2010/main" val="312669493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angle 17"/>
          <p:cNvSpPr/>
          <p:nvPr/>
        </p:nvSpPr>
        <p:spPr>
          <a:xfrm>
            <a:off x="1" y="-13855"/>
            <a:ext cx="999459" cy="6857999"/>
          </a:xfrm>
          <a:prstGeom prst="rect">
            <a:avLst/>
          </a:prstGeom>
          <a:solidFill>
            <a:schemeClr val="tx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nvGrpSpPr>
          <p:cNvPr id="12" name="Group 4"/>
          <p:cNvGrpSpPr>
            <a:grpSpLocks noChangeAspect="1"/>
          </p:cNvGrpSpPr>
          <p:nvPr/>
        </p:nvGrpSpPr>
        <p:grpSpPr bwMode="auto">
          <a:xfrm>
            <a:off x="104876" y="493861"/>
            <a:ext cx="789708" cy="723378"/>
            <a:chOff x="3551" y="1011"/>
            <a:chExt cx="578" cy="620"/>
          </a:xfrm>
          <a:solidFill>
            <a:srgbClr val="FFC000"/>
          </a:solidFill>
        </p:grpSpPr>
        <p:sp>
          <p:nvSpPr>
            <p:cNvPr id="13" name="Freeform 5"/>
            <p:cNvSpPr>
              <a:spLocks/>
            </p:cNvSpPr>
            <p:nvPr/>
          </p:nvSpPr>
          <p:spPr bwMode="auto">
            <a:xfrm>
              <a:off x="3551" y="1138"/>
              <a:ext cx="578" cy="493"/>
            </a:xfrm>
            <a:custGeom>
              <a:avLst/>
              <a:gdLst>
                <a:gd name="T0" fmla="*/ 331 w 335"/>
                <a:gd name="T1" fmla="*/ 22 h 287"/>
                <a:gd name="T2" fmla="*/ 173 w 335"/>
                <a:gd name="T3" fmla="*/ 78 h 287"/>
                <a:gd name="T4" fmla="*/ 163 w 335"/>
                <a:gd name="T5" fmla="*/ 81 h 287"/>
                <a:gd name="T6" fmla="*/ 160 w 335"/>
                <a:gd name="T7" fmla="*/ 78 h 287"/>
                <a:gd name="T8" fmla="*/ 5 w 335"/>
                <a:gd name="T9" fmla="*/ 22 h 287"/>
                <a:gd name="T10" fmla="*/ 1 w 335"/>
                <a:gd name="T11" fmla="*/ 29 h 287"/>
                <a:gd name="T12" fmla="*/ 1 w 335"/>
                <a:gd name="T13" fmla="*/ 217 h 287"/>
                <a:gd name="T14" fmla="*/ 8 w 335"/>
                <a:gd name="T15" fmla="*/ 225 h 287"/>
                <a:gd name="T16" fmla="*/ 10 w 335"/>
                <a:gd name="T17" fmla="*/ 225 h 287"/>
                <a:gd name="T18" fmla="*/ 160 w 335"/>
                <a:gd name="T19" fmla="*/ 282 h 287"/>
                <a:gd name="T20" fmla="*/ 171 w 335"/>
                <a:gd name="T21" fmla="*/ 285 h 287"/>
                <a:gd name="T22" fmla="*/ 173 w 335"/>
                <a:gd name="T23" fmla="*/ 282 h 287"/>
                <a:gd name="T24" fmla="*/ 325 w 335"/>
                <a:gd name="T25" fmla="*/ 225 h 287"/>
                <a:gd name="T26" fmla="*/ 335 w 335"/>
                <a:gd name="T27" fmla="*/ 220 h 287"/>
                <a:gd name="T28" fmla="*/ 335 w 335"/>
                <a:gd name="T29" fmla="*/ 217 h 287"/>
                <a:gd name="T30" fmla="*/ 335 w 335"/>
                <a:gd name="T31" fmla="*/ 29 h 287"/>
                <a:gd name="T32" fmla="*/ 331 w 335"/>
                <a:gd name="T33" fmla="*/ 22 h 2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35" h="287">
                  <a:moveTo>
                    <a:pt x="331" y="22"/>
                  </a:moveTo>
                  <a:cubicBezTo>
                    <a:pt x="272" y="0"/>
                    <a:pt x="205" y="24"/>
                    <a:pt x="173" y="78"/>
                  </a:cubicBezTo>
                  <a:cubicBezTo>
                    <a:pt x="171" y="82"/>
                    <a:pt x="167" y="83"/>
                    <a:pt x="163" y="81"/>
                  </a:cubicBezTo>
                  <a:cubicBezTo>
                    <a:pt x="162" y="80"/>
                    <a:pt x="161" y="79"/>
                    <a:pt x="160" y="78"/>
                  </a:cubicBezTo>
                  <a:cubicBezTo>
                    <a:pt x="129" y="24"/>
                    <a:pt x="64" y="0"/>
                    <a:pt x="5" y="22"/>
                  </a:cubicBezTo>
                  <a:cubicBezTo>
                    <a:pt x="2" y="24"/>
                    <a:pt x="0" y="26"/>
                    <a:pt x="1" y="29"/>
                  </a:cubicBezTo>
                  <a:cubicBezTo>
                    <a:pt x="1" y="217"/>
                    <a:pt x="1" y="217"/>
                    <a:pt x="1" y="217"/>
                  </a:cubicBezTo>
                  <a:cubicBezTo>
                    <a:pt x="1" y="222"/>
                    <a:pt x="4" y="225"/>
                    <a:pt x="8" y="225"/>
                  </a:cubicBezTo>
                  <a:cubicBezTo>
                    <a:pt x="9" y="225"/>
                    <a:pt x="10" y="225"/>
                    <a:pt x="10" y="225"/>
                  </a:cubicBezTo>
                  <a:cubicBezTo>
                    <a:pt x="68" y="206"/>
                    <a:pt x="130" y="230"/>
                    <a:pt x="160" y="282"/>
                  </a:cubicBezTo>
                  <a:cubicBezTo>
                    <a:pt x="162" y="286"/>
                    <a:pt x="167" y="287"/>
                    <a:pt x="171" y="285"/>
                  </a:cubicBezTo>
                  <a:cubicBezTo>
                    <a:pt x="172" y="284"/>
                    <a:pt x="173" y="283"/>
                    <a:pt x="173" y="282"/>
                  </a:cubicBezTo>
                  <a:cubicBezTo>
                    <a:pt x="204" y="229"/>
                    <a:pt x="268" y="205"/>
                    <a:pt x="325" y="225"/>
                  </a:cubicBezTo>
                  <a:cubicBezTo>
                    <a:pt x="329" y="226"/>
                    <a:pt x="334" y="224"/>
                    <a:pt x="335" y="220"/>
                  </a:cubicBezTo>
                  <a:cubicBezTo>
                    <a:pt x="335" y="219"/>
                    <a:pt x="335" y="218"/>
                    <a:pt x="335" y="217"/>
                  </a:cubicBezTo>
                  <a:cubicBezTo>
                    <a:pt x="335" y="29"/>
                    <a:pt x="335" y="29"/>
                    <a:pt x="335" y="29"/>
                  </a:cubicBezTo>
                  <a:cubicBezTo>
                    <a:pt x="335" y="26"/>
                    <a:pt x="334" y="24"/>
                    <a:pt x="331" y="2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4" name="Oval 6"/>
            <p:cNvSpPr>
              <a:spLocks noChangeArrowheads="1"/>
            </p:cNvSpPr>
            <p:nvPr/>
          </p:nvSpPr>
          <p:spPr bwMode="auto">
            <a:xfrm>
              <a:off x="3755" y="1011"/>
              <a:ext cx="172" cy="173"/>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24" name="Rounded Rectangle 23">
            <a:extLst>
              <a:ext uri="{FF2B5EF4-FFF2-40B4-BE49-F238E27FC236}">
                <a16:creationId xmlns:a16="http://schemas.microsoft.com/office/drawing/2014/main" id="{BFD96790-848A-438E-9E66-18D7BAF751A7}"/>
              </a:ext>
            </a:extLst>
          </p:cNvPr>
          <p:cNvSpPr/>
          <p:nvPr/>
        </p:nvSpPr>
        <p:spPr>
          <a:xfrm>
            <a:off x="1124152" y="67787"/>
            <a:ext cx="10962972" cy="830504"/>
          </a:xfrm>
          <a:prstGeom prst="roundRect">
            <a:avLst>
              <a:gd name="adj" fmla="val 8891"/>
            </a:avLst>
          </a:prstGeom>
          <a:solidFill>
            <a:srgbClr val="FFC000"/>
          </a:solidFill>
          <a:ln>
            <a:noFill/>
          </a:ln>
          <a:effectLst>
            <a:outerShdw blurRad="571500" dist="279400" dir="1500000" sx="98000" sy="98000" algn="ctr" rotWithShape="0">
              <a:schemeClr val="tx1">
                <a:lumMod val="85000"/>
                <a:lumOff val="15000"/>
                <a:alpha val="17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D" sz="2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DECLARACIÓN  DE  LOS  DERECHOS</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D" sz="2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DEL  HOMBRE  Y  DEL  CIUDADANO</a:t>
            </a:r>
          </a:p>
        </p:txBody>
      </p:sp>
      <p:pic>
        <p:nvPicPr>
          <p:cNvPr id="29" name="Imagen 28"/>
          <p:cNvPicPr>
            <a:picLocks noChangeAspect="1"/>
          </p:cNvPicPr>
          <p:nvPr/>
        </p:nvPicPr>
        <p:blipFill>
          <a:blip r:embed="rId2"/>
          <a:stretch>
            <a:fillRect/>
          </a:stretch>
        </p:blipFill>
        <p:spPr>
          <a:xfrm>
            <a:off x="9486711" y="6383813"/>
            <a:ext cx="2057400" cy="406401"/>
          </a:xfrm>
          <a:prstGeom prst="rect">
            <a:avLst/>
          </a:prstGeom>
        </p:spPr>
      </p:pic>
      <p:sp>
        <p:nvSpPr>
          <p:cNvPr id="4" name="CuadroTexto 3">
            <a:extLst>
              <a:ext uri="{FF2B5EF4-FFF2-40B4-BE49-F238E27FC236}">
                <a16:creationId xmlns:a16="http://schemas.microsoft.com/office/drawing/2014/main" id="{FF8E5090-91EB-6267-B69A-4559032143A5}"/>
              </a:ext>
            </a:extLst>
          </p:cNvPr>
          <p:cNvSpPr txBox="1"/>
          <p:nvPr/>
        </p:nvSpPr>
        <p:spPr>
          <a:xfrm>
            <a:off x="1124152" y="1009562"/>
            <a:ext cx="10962972" cy="5262979"/>
          </a:xfrm>
          <a:prstGeom prst="rect">
            <a:avLst/>
          </a:prstGeom>
          <a:solidFill>
            <a:srgbClr val="FFC000"/>
          </a:solidFill>
        </p:spPr>
        <p:txBody>
          <a:bodyPr wrap="square">
            <a:spAutoFit/>
          </a:bodyPr>
          <a:lstStyle/>
          <a:p>
            <a:pPr marL="342900" marR="0" lvl="0" indent="-34290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342900" marR="0" lvl="0" indent="-34290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Artículo 10.- Nadie debe ser incomodado por sus opiniones, inclusive religiosas, siempre y cuando su manifestación no perturbe el orden público establecido por la Ley.</a:t>
            </a:r>
          </a:p>
          <a:p>
            <a:pPr marL="342900" marR="0" lvl="0" indent="-34290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342900" marR="0" lvl="0" indent="-34290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Artículo 11.- La libre comunicación de pensamientos y opiniones es uno de los derechos más valiosos del Hombre; por consiguiente, cualquier Ciudadano puede hablar, escribir e imprimir libremente, siempre y cuando responda del abuso de esta libertad en los casos determinados por la Ley.</a:t>
            </a:r>
          </a:p>
          <a:p>
            <a:pPr marL="342900" marR="0" lvl="0" indent="-34290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342900" marR="0" lvl="0" indent="-34290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Artículo 12.- La garantía de los derechos del Hombre y del Ciudadano necesita de una fuerza pública; por ello, esta fuerza es instituida en beneficio de todos y no para el provecho particular de aquéllos a quienes se encomienda.</a:t>
            </a:r>
          </a:p>
        </p:txBody>
      </p:sp>
    </p:spTree>
    <p:extLst>
      <p:ext uri="{BB962C8B-B14F-4D97-AF65-F5344CB8AC3E}">
        <p14:creationId xmlns:p14="http://schemas.microsoft.com/office/powerpoint/2010/main" val="424732098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angle 17"/>
          <p:cNvSpPr/>
          <p:nvPr/>
        </p:nvSpPr>
        <p:spPr>
          <a:xfrm>
            <a:off x="1" y="10633"/>
            <a:ext cx="893135" cy="6857999"/>
          </a:xfrm>
          <a:prstGeom prst="rect">
            <a:avLst/>
          </a:prstGeom>
          <a:solidFill>
            <a:schemeClr val="tx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nvGrpSpPr>
          <p:cNvPr id="12" name="Group 4"/>
          <p:cNvGrpSpPr>
            <a:grpSpLocks noChangeAspect="1"/>
          </p:cNvGrpSpPr>
          <p:nvPr/>
        </p:nvGrpSpPr>
        <p:grpSpPr bwMode="auto">
          <a:xfrm>
            <a:off x="16543" y="583438"/>
            <a:ext cx="849840" cy="765046"/>
            <a:chOff x="3551" y="1011"/>
            <a:chExt cx="578" cy="620"/>
          </a:xfrm>
          <a:solidFill>
            <a:srgbClr val="FFC000"/>
          </a:solidFill>
        </p:grpSpPr>
        <p:sp>
          <p:nvSpPr>
            <p:cNvPr id="13" name="Freeform 5"/>
            <p:cNvSpPr>
              <a:spLocks/>
            </p:cNvSpPr>
            <p:nvPr/>
          </p:nvSpPr>
          <p:spPr bwMode="auto">
            <a:xfrm>
              <a:off x="3551" y="1138"/>
              <a:ext cx="578" cy="493"/>
            </a:xfrm>
            <a:custGeom>
              <a:avLst/>
              <a:gdLst>
                <a:gd name="T0" fmla="*/ 331 w 335"/>
                <a:gd name="T1" fmla="*/ 22 h 287"/>
                <a:gd name="T2" fmla="*/ 173 w 335"/>
                <a:gd name="T3" fmla="*/ 78 h 287"/>
                <a:gd name="T4" fmla="*/ 163 w 335"/>
                <a:gd name="T5" fmla="*/ 81 h 287"/>
                <a:gd name="T6" fmla="*/ 160 w 335"/>
                <a:gd name="T7" fmla="*/ 78 h 287"/>
                <a:gd name="T8" fmla="*/ 5 w 335"/>
                <a:gd name="T9" fmla="*/ 22 h 287"/>
                <a:gd name="T10" fmla="*/ 1 w 335"/>
                <a:gd name="T11" fmla="*/ 29 h 287"/>
                <a:gd name="T12" fmla="*/ 1 w 335"/>
                <a:gd name="T13" fmla="*/ 217 h 287"/>
                <a:gd name="T14" fmla="*/ 8 w 335"/>
                <a:gd name="T15" fmla="*/ 225 h 287"/>
                <a:gd name="T16" fmla="*/ 10 w 335"/>
                <a:gd name="T17" fmla="*/ 225 h 287"/>
                <a:gd name="T18" fmla="*/ 160 w 335"/>
                <a:gd name="T19" fmla="*/ 282 h 287"/>
                <a:gd name="T20" fmla="*/ 171 w 335"/>
                <a:gd name="T21" fmla="*/ 285 h 287"/>
                <a:gd name="T22" fmla="*/ 173 w 335"/>
                <a:gd name="T23" fmla="*/ 282 h 287"/>
                <a:gd name="T24" fmla="*/ 325 w 335"/>
                <a:gd name="T25" fmla="*/ 225 h 287"/>
                <a:gd name="T26" fmla="*/ 335 w 335"/>
                <a:gd name="T27" fmla="*/ 220 h 287"/>
                <a:gd name="T28" fmla="*/ 335 w 335"/>
                <a:gd name="T29" fmla="*/ 217 h 287"/>
                <a:gd name="T30" fmla="*/ 335 w 335"/>
                <a:gd name="T31" fmla="*/ 29 h 287"/>
                <a:gd name="T32" fmla="*/ 331 w 335"/>
                <a:gd name="T33" fmla="*/ 22 h 2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35" h="287">
                  <a:moveTo>
                    <a:pt x="331" y="22"/>
                  </a:moveTo>
                  <a:cubicBezTo>
                    <a:pt x="272" y="0"/>
                    <a:pt x="205" y="24"/>
                    <a:pt x="173" y="78"/>
                  </a:cubicBezTo>
                  <a:cubicBezTo>
                    <a:pt x="171" y="82"/>
                    <a:pt x="167" y="83"/>
                    <a:pt x="163" y="81"/>
                  </a:cubicBezTo>
                  <a:cubicBezTo>
                    <a:pt x="162" y="80"/>
                    <a:pt x="161" y="79"/>
                    <a:pt x="160" y="78"/>
                  </a:cubicBezTo>
                  <a:cubicBezTo>
                    <a:pt x="129" y="24"/>
                    <a:pt x="64" y="0"/>
                    <a:pt x="5" y="22"/>
                  </a:cubicBezTo>
                  <a:cubicBezTo>
                    <a:pt x="2" y="24"/>
                    <a:pt x="0" y="26"/>
                    <a:pt x="1" y="29"/>
                  </a:cubicBezTo>
                  <a:cubicBezTo>
                    <a:pt x="1" y="217"/>
                    <a:pt x="1" y="217"/>
                    <a:pt x="1" y="217"/>
                  </a:cubicBezTo>
                  <a:cubicBezTo>
                    <a:pt x="1" y="222"/>
                    <a:pt x="4" y="225"/>
                    <a:pt x="8" y="225"/>
                  </a:cubicBezTo>
                  <a:cubicBezTo>
                    <a:pt x="9" y="225"/>
                    <a:pt x="10" y="225"/>
                    <a:pt x="10" y="225"/>
                  </a:cubicBezTo>
                  <a:cubicBezTo>
                    <a:pt x="68" y="206"/>
                    <a:pt x="130" y="230"/>
                    <a:pt x="160" y="282"/>
                  </a:cubicBezTo>
                  <a:cubicBezTo>
                    <a:pt x="162" y="286"/>
                    <a:pt x="167" y="287"/>
                    <a:pt x="171" y="285"/>
                  </a:cubicBezTo>
                  <a:cubicBezTo>
                    <a:pt x="172" y="284"/>
                    <a:pt x="173" y="283"/>
                    <a:pt x="173" y="282"/>
                  </a:cubicBezTo>
                  <a:cubicBezTo>
                    <a:pt x="204" y="229"/>
                    <a:pt x="268" y="205"/>
                    <a:pt x="325" y="225"/>
                  </a:cubicBezTo>
                  <a:cubicBezTo>
                    <a:pt x="329" y="226"/>
                    <a:pt x="334" y="224"/>
                    <a:pt x="335" y="220"/>
                  </a:cubicBezTo>
                  <a:cubicBezTo>
                    <a:pt x="335" y="219"/>
                    <a:pt x="335" y="218"/>
                    <a:pt x="335" y="217"/>
                  </a:cubicBezTo>
                  <a:cubicBezTo>
                    <a:pt x="335" y="29"/>
                    <a:pt x="335" y="29"/>
                    <a:pt x="335" y="29"/>
                  </a:cubicBezTo>
                  <a:cubicBezTo>
                    <a:pt x="335" y="26"/>
                    <a:pt x="334" y="24"/>
                    <a:pt x="331" y="2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4" name="Oval 6"/>
            <p:cNvSpPr>
              <a:spLocks noChangeArrowheads="1"/>
            </p:cNvSpPr>
            <p:nvPr/>
          </p:nvSpPr>
          <p:spPr bwMode="auto">
            <a:xfrm>
              <a:off x="3755" y="1011"/>
              <a:ext cx="172" cy="173"/>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24" name="Rounded Rectangle 23">
            <a:extLst>
              <a:ext uri="{FF2B5EF4-FFF2-40B4-BE49-F238E27FC236}">
                <a16:creationId xmlns:a16="http://schemas.microsoft.com/office/drawing/2014/main" id="{BFD96790-848A-438E-9E66-18D7BAF751A7}"/>
              </a:ext>
            </a:extLst>
          </p:cNvPr>
          <p:cNvSpPr/>
          <p:nvPr/>
        </p:nvSpPr>
        <p:spPr>
          <a:xfrm>
            <a:off x="936432" y="67786"/>
            <a:ext cx="11212274" cy="673638"/>
          </a:xfrm>
          <a:prstGeom prst="roundRect">
            <a:avLst>
              <a:gd name="adj" fmla="val 8891"/>
            </a:avLst>
          </a:prstGeom>
          <a:solidFill>
            <a:srgbClr val="FFC000"/>
          </a:solidFill>
          <a:ln>
            <a:noFill/>
          </a:ln>
          <a:effectLst>
            <a:outerShdw blurRad="571500" dist="279400" dir="1500000" sx="98000" sy="98000" algn="ctr" rotWithShape="0">
              <a:schemeClr val="tx1">
                <a:lumMod val="85000"/>
                <a:lumOff val="15000"/>
                <a:alpha val="17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MX" sz="2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DERECHOS HUMANOS Y DERECHOS POLÍTICO-ELECTORALES</a:t>
            </a:r>
            <a:endParaRPr kumimoji="0" lang="en-ID" sz="2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pic>
        <p:nvPicPr>
          <p:cNvPr id="29" name="Imagen 28"/>
          <p:cNvPicPr>
            <a:picLocks noChangeAspect="1"/>
          </p:cNvPicPr>
          <p:nvPr/>
        </p:nvPicPr>
        <p:blipFill>
          <a:blip r:embed="rId2"/>
          <a:stretch>
            <a:fillRect/>
          </a:stretch>
        </p:blipFill>
        <p:spPr>
          <a:xfrm>
            <a:off x="9486711" y="6383813"/>
            <a:ext cx="2057400" cy="406401"/>
          </a:xfrm>
          <a:prstGeom prst="rect">
            <a:avLst/>
          </a:prstGeom>
        </p:spPr>
      </p:pic>
      <p:sp>
        <p:nvSpPr>
          <p:cNvPr id="4" name="CuadroTexto 3">
            <a:extLst>
              <a:ext uri="{FF2B5EF4-FFF2-40B4-BE49-F238E27FC236}">
                <a16:creationId xmlns:a16="http://schemas.microsoft.com/office/drawing/2014/main" id="{79AAF069-A2D8-F57C-34A5-2C8CEC250564}"/>
              </a:ext>
            </a:extLst>
          </p:cNvPr>
          <p:cNvSpPr txBox="1"/>
          <p:nvPr/>
        </p:nvSpPr>
        <p:spPr>
          <a:xfrm>
            <a:off x="1212112" y="819982"/>
            <a:ext cx="10611293" cy="5563831"/>
          </a:xfrm>
          <a:prstGeom prst="rect">
            <a:avLst/>
          </a:prstGeom>
          <a:noFill/>
        </p:spPr>
        <p:txBody>
          <a:bodyPr wrap="square">
            <a:spAutoFit/>
          </a:bodyPr>
          <a:lstStyle/>
          <a:p>
            <a:pPr marL="0" marR="0" lvl="0" indent="0" algn="ctr" defTabSz="914400" rtl="0" eaLnBrk="1" fontAlgn="auto" latinLnBrk="0" hangingPunct="1">
              <a:lnSpc>
                <a:spcPct val="150000"/>
              </a:lnSpc>
              <a:spcBef>
                <a:spcPts val="0"/>
              </a:spcBef>
              <a:spcAft>
                <a:spcPts val="0"/>
              </a:spcAft>
              <a:buClrTx/>
              <a:buSzTx/>
              <a:buFontTx/>
              <a:buNone/>
              <a:tabLst/>
              <a:defRPr/>
            </a:pPr>
            <a:r>
              <a:rPr kumimoji="0" lang="es-MX"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SURGIMIENTO Y DESARROLLO HISTÓRICO</a:t>
            </a:r>
          </a:p>
          <a:p>
            <a:pPr marL="0" marR="0" lvl="0" indent="0" algn="ctr" defTabSz="914400" rtl="0" eaLnBrk="1" fontAlgn="auto" latinLnBrk="0" hangingPunct="1">
              <a:lnSpc>
                <a:spcPct val="150000"/>
              </a:lnSpc>
              <a:spcBef>
                <a:spcPts val="0"/>
              </a:spcBef>
              <a:spcAft>
                <a:spcPts val="0"/>
              </a:spcAft>
              <a:buClrTx/>
              <a:buSzTx/>
              <a:buFontTx/>
              <a:buNone/>
              <a:tabLst/>
              <a:defRPr/>
            </a:pPr>
            <a:r>
              <a:rPr kumimoji="0" lang="es-MX"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DERECHOS HUMANOS</a:t>
            </a:r>
          </a:p>
          <a:p>
            <a:pPr marL="0" marR="0" lvl="0" indent="0" algn="ctr" defTabSz="914400" rtl="0" eaLnBrk="1" fontAlgn="auto" latinLnBrk="0" hangingPunct="1">
              <a:lnSpc>
                <a:spcPct val="150000"/>
              </a:lnSpc>
              <a:spcBef>
                <a:spcPts val="0"/>
              </a:spcBef>
              <a:spcAft>
                <a:spcPts val="0"/>
              </a:spcAft>
              <a:buClrTx/>
              <a:buSzTx/>
              <a:buFontTx/>
              <a:buNone/>
              <a:tabLst/>
              <a:defRPr/>
            </a:pPr>
            <a:r>
              <a:rPr kumimoji="0" lang="es-MX"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DERECHOS CIUDADANOS</a:t>
            </a:r>
          </a:p>
          <a:p>
            <a:pPr marL="0" marR="0" lvl="0" indent="0" algn="ctr" defTabSz="914400" rtl="0" eaLnBrk="1" fontAlgn="auto" latinLnBrk="0" hangingPunct="1">
              <a:lnSpc>
                <a:spcPct val="150000"/>
              </a:lnSpc>
              <a:spcBef>
                <a:spcPts val="0"/>
              </a:spcBef>
              <a:spcAft>
                <a:spcPts val="0"/>
              </a:spcAft>
              <a:buClrTx/>
              <a:buSzTx/>
              <a:buFontTx/>
              <a:buNone/>
              <a:tabLst/>
              <a:defRPr/>
            </a:pPr>
            <a:r>
              <a:rPr kumimoji="0" lang="es-MX"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DERECHOS COLECTIVOS</a:t>
            </a:r>
          </a:p>
          <a:p>
            <a:pPr marL="0" marR="0" lvl="0" indent="0" algn="ctr" defTabSz="914400" rtl="0" eaLnBrk="1" fontAlgn="auto" latinLnBrk="0" hangingPunct="1">
              <a:spcBef>
                <a:spcPts val="0"/>
              </a:spcBef>
              <a:spcAft>
                <a:spcPts val="0"/>
              </a:spcAft>
              <a:buClrTx/>
              <a:buSzTx/>
              <a:buFontTx/>
              <a:buNone/>
              <a:tabLst/>
              <a:defRPr/>
            </a:pPr>
            <a:r>
              <a:rPr kumimoji="0" lang="es-MX"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p>
          <a:p>
            <a:pPr marL="0" marR="0" lvl="0" indent="0" algn="ctr" defTabSz="914400" rtl="0" eaLnBrk="1" fontAlgn="auto" latinLnBrk="0" hangingPunct="1">
              <a:spcBef>
                <a:spcPts val="0"/>
              </a:spcBef>
              <a:spcAft>
                <a:spcPts val="0"/>
              </a:spcAft>
              <a:buClrTx/>
              <a:buSzTx/>
              <a:buFontTx/>
              <a:buNone/>
              <a:tabLst/>
              <a:defRPr/>
            </a:pPr>
            <a:r>
              <a:rPr kumimoji="0" lang="es-MX"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DERECHOS POLÍTICOS Y POLÍTICO-ELECTORALES.</a:t>
            </a:r>
          </a:p>
          <a:p>
            <a:pPr marL="0" marR="0" lvl="0" indent="0" algn="ctr" defTabSz="914400" rtl="0" eaLnBrk="1" fontAlgn="auto" latinLnBrk="0" hangingPunct="1">
              <a:spcBef>
                <a:spcPts val="0"/>
              </a:spcBef>
              <a:spcAft>
                <a:spcPts val="0"/>
              </a:spcAft>
              <a:buClrTx/>
              <a:buSzTx/>
              <a:buFontTx/>
              <a:buNone/>
              <a:tabLst/>
              <a:defRPr/>
            </a:pPr>
            <a:r>
              <a:rPr kumimoji="0" lang="es-MX"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NOTAS DISTINTIVAS</a:t>
            </a:r>
          </a:p>
          <a:p>
            <a:pPr marL="0" marR="0" lvl="0" indent="0" algn="ctr" defTabSz="914400" rtl="0" eaLnBrk="1" fontAlgn="auto" latinLnBrk="0" hangingPunct="1">
              <a:lnSpc>
                <a:spcPct val="150000"/>
              </a:lnSpc>
              <a:spcBef>
                <a:spcPts val="0"/>
              </a:spcBef>
              <a:spcAft>
                <a:spcPts val="0"/>
              </a:spcAft>
              <a:buClrTx/>
              <a:buSzTx/>
              <a:buFontTx/>
              <a:buNone/>
              <a:tabLst/>
              <a:defRPr/>
            </a:pPr>
            <a:r>
              <a:rPr kumimoji="0" lang="es-MX"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CONVENCIÓN AMERICANA SOBRE DERECHOS HUMANOS</a:t>
            </a:r>
          </a:p>
          <a:p>
            <a:pPr marL="0" marR="0" lvl="0" indent="0" algn="ctr" defTabSz="914400" rtl="0" eaLnBrk="1" fontAlgn="auto" latinLnBrk="0" hangingPunct="1">
              <a:lnSpc>
                <a:spcPct val="150000"/>
              </a:lnSpc>
              <a:spcBef>
                <a:spcPts val="0"/>
              </a:spcBef>
              <a:spcAft>
                <a:spcPts val="0"/>
              </a:spcAft>
              <a:buClrTx/>
              <a:buSzTx/>
              <a:buFontTx/>
              <a:buNone/>
              <a:tabLst/>
              <a:defRPr/>
            </a:pPr>
            <a:r>
              <a:rPr kumimoji="0" lang="es-MX"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PACTO INTERNACIONAL DE DERECHOS CIVILES Y POLÍTICOS </a:t>
            </a:r>
          </a:p>
          <a:p>
            <a:pPr marL="0" marR="0" lvl="0" indent="0" algn="ctr" defTabSz="914400" rtl="0" eaLnBrk="1" fontAlgn="auto" latinLnBrk="0" hangingPunct="1">
              <a:lnSpc>
                <a:spcPct val="150000"/>
              </a:lnSpc>
              <a:spcBef>
                <a:spcPts val="0"/>
              </a:spcBef>
              <a:spcAft>
                <a:spcPts val="0"/>
              </a:spcAft>
              <a:buClrTx/>
              <a:buSzTx/>
              <a:buFontTx/>
              <a:buNone/>
              <a:tabLst/>
              <a:defRPr/>
            </a:pPr>
            <a:r>
              <a:rPr kumimoji="0" lang="es-MX"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SUJETOS RESPONSABLES</a:t>
            </a:r>
          </a:p>
          <a:p>
            <a:pPr marL="0" marR="0" lvl="0" indent="0" algn="ctr" defTabSz="914400" rtl="0" eaLnBrk="1" fontAlgn="auto" latinLnBrk="0" hangingPunct="1">
              <a:lnSpc>
                <a:spcPct val="150000"/>
              </a:lnSpc>
              <a:spcBef>
                <a:spcPts val="0"/>
              </a:spcBef>
              <a:spcAft>
                <a:spcPts val="0"/>
              </a:spcAft>
              <a:buClrTx/>
              <a:buSzTx/>
              <a:buFontTx/>
              <a:buNone/>
              <a:tabLst/>
              <a:defRPr/>
            </a:pPr>
            <a:r>
              <a:rPr kumimoji="0" lang="es-MX"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EFECTOS HORIZONTALES DE LOS DERECHOS HUMANOS</a:t>
            </a:r>
          </a:p>
        </p:txBody>
      </p:sp>
    </p:spTree>
    <p:extLst>
      <p:ext uri="{BB962C8B-B14F-4D97-AF65-F5344CB8AC3E}">
        <p14:creationId xmlns:p14="http://schemas.microsoft.com/office/powerpoint/2010/main" val="42891310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angle 17"/>
          <p:cNvSpPr/>
          <p:nvPr/>
        </p:nvSpPr>
        <p:spPr>
          <a:xfrm>
            <a:off x="1" y="-13855"/>
            <a:ext cx="999459" cy="6857999"/>
          </a:xfrm>
          <a:prstGeom prst="rect">
            <a:avLst/>
          </a:prstGeom>
          <a:solidFill>
            <a:schemeClr val="tx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nvGrpSpPr>
          <p:cNvPr id="12" name="Group 4"/>
          <p:cNvGrpSpPr>
            <a:grpSpLocks noChangeAspect="1"/>
          </p:cNvGrpSpPr>
          <p:nvPr/>
        </p:nvGrpSpPr>
        <p:grpSpPr bwMode="auto">
          <a:xfrm>
            <a:off x="104876" y="493861"/>
            <a:ext cx="789708" cy="723378"/>
            <a:chOff x="3551" y="1011"/>
            <a:chExt cx="578" cy="620"/>
          </a:xfrm>
          <a:solidFill>
            <a:srgbClr val="FFC000"/>
          </a:solidFill>
        </p:grpSpPr>
        <p:sp>
          <p:nvSpPr>
            <p:cNvPr id="13" name="Freeform 5"/>
            <p:cNvSpPr>
              <a:spLocks/>
            </p:cNvSpPr>
            <p:nvPr/>
          </p:nvSpPr>
          <p:spPr bwMode="auto">
            <a:xfrm>
              <a:off x="3551" y="1138"/>
              <a:ext cx="578" cy="493"/>
            </a:xfrm>
            <a:custGeom>
              <a:avLst/>
              <a:gdLst>
                <a:gd name="T0" fmla="*/ 331 w 335"/>
                <a:gd name="T1" fmla="*/ 22 h 287"/>
                <a:gd name="T2" fmla="*/ 173 w 335"/>
                <a:gd name="T3" fmla="*/ 78 h 287"/>
                <a:gd name="T4" fmla="*/ 163 w 335"/>
                <a:gd name="T5" fmla="*/ 81 h 287"/>
                <a:gd name="T6" fmla="*/ 160 w 335"/>
                <a:gd name="T7" fmla="*/ 78 h 287"/>
                <a:gd name="T8" fmla="*/ 5 w 335"/>
                <a:gd name="T9" fmla="*/ 22 h 287"/>
                <a:gd name="T10" fmla="*/ 1 w 335"/>
                <a:gd name="T11" fmla="*/ 29 h 287"/>
                <a:gd name="T12" fmla="*/ 1 w 335"/>
                <a:gd name="T13" fmla="*/ 217 h 287"/>
                <a:gd name="T14" fmla="*/ 8 w 335"/>
                <a:gd name="T15" fmla="*/ 225 h 287"/>
                <a:gd name="T16" fmla="*/ 10 w 335"/>
                <a:gd name="T17" fmla="*/ 225 h 287"/>
                <a:gd name="T18" fmla="*/ 160 w 335"/>
                <a:gd name="T19" fmla="*/ 282 h 287"/>
                <a:gd name="T20" fmla="*/ 171 w 335"/>
                <a:gd name="T21" fmla="*/ 285 h 287"/>
                <a:gd name="T22" fmla="*/ 173 w 335"/>
                <a:gd name="T23" fmla="*/ 282 h 287"/>
                <a:gd name="T24" fmla="*/ 325 w 335"/>
                <a:gd name="T25" fmla="*/ 225 h 287"/>
                <a:gd name="T26" fmla="*/ 335 w 335"/>
                <a:gd name="T27" fmla="*/ 220 h 287"/>
                <a:gd name="T28" fmla="*/ 335 w 335"/>
                <a:gd name="T29" fmla="*/ 217 h 287"/>
                <a:gd name="T30" fmla="*/ 335 w 335"/>
                <a:gd name="T31" fmla="*/ 29 h 287"/>
                <a:gd name="T32" fmla="*/ 331 w 335"/>
                <a:gd name="T33" fmla="*/ 22 h 2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35" h="287">
                  <a:moveTo>
                    <a:pt x="331" y="22"/>
                  </a:moveTo>
                  <a:cubicBezTo>
                    <a:pt x="272" y="0"/>
                    <a:pt x="205" y="24"/>
                    <a:pt x="173" y="78"/>
                  </a:cubicBezTo>
                  <a:cubicBezTo>
                    <a:pt x="171" y="82"/>
                    <a:pt x="167" y="83"/>
                    <a:pt x="163" y="81"/>
                  </a:cubicBezTo>
                  <a:cubicBezTo>
                    <a:pt x="162" y="80"/>
                    <a:pt x="161" y="79"/>
                    <a:pt x="160" y="78"/>
                  </a:cubicBezTo>
                  <a:cubicBezTo>
                    <a:pt x="129" y="24"/>
                    <a:pt x="64" y="0"/>
                    <a:pt x="5" y="22"/>
                  </a:cubicBezTo>
                  <a:cubicBezTo>
                    <a:pt x="2" y="24"/>
                    <a:pt x="0" y="26"/>
                    <a:pt x="1" y="29"/>
                  </a:cubicBezTo>
                  <a:cubicBezTo>
                    <a:pt x="1" y="217"/>
                    <a:pt x="1" y="217"/>
                    <a:pt x="1" y="217"/>
                  </a:cubicBezTo>
                  <a:cubicBezTo>
                    <a:pt x="1" y="222"/>
                    <a:pt x="4" y="225"/>
                    <a:pt x="8" y="225"/>
                  </a:cubicBezTo>
                  <a:cubicBezTo>
                    <a:pt x="9" y="225"/>
                    <a:pt x="10" y="225"/>
                    <a:pt x="10" y="225"/>
                  </a:cubicBezTo>
                  <a:cubicBezTo>
                    <a:pt x="68" y="206"/>
                    <a:pt x="130" y="230"/>
                    <a:pt x="160" y="282"/>
                  </a:cubicBezTo>
                  <a:cubicBezTo>
                    <a:pt x="162" y="286"/>
                    <a:pt x="167" y="287"/>
                    <a:pt x="171" y="285"/>
                  </a:cubicBezTo>
                  <a:cubicBezTo>
                    <a:pt x="172" y="284"/>
                    <a:pt x="173" y="283"/>
                    <a:pt x="173" y="282"/>
                  </a:cubicBezTo>
                  <a:cubicBezTo>
                    <a:pt x="204" y="229"/>
                    <a:pt x="268" y="205"/>
                    <a:pt x="325" y="225"/>
                  </a:cubicBezTo>
                  <a:cubicBezTo>
                    <a:pt x="329" y="226"/>
                    <a:pt x="334" y="224"/>
                    <a:pt x="335" y="220"/>
                  </a:cubicBezTo>
                  <a:cubicBezTo>
                    <a:pt x="335" y="219"/>
                    <a:pt x="335" y="218"/>
                    <a:pt x="335" y="217"/>
                  </a:cubicBezTo>
                  <a:cubicBezTo>
                    <a:pt x="335" y="29"/>
                    <a:pt x="335" y="29"/>
                    <a:pt x="335" y="29"/>
                  </a:cubicBezTo>
                  <a:cubicBezTo>
                    <a:pt x="335" y="26"/>
                    <a:pt x="334" y="24"/>
                    <a:pt x="331" y="2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4" name="Oval 6"/>
            <p:cNvSpPr>
              <a:spLocks noChangeArrowheads="1"/>
            </p:cNvSpPr>
            <p:nvPr/>
          </p:nvSpPr>
          <p:spPr bwMode="auto">
            <a:xfrm>
              <a:off x="3755" y="1011"/>
              <a:ext cx="172" cy="173"/>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24" name="Rounded Rectangle 23">
            <a:extLst>
              <a:ext uri="{FF2B5EF4-FFF2-40B4-BE49-F238E27FC236}">
                <a16:creationId xmlns:a16="http://schemas.microsoft.com/office/drawing/2014/main" id="{BFD96790-848A-438E-9E66-18D7BAF751A7}"/>
              </a:ext>
            </a:extLst>
          </p:cNvPr>
          <p:cNvSpPr/>
          <p:nvPr/>
        </p:nvSpPr>
        <p:spPr>
          <a:xfrm>
            <a:off x="1124152" y="67787"/>
            <a:ext cx="10962972" cy="830504"/>
          </a:xfrm>
          <a:prstGeom prst="roundRect">
            <a:avLst>
              <a:gd name="adj" fmla="val 8891"/>
            </a:avLst>
          </a:prstGeom>
          <a:solidFill>
            <a:srgbClr val="FFC000"/>
          </a:solidFill>
          <a:ln>
            <a:noFill/>
          </a:ln>
          <a:effectLst>
            <a:outerShdw blurRad="571500" dist="279400" dir="1500000" sx="98000" sy="98000" algn="ctr" rotWithShape="0">
              <a:schemeClr val="tx1">
                <a:lumMod val="85000"/>
                <a:lumOff val="15000"/>
                <a:alpha val="17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D" sz="2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DECLARACIÓN  DE  LOS  DERECHOS</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D" sz="2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DEL  HOMBRE  Y  DEL  CIUDADANO</a:t>
            </a:r>
          </a:p>
        </p:txBody>
      </p:sp>
      <p:pic>
        <p:nvPicPr>
          <p:cNvPr id="29" name="Imagen 28"/>
          <p:cNvPicPr>
            <a:picLocks noChangeAspect="1"/>
          </p:cNvPicPr>
          <p:nvPr/>
        </p:nvPicPr>
        <p:blipFill>
          <a:blip r:embed="rId2"/>
          <a:stretch>
            <a:fillRect/>
          </a:stretch>
        </p:blipFill>
        <p:spPr>
          <a:xfrm>
            <a:off x="9486711" y="6383813"/>
            <a:ext cx="2057400" cy="406401"/>
          </a:xfrm>
          <a:prstGeom prst="rect">
            <a:avLst/>
          </a:prstGeom>
        </p:spPr>
      </p:pic>
      <p:sp>
        <p:nvSpPr>
          <p:cNvPr id="4" name="CuadroTexto 3">
            <a:extLst>
              <a:ext uri="{FF2B5EF4-FFF2-40B4-BE49-F238E27FC236}">
                <a16:creationId xmlns:a16="http://schemas.microsoft.com/office/drawing/2014/main" id="{FF8E5090-91EB-6267-B69A-4559032143A5}"/>
              </a:ext>
            </a:extLst>
          </p:cNvPr>
          <p:cNvSpPr txBox="1"/>
          <p:nvPr/>
        </p:nvSpPr>
        <p:spPr>
          <a:xfrm>
            <a:off x="1104335" y="951507"/>
            <a:ext cx="10962972" cy="5262979"/>
          </a:xfrm>
          <a:prstGeom prst="rect">
            <a:avLst/>
          </a:prstGeom>
          <a:solidFill>
            <a:srgbClr val="FFC000"/>
          </a:solidFill>
        </p:spPr>
        <p:txBody>
          <a:bodyPr wrap="square">
            <a:spAutoFit/>
          </a:bodyPr>
          <a:lstStyle/>
          <a:p>
            <a:pPr marL="342900" marR="0" lvl="0" indent="-34290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342900" marR="0" lvl="0" indent="-34290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Artículo 13.- Para el mantenimiento de la fuerza pública y para los gastos de administración, resulta indispensable una contribución común, la cual debe repartirse equitativamente entre los ciudadanos, de acuerdo con sus capacidades.</a:t>
            </a:r>
          </a:p>
          <a:p>
            <a:pPr marL="342900" marR="0" lvl="0" indent="-34290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342900" marR="0" lvl="0" indent="-34290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Artículo 14.-Todos los Ciudadanos tienen el derecho de comprobar, por sí mismos o a través de sus representantes, la necesidad de la contribución pública, de aceptarla libremente, de vigilar su empleo y de determinar su prorrata, su base, su recaudación y su duración.</a:t>
            </a:r>
          </a:p>
          <a:p>
            <a:pPr marL="342900" marR="0" lvl="0" indent="-34290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342900" marR="0" lvl="0" indent="-34290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Artículo 15.-La Sociedad tiene derecho a pedir cuentas de su gestión a cualquier Agente público.</a:t>
            </a:r>
          </a:p>
          <a:p>
            <a:pPr marL="342900" marR="0" lvl="0" indent="-34290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87908986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angle 17"/>
          <p:cNvSpPr/>
          <p:nvPr/>
        </p:nvSpPr>
        <p:spPr>
          <a:xfrm>
            <a:off x="1" y="-13855"/>
            <a:ext cx="999459" cy="6857999"/>
          </a:xfrm>
          <a:prstGeom prst="rect">
            <a:avLst/>
          </a:prstGeom>
          <a:solidFill>
            <a:schemeClr val="tx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nvGrpSpPr>
          <p:cNvPr id="12" name="Group 4"/>
          <p:cNvGrpSpPr>
            <a:grpSpLocks noChangeAspect="1"/>
          </p:cNvGrpSpPr>
          <p:nvPr/>
        </p:nvGrpSpPr>
        <p:grpSpPr bwMode="auto">
          <a:xfrm>
            <a:off x="104876" y="493861"/>
            <a:ext cx="789708" cy="723378"/>
            <a:chOff x="3551" y="1011"/>
            <a:chExt cx="578" cy="620"/>
          </a:xfrm>
          <a:solidFill>
            <a:srgbClr val="FFC000"/>
          </a:solidFill>
        </p:grpSpPr>
        <p:sp>
          <p:nvSpPr>
            <p:cNvPr id="13" name="Freeform 5"/>
            <p:cNvSpPr>
              <a:spLocks/>
            </p:cNvSpPr>
            <p:nvPr/>
          </p:nvSpPr>
          <p:spPr bwMode="auto">
            <a:xfrm>
              <a:off x="3551" y="1138"/>
              <a:ext cx="578" cy="493"/>
            </a:xfrm>
            <a:custGeom>
              <a:avLst/>
              <a:gdLst>
                <a:gd name="T0" fmla="*/ 331 w 335"/>
                <a:gd name="T1" fmla="*/ 22 h 287"/>
                <a:gd name="T2" fmla="*/ 173 w 335"/>
                <a:gd name="T3" fmla="*/ 78 h 287"/>
                <a:gd name="T4" fmla="*/ 163 w 335"/>
                <a:gd name="T5" fmla="*/ 81 h 287"/>
                <a:gd name="T6" fmla="*/ 160 w 335"/>
                <a:gd name="T7" fmla="*/ 78 h 287"/>
                <a:gd name="T8" fmla="*/ 5 w 335"/>
                <a:gd name="T9" fmla="*/ 22 h 287"/>
                <a:gd name="T10" fmla="*/ 1 w 335"/>
                <a:gd name="T11" fmla="*/ 29 h 287"/>
                <a:gd name="T12" fmla="*/ 1 w 335"/>
                <a:gd name="T13" fmla="*/ 217 h 287"/>
                <a:gd name="T14" fmla="*/ 8 w 335"/>
                <a:gd name="T15" fmla="*/ 225 h 287"/>
                <a:gd name="T16" fmla="*/ 10 w 335"/>
                <a:gd name="T17" fmla="*/ 225 h 287"/>
                <a:gd name="T18" fmla="*/ 160 w 335"/>
                <a:gd name="T19" fmla="*/ 282 h 287"/>
                <a:gd name="T20" fmla="*/ 171 w 335"/>
                <a:gd name="T21" fmla="*/ 285 h 287"/>
                <a:gd name="T22" fmla="*/ 173 w 335"/>
                <a:gd name="T23" fmla="*/ 282 h 287"/>
                <a:gd name="T24" fmla="*/ 325 w 335"/>
                <a:gd name="T25" fmla="*/ 225 h 287"/>
                <a:gd name="T26" fmla="*/ 335 w 335"/>
                <a:gd name="T27" fmla="*/ 220 h 287"/>
                <a:gd name="T28" fmla="*/ 335 w 335"/>
                <a:gd name="T29" fmla="*/ 217 h 287"/>
                <a:gd name="T30" fmla="*/ 335 w 335"/>
                <a:gd name="T31" fmla="*/ 29 h 287"/>
                <a:gd name="T32" fmla="*/ 331 w 335"/>
                <a:gd name="T33" fmla="*/ 22 h 2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35" h="287">
                  <a:moveTo>
                    <a:pt x="331" y="22"/>
                  </a:moveTo>
                  <a:cubicBezTo>
                    <a:pt x="272" y="0"/>
                    <a:pt x="205" y="24"/>
                    <a:pt x="173" y="78"/>
                  </a:cubicBezTo>
                  <a:cubicBezTo>
                    <a:pt x="171" y="82"/>
                    <a:pt x="167" y="83"/>
                    <a:pt x="163" y="81"/>
                  </a:cubicBezTo>
                  <a:cubicBezTo>
                    <a:pt x="162" y="80"/>
                    <a:pt x="161" y="79"/>
                    <a:pt x="160" y="78"/>
                  </a:cubicBezTo>
                  <a:cubicBezTo>
                    <a:pt x="129" y="24"/>
                    <a:pt x="64" y="0"/>
                    <a:pt x="5" y="22"/>
                  </a:cubicBezTo>
                  <a:cubicBezTo>
                    <a:pt x="2" y="24"/>
                    <a:pt x="0" y="26"/>
                    <a:pt x="1" y="29"/>
                  </a:cubicBezTo>
                  <a:cubicBezTo>
                    <a:pt x="1" y="217"/>
                    <a:pt x="1" y="217"/>
                    <a:pt x="1" y="217"/>
                  </a:cubicBezTo>
                  <a:cubicBezTo>
                    <a:pt x="1" y="222"/>
                    <a:pt x="4" y="225"/>
                    <a:pt x="8" y="225"/>
                  </a:cubicBezTo>
                  <a:cubicBezTo>
                    <a:pt x="9" y="225"/>
                    <a:pt x="10" y="225"/>
                    <a:pt x="10" y="225"/>
                  </a:cubicBezTo>
                  <a:cubicBezTo>
                    <a:pt x="68" y="206"/>
                    <a:pt x="130" y="230"/>
                    <a:pt x="160" y="282"/>
                  </a:cubicBezTo>
                  <a:cubicBezTo>
                    <a:pt x="162" y="286"/>
                    <a:pt x="167" y="287"/>
                    <a:pt x="171" y="285"/>
                  </a:cubicBezTo>
                  <a:cubicBezTo>
                    <a:pt x="172" y="284"/>
                    <a:pt x="173" y="283"/>
                    <a:pt x="173" y="282"/>
                  </a:cubicBezTo>
                  <a:cubicBezTo>
                    <a:pt x="204" y="229"/>
                    <a:pt x="268" y="205"/>
                    <a:pt x="325" y="225"/>
                  </a:cubicBezTo>
                  <a:cubicBezTo>
                    <a:pt x="329" y="226"/>
                    <a:pt x="334" y="224"/>
                    <a:pt x="335" y="220"/>
                  </a:cubicBezTo>
                  <a:cubicBezTo>
                    <a:pt x="335" y="219"/>
                    <a:pt x="335" y="218"/>
                    <a:pt x="335" y="217"/>
                  </a:cubicBezTo>
                  <a:cubicBezTo>
                    <a:pt x="335" y="29"/>
                    <a:pt x="335" y="29"/>
                    <a:pt x="335" y="29"/>
                  </a:cubicBezTo>
                  <a:cubicBezTo>
                    <a:pt x="335" y="26"/>
                    <a:pt x="334" y="24"/>
                    <a:pt x="331" y="2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4" name="Oval 6"/>
            <p:cNvSpPr>
              <a:spLocks noChangeArrowheads="1"/>
            </p:cNvSpPr>
            <p:nvPr/>
          </p:nvSpPr>
          <p:spPr bwMode="auto">
            <a:xfrm>
              <a:off x="3755" y="1011"/>
              <a:ext cx="172" cy="173"/>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24" name="Rounded Rectangle 23">
            <a:extLst>
              <a:ext uri="{FF2B5EF4-FFF2-40B4-BE49-F238E27FC236}">
                <a16:creationId xmlns:a16="http://schemas.microsoft.com/office/drawing/2014/main" id="{BFD96790-848A-438E-9E66-18D7BAF751A7}"/>
              </a:ext>
            </a:extLst>
          </p:cNvPr>
          <p:cNvSpPr/>
          <p:nvPr/>
        </p:nvSpPr>
        <p:spPr>
          <a:xfrm>
            <a:off x="1124152" y="67787"/>
            <a:ext cx="10962972" cy="830504"/>
          </a:xfrm>
          <a:prstGeom prst="roundRect">
            <a:avLst>
              <a:gd name="adj" fmla="val 8891"/>
            </a:avLst>
          </a:prstGeom>
          <a:solidFill>
            <a:srgbClr val="FFC000"/>
          </a:solidFill>
          <a:ln>
            <a:noFill/>
          </a:ln>
          <a:effectLst>
            <a:outerShdw blurRad="571500" dist="279400" dir="1500000" sx="98000" sy="98000" algn="ctr" rotWithShape="0">
              <a:schemeClr val="tx1">
                <a:lumMod val="85000"/>
                <a:lumOff val="15000"/>
                <a:alpha val="17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D" sz="2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DECLARACIÓN  DE  LOS  DERECHOS</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D" sz="2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DEL  HOMBRE  Y  DEL  CIUDADANO</a:t>
            </a:r>
          </a:p>
        </p:txBody>
      </p:sp>
      <p:pic>
        <p:nvPicPr>
          <p:cNvPr id="29" name="Imagen 28"/>
          <p:cNvPicPr>
            <a:picLocks noChangeAspect="1"/>
          </p:cNvPicPr>
          <p:nvPr/>
        </p:nvPicPr>
        <p:blipFill>
          <a:blip r:embed="rId2"/>
          <a:stretch>
            <a:fillRect/>
          </a:stretch>
        </p:blipFill>
        <p:spPr>
          <a:xfrm>
            <a:off x="9486711" y="6383813"/>
            <a:ext cx="2057400" cy="406401"/>
          </a:xfrm>
          <a:prstGeom prst="rect">
            <a:avLst/>
          </a:prstGeom>
        </p:spPr>
      </p:pic>
      <p:sp>
        <p:nvSpPr>
          <p:cNvPr id="4" name="CuadroTexto 3">
            <a:extLst>
              <a:ext uri="{FF2B5EF4-FFF2-40B4-BE49-F238E27FC236}">
                <a16:creationId xmlns:a16="http://schemas.microsoft.com/office/drawing/2014/main" id="{FF8E5090-91EB-6267-B69A-4559032143A5}"/>
              </a:ext>
            </a:extLst>
          </p:cNvPr>
          <p:cNvSpPr txBox="1"/>
          <p:nvPr/>
        </p:nvSpPr>
        <p:spPr>
          <a:xfrm>
            <a:off x="1104335" y="951507"/>
            <a:ext cx="10962972" cy="4093428"/>
          </a:xfrm>
          <a:prstGeom prst="rect">
            <a:avLst/>
          </a:prstGeom>
          <a:solidFill>
            <a:srgbClr val="FFC000"/>
          </a:solidFill>
        </p:spPr>
        <p:txBody>
          <a:bodyPr wrap="square">
            <a:spAutoFit/>
          </a:bodyPr>
          <a:lstStyle/>
          <a:p>
            <a:pPr marL="342900" marR="0" lvl="0" indent="-34290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Artículo 16.-Una Sociedad en la que no esté establecida la garantía de los Derechos, ni determinada la separación de los Poderes, carece de Constitución.</a:t>
            </a:r>
          </a:p>
          <a:p>
            <a:pPr marL="342900" marR="0" lvl="0" indent="-34290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342900" marR="0" lvl="0" indent="-34290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Artículo 17.-Por ser la propiedad un derecho inviolable y sagrado, nadie puede ser privado de ella, salvo cuando la necesidad pública, legalmente comprobada, lo exija de modo evidente, y con la condición de haya una justa y previa indemnización.</a:t>
            </a:r>
          </a:p>
          <a:p>
            <a:pPr marL="342900" marR="0" lvl="0" indent="-34290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342900" marR="0" lvl="0" indent="-34290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s-MX" sz="2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342900" marR="0" lvl="0" indent="-34290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s-MX" sz="2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54160619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tx2">
            <a:lumMod val="50000"/>
          </a:schemeClr>
        </a:solidFill>
        <a:effectLst/>
      </p:bgPr>
    </p:bg>
    <p:spTree>
      <p:nvGrpSpPr>
        <p:cNvPr id="1" name=""/>
        <p:cNvGrpSpPr/>
        <p:nvPr/>
      </p:nvGrpSpPr>
      <p:grpSpPr>
        <a:xfrm>
          <a:off x="0" y="0"/>
          <a:ext cx="0" cy="0"/>
          <a:chOff x="0" y="0"/>
          <a:chExt cx="0" cy="0"/>
        </a:xfrm>
      </p:grpSpPr>
      <p:sp>
        <p:nvSpPr>
          <p:cNvPr id="10" name="TextBox 9"/>
          <p:cNvSpPr txBox="1"/>
          <p:nvPr/>
        </p:nvSpPr>
        <p:spPr>
          <a:xfrm>
            <a:off x="2625686" y="2637"/>
            <a:ext cx="8686800" cy="538609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2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2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2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2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a:p>
            <a:pPr marL="0" marR="0" lvl="0" indent="0" algn="ctr" defTabSz="914400" rtl="0" eaLnBrk="1" fontAlgn="auto" latinLnBrk="0" hangingPunct="1">
              <a:lnSpc>
                <a:spcPct val="150000"/>
              </a:lnSpc>
              <a:spcBef>
                <a:spcPts val="0"/>
              </a:spcBef>
              <a:spcAft>
                <a:spcPts val="0"/>
              </a:spcAft>
              <a:buClrTx/>
              <a:buSzTx/>
              <a:buFontTx/>
              <a:buNone/>
              <a:tabLst/>
              <a:defRPr/>
            </a:pPr>
            <a:r>
              <a:rPr kumimoji="0" lang="en-US" sz="32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DECLARACIÓN  DE  LOS  DERECHOS  DE LA  MUJER  Y  LA  CIUDADANA</a:t>
            </a:r>
          </a:p>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4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4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lang="es-MX" sz="2400" b="1" dirty="0">
                <a:solidFill>
                  <a:prstClr val="white"/>
                </a:solidFill>
                <a:latin typeface="Arial" panose="020B0604020202020204" pitchFamily="34" charset="0"/>
                <a:cs typeface="Arial" panose="020B0604020202020204" pitchFamily="34" charset="0"/>
              </a:rPr>
              <a:t>OLYMPE  DE  GOUGES</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MX" sz="24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PARÍS 1791</a:t>
            </a:r>
            <a:endParaRPr kumimoji="0" lang="en-US" sz="24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p:txBody>
      </p:sp>
      <p:grpSp>
        <p:nvGrpSpPr>
          <p:cNvPr id="3" name="Group 4"/>
          <p:cNvGrpSpPr>
            <a:grpSpLocks noChangeAspect="1"/>
          </p:cNvGrpSpPr>
          <p:nvPr/>
        </p:nvGrpSpPr>
        <p:grpSpPr bwMode="auto">
          <a:xfrm>
            <a:off x="249381" y="1370645"/>
            <a:ext cx="1756399" cy="1449911"/>
            <a:chOff x="3551" y="1011"/>
            <a:chExt cx="578" cy="620"/>
          </a:xfrm>
          <a:solidFill>
            <a:srgbClr val="FFC000"/>
          </a:solidFill>
        </p:grpSpPr>
        <p:sp>
          <p:nvSpPr>
            <p:cNvPr id="5" name="Freeform 5"/>
            <p:cNvSpPr>
              <a:spLocks/>
            </p:cNvSpPr>
            <p:nvPr/>
          </p:nvSpPr>
          <p:spPr bwMode="auto">
            <a:xfrm>
              <a:off x="3551" y="1138"/>
              <a:ext cx="578" cy="493"/>
            </a:xfrm>
            <a:custGeom>
              <a:avLst/>
              <a:gdLst>
                <a:gd name="T0" fmla="*/ 331 w 335"/>
                <a:gd name="T1" fmla="*/ 22 h 287"/>
                <a:gd name="T2" fmla="*/ 173 w 335"/>
                <a:gd name="T3" fmla="*/ 78 h 287"/>
                <a:gd name="T4" fmla="*/ 163 w 335"/>
                <a:gd name="T5" fmla="*/ 81 h 287"/>
                <a:gd name="T6" fmla="*/ 160 w 335"/>
                <a:gd name="T7" fmla="*/ 78 h 287"/>
                <a:gd name="T8" fmla="*/ 5 w 335"/>
                <a:gd name="T9" fmla="*/ 22 h 287"/>
                <a:gd name="T10" fmla="*/ 1 w 335"/>
                <a:gd name="T11" fmla="*/ 29 h 287"/>
                <a:gd name="T12" fmla="*/ 1 w 335"/>
                <a:gd name="T13" fmla="*/ 217 h 287"/>
                <a:gd name="T14" fmla="*/ 8 w 335"/>
                <a:gd name="T15" fmla="*/ 225 h 287"/>
                <a:gd name="T16" fmla="*/ 10 w 335"/>
                <a:gd name="T17" fmla="*/ 225 h 287"/>
                <a:gd name="T18" fmla="*/ 160 w 335"/>
                <a:gd name="T19" fmla="*/ 282 h 287"/>
                <a:gd name="T20" fmla="*/ 171 w 335"/>
                <a:gd name="T21" fmla="*/ 285 h 287"/>
                <a:gd name="T22" fmla="*/ 173 w 335"/>
                <a:gd name="T23" fmla="*/ 282 h 287"/>
                <a:gd name="T24" fmla="*/ 325 w 335"/>
                <a:gd name="T25" fmla="*/ 225 h 287"/>
                <a:gd name="T26" fmla="*/ 335 w 335"/>
                <a:gd name="T27" fmla="*/ 220 h 287"/>
                <a:gd name="T28" fmla="*/ 335 w 335"/>
                <a:gd name="T29" fmla="*/ 217 h 287"/>
                <a:gd name="T30" fmla="*/ 335 w 335"/>
                <a:gd name="T31" fmla="*/ 29 h 287"/>
                <a:gd name="T32" fmla="*/ 331 w 335"/>
                <a:gd name="T33" fmla="*/ 22 h 2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35" h="287">
                  <a:moveTo>
                    <a:pt x="331" y="22"/>
                  </a:moveTo>
                  <a:cubicBezTo>
                    <a:pt x="272" y="0"/>
                    <a:pt x="205" y="24"/>
                    <a:pt x="173" y="78"/>
                  </a:cubicBezTo>
                  <a:cubicBezTo>
                    <a:pt x="171" y="82"/>
                    <a:pt x="167" y="83"/>
                    <a:pt x="163" y="81"/>
                  </a:cubicBezTo>
                  <a:cubicBezTo>
                    <a:pt x="162" y="80"/>
                    <a:pt x="161" y="79"/>
                    <a:pt x="160" y="78"/>
                  </a:cubicBezTo>
                  <a:cubicBezTo>
                    <a:pt x="129" y="24"/>
                    <a:pt x="64" y="0"/>
                    <a:pt x="5" y="22"/>
                  </a:cubicBezTo>
                  <a:cubicBezTo>
                    <a:pt x="2" y="24"/>
                    <a:pt x="0" y="26"/>
                    <a:pt x="1" y="29"/>
                  </a:cubicBezTo>
                  <a:cubicBezTo>
                    <a:pt x="1" y="217"/>
                    <a:pt x="1" y="217"/>
                    <a:pt x="1" y="217"/>
                  </a:cubicBezTo>
                  <a:cubicBezTo>
                    <a:pt x="1" y="222"/>
                    <a:pt x="4" y="225"/>
                    <a:pt x="8" y="225"/>
                  </a:cubicBezTo>
                  <a:cubicBezTo>
                    <a:pt x="9" y="225"/>
                    <a:pt x="10" y="225"/>
                    <a:pt x="10" y="225"/>
                  </a:cubicBezTo>
                  <a:cubicBezTo>
                    <a:pt x="68" y="206"/>
                    <a:pt x="130" y="230"/>
                    <a:pt x="160" y="282"/>
                  </a:cubicBezTo>
                  <a:cubicBezTo>
                    <a:pt x="162" y="286"/>
                    <a:pt x="167" y="287"/>
                    <a:pt x="171" y="285"/>
                  </a:cubicBezTo>
                  <a:cubicBezTo>
                    <a:pt x="172" y="284"/>
                    <a:pt x="173" y="283"/>
                    <a:pt x="173" y="282"/>
                  </a:cubicBezTo>
                  <a:cubicBezTo>
                    <a:pt x="204" y="229"/>
                    <a:pt x="268" y="205"/>
                    <a:pt x="325" y="225"/>
                  </a:cubicBezTo>
                  <a:cubicBezTo>
                    <a:pt x="329" y="226"/>
                    <a:pt x="334" y="224"/>
                    <a:pt x="335" y="220"/>
                  </a:cubicBezTo>
                  <a:cubicBezTo>
                    <a:pt x="335" y="219"/>
                    <a:pt x="335" y="218"/>
                    <a:pt x="335" y="217"/>
                  </a:cubicBezTo>
                  <a:cubicBezTo>
                    <a:pt x="335" y="29"/>
                    <a:pt x="335" y="29"/>
                    <a:pt x="335" y="29"/>
                  </a:cubicBezTo>
                  <a:cubicBezTo>
                    <a:pt x="335" y="26"/>
                    <a:pt x="334" y="24"/>
                    <a:pt x="331" y="2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 name="Oval 6"/>
            <p:cNvSpPr>
              <a:spLocks noChangeArrowheads="1"/>
            </p:cNvSpPr>
            <p:nvPr/>
          </p:nvSpPr>
          <p:spPr bwMode="auto">
            <a:xfrm>
              <a:off x="3755" y="1011"/>
              <a:ext cx="172" cy="173"/>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17" name="Rectangle 16"/>
          <p:cNvSpPr/>
          <p:nvPr/>
        </p:nvSpPr>
        <p:spPr>
          <a:xfrm>
            <a:off x="19331" y="5487355"/>
            <a:ext cx="12192000" cy="1370645"/>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8" name="Imagen 7"/>
          <p:cNvPicPr>
            <a:picLocks noChangeAspect="1"/>
          </p:cNvPicPr>
          <p:nvPr/>
        </p:nvPicPr>
        <p:blipFill>
          <a:blip r:embed="rId2"/>
          <a:stretch>
            <a:fillRect/>
          </a:stretch>
        </p:blipFill>
        <p:spPr>
          <a:xfrm>
            <a:off x="4630994" y="5810865"/>
            <a:ext cx="3259393" cy="948507"/>
          </a:xfrm>
          <a:prstGeom prst="rect">
            <a:avLst/>
          </a:prstGeom>
        </p:spPr>
      </p:pic>
    </p:spTree>
    <p:extLst>
      <p:ext uri="{BB962C8B-B14F-4D97-AF65-F5344CB8AC3E}">
        <p14:creationId xmlns:p14="http://schemas.microsoft.com/office/powerpoint/2010/main" val="244013190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angle 17"/>
          <p:cNvSpPr/>
          <p:nvPr/>
        </p:nvSpPr>
        <p:spPr>
          <a:xfrm>
            <a:off x="1" y="0"/>
            <a:ext cx="893135" cy="6857999"/>
          </a:xfrm>
          <a:prstGeom prst="rect">
            <a:avLst/>
          </a:prstGeom>
          <a:solidFill>
            <a:schemeClr val="tx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nvGrpSpPr>
          <p:cNvPr id="12" name="Group 4"/>
          <p:cNvGrpSpPr>
            <a:grpSpLocks noChangeAspect="1"/>
          </p:cNvGrpSpPr>
          <p:nvPr/>
        </p:nvGrpSpPr>
        <p:grpSpPr bwMode="auto">
          <a:xfrm>
            <a:off x="16543" y="583438"/>
            <a:ext cx="849840" cy="765046"/>
            <a:chOff x="3551" y="1011"/>
            <a:chExt cx="578" cy="620"/>
          </a:xfrm>
          <a:solidFill>
            <a:srgbClr val="FFC000"/>
          </a:solidFill>
        </p:grpSpPr>
        <p:sp>
          <p:nvSpPr>
            <p:cNvPr id="13" name="Freeform 5"/>
            <p:cNvSpPr>
              <a:spLocks/>
            </p:cNvSpPr>
            <p:nvPr/>
          </p:nvSpPr>
          <p:spPr bwMode="auto">
            <a:xfrm>
              <a:off x="3551" y="1138"/>
              <a:ext cx="578" cy="493"/>
            </a:xfrm>
            <a:custGeom>
              <a:avLst/>
              <a:gdLst>
                <a:gd name="T0" fmla="*/ 331 w 335"/>
                <a:gd name="T1" fmla="*/ 22 h 287"/>
                <a:gd name="T2" fmla="*/ 173 w 335"/>
                <a:gd name="T3" fmla="*/ 78 h 287"/>
                <a:gd name="T4" fmla="*/ 163 w 335"/>
                <a:gd name="T5" fmla="*/ 81 h 287"/>
                <a:gd name="T6" fmla="*/ 160 w 335"/>
                <a:gd name="T7" fmla="*/ 78 h 287"/>
                <a:gd name="T8" fmla="*/ 5 w 335"/>
                <a:gd name="T9" fmla="*/ 22 h 287"/>
                <a:gd name="T10" fmla="*/ 1 w 335"/>
                <a:gd name="T11" fmla="*/ 29 h 287"/>
                <a:gd name="T12" fmla="*/ 1 w 335"/>
                <a:gd name="T13" fmla="*/ 217 h 287"/>
                <a:gd name="T14" fmla="*/ 8 w 335"/>
                <a:gd name="T15" fmla="*/ 225 h 287"/>
                <a:gd name="T16" fmla="*/ 10 w 335"/>
                <a:gd name="T17" fmla="*/ 225 h 287"/>
                <a:gd name="T18" fmla="*/ 160 w 335"/>
                <a:gd name="T19" fmla="*/ 282 h 287"/>
                <a:gd name="T20" fmla="*/ 171 w 335"/>
                <a:gd name="T21" fmla="*/ 285 h 287"/>
                <a:gd name="T22" fmla="*/ 173 w 335"/>
                <a:gd name="T23" fmla="*/ 282 h 287"/>
                <a:gd name="T24" fmla="*/ 325 w 335"/>
                <a:gd name="T25" fmla="*/ 225 h 287"/>
                <a:gd name="T26" fmla="*/ 335 w 335"/>
                <a:gd name="T27" fmla="*/ 220 h 287"/>
                <a:gd name="T28" fmla="*/ 335 w 335"/>
                <a:gd name="T29" fmla="*/ 217 h 287"/>
                <a:gd name="T30" fmla="*/ 335 w 335"/>
                <a:gd name="T31" fmla="*/ 29 h 287"/>
                <a:gd name="T32" fmla="*/ 331 w 335"/>
                <a:gd name="T33" fmla="*/ 22 h 2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35" h="287">
                  <a:moveTo>
                    <a:pt x="331" y="22"/>
                  </a:moveTo>
                  <a:cubicBezTo>
                    <a:pt x="272" y="0"/>
                    <a:pt x="205" y="24"/>
                    <a:pt x="173" y="78"/>
                  </a:cubicBezTo>
                  <a:cubicBezTo>
                    <a:pt x="171" y="82"/>
                    <a:pt x="167" y="83"/>
                    <a:pt x="163" y="81"/>
                  </a:cubicBezTo>
                  <a:cubicBezTo>
                    <a:pt x="162" y="80"/>
                    <a:pt x="161" y="79"/>
                    <a:pt x="160" y="78"/>
                  </a:cubicBezTo>
                  <a:cubicBezTo>
                    <a:pt x="129" y="24"/>
                    <a:pt x="64" y="0"/>
                    <a:pt x="5" y="22"/>
                  </a:cubicBezTo>
                  <a:cubicBezTo>
                    <a:pt x="2" y="24"/>
                    <a:pt x="0" y="26"/>
                    <a:pt x="1" y="29"/>
                  </a:cubicBezTo>
                  <a:cubicBezTo>
                    <a:pt x="1" y="217"/>
                    <a:pt x="1" y="217"/>
                    <a:pt x="1" y="217"/>
                  </a:cubicBezTo>
                  <a:cubicBezTo>
                    <a:pt x="1" y="222"/>
                    <a:pt x="4" y="225"/>
                    <a:pt x="8" y="225"/>
                  </a:cubicBezTo>
                  <a:cubicBezTo>
                    <a:pt x="9" y="225"/>
                    <a:pt x="10" y="225"/>
                    <a:pt x="10" y="225"/>
                  </a:cubicBezTo>
                  <a:cubicBezTo>
                    <a:pt x="68" y="206"/>
                    <a:pt x="130" y="230"/>
                    <a:pt x="160" y="282"/>
                  </a:cubicBezTo>
                  <a:cubicBezTo>
                    <a:pt x="162" y="286"/>
                    <a:pt x="167" y="287"/>
                    <a:pt x="171" y="285"/>
                  </a:cubicBezTo>
                  <a:cubicBezTo>
                    <a:pt x="172" y="284"/>
                    <a:pt x="173" y="283"/>
                    <a:pt x="173" y="282"/>
                  </a:cubicBezTo>
                  <a:cubicBezTo>
                    <a:pt x="204" y="229"/>
                    <a:pt x="268" y="205"/>
                    <a:pt x="325" y="225"/>
                  </a:cubicBezTo>
                  <a:cubicBezTo>
                    <a:pt x="329" y="226"/>
                    <a:pt x="334" y="224"/>
                    <a:pt x="335" y="220"/>
                  </a:cubicBezTo>
                  <a:cubicBezTo>
                    <a:pt x="335" y="219"/>
                    <a:pt x="335" y="218"/>
                    <a:pt x="335" y="217"/>
                  </a:cubicBezTo>
                  <a:cubicBezTo>
                    <a:pt x="335" y="29"/>
                    <a:pt x="335" y="29"/>
                    <a:pt x="335" y="29"/>
                  </a:cubicBezTo>
                  <a:cubicBezTo>
                    <a:pt x="335" y="26"/>
                    <a:pt x="334" y="24"/>
                    <a:pt x="331" y="2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4" name="Oval 6"/>
            <p:cNvSpPr>
              <a:spLocks noChangeArrowheads="1"/>
            </p:cNvSpPr>
            <p:nvPr/>
          </p:nvSpPr>
          <p:spPr bwMode="auto">
            <a:xfrm>
              <a:off x="3755" y="1011"/>
              <a:ext cx="172" cy="173"/>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pic>
        <p:nvPicPr>
          <p:cNvPr id="29" name="Imagen 28"/>
          <p:cNvPicPr>
            <a:picLocks noChangeAspect="1"/>
          </p:cNvPicPr>
          <p:nvPr/>
        </p:nvPicPr>
        <p:blipFill>
          <a:blip r:embed="rId2"/>
          <a:stretch>
            <a:fillRect/>
          </a:stretch>
        </p:blipFill>
        <p:spPr>
          <a:xfrm>
            <a:off x="9486711" y="6383813"/>
            <a:ext cx="2057400" cy="406401"/>
          </a:xfrm>
          <a:prstGeom prst="rect">
            <a:avLst/>
          </a:prstGeom>
        </p:spPr>
      </p:pic>
      <p:sp>
        <p:nvSpPr>
          <p:cNvPr id="4" name="CuadroTexto 3">
            <a:extLst>
              <a:ext uri="{FF2B5EF4-FFF2-40B4-BE49-F238E27FC236}">
                <a16:creationId xmlns:a16="http://schemas.microsoft.com/office/drawing/2014/main" id="{79AAF069-A2D8-F57C-34A5-2C8CEC250564}"/>
              </a:ext>
            </a:extLst>
          </p:cNvPr>
          <p:cNvSpPr txBox="1"/>
          <p:nvPr/>
        </p:nvSpPr>
        <p:spPr>
          <a:xfrm>
            <a:off x="979725" y="67786"/>
            <a:ext cx="11212274" cy="6370975"/>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MX"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•PREÁMBULO</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MX" sz="240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Hombre, ¿eres capaz de ser justo? Una mujer te hace esta pregunta; por lo menos no le privarás ese derecho. Dime, ¿qué te da imperio soberano para oprimir a mi sexo? ¿Tu fuerza? ¿Tus talentos?. Observa al Creador en su sabiduría, observa en toda su grandiosidad esa naturaleza con la cual parece que quieres estar en armonía, y dame, si te atreves, un ejemplo de su imperio tiránico.</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MX" sz="240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Dirígete a los animales, consulta los elementos, estudia las plantas, finalmente echa un vistazo a todas las modificaciones de la materia orgánica, y ríndete a la evidencia cuando yo te ofrezca los medios; busca, prueba, y distingue, si tú puedes, los sexos en la administración de la naturaleza. Allí donde mires los encontrarás mezclados, en todas partes cooperan en armoniosa unión en esta obra maestra inmortal.</a:t>
            </a: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es-MX" sz="240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MX" sz="240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El hombre ha levantado sólo sus circunstancias excepcionales desde un principio. Extraño, ciego, hinchado con la ciencia y degenerado —en un siglo de ilustración y sabiduría— en la ignorancia más crasa, él quiere ordenar como un</a:t>
            </a:r>
          </a:p>
        </p:txBody>
      </p:sp>
    </p:spTree>
    <p:extLst>
      <p:ext uri="{BB962C8B-B14F-4D97-AF65-F5344CB8AC3E}">
        <p14:creationId xmlns:p14="http://schemas.microsoft.com/office/powerpoint/2010/main" val="23129542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angle 17"/>
          <p:cNvSpPr/>
          <p:nvPr/>
        </p:nvSpPr>
        <p:spPr>
          <a:xfrm>
            <a:off x="1" y="0"/>
            <a:ext cx="893135" cy="6857999"/>
          </a:xfrm>
          <a:prstGeom prst="rect">
            <a:avLst/>
          </a:prstGeom>
          <a:solidFill>
            <a:schemeClr val="tx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nvGrpSpPr>
          <p:cNvPr id="12" name="Group 4"/>
          <p:cNvGrpSpPr>
            <a:grpSpLocks noChangeAspect="1"/>
          </p:cNvGrpSpPr>
          <p:nvPr/>
        </p:nvGrpSpPr>
        <p:grpSpPr bwMode="auto">
          <a:xfrm>
            <a:off x="16543" y="583438"/>
            <a:ext cx="849840" cy="765046"/>
            <a:chOff x="3551" y="1011"/>
            <a:chExt cx="578" cy="620"/>
          </a:xfrm>
          <a:solidFill>
            <a:srgbClr val="FFC000"/>
          </a:solidFill>
        </p:grpSpPr>
        <p:sp>
          <p:nvSpPr>
            <p:cNvPr id="13" name="Freeform 5"/>
            <p:cNvSpPr>
              <a:spLocks/>
            </p:cNvSpPr>
            <p:nvPr/>
          </p:nvSpPr>
          <p:spPr bwMode="auto">
            <a:xfrm>
              <a:off x="3551" y="1138"/>
              <a:ext cx="578" cy="493"/>
            </a:xfrm>
            <a:custGeom>
              <a:avLst/>
              <a:gdLst>
                <a:gd name="T0" fmla="*/ 331 w 335"/>
                <a:gd name="T1" fmla="*/ 22 h 287"/>
                <a:gd name="T2" fmla="*/ 173 w 335"/>
                <a:gd name="T3" fmla="*/ 78 h 287"/>
                <a:gd name="T4" fmla="*/ 163 w 335"/>
                <a:gd name="T5" fmla="*/ 81 h 287"/>
                <a:gd name="T6" fmla="*/ 160 w 335"/>
                <a:gd name="T7" fmla="*/ 78 h 287"/>
                <a:gd name="T8" fmla="*/ 5 w 335"/>
                <a:gd name="T9" fmla="*/ 22 h 287"/>
                <a:gd name="T10" fmla="*/ 1 w 335"/>
                <a:gd name="T11" fmla="*/ 29 h 287"/>
                <a:gd name="T12" fmla="*/ 1 w 335"/>
                <a:gd name="T13" fmla="*/ 217 h 287"/>
                <a:gd name="T14" fmla="*/ 8 w 335"/>
                <a:gd name="T15" fmla="*/ 225 h 287"/>
                <a:gd name="T16" fmla="*/ 10 w 335"/>
                <a:gd name="T17" fmla="*/ 225 h 287"/>
                <a:gd name="T18" fmla="*/ 160 w 335"/>
                <a:gd name="T19" fmla="*/ 282 h 287"/>
                <a:gd name="T20" fmla="*/ 171 w 335"/>
                <a:gd name="T21" fmla="*/ 285 h 287"/>
                <a:gd name="T22" fmla="*/ 173 w 335"/>
                <a:gd name="T23" fmla="*/ 282 h 287"/>
                <a:gd name="T24" fmla="*/ 325 w 335"/>
                <a:gd name="T25" fmla="*/ 225 h 287"/>
                <a:gd name="T26" fmla="*/ 335 w 335"/>
                <a:gd name="T27" fmla="*/ 220 h 287"/>
                <a:gd name="T28" fmla="*/ 335 w 335"/>
                <a:gd name="T29" fmla="*/ 217 h 287"/>
                <a:gd name="T30" fmla="*/ 335 w 335"/>
                <a:gd name="T31" fmla="*/ 29 h 287"/>
                <a:gd name="T32" fmla="*/ 331 w 335"/>
                <a:gd name="T33" fmla="*/ 22 h 2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35" h="287">
                  <a:moveTo>
                    <a:pt x="331" y="22"/>
                  </a:moveTo>
                  <a:cubicBezTo>
                    <a:pt x="272" y="0"/>
                    <a:pt x="205" y="24"/>
                    <a:pt x="173" y="78"/>
                  </a:cubicBezTo>
                  <a:cubicBezTo>
                    <a:pt x="171" y="82"/>
                    <a:pt x="167" y="83"/>
                    <a:pt x="163" y="81"/>
                  </a:cubicBezTo>
                  <a:cubicBezTo>
                    <a:pt x="162" y="80"/>
                    <a:pt x="161" y="79"/>
                    <a:pt x="160" y="78"/>
                  </a:cubicBezTo>
                  <a:cubicBezTo>
                    <a:pt x="129" y="24"/>
                    <a:pt x="64" y="0"/>
                    <a:pt x="5" y="22"/>
                  </a:cubicBezTo>
                  <a:cubicBezTo>
                    <a:pt x="2" y="24"/>
                    <a:pt x="0" y="26"/>
                    <a:pt x="1" y="29"/>
                  </a:cubicBezTo>
                  <a:cubicBezTo>
                    <a:pt x="1" y="217"/>
                    <a:pt x="1" y="217"/>
                    <a:pt x="1" y="217"/>
                  </a:cubicBezTo>
                  <a:cubicBezTo>
                    <a:pt x="1" y="222"/>
                    <a:pt x="4" y="225"/>
                    <a:pt x="8" y="225"/>
                  </a:cubicBezTo>
                  <a:cubicBezTo>
                    <a:pt x="9" y="225"/>
                    <a:pt x="10" y="225"/>
                    <a:pt x="10" y="225"/>
                  </a:cubicBezTo>
                  <a:cubicBezTo>
                    <a:pt x="68" y="206"/>
                    <a:pt x="130" y="230"/>
                    <a:pt x="160" y="282"/>
                  </a:cubicBezTo>
                  <a:cubicBezTo>
                    <a:pt x="162" y="286"/>
                    <a:pt x="167" y="287"/>
                    <a:pt x="171" y="285"/>
                  </a:cubicBezTo>
                  <a:cubicBezTo>
                    <a:pt x="172" y="284"/>
                    <a:pt x="173" y="283"/>
                    <a:pt x="173" y="282"/>
                  </a:cubicBezTo>
                  <a:cubicBezTo>
                    <a:pt x="204" y="229"/>
                    <a:pt x="268" y="205"/>
                    <a:pt x="325" y="225"/>
                  </a:cubicBezTo>
                  <a:cubicBezTo>
                    <a:pt x="329" y="226"/>
                    <a:pt x="334" y="224"/>
                    <a:pt x="335" y="220"/>
                  </a:cubicBezTo>
                  <a:cubicBezTo>
                    <a:pt x="335" y="219"/>
                    <a:pt x="335" y="218"/>
                    <a:pt x="335" y="217"/>
                  </a:cubicBezTo>
                  <a:cubicBezTo>
                    <a:pt x="335" y="29"/>
                    <a:pt x="335" y="29"/>
                    <a:pt x="335" y="29"/>
                  </a:cubicBezTo>
                  <a:cubicBezTo>
                    <a:pt x="335" y="26"/>
                    <a:pt x="334" y="24"/>
                    <a:pt x="331" y="2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4" name="Oval 6"/>
            <p:cNvSpPr>
              <a:spLocks noChangeArrowheads="1"/>
            </p:cNvSpPr>
            <p:nvPr/>
          </p:nvSpPr>
          <p:spPr bwMode="auto">
            <a:xfrm>
              <a:off x="3755" y="1011"/>
              <a:ext cx="172" cy="173"/>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pic>
        <p:nvPicPr>
          <p:cNvPr id="29" name="Imagen 28"/>
          <p:cNvPicPr>
            <a:picLocks noChangeAspect="1"/>
          </p:cNvPicPr>
          <p:nvPr/>
        </p:nvPicPr>
        <p:blipFill>
          <a:blip r:embed="rId2"/>
          <a:stretch>
            <a:fillRect/>
          </a:stretch>
        </p:blipFill>
        <p:spPr>
          <a:xfrm>
            <a:off x="9486711" y="6383813"/>
            <a:ext cx="2057400" cy="406401"/>
          </a:xfrm>
          <a:prstGeom prst="rect">
            <a:avLst/>
          </a:prstGeom>
        </p:spPr>
      </p:pic>
      <p:sp>
        <p:nvSpPr>
          <p:cNvPr id="4" name="CuadroTexto 3">
            <a:extLst>
              <a:ext uri="{FF2B5EF4-FFF2-40B4-BE49-F238E27FC236}">
                <a16:creationId xmlns:a16="http://schemas.microsoft.com/office/drawing/2014/main" id="{79AAF069-A2D8-F57C-34A5-2C8CEC250564}"/>
              </a:ext>
            </a:extLst>
          </p:cNvPr>
          <p:cNvSpPr txBox="1"/>
          <p:nvPr/>
        </p:nvSpPr>
        <p:spPr>
          <a:xfrm>
            <a:off x="963183" y="67786"/>
            <a:ext cx="11212274" cy="6370975"/>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MX"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t>
            </a: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déspota a un sexo que está en la plena posesión de sus facultades intelectuales; él finge para gozar la Revolución y reclamar sus derechos a la igualdad sin decir nada más acerca de ello.</a:t>
            </a: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Las madres, hijas, hermanas, representantes de la nación, piden que se las constituya en asamblea nacional. Por considerar que la ignorancia, el olvido o el desprecio de los derechos de la mujer son las únicas causas de los males públicos y de la corrupción de los gobiernos, han resuelto exponer en una declaración solemne, los derechos naturales, inalienables y sagrados de la mujer a fin de que esta declaración, constantemente presente para todos los miembros del cuerpo social les recuerde sin cesar sus derechos y sus deberes, a fin de que los actos del poder de las mujeres y los del poder de los hombres puedan ser, en todo instante, comparados con el objetivo de toda institución política y sean más respetados por ella, a fin de que las reclamaciones de las ciudadanas, fundadas a partir de ahora en principios simples e indiscutibles, se dirijan siempre al mantenimiento de la constitución, de las buenas costumbres y de la felicidad de todos.</a:t>
            </a:r>
          </a:p>
        </p:txBody>
      </p:sp>
    </p:spTree>
    <p:extLst>
      <p:ext uri="{BB962C8B-B14F-4D97-AF65-F5344CB8AC3E}">
        <p14:creationId xmlns:p14="http://schemas.microsoft.com/office/powerpoint/2010/main" val="322890465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angle 17"/>
          <p:cNvSpPr/>
          <p:nvPr/>
        </p:nvSpPr>
        <p:spPr>
          <a:xfrm>
            <a:off x="1" y="0"/>
            <a:ext cx="893135" cy="6857999"/>
          </a:xfrm>
          <a:prstGeom prst="rect">
            <a:avLst/>
          </a:prstGeom>
          <a:solidFill>
            <a:schemeClr val="tx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nvGrpSpPr>
          <p:cNvPr id="12" name="Group 4"/>
          <p:cNvGrpSpPr>
            <a:grpSpLocks noChangeAspect="1"/>
          </p:cNvGrpSpPr>
          <p:nvPr/>
        </p:nvGrpSpPr>
        <p:grpSpPr bwMode="auto">
          <a:xfrm>
            <a:off x="16543" y="583438"/>
            <a:ext cx="849840" cy="765046"/>
            <a:chOff x="3551" y="1011"/>
            <a:chExt cx="578" cy="620"/>
          </a:xfrm>
          <a:solidFill>
            <a:srgbClr val="FFC000"/>
          </a:solidFill>
        </p:grpSpPr>
        <p:sp>
          <p:nvSpPr>
            <p:cNvPr id="13" name="Freeform 5"/>
            <p:cNvSpPr>
              <a:spLocks/>
            </p:cNvSpPr>
            <p:nvPr/>
          </p:nvSpPr>
          <p:spPr bwMode="auto">
            <a:xfrm>
              <a:off x="3551" y="1138"/>
              <a:ext cx="578" cy="493"/>
            </a:xfrm>
            <a:custGeom>
              <a:avLst/>
              <a:gdLst>
                <a:gd name="T0" fmla="*/ 331 w 335"/>
                <a:gd name="T1" fmla="*/ 22 h 287"/>
                <a:gd name="T2" fmla="*/ 173 w 335"/>
                <a:gd name="T3" fmla="*/ 78 h 287"/>
                <a:gd name="T4" fmla="*/ 163 w 335"/>
                <a:gd name="T5" fmla="*/ 81 h 287"/>
                <a:gd name="T6" fmla="*/ 160 w 335"/>
                <a:gd name="T7" fmla="*/ 78 h 287"/>
                <a:gd name="T8" fmla="*/ 5 w 335"/>
                <a:gd name="T9" fmla="*/ 22 h 287"/>
                <a:gd name="T10" fmla="*/ 1 w 335"/>
                <a:gd name="T11" fmla="*/ 29 h 287"/>
                <a:gd name="T12" fmla="*/ 1 w 335"/>
                <a:gd name="T13" fmla="*/ 217 h 287"/>
                <a:gd name="T14" fmla="*/ 8 w 335"/>
                <a:gd name="T15" fmla="*/ 225 h 287"/>
                <a:gd name="T16" fmla="*/ 10 w 335"/>
                <a:gd name="T17" fmla="*/ 225 h 287"/>
                <a:gd name="T18" fmla="*/ 160 w 335"/>
                <a:gd name="T19" fmla="*/ 282 h 287"/>
                <a:gd name="T20" fmla="*/ 171 w 335"/>
                <a:gd name="T21" fmla="*/ 285 h 287"/>
                <a:gd name="T22" fmla="*/ 173 w 335"/>
                <a:gd name="T23" fmla="*/ 282 h 287"/>
                <a:gd name="T24" fmla="*/ 325 w 335"/>
                <a:gd name="T25" fmla="*/ 225 h 287"/>
                <a:gd name="T26" fmla="*/ 335 w 335"/>
                <a:gd name="T27" fmla="*/ 220 h 287"/>
                <a:gd name="T28" fmla="*/ 335 w 335"/>
                <a:gd name="T29" fmla="*/ 217 h 287"/>
                <a:gd name="T30" fmla="*/ 335 w 335"/>
                <a:gd name="T31" fmla="*/ 29 h 287"/>
                <a:gd name="T32" fmla="*/ 331 w 335"/>
                <a:gd name="T33" fmla="*/ 22 h 2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35" h="287">
                  <a:moveTo>
                    <a:pt x="331" y="22"/>
                  </a:moveTo>
                  <a:cubicBezTo>
                    <a:pt x="272" y="0"/>
                    <a:pt x="205" y="24"/>
                    <a:pt x="173" y="78"/>
                  </a:cubicBezTo>
                  <a:cubicBezTo>
                    <a:pt x="171" y="82"/>
                    <a:pt x="167" y="83"/>
                    <a:pt x="163" y="81"/>
                  </a:cubicBezTo>
                  <a:cubicBezTo>
                    <a:pt x="162" y="80"/>
                    <a:pt x="161" y="79"/>
                    <a:pt x="160" y="78"/>
                  </a:cubicBezTo>
                  <a:cubicBezTo>
                    <a:pt x="129" y="24"/>
                    <a:pt x="64" y="0"/>
                    <a:pt x="5" y="22"/>
                  </a:cubicBezTo>
                  <a:cubicBezTo>
                    <a:pt x="2" y="24"/>
                    <a:pt x="0" y="26"/>
                    <a:pt x="1" y="29"/>
                  </a:cubicBezTo>
                  <a:cubicBezTo>
                    <a:pt x="1" y="217"/>
                    <a:pt x="1" y="217"/>
                    <a:pt x="1" y="217"/>
                  </a:cubicBezTo>
                  <a:cubicBezTo>
                    <a:pt x="1" y="222"/>
                    <a:pt x="4" y="225"/>
                    <a:pt x="8" y="225"/>
                  </a:cubicBezTo>
                  <a:cubicBezTo>
                    <a:pt x="9" y="225"/>
                    <a:pt x="10" y="225"/>
                    <a:pt x="10" y="225"/>
                  </a:cubicBezTo>
                  <a:cubicBezTo>
                    <a:pt x="68" y="206"/>
                    <a:pt x="130" y="230"/>
                    <a:pt x="160" y="282"/>
                  </a:cubicBezTo>
                  <a:cubicBezTo>
                    <a:pt x="162" y="286"/>
                    <a:pt x="167" y="287"/>
                    <a:pt x="171" y="285"/>
                  </a:cubicBezTo>
                  <a:cubicBezTo>
                    <a:pt x="172" y="284"/>
                    <a:pt x="173" y="283"/>
                    <a:pt x="173" y="282"/>
                  </a:cubicBezTo>
                  <a:cubicBezTo>
                    <a:pt x="204" y="229"/>
                    <a:pt x="268" y="205"/>
                    <a:pt x="325" y="225"/>
                  </a:cubicBezTo>
                  <a:cubicBezTo>
                    <a:pt x="329" y="226"/>
                    <a:pt x="334" y="224"/>
                    <a:pt x="335" y="220"/>
                  </a:cubicBezTo>
                  <a:cubicBezTo>
                    <a:pt x="335" y="219"/>
                    <a:pt x="335" y="218"/>
                    <a:pt x="335" y="217"/>
                  </a:cubicBezTo>
                  <a:cubicBezTo>
                    <a:pt x="335" y="29"/>
                    <a:pt x="335" y="29"/>
                    <a:pt x="335" y="29"/>
                  </a:cubicBezTo>
                  <a:cubicBezTo>
                    <a:pt x="335" y="26"/>
                    <a:pt x="334" y="24"/>
                    <a:pt x="331" y="2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4" name="Oval 6"/>
            <p:cNvSpPr>
              <a:spLocks noChangeArrowheads="1"/>
            </p:cNvSpPr>
            <p:nvPr/>
          </p:nvSpPr>
          <p:spPr bwMode="auto">
            <a:xfrm>
              <a:off x="3755" y="1011"/>
              <a:ext cx="172" cy="173"/>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pic>
        <p:nvPicPr>
          <p:cNvPr id="29" name="Imagen 28"/>
          <p:cNvPicPr>
            <a:picLocks noChangeAspect="1"/>
          </p:cNvPicPr>
          <p:nvPr/>
        </p:nvPicPr>
        <p:blipFill>
          <a:blip r:embed="rId2"/>
          <a:stretch>
            <a:fillRect/>
          </a:stretch>
        </p:blipFill>
        <p:spPr>
          <a:xfrm>
            <a:off x="9486711" y="6383813"/>
            <a:ext cx="2057400" cy="406401"/>
          </a:xfrm>
          <a:prstGeom prst="rect">
            <a:avLst/>
          </a:prstGeom>
        </p:spPr>
      </p:pic>
      <p:sp>
        <p:nvSpPr>
          <p:cNvPr id="4" name="CuadroTexto 3">
            <a:extLst>
              <a:ext uri="{FF2B5EF4-FFF2-40B4-BE49-F238E27FC236}">
                <a16:creationId xmlns:a16="http://schemas.microsoft.com/office/drawing/2014/main" id="{79AAF069-A2D8-F57C-34A5-2C8CEC250564}"/>
              </a:ext>
            </a:extLst>
          </p:cNvPr>
          <p:cNvSpPr txBox="1"/>
          <p:nvPr/>
        </p:nvSpPr>
        <p:spPr>
          <a:xfrm>
            <a:off x="979725" y="94511"/>
            <a:ext cx="11212274" cy="6370975"/>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MX"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t>
            </a: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En consecuencia, el sexo superior tanto en belleza como en coraje, en los sufrimientos maternos, reconoce y declara, en presencia y bajo los auspicios del Ser supremo, los Derechos siguientes de la Mujer y de la Ciudadana.</a:t>
            </a: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I</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La mujer nace libre y permanece igual al hombre en derechos. Las distinciones sociales sólo pueden estar fundadas en la utilidad.</a:t>
            </a: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II</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El objetivo de toda asociación política es la conservación de los derechos naturales e imprescriptibles de la Mujer y del Hombre; estos derechos son la libertad, la propiedad, la seguridad y, sobre todo, la resistencia a la opresión.</a:t>
            </a: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III</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El principio de toda soberanía reside esencialmente en la Nación que no es más que la reunión de la Mujer y el Hombre: ningún cuerpo, ningún individuo, puede ejercer autoridad que no emane de ellos.</a:t>
            </a:r>
          </a:p>
        </p:txBody>
      </p:sp>
    </p:spTree>
    <p:extLst>
      <p:ext uri="{BB962C8B-B14F-4D97-AF65-F5344CB8AC3E}">
        <p14:creationId xmlns:p14="http://schemas.microsoft.com/office/powerpoint/2010/main" val="301278578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angle 17"/>
          <p:cNvSpPr/>
          <p:nvPr/>
        </p:nvSpPr>
        <p:spPr>
          <a:xfrm>
            <a:off x="1" y="0"/>
            <a:ext cx="893135" cy="6857999"/>
          </a:xfrm>
          <a:prstGeom prst="rect">
            <a:avLst/>
          </a:prstGeom>
          <a:solidFill>
            <a:schemeClr val="tx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nvGrpSpPr>
          <p:cNvPr id="12" name="Group 4"/>
          <p:cNvGrpSpPr>
            <a:grpSpLocks noChangeAspect="1"/>
          </p:cNvGrpSpPr>
          <p:nvPr/>
        </p:nvGrpSpPr>
        <p:grpSpPr bwMode="auto">
          <a:xfrm>
            <a:off x="16543" y="583438"/>
            <a:ext cx="849840" cy="765046"/>
            <a:chOff x="3551" y="1011"/>
            <a:chExt cx="578" cy="620"/>
          </a:xfrm>
          <a:solidFill>
            <a:srgbClr val="FFC000"/>
          </a:solidFill>
        </p:grpSpPr>
        <p:sp>
          <p:nvSpPr>
            <p:cNvPr id="13" name="Freeform 5"/>
            <p:cNvSpPr>
              <a:spLocks/>
            </p:cNvSpPr>
            <p:nvPr/>
          </p:nvSpPr>
          <p:spPr bwMode="auto">
            <a:xfrm>
              <a:off x="3551" y="1138"/>
              <a:ext cx="578" cy="493"/>
            </a:xfrm>
            <a:custGeom>
              <a:avLst/>
              <a:gdLst>
                <a:gd name="T0" fmla="*/ 331 w 335"/>
                <a:gd name="T1" fmla="*/ 22 h 287"/>
                <a:gd name="T2" fmla="*/ 173 w 335"/>
                <a:gd name="T3" fmla="*/ 78 h 287"/>
                <a:gd name="T4" fmla="*/ 163 w 335"/>
                <a:gd name="T5" fmla="*/ 81 h 287"/>
                <a:gd name="T6" fmla="*/ 160 w 335"/>
                <a:gd name="T7" fmla="*/ 78 h 287"/>
                <a:gd name="T8" fmla="*/ 5 w 335"/>
                <a:gd name="T9" fmla="*/ 22 h 287"/>
                <a:gd name="T10" fmla="*/ 1 w 335"/>
                <a:gd name="T11" fmla="*/ 29 h 287"/>
                <a:gd name="T12" fmla="*/ 1 w 335"/>
                <a:gd name="T13" fmla="*/ 217 h 287"/>
                <a:gd name="T14" fmla="*/ 8 w 335"/>
                <a:gd name="T15" fmla="*/ 225 h 287"/>
                <a:gd name="T16" fmla="*/ 10 w 335"/>
                <a:gd name="T17" fmla="*/ 225 h 287"/>
                <a:gd name="T18" fmla="*/ 160 w 335"/>
                <a:gd name="T19" fmla="*/ 282 h 287"/>
                <a:gd name="T20" fmla="*/ 171 w 335"/>
                <a:gd name="T21" fmla="*/ 285 h 287"/>
                <a:gd name="T22" fmla="*/ 173 w 335"/>
                <a:gd name="T23" fmla="*/ 282 h 287"/>
                <a:gd name="T24" fmla="*/ 325 w 335"/>
                <a:gd name="T25" fmla="*/ 225 h 287"/>
                <a:gd name="T26" fmla="*/ 335 w 335"/>
                <a:gd name="T27" fmla="*/ 220 h 287"/>
                <a:gd name="T28" fmla="*/ 335 w 335"/>
                <a:gd name="T29" fmla="*/ 217 h 287"/>
                <a:gd name="T30" fmla="*/ 335 w 335"/>
                <a:gd name="T31" fmla="*/ 29 h 287"/>
                <a:gd name="T32" fmla="*/ 331 w 335"/>
                <a:gd name="T33" fmla="*/ 22 h 2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35" h="287">
                  <a:moveTo>
                    <a:pt x="331" y="22"/>
                  </a:moveTo>
                  <a:cubicBezTo>
                    <a:pt x="272" y="0"/>
                    <a:pt x="205" y="24"/>
                    <a:pt x="173" y="78"/>
                  </a:cubicBezTo>
                  <a:cubicBezTo>
                    <a:pt x="171" y="82"/>
                    <a:pt x="167" y="83"/>
                    <a:pt x="163" y="81"/>
                  </a:cubicBezTo>
                  <a:cubicBezTo>
                    <a:pt x="162" y="80"/>
                    <a:pt x="161" y="79"/>
                    <a:pt x="160" y="78"/>
                  </a:cubicBezTo>
                  <a:cubicBezTo>
                    <a:pt x="129" y="24"/>
                    <a:pt x="64" y="0"/>
                    <a:pt x="5" y="22"/>
                  </a:cubicBezTo>
                  <a:cubicBezTo>
                    <a:pt x="2" y="24"/>
                    <a:pt x="0" y="26"/>
                    <a:pt x="1" y="29"/>
                  </a:cubicBezTo>
                  <a:cubicBezTo>
                    <a:pt x="1" y="217"/>
                    <a:pt x="1" y="217"/>
                    <a:pt x="1" y="217"/>
                  </a:cubicBezTo>
                  <a:cubicBezTo>
                    <a:pt x="1" y="222"/>
                    <a:pt x="4" y="225"/>
                    <a:pt x="8" y="225"/>
                  </a:cubicBezTo>
                  <a:cubicBezTo>
                    <a:pt x="9" y="225"/>
                    <a:pt x="10" y="225"/>
                    <a:pt x="10" y="225"/>
                  </a:cubicBezTo>
                  <a:cubicBezTo>
                    <a:pt x="68" y="206"/>
                    <a:pt x="130" y="230"/>
                    <a:pt x="160" y="282"/>
                  </a:cubicBezTo>
                  <a:cubicBezTo>
                    <a:pt x="162" y="286"/>
                    <a:pt x="167" y="287"/>
                    <a:pt x="171" y="285"/>
                  </a:cubicBezTo>
                  <a:cubicBezTo>
                    <a:pt x="172" y="284"/>
                    <a:pt x="173" y="283"/>
                    <a:pt x="173" y="282"/>
                  </a:cubicBezTo>
                  <a:cubicBezTo>
                    <a:pt x="204" y="229"/>
                    <a:pt x="268" y="205"/>
                    <a:pt x="325" y="225"/>
                  </a:cubicBezTo>
                  <a:cubicBezTo>
                    <a:pt x="329" y="226"/>
                    <a:pt x="334" y="224"/>
                    <a:pt x="335" y="220"/>
                  </a:cubicBezTo>
                  <a:cubicBezTo>
                    <a:pt x="335" y="219"/>
                    <a:pt x="335" y="218"/>
                    <a:pt x="335" y="217"/>
                  </a:cubicBezTo>
                  <a:cubicBezTo>
                    <a:pt x="335" y="29"/>
                    <a:pt x="335" y="29"/>
                    <a:pt x="335" y="29"/>
                  </a:cubicBezTo>
                  <a:cubicBezTo>
                    <a:pt x="335" y="26"/>
                    <a:pt x="334" y="24"/>
                    <a:pt x="331" y="2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4" name="Oval 6"/>
            <p:cNvSpPr>
              <a:spLocks noChangeArrowheads="1"/>
            </p:cNvSpPr>
            <p:nvPr/>
          </p:nvSpPr>
          <p:spPr bwMode="auto">
            <a:xfrm>
              <a:off x="3755" y="1011"/>
              <a:ext cx="172" cy="173"/>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pic>
        <p:nvPicPr>
          <p:cNvPr id="29" name="Imagen 28"/>
          <p:cNvPicPr>
            <a:picLocks noChangeAspect="1"/>
          </p:cNvPicPr>
          <p:nvPr/>
        </p:nvPicPr>
        <p:blipFill>
          <a:blip r:embed="rId2"/>
          <a:stretch>
            <a:fillRect/>
          </a:stretch>
        </p:blipFill>
        <p:spPr>
          <a:xfrm>
            <a:off x="9486711" y="6383813"/>
            <a:ext cx="2057400" cy="406401"/>
          </a:xfrm>
          <a:prstGeom prst="rect">
            <a:avLst/>
          </a:prstGeom>
        </p:spPr>
      </p:pic>
      <p:sp>
        <p:nvSpPr>
          <p:cNvPr id="4" name="CuadroTexto 3">
            <a:extLst>
              <a:ext uri="{FF2B5EF4-FFF2-40B4-BE49-F238E27FC236}">
                <a16:creationId xmlns:a16="http://schemas.microsoft.com/office/drawing/2014/main" id="{79AAF069-A2D8-F57C-34A5-2C8CEC250564}"/>
              </a:ext>
            </a:extLst>
          </p:cNvPr>
          <p:cNvSpPr txBox="1"/>
          <p:nvPr/>
        </p:nvSpPr>
        <p:spPr>
          <a:xfrm>
            <a:off x="979726" y="67786"/>
            <a:ext cx="11212274" cy="6370975"/>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MX"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t>
            </a: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IV</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La libertad y la justicia consisten en devolver todo lo que pertenece a los otros; así, el ejercicio de los derechos naturales de la mujer sólo tiene por límites la tiranía perpetua que el hombre le opone; estos límites deben ser corregidos por las leyes de la naturaleza y de la razón.</a:t>
            </a: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V</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Las leyes de la naturaleza y de la razón prohíben todas las acciones perjudiciales para la Sociedad: todo lo que no esté prohibido por estas leyes, prudentes y lógicas, no puede ser impedido y nadie puede ser obligado a hacer lo que ellas no ordenan.</a:t>
            </a: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VI</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La ley debe ser la expresión de la voluntad general; todas las Ciudadanas y Ciudadanos deben participar en su formación personalmente o por medio de sus representantes. Debe ser la misma para todos; todas las Ciudadanas y todos los Ciudadanos, por ser iguales a sus ojos, deben ser igualmente admisibles a todas</a:t>
            </a:r>
          </a:p>
        </p:txBody>
      </p:sp>
    </p:spTree>
    <p:extLst>
      <p:ext uri="{BB962C8B-B14F-4D97-AF65-F5344CB8AC3E}">
        <p14:creationId xmlns:p14="http://schemas.microsoft.com/office/powerpoint/2010/main" val="326383035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angle 17"/>
          <p:cNvSpPr/>
          <p:nvPr/>
        </p:nvSpPr>
        <p:spPr>
          <a:xfrm>
            <a:off x="1" y="0"/>
            <a:ext cx="893135" cy="6857999"/>
          </a:xfrm>
          <a:prstGeom prst="rect">
            <a:avLst/>
          </a:prstGeom>
          <a:solidFill>
            <a:schemeClr val="tx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nvGrpSpPr>
          <p:cNvPr id="12" name="Group 4"/>
          <p:cNvGrpSpPr>
            <a:grpSpLocks noChangeAspect="1"/>
          </p:cNvGrpSpPr>
          <p:nvPr/>
        </p:nvGrpSpPr>
        <p:grpSpPr bwMode="auto">
          <a:xfrm>
            <a:off x="16543" y="583438"/>
            <a:ext cx="849840" cy="765046"/>
            <a:chOff x="3551" y="1011"/>
            <a:chExt cx="578" cy="620"/>
          </a:xfrm>
          <a:solidFill>
            <a:srgbClr val="FFC000"/>
          </a:solidFill>
        </p:grpSpPr>
        <p:sp>
          <p:nvSpPr>
            <p:cNvPr id="13" name="Freeform 5"/>
            <p:cNvSpPr>
              <a:spLocks/>
            </p:cNvSpPr>
            <p:nvPr/>
          </p:nvSpPr>
          <p:spPr bwMode="auto">
            <a:xfrm>
              <a:off x="3551" y="1138"/>
              <a:ext cx="578" cy="493"/>
            </a:xfrm>
            <a:custGeom>
              <a:avLst/>
              <a:gdLst>
                <a:gd name="T0" fmla="*/ 331 w 335"/>
                <a:gd name="T1" fmla="*/ 22 h 287"/>
                <a:gd name="T2" fmla="*/ 173 w 335"/>
                <a:gd name="T3" fmla="*/ 78 h 287"/>
                <a:gd name="T4" fmla="*/ 163 w 335"/>
                <a:gd name="T5" fmla="*/ 81 h 287"/>
                <a:gd name="T6" fmla="*/ 160 w 335"/>
                <a:gd name="T7" fmla="*/ 78 h 287"/>
                <a:gd name="T8" fmla="*/ 5 w 335"/>
                <a:gd name="T9" fmla="*/ 22 h 287"/>
                <a:gd name="T10" fmla="*/ 1 w 335"/>
                <a:gd name="T11" fmla="*/ 29 h 287"/>
                <a:gd name="T12" fmla="*/ 1 w 335"/>
                <a:gd name="T13" fmla="*/ 217 h 287"/>
                <a:gd name="T14" fmla="*/ 8 w 335"/>
                <a:gd name="T15" fmla="*/ 225 h 287"/>
                <a:gd name="T16" fmla="*/ 10 w 335"/>
                <a:gd name="T17" fmla="*/ 225 h 287"/>
                <a:gd name="T18" fmla="*/ 160 w 335"/>
                <a:gd name="T19" fmla="*/ 282 h 287"/>
                <a:gd name="T20" fmla="*/ 171 w 335"/>
                <a:gd name="T21" fmla="*/ 285 h 287"/>
                <a:gd name="T22" fmla="*/ 173 w 335"/>
                <a:gd name="T23" fmla="*/ 282 h 287"/>
                <a:gd name="T24" fmla="*/ 325 w 335"/>
                <a:gd name="T25" fmla="*/ 225 h 287"/>
                <a:gd name="T26" fmla="*/ 335 w 335"/>
                <a:gd name="T27" fmla="*/ 220 h 287"/>
                <a:gd name="T28" fmla="*/ 335 w 335"/>
                <a:gd name="T29" fmla="*/ 217 h 287"/>
                <a:gd name="T30" fmla="*/ 335 w 335"/>
                <a:gd name="T31" fmla="*/ 29 h 287"/>
                <a:gd name="T32" fmla="*/ 331 w 335"/>
                <a:gd name="T33" fmla="*/ 22 h 2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35" h="287">
                  <a:moveTo>
                    <a:pt x="331" y="22"/>
                  </a:moveTo>
                  <a:cubicBezTo>
                    <a:pt x="272" y="0"/>
                    <a:pt x="205" y="24"/>
                    <a:pt x="173" y="78"/>
                  </a:cubicBezTo>
                  <a:cubicBezTo>
                    <a:pt x="171" y="82"/>
                    <a:pt x="167" y="83"/>
                    <a:pt x="163" y="81"/>
                  </a:cubicBezTo>
                  <a:cubicBezTo>
                    <a:pt x="162" y="80"/>
                    <a:pt x="161" y="79"/>
                    <a:pt x="160" y="78"/>
                  </a:cubicBezTo>
                  <a:cubicBezTo>
                    <a:pt x="129" y="24"/>
                    <a:pt x="64" y="0"/>
                    <a:pt x="5" y="22"/>
                  </a:cubicBezTo>
                  <a:cubicBezTo>
                    <a:pt x="2" y="24"/>
                    <a:pt x="0" y="26"/>
                    <a:pt x="1" y="29"/>
                  </a:cubicBezTo>
                  <a:cubicBezTo>
                    <a:pt x="1" y="217"/>
                    <a:pt x="1" y="217"/>
                    <a:pt x="1" y="217"/>
                  </a:cubicBezTo>
                  <a:cubicBezTo>
                    <a:pt x="1" y="222"/>
                    <a:pt x="4" y="225"/>
                    <a:pt x="8" y="225"/>
                  </a:cubicBezTo>
                  <a:cubicBezTo>
                    <a:pt x="9" y="225"/>
                    <a:pt x="10" y="225"/>
                    <a:pt x="10" y="225"/>
                  </a:cubicBezTo>
                  <a:cubicBezTo>
                    <a:pt x="68" y="206"/>
                    <a:pt x="130" y="230"/>
                    <a:pt x="160" y="282"/>
                  </a:cubicBezTo>
                  <a:cubicBezTo>
                    <a:pt x="162" y="286"/>
                    <a:pt x="167" y="287"/>
                    <a:pt x="171" y="285"/>
                  </a:cubicBezTo>
                  <a:cubicBezTo>
                    <a:pt x="172" y="284"/>
                    <a:pt x="173" y="283"/>
                    <a:pt x="173" y="282"/>
                  </a:cubicBezTo>
                  <a:cubicBezTo>
                    <a:pt x="204" y="229"/>
                    <a:pt x="268" y="205"/>
                    <a:pt x="325" y="225"/>
                  </a:cubicBezTo>
                  <a:cubicBezTo>
                    <a:pt x="329" y="226"/>
                    <a:pt x="334" y="224"/>
                    <a:pt x="335" y="220"/>
                  </a:cubicBezTo>
                  <a:cubicBezTo>
                    <a:pt x="335" y="219"/>
                    <a:pt x="335" y="218"/>
                    <a:pt x="335" y="217"/>
                  </a:cubicBezTo>
                  <a:cubicBezTo>
                    <a:pt x="335" y="29"/>
                    <a:pt x="335" y="29"/>
                    <a:pt x="335" y="29"/>
                  </a:cubicBezTo>
                  <a:cubicBezTo>
                    <a:pt x="335" y="26"/>
                    <a:pt x="334" y="24"/>
                    <a:pt x="331" y="2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4" name="Oval 6"/>
            <p:cNvSpPr>
              <a:spLocks noChangeArrowheads="1"/>
            </p:cNvSpPr>
            <p:nvPr/>
          </p:nvSpPr>
          <p:spPr bwMode="auto">
            <a:xfrm>
              <a:off x="3755" y="1011"/>
              <a:ext cx="172" cy="173"/>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pic>
        <p:nvPicPr>
          <p:cNvPr id="29" name="Imagen 28"/>
          <p:cNvPicPr>
            <a:picLocks noChangeAspect="1"/>
          </p:cNvPicPr>
          <p:nvPr/>
        </p:nvPicPr>
        <p:blipFill>
          <a:blip r:embed="rId2"/>
          <a:stretch>
            <a:fillRect/>
          </a:stretch>
        </p:blipFill>
        <p:spPr>
          <a:xfrm>
            <a:off x="9486711" y="6383813"/>
            <a:ext cx="2057400" cy="406401"/>
          </a:xfrm>
          <a:prstGeom prst="rect">
            <a:avLst/>
          </a:prstGeom>
        </p:spPr>
      </p:pic>
      <p:sp>
        <p:nvSpPr>
          <p:cNvPr id="4" name="CuadroTexto 3">
            <a:extLst>
              <a:ext uri="{FF2B5EF4-FFF2-40B4-BE49-F238E27FC236}">
                <a16:creationId xmlns:a16="http://schemas.microsoft.com/office/drawing/2014/main" id="{79AAF069-A2D8-F57C-34A5-2C8CEC250564}"/>
              </a:ext>
            </a:extLst>
          </p:cNvPr>
          <p:cNvSpPr txBox="1"/>
          <p:nvPr/>
        </p:nvSpPr>
        <p:spPr>
          <a:xfrm>
            <a:off x="963183" y="238434"/>
            <a:ext cx="11212274" cy="6001643"/>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MX"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t>
            </a: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las dignidades, puestos y empleos públicos, según sus capacidades y sin más distinción que la de sus virtudes y sus talentos.</a:t>
            </a: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VII</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Ninguna mujer se halla eximida de ser acusada, detenida y encarcelada en los casos determinados por la Ley. Las mujeres obedecen como los hombres a esta Ley rigurosa.</a:t>
            </a: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VIII</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La Ley sólo debe establecer penas estricta y evidentemente necesarias y nadie puede ser castigado más que en virtud de una Ley establecida y promulgada anteriormente al delito y legalmente aplicada a las mujeres.</a:t>
            </a: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IX</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Sobre toda mujer que haya sido declarada culpable caerá todo el rigor de la Ley.</a:t>
            </a: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43063157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angle 17"/>
          <p:cNvSpPr/>
          <p:nvPr/>
        </p:nvSpPr>
        <p:spPr>
          <a:xfrm>
            <a:off x="1" y="0"/>
            <a:ext cx="893135" cy="6857999"/>
          </a:xfrm>
          <a:prstGeom prst="rect">
            <a:avLst/>
          </a:prstGeom>
          <a:solidFill>
            <a:schemeClr val="tx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nvGrpSpPr>
          <p:cNvPr id="12" name="Group 4"/>
          <p:cNvGrpSpPr>
            <a:grpSpLocks noChangeAspect="1"/>
          </p:cNvGrpSpPr>
          <p:nvPr/>
        </p:nvGrpSpPr>
        <p:grpSpPr bwMode="auto">
          <a:xfrm>
            <a:off x="16543" y="583438"/>
            <a:ext cx="849840" cy="765046"/>
            <a:chOff x="3551" y="1011"/>
            <a:chExt cx="578" cy="620"/>
          </a:xfrm>
          <a:solidFill>
            <a:srgbClr val="FFC000"/>
          </a:solidFill>
        </p:grpSpPr>
        <p:sp>
          <p:nvSpPr>
            <p:cNvPr id="13" name="Freeform 5"/>
            <p:cNvSpPr>
              <a:spLocks/>
            </p:cNvSpPr>
            <p:nvPr/>
          </p:nvSpPr>
          <p:spPr bwMode="auto">
            <a:xfrm>
              <a:off x="3551" y="1138"/>
              <a:ext cx="578" cy="493"/>
            </a:xfrm>
            <a:custGeom>
              <a:avLst/>
              <a:gdLst>
                <a:gd name="T0" fmla="*/ 331 w 335"/>
                <a:gd name="T1" fmla="*/ 22 h 287"/>
                <a:gd name="T2" fmla="*/ 173 w 335"/>
                <a:gd name="T3" fmla="*/ 78 h 287"/>
                <a:gd name="T4" fmla="*/ 163 w 335"/>
                <a:gd name="T5" fmla="*/ 81 h 287"/>
                <a:gd name="T6" fmla="*/ 160 w 335"/>
                <a:gd name="T7" fmla="*/ 78 h 287"/>
                <a:gd name="T8" fmla="*/ 5 w 335"/>
                <a:gd name="T9" fmla="*/ 22 h 287"/>
                <a:gd name="T10" fmla="*/ 1 w 335"/>
                <a:gd name="T11" fmla="*/ 29 h 287"/>
                <a:gd name="T12" fmla="*/ 1 w 335"/>
                <a:gd name="T13" fmla="*/ 217 h 287"/>
                <a:gd name="T14" fmla="*/ 8 w 335"/>
                <a:gd name="T15" fmla="*/ 225 h 287"/>
                <a:gd name="T16" fmla="*/ 10 w 335"/>
                <a:gd name="T17" fmla="*/ 225 h 287"/>
                <a:gd name="T18" fmla="*/ 160 w 335"/>
                <a:gd name="T19" fmla="*/ 282 h 287"/>
                <a:gd name="T20" fmla="*/ 171 w 335"/>
                <a:gd name="T21" fmla="*/ 285 h 287"/>
                <a:gd name="T22" fmla="*/ 173 w 335"/>
                <a:gd name="T23" fmla="*/ 282 h 287"/>
                <a:gd name="T24" fmla="*/ 325 w 335"/>
                <a:gd name="T25" fmla="*/ 225 h 287"/>
                <a:gd name="T26" fmla="*/ 335 w 335"/>
                <a:gd name="T27" fmla="*/ 220 h 287"/>
                <a:gd name="T28" fmla="*/ 335 w 335"/>
                <a:gd name="T29" fmla="*/ 217 h 287"/>
                <a:gd name="T30" fmla="*/ 335 w 335"/>
                <a:gd name="T31" fmla="*/ 29 h 287"/>
                <a:gd name="T32" fmla="*/ 331 w 335"/>
                <a:gd name="T33" fmla="*/ 22 h 2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35" h="287">
                  <a:moveTo>
                    <a:pt x="331" y="22"/>
                  </a:moveTo>
                  <a:cubicBezTo>
                    <a:pt x="272" y="0"/>
                    <a:pt x="205" y="24"/>
                    <a:pt x="173" y="78"/>
                  </a:cubicBezTo>
                  <a:cubicBezTo>
                    <a:pt x="171" y="82"/>
                    <a:pt x="167" y="83"/>
                    <a:pt x="163" y="81"/>
                  </a:cubicBezTo>
                  <a:cubicBezTo>
                    <a:pt x="162" y="80"/>
                    <a:pt x="161" y="79"/>
                    <a:pt x="160" y="78"/>
                  </a:cubicBezTo>
                  <a:cubicBezTo>
                    <a:pt x="129" y="24"/>
                    <a:pt x="64" y="0"/>
                    <a:pt x="5" y="22"/>
                  </a:cubicBezTo>
                  <a:cubicBezTo>
                    <a:pt x="2" y="24"/>
                    <a:pt x="0" y="26"/>
                    <a:pt x="1" y="29"/>
                  </a:cubicBezTo>
                  <a:cubicBezTo>
                    <a:pt x="1" y="217"/>
                    <a:pt x="1" y="217"/>
                    <a:pt x="1" y="217"/>
                  </a:cubicBezTo>
                  <a:cubicBezTo>
                    <a:pt x="1" y="222"/>
                    <a:pt x="4" y="225"/>
                    <a:pt x="8" y="225"/>
                  </a:cubicBezTo>
                  <a:cubicBezTo>
                    <a:pt x="9" y="225"/>
                    <a:pt x="10" y="225"/>
                    <a:pt x="10" y="225"/>
                  </a:cubicBezTo>
                  <a:cubicBezTo>
                    <a:pt x="68" y="206"/>
                    <a:pt x="130" y="230"/>
                    <a:pt x="160" y="282"/>
                  </a:cubicBezTo>
                  <a:cubicBezTo>
                    <a:pt x="162" y="286"/>
                    <a:pt x="167" y="287"/>
                    <a:pt x="171" y="285"/>
                  </a:cubicBezTo>
                  <a:cubicBezTo>
                    <a:pt x="172" y="284"/>
                    <a:pt x="173" y="283"/>
                    <a:pt x="173" y="282"/>
                  </a:cubicBezTo>
                  <a:cubicBezTo>
                    <a:pt x="204" y="229"/>
                    <a:pt x="268" y="205"/>
                    <a:pt x="325" y="225"/>
                  </a:cubicBezTo>
                  <a:cubicBezTo>
                    <a:pt x="329" y="226"/>
                    <a:pt x="334" y="224"/>
                    <a:pt x="335" y="220"/>
                  </a:cubicBezTo>
                  <a:cubicBezTo>
                    <a:pt x="335" y="219"/>
                    <a:pt x="335" y="218"/>
                    <a:pt x="335" y="217"/>
                  </a:cubicBezTo>
                  <a:cubicBezTo>
                    <a:pt x="335" y="29"/>
                    <a:pt x="335" y="29"/>
                    <a:pt x="335" y="29"/>
                  </a:cubicBezTo>
                  <a:cubicBezTo>
                    <a:pt x="335" y="26"/>
                    <a:pt x="334" y="24"/>
                    <a:pt x="331" y="2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4" name="Oval 6"/>
            <p:cNvSpPr>
              <a:spLocks noChangeArrowheads="1"/>
            </p:cNvSpPr>
            <p:nvPr/>
          </p:nvSpPr>
          <p:spPr bwMode="auto">
            <a:xfrm>
              <a:off x="3755" y="1011"/>
              <a:ext cx="172" cy="173"/>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pic>
        <p:nvPicPr>
          <p:cNvPr id="29" name="Imagen 28"/>
          <p:cNvPicPr>
            <a:picLocks noChangeAspect="1"/>
          </p:cNvPicPr>
          <p:nvPr/>
        </p:nvPicPr>
        <p:blipFill>
          <a:blip r:embed="rId2"/>
          <a:stretch>
            <a:fillRect/>
          </a:stretch>
        </p:blipFill>
        <p:spPr>
          <a:xfrm>
            <a:off x="9486711" y="6383813"/>
            <a:ext cx="2057400" cy="406401"/>
          </a:xfrm>
          <a:prstGeom prst="rect">
            <a:avLst/>
          </a:prstGeom>
        </p:spPr>
      </p:pic>
      <p:sp>
        <p:nvSpPr>
          <p:cNvPr id="4" name="CuadroTexto 3">
            <a:extLst>
              <a:ext uri="{FF2B5EF4-FFF2-40B4-BE49-F238E27FC236}">
                <a16:creationId xmlns:a16="http://schemas.microsoft.com/office/drawing/2014/main" id="{79AAF069-A2D8-F57C-34A5-2C8CEC250564}"/>
              </a:ext>
            </a:extLst>
          </p:cNvPr>
          <p:cNvSpPr txBox="1"/>
          <p:nvPr/>
        </p:nvSpPr>
        <p:spPr>
          <a:xfrm>
            <a:off x="963183" y="117693"/>
            <a:ext cx="11212274" cy="6370975"/>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MX"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t>
            </a: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X Nadie debe ser molestado por sus opiniones incluso fundamentales; si la mujer tiene el derecho de subir al cadalso, debe tener también igualmente el de subir a la Tribuna con tal que sus manifestaciones no alteren el orden público establecido por la Ley.</a:t>
            </a: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XI</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La libre comunicación de los pensamientos y de las opiniones es uno de los derechos más preciosos de la mujer, puesto que esta libertad asegura la legitimidad de los padres con relación a los hijos. Toda ciudadana puede, pues, decir libremente, soy madre de un hijo que os pertenece sin que un prejuicio bárbaro la fuerce a disimular la verdad; con la salvedad de responder por el abuso de esta libertad en los casos determinados por la Ley.</a:t>
            </a: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XII</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La garantía de los derechos de la mujer y de la ciudadana implica una utilidad mayor; esta garantía debe ser instituida para ventaja de todos y no para utilidad particular de aquellas a quienes es confiada.</a:t>
            </a:r>
          </a:p>
        </p:txBody>
      </p:sp>
    </p:spTree>
    <p:extLst>
      <p:ext uri="{BB962C8B-B14F-4D97-AF65-F5344CB8AC3E}">
        <p14:creationId xmlns:p14="http://schemas.microsoft.com/office/powerpoint/2010/main" val="147837537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angle 17"/>
          <p:cNvSpPr/>
          <p:nvPr/>
        </p:nvSpPr>
        <p:spPr>
          <a:xfrm>
            <a:off x="1" y="0"/>
            <a:ext cx="893135" cy="6857999"/>
          </a:xfrm>
          <a:prstGeom prst="rect">
            <a:avLst/>
          </a:prstGeom>
          <a:solidFill>
            <a:schemeClr val="tx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nvGrpSpPr>
          <p:cNvPr id="12" name="Group 4"/>
          <p:cNvGrpSpPr>
            <a:grpSpLocks noChangeAspect="1"/>
          </p:cNvGrpSpPr>
          <p:nvPr/>
        </p:nvGrpSpPr>
        <p:grpSpPr bwMode="auto">
          <a:xfrm>
            <a:off x="16543" y="583438"/>
            <a:ext cx="849840" cy="765046"/>
            <a:chOff x="3551" y="1011"/>
            <a:chExt cx="578" cy="620"/>
          </a:xfrm>
          <a:solidFill>
            <a:srgbClr val="FFC000"/>
          </a:solidFill>
        </p:grpSpPr>
        <p:sp>
          <p:nvSpPr>
            <p:cNvPr id="13" name="Freeform 5"/>
            <p:cNvSpPr>
              <a:spLocks/>
            </p:cNvSpPr>
            <p:nvPr/>
          </p:nvSpPr>
          <p:spPr bwMode="auto">
            <a:xfrm>
              <a:off x="3551" y="1138"/>
              <a:ext cx="578" cy="493"/>
            </a:xfrm>
            <a:custGeom>
              <a:avLst/>
              <a:gdLst>
                <a:gd name="T0" fmla="*/ 331 w 335"/>
                <a:gd name="T1" fmla="*/ 22 h 287"/>
                <a:gd name="T2" fmla="*/ 173 w 335"/>
                <a:gd name="T3" fmla="*/ 78 h 287"/>
                <a:gd name="T4" fmla="*/ 163 w 335"/>
                <a:gd name="T5" fmla="*/ 81 h 287"/>
                <a:gd name="T6" fmla="*/ 160 w 335"/>
                <a:gd name="T7" fmla="*/ 78 h 287"/>
                <a:gd name="T8" fmla="*/ 5 w 335"/>
                <a:gd name="T9" fmla="*/ 22 h 287"/>
                <a:gd name="T10" fmla="*/ 1 w 335"/>
                <a:gd name="T11" fmla="*/ 29 h 287"/>
                <a:gd name="T12" fmla="*/ 1 w 335"/>
                <a:gd name="T13" fmla="*/ 217 h 287"/>
                <a:gd name="T14" fmla="*/ 8 w 335"/>
                <a:gd name="T15" fmla="*/ 225 h 287"/>
                <a:gd name="T16" fmla="*/ 10 w 335"/>
                <a:gd name="T17" fmla="*/ 225 h 287"/>
                <a:gd name="T18" fmla="*/ 160 w 335"/>
                <a:gd name="T19" fmla="*/ 282 h 287"/>
                <a:gd name="T20" fmla="*/ 171 w 335"/>
                <a:gd name="T21" fmla="*/ 285 h 287"/>
                <a:gd name="T22" fmla="*/ 173 w 335"/>
                <a:gd name="T23" fmla="*/ 282 h 287"/>
                <a:gd name="T24" fmla="*/ 325 w 335"/>
                <a:gd name="T25" fmla="*/ 225 h 287"/>
                <a:gd name="T26" fmla="*/ 335 w 335"/>
                <a:gd name="T27" fmla="*/ 220 h 287"/>
                <a:gd name="T28" fmla="*/ 335 w 335"/>
                <a:gd name="T29" fmla="*/ 217 h 287"/>
                <a:gd name="T30" fmla="*/ 335 w 335"/>
                <a:gd name="T31" fmla="*/ 29 h 287"/>
                <a:gd name="T32" fmla="*/ 331 w 335"/>
                <a:gd name="T33" fmla="*/ 22 h 2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35" h="287">
                  <a:moveTo>
                    <a:pt x="331" y="22"/>
                  </a:moveTo>
                  <a:cubicBezTo>
                    <a:pt x="272" y="0"/>
                    <a:pt x="205" y="24"/>
                    <a:pt x="173" y="78"/>
                  </a:cubicBezTo>
                  <a:cubicBezTo>
                    <a:pt x="171" y="82"/>
                    <a:pt x="167" y="83"/>
                    <a:pt x="163" y="81"/>
                  </a:cubicBezTo>
                  <a:cubicBezTo>
                    <a:pt x="162" y="80"/>
                    <a:pt x="161" y="79"/>
                    <a:pt x="160" y="78"/>
                  </a:cubicBezTo>
                  <a:cubicBezTo>
                    <a:pt x="129" y="24"/>
                    <a:pt x="64" y="0"/>
                    <a:pt x="5" y="22"/>
                  </a:cubicBezTo>
                  <a:cubicBezTo>
                    <a:pt x="2" y="24"/>
                    <a:pt x="0" y="26"/>
                    <a:pt x="1" y="29"/>
                  </a:cubicBezTo>
                  <a:cubicBezTo>
                    <a:pt x="1" y="217"/>
                    <a:pt x="1" y="217"/>
                    <a:pt x="1" y="217"/>
                  </a:cubicBezTo>
                  <a:cubicBezTo>
                    <a:pt x="1" y="222"/>
                    <a:pt x="4" y="225"/>
                    <a:pt x="8" y="225"/>
                  </a:cubicBezTo>
                  <a:cubicBezTo>
                    <a:pt x="9" y="225"/>
                    <a:pt x="10" y="225"/>
                    <a:pt x="10" y="225"/>
                  </a:cubicBezTo>
                  <a:cubicBezTo>
                    <a:pt x="68" y="206"/>
                    <a:pt x="130" y="230"/>
                    <a:pt x="160" y="282"/>
                  </a:cubicBezTo>
                  <a:cubicBezTo>
                    <a:pt x="162" y="286"/>
                    <a:pt x="167" y="287"/>
                    <a:pt x="171" y="285"/>
                  </a:cubicBezTo>
                  <a:cubicBezTo>
                    <a:pt x="172" y="284"/>
                    <a:pt x="173" y="283"/>
                    <a:pt x="173" y="282"/>
                  </a:cubicBezTo>
                  <a:cubicBezTo>
                    <a:pt x="204" y="229"/>
                    <a:pt x="268" y="205"/>
                    <a:pt x="325" y="225"/>
                  </a:cubicBezTo>
                  <a:cubicBezTo>
                    <a:pt x="329" y="226"/>
                    <a:pt x="334" y="224"/>
                    <a:pt x="335" y="220"/>
                  </a:cubicBezTo>
                  <a:cubicBezTo>
                    <a:pt x="335" y="219"/>
                    <a:pt x="335" y="218"/>
                    <a:pt x="335" y="217"/>
                  </a:cubicBezTo>
                  <a:cubicBezTo>
                    <a:pt x="335" y="29"/>
                    <a:pt x="335" y="29"/>
                    <a:pt x="335" y="29"/>
                  </a:cubicBezTo>
                  <a:cubicBezTo>
                    <a:pt x="335" y="26"/>
                    <a:pt x="334" y="24"/>
                    <a:pt x="331" y="2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4" name="Oval 6"/>
            <p:cNvSpPr>
              <a:spLocks noChangeArrowheads="1"/>
            </p:cNvSpPr>
            <p:nvPr/>
          </p:nvSpPr>
          <p:spPr bwMode="auto">
            <a:xfrm>
              <a:off x="3755" y="1011"/>
              <a:ext cx="172" cy="173"/>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pic>
        <p:nvPicPr>
          <p:cNvPr id="29" name="Imagen 28"/>
          <p:cNvPicPr>
            <a:picLocks noChangeAspect="1"/>
          </p:cNvPicPr>
          <p:nvPr/>
        </p:nvPicPr>
        <p:blipFill>
          <a:blip r:embed="rId2"/>
          <a:stretch>
            <a:fillRect/>
          </a:stretch>
        </p:blipFill>
        <p:spPr>
          <a:xfrm>
            <a:off x="9486711" y="6383813"/>
            <a:ext cx="2057400" cy="406401"/>
          </a:xfrm>
          <a:prstGeom prst="rect">
            <a:avLst/>
          </a:prstGeom>
        </p:spPr>
      </p:pic>
      <p:sp>
        <p:nvSpPr>
          <p:cNvPr id="4" name="CuadroTexto 3">
            <a:extLst>
              <a:ext uri="{FF2B5EF4-FFF2-40B4-BE49-F238E27FC236}">
                <a16:creationId xmlns:a16="http://schemas.microsoft.com/office/drawing/2014/main" id="{79AAF069-A2D8-F57C-34A5-2C8CEC250564}"/>
              </a:ext>
            </a:extLst>
          </p:cNvPr>
          <p:cNvSpPr txBox="1"/>
          <p:nvPr/>
        </p:nvSpPr>
        <p:spPr>
          <a:xfrm>
            <a:off x="909678" y="67786"/>
            <a:ext cx="11212274" cy="6370975"/>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MX"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t>
            </a: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XIII</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Para el mantenimiento de la fuerza pública y para los gastos de administración, las contribuciones de la mujer y del hombre son las mismas; ella participa en todas las prestaciones personales, en todas las tareas penosas, por lo tanto, debe participar en la distribución de los puestos, empleos, cargos, dignidades y otras actividades.</a:t>
            </a: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XIV</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Las Ciudadanas y Ciudadanos tienen el derecho de comprobar, por sí mismos o por medio de sus representantes, la necesidad de la contribución pública. Las Ciudadanas únicamente pueden aprobarla si se admite un reparto igual, no sólo en la fortuna sino también en la administración pública, y si determinan la cuota, la base tributaria, la recaudación y la duración del impuesto.</a:t>
            </a: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XV</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La masa de las mujeres, agrupada con la de los hombres para la contribución, tiene el derecho de pedir cuentas de su administración a todo agente público.</a:t>
            </a:r>
          </a:p>
        </p:txBody>
      </p:sp>
    </p:spTree>
    <p:extLst>
      <p:ext uri="{BB962C8B-B14F-4D97-AF65-F5344CB8AC3E}">
        <p14:creationId xmlns:p14="http://schemas.microsoft.com/office/powerpoint/2010/main" val="188606768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tx2">
            <a:lumMod val="50000"/>
          </a:schemeClr>
        </a:solidFill>
        <a:effectLst/>
      </p:bgPr>
    </p:bg>
    <p:spTree>
      <p:nvGrpSpPr>
        <p:cNvPr id="1" name=""/>
        <p:cNvGrpSpPr/>
        <p:nvPr/>
      </p:nvGrpSpPr>
      <p:grpSpPr>
        <a:xfrm>
          <a:off x="0" y="0"/>
          <a:ext cx="0" cy="0"/>
          <a:chOff x="0" y="0"/>
          <a:chExt cx="0" cy="0"/>
        </a:xfrm>
      </p:grpSpPr>
      <p:sp>
        <p:nvSpPr>
          <p:cNvPr id="10" name="TextBox 9"/>
          <p:cNvSpPr txBox="1"/>
          <p:nvPr/>
        </p:nvSpPr>
        <p:spPr>
          <a:xfrm>
            <a:off x="2580968" y="98629"/>
            <a:ext cx="8686800" cy="394063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2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2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2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2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2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a:p>
            <a:pPr marL="0" marR="0" lvl="0" indent="0" algn="ctr" defTabSz="914400" rtl="0" eaLnBrk="1" fontAlgn="auto" latinLnBrk="0" hangingPunct="1">
              <a:lnSpc>
                <a:spcPct val="150000"/>
              </a:lnSpc>
              <a:spcBef>
                <a:spcPts val="0"/>
              </a:spcBef>
              <a:spcAft>
                <a:spcPts val="0"/>
              </a:spcAft>
              <a:buClrTx/>
              <a:buSzTx/>
              <a:buFontTx/>
              <a:buNone/>
              <a:tabLst/>
              <a:defRPr/>
            </a:pPr>
            <a:r>
              <a:rPr kumimoji="0" lang="en-US" sz="32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DERECHOS  HUMANOS</a:t>
            </a:r>
          </a:p>
          <a:p>
            <a:pPr marL="0" marR="0" lvl="0" indent="0" algn="ctr" defTabSz="914400" rtl="0" eaLnBrk="1" fontAlgn="auto" latinLnBrk="0" hangingPunct="1">
              <a:lnSpc>
                <a:spcPct val="150000"/>
              </a:lnSpc>
              <a:spcBef>
                <a:spcPts val="0"/>
              </a:spcBef>
              <a:spcAft>
                <a:spcPts val="0"/>
              </a:spcAft>
              <a:buClrTx/>
              <a:buSzTx/>
              <a:buFontTx/>
              <a:buNone/>
              <a:tabLst/>
              <a:defRPr/>
            </a:pPr>
            <a:r>
              <a:rPr kumimoji="0" lang="en-US" sz="32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TÍTULOS  O  DENOMINACIONES</a:t>
            </a:r>
          </a:p>
        </p:txBody>
      </p:sp>
      <p:grpSp>
        <p:nvGrpSpPr>
          <p:cNvPr id="3" name="Group 4"/>
          <p:cNvGrpSpPr>
            <a:grpSpLocks noChangeAspect="1"/>
          </p:cNvGrpSpPr>
          <p:nvPr/>
        </p:nvGrpSpPr>
        <p:grpSpPr bwMode="auto">
          <a:xfrm>
            <a:off x="249381" y="1370645"/>
            <a:ext cx="1756399" cy="1449911"/>
            <a:chOff x="3551" y="1011"/>
            <a:chExt cx="578" cy="620"/>
          </a:xfrm>
          <a:solidFill>
            <a:srgbClr val="FFC000"/>
          </a:solidFill>
        </p:grpSpPr>
        <p:sp>
          <p:nvSpPr>
            <p:cNvPr id="5" name="Freeform 5"/>
            <p:cNvSpPr>
              <a:spLocks/>
            </p:cNvSpPr>
            <p:nvPr/>
          </p:nvSpPr>
          <p:spPr bwMode="auto">
            <a:xfrm>
              <a:off x="3551" y="1138"/>
              <a:ext cx="578" cy="493"/>
            </a:xfrm>
            <a:custGeom>
              <a:avLst/>
              <a:gdLst>
                <a:gd name="T0" fmla="*/ 331 w 335"/>
                <a:gd name="T1" fmla="*/ 22 h 287"/>
                <a:gd name="T2" fmla="*/ 173 w 335"/>
                <a:gd name="T3" fmla="*/ 78 h 287"/>
                <a:gd name="T4" fmla="*/ 163 w 335"/>
                <a:gd name="T5" fmla="*/ 81 h 287"/>
                <a:gd name="T6" fmla="*/ 160 w 335"/>
                <a:gd name="T7" fmla="*/ 78 h 287"/>
                <a:gd name="T8" fmla="*/ 5 w 335"/>
                <a:gd name="T9" fmla="*/ 22 h 287"/>
                <a:gd name="T10" fmla="*/ 1 w 335"/>
                <a:gd name="T11" fmla="*/ 29 h 287"/>
                <a:gd name="T12" fmla="*/ 1 w 335"/>
                <a:gd name="T13" fmla="*/ 217 h 287"/>
                <a:gd name="T14" fmla="*/ 8 w 335"/>
                <a:gd name="T15" fmla="*/ 225 h 287"/>
                <a:gd name="T16" fmla="*/ 10 w 335"/>
                <a:gd name="T17" fmla="*/ 225 h 287"/>
                <a:gd name="T18" fmla="*/ 160 w 335"/>
                <a:gd name="T19" fmla="*/ 282 h 287"/>
                <a:gd name="T20" fmla="*/ 171 w 335"/>
                <a:gd name="T21" fmla="*/ 285 h 287"/>
                <a:gd name="T22" fmla="*/ 173 w 335"/>
                <a:gd name="T23" fmla="*/ 282 h 287"/>
                <a:gd name="T24" fmla="*/ 325 w 335"/>
                <a:gd name="T25" fmla="*/ 225 h 287"/>
                <a:gd name="T26" fmla="*/ 335 w 335"/>
                <a:gd name="T27" fmla="*/ 220 h 287"/>
                <a:gd name="T28" fmla="*/ 335 w 335"/>
                <a:gd name="T29" fmla="*/ 217 h 287"/>
                <a:gd name="T30" fmla="*/ 335 w 335"/>
                <a:gd name="T31" fmla="*/ 29 h 287"/>
                <a:gd name="T32" fmla="*/ 331 w 335"/>
                <a:gd name="T33" fmla="*/ 22 h 2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35" h="287">
                  <a:moveTo>
                    <a:pt x="331" y="22"/>
                  </a:moveTo>
                  <a:cubicBezTo>
                    <a:pt x="272" y="0"/>
                    <a:pt x="205" y="24"/>
                    <a:pt x="173" y="78"/>
                  </a:cubicBezTo>
                  <a:cubicBezTo>
                    <a:pt x="171" y="82"/>
                    <a:pt x="167" y="83"/>
                    <a:pt x="163" y="81"/>
                  </a:cubicBezTo>
                  <a:cubicBezTo>
                    <a:pt x="162" y="80"/>
                    <a:pt x="161" y="79"/>
                    <a:pt x="160" y="78"/>
                  </a:cubicBezTo>
                  <a:cubicBezTo>
                    <a:pt x="129" y="24"/>
                    <a:pt x="64" y="0"/>
                    <a:pt x="5" y="22"/>
                  </a:cubicBezTo>
                  <a:cubicBezTo>
                    <a:pt x="2" y="24"/>
                    <a:pt x="0" y="26"/>
                    <a:pt x="1" y="29"/>
                  </a:cubicBezTo>
                  <a:cubicBezTo>
                    <a:pt x="1" y="217"/>
                    <a:pt x="1" y="217"/>
                    <a:pt x="1" y="217"/>
                  </a:cubicBezTo>
                  <a:cubicBezTo>
                    <a:pt x="1" y="222"/>
                    <a:pt x="4" y="225"/>
                    <a:pt x="8" y="225"/>
                  </a:cubicBezTo>
                  <a:cubicBezTo>
                    <a:pt x="9" y="225"/>
                    <a:pt x="10" y="225"/>
                    <a:pt x="10" y="225"/>
                  </a:cubicBezTo>
                  <a:cubicBezTo>
                    <a:pt x="68" y="206"/>
                    <a:pt x="130" y="230"/>
                    <a:pt x="160" y="282"/>
                  </a:cubicBezTo>
                  <a:cubicBezTo>
                    <a:pt x="162" y="286"/>
                    <a:pt x="167" y="287"/>
                    <a:pt x="171" y="285"/>
                  </a:cubicBezTo>
                  <a:cubicBezTo>
                    <a:pt x="172" y="284"/>
                    <a:pt x="173" y="283"/>
                    <a:pt x="173" y="282"/>
                  </a:cubicBezTo>
                  <a:cubicBezTo>
                    <a:pt x="204" y="229"/>
                    <a:pt x="268" y="205"/>
                    <a:pt x="325" y="225"/>
                  </a:cubicBezTo>
                  <a:cubicBezTo>
                    <a:pt x="329" y="226"/>
                    <a:pt x="334" y="224"/>
                    <a:pt x="335" y="220"/>
                  </a:cubicBezTo>
                  <a:cubicBezTo>
                    <a:pt x="335" y="219"/>
                    <a:pt x="335" y="218"/>
                    <a:pt x="335" y="217"/>
                  </a:cubicBezTo>
                  <a:cubicBezTo>
                    <a:pt x="335" y="29"/>
                    <a:pt x="335" y="29"/>
                    <a:pt x="335" y="29"/>
                  </a:cubicBezTo>
                  <a:cubicBezTo>
                    <a:pt x="335" y="26"/>
                    <a:pt x="334" y="24"/>
                    <a:pt x="331" y="2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 name="Oval 6"/>
            <p:cNvSpPr>
              <a:spLocks noChangeArrowheads="1"/>
            </p:cNvSpPr>
            <p:nvPr/>
          </p:nvSpPr>
          <p:spPr bwMode="auto">
            <a:xfrm>
              <a:off x="3755" y="1011"/>
              <a:ext cx="172" cy="173"/>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17" name="Rectangle 16"/>
          <p:cNvSpPr/>
          <p:nvPr/>
        </p:nvSpPr>
        <p:spPr>
          <a:xfrm>
            <a:off x="19331" y="5487355"/>
            <a:ext cx="12192000" cy="1370645"/>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8" name="Imagen 7"/>
          <p:cNvPicPr>
            <a:picLocks noChangeAspect="1"/>
          </p:cNvPicPr>
          <p:nvPr/>
        </p:nvPicPr>
        <p:blipFill>
          <a:blip r:embed="rId2"/>
          <a:stretch>
            <a:fillRect/>
          </a:stretch>
        </p:blipFill>
        <p:spPr>
          <a:xfrm>
            <a:off x="4630994" y="5810865"/>
            <a:ext cx="3259393" cy="948507"/>
          </a:xfrm>
          <a:prstGeom prst="rect">
            <a:avLst/>
          </a:prstGeom>
        </p:spPr>
      </p:pic>
    </p:spTree>
    <p:extLst>
      <p:ext uri="{BB962C8B-B14F-4D97-AF65-F5344CB8AC3E}">
        <p14:creationId xmlns:p14="http://schemas.microsoft.com/office/powerpoint/2010/main" val="28042175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angle 17"/>
          <p:cNvSpPr/>
          <p:nvPr/>
        </p:nvSpPr>
        <p:spPr>
          <a:xfrm>
            <a:off x="1" y="0"/>
            <a:ext cx="893135" cy="6857999"/>
          </a:xfrm>
          <a:prstGeom prst="rect">
            <a:avLst/>
          </a:prstGeom>
          <a:solidFill>
            <a:schemeClr val="tx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nvGrpSpPr>
          <p:cNvPr id="12" name="Group 4"/>
          <p:cNvGrpSpPr>
            <a:grpSpLocks noChangeAspect="1"/>
          </p:cNvGrpSpPr>
          <p:nvPr/>
        </p:nvGrpSpPr>
        <p:grpSpPr bwMode="auto">
          <a:xfrm>
            <a:off x="16543" y="583438"/>
            <a:ext cx="849840" cy="765046"/>
            <a:chOff x="3551" y="1011"/>
            <a:chExt cx="578" cy="620"/>
          </a:xfrm>
          <a:solidFill>
            <a:srgbClr val="FFC000"/>
          </a:solidFill>
        </p:grpSpPr>
        <p:sp>
          <p:nvSpPr>
            <p:cNvPr id="13" name="Freeform 5"/>
            <p:cNvSpPr>
              <a:spLocks/>
            </p:cNvSpPr>
            <p:nvPr/>
          </p:nvSpPr>
          <p:spPr bwMode="auto">
            <a:xfrm>
              <a:off x="3551" y="1138"/>
              <a:ext cx="578" cy="493"/>
            </a:xfrm>
            <a:custGeom>
              <a:avLst/>
              <a:gdLst>
                <a:gd name="T0" fmla="*/ 331 w 335"/>
                <a:gd name="T1" fmla="*/ 22 h 287"/>
                <a:gd name="T2" fmla="*/ 173 w 335"/>
                <a:gd name="T3" fmla="*/ 78 h 287"/>
                <a:gd name="T4" fmla="*/ 163 w 335"/>
                <a:gd name="T5" fmla="*/ 81 h 287"/>
                <a:gd name="T6" fmla="*/ 160 w 335"/>
                <a:gd name="T7" fmla="*/ 78 h 287"/>
                <a:gd name="T8" fmla="*/ 5 w 335"/>
                <a:gd name="T9" fmla="*/ 22 h 287"/>
                <a:gd name="T10" fmla="*/ 1 w 335"/>
                <a:gd name="T11" fmla="*/ 29 h 287"/>
                <a:gd name="T12" fmla="*/ 1 w 335"/>
                <a:gd name="T13" fmla="*/ 217 h 287"/>
                <a:gd name="T14" fmla="*/ 8 w 335"/>
                <a:gd name="T15" fmla="*/ 225 h 287"/>
                <a:gd name="T16" fmla="*/ 10 w 335"/>
                <a:gd name="T17" fmla="*/ 225 h 287"/>
                <a:gd name="T18" fmla="*/ 160 w 335"/>
                <a:gd name="T19" fmla="*/ 282 h 287"/>
                <a:gd name="T20" fmla="*/ 171 w 335"/>
                <a:gd name="T21" fmla="*/ 285 h 287"/>
                <a:gd name="T22" fmla="*/ 173 w 335"/>
                <a:gd name="T23" fmla="*/ 282 h 287"/>
                <a:gd name="T24" fmla="*/ 325 w 335"/>
                <a:gd name="T25" fmla="*/ 225 h 287"/>
                <a:gd name="T26" fmla="*/ 335 w 335"/>
                <a:gd name="T27" fmla="*/ 220 h 287"/>
                <a:gd name="T28" fmla="*/ 335 w 335"/>
                <a:gd name="T29" fmla="*/ 217 h 287"/>
                <a:gd name="T30" fmla="*/ 335 w 335"/>
                <a:gd name="T31" fmla="*/ 29 h 287"/>
                <a:gd name="T32" fmla="*/ 331 w 335"/>
                <a:gd name="T33" fmla="*/ 22 h 2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35" h="287">
                  <a:moveTo>
                    <a:pt x="331" y="22"/>
                  </a:moveTo>
                  <a:cubicBezTo>
                    <a:pt x="272" y="0"/>
                    <a:pt x="205" y="24"/>
                    <a:pt x="173" y="78"/>
                  </a:cubicBezTo>
                  <a:cubicBezTo>
                    <a:pt x="171" y="82"/>
                    <a:pt x="167" y="83"/>
                    <a:pt x="163" y="81"/>
                  </a:cubicBezTo>
                  <a:cubicBezTo>
                    <a:pt x="162" y="80"/>
                    <a:pt x="161" y="79"/>
                    <a:pt x="160" y="78"/>
                  </a:cubicBezTo>
                  <a:cubicBezTo>
                    <a:pt x="129" y="24"/>
                    <a:pt x="64" y="0"/>
                    <a:pt x="5" y="22"/>
                  </a:cubicBezTo>
                  <a:cubicBezTo>
                    <a:pt x="2" y="24"/>
                    <a:pt x="0" y="26"/>
                    <a:pt x="1" y="29"/>
                  </a:cubicBezTo>
                  <a:cubicBezTo>
                    <a:pt x="1" y="217"/>
                    <a:pt x="1" y="217"/>
                    <a:pt x="1" y="217"/>
                  </a:cubicBezTo>
                  <a:cubicBezTo>
                    <a:pt x="1" y="222"/>
                    <a:pt x="4" y="225"/>
                    <a:pt x="8" y="225"/>
                  </a:cubicBezTo>
                  <a:cubicBezTo>
                    <a:pt x="9" y="225"/>
                    <a:pt x="10" y="225"/>
                    <a:pt x="10" y="225"/>
                  </a:cubicBezTo>
                  <a:cubicBezTo>
                    <a:pt x="68" y="206"/>
                    <a:pt x="130" y="230"/>
                    <a:pt x="160" y="282"/>
                  </a:cubicBezTo>
                  <a:cubicBezTo>
                    <a:pt x="162" y="286"/>
                    <a:pt x="167" y="287"/>
                    <a:pt x="171" y="285"/>
                  </a:cubicBezTo>
                  <a:cubicBezTo>
                    <a:pt x="172" y="284"/>
                    <a:pt x="173" y="283"/>
                    <a:pt x="173" y="282"/>
                  </a:cubicBezTo>
                  <a:cubicBezTo>
                    <a:pt x="204" y="229"/>
                    <a:pt x="268" y="205"/>
                    <a:pt x="325" y="225"/>
                  </a:cubicBezTo>
                  <a:cubicBezTo>
                    <a:pt x="329" y="226"/>
                    <a:pt x="334" y="224"/>
                    <a:pt x="335" y="220"/>
                  </a:cubicBezTo>
                  <a:cubicBezTo>
                    <a:pt x="335" y="219"/>
                    <a:pt x="335" y="218"/>
                    <a:pt x="335" y="217"/>
                  </a:cubicBezTo>
                  <a:cubicBezTo>
                    <a:pt x="335" y="29"/>
                    <a:pt x="335" y="29"/>
                    <a:pt x="335" y="29"/>
                  </a:cubicBezTo>
                  <a:cubicBezTo>
                    <a:pt x="335" y="26"/>
                    <a:pt x="334" y="24"/>
                    <a:pt x="331" y="2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4" name="Oval 6"/>
            <p:cNvSpPr>
              <a:spLocks noChangeArrowheads="1"/>
            </p:cNvSpPr>
            <p:nvPr/>
          </p:nvSpPr>
          <p:spPr bwMode="auto">
            <a:xfrm>
              <a:off x="3755" y="1011"/>
              <a:ext cx="172" cy="173"/>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pic>
        <p:nvPicPr>
          <p:cNvPr id="29" name="Imagen 28"/>
          <p:cNvPicPr>
            <a:picLocks noChangeAspect="1"/>
          </p:cNvPicPr>
          <p:nvPr/>
        </p:nvPicPr>
        <p:blipFill>
          <a:blip r:embed="rId2"/>
          <a:stretch>
            <a:fillRect/>
          </a:stretch>
        </p:blipFill>
        <p:spPr>
          <a:xfrm>
            <a:off x="9486711" y="6383813"/>
            <a:ext cx="2057400" cy="406401"/>
          </a:xfrm>
          <a:prstGeom prst="rect">
            <a:avLst/>
          </a:prstGeom>
        </p:spPr>
      </p:pic>
      <p:sp>
        <p:nvSpPr>
          <p:cNvPr id="4" name="CuadroTexto 3">
            <a:extLst>
              <a:ext uri="{FF2B5EF4-FFF2-40B4-BE49-F238E27FC236}">
                <a16:creationId xmlns:a16="http://schemas.microsoft.com/office/drawing/2014/main" id="{79AAF069-A2D8-F57C-34A5-2C8CEC250564}"/>
              </a:ext>
            </a:extLst>
          </p:cNvPr>
          <p:cNvSpPr txBox="1"/>
          <p:nvPr/>
        </p:nvSpPr>
        <p:spPr>
          <a:xfrm>
            <a:off x="963183" y="217169"/>
            <a:ext cx="11212274" cy="6001643"/>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MX"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t>
            </a: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XVI</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Toda sociedad en la que la garantía de los derechos no esté asegurada, ni la separación de los poderes determinada, no tiene constitución; la constitución es nula si la mayoría de los individuos que componen la Nación no ha cooperado en su redacción.</a:t>
            </a: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XVII</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Las propiedades pertenecen a todos los sexos reunidos o separados; son, para cada uno, un derecho inviolable y sagrado; nadie puede ser privado de ella como verdadero patrimonio de la naturaleza a no ser que la necesidad pública, legalmente constatada, lo exija de manera evidente y bajo la condición de una justa y previa indemnización.</a:t>
            </a: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EPÍLOGO</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¡Mujer, despierta!; el arrebato de la razón se hace oír en todo el universo; reconoce tus derechos. El potente imperio de la naturaleza ha dejado de estar</a:t>
            </a:r>
          </a:p>
        </p:txBody>
      </p:sp>
    </p:spTree>
    <p:extLst>
      <p:ext uri="{BB962C8B-B14F-4D97-AF65-F5344CB8AC3E}">
        <p14:creationId xmlns:p14="http://schemas.microsoft.com/office/powerpoint/2010/main" val="358828552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angle 17"/>
          <p:cNvSpPr/>
          <p:nvPr/>
        </p:nvSpPr>
        <p:spPr>
          <a:xfrm>
            <a:off x="1" y="0"/>
            <a:ext cx="893135" cy="6857999"/>
          </a:xfrm>
          <a:prstGeom prst="rect">
            <a:avLst/>
          </a:prstGeom>
          <a:solidFill>
            <a:schemeClr val="tx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nvGrpSpPr>
          <p:cNvPr id="12" name="Group 4"/>
          <p:cNvGrpSpPr>
            <a:grpSpLocks noChangeAspect="1"/>
          </p:cNvGrpSpPr>
          <p:nvPr/>
        </p:nvGrpSpPr>
        <p:grpSpPr bwMode="auto">
          <a:xfrm>
            <a:off x="16543" y="583438"/>
            <a:ext cx="849840" cy="765046"/>
            <a:chOff x="3551" y="1011"/>
            <a:chExt cx="578" cy="620"/>
          </a:xfrm>
          <a:solidFill>
            <a:srgbClr val="FFC000"/>
          </a:solidFill>
        </p:grpSpPr>
        <p:sp>
          <p:nvSpPr>
            <p:cNvPr id="13" name="Freeform 5"/>
            <p:cNvSpPr>
              <a:spLocks/>
            </p:cNvSpPr>
            <p:nvPr/>
          </p:nvSpPr>
          <p:spPr bwMode="auto">
            <a:xfrm>
              <a:off x="3551" y="1138"/>
              <a:ext cx="578" cy="493"/>
            </a:xfrm>
            <a:custGeom>
              <a:avLst/>
              <a:gdLst>
                <a:gd name="T0" fmla="*/ 331 w 335"/>
                <a:gd name="T1" fmla="*/ 22 h 287"/>
                <a:gd name="T2" fmla="*/ 173 w 335"/>
                <a:gd name="T3" fmla="*/ 78 h 287"/>
                <a:gd name="T4" fmla="*/ 163 w 335"/>
                <a:gd name="T5" fmla="*/ 81 h 287"/>
                <a:gd name="T6" fmla="*/ 160 w 335"/>
                <a:gd name="T7" fmla="*/ 78 h 287"/>
                <a:gd name="T8" fmla="*/ 5 w 335"/>
                <a:gd name="T9" fmla="*/ 22 h 287"/>
                <a:gd name="T10" fmla="*/ 1 w 335"/>
                <a:gd name="T11" fmla="*/ 29 h 287"/>
                <a:gd name="T12" fmla="*/ 1 w 335"/>
                <a:gd name="T13" fmla="*/ 217 h 287"/>
                <a:gd name="T14" fmla="*/ 8 w 335"/>
                <a:gd name="T15" fmla="*/ 225 h 287"/>
                <a:gd name="T16" fmla="*/ 10 w 335"/>
                <a:gd name="T17" fmla="*/ 225 h 287"/>
                <a:gd name="T18" fmla="*/ 160 w 335"/>
                <a:gd name="T19" fmla="*/ 282 h 287"/>
                <a:gd name="T20" fmla="*/ 171 w 335"/>
                <a:gd name="T21" fmla="*/ 285 h 287"/>
                <a:gd name="T22" fmla="*/ 173 w 335"/>
                <a:gd name="T23" fmla="*/ 282 h 287"/>
                <a:gd name="T24" fmla="*/ 325 w 335"/>
                <a:gd name="T25" fmla="*/ 225 h 287"/>
                <a:gd name="T26" fmla="*/ 335 w 335"/>
                <a:gd name="T27" fmla="*/ 220 h 287"/>
                <a:gd name="T28" fmla="*/ 335 w 335"/>
                <a:gd name="T29" fmla="*/ 217 h 287"/>
                <a:gd name="T30" fmla="*/ 335 w 335"/>
                <a:gd name="T31" fmla="*/ 29 h 287"/>
                <a:gd name="T32" fmla="*/ 331 w 335"/>
                <a:gd name="T33" fmla="*/ 22 h 2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35" h="287">
                  <a:moveTo>
                    <a:pt x="331" y="22"/>
                  </a:moveTo>
                  <a:cubicBezTo>
                    <a:pt x="272" y="0"/>
                    <a:pt x="205" y="24"/>
                    <a:pt x="173" y="78"/>
                  </a:cubicBezTo>
                  <a:cubicBezTo>
                    <a:pt x="171" y="82"/>
                    <a:pt x="167" y="83"/>
                    <a:pt x="163" y="81"/>
                  </a:cubicBezTo>
                  <a:cubicBezTo>
                    <a:pt x="162" y="80"/>
                    <a:pt x="161" y="79"/>
                    <a:pt x="160" y="78"/>
                  </a:cubicBezTo>
                  <a:cubicBezTo>
                    <a:pt x="129" y="24"/>
                    <a:pt x="64" y="0"/>
                    <a:pt x="5" y="22"/>
                  </a:cubicBezTo>
                  <a:cubicBezTo>
                    <a:pt x="2" y="24"/>
                    <a:pt x="0" y="26"/>
                    <a:pt x="1" y="29"/>
                  </a:cubicBezTo>
                  <a:cubicBezTo>
                    <a:pt x="1" y="217"/>
                    <a:pt x="1" y="217"/>
                    <a:pt x="1" y="217"/>
                  </a:cubicBezTo>
                  <a:cubicBezTo>
                    <a:pt x="1" y="222"/>
                    <a:pt x="4" y="225"/>
                    <a:pt x="8" y="225"/>
                  </a:cubicBezTo>
                  <a:cubicBezTo>
                    <a:pt x="9" y="225"/>
                    <a:pt x="10" y="225"/>
                    <a:pt x="10" y="225"/>
                  </a:cubicBezTo>
                  <a:cubicBezTo>
                    <a:pt x="68" y="206"/>
                    <a:pt x="130" y="230"/>
                    <a:pt x="160" y="282"/>
                  </a:cubicBezTo>
                  <a:cubicBezTo>
                    <a:pt x="162" y="286"/>
                    <a:pt x="167" y="287"/>
                    <a:pt x="171" y="285"/>
                  </a:cubicBezTo>
                  <a:cubicBezTo>
                    <a:pt x="172" y="284"/>
                    <a:pt x="173" y="283"/>
                    <a:pt x="173" y="282"/>
                  </a:cubicBezTo>
                  <a:cubicBezTo>
                    <a:pt x="204" y="229"/>
                    <a:pt x="268" y="205"/>
                    <a:pt x="325" y="225"/>
                  </a:cubicBezTo>
                  <a:cubicBezTo>
                    <a:pt x="329" y="226"/>
                    <a:pt x="334" y="224"/>
                    <a:pt x="335" y="220"/>
                  </a:cubicBezTo>
                  <a:cubicBezTo>
                    <a:pt x="335" y="219"/>
                    <a:pt x="335" y="218"/>
                    <a:pt x="335" y="217"/>
                  </a:cubicBezTo>
                  <a:cubicBezTo>
                    <a:pt x="335" y="29"/>
                    <a:pt x="335" y="29"/>
                    <a:pt x="335" y="29"/>
                  </a:cubicBezTo>
                  <a:cubicBezTo>
                    <a:pt x="335" y="26"/>
                    <a:pt x="334" y="24"/>
                    <a:pt x="331" y="2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4" name="Oval 6"/>
            <p:cNvSpPr>
              <a:spLocks noChangeArrowheads="1"/>
            </p:cNvSpPr>
            <p:nvPr/>
          </p:nvSpPr>
          <p:spPr bwMode="auto">
            <a:xfrm>
              <a:off x="3755" y="1011"/>
              <a:ext cx="172" cy="173"/>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pic>
        <p:nvPicPr>
          <p:cNvPr id="29" name="Imagen 28"/>
          <p:cNvPicPr>
            <a:picLocks noChangeAspect="1"/>
          </p:cNvPicPr>
          <p:nvPr/>
        </p:nvPicPr>
        <p:blipFill>
          <a:blip r:embed="rId2"/>
          <a:stretch>
            <a:fillRect/>
          </a:stretch>
        </p:blipFill>
        <p:spPr>
          <a:xfrm>
            <a:off x="9486711" y="6383813"/>
            <a:ext cx="2057400" cy="406401"/>
          </a:xfrm>
          <a:prstGeom prst="rect">
            <a:avLst/>
          </a:prstGeom>
        </p:spPr>
      </p:pic>
      <p:sp>
        <p:nvSpPr>
          <p:cNvPr id="4" name="CuadroTexto 3">
            <a:extLst>
              <a:ext uri="{FF2B5EF4-FFF2-40B4-BE49-F238E27FC236}">
                <a16:creationId xmlns:a16="http://schemas.microsoft.com/office/drawing/2014/main" id="{79AAF069-A2D8-F57C-34A5-2C8CEC250564}"/>
              </a:ext>
            </a:extLst>
          </p:cNvPr>
          <p:cNvSpPr txBox="1"/>
          <p:nvPr/>
        </p:nvSpPr>
        <p:spPr>
          <a:xfrm>
            <a:off x="936432" y="631838"/>
            <a:ext cx="11212274" cy="5016758"/>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MX"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t>
            </a: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rodeado de prejuicios, fanatismo, superstición y mentiras. La antorcha de la verdad ha disipado todas las nubes de la necedad y la usurpación. El hombre esclavo ha redoblado sus fuerzas y ha necesitado apelar a las tuyas para romper sus cadenas. Pero una vez en libertad, ha sido injusto con su compañera. ¡Oh, mujeres!, ¡mujeres!, ¿cuándo dejaréis de estar ciegas?, ¿qué ventajas habéis obtenido de la revolución?: un desprecio más marcado, un desdén más visible. Cualesquiera sean los obstáculos que os opongan, podéis superarlos; os basta con desearlo.</a:t>
            </a:r>
          </a:p>
          <a:p>
            <a:pPr marL="0" marR="0" lvl="0" indent="0" algn="ctr" defTabSz="914400" rtl="0" eaLnBrk="1" fontAlgn="auto" latinLnBrk="0" hangingPunct="1">
              <a:lnSpc>
                <a:spcPct val="100000"/>
              </a:lnSpc>
              <a:spcBef>
                <a:spcPts val="0"/>
              </a:spcBef>
              <a:spcAft>
                <a:spcPts val="0"/>
              </a:spcAft>
              <a:buClrTx/>
              <a:buSzTx/>
              <a:buFontTx/>
              <a:buNone/>
              <a:tabLst/>
              <a:defRPr/>
            </a:pPr>
            <a:r>
              <a:rPr lang="es-MX" sz="2400" dirty="0">
                <a:solidFill>
                  <a:prstClr val="black"/>
                </a:solidFill>
                <a:latin typeface="Arial" panose="020B0604020202020204" pitchFamily="34" charset="0"/>
                <a:cs typeface="Arial" panose="020B0604020202020204" pitchFamily="34" charset="0"/>
              </a:rPr>
              <a:t>Olympe de </a:t>
            </a:r>
            <a:r>
              <a:rPr lang="es-MX" sz="2400" dirty="0" err="1">
                <a:solidFill>
                  <a:prstClr val="black"/>
                </a:solidFill>
                <a:latin typeface="Arial" panose="020B0604020202020204" pitchFamily="34" charset="0"/>
                <a:cs typeface="Arial" panose="020B0604020202020204" pitchFamily="34" charset="0"/>
              </a:rPr>
              <a:t>Gouges</a:t>
            </a:r>
            <a:endPar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endParaRPr lang="es-MX" sz="2400" dirty="0">
              <a:solidFill>
                <a:prstClr val="black"/>
              </a:solidFill>
              <a:latin typeface="Arial" panose="020B0604020202020204" pitchFamily="34" charset="0"/>
              <a:cs typeface="Arial" panose="020B0604020202020204" pitchFamily="34"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es-MX" sz="2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MX" sz="2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Documento consultado en el portal de internet: </a:t>
            </a:r>
            <a:r>
              <a:rPr kumimoji="0" lang="es-MX" sz="2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hlinkClick r:id="rId3"/>
              </a:rPr>
              <a:t>http://www.pudh.unam.mx/perseo/declaracion-de-los-derechos-de-la-mujer-y-la-ciudadana-2/#more-426</a:t>
            </a:r>
            <a:r>
              <a:rPr kumimoji="0" lang="es-MX" sz="2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es-MX" sz="2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392184151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solidFill>
          <a:schemeClr val="tx2">
            <a:lumMod val="50000"/>
          </a:schemeClr>
        </a:solidFill>
        <a:effectLst/>
      </p:bgPr>
    </p:bg>
    <p:spTree>
      <p:nvGrpSpPr>
        <p:cNvPr id="1" name=""/>
        <p:cNvGrpSpPr/>
        <p:nvPr/>
      </p:nvGrpSpPr>
      <p:grpSpPr>
        <a:xfrm>
          <a:off x="0" y="0"/>
          <a:ext cx="0" cy="0"/>
          <a:chOff x="0" y="0"/>
          <a:chExt cx="0" cy="0"/>
        </a:xfrm>
      </p:grpSpPr>
      <p:sp>
        <p:nvSpPr>
          <p:cNvPr id="10" name="TextBox 9"/>
          <p:cNvSpPr txBox="1"/>
          <p:nvPr/>
        </p:nvSpPr>
        <p:spPr>
          <a:xfrm>
            <a:off x="2625685" y="215587"/>
            <a:ext cx="9316933" cy="489364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2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a:p>
            <a:pPr marL="0" marR="0" lvl="0" indent="0" algn="ctr" defTabSz="914400" rtl="0" eaLnBrk="1" fontAlgn="auto" latinLnBrk="0" hangingPunct="1">
              <a:spcBef>
                <a:spcPts val="0"/>
              </a:spcBef>
              <a:spcAft>
                <a:spcPts val="0"/>
              </a:spcAft>
              <a:buClrTx/>
              <a:buSzTx/>
              <a:buFontTx/>
              <a:buNone/>
              <a:tabLst/>
              <a:defRPr/>
            </a:pPr>
            <a:r>
              <a:rPr kumimoji="0" lang="es-MX" sz="32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CONVENCIÓN AMERICANA SOBRE DERECHOS HUMANOS</a:t>
            </a:r>
            <a:endParaRPr kumimoji="0" lang="en-US" sz="24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a:p>
            <a:pPr marL="0" marR="0" lvl="0" indent="0" algn="ctr" defTabSz="914400" rtl="0" eaLnBrk="1" fontAlgn="auto" latinLnBrk="0" hangingPunct="1">
              <a:lnSpc>
                <a:spcPct val="150000"/>
              </a:lnSpc>
              <a:spcBef>
                <a:spcPts val="0"/>
              </a:spcBef>
              <a:spcAft>
                <a:spcPts val="0"/>
              </a:spcAft>
              <a:buClrTx/>
              <a:buSzTx/>
              <a:buFontTx/>
              <a:buNone/>
              <a:tabLst/>
              <a:defRPr/>
            </a:pPr>
            <a:r>
              <a:rPr lang="en-US" sz="3200" b="1" dirty="0">
                <a:solidFill>
                  <a:prstClr val="white"/>
                </a:solidFill>
                <a:latin typeface="Arial" panose="020B0604020202020204" pitchFamily="34" charset="0"/>
                <a:cs typeface="Arial" panose="020B0604020202020204" pitchFamily="34" charset="0"/>
              </a:rPr>
              <a:t>“</a:t>
            </a:r>
            <a:r>
              <a:rPr kumimoji="0" lang="en-US" sz="32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PACTO  DE  SAN  JOSÉ”</a:t>
            </a:r>
          </a:p>
          <a:p>
            <a:pPr marL="0" marR="0" lvl="0" indent="0" algn="ctr" defTabSz="914400" rtl="0" eaLnBrk="1" fontAlgn="auto" latinLnBrk="0" hangingPunct="1">
              <a:lnSpc>
                <a:spcPct val="150000"/>
              </a:lnSpc>
              <a:spcBef>
                <a:spcPts val="0"/>
              </a:spcBef>
              <a:spcAft>
                <a:spcPts val="0"/>
              </a:spcAft>
              <a:buClrTx/>
              <a:buSzTx/>
              <a:buFontTx/>
              <a:buNone/>
              <a:tabLst/>
              <a:defRPr/>
            </a:pPr>
            <a:endParaRPr lang="en-US" sz="2400" b="1" dirty="0">
              <a:solidFill>
                <a:prstClr val="white"/>
              </a:solidFill>
              <a:latin typeface="Arial" panose="020B0604020202020204" pitchFamily="34" charset="0"/>
              <a:cs typeface="Arial" panose="020B0604020202020204" pitchFamily="34" charset="0"/>
            </a:endParaRPr>
          </a:p>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4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MX" sz="24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ADOPTADA EL 22 DE NOVIEMBRE DE 1969, EN SAN JOSÉ, COSTA RICA, EN LA CONFERENCIA ESPECIALIZADA INTERAMERICANA SOBRE DERECHOS HUMANOS, CELEBRADA DEL 7 AL 22 DE NOVIEMBRE DE 1969</a:t>
            </a:r>
            <a:endParaRPr kumimoji="0" lang="en-US" sz="24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p:txBody>
      </p:sp>
      <p:grpSp>
        <p:nvGrpSpPr>
          <p:cNvPr id="3" name="Group 4"/>
          <p:cNvGrpSpPr>
            <a:grpSpLocks noChangeAspect="1"/>
          </p:cNvGrpSpPr>
          <p:nvPr/>
        </p:nvGrpSpPr>
        <p:grpSpPr bwMode="auto">
          <a:xfrm>
            <a:off x="249381" y="1370645"/>
            <a:ext cx="1756399" cy="1449911"/>
            <a:chOff x="3551" y="1011"/>
            <a:chExt cx="578" cy="620"/>
          </a:xfrm>
          <a:solidFill>
            <a:srgbClr val="FFC000"/>
          </a:solidFill>
        </p:grpSpPr>
        <p:sp>
          <p:nvSpPr>
            <p:cNvPr id="5" name="Freeform 5"/>
            <p:cNvSpPr>
              <a:spLocks/>
            </p:cNvSpPr>
            <p:nvPr/>
          </p:nvSpPr>
          <p:spPr bwMode="auto">
            <a:xfrm>
              <a:off x="3551" y="1138"/>
              <a:ext cx="578" cy="493"/>
            </a:xfrm>
            <a:custGeom>
              <a:avLst/>
              <a:gdLst>
                <a:gd name="T0" fmla="*/ 331 w 335"/>
                <a:gd name="T1" fmla="*/ 22 h 287"/>
                <a:gd name="T2" fmla="*/ 173 w 335"/>
                <a:gd name="T3" fmla="*/ 78 h 287"/>
                <a:gd name="T4" fmla="*/ 163 w 335"/>
                <a:gd name="T5" fmla="*/ 81 h 287"/>
                <a:gd name="T6" fmla="*/ 160 w 335"/>
                <a:gd name="T7" fmla="*/ 78 h 287"/>
                <a:gd name="T8" fmla="*/ 5 w 335"/>
                <a:gd name="T9" fmla="*/ 22 h 287"/>
                <a:gd name="T10" fmla="*/ 1 w 335"/>
                <a:gd name="T11" fmla="*/ 29 h 287"/>
                <a:gd name="T12" fmla="*/ 1 w 335"/>
                <a:gd name="T13" fmla="*/ 217 h 287"/>
                <a:gd name="T14" fmla="*/ 8 w 335"/>
                <a:gd name="T15" fmla="*/ 225 h 287"/>
                <a:gd name="T16" fmla="*/ 10 w 335"/>
                <a:gd name="T17" fmla="*/ 225 h 287"/>
                <a:gd name="T18" fmla="*/ 160 w 335"/>
                <a:gd name="T19" fmla="*/ 282 h 287"/>
                <a:gd name="T20" fmla="*/ 171 w 335"/>
                <a:gd name="T21" fmla="*/ 285 h 287"/>
                <a:gd name="T22" fmla="*/ 173 w 335"/>
                <a:gd name="T23" fmla="*/ 282 h 287"/>
                <a:gd name="T24" fmla="*/ 325 w 335"/>
                <a:gd name="T25" fmla="*/ 225 h 287"/>
                <a:gd name="T26" fmla="*/ 335 w 335"/>
                <a:gd name="T27" fmla="*/ 220 h 287"/>
                <a:gd name="T28" fmla="*/ 335 w 335"/>
                <a:gd name="T29" fmla="*/ 217 h 287"/>
                <a:gd name="T30" fmla="*/ 335 w 335"/>
                <a:gd name="T31" fmla="*/ 29 h 287"/>
                <a:gd name="T32" fmla="*/ 331 w 335"/>
                <a:gd name="T33" fmla="*/ 22 h 2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35" h="287">
                  <a:moveTo>
                    <a:pt x="331" y="22"/>
                  </a:moveTo>
                  <a:cubicBezTo>
                    <a:pt x="272" y="0"/>
                    <a:pt x="205" y="24"/>
                    <a:pt x="173" y="78"/>
                  </a:cubicBezTo>
                  <a:cubicBezTo>
                    <a:pt x="171" y="82"/>
                    <a:pt x="167" y="83"/>
                    <a:pt x="163" y="81"/>
                  </a:cubicBezTo>
                  <a:cubicBezTo>
                    <a:pt x="162" y="80"/>
                    <a:pt x="161" y="79"/>
                    <a:pt x="160" y="78"/>
                  </a:cubicBezTo>
                  <a:cubicBezTo>
                    <a:pt x="129" y="24"/>
                    <a:pt x="64" y="0"/>
                    <a:pt x="5" y="22"/>
                  </a:cubicBezTo>
                  <a:cubicBezTo>
                    <a:pt x="2" y="24"/>
                    <a:pt x="0" y="26"/>
                    <a:pt x="1" y="29"/>
                  </a:cubicBezTo>
                  <a:cubicBezTo>
                    <a:pt x="1" y="217"/>
                    <a:pt x="1" y="217"/>
                    <a:pt x="1" y="217"/>
                  </a:cubicBezTo>
                  <a:cubicBezTo>
                    <a:pt x="1" y="222"/>
                    <a:pt x="4" y="225"/>
                    <a:pt x="8" y="225"/>
                  </a:cubicBezTo>
                  <a:cubicBezTo>
                    <a:pt x="9" y="225"/>
                    <a:pt x="10" y="225"/>
                    <a:pt x="10" y="225"/>
                  </a:cubicBezTo>
                  <a:cubicBezTo>
                    <a:pt x="68" y="206"/>
                    <a:pt x="130" y="230"/>
                    <a:pt x="160" y="282"/>
                  </a:cubicBezTo>
                  <a:cubicBezTo>
                    <a:pt x="162" y="286"/>
                    <a:pt x="167" y="287"/>
                    <a:pt x="171" y="285"/>
                  </a:cubicBezTo>
                  <a:cubicBezTo>
                    <a:pt x="172" y="284"/>
                    <a:pt x="173" y="283"/>
                    <a:pt x="173" y="282"/>
                  </a:cubicBezTo>
                  <a:cubicBezTo>
                    <a:pt x="204" y="229"/>
                    <a:pt x="268" y="205"/>
                    <a:pt x="325" y="225"/>
                  </a:cubicBezTo>
                  <a:cubicBezTo>
                    <a:pt x="329" y="226"/>
                    <a:pt x="334" y="224"/>
                    <a:pt x="335" y="220"/>
                  </a:cubicBezTo>
                  <a:cubicBezTo>
                    <a:pt x="335" y="219"/>
                    <a:pt x="335" y="218"/>
                    <a:pt x="335" y="217"/>
                  </a:cubicBezTo>
                  <a:cubicBezTo>
                    <a:pt x="335" y="29"/>
                    <a:pt x="335" y="29"/>
                    <a:pt x="335" y="29"/>
                  </a:cubicBezTo>
                  <a:cubicBezTo>
                    <a:pt x="335" y="26"/>
                    <a:pt x="334" y="24"/>
                    <a:pt x="331" y="2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 name="Oval 6"/>
            <p:cNvSpPr>
              <a:spLocks noChangeArrowheads="1"/>
            </p:cNvSpPr>
            <p:nvPr/>
          </p:nvSpPr>
          <p:spPr bwMode="auto">
            <a:xfrm>
              <a:off x="3755" y="1011"/>
              <a:ext cx="172" cy="173"/>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17" name="Rectangle 16"/>
          <p:cNvSpPr/>
          <p:nvPr/>
        </p:nvSpPr>
        <p:spPr>
          <a:xfrm>
            <a:off x="19331" y="5487355"/>
            <a:ext cx="12192000" cy="1370645"/>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8" name="Imagen 7"/>
          <p:cNvPicPr>
            <a:picLocks noChangeAspect="1"/>
          </p:cNvPicPr>
          <p:nvPr/>
        </p:nvPicPr>
        <p:blipFill>
          <a:blip r:embed="rId2"/>
          <a:stretch>
            <a:fillRect/>
          </a:stretch>
        </p:blipFill>
        <p:spPr>
          <a:xfrm>
            <a:off x="4630994" y="5810865"/>
            <a:ext cx="3259393" cy="948507"/>
          </a:xfrm>
          <a:prstGeom prst="rect">
            <a:avLst/>
          </a:prstGeom>
        </p:spPr>
      </p:pic>
    </p:spTree>
    <p:extLst>
      <p:ext uri="{BB962C8B-B14F-4D97-AF65-F5344CB8AC3E}">
        <p14:creationId xmlns:p14="http://schemas.microsoft.com/office/powerpoint/2010/main" val="104084721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angle 17"/>
          <p:cNvSpPr/>
          <p:nvPr/>
        </p:nvSpPr>
        <p:spPr>
          <a:xfrm>
            <a:off x="1" y="-13855"/>
            <a:ext cx="999459" cy="6857999"/>
          </a:xfrm>
          <a:prstGeom prst="rect">
            <a:avLst/>
          </a:prstGeom>
          <a:solidFill>
            <a:schemeClr val="tx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nvGrpSpPr>
          <p:cNvPr id="12" name="Group 4"/>
          <p:cNvGrpSpPr>
            <a:grpSpLocks noChangeAspect="1"/>
          </p:cNvGrpSpPr>
          <p:nvPr/>
        </p:nvGrpSpPr>
        <p:grpSpPr bwMode="auto">
          <a:xfrm>
            <a:off x="104876" y="493861"/>
            <a:ext cx="789708" cy="723378"/>
            <a:chOff x="3551" y="1011"/>
            <a:chExt cx="578" cy="620"/>
          </a:xfrm>
          <a:solidFill>
            <a:srgbClr val="FFC000"/>
          </a:solidFill>
        </p:grpSpPr>
        <p:sp>
          <p:nvSpPr>
            <p:cNvPr id="13" name="Freeform 5"/>
            <p:cNvSpPr>
              <a:spLocks/>
            </p:cNvSpPr>
            <p:nvPr/>
          </p:nvSpPr>
          <p:spPr bwMode="auto">
            <a:xfrm>
              <a:off x="3551" y="1138"/>
              <a:ext cx="578" cy="493"/>
            </a:xfrm>
            <a:custGeom>
              <a:avLst/>
              <a:gdLst>
                <a:gd name="T0" fmla="*/ 331 w 335"/>
                <a:gd name="T1" fmla="*/ 22 h 287"/>
                <a:gd name="T2" fmla="*/ 173 w 335"/>
                <a:gd name="T3" fmla="*/ 78 h 287"/>
                <a:gd name="T4" fmla="*/ 163 w 335"/>
                <a:gd name="T5" fmla="*/ 81 h 287"/>
                <a:gd name="T6" fmla="*/ 160 w 335"/>
                <a:gd name="T7" fmla="*/ 78 h 287"/>
                <a:gd name="T8" fmla="*/ 5 w 335"/>
                <a:gd name="T9" fmla="*/ 22 h 287"/>
                <a:gd name="T10" fmla="*/ 1 w 335"/>
                <a:gd name="T11" fmla="*/ 29 h 287"/>
                <a:gd name="T12" fmla="*/ 1 w 335"/>
                <a:gd name="T13" fmla="*/ 217 h 287"/>
                <a:gd name="T14" fmla="*/ 8 w 335"/>
                <a:gd name="T15" fmla="*/ 225 h 287"/>
                <a:gd name="T16" fmla="*/ 10 w 335"/>
                <a:gd name="T17" fmla="*/ 225 h 287"/>
                <a:gd name="T18" fmla="*/ 160 w 335"/>
                <a:gd name="T19" fmla="*/ 282 h 287"/>
                <a:gd name="T20" fmla="*/ 171 w 335"/>
                <a:gd name="T21" fmla="*/ 285 h 287"/>
                <a:gd name="T22" fmla="*/ 173 w 335"/>
                <a:gd name="T23" fmla="*/ 282 h 287"/>
                <a:gd name="T24" fmla="*/ 325 w 335"/>
                <a:gd name="T25" fmla="*/ 225 h 287"/>
                <a:gd name="T26" fmla="*/ 335 w 335"/>
                <a:gd name="T27" fmla="*/ 220 h 287"/>
                <a:gd name="T28" fmla="*/ 335 w 335"/>
                <a:gd name="T29" fmla="*/ 217 h 287"/>
                <a:gd name="T30" fmla="*/ 335 w 335"/>
                <a:gd name="T31" fmla="*/ 29 h 287"/>
                <a:gd name="T32" fmla="*/ 331 w 335"/>
                <a:gd name="T33" fmla="*/ 22 h 2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35" h="287">
                  <a:moveTo>
                    <a:pt x="331" y="22"/>
                  </a:moveTo>
                  <a:cubicBezTo>
                    <a:pt x="272" y="0"/>
                    <a:pt x="205" y="24"/>
                    <a:pt x="173" y="78"/>
                  </a:cubicBezTo>
                  <a:cubicBezTo>
                    <a:pt x="171" y="82"/>
                    <a:pt x="167" y="83"/>
                    <a:pt x="163" y="81"/>
                  </a:cubicBezTo>
                  <a:cubicBezTo>
                    <a:pt x="162" y="80"/>
                    <a:pt x="161" y="79"/>
                    <a:pt x="160" y="78"/>
                  </a:cubicBezTo>
                  <a:cubicBezTo>
                    <a:pt x="129" y="24"/>
                    <a:pt x="64" y="0"/>
                    <a:pt x="5" y="22"/>
                  </a:cubicBezTo>
                  <a:cubicBezTo>
                    <a:pt x="2" y="24"/>
                    <a:pt x="0" y="26"/>
                    <a:pt x="1" y="29"/>
                  </a:cubicBezTo>
                  <a:cubicBezTo>
                    <a:pt x="1" y="217"/>
                    <a:pt x="1" y="217"/>
                    <a:pt x="1" y="217"/>
                  </a:cubicBezTo>
                  <a:cubicBezTo>
                    <a:pt x="1" y="222"/>
                    <a:pt x="4" y="225"/>
                    <a:pt x="8" y="225"/>
                  </a:cubicBezTo>
                  <a:cubicBezTo>
                    <a:pt x="9" y="225"/>
                    <a:pt x="10" y="225"/>
                    <a:pt x="10" y="225"/>
                  </a:cubicBezTo>
                  <a:cubicBezTo>
                    <a:pt x="68" y="206"/>
                    <a:pt x="130" y="230"/>
                    <a:pt x="160" y="282"/>
                  </a:cubicBezTo>
                  <a:cubicBezTo>
                    <a:pt x="162" y="286"/>
                    <a:pt x="167" y="287"/>
                    <a:pt x="171" y="285"/>
                  </a:cubicBezTo>
                  <a:cubicBezTo>
                    <a:pt x="172" y="284"/>
                    <a:pt x="173" y="283"/>
                    <a:pt x="173" y="282"/>
                  </a:cubicBezTo>
                  <a:cubicBezTo>
                    <a:pt x="204" y="229"/>
                    <a:pt x="268" y="205"/>
                    <a:pt x="325" y="225"/>
                  </a:cubicBezTo>
                  <a:cubicBezTo>
                    <a:pt x="329" y="226"/>
                    <a:pt x="334" y="224"/>
                    <a:pt x="335" y="220"/>
                  </a:cubicBezTo>
                  <a:cubicBezTo>
                    <a:pt x="335" y="219"/>
                    <a:pt x="335" y="218"/>
                    <a:pt x="335" y="217"/>
                  </a:cubicBezTo>
                  <a:cubicBezTo>
                    <a:pt x="335" y="29"/>
                    <a:pt x="335" y="29"/>
                    <a:pt x="335" y="29"/>
                  </a:cubicBezTo>
                  <a:cubicBezTo>
                    <a:pt x="335" y="26"/>
                    <a:pt x="334" y="24"/>
                    <a:pt x="331" y="2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4" name="Oval 6"/>
            <p:cNvSpPr>
              <a:spLocks noChangeArrowheads="1"/>
            </p:cNvSpPr>
            <p:nvPr/>
          </p:nvSpPr>
          <p:spPr bwMode="auto">
            <a:xfrm>
              <a:off x="3755" y="1011"/>
              <a:ext cx="172" cy="173"/>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24" name="Rounded Rectangle 23">
            <a:extLst>
              <a:ext uri="{FF2B5EF4-FFF2-40B4-BE49-F238E27FC236}">
                <a16:creationId xmlns:a16="http://schemas.microsoft.com/office/drawing/2014/main" id="{BFD96790-848A-438E-9E66-18D7BAF751A7}"/>
              </a:ext>
            </a:extLst>
          </p:cNvPr>
          <p:cNvSpPr/>
          <p:nvPr/>
        </p:nvSpPr>
        <p:spPr>
          <a:xfrm>
            <a:off x="1124152" y="31966"/>
            <a:ext cx="10962972" cy="677192"/>
          </a:xfrm>
          <a:prstGeom prst="roundRect">
            <a:avLst>
              <a:gd name="adj" fmla="val 8891"/>
            </a:avLst>
          </a:prstGeom>
          <a:solidFill>
            <a:srgbClr val="FFC000"/>
          </a:solidFill>
          <a:ln>
            <a:noFill/>
          </a:ln>
          <a:effectLst>
            <a:outerShdw blurRad="571500" dist="279400" dir="1500000" sx="98000" sy="98000" algn="ctr" rotWithShape="0">
              <a:schemeClr val="tx1">
                <a:lumMod val="85000"/>
                <a:lumOff val="15000"/>
                <a:alpha val="17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D" sz="2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CONVENCIÓN  AMERICANA  SOBRE  DERECHOS  HUMANOS</a:t>
            </a:r>
          </a:p>
        </p:txBody>
      </p:sp>
      <p:pic>
        <p:nvPicPr>
          <p:cNvPr id="29" name="Imagen 28"/>
          <p:cNvPicPr>
            <a:picLocks noChangeAspect="1"/>
          </p:cNvPicPr>
          <p:nvPr/>
        </p:nvPicPr>
        <p:blipFill>
          <a:blip r:embed="rId2"/>
          <a:stretch>
            <a:fillRect/>
          </a:stretch>
        </p:blipFill>
        <p:spPr>
          <a:xfrm>
            <a:off x="9486711" y="6383813"/>
            <a:ext cx="2057400" cy="406401"/>
          </a:xfrm>
          <a:prstGeom prst="rect">
            <a:avLst/>
          </a:prstGeom>
        </p:spPr>
      </p:pic>
      <p:sp>
        <p:nvSpPr>
          <p:cNvPr id="4" name="CuadroTexto 3">
            <a:extLst>
              <a:ext uri="{FF2B5EF4-FFF2-40B4-BE49-F238E27FC236}">
                <a16:creationId xmlns:a16="http://schemas.microsoft.com/office/drawing/2014/main" id="{FF8E5090-91EB-6267-B69A-4559032143A5}"/>
              </a:ext>
            </a:extLst>
          </p:cNvPr>
          <p:cNvSpPr txBox="1"/>
          <p:nvPr/>
        </p:nvSpPr>
        <p:spPr>
          <a:xfrm>
            <a:off x="1104335" y="751502"/>
            <a:ext cx="10962972" cy="5632311"/>
          </a:xfrm>
          <a:prstGeom prst="rect">
            <a:avLst/>
          </a:prstGeom>
          <a:solidFill>
            <a:srgbClr val="FFC000"/>
          </a:solidFill>
        </p:spPr>
        <p:txBody>
          <a:bodyPr wrap="square">
            <a:spAutoFit/>
          </a:bodyPr>
          <a:lstStyle/>
          <a:p>
            <a:pPr marL="342900" marR="0" lvl="0" indent="-342900" algn="ctr"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PREÁMBULO</a:t>
            </a:r>
          </a:p>
          <a:p>
            <a:pPr marL="342900" marR="0" lvl="0" indent="-34290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Los Estados Americanos signatarios de la presente Convención,</a:t>
            </a:r>
          </a:p>
          <a:p>
            <a:pPr marL="342900" marR="0" lvl="0" indent="-34290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Reafirmando su propósito de consolidar en este Continente, dentro del cuadro de las instituciones democráticas, un régimen de libertad personal y de justicia social, fundado en el respeto de los derechos esenciales del hombre;</a:t>
            </a:r>
          </a:p>
          <a:p>
            <a:pPr marL="342900" marR="0" lvl="0" indent="-34290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Reconociendo que los derechos esenciales del hombre no nacen del hecho de ser nacional de determinado Estado, sino que tienen como fundamento los atributos de la persona humana, razón por la cual justifican una protección internacional, de naturaleza convencional coadyuvante o complementaria de la que ofrece el derecho interno de los Estados americanos;</a:t>
            </a:r>
          </a:p>
          <a:p>
            <a:pPr marL="342900" marR="0" lvl="0" indent="-34290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Considerando que estos principios han sido consagrados en la Carta de la Organización de los Estados Americanos, en la Declaración Americana de los Derechos y Deberes del Hombre y en la Declaración Universal de los</a:t>
            </a:r>
          </a:p>
        </p:txBody>
      </p:sp>
    </p:spTree>
    <p:extLst>
      <p:ext uri="{BB962C8B-B14F-4D97-AF65-F5344CB8AC3E}">
        <p14:creationId xmlns:p14="http://schemas.microsoft.com/office/powerpoint/2010/main" val="23663638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angle 17"/>
          <p:cNvSpPr/>
          <p:nvPr/>
        </p:nvSpPr>
        <p:spPr>
          <a:xfrm>
            <a:off x="1" y="-13855"/>
            <a:ext cx="999459" cy="6857999"/>
          </a:xfrm>
          <a:prstGeom prst="rect">
            <a:avLst/>
          </a:prstGeom>
          <a:solidFill>
            <a:schemeClr val="tx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nvGrpSpPr>
          <p:cNvPr id="12" name="Group 4"/>
          <p:cNvGrpSpPr>
            <a:grpSpLocks noChangeAspect="1"/>
          </p:cNvGrpSpPr>
          <p:nvPr/>
        </p:nvGrpSpPr>
        <p:grpSpPr bwMode="auto">
          <a:xfrm>
            <a:off x="104876" y="493861"/>
            <a:ext cx="789708" cy="723378"/>
            <a:chOff x="3551" y="1011"/>
            <a:chExt cx="578" cy="620"/>
          </a:xfrm>
          <a:solidFill>
            <a:srgbClr val="FFC000"/>
          </a:solidFill>
        </p:grpSpPr>
        <p:sp>
          <p:nvSpPr>
            <p:cNvPr id="13" name="Freeform 5"/>
            <p:cNvSpPr>
              <a:spLocks/>
            </p:cNvSpPr>
            <p:nvPr/>
          </p:nvSpPr>
          <p:spPr bwMode="auto">
            <a:xfrm>
              <a:off x="3551" y="1138"/>
              <a:ext cx="578" cy="493"/>
            </a:xfrm>
            <a:custGeom>
              <a:avLst/>
              <a:gdLst>
                <a:gd name="T0" fmla="*/ 331 w 335"/>
                <a:gd name="T1" fmla="*/ 22 h 287"/>
                <a:gd name="T2" fmla="*/ 173 w 335"/>
                <a:gd name="T3" fmla="*/ 78 h 287"/>
                <a:gd name="T4" fmla="*/ 163 w 335"/>
                <a:gd name="T5" fmla="*/ 81 h 287"/>
                <a:gd name="T6" fmla="*/ 160 w 335"/>
                <a:gd name="T7" fmla="*/ 78 h 287"/>
                <a:gd name="T8" fmla="*/ 5 w 335"/>
                <a:gd name="T9" fmla="*/ 22 h 287"/>
                <a:gd name="T10" fmla="*/ 1 w 335"/>
                <a:gd name="T11" fmla="*/ 29 h 287"/>
                <a:gd name="T12" fmla="*/ 1 w 335"/>
                <a:gd name="T13" fmla="*/ 217 h 287"/>
                <a:gd name="T14" fmla="*/ 8 w 335"/>
                <a:gd name="T15" fmla="*/ 225 h 287"/>
                <a:gd name="T16" fmla="*/ 10 w 335"/>
                <a:gd name="T17" fmla="*/ 225 h 287"/>
                <a:gd name="T18" fmla="*/ 160 w 335"/>
                <a:gd name="T19" fmla="*/ 282 h 287"/>
                <a:gd name="T20" fmla="*/ 171 w 335"/>
                <a:gd name="T21" fmla="*/ 285 h 287"/>
                <a:gd name="T22" fmla="*/ 173 w 335"/>
                <a:gd name="T23" fmla="*/ 282 h 287"/>
                <a:gd name="T24" fmla="*/ 325 w 335"/>
                <a:gd name="T25" fmla="*/ 225 h 287"/>
                <a:gd name="T26" fmla="*/ 335 w 335"/>
                <a:gd name="T27" fmla="*/ 220 h 287"/>
                <a:gd name="T28" fmla="*/ 335 w 335"/>
                <a:gd name="T29" fmla="*/ 217 h 287"/>
                <a:gd name="T30" fmla="*/ 335 w 335"/>
                <a:gd name="T31" fmla="*/ 29 h 287"/>
                <a:gd name="T32" fmla="*/ 331 w 335"/>
                <a:gd name="T33" fmla="*/ 22 h 2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35" h="287">
                  <a:moveTo>
                    <a:pt x="331" y="22"/>
                  </a:moveTo>
                  <a:cubicBezTo>
                    <a:pt x="272" y="0"/>
                    <a:pt x="205" y="24"/>
                    <a:pt x="173" y="78"/>
                  </a:cubicBezTo>
                  <a:cubicBezTo>
                    <a:pt x="171" y="82"/>
                    <a:pt x="167" y="83"/>
                    <a:pt x="163" y="81"/>
                  </a:cubicBezTo>
                  <a:cubicBezTo>
                    <a:pt x="162" y="80"/>
                    <a:pt x="161" y="79"/>
                    <a:pt x="160" y="78"/>
                  </a:cubicBezTo>
                  <a:cubicBezTo>
                    <a:pt x="129" y="24"/>
                    <a:pt x="64" y="0"/>
                    <a:pt x="5" y="22"/>
                  </a:cubicBezTo>
                  <a:cubicBezTo>
                    <a:pt x="2" y="24"/>
                    <a:pt x="0" y="26"/>
                    <a:pt x="1" y="29"/>
                  </a:cubicBezTo>
                  <a:cubicBezTo>
                    <a:pt x="1" y="217"/>
                    <a:pt x="1" y="217"/>
                    <a:pt x="1" y="217"/>
                  </a:cubicBezTo>
                  <a:cubicBezTo>
                    <a:pt x="1" y="222"/>
                    <a:pt x="4" y="225"/>
                    <a:pt x="8" y="225"/>
                  </a:cubicBezTo>
                  <a:cubicBezTo>
                    <a:pt x="9" y="225"/>
                    <a:pt x="10" y="225"/>
                    <a:pt x="10" y="225"/>
                  </a:cubicBezTo>
                  <a:cubicBezTo>
                    <a:pt x="68" y="206"/>
                    <a:pt x="130" y="230"/>
                    <a:pt x="160" y="282"/>
                  </a:cubicBezTo>
                  <a:cubicBezTo>
                    <a:pt x="162" y="286"/>
                    <a:pt x="167" y="287"/>
                    <a:pt x="171" y="285"/>
                  </a:cubicBezTo>
                  <a:cubicBezTo>
                    <a:pt x="172" y="284"/>
                    <a:pt x="173" y="283"/>
                    <a:pt x="173" y="282"/>
                  </a:cubicBezTo>
                  <a:cubicBezTo>
                    <a:pt x="204" y="229"/>
                    <a:pt x="268" y="205"/>
                    <a:pt x="325" y="225"/>
                  </a:cubicBezTo>
                  <a:cubicBezTo>
                    <a:pt x="329" y="226"/>
                    <a:pt x="334" y="224"/>
                    <a:pt x="335" y="220"/>
                  </a:cubicBezTo>
                  <a:cubicBezTo>
                    <a:pt x="335" y="219"/>
                    <a:pt x="335" y="218"/>
                    <a:pt x="335" y="217"/>
                  </a:cubicBezTo>
                  <a:cubicBezTo>
                    <a:pt x="335" y="29"/>
                    <a:pt x="335" y="29"/>
                    <a:pt x="335" y="29"/>
                  </a:cubicBezTo>
                  <a:cubicBezTo>
                    <a:pt x="335" y="26"/>
                    <a:pt x="334" y="24"/>
                    <a:pt x="331" y="2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4" name="Oval 6"/>
            <p:cNvSpPr>
              <a:spLocks noChangeArrowheads="1"/>
            </p:cNvSpPr>
            <p:nvPr/>
          </p:nvSpPr>
          <p:spPr bwMode="auto">
            <a:xfrm>
              <a:off x="3755" y="1011"/>
              <a:ext cx="172" cy="173"/>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24" name="Rounded Rectangle 23">
            <a:extLst>
              <a:ext uri="{FF2B5EF4-FFF2-40B4-BE49-F238E27FC236}">
                <a16:creationId xmlns:a16="http://schemas.microsoft.com/office/drawing/2014/main" id="{BFD96790-848A-438E-9E66-18D7BAF751A7}"/>
              </a:ext>
            </a:extLst>
          </p:cNvPr>
          <p:cNvSpPr/>
          <p:nvPr/>
        </p:nvSpPr>
        <p:spPr>
          <a:xfrm>
            <a:off x="1124152" y="31966"/>
            <a:ext cx="10962972" cy="677192"/>
          </a:xfrm>
          <a:prstGeom prst="roundRect">
            <a:avLst>
              <a:gd name="adj" fmla="val 8891"/>
            </a:avLst>
          </a:prstGeom>
          <a:solidFill>
            <a:srgbClr val="FFC000"/>
          </a:solidFill>
          <a:ln>
            <a:noFill/>
          </a:ln>
          <a:effectLst>
            <a:outerShdw blurRad="571500" dist="279400" dir="1500000" sx="98000" sy="98000" algn="ctr" rotWithShape="0">
              <a:schemeClr val="tx1">
                <a:lumMod val="85000"/>
                <a:lumOff val="15000"/>
                <a:alpha val="17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D" sz="2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CONVENCIÓN  AMERICANA  SOBRE  DERECHOS  HUMANOS</a:t>
            </a:r>
          </a:p>
        </p:txBody>
      </p:sp>
      <p:pic>
        <p:nvPicPr>
          <p:cNvPr id="29" name="Imagen 28"/>
          <p:cNvPicPr>
            <a:picLocks noChangeAspect="1"/>
          </p:cNvPicPr>
          <p:nvPr/>
        </p:nvPicPr>
        <p:blipFill>
          <a:blip r:embed="rId2"/>
          <a:stretch>
            <a:fillRect/>
          </a:stretch>
        </p:blipFill>
        <p:spPr>
          <a:xfrm>
            <a:off x="9486711" y="6383813"/>
            <a:ext cx="2057400" cy="406401"/>
          </a:xfrm>
          <a:prstGeom prst="rect">
            <a:avLst/>
          </a:prstGeom>
        </p:spPr>
      </p:pic>
      <p:sp>
        <p:nvSpPr>
          <p:cNvPr id="4" name="CuadroTexto 3">
            <a:extLst>
              <a:ext uri="{FF2B5EF4-FFF2-40B4-BE49-F238E27FC236}">
                <a16:creationId xmlns:a16="http://schemas.microsoft.com/office/drawing/2014/main" id="{FF8E5090-91EB-6267-B69A-4559032143A5}"/>
              </a:ext>
            </a:extLst>
          </p:cNvPr>
          <p:cNvSpPr txBox="1"/>
          <p:nvPr/>
        </p:nvSpPr>
        <p:spPr>
          <a:xfrm>
            <a:off x="1104335" y="751502"/>
            <a:ext cx="10962972" cy="5632311"/>
          </a:xfrm>
          <a:prstGeom prst="rect">
            <a:avLst/>
          </a:prstGeom>
          <a:solidFill>
            <a:srgbClr val="FFC000"/>
          </a:solidFill>
        </p:spPr>
        <p:txBody>
          <a:bodyPr wrap="square">
            <a:spAutoFit/>
          </a:bodyPr>
          <a:lstStyle/>
          <a:p>
            <a:pPr marL="342900" marR="0" lvl="0" indent="-34290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Derechos Humanos que han sido reafirmados y desarrollados en otros instrumentos internacionales, tanto de ámbito universal como regional;</a:t>
            </a:r>
          </a:p>
          <a:p>
            <a:pPr marL="342900" marR="0" lvl="0" indent="-34290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Reiterando que, con arreglo a la Declaración Universal de los Derechos Humanos, sólo puede realizarse el ideal del ser humano libre, exento del temor y de la miseria, si se crean condiciones que permitan a cada persona gozar de sus derechos económicos, sociales y culturales, tanto como de sus derechos civiles y políticos, y</a:t>
            </a:r>
          </a:p>
          <a:p>
            <a:pPr marL="342900" marR="0" lvl="0" indent="-34290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Considerando que la Tercera Conferencia Interamericana Extraordinaria (Buenos Aires, 1967) aprobó la incorporación a la propia Carta de la Organización de normas más amplias sobre derechos económicos, sociales y educacionales y resolvió que una convención interamericana sobre derechos humanos determinara la estructura, competencia y procedimiento de los órganos encargados de esa materia,</a:t>
            </a:r>
          </a:p>
          <a:p>
            <a:pPr marL="342900" marR="0" lvl="0" indent="-34290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342900" marR="0" lvl="0" indent="-342900" algn="ctr"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Han convenido en lo siguiente:</a:t>
            </a:r>
          </a:p>
        </p:txBody>
      </p:sp>
    </p:spTree>
    <p:extLst>
      <p:ext uri="{BB962C8B-B14F-4D97-AF65-F5344CB8AC3E}">
        <p14:creationId xmlns:p14="http://schemas.microsoft.com/office/powerpoint/2010/main" val="54673305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angle 17"/>
          <p:cNvSpPr/>
          <p:nvPr/>
        </p:nvSpPr>
        <p:spPr>
          <a:xfrm>
            <a:off x="1" y="-13855"/>
            <a:ext cx="999459" cy="6857999"/>
          </a:xfrm>
          <a:prstGeom prst="rect">
            <a:avLst/>
          </a:prstGeom>
          <a:solidFill>
            <a:schemeClr val="tx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nvGrpSpPr>
          <p:cNvPr id="12" name="Group 4"/>
          <p:cNvGrpSpPr>
            <a:grpSpLocks noChangeAspect="1"/>
          </p:cNvGrpSpPr>
          <p:nvPr/>
        </p:nvGrpSpPr>
        <p:grpSpPr bwMode="auto">
          <a:xfrm>
            <a:off x="104876" y="493861"/>
            <a:ext cx="789708" cy="723378"/>
            <a:chOff x="3551" y="1011"/>
            <a:chExt cx="578" cy="620"/>
          </a:xfrm>
          <a:solidFill>
            <a:srgbClr val="FFC000"/>
          </a:solidFill>
        </p:grpSpPr>
        <p:sp>
          <p:nvSpPr>
            <p:cNvPr id="13" name="Freeform 5"/>
            <p:cNvSpPr>
              <a:spLocks/>
            </p:cNvSpPr>
            <p:nvPr/>
          </p:nvSpPr>
          <p:spPr bwMode="auto">
            <a:xfrm>
              <a:off x="3551" y="1138"/>
              <a:ext cx="578" cy="493"/>
            </a:xfrm>
            <a:custGeom>
              <a:avLst/>
              <a:gdLst>
                <a:gd name="T0" fmla="*/ 331 w 335"/>
                <a:gd name="T1" fmla="*/ 22 h 287"/>
                <a:gd name="T2" fmla="*/ 173 w 335"/>
                <a:gd name="T3" fmla="*/ 78 h 287"/>
                <a:gd name="T4" fmla="*/ 163 w 335"/>
                <a:gd name="T5" fmla="*/ 81 h 287"/>
                <a:gd name="T6" fmla="*/ 160 w 335"/>
                <a:gd name="T7" fmla="*/ 78 h 287"/>
                <a:gd name="T8" fmla="*/ 5 w 335"/>
                <a:gd name="T9" fmla="*/ 22 h 287"/>
                <a:gd name="T10" fmla="*/ 1 w 335"/>
                <a:gd name="T11" fmla="*/ 29 h 287"/>
                <a:gd name="T12" fmla="*/ 1 w 335"/>
                <a:gd name="T13" fmla="*/ 217 h 287"/>
                <a:gd name="T14" fmla="*/ 8 w 335"/>
                <a:gd name="T15" fmla="*/ 225 h 287"/>
                <a:gd name="T16" fmla="*/ 10 w 335"/>
                <a:gd name="T17" fmla="*/ 225 h 287"/>
                <a:gd name="T18" fmla="*/ 160 w 335"/>
                <a:gd name="T19" fmla="*/ 282 h 287"/>
                <a:gd name="T20" fmla="*/ 171 w 335"/>
                <a:gd name="T21" fmla="*/ 285 h 287"/>
                <a:gd name="T22" fmla="*/ 173 w 335"/>
                <a:gd name="T23" fmla="*/ 282 h 287"/>
                <a:gd name="T24" fmla="*/ 325 w 335"/>
                <a:gd name="T25" fmla="*/ 225 h 287"/>
                <a:gd name="T26" fmla="*/ 335 w 335"/>
                <a:gd name="T27" fmla="*/ 220 h 287"/>
                <a:gd name="T28" fmla="*/ 335 w 335"/>
                <a:gd name="T29" fmla="*/ 217 h 287"/>
                <a:gd name="T30" fmla="*/ 335 w 335"/>
                <a:gd name="T31" fmla="*/ 29 h 287"/>
                <a:gd name="T32" fmla="*/ 331 w 335"/>
                <a:gd name="T33" fmla="*/ 22 h 2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35" h="287">
                  <a:moveTo>
                    <a:pt x="331" y="22"/>
                  </a:moveTo>
                  <a:cubicBezTo>
                    <a:pt x="272" y="0"/>
                    <a:pt x="205" y="24"/>
                    <a:pt x="173" y="78"/>
                  </a:cubicBezTo>
                  <a:cubicBezTo>
                    <a:pt x="171" y="82"/>
                    <a:pt x="167" y="83"/>
                    <a:pt x="163" y="81"/>
                  </a:cubicBezTo>
                  <a:cubicBezTo>
                    <a:pt x="162" y="80"/>
                    <a:pt x="161" y="79"/>
                    <a:pt x="160" y="78"/>
                  </a:cubicBezTo>
                  <a:cubicBezTo>
                    <a:pt x="129" y="24"/>
                    <a:pt x="64" y="0"/>
                    <a:pt x="5" y="22"/>
                  </a:cubicBezTo>
                  <a:cubicBezTo>
                    <a:pt x="2" y="24"/>
                    <a:pt x="0" y="26"/>
                    <a:pt x="1" y="29"/>
                  </a:cubicBezTo>
                  <a:cubicBezTo>
                    <a:pt x="1" y="217"/>
                    <a:pt x="1" y="217"/>
                    <a:pt x="1" y="217"/>
                  </a:cubicBezTo>
                  <a:cubicBezTo>
                    <a:pt x="1" y="222"/>
                    <a:pt x="4" y="225"/>
                    <a:pt x="8" y="225"/>
                  </a:cubicBezTo>
                  <a:cubicBezTo>
                    <a:pt x="9" y="225"/>
                    <a:pt x="10" y="225"/>
                    <a:pt x="10" y="225"/>
                  </a:cubicBezTo>
                  <a:cubicBezTo>
                    <a:pt x="68" y="206"/>
                    <a:pt x="130" y="230"/>
                    <a:pt x="160" y="282"/>
                  </a:cubicBezTo>
                  <a:cubicBezTo>
                    <a:pt x="162" y="286"/>
                    <a:pt x="167" y="287"/>
                    <a:pt x="171" y="285"/>
                  </a:cubicBezTo>
                  <a:cubicBezTo>
                    <a:pt x="172" y="284"/>
                    <a:pt x="173" y="283"/>
                    <a:pt x="173" y="282"/>
                  </a:cubicBezTo>
                  <a:cubicBezTo>
                    <a:pt x="204" y="229"/>
                    <a:pt x="268" y="205"/>
                    <a:pt x="325" y="225"/>
                  </a:cubicBezTo>
                  <a:cubicBezTo>
                    <a:pt x="329" y="226"/>
                    <a:pt x="334" y="224"/>
                    <a:pt x="335" y="220"/>
                  </a:cubicBezTo>
                  <a:cubicBezTo>
                    <a:pt x="335" y="219"/>
                    <a:pt x="335" y="218"/>
                    <a:pt x="335" y="217"/>
                  </a:cubicBezTo>
                  <a:cubicBezTo>
                    <a:pt x="335" y="29"/>
                    <a:pt x="335" y="29"/>
                    <a:pt x="335" y="29"/>
                  </a:cubicBezTo>
                  <a:cubicBezTo>
                    <a:pt x="335" y="26"/>
                    <a:pt x="334" y="24"/>
                    <a:pt x="331" y="2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4" name="Oval 6"/>
            <p:cNvSpPr>
              <a:spLocks noChangeArrowheads="1"/>
            </p:cNvSpPr>
            <p:nvPr/>
          </p:nvSpPr>
          <p:spPr bwMode="auto">
            <a:xfrm>
              <a:off x="3755" y="1011"/>
              <a:ext cx="172" cy="173"/>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24" name="Rounded Rectangle 23">
            <a:extLst>
              <a:ext uri="{FF2B5EF4-FFF2-40B4-BE49-F238E27FC236}">
                <a16:creationId xmlns:a16="http://schemas.microsoft.com/office/drawing/2014/main" id="{BFD96790-848A-438E-9E66-18D7BAF751A7}"/>
              </a:ext>
            </a:extLst>
          </p:cNvPr>
          <p:cNvSpPr/>
          <p:nvPr/>
        </p:nvSpPr>
        <p:spPr>
          <a:xfrm>
            <a:off x="1124152" y="31966"/>
            <a:ext cx="10962972" cy="677192"/>
          </a:xfrm>
          <a:prstGeom prst="roundRect">
            <a:avLst>
              <a:gd name="adj" fmla="val 8891"/>
            </a:avLst>
          </a:prstGeom>
          <a:solidFill>
            <a:srgbClr val="FFC000"/>
          </a:solidFill>
          <a:ln>
            <a:noFill/>
          </a:ln>
          <a:effectLst>
            <a:outerShdw blurRad="571500" dist="279400" dir="1500000" sx="98000" sy="98000" algn="ctr" rotWithShape="0">
              <a:schemeClr val="tx1">
                <a:lumMod val="85000"/>
                <a:lumOff val="15000"/>
                <a:alpha val="17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D" sz="2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CONVENCIÓN  AMERICANA  SOBRE  DERECHOS  HUMANOS</a:t>
            </a:r>
          </a:p>
        </p:txBody>
      </p:sp>
      <p:pic>
        <p:nvPicPr>
          <p:cNvPr id="29" name="Imagen 28"/>
          <p:cNvPicPr>
            <a:picLocks noChangeAspect="1"/>
          </p:cNvPicPr>
          <p:nvPr/>
        </p:nvPicPr>
        <p:blipFill>
          <a:blip r:embed="rId2"/>
          <a:stretch>
            <a:fillRect/>
          </a:stretch>
        </p:blipFill>
        <p:spPr>
          <a:xfrm>
            <a:off x="9486711" y="6383813"/>
            <a:ext cx="2057400" cy="406401"/>
          </a:xfrm>
          <a:prstGeom prst="rect">
            <a:avLst/>
          </a:prstGeom>
        </p:spPr>
      </p:pic>
      <p:sp>
        <p:nvSpPr>
          <p:cNvPr id="4" name="CuadroTexto 3">
            <a:extLst>
              <a:ext uri="{FF2B5EF4-FFF2-40B4-BE49-F238E27FC236}">
                <a16:creationId xmlns:a16="http://schemas.microsoft.com/office/drawing/2014/main" id="{FF8E5090-91EB-6267-B69A-4559032143A5}"/>
              </a:ext>
            </a:extLst>
          </p:cNvPr>
          <p:cNvSpPr txBox="1"/>
          <p:nvPr/>
        </p:nvSpPr>
        <p:spPr>
          <a:xfrm>
            <a:off x="1104335" y="751502"/>
            <a:ext cx="10962972" cy="5632311"/>
          </a:xfrm>
          <a:prstGeom prst="rect">
            <a:avLst/>
          </a:prstGeom>
          <a:solidFill>
            <a:srgbClr val="FFC000"/>
          </a:solidFill>
        </p:spPr>
        <p:txBody>
          <a:bodyPr wrap="square">
            <a:spAutoFit/>
          </a:bodyPr>
          <a:lstStyle/>
          <a:p>
            <a:pPr marL="342900" marR="0" lvl="0" indent="-342900" algn="ctr"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PARTE I</a:t>
            </a:r>
          </a:p>
          <a:p>
            <a:pPr marL="342900" marR="0" lvl="0" indent="-342900" algn="ctr"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DEBERES DE LOS ESTADOS Y DERECHOS PROTEGIDOS</a:t>
            </a:r>
          </a:p>
          <a:p>
            <a:pPr marL="342900" marR="0" lvl="0" indent="-342900" algn="ctr"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CAPÍTULO I</a:t>
            </a:r>
          </a:p>
          <a:p>
            <a:pPr marL="342900" marR="0" lvl="0" indent="-342900" algn="ctr"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ENUMERACIÓN DE DEBERES</a:t>
            </a:r>
          </a:p>
          <a:p>
            <a:pPr marL="342900" marR="0" lvl="0" indent="-34290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342900" marR="0" lvl="0" indent="-34290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s-MX"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Artículo 1. Obligación de Respetar los Derechos</a:t>
            </a:r>
          </a:p>
          <a:p>
            <a:pPr marL="342900" marR="0" lvl="0" indent="-34290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1. Los Estados Partes en esta Convención se comprometen a respetar los derechos y libertades reconocidos en ella y a garantizar su libre y pleno ejercicio a toda persona que esté sujeta a su jurisdicción, sin discriminación alguna por motivos de raza, color, sexo, idioma, religión, opiniones políticas o de cualquier otra índole, origen nacional o social, posición económica, nacimiento o cualquier otra condición social.</a:t>
            </a:r>
          </a:p>
          <a:p>
            <a:pPr marL="342900" marR="0" lvl="0" indent="-34290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342900" marR="0" lvl="0" indent="-34290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2. Para los efectos de esta Convención, persona es todo ser humano.</a:t>
            </a:r>
          </a:p>
          <a:p>
            <a:pPr marL="342900" marR="0" lvl="0" indent="-34290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2551792347"/>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angle 17"/>
          <p:cNvSpPr/>
          <p:nvPr/>
        </p:nvSpPr>
        <p:spPr>
          <a:xfrm>
            <a:off x="1" y="-13855"/>
            <a:ext cx="999459" cy="6857999"/>
          </a:xfrm>
          <a:prstGeom prst="rect">
            <a:avLst/>
          </a:prstGeom>
          <a:solidFill>
            <a:schemeClr val="tx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nvGrpSpPr>
          <p:cNvPr id="12" name="Group 4"/>
          <p:cNvGrpSpPr>
            <a:grpSpLocks noChangeAspect="1"/>
          </p:cNvGrpSpPr>
          <p:nvPr/>
        </p:nvGrpSpPr>
        <p:grpSpPr bwMode="auto">
          <a:xfrm>
            <a:off x="104876" y="493861"/>
            <a:ext cx="789708" cy="723378"/>
            <a:chOff x="3551" y="1011"/>
            <a:chExt cx="578" cy="620"/>
          </a:xfrm>
          <a:solidFill>
            <a:srgbClr val="FFC000"/>
          </a:solidFill>
        </p:grpSpPr>
        <p:sp>
          <p:nvSpPr>
            <p:cNvPr id="13" name="Freeform 5"/>
            <p:cNvSpPr>
              <a:spLocks/>
            </p:cNvSpPr>
            <p:nvPr/>
          </p:nvSpPr>
          <p:spPr bwMode="auto">
            <a:xfrm>
              <a:off x="3551" y="1138"/>
              <a:ext cx="578" cy="493"/>
            </a:xfrm>
            <a:custGeom>
              <a:avLst/>
              <a:gdLst>
                <a:gd name="T0" fmla="*/ 331 w 335"/>
                <a:gd name="T1" fmla="*/ 22 h 287"/>
                <a:gd name="T2" fmla="*/ 173 w 335"/>
                <a:gd name="T3" fmla="*/ 78 h 287"/>
                <a:gd name="T4" fmla="*/ 163 w 335"/>
                <a:gd name="T5" fmla="*/ 81 h 287"/>
                <a:gd name="T6" fmla="*/ 160 w 335"/>
                <a:gd name="T7" fmla="*/ 78 h 287"/>
                <a:gd name="T8" fmla="*/ 5 w 335"/>
                <a:gd name="T9" fmla="*/ 22 h 287"/>
                <a:gd name="T10" fmla="*/ 1 w 335"/>
                <a:gd name="T11" fmla="*/ 29 h 287"/>
                <a:gd name="T12" fmla="*/ 1 w 335"/>
                <a:gd name="T13" fmla="*/ 217 h 287"/>
                <a:gd name="T14" fmla="*/ 8 w 335"/>
                <a:gd name="T15" fmla="*/ 225 h 287"/>
                <a:gd name="T16" fmla="*/ 10 w 335"/>
                <a:gd name="T17" fmla="*/ 225 h 287"/>
                <a:gd name="T18" fmla="*/ 160 w 335"/>
                <a:gd name="T19" fmla="*/ 282 h 287"/>
                <a:gd name="T20" fmla="*/ 171 w 335"/>
                <a:gd name="T21" fmla="*/ 285 h 287"/>
                <a:gd name="T22" fmla="*/ 173 w 335"/>
                <a:gd name="T23" fmla="*/ 282 h 287"/>
                <a:gd name="T24" fmla="*/ 325 w 335"/>
                <a:gd name="T25" fmla="*/ 225 h 287"/>
                <a:gd name="T26" fmla="*/ 335 w 335"/>
                <a:gd name="T27" fmla="*/ 220 h 287"/>
                <a:gd name="T28" fmla="*/ 335 w 335"/>
                <a:gd name="T29" fmla="*/ 217 h 287"/>
                <a:gd name="T30" fmla="*/ 335 w 335"/>
                <a:gd name="T31" fmla="*/ 29 h 287"/>
                <a:gd name="T32" fmla="*/ 331 w 335"/>
                <a:gd name="T33" fmla="*/ 22 h 2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35" h="287">
                  <a:moveTo>
                    <a:pt x="331" y="22"/>
                  </a:moveTo>
                  <a:cubicBezTo>
                    <a:pt x="272" y="0"/>
                    <a:pt x="205" y="24"/>
                    <a:pt x="173" y="78"/>
                  </a:cubicBezTo>
                  <a:cubicBezTo>
                    <a:pt x="171" y="82"/>
                    <a:pt x="167" y="83"/>
                    <a:pt x="163" y="81"/>
                  </a:cubicBezTo>
                  <a:cubicBezTo>
                    <a:pt x="162" y="80"/>
                    <a:pt x="161" y="79"/>
                    <a:pt x="160" y="78"/>
                  </a:cubicBezTo>
                  <a:cubicBezTo>
                    <a:pt x="129" y="24"/>
                    <a:pt x="64" y="0"/>
                    <a:pt x="5" y="22"/>
                  </a:cubicBezTo>
                  <a:cubicBezTo>
                    <a:pt x="2" y="24"/>
                    <a:pt x="0" y="26"/>
                    <a:pt x="1" y="29"/>
                  </a:cubicBezTo>
                  <a:cubicBezTo>
                    <a:pt x="1" y="217"/>
                    <a:pt x="1" y="217"/>
                    <a:pt x="1" y="217"/>
                  </a:cubicBezTo>
                  <a:cubicBezTo>
                    <a:pt x="1" y="222"/>
                    <a:pt x="4" y="225"/>
                    <a:pt x="8" y="225"/>
                  </a:cubicBezTo>
                  <a:cubicBezTo>
                    <a:pt x="9" y="225"/>
                    <a:pt x="10" y="225"/>
                    <a:pt x="10" y="225"/>
                  </a:cubicBezTo>
                  <a:cubicBezTo>
                    <a:pt x="68" y="206"/>
                    <a:pt x="130" y="230"/>
                    <a:pt x="160" y="282"/>
                  </a:cubicBezTo>
                  <a:cubicBezTo>
                    <a:pt x="162" y="286"/>
                    <a:pt x="167" y="287"/>
                    <a:pt x="171" y="285"/>
                  </a:cubicBezTo>
                  <a:cubicBezTo>
                    <a:pt x="172" y="284"/>
                    <a:pt x="173" y="283"/>
                    <a:pt x="173" y="282"/>
                  </a:cubicBezTo>
                  <a:cubicBezTo>
                    <a:pt x="204" y="229"/>
                    <a:pt x="268" y="205"/>
                    <a:pt x="325" y="225"/>
                  </a:cubicBezTo>
                  <a:cubicBezTo>
                    <a:pt x="329" y="226"/>
                    <a:pt x="334" y="224"/>
                    <a:pt x="335" y="220"/>
                  </a:cubicBezTo>
                  <a:cubicBezTo>
                    <a:pt x="335" y="219"/>
                    <a:pt x="335" y="218"/>
                    <a:pt x="335" y="217"/>
                  </a:cubicBezTo>
                  <a:cubicBezTo>
                    <a:pt x="335" y="29"/>
                    <a:pt x="335" y="29"/>
                    <a:pt x="335" y="29"/>
                  </a:cubicBezTo>
                  <a:cubicBezTo>
                    <a:pt x="335" y="26"/>
                    <a:pt x="334" y="24"/>
                    <a:pt x="331" y="2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4" name="Oval 6"/>
            <p:cNvSpPr>
              <a:spLocks noChangeArrowheads="1"/>
            </p:cNvSpPr>
            <p:nvPr/>
          </p:nvSpPr>
          <p:spPr bwMode="auto">
            <a:xfrm>
              <a:off x="3755" y="1011"/>
              <a:ext cx="172" cy="173"/>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24" name="Rounded Rectangle 23">
            <a:extLst>
              <a:ext uri="{FF2B5EF4-FFF2-40B4-BE49-F238E27FC236}">
                <a16:creationId xmlns:a16="http://schemas.microsoft.com/office/drawing/2014/main" id="{BFD96790-848A-438E-9E66-18D7BAF751A7}"/>
              </a:ext>
            </a:extLst>
          </p:cNvPr>
          <p:cNvSpPr/>
          <p:nvPr/>
        </p:nvSpPr>
        <p:spPr>
          <a:xfrm>
            <a:off x="1124152" y="31966"/>
            <a:ext cx="10962972" cy="677192"/>
          </a:xfrm>
          <a:prstGeom prst="roundRect">
            <a:avLst>
              <a:gd name="adj" fmla="val 8891"/>
            </a:avLst>
          </a:prstGeom>
          <a:solidFill>
            <a:srgbClr val="FFC000"/>
          </a:solidFill>
          <a:ln>
            <a:noFill/>
          </a:ln>
          <a:effectLst>
            <a:outerShdw blurRad="571500" dist="279400" dir="1500000" sx="98000" sy="98000" algn="ctr" rotWithShape="0">
              <a:schemeClr val="tx1">
                <a:lumMod val="85000"/>
                <a:lumOff val="15000"/>
                <a:alpha val="17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D" sz="2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CONVENCIÓN  AMERICANA  SOBRE  DERECHOS  HUMANOS</a:t>
            </a:r>
          </a:p>
        </p:txBody>
      </p:sp>
      <p:pic>
        <p:nvPicPr>
          <p:cNvPr id="29" name="Imagen 28"/>
          <p:cNvPicPr>
            <a:picLocks noChangeAspect="1"/>
          </p:cNvPicPr>
          <p:nvPr/>
        </p:nvPicPr>
        <p:blipFill>
          <a:blip r:embed="rId2"/>
          <a:stretch>
            <a:fillRect/>
          </a:stretch>
        </p:blipFill>
        <p:spPr>
          <a:xfrm>
            <a:off x="9486711" y="6383813"/>
            <a:ext cx="2057400" cy="406401"/>
          </a:xfrm>
          <a:prstGeom prst="rect">
            <a:avLst/>
          </a:prstGeom>
        </p:spPr>
      </p:pic>
      <p:sp>
        <p:nvSpPr>
          <p:cNvPr id="4" name="CuadroTexto 3">
            <a:extLst>
              <a:ext uri="{FF2B5EF4-FFF2-40B4-BE49-F238E27FC236}">
                <a16:creationId xmlns:a16="http://schemas.microsoft.com/office/drawing/2014/main" id="{FF8E5090-91EB-6267-B69A-4559032143A5}"/>
              </a:ext>
            </a:extLst>
          </p:cNvPr>
          <p:cNvSpPr txBox="1"/>
          <p:nvPr/>
        </p:nvSpPr>
        <p:spPr>
          <a:xfrm>
            <a:off x="1104335" y="751502"/>
            <a:ext cx="10962972" cy="5632311"/>
          </a:xfrm>
          <a:prstGeom prst="rect">
            <a:avLst/>
          </a:prstGeom>
          <a:solidFill>
            <a:srgbClr val="FFC000"/>
          </a:solidFill>
        </p:spPr>
        <p:txBody>
          <a:bodyPr wrap="square">
            <a:spAutoFit/>
          </a:bodyPr>
          <a:lstStyle/>
          <a:p>
            <a:pPr marL="342900" marR="0" lvl="0" indent="-34290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s-MX"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Artículo 2. Deber de Adoptar Disposiciones de Derecho Interno</a:t>
            </a: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p>
          <a:p>
            <a:pPr marL="342900" marR="0" lvl="0" indent="-34290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Si el ejercicio de los derechos y libertades mencionados en el artículo 1 no estuviere ya garantizado por disposiciones legislativas o de otro carácter, los Estados partes se comprometen a adoptar, con arreglo a sus procedimientos constitucionales y a las disposiciones de esta Convención, las medidas legislativas o de otro carácter que fueren necesarias para hacer efectivos tales derechos y libertades.</a:t>
            </a:r>
          </a:p>
          <a:p>
            <a:pPr marL="342900" marR="0" lvl="0" indent="-34290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s-MX" sz="2400" dirty="0">
              <a:solidFill>
                <a:prstClr val="black"/>
              </a:solidFill>
              <a:latin typeface="Arial" panose="020B0604020202020204" pitchFamily="34" charset="0"/>
              <a:cs typeface="Arial" panose="020B0604020202020204" pitchFamily="34" charset="0"/>
            </a:endParaRPr>
          </a:p>
          <a:p>
            <a:pPr marL="342900" marR="0" lvl="0" indent="-34290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s-MX"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Artículo 24. Igualdad ante la Ley</a:t>
            </a:r>
          </a:p>
          <a:p>
            <a:pPr marL="342900" marR="0" lvl="0" indent="-34290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Todas las personas son iguales ante la ley. En consecuencia, tienen derecho, sin discriminación, a igual protección de la ley.</a:t>
            </a:r>
          </a:p>
          <a:p>
            <a:pPr marL="342900" marR="0" lvl="0" indent="-34290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s-MX" sz="2400" dirty="0">
              <a:solidFill>
                <a:prstClr val="black"/>
              </a:solidFill>
              <a:latin typeface="Arial" panose="020B0604020202020204" pitchFamily="34" charset="0"/>
              <a:cs typeface="Arial" panose="020B0604020202020204" pitchFamily="34" charset="0"/>
            </a:endParaRPr>
          </a:p>
          <a:p>
            <a:pPr marL="342900" marR="0" lvl="0" indent="-34290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s-MX"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Artículo 8. Garantías Judiciales</a:t>
            </a:r>
            <a:endPar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342900" marR="0" lvl="0" indent="-34290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1. Toda persona tiene derecho a ser oída, con las debidas garantías y dentro de un plazo razonable por un juez o tribunal competente, independiente e</a:t>
            </a:r>
          </a:p>
        </p:txBody>
      </p:sp>
    </p:spTree>
    <p:extLst>
      <p:ext uri="{BB962C8B-B14F-4D97-AF65-F5344CB8AC3E}">
        <p14:creationId xmlns:p14="http://schemas.microsoft.com/office/powerpoint/2010/main" val="428576997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angle 17"/>
          <p:cNvSpPr/>
          <p:nvPr/>
        </p:nvSpPr>
        <p:spPr>
          <a:xfrm>
            <a:off x="1" y="-13855"/>
            <a:ext cx="999459" cy="6857999"/>
          </a:xfrm>
          <a:prstGeom prst="rect">
            <a:avLst/>
          </a:prstGeom>
          <a:solidFill>
            <a:schemeClr val="tx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nvGrpSpPr>
          <p:cNvPr id="12" name="Group 4"/>
          <p:cNvGrpSpPr>
            <a:grpSpLocks noChangeAspect="1"/>
          </p:cNvGrpSpPr>
          <p:nvPr/>
        </p:nvGrpSpPr>
        <p:grpSpPr bwMode="auto">
          <a:xfrm>
            <a:off x="104876" y="493861"/>
            <a:ext cx="789708" cy="723378"/>
            <a:chOff x="3551" y="1011"/>
            <a:chExt cx="578" cy="620"/>
          </a:xfrm>
          <a:solidFill>
            <a:srgbClr val="FFC000"/>
          </a:solidFill>
        </p:grpSpPr>
        <p:sp>
          <p:nvSpPr>
            <p:cNvPr id="13" name="Freeform 5"/>
            <p:cNvSpPr>
              <a:spLocks/>
            </p:cNvSpPr>
            <p:nvPr/>
          </p:nvSpPr>
          <p:spPr bwMode="auto">
            <a:xfrm>
              <a:off x="3551" y="1138"/>
              <a:ext cx="578" cy="493"/>
            </a:xfrm>
            <a:custGeom>
              <a:avLst/>
              <a:gdLst>
                <a:gd name="T0" fmla="*/ 331 w 335"/>
                <a:gd name="T1" fmla="*/ 22 h 287"/>
                <a:gd name="T2" fmla="*/ 173 w 335"/>
                <a:gd name="T3" fmla="*/ 78 h 287"/>
                <a:gd name="T4" fmla="*/ 163 w 335"/>
                <a:gd name="T5" fmla="*/ 81 h 287"/>
                <a:gd name="T6" fmla="*/ 160 w 335"/>
                <a:gd name="T7" fmla="*/ 78 h 287"/>
                <a:gd name="T8" fmla="*/ 5 w 335"/>
                <a:gd name="T9" fmla="*/ 22 h 287"/>
                <a:gd name="T10" fmla="*/ 1 w 335"/>
                <a:gd name="T11" fmla="*/ 29 h 287"/>
                <a:gd name="T12" fmla="*/ 1 w 335"/>
                <a:gd name="T13" fmla="*/ 217 h 287"/>
                <a:gd name="T14" fmla="*/ 8 w 335"/>
                <a:gd name="T15" fmla="*/ 225 h 287"/>
                <a:gd name="T16" fmla="*/ 10 w 335"/>
                <a:gd name="T17" fmla="*/ 225 h 287"/>
                <a:gd name="T18" fmla="*/ 160 w 335"/>
                <a:gd name="T19" fmla="*/ 282 h 287"/>
                <a:gd name="T20" fmla="*/ 171 w 335"/>
                <a:gd name="T21" fmla="*/ 285 h 287"/>
                <a:gd name="T22" fmla="*/ 173 w 335"/>
                <a:gd name="T23" fmla="*/ 282 h 287"/>
                <a:gd name="T24" fmla="*/ 325 w 335"/>
                <a:gd name="T25" fmla="*/ 225 h 287"/>
                <a:gd name="T26" fmla="*/ 335 w 335"/>
                <a:gd name="T27" fmla="*/ 220 h 287"/>
                <a:gd name="T28" fmla="*/ 335 w 335"/>
                <a:gd name="T29" fmla="*/ 217 h 287"/>
                <a:gd name="T30" fmla="*/ 335 w 335"/>
                <a:gd name="T31" fmla="*/ 29 h 287"/>
                <a:gd name="T32" fmla="*/ 331 w 335"/>
                <a:gd name="T33" fmla="*/ 22 h 2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35" h="287">
                  <a:moveTo>
                    <a:pt x="331" y="22"/>
                  </a:moveTo>
                  <a:cubicBezTo>
                    <a:pt x="272" y="0"/>
                    <a:pt x="205" y="24"/>
                    <a:pt x="173" y="78"/>
                  </a:cubicBezTo>
                  <a:cubicBezTo>
                    <a:pt x="171" y="82"/>
                    <a:pt x="167" y="83"/>
                    <a:pt x="163" y="81"/>
                  </a:cubicBezTo>
                  <a:cubicBezTo>
                    <a:pt x="162" y="80"/>
                    <a:pt x="161" y="79"/>
                    <a:pt x="160" y="78"/>
                  </a:cubicBezTo>
                  <a:cubicBezTo>
                    <a:pt x="129" y="24"/>
                    <a:pt x="64" y="0"/>
                    <a:pt x="5" y="22"/>
                  </a:cubicBezTo>
                  <a:cubicBezTo>
                    <a:pt x="2" y="24"/>
                    <a:pt x="0" y="26"/>
                    <a:pt x="1" y="29"/>
                  </a:cubicBezTo>
                  <a:cubicBezTo>
                    <a:pt x="1" y="217"/>
                    <a:pt x="1" y="217"/>
                    <a:pt x="1" y="217"/>
                  </a:cubicBezTo>
                  <a:cubicBezTo>
                    <a:pt x="1" y="222"/>
                    <a:pt x="4" y="225"/>
                    <a:pt x="8" y="225"/>
                  </a:cubicBezTo>
                  <a:cubicBezTo>
                    <a:pt x="9" y="225"/>
                    <a:pt x="10" y="225"/>
                    <a:pt x="10" y="225"/>
                  </a:cubicBezTo>
                  <a:cubicBezTo>
                    <a:pt x="68" y="206"/>
                    <a:pt x="130" y="230"/>
                    <a:pt x="160" y="282"/>
                  </a:cubicBezTo>
                  <a:cubicBezTo>
                    <a:pt x="162" y="286"/>
                    <a:pt x="167" y="287"/>
                    <a:pt x="171" y="285"/>
                  </a:cubicBezTo>
                  <a:cubicBezTo>
                    <a:pt x="172" y="284"/>
                    <a:pt x="173" y="283"/>
                    <a:pt x="173" y="282"/>
                  </a:cubicBezTo>
                  <a:cubicBezTo>
                    <a:pt x="204" y="229"/>
                    <a:pt x="268" y="205"/>
                    <a:pt x="325" y="225"/>
                  </a:cubicBezTo>
                  <a:cubicBezTo>
                    <a:pt x="329" y="226"/>
                    <a:pt x="334" y="224"/>
                    <a:pt x="335" y="220"/>
                  </a:cubicBezTo>
                  <a:cubicBezTo>
                    <a:pt x="335" y="219"/>
                    <a:pt x="335" y="218"/>
                    <a:pt x="335" y="217"/>
                  </a:cubicBezTo>
                  <a:cubicBezTo>
                    <a:pt x="335" y="29"/>
                    <a:pt x="335" y="29"/>
                    <a:pt x="335" y="29"/>
                  </a:cubicBezTo>
                  <a:cubicBezTo>
                    <a:pt x="335" y="26"/>
                    <a:pt x="334" y="24"/>
                    <a:pt x="331" y="2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4" name="Oval 6"/>
            <p:cNvSpPr>
              <a:spLocks noChangeArrowheads="1"/>
            </p:cNvSpPr>
            <p:nvPr/>
          </p:nvSpPr>
          <p:spPr bwMode="auto">
            <a:xfrm>
              <a:off x="3755" y="1011"/>
              <a:ext cx="172" cy="173"/>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24" name="Rounded Rectangle 23">
            <a:extLst>
              <a:ext uri="{FF2B5EF4-FFF2-40B4-BE49-F238E27FC236}">
                <a16:creationId xmlns:a16="http://schemas.microsoft.com/office/drawing/2014/main" id="{BFD96790-848A-438E-9E66-18D7BAF751A7}"/>
              </a:ext>
            </a:extLst>
          </p:cNvPr>
          <p:cNvSpPr/>
          <p:nvPr/>
        </p:nvSpPr>
        <p:spPr>
          <a:xfrm>
            <a:off x="1124152" y="31966"/>
            <a:ext cx="10962972" cy="677192"/>
          </a:xfrm>
          <a:prstGeom prst="roundRect">
            <a:avLst>
              <a:gd name="adj" fmla="val 8891"/>
            </a:avLst>
          </a:prstGeom>
          <a:solidFill>
            <a:srgbClr val="FFC000"/>
          </a:solidFill>
          <a:ln>
            <a:noFill/>
          </a:ln>
          <a:effectLst>
            <a:outerShdw blurRad="571500" dist="279400" dir="1500000" sx="98000" sy="98000" algn="ctr" rotWithShape="0">
              <a:schemeClr val="tx1">
                <a:lumMod val="85000"/>
                <a:lumOff val="15000"/>
                <a:alpha val="17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D" sz="2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CONVENCIÓN  AMERICANA  SOBRE  DERECHOS  HUMANOS</a:t>
            </a:r>
          </a:p>
        </p:txBody>
      </p:sp>
      <p:pic>
        <p:nvPicPr>
          <p:cNvPr id="29" name="Imagen 28"/>
          <p:cNvPicPr>
            <a:picLocks noChangeAspect="1"/>
          </p:cNvPicPr>
          <p:nvPr/>
        </p:nvPicPr>
        <p:blipFill>
          <a:blip r:embed="rId2"/>
          <a:stretch>
            <a:fillRect/>
          </a:stretch>
        </p:blipFill>
        <p:spPr>
          <a:xfrm>
            <a:off x="9486711" y="6383813"/>
            <a:ext cx="2057400" cy="406401"/>
          </a:xfrm>
          <a:prstGeom prst="rect">
            <a:avLst/>
          </a:prstGeom>
        </p:spPr>
      </p:pic>
      <p:sp>
        <p:nvSpPr>
          <p:cNvPr id="4" name="CuadroTexto 3">
            <a:extLst>
              <a:ext uri="{FF2B5EF4-FFF2-40B4-BE49-F238E27FC236}">
                <a16:creationId xmlns:a16="http://schemas.microsoft.com/office/drawing/2014/main" id="{FF8E5090-91EB-6267-B69A-4559032143A5}"/>
              </a:ext>
            </a:extLst>
          </p:cNvPr>
          <p:cNvSpPr txBox="1"/>
          <p:nvPr/>
        </p:nvSpPr>
        <p:spPr>
          <a:xfrm>
            <a:off x="1104335" y="751502"/>
            <a:ext cx="10962972" cy="5632311"/>
          </a:xfrm>
          <a:prstGeom prst="rect">
            <a:avLst/>
          </a:prstGeom>
          <a:solidFill>
            <a:srgbClr val="FFC000"/>
          </a:solidFill>
        </p:spPr>
        <p:txBody>
          <a:bodyPr wrap="square">
            <a:spAutoFit/>
          </a:bodyPr>
          <a:lstStyle/>
          <a:p>
            <a:pPr marL="342900" marR="0" lvl="0" indent="-34290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imparcial, establecido con anterioridad por la ley, en la sustanciación de cualquier acusación penal formulada contra ella o para la determinación de sus derechos y obligaciones de orden civil, laboral, fiscal o de cualquier otro carácter.</a:t>
            </a:r>
          </a:p>
          <a:p>
            <a:pPr marL="342900" marR="0" lvl="0" indent="-34290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342900" marR="0" lvl="0" indent="-34290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2. Toda persona inculpada de delito tiene derecho a que se presuma su inocencia mientras no se establezca legalmente su culpabilidad. Durante el proceso, toda persona tiene derecho, en plena igualdad, a las siguientes garantías mínimas:</a:t>
            </a:r>
          </a:p>
          <a:p>
            <a:pPr marL="342900" marR="0" lvl="0" indent="-34290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 derecho del inculpado de ser asistido gratuitamente por el traductor o intérprete, si no comprende o no habla el idioma del juzgado o tribunal;</a:t>
            </a:r>
          </a:p>
          <a:p>
            <a:pPr marL="342900" marR="0" lvl="0" indent="-34290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b) comunicación previa y detallada al inculpado de la acusación formulada;</a:t>
            </a:r>
          </a:p>
          <a:p>
            <a:pPr marL="342900" marR="0" lvl="0" indent="-34290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c) concesión al inculpado del tiempo y de los medios adecuados para la preparación de su defensa;</a:t>
            </a:r>
          </a:p>
          <a:p>
            <a:pPr marL="342900" marR="0" lvl="0" indent="-34290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659040786"/>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angle 17"/>
          <p:cNvSpPr/>
          <p:nvPr/>
        </p:nvSpPr>
        <p:spPr>
          <a:xfrm>
            <a:off x="1" y="-13855"/>
            <a:ext cx="999459" cy="6857999"/>
          </a:xfrm>
          <a:prstGeom prst="rect">
            <a:avLst/>
          </a:prstGeom>
          <a:solidFill>
            <a:schemeClr val="tx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nvGrpSpPr>
          <p:cNvPr id="12" name="Group 4"/>
          <p:cNvGrpSpPr>
            <a:grpSpLocks noChangeAspect="1"/>
          </p:cNvGrpSpPr>
          <p:nvPr/>
        </p:nvGrpSpPr>
        <p:grpSpPr bwMode="auto">
          <a:xfrm>
            <a:off x="104876" y="493861"/>
            <a:ext cx="789708" cy="723378"/>
            <a:chOff x="3551" y="1011"/>
            <a:chExt cx="578" cy="620"/>
          </a:xfrm>
          <a:solidFill>
            <a:srgbClr val="FFC000"/>
          </a:solidFill>
        </p:grpSpPr>
        <p:sp>
          <p:nvSpPr>
            <p:cNvPr id="13" name="Freeform 5"/>
            <p:cNvSpPr>
              <a:spLocks/>
            </p:cNvSpPr>
            <p:nvPr/>
          </p:nvSpPr>
          <p:spPr bwMode="auto">
            <a:xfrm>
              <a:off x="3551" y="1138"/>
              <a:ext cx="578" cy="493"/>
            </a:xfrm>
            <a:custGeom>
              <a:avLst/>
              <a:gdLst>
                <a:gd name="T0" fmla="*/ 331 w 335"/>
                <a:gd name="T1" fmla="*/ 22 h 287"/>
                <a:gd name="T2" fmla="*/ 173 w 335"/>
                <a:gd name="T3" fmla="*/ 78 h 287"/>
                <a:gd name="T4" fmla="*/ 163 w 335"/>
                <a:gd name="T5" fmla="*/ 81 h 287"/>
                <a:gd name="T6" fmla="*/ 160 w 335"/>
                <a:gd name="T7" fmla="*/ 78 h 287"/>
                <a:gd name="T8" fmla="*/ 5 w 335"/>
                <a:gd name="T9" fmla="*/ 22 h 287"/>
                <a:gd name="T10" fmla="*/ 1 w 335"/>
                <a:gd name="T11" fmla="*/ 29 h 287"/>
                <a:gd name="T12" fmla="*/ 1 w 335"/>
                <a:gd name="T13" fmla="*/ 217 h 287"/>
                <a:gd name="T14" fmla="*/ 8 w 335"/>
                <a:gd name="T15" fmla="*/ 225 h 287"/>
                <a:gd name="T16" fmla="*/ 10 w 335"/>
                <a:gd name="T17" fmla="*/ 225 h 287"/>
                <a:gd name="T18" fmla="*/ 160 w 335"/>
                <a:gd name="T19" fmla="*/ 282 h 287"/>
                <a:gd name="T20" fmla="*/ 171 w 335"/>
                <a:gd name="T21" fmla="*/ 285 h 287"/>
                <a:gd name="T22" fmla="*/ 173 w 335"/>
                <a:gd name="T23" fmla="*/ 282 h 287"/>
                <a:gd name="T24" fmla="*/ 325 w 335"/>
                <a:gd name="T25" fmla="*/ 225 h 287"/>
                <a:gd name="T26" fmla="*/ 335 w 335"/>
                <a:gd name="T27" fmla="*/ 220 h 287"/>
                <a:gd name="T28" fmla="*/ 335 w 335"/>
                <a:gd name="T29" fmla="*/ 217 h 287"/>
                <a:gd name="T30" fmla="*/ 335 w 335"/>
                <a:gd name="T31" fmla="*/ 29 h 287"/>
                <a:gd name="T32" fmla="*/ 331 w 335"/>
                <a:gd name="T33" fmla="*/ 22 h 2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35" h="287">
                  <a:moveTo>
                    <a:pt x="331" y="22"/>
                  </a:moveTo>
                  <a:cubicBezTo>
                    <a:pt x="272" y="0"/>
                    <a:pt x="205" y="24"/>
                    <a:pt x="173" y="78"/>
                  </a:cubicBezTo>
                  <a:cubicBezTo>
                    <a:pt x="171" y="82"/>
                    <a:pt x="167" y="83"/>
                    <a:pt x="163" y="81"/>
                  </a:cubicBezTo>
                  <a:cubicBezTo>
                    <a:pt x="162" y="80"/>
                    <a:pt x="161" y="79"/>
                    <a:pt x="160" y="78"/>
                  </a:cubicBezTo>
                  <a:cubicBezTo>
                    <a:pt x="129" y="24"/>
                    <a:pt x="64" y="0"/>
                    <a:pt x="5" y="22"/>
                  </a:cubicBezTo>
                  <a:cubicBezTo>
                    <a:pt x="2" y="24"/>
                    <a:pt x="0" y="26"/>
                    <a:pt x="1" y="29"/>
                  </a:cubicBezTo>
                  <a:cubicBezTo>
                    <a:pt x="1" y="217"/>
                    <a:pt x="1" y="217"/>
                    <a:pt x="1" y="217"/>
                  </a:cubicBezTo>
                  <a:cubicBezTo>
                    <a:pt x="1" y="222"/>
                    <a:pt x="4" y="225"/>
                    <a:pt x="8" y="225"/>
                  </a:cubicBezTo>
                  <a:cubicBezTo>
                    <a:pt x="9" y="225"/>
                    <a:pt x="10" y="225"/>
                    <a:pt x="10" y="225"/>
                  </a:cubicBezTo>
                  <a:cubicBezTo>
                    <a:pt x="68" y="206"/>
                    <a:pt x="130" y="230"/>
                    <a:pt x="160" y="282"/>
                  </a:cubicBezTo>
                  <a:cubicBezTo>
                    <a:pt x="162" y="286"/>
                    <a:pt x="167" y="287"/>
                    <a:pt x="171" y="285"/>
                  </a:cubicBezTo>
                  <a:cubicBezTo>
                    <a:pt x="172" y="284"/>
                    <a:pt x="173" y="283"/>
                    <a:pt x="173" y="282"/>
                  </a:cubicBezTo>
                  <a:cubicBezTo>
                    <a:pt x="204" y="229"/>
                    <a:pt x="268" y="205"/>
                    <a:pt x="325" y="225"/>
                  </a:cubicBezTo>
                  <a:cubicBezTo>
                    <a:pt x="329" y="226"/>
                    <a:pt x="334" y="224"/>
                    <a:pt x="335" y="220"/>
                  </a:cubicBezTo>
                  <a:cubicBezTo>
                    <a:pt x="335" y="219"/>
                    <a:pt x="335" y="218"/>
                    <a:pt x="335" y="217"/>
                  </a:cubicBezTo>
                  <a:cubicBezTo>
                    <a:pt x="335" y="29"/>
                    <a:pt x="335" y="29"/>
                    <a:pt x="335" y="29"/>
                  </a:cubicBezTo>
                  <a:cubicBezTo>
                    <a:pt x="335" y="26"/>
                    <a:pt x="334" y="24"/>
                    <a:pt x="331" y="2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4" name="Oval 6"/>
            <p:cNvSpPr>
              <a:spLocks noChangeArrowheads="1"/>
            </p:cNvSpPr>
            <p:nvPr/>
          </p:nvSpPr>
          <p:spPr bwMode="auto">
            <a:xfrm>
              <a:off x="3755" y="1011"/>
              <a:ext cx="172" cy="173"/>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24" name="Rounded Rectangle 23">
            <a:extLst>
              <a:ext uri="{FF2B5EF4-FFF2-40B4-BE49-F238E27FC236}">
                <a16:creationId xmlns:a16="http://schemas.microsoft.com/office/drawing/2014/main" id="{BFD96790-848A-438E-9E66-18D7BAF751A7}"/>
              </a:ext>
            </a:extLst>
          </p:cNvPr>
          <p:cNvSpPr/>
          <p:nvPr/>
        </p:nvSpPr>
        <p:spPr>
          <a:xfrm>
            <a:off x="1124152" y="31966"/>
            <a:ext cx="10962972" cy="677192"/>
          </a:xfrm>
          <a:prstGeom prst="roundRect">
            <a:avLst>
              <a:gd name="adj" fmla="val 8891"/>
            </a:avLst>
          </a:prstGeom>
          <a:solidFill>
            <a:srgbClr val="FFC000"/>
          </a:solidFill>
          <a:ln>
            <a:noFill/>
          </a:ln>
          <a:effectLst>
            <a:outerShdw blurRad="571500" dist="279400" dir="1500000" sx="98000" sy="98000" algn="ctr" rotWithShape="0">
              <a:schemeClr val="tx1">
                <a:lumMod val="85000"/>
                <a:lumOff val="15000"/>
                <a:alpha val="17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D" sz="2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CONVENCIÓN  AMERICANA  SOBRE  DERECHOS  HUMANOS</a:t>
            </a:r>
          </a:p>
        </p:txBody>
      </p:sp>
      <p:pic>
        <p:nvPicPr>
          <p:cNvPr id="29" name="Imagen 28"/>
          <p:cNvPicPr>
            <a:picLocks noChangeAspect="1"/>
          </p:cNvPicPr>
          <p:nvPr/>
        </p:nvPicPr>
        <p:blipFill>
          <a:blip r:embed="rId2"/>
          <a:stretch>
            <a:fillRect/>
          </a:stretch>
        </p:blipFill>
        <p:spPr>
          <a:xfrm>
            <a:off x="9486711" y="6383813"/>
            <a:ext cx="2057400" cy="406401"/>
          </a:xfrm>
          <a:prstGeom prst="rect">
            <a:avLst/>
          </a:prstGeom>
        </p:spPr>
      </p:pic>
      <p:sp>
        <p:nvSpPr>
          <p:cNvPr id="4" name="CuadroTexto 3">
            <a:extLst>
              <a:ext uri="{FF2B5EF4-FFF2-40B4-BE49-F238E27FC236}">
                <a16:creationId xmlns:a16="http://schemas.microsoft.com/office/drawing/2014/main" id="{FF8E5090-91EB-6267-B69A-4559032143A5}"/>
              </a:ext>
            </a:extLst>
          </p:cNvPr>
          <p:cNvSpPr txBox="1"/>
          <p:nvPr/>
        </p:nvSpPr>
        <p:spPr>
          <a:xfrm>
            <a:off x="1104335" y="751502"/>
            <a:ext cx="10962972" cy="5632311"/>
          </a:xfrm>
          <a:prstGeom prst="rect">
            <a:avLst/>
          </a:prstGeom>
          <a:solidFill>
            <a:srgbClr val="FFC000"/>
          </a:solidFill>
        </p:spPr>
        <p:txBody>
          <a:bodyPr wrap="square">
            <a:spAutoFit/>
          </a:bodyPr>
          <a:lstStyle/>
          <a:p>
            <a:pPr marL="342900" marR="0" lvl="0" indent="-34290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342900" marR="0" lvl="0" indent="-34290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d) derecho del inculpado de defenderse personalmente o de ser asistido por un defensor de su elección y de comunicarse libre y privadamente con su defensor;</a:t>
            </a:r>
          </a:p>
          <a:p>
            <a:pPr marL="342900" marR="0" lvl="0" indent="-34290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e) derecho irrenunciable de ser asistido por un defensor proporcionado por el Estado, remunerado o no según la legislación interna, si el inculpado no se defendiere por sí mismo ni nombrare defensor dentro del plazo establecido por la ley;</a:t>
            </a:r>
          </a:p>
          <a:p>
            <a:pPr marL="342900" marR="0" lvl="0" indent="-34290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f) derecho de la defensa de interrogar a los testigos presentes en el tribunal y de obtener la comparecencia, como testigos o peritos, de otras personas que puedan arrojar luz sobre los hechos;</a:t>
            </a:r>
          </a:p>
          <a:p>
            <a:pPr marL="342900" marR="0" lvl="0" indent="-34290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g) derecho a no ser obligado a declarar contra sí mismo ni a declararse culpable, y</a:t>
            </a:r>
          </a:p>
          <a:p>
            <a:pPr marL="342900" marR="0" lvl="0" indent="-34290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h) derecho de recurrir del fallo ante juez o tribunal superior.</a:t>
            </a:r>
          </a:p>
          <a:p>
            <a:pPr marL="342900" marR="0" lvl="0" indent="-34290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3579036496"/>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angle 17"/>
          <p:cNvSpPr/>
          <p:nvPr/>
        </p:nvSpPr>
        <p:spPr>
          <a:xfrm>
            <a:off x="1" y="-13855"/>
            <a:ext cx="999459" cy="6857999"/>
          </a:xfrm>
          <a:prstGeom prst="rect">
            <a:avLst/>
          </a:prstGeom>
          <a:solidFill>
            <a:schemeClr val="tx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nvGrpSpPr>
          <p:cNvPr id="12" name="Group 4"/>
          <p:cNvGrpSpPr>
            <a:grpSpLocks noChangeAspect="1"/>
          </p:cNvGrpSpPr>
          <p:nvPr/>
        </p:nvGrpSpPr>
        <p:grpSpPr bwMode="auto">
          <a:xfrm>
            <a:off x="104876" y="493861"/>
            <a:ext cx="789708" cy="723378"/>
            <a:chOff x="3551" y="1011"/>
            <a:chExt cx="578" cy="620"/>
          </a:xfrm>
          <a:solidFill>
            <a:srgbClr val="FFC000"/>
          </a:solidFill>
        </p:grpSpPr>
        <p:sp>
          <p:nvSpPr>
            <p:cNvPr id="13" name="Freeform 5"/>
            <p:cNvSpPr>
              <a:spLocks/>
            </p:cNvSpPr>
            <p:nvPr/>
          </p:nvSpPr>
          <p:spPr bwMode="auto">
            <a:xfrm>
              <a:off x="3551" y="1138"/>
              <a:ext cx="578" cy="493"/>
            </a:xfrm>
            <a:custGeom>
              <a:avLst/>
              <a:gdLst>
                <a:gd name="T0" fmla="*/ 331 w 335"/>
                <a:gd name="T1" fmla="*/ 22 h 287"/>
                <a:gd name="T2" fmla="*/ 173 w 335"/>
                <a:gd name="T3" fmla="*/ 78 h 287"/>
                <a:gd name="T4" fmla="*/ 163 w 335"/>
                <a:gd name="T5" fmla="*/ 81 h 287"/>
                <a:gd name="T6" fmla="*/ 160 w 335"/>
                <a:gd name="T7" fmla="*/ 78 h 287"/>
                <a:gd name="T8" fmla="*/ 5 w 335"/>
                <a:gd name="T9" fmla="*/ 22 h 287"/>
                <a:gd name="T10" fmla="*/ 1 w 335"/>
                <a:gd name="T11" fmla="*/ 29 h 287"/>
                <a:gd name="T12" fmla="*/ 1 w 335"/>
                <a:gd name="T13" fmla="*/ 217 h 287"/>
                <a:gd name="T14" fmla="*/ 8 w 335"/>
                <a:gd name="T15" fmla="*/ 225 h 287"/>
                <a:gd name="T16" fmla="*/ 10 w 335"/>
                <a:gd name="T17" fmla="*/ 225 h 287"/>
                <a:gd name="T18" fmla="*/ 160 w 335"/>
                <a:gd name="T19" fmla="*/ 282 h 287"/>
                <a:gd name="T20" fmla="*/ 171 w 335"/>
                <a:gd name="T21" fmla="*/ 285 h 287"/>
                <a:gd name="T22" fmla="*/ 173 w 335"/>
                <a:gd name="T23" fmla="*/ 282 h 287"/>
                <a:gd name="T24" fmla="*/ 325 w 335"/>
                <a:gd name="T25" fmla="*/ 225 h 287"/>
                <a:gd name="T26" fmla="*/ 335 w 335"/>
                <a:gd name="T27" fmla="*/ 220 h 287"/>
                <a:gd name="T28" fmla="*/ 335 w 335"/>
                <a:gd name="T29" fmla="*/ 217 h 287"/>
                <a:gd name="T30" fmla="*/ 335 w 335"/>
                <a:gd name="T31" fmla="*/ 29 h 287"/>
                <a:gd name="T32" fmla="*/ 331 w 335"/>
                <a:gd name="T33" fmla="*/ 22 h 2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35" h="287">
                  <a:moveTo>
                    <a:pt x="331" y="22"/>
                  </a:moveTo>
                  <a:cubicBezTo>
                    <a:pt x="272" y="0"/>
                    <a:pt x="205" y="24"/>
                    <a:pt x="173" y="78"/>
                  </a:cubicBezTo>
                  <a:cubicBezTo>
                    <a:pt x="171" y="82"/>
                    <a:pt x="167" y="83"/>
                    <a:pt x="163" y="81"/>
                  </a:cubicBezTo>
                  <a:cubicBezTo>
                    <a:pt x="162" y="80"/>
                    <a:pt x="161" y="79"/>
                    <a:pt x="160" y="78"/>
                  </a:cubicBezTo>
                  <a:cubicBezTo>
                    <a:pt x="129" y="24"/>
                    <a:pt x="64" y="0"/>
                    <a:pt x="5" y="22"/>
                  </a:cubicBezTo>
                  <a:cubicBezTo>
                    <a:pt x="2" y="24"/>
                    <a:pt x="0" y="26"/>
                    <a:pt x="1" y="29"/>
                  </a:cubicBezTo>
                  <a:cubicBezTo>
                    <a:pt x="1" y="217"/>
                    <a:pt x="1" y="217"/>
                    <a:pt x="1" y="217"/>
                  </a:cubicBezTo>
                  <a:cubicBezTo>
                    <a:pt x="1" y="222"/>
                    <a:pt x="4" y="225"/>
                    <a:pt x="8" y="225"/>
                  </a:cubicBezTo>
                  <a:cubicBezTo>
                    <a:pt x="9" y="225"/>
                    <a:pt x="10" y="225"/>
                    <a:pt x="10" y="225"/>
                  </a:cubicBezTo>
                  <a:cubicBezTo>
                    <a:pt x="68" y="206"/>
                    <a:pt x="130" y="230"/>
                    <a:pt x="160" y="282"/>
                  </a:cubicBezTo>
                  <a:cubicBezTo>
                    <a:pt x="162" y="286"/>
                    <a:pt x="167" y="287"/>
                    <a:pt x="171" y="285"/>
                  </a:cubicBezTo>
                  <a:cubicBezTo>
                    <a:pt x="172" y="284"/>
                    <a:pt x="173" y="283"/>
                    <a:pt x="173" y="282"/>
                  </a:cubicBezTo>
                  <a:cubicBezTo>
                    <a:pt x="204" y="229"/>
                    <a:pt x="268" y="205"/>
                    <a:pt x="325" y="225"/>
                  </a:cubicBezTo>
                  <a:cubicBezTo>
                    <a:pt x="329" y="226"/>
                    <a:pt x="334" y="224"/>
                    <a:pt x="335" y="220"/>
                  </a:cubicBezTo>
                  <a:cubicBezTo>
                    <a:pt x="335" y="219"/>
                    <a:pt x="335" y="218"/>
                    <a:pt x="335" y="217"/>
                  </a:cubicBezTo>
                  <a:cubicBezTo>
                    <a:pt x="335" y="29"/>
                    <a:pt x="335" y="29"/>
                    <a:pt x="335" y="29"/>
                  </a:cubicBezTo>
                  <a:cubicBezTo>
                    <a:pt x="335" y="26"/>
                    <a:pt x="334" y="24"/>
                    <a:pt x="331" y="2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4" name="Oval 6"/>
            <p:cNvSpPr>
              <a:spLocks noChangeArrowheads="1"/>
            </p:cNvSpPr>
            <p:nvPr/>
          </p:nvSpPr>
          <p:spPr bwMode="auto">
            <a:xfrm>
              <a:off x="3755" y="1011"/>
              <a:ext cx="172" cy="173"/>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24" name="Rounded Rectangle 23">
            <a:extLst>
              <a:ext uri="{FF2B5EF4-FFF2-40B4-BE49-F238E27FC236}">
                <a16:creationId xmlns:a16="http://schemas.microsoft.com/office/drawing/2014/main" id="{BFD96790-848A-438E-9E66-18D7BAF751A7}"/>
              </a:ext>
            </a:extLst>
          </p:cNvPr>
          <p:cNvSpPr/>
          <p:nvPr/>
        </p:nvSpPr>
        <p:spPr>
          <a:xfrm>
            <a:off x="1124152" y="31966"/>
            <a:ext cx="10962972" cy="677192"/>
          </a:xfrm>
          <a:prstGeom prst="roundRect">
            <a:avLst>
              <a:gd name="adj" fmla="val 8891"/>
            </a:avLst>
          </a:prstGeom>
          <a:solidFill>
            <a:srgbClr val="FFC000"/>
          </a:solidFill>
          <a:ln>
            <a:noFill/>
          </a:ln>
          <a:effectLst>
            <a:outerShdw blurRad="571500" dist="279400" dir="1500000" sx="98000" sy="98000" algn="ctr" rotWithShape="0">
              <a:schemeClr val="tx1">
                <a:lumMod val="85000"/>
                <a:lumOff val="15000"/>
                <a:alpha val="17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D" sz="2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CONVENCIÓN  AMERICANA  SOBRE  DERECHOS  HUMANOS</a:t>
            </a:r>
          </a:p>
        </p:txBody>
      </p:sp>
      <p:pic>
        <p:nvPicPr>
          <p:cNvPr id="29" name="Imagen 28"/>
          <p:cNvPicPr>
            <a:picLocks noChangeAspect="1"/>
          </p:cNvPicPr>
          <p:nvPr/>
        </p:nvPicPr>
        <p:blipFill>
          <a:blip r:embed="rId2"/>
          <a:stretch>
            <a:fillRect/>
          </a:stretch>
        </p:blipFill>
        <p:spPr>
          <a:xfrm>
            <a:off x="9486711" y="6383813"/>
            <a:ext cx="2057400" cy="406401"/>
          </a:xfrm>
          <a:prstGeom prst="rect">
            <a:avLst/>
          </a:prstGeom>
        </p:spPr>
      </p:pic>
      <p:sp>
        <p:nvSpPr>
          <p:cNvPr id="4" name="CuadroTexto 3">
            <a:extLst>
              <a:ext uri="{FF2B5EF4-FFF2-40B4-BE49-F238E27FC236}">
                <a16:creationId xmlns:a16="http://schemas.microsoft.com/office/drawing/2014/main" id="{FF8E5090-91EB-6267-B69A-4559032143A5}"/>
              </a:ext>
            </a:extLst>
          </p:cNvPr>
          <p:cNvSpPr txBox="1"/>
          <p:nvPr/>
        </p:nvSpPr>
        <p:spPr>
          <a:xfrm>
            <a:off x="1104335" y="751502"/>
            <a:ext cx="10962972" cy="5632311"/>
          </a:xfrm>
          <a:prstGeom prst="rect">
            <a:avLst/>
          </a:prstGeom>
          <a:solidFill>
            <a:srgbClr val="FFC000"/>
          </a:solidFill>
        </p:spPr>
        <p:txBody>
          <a:bodyPr wrap="square">
            <a:spAutoFit/>
          </a:bodyPr>
          <a:lstStyle/>
          <a:p>
            <a:pPr marL="342900" marR="0" lvl="0" indent="-34290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3. La confesión del inculpado solamente es válida si es hecha sin coacción de ninguna naturaleza. </a:t>
            </a:r>
          </a:p>
          <a:p>
            <a:pPr marL="342900" marR="0" lvl="0" indent="-34290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4. El inculpado absuelto por una sentencia firme no podrá ser sometido a nuevo juicio por los mismos hechos.</a:t>
            </a:r>
          </a:p>
          <a:p>
            <a:pPr marL="342900" marR="0" lvl="0" indent="-34290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5. El proceso penal debe ser público, salvo en lo que sea necesario para preservar los intereses de la justicia.</a:t>
            </a:r>
          </a:p>
          <a:p>
            <a:pPr marL="342900" marR="0" lvl="0" indent="-34290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s-MX" sz="2400" dirty="0">
              <a:solidFill>
                <a:prstClr val="black"/>
              </a:solidFill>
              <a:latin typeface="Arial" panose="020B0604020202020204" pitchFamily="34" charset="0"/>
              <a:cs typeface="Arial" panose="020B0604020202020204" pitchFamily="34" charset="0"/>
            </a:endParaRPr>
          </a:p>
          <a:p>
            <a:pPr marL="342900" marR="0" lvl="0" indent="-34290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s-MX"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Artículo 25. Protección Judicial</a:t>
            </a:r>
            <a:endPar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342900" marR="0" lvl="0" indent="-34290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1. Toda persona tiene derecho a un recurso sencillo y rápido o a cualquier otro recurso efectivo ante los jueces o tribunales competentes, que la ampare contra actos violen sus derechos fundamentales reconocidos por la Constitución, la ley o la presente Convención, aun cuando tal violación sea cometida por personas que actúen en ejercicio de sus funciones oficiales.</a:t>
            </a:r>
          </a:p>
          <a:p>
            <a:pPr marL="342900" marR="0" lvl="0" indent="-34290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342900" marR="0" lvl="0" indent="-34290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2. Los Estados Partes se comprometen:</a:t>
            </a:r>
          </a:p>
        </p:txBody>
      </p:sp>
    </p:spTree>
    <p:extLst>
      <p:ext uri="{BB962C8B-B14F-4D97-AF65-F5344CB8AC3E}">
        <p14:creationId xmlns:p14="http://schemas.microsoft.com/office/powerpoint/2010/main" val="204779368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angle 17"/>
          <p:cNvSpPr/>
          <p:nvPr/>
        </p:nvSpPr>
        <p:spPr>
          <a:xfrm>
            <a:off x="1" y="0"/>
            <a:ext cx="946297" cy="6857999"/>
          </a:xfrm>
          <a:prstGeom prst="rect">
            <a:avLst/>
          </a:prstGeom>
          <a:solidFill>
            <a:schemeClr val="tx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nvGrpSpPr>
          <p:cNvPr id="12" name="Group 4"/>
          <p:cNvGrpSpPr>
            <a:grpSpLocks noChangeAspect="1"/>
          </p:cNvGrpSpPr>
          <p:nvPr/>
        </p:nvGrpSpPr>
        <p:grpSpPr bwMode="auto">
          <a:xfrm>
            <a:off x="48229" y="594070"/>
            <a:ext cx="849840" cy="765046"/>
            <a:chOff x="3551" y="1011"/>
            <a:chExt cx="578" cy="620"/>
          </a:xfrm>
          <a:solidFill>
            <a:srgbClr val="FFC000"/>
          </a:solidFill>
        </p:grpSpPr>
        <p:sp>
          <p:nvSpPr>
            <p:cNvPr id="13" name="Freeform 5"/>
            <p:cNvSpPr>
              <a:spLocks/>
            </p:cNvSpPr>
            <p:nvPr/>
          </p:nvSpPr>
          <p:spPr bwMode="auto">
            <a:xfrm>
              <a:off x="3551" y="1138"/>
              <a:ext cx="578" cy="493"/>
            </a:xfrm>
            <a:custGeom>
              <a:avLst/>
              <a:gdLst>
                <a:gd name="T0" fmla="*/ 331 w 335"/>
                <a:gd name="T1" fmla="*/ 22 h 287"/>
                <a:gd name="T2" fmla="*/ 173 w 335"/>
                <a:gd name="T3" fmla="*/ 78 h 287"/>
                <a:gd name="T4" fmla="*/ 163 w 335"/>
                <a:gd name="T5" fmla="*/ 81 h 287"/>
                <a:gd name="T6" fmla="*/ 160 w 335"/>
                <a:gd name="T7" fmla="*/ 78 h 287"/>
                <a:gd name="T8" fmla="*/ 5 w 335"/>
                <a:gd name="T9" fmla="*/ 22 h 287"/>
                <a:gd name="T10" fmla="*/ 1 w 335"/>
                <a:gd name="T11" fmla="*/ 29 h 287"/>
                <a:gd name="T12" fmla="*/ 1 w 335"/>
                <a:gd name="T13" fmla="*/ 217 h 287"/>
                <a:gd name="T14" fmla="*/ 8 w 335"/>
                <a:gd name="T15" fmla="*/ 225 h 287"/>
                <a:gd name="T16" fmla="*/ 10 w 335"/>
                <a:gd name="T17" fmla="*/ 225 h 287"/>
                <a:gd name="T18" fmla="*/ 160 w 335"/>
                <a:gd name="T19" fmla="*/ 282 h 287"/>
                <a:gd name="T20" fmla="*/ 171 w 335"/>
                <a:gd name="T21" fmla="*/ 285 h 287"/>
                <a:gd name="T22" fmla="*/ 173 w 335"/>
                <a:gd name="T23" fmla="*/ 282 h 287"/>
                <a:gd name="T24" fmla="*/ 325 w 335"/>
                <a:gd name="T25" fmla="*/ 225 h 287"/>
                <a:gd name="T26" fmla="*/ 335 w 335"/>
                <a:gd name="T27" fmla="*/ 220 h 287"/>
                <a:gd name="T28" fmla="*/ 335 w 335"/>
                <a:gd name="T29" fmla="*/ 217 h 287"/>
                <a:gd name="T30" fmla="*/ 335 w 335"/>
                <a:gd name="T31" fmla="*/ 29 h 287"/>
                <a:gd name="T32" fmla="*/ 331 w 335"/>
                <a:gd name="T33" fmla="*/ 22 h 2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35" h="287">
                  <a:moveTo>
                    <a:pt x="331" y="22"/>
                  </a:moveTo>
                  <a:cubicBezTo>
                    <a:pt x="272" y="0"/>
                    <a:pt x="205" y="24"/>
                    <a:pt x="173" y="78"/>
                  </a:cubicBezTo>
                  <a:cubicBezTo>
                    <a:pt x="171" y="82"/>
                    <a:pt x="167" y="83"/>
                    <a:pt x="163" y="81"/>
                  </a:cubicBezTo>
                  <a:cubicBezTo>
                    <a:pt x="162" y="80"/>
                    <a:pt x="161" y="79"/>
                    <a:pt x="160" y="78"/>
                  </a:cubicBezTo>
                  <a:cubicBezTo>
                    <a:pt x="129" y="24"/>
                    <a:pt x="64" y="0"/>
                    <a:pt x="5" y="22"/>
                  </a:cubicBezTo>
                  <a:cubicBezTo>
                    <a:pt x="2" y="24"/>
                    <a:pt x="0" y="26"/>
                    <a:pt x="1" y="29"/>
                  </a:cubicBezTo>
                  <a:cubicBezTo>
                    <a:pt x="1" y="217"/>
                    <a:pt x="1" y="217"/>
                    <a:pt x="1" y="217"/>
                  </a:cubicBezTo>
                  <a:cubicBezTo>
                    <a:pt x="1" y="222"/>
                    <a:pt x="4" y="225"/>
                    <a:pt x="8" y="225"/>
                  </a:cubicBezTo>
                  <a:cubicBezTo>
                    <a:pt x="9" y="225"/>
                    <a:pt x="10" y="225"/>
                    <a:pt x="10" y="225"/>
                  </a:cubicBezTo>
                  <a:cubicBezTo>
                    <a:pt x="68" y="206"/>
                    <a:pt x="130" y="230"/>
                    <a:pt x="160" y="282"/>
                  </a:cubicBezTo>
                  <a:cubicBezTo>
                    <a:pt x="162" y="286"/>
                    <a:pt x="167" y="287"/>
                    <a:pt x="171" y="285"/>
                  </a:cubicBezTo>
                  <a:cubicBezTo>
                    <a:pt x="172" y="284"/>
                    <a:pt x="173" y="283"/>
                    <a:pt x="173" y="282"/>
                  </a:cubicBezTo>
                  <a:cubicBezTo>
                    <a:pt x="204" y="229"/>
                    <a:pt x="268" y="205"/>
                    <a:pt x="325" y="225"/>
                  </a:cubicBezTo>
                  <a:cubicBezTo>
                    <a:pt x="329" y="226"/>
                    <a:pt x="334" y="224"/>
                    <a:pt x="335" y="220"/>
                  </a:cubicBezTo>
                  <a:cubicBezTo>
                    <a:pt x="335" y="219"/>
                    <a:pt x="335" y="218"/>
                    <a:pt x="335" y="217"/>
                  </a:cubicBezTo>
                  <a:cubicBezTo>
                    <a:pt x="335" y="29"/>
                    <a:pt x="335" y="29"/>
                    <a:pt x="335" y="29"/>
                  </a:cubicBezTo>
                  <a:cubicBezTo>
                    <a:pt x="335" y="26"/>
                    <a:pt x="334" y="24"/>
                    <a:pt x="331" y="2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4" name="Oval 6"/>
            <p:cNvSpPr>
              <a:spLocks noChangeArrowheads="1"/>
            </p:cNvSpPr>
            <p:nvPr/>
          </p:nvSpPr>
          <p:spPr bwMode="auto">
            <a:xfrm>
              <a:off x="3755" y="1011"/>
              <a:ext cx="172" cy="173"/>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24" name="Rounded Rectangle 23">
            <a:extLst>
              <a:ext uri="{FF2B5EF4-FFF2-40B4-BE49-F238E27FC236}">
                <a16:creationId xmlns:a16="http://schemas.microsoft.com/office/drawing/2014/main" id="{BFD96790-848A-438E-9E66-18D7BAF751A7}"/>
              </a:ext>
            </a:extLst>
          </p:cNvPr>
          <p:cNvSpPr/>
          <p:nvPr/>
        </p:nvSpPr>
        <p:spPr>
          <a:xfrm>
            <a:off x="1073887" y="67786"/>
            <a:ext cx="10972799" cy="507508"/>
          </a:xfrm>
          <a:prstGeom prst="roundRect">
            <a:avLst>
              <a:gd name="adj" fmla="val 8891"/>
            </a:avLst>
          </a:prstGeom>
          <a:solidFill>
            <a:srgbClr val="FFC000"/>
          </a:solidFill>
          <a:ln>
            <a:noFill/>
          </a:ln>
          <a:effectLst>
            <a:outerShdw blurRad="571500" dist="279400" dir="1500000" sx="98000" sy="98000" algn="ctr" rotWithShape="0">
              <a:schemeClr val="tx1">
                <a:lumMod val="85000"/>
                <a:lumOff val="15000"/>
                <a:alpha val="17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MX" sz="2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DERECHOS HUMANOS: DENOMINACIONES  O  TÍTULOS</a:t>
            </a:r>
            <a:endParaRPr kumimoji="0" lang="en-ID" sz="2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pic>
        <p:nvPicPr>
          <p:cNvPr id="29" name="Imagen 28"/>
          <p:cNvPicPr>
            <a:picLocks noChangeAspect="1"/>
          </p:cNvPicPr>
          <p:nvPr/>
        </p:nvPicPr>
        <p:blipFill>
          <a:blip r:embed="rId2"/>
          <a:stretch>
            <a:fillRect/>
          </a:stretch>
        </p:blipFill>
        <p:spPr>
          <a:xfrm>
            <a:off x="9486711" y="6383813"/>
            <a:ext cx="2057400" cy="406401"/>
          </a:xfrm>
          <a:prstGeom prst="rect">
            <a:avLst/>
          </a:prstGeom>
        </p:spPr>
      </p:pic>
      <p:graphicFrame>
        <p:nvGraphicFramePr>
          <p:cNvPr id="2" name="Tabla 1">
            <a:extLst>
              <a:ext uri="{FF2B5EF4-FFF2-40B4-BE49-F238E27FC236}">
                <a16:creationId xmlns:a16="http://schemas.microsoft.com/office/drawing/2014/main" id="{40D021F0-16D9-F2C0-1136-A2A3938CA2AA}"/>
              </a:ext>
            </a:extLst>
          </p:cNvPr>
          <p:cNvGraphicFramePr>
            <a:graphicFrameLocks noGrp="1"/>
          </p:cNvGraphicFramePr>
          <p:nvPr>
            <p:extLst>
              <p:ext uri="{D42A27DB-BD31-4B8C-83A1-F6EECF244321}">
                <p14:modId xmlns:p14="http://schemas.microsoft.com/office/powerpoint/2010/main" val="3347137233"/>
              </p:ext>
            </p:extLst>
          </p:nvPr>
        </p:nvGraphicFramePr>
        <p:xfrm>
          <a:off x="1073888" y="643080"/>
          <a:ext cx="10972800" cy="5760720"/>
        </p:xfrm>
        <a:graphic>
          <a:graphicData uri="http://schemas.openxmlformats.org/drawingml/2006/table">
            <a:tbl>
              <a:tblPr firstRow="1" bandRow="1">
                <a:tableStyleId>{ED083AE6-46FA-4A59-8FB0-9F97EB10719F}</a:tableStyleId>
              </a:tblPr>
              <a:tblGrid>
                <a:gridCol w="5486400">
                  <a:extLst>
                    <a:ext uri="{9D8B030D-6E8A-4147-A177-3AD203B41FA5}">
                      <a16:colId xmlns:a16="http://schemas.microsoft.com/office/drawing/2014/main" val="2565745296"/>
                    </a:ext>
                  </a:extLst>
                </a:gridCol>
                <a:gridCol w="5486400">
                  <a:extLst>
                    <a:ext uri="{9D8B030D-6E8A-4147-A177-3AD203B41FA5}">
                      <a16:colId xmlns:a16="http://schemas.microsoft.com/office/drawing/2014/main" val="265699042"/>
                    </a:ext>
                  </a:extLst>
                </a:gridCol>
              </a:tblGrid>
              <a:tr h="370840">
                <a:tc>
                  <a:txBody>
                    <a:bodyPr/>
                    <a:lstStyle/>
                    <a:p>
                      <a:pPr algn="ctr"/>
                      <a:endParaRPr lang="es-MX" sz="2400" b="1" dirty="0">
                        <a:solidFill>
                          <a:schemeClr val="tx1"/>
                        </a:solidFill>
                        <a:latin typeface="Arial" panose="020B0604020202020204" pitchFamily="34" charset="0"/>
                        <a:cs typeface="Arial" panose="020B0604020202020204" pitchFamily="34" charset="0"/>
                      </a:endParaRPr>
                    </a:p>
                    <a:p>
                      <a:pPr algn="ctr"/>
                      <a:r>
                        <a:rPr lang="es-MX" sz="2400" b="1" dirty="0">
                          <a:solidFill>
                            <a:schemeClr val="tx1"/>
                          </a:solidFill>
                          <a:latin typeface="Arial" panose="020B0604020202020204" pitchFamily="34" charset="0"/>
                          <a:cs typeface="Arial" panose="020B0604020202020204" pitchFamily="34" charset="0"/>
                        </a:rPr>
                        <a:t>DERECHOS  NATURALES</a:t>
                      </a:r>
                    </a:p>
                  </a:txBody>
                  <a:tcPr/>
                </a:tc>
                <a:tc>
                  <a:txBody>
                    <a:bodyPr/>
                    <a:lstStyle/>
                    <a:p>
                      <a:pPr algn="ctr"/>
                      <a:endParaRPr lang="es-MX" sz="2400" b="1" dirty="0">
                        <a:solidFill>
                          <a:schemeClr val="tx1"/>
                        </a:solidFill>
                        <a:latin typeface="Arial" panose="020B0604020202020204" pitchFamily="34" charset="0"/>
                        <a:cs typeface="Arial" panose="020B0604020202020204" pitchFamily="34" charset="0"/>
                      </a:endParaRPr>
                    </a:p>
                    <a:p>
                      <a:pPr algn="ctr"/>
                      <a:r>
                        <a:rPr lang="es-MX" sz="2400" b="1" dirty="0">
                          <a:solidFill>
                            <a:schemeClr val="tx1"/>
                          </a:solidFill>
                          <a:latin typeface="Arial" panose="020B0604020202020204" pitchFamily="34" charset="0"/>
                          <a:cs typeface="Arial" panose="020B0604020202020204" pitchFamily="34" charset="0"/>
                        </a:rPr>
                        <a:t>DERECHOS  INNATOS</a:t>
                      </a:r>
                    </a:p>
                  </a:txBody>
                  <a:tcPr/>
                </a:tc>
                <a:extLst>
                  <a:ext uri="{0D108BD9-81ED-4DB2-BD59-A6C34878D82A}">
                    <a16:rowId xmlns:a16="http://schemas.microsoft.com/office/drawing/2014/main" val="215643865"/>
                  </a:ext>
                </a:extLst>
              </a:tr>
              <a:tr h="370840">
                <a:tc>
                  <a:txBody>
                    <a:bodyPr/>
                    <a:lstStyle/>
                    <a:p>
                      <a:pPr algn="ctr"/>
                      <a:endParaRPr lang="es-MX" sz="2400" b="1" dirty="0">
                        <a:solidFill>
                          <a:schemeClr val="tx1"/>
                        </a:solidFill>
                        <a:latin typeface="Arial" panose="020B0604020202020204" pitchFamily="34" charset="0"/>
                        <a:cs typeface="Arial" panose="020B0604020202020204" pitchFamily="34" charset="0"/>
                      </a:endParaRPr>
                    </a:p>
                    <a:p>
                      <a:pPr algn="ctr"/>
                      <a:r>
                        <a:rPr lang="es-MX" sz="2400" b="1" dirty="0">
                          <a:solidFill>
                            <a:schemeClr val="tx1"/>
                          </a:solidFill>
                          <a:latin typeface="Arial" panose="020B0604020202020204" pitchFamily="34" charset="0"/>
                          <a:cs typeface="Arial" panose="020B0604020202020204" pitchFamily="34" charset="0"/>
                        </a:rPr>
                        <a:t>DERECHOS  INDIVIDUALES</a:t>
                      </a:r>
                    </a:p>
                  </a:txBody>
                  <a:tcPr/>
                </a:tc>
                <a:tc>
                  <a:txBody>
                    <a:bodyPr/>
                    <a:lstStyle/>
                    <a:p>
                      <a:pPr algn="ctr"/>
                      <a:endParaRPr lang="es-MX" sz="2400" b="1" dirty="0">
                        <a:solidFill>
                          <a:schemeClr val="tx1"/>
                        </a:solidFill>
                        <a:latin typeface="Arial" panose="020B0604020202020204" pitchFamily="34" charset="0"/>
                        <a:cs typeface="Arial" panose="020B0604020202020204" pitchFamily="34" charset="0"/>
                      </a:endParaRPr>
                    </a:p>
                    <a:p>
                      <a:pPr algn="ctr"/>
                      <a:r>
                        <a:rPr lang="es-MX" sz="2400" b="1" dirty="0">
                          <a:solidFill>
                            <a:schemeClr val="tx1"/>
                          </a:solidFill>
                          <a:latin typeface="Arial" panose="020B0604020202020204" pitchFamily="34" charset="0"/>
                          <a:cs typeface="Arial" panose="020B0604020202020204" pitchFamily="34" charset="0"/>
                        </a:rPr>
                        <a:t>DERECHOS  DEL  HOMBRE</a:t>
                      </a:r>
                    </a:p>
                  </a:txBody>
                  <a:tcPr/>
                </a:tc>
                <a:extLst>
                  <a:ext uri="{0D108BD9-81ED-4DB2-BD59-A6C34878D82A}">
                    <a16:rowId xmlns:a16="http://schemas.microsoft.com/office/drawing/2014/main" val="3454340662"/>
                  </a:ext>
                </a:extLst>
              </a:tr>
              <a:tr h="370840">
                <a:tc>
                  <a:txBody>
                    <a:bodyPr/>
                    <a:lstStyle/>
                    <a:p>
                      <a:pPr algn="ctr"/>
                      <a:r>
                        <a:rPr lang="es-MX" sz="2400" b="1" dirty="0">
                          <a:solidFill>
                            <a:schemeClr val="tx1"/>
                          </a:solidFill>
                          <a:latin typeface="Arial" panose="020B0604020202020204" pitchFamily="34" charset="0"/>
                          <a:cs typeface="Arial" panose="020B0604020202020204" pitchFamily="34" charset="0"/>
                        </a:rPr>
                        <a:t>DERECHOS DEL CIUDADANO</a:t>
                      </a:r>
                    </a:p>
                    <a:p>
                      <a:pPr algn="ctr"/>
                      <a:r>
                        <a:rPr lang="es-MX" sz="2400" b="1" dirty="0">
                          <a:solidFill>
                            <a:schemeClr val="tx1"/>
                          </a:solidFill>
                          <a:latin typeface="Arial" panose="020B0604020202020204" pitchFamily="34" charset="0"/>
                          <a:cs typeface="Arial" panose="020B0604020202020204" pitchFamily="34" charset="0"/>
                        </a:rPr>
                        <a:t>Y DEL TRABAJADOR</a:t>
                      </a:r>
                    </a:p>
                  </a:txBody>
                  <a:tcPr/>
                </a:tc>
                <a:tc>
                  <a:txBody>
                    <a:bodyPr/>
                    <a:lstStyle/>
                    <a:p>
                      <a:pPr algn="ctr"/>
                      <a:r>
                        <a:rPr lang="es-MX" sz="2400" b="1" dirty="0">
                          <a:solidFill>
                            <a:schemeClr val="tx1"/>
                          </a:solidFill>
                          <a:latin typeface="Arial" panose="020B0604020202020204" pitchFamily="34" charset="0"/>
                          <a:cs typeface="Arial" panose="020B0604020202020204" pitchFamily="34" charset="0"/>
                        </a:rPr>
                        <a:t>DERECHOS  PÚBLICOS SUBJETIVOS</a:t>
                      </a:r>
                    </a:p>
                  </a:txBody>
                  <a:tcPr/>
                </a:tc>
                <a:extLst>
                  <a:ext uri="{0D108BD9-81ED-4DB2-BD59-A6C34878D82A}">
                    <a16:rowId xmlns:a16="http://schemas.microsoft.com/office/drawing/2014/main" val="2558553081"/>
                  </a:ext>
                </a:extLst>
              </a:tr>
              <a:tr h="370840">
                <a:tc>
                  <a:txBody>
                    <a:bodyPr/>
                    <a:lstStyle/>
                    <a:p>
                      <a:pPr algn="ctr"/>
                      <a:endParaRPr lang="es-MX" sz="2400" b="1" dirty="0">
                        <a:solidFill>
                          <a:schemeClr val="tx1"/>
                        </a:solidFill>
                        <a:latin typeface="Arial" panose="020B0604020202020204" pitchFamily="34" charset="0"/>
                        <a:cs typeface="Arial" panose="020B0604020202020204" pitchFamily="34" charset="0"/>
                      </a:endParaRPr>
                    </a:p>
                    <a:p>
                      <a:pPr algn="ctr"/>
                      <a:r>
                        <a:rPr lang="es-MX" sz="2400" b="1" dirty="0">
                          <a:solidFill>
                            <a:schemeClr val="tx1"/>
                          </a:solidFill>
                          <a:latin typeface="Arial" panose="020B0604020202020204" pitchFamily="34" charset="0"/>
                          <a:cs typeface="Arial" panose="020B0604020202020204" pitchFamily="34" charset="0"/>
                        </a:rPr>
                        <a:t>DERECHOS  FUNDAMENTALES</a:t>
                      </a:r>
                    </a:p>
                  </a:txBody>
                  <a:tcPr/>
                </a:tc>
                <a:tc>
                  <a:txBody>
                    <a:bodyPr/>
                    <a:lstStyle/>
                    <a:p>
                      <a:pPr algn="ctr"/>
                      <a:endParaRPr lang="es-MX" sz="2400" b="1" dirty="0">
                        <a:solidFill>
                          <a:schemeClr val="tx1"/>
                        </a:solidFill>
                        <a:latin typeface="Arial" panose="020B0604020202020204" pitchFamily="34" charset="0"/>
                        <a:cs typeface="Arial" panose="020B0604020202020204" pitchFamily="34" charset="0"/>
                      </a:endParaRPr>
                    </a:p>
                    <a:p>
                      <a:pPr algn="ctr"/>
                      <a:r>
                        <a:rPr lang="es-MX" sz="2400" b="1" dirty="0">
                          <a:solidFill>
                            <a:schemeClr val="tx1"/>
                          </a:solidFill>
                          <a:latin typeface="Arial" panose="020B0604020202020204" pitchFamily="34" charset="0"/>
                          <a:cs typeface="Arial" panose="020B0604020202020204" pitchFamily="34" charset="0"/>
                        </a:rPr>
                        <a:t>LIBERTADES  FUNDAMENTALES</a:t>
                      </a:r>
                    </a:p>
                  </a:txBody>
                  <a:tcPr/>
                </a:tc>
                <a:extLst>
                  <a:ext uri="{0D108BD9-81ED-4DB2-BD59-A6C34878D82A}">
                    <a16:rowId xmlns:a16="http://schemas.microsoft.com/office/drawing/2014/main" val="1531155565"/>
                  </a:ext>
                </a:extLst>
              </a:tr>
              <a:tr h="370840">
                <a:tc>
                  <a:txBody>
                    <a:bodyPr/>
                    <a:lstStyle/>
                    <a:p>
                      <a:pPr algn="ctr"/>
                      <a:endParaRPr lang="es-MX" sz="2400" b="1" dirty="0">
                        <a:solidFill>
                          <a:schemeClr val="tx1"/>
                        </a:solidFill>
                        <a:latin typeface="Arial" panose="020B0604020202020204" pitchFamily="34" charset="0"/>
                        <a:cs typeface="Arial" panose="020B0604020202020204" pitchFamily="34" charset="0"/>
                      </a:endParaRPr>
                    </a:p>
                    <a:p>
                      <a:pPr algn="ctr"/>
                      <a:r>
                        <a:rPr lang="es-MX" sz="2400" b="1" dirty="0">
                          <a:solidFill>
                            <a:schemeClr val="tx1"/>
                          </a:solidFill>
                          <a:latin typeface="Arial" panose="020B0604020202020204" pitchFamily="34" charset="0"/>
                          <a:cs typeface="Arial" panose="020B0604020202020204" pitchFamily="34" charset="0"/>
                        </a:rPr>
                        <a:t>LIBERTADES  PÚBLICAS</a:t>
                      </a:r>
                    </a:p>
                  </a:txBody>
                  <a:tcPr/>
                </a:tc>
                <a:tc>
                  <a:txBody>
                    <a:bodyPr/>
                    <a:lstStyle/>
                    <a:p>
                      <a:pPr algn="ctr"/>
                      <a:endParaRPr lang="es-MX" sz="2400" b="1" dirty="0">
                        <a:solidFill>
                          <a:schemeClr val="tx1"/>
                        </a:solidFill>
                        <a:latin typeface="Arial" panose="020B0604020202020204" pitchFamily="34" charset="0"/>
                        <a:cs typeface="Arial" panose="020B0604020202020204" pitchFamily="34" charset="0"/>
                      </a:endParaRPr>
                    </a:p>
                    <a:p>
                      <a:pPr algn="ctr"/>
                      <a:r>
                        <a:rPr lang="es-MX" sz="2400" b="1" dirty="0">
                          <a:solidFill>
                            <a:schemeClr val="tx1"/>
                          </a:solidFill>
                          <a:latin typeface="Arial" panose="020B0604020202020204" pitchFamily="34" charset="0"/>
                          <a:cs typeface="Arial" panose="020B0604020202020204" pitchFamily="34" charset="0"/>
                        </a:rPr>
                        <a:t>DERECHOS  CONSTITUCIONALES</a:t>
                      </a:r>
                    </a:p>
                  </a:txBody>
                  <a:tcPr/>
                </a:tc>
                <a:extLst>
                  <a:ext uri="{0D108BD9-81ED-4DB2-BD59-A6C34878D82A}">
                    <a16:rowId xmlns:a16="http://schemas.microsoft.com/office/drawing/2014/main" val="2489619539"/>
                  </a:ext>
                </a:extLst>
              </a:tr>
              <a:tr h="370840">
                <a:tc>
                  <a:txBody>
                    <a:bodyPr/>
                    <a:lstStyle/>
                    <a:p>
                      <a:pPr algn="ctr"/>
                      <a:r>
                        <a:rPr lang="es-MX" sz="2400" b="1" dirty="0">
                          <a:solidFill>
                            <a:schemeClr val="tx1"/>
                          </a:solidFill>
                          <a:latin typeface="Arial" panose="020B0604020202020204" pitchFamily="34" charset="0"/>
                          <a:cs typeface="Arial" panose="020B0604020202020204" pitchFamily="34" charset="0"/>
                        </a:rPr>
                        <a:t>DERECHOS  FUNDAMENTALES</a:t>
                      </a:r>
                    </a:p>
                    <a:p>
                      <a:pPr algn="ctr"/>
                      <a:r>
                        <a:rPr lang="es-MX" sz="2400" b="1" dirty="0">
                          <a:solidFill>
                            <a:schemeClr val="tx1"/>
                          </a:solidFill>
                          <a:latin typeface="Arial" panose="020B0604020202020204" pitchFamily="34" charset="0"/>
                          <a:cs typeface="Arial" panose="020B0604020202020204" pitchFamily="34" charset="0"/>
                        </a:rPr>
                        <a:t>DE  LA  PERSONA  HUMANA</a:t>
                      </a:r>
                    </a:p>
                  </a:txBody>
                  <a:tcPr/>
                </a:tc>
                <a:tc>
                  <a:txBody>
                    <a:bodyPr/>
                    <a:lstStyle/>
                    <a:p>
                      <a:pPr algn="ctr"/>
                      <a:endParaRPr lang="es-MX" sz="2400" b="1" dirty="0">
                        <a:solidFill>
                          <a:schemeClr val="tx1"/>
                        </a:solidFill>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2835366484"/>
                  </a:ext>
                </a:extLst>
              </a:tr>
              <a:tr h="370840">
                <a:tc>
                  <a:txBody>
                    <a:bodyPr/>
                    <a:lstStyle/>
                    <a:p>
                      <a:pPr algn="ctr"/>
                      <a:r>
                        <a:rPr lang="es-MX" sz="2400" b="1" dirty="0">
                          <a:solidFill>
                            <a:schemeClr val="tx1"/>
                          </a:solidFill>
                          <a:latin typeface="Arial" panose="020B0604020202020204" pitchFamily="34" charset="0"/>
                          <a:cs typeface="Arial" panose="020B0604020202020204" pitchFamily="34" charset="0"/>
                        </a:rPr>
                        <a:t>DERECHOS  FUNDAMENTALES</a:t>
                      </a:r>
                    </a:p>
                    <a:p>
                      <a:pPr algn="ctr"/>
                      <a:r>
                        <a:rPr lang="es-MX" sz="2400" b="1" dirty="0">
                          <a:solidFill>
                            <a:schemeClr val="tx1"/>
                          </a:solidFill>
                          <a:latin typeface="Arial" panose="020B0604020202020204" pitchFamily="34" charset="0"/>
                          <a:cs typeface="Arial" panose="020B0604020202020204" pitchFamily="34" charset="0"/>
                        </a:rPr>
                        <a:t>DEL  HOMBRE</a:t>
                      </a:r>
                    </a:p>
                  </a:txBody>
                  <a:tcPr/>
                </a:tc>
                <a:tc>
                  <a:txBody>
                    <a:bodyPr/>
                    <a:lstStyle/>
                    <a:p>
                      <a:pPr algn="ctr"/>
                      <a:r>
                        <a:rPr lang="es-MX" sz="2400" b="1" dirty="0">
                          <a:solidFill>
                            <a:schemeClr val="tx1"/>
                          </a:solidFill>
                          <a:latin typeface="Arial" panose="020B0604020202020204" pitchFamily="34" charset="0"/>
                          <a:cs typeface="Arial" panose="020B0604020202020204" pitchFamily="34" charset="0"/>
                        </a:rPr>
                        <a:t>DERECHOS  HUMANOS  FUNDAMENTALES</a:t>
                      </a:r>
                    </a:p>
                  </a:txBody>
                  <a:tcPr/>
                </a:tc>
                <a:extLst>
                  <a:ext uri="{0D108BD9-81ED-4DB2-BD59-A6C34878D82A}">
                    <a16:rowId xmlns:a16="http://schemas.microsoft.com/office/drawing/2014/main" val="1391664700"/>
                  </a:ext>
                </a:extLst>
              </a:tr>
            </a:tbl>
          </a:graphicData>
        </a:graphic>
      </p:graphicFrame>
    </p:spTree>
    <p:extLst>
      <p:ext uri="{BB962C8B-B14F-4D97-AF65-F5344CB8AC3E}">
        <p14:creationId xmlns:p14="http://schemas.microsoft.com/office/powerpoint/2010/main" val="759414367"/>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angle 17"/>
          <p:cNvSpPr/>
          <p:nvPr/>
        </p:nvSpPr>
        <p:spPr>
          <a:xfrm>
            <a:off x="1" y="-13855"/>
            <a:ext cx="999459" cy="6857999"/>
          </a:xfrm>
          <a:prstGeom prst="rect">
            <a:avLst/>
          </a:prstGeom>
          <a:solidFill>
            <a:schemeClr val="tx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nvGrpSpPr>
          <p:cNvPr id="12" name="Group 4"/>
          <p:cNvGrpSpPr>
            <a:grpSpLocks noChangeAspect="1"/>
          </p:cNvGrpSpPr>
          <p:nvPr/>
        </p:nvGrpSpPr>
        <p:grpSpPr bwMode="auto">
          <a:xfrm>
            <a:off x="104876" y="493861"/>
            <a:ext cx="789708" cy="723378"/>
            <a:chOff x="3551" y="1011"/>
            <a:chExt cx="578" cy="620"/>
          </a:xfrm>
          <a:solidFill>
            <a:srgbClr val="FFC000"/>
          </a:solidFill>
        </p:grpSpPr>
        <p:sp>
          <p:nvSpPr>
            <p:cNvPr id="13" name="Freeform 5"/>
            <p:cNvSpPr>
              <a:spLocks/>
            </p:cNvSpPr>
            <p:nvPr/>
          </p:nvSpPr>
          <p:spPr bwMode="auto">
            <a:xfrm>
              <a:off x="3551" y="1138"/>
              <a:ext cx="578" cy="493"/>
            </a:xfrm>
            <a:custGeom>
              <a:avLst/>
              <a:gdLst>
                <a:gd name="T0" fmla="*/ 331 w 335"/>
                <a:gd name="T1" fmla="*/ 22 h 287"/>
                <a:gd name="T2" fmla="*/ 173 w 335"/>
                <a:gd name="T3" fmla="*/ 78 h 287"/>
                <a:gd name="T4" fmla="*/ 163 w 335"/>
                <a:gd name="T5" fmla="*/ 81 h 287"/>
                <a:gd name="T6" fmla="*/ 160 w 335"/>
                <a:gd name="T7" fmla="*/ 78 h 287"/>
                <a:gd name="T8" fmla="*/ 5 w 335"/>
                <a:gd name="T9" fmla="*/ 22 h 287"/>
                <a:gd name="T10" fmla="*/ 1 w 335"/>
                <a:gd name="T11" fmla="*/ 29 h 287"/>
                <a:gd name="T12" fmla="*/ 1 w 335"/>
                <a:gd name="T13" fmla="*/ 217 h 287"/>
                <a:gd name="T14" fmla="*/ 8 w 335"/>
                <a:gd name="T15" fmla="*/ 225 h 287"/>
                <a:gd name="T16" fmla="*/ 10 w 335"/>
                <a:gd name="T17" fmla="*/ 225 h 287"/>
                <a:gd name="T18" fmla="*/ 160 w 335"/>
                <a:gd name="T19" fmla="*/ 282 h 287"/>
                <a:gd name="T20" fmla="*/ 171 w 335"/>
                <a:gd name="T21" fmla="*/ 285 h 287"/>
                <a:gd name="T22" fmla="*/ 173 w 335"/>
                <a:gd name="T23" fmla="*/ 282 h 287"/>
                <a:gd name="T24" fmla="*/ 325 w 335"/>
                <a:gd name="T25" fmla="*/ 225 h 287"/>
                <a:gd name="T26" fmla="*/ 335 w 335"/>
                <a:gd name="T27" fmla="*/ 220 h 287"/>
                <a:gd name="T28" fmla="*/ 335 w 335"/>
                <a:gd name="T29" fmla="*/ 217 h 287"/>
                <a:gd name="T30" fmla="*/ 335 w 335"/>
                <a:gd name="T31" fmla="*/ 29 h 287"/>
                <a:gd name="T32" fmla="*/ 331 w 335"/>
                <a:gd name="T33" fmla="*/ 22 h 2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35" h="287">
                  <a:moveTo>
                    <a:pt x="331" y="22"/>
                  </a:moveTo>
                  <a:cubicBezTo>
                    <a:pt x="272" y="0"/>
                    <a:pt x="205" y="24"/>
                    <a:pt x="173" y="78"/>
                  </a:cubicBezTo>
                  <a:cubicBezTo>
                    <a:pt x="171" y="82"/>
                    <a:pt x="167" y="83"/>
                    <a:pt x="163" y="81"/>
                  </a:cubicBezTo>
                  <a:cubicBezTo>
                    <a:pt x="162" y="80"/>
                    <a:pt x="161" y="79"/>
                    <a:pt x="160" y="78"/>
                  </a:cubicBezTo>
                  <a:cubicBezTo>
                    <a:pt x="129" y="24"/>
                    <a:pt x="64" y="0"/>
                    <a:pt x="5" y="22"/>
                  </a:cubicBezTo>
                  <a:cubicBezTo>
                    <a:pt x="2" y="24"/>
                    <a:pt x="0" y="26"/>
                    <a:pt x="1" y="29"/>
                  </a:cubicBezTo>
                  <a:cubicBezTo>
                    <a:pt x="1" y="217"/>
                    <a:pt x="1" y="217"/>
                    <a:pt x="1" y="217"/>
                  </a:cubicBezTo>
                  <a:cubicBezTo>
                    <a:pt x="1" y="222"/>
                    <a:pt x="4" y="225"/>
                    <a:pt x="8" y="225"/>
                  </a:cubicBezTo>
                  <a:cubicBezTo>
                    <a:pt x="9" y="225"/>
                    <a:pt x="10" y="225"/>
                    <a:pt x="10" y="225"/>
                  </a:cubicBezTo>
                  <a:cubicBezTo>
                    <a:pt x="68" y="206"/>
                    <a:pt x="130" y="230"/>
                    <a:pt x="160" y="282"/>
                  </a:cubicBezTo>
                  <a:cubicBezTo>
                    <a:pt x="162" y="286"/>
                    <a:pt x="167" y="287"/>
                    <a:pt x="171" y="285"/>
                  </a:cubicBezTo>
                  <a:cubicBezTo>
                    <a:pt x="172" y="284"/>
                    <a:pt x="173" y="283"/>
                    <a:pt x="173" y="282"/>
                  </a:cubicBezTo>
                  <a:cubicBezTo>
                    <a:pt x="204" y="229"/>
                    <a:pt x="268" y="205"/>
                    <a:pt x="325" y="225"/>
                  </a:cubicBezTo>
                  <a:cubicBezTo>
                    <a:pt x="329" y="226"/>
                    <a:pt x="334" y="224"/>
                    <a:pt x="335" y="220"/>
                  </a:cubicBezTo>
                  <a:cubicBezTo>
                    <a:pt x="335" y="219"/>
                    <a:pt x="335" y="218"/>
                    <a:pt x="335" y="217"/>
                  </a:cubicBezTo>
                  <a:cubicBezTo>
                    <a:pt x="335" y="29"/>
                    <a:pt x="335" y="29"/>
                    <a:pt x="335" y="29"/>
                  </a:cubicBezTo>
                  <a:cubicBezTo>
                    <a:pt x="335" y="26"/>
                    <a:pt x="334" y="24"/>
                    <a:pt x="331" y="2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4" name="Oval 6"/>
            <p:cNvSpPr>
              <a:spLocks noChangeArrowheads="1"/>
            </p:cNvSpPr>
            <p:nvPr/>
          </p:nvSpPr>
          <p:spPr bwMode="auto">
            <a:xfrm>
              <a:off x="3755" y="1011"/>
              <a:ext cx="172" cy="173"/>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24" name="Rounded Rectangle 23">
            <a:extLst>
              <a:ext uri="{FF2B5EF4-FFF2-40B4-BE49-F238E27FC236}">
                <a16:creationId xmlns:a16="http://schemas.microsoft.com/office/drawing/2014/main" id="{BFD96790-848A-438E-9E66-18D7BAF751A7}"/>
              </a:ext>
            </a:extLst>
          </p:cNvPr>
          <p:cNvSpPr/>
          <p:nvPr/>
        </p:nvSpPr>
        <p:spPr>
          <a:xfrm>
            <a:off x="1124152" y="31966"/>
            <a:ext cx="10962972" cy="677192"/>
          </a:xfrm>
          <a:prstGeom prst="roundRect">
            <a:avLst>
              <a:gd name="adj" fmla="val 8891"/>
            </a:avLst>
          </a:prstGeom>
          <a:solidFill>
            <a:srgbClr val="FFC000"/>
          </a:solidFill>
          <a:ln>
            <a:noFill/>
          </a:ln>
          <a:effectLst>
            <a:outerShdw blurRad="571500" dist="279400" dir="1500000" sx="98000" sy="98000" algn="ctr" rotWithShape="0">
              <a:schemeClr val="tx1">
                <a:lumMod val="85000"/>
                <a:lumOff val="15000"/>
                <a:alpha val="17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D" sz="2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CONVENCIÓN  AMERICANA  SOBRE  DERECHOS  HUMANOS</a:t>
            </a:r>
          </a:p>
        </p:txBody>
      </p:sp>
      <p:pic>
        <p:nvPicPr>
          <p:cNvPr id="29" name="Imagen 28"/>
          <p:cNvPicPr>
            <a:picLocks noChangeAspect="1"/>
          </p:cNvPicPr>
          <p:nvPr/>
        </p:nvPicPr>
        <p:blipFill>
          <a:blip r:embed="rId2"/>
          <a:stretch>
            <a:fillRect/>
          </a:stretch>
        </p:blipFill>
        <p:spPr>
          <a:xfrm>
            <a:off x="9486711" y="6383813"/>
            <a:ext cx="2057400" cy="406401"/>
          </a:xfrm>
          <a:prstGeom prst="rect">
            <a:avLst/>
          </a:prstGeom>
        </p:spPr>
      </p:pic>
      <p:sp>
        <p:nvSpPr>
          <p:cNvPr id="4" name="CuadroTexto 3">
            <a:extLst>
              <a:ext uri="{FF2B5EF4-FFF2-40B4-BE49-F238E27FC236}">
                <a16:creationId xmlns:a16="http://schemas.microsoft.com/office/drawing/2014/main" id="{FF8E5090-91EB-6267-B69A-4559032143A5}"/>
              </a:ext>
            </a:extLst>
          </p:cNvPr>
          <p:cNvSpPr txBox="1"/>
          <p:nvPr/>
        </p:nvSpPr>
        <p:spPr>
          <a:xfrm>
            <a:off x="1104335" y="751502"/>
            <a:ext cx="10962972" cy="5632311"/>
          </a:xfrm>
          <a:prstGeom prst="rect">
            <a:avLst/>
          </a:prstGeom>
          <a:solidFill>
            <a:srgbClr val="FFC000"/>
          </a:solidFill>
        </p:spPr>
        <p:txBody>
          <a:bodyPr wrap="square">
            <a:spAutoFit/>
          </a:bodyPr>
          <a:lstStyle/>
          <a:p>
            <a:pPr marL="342900" marR="0" lvl="0" indent="-34290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 a garantizar que la autoridad competente prevista por el sistema legal del Estado decidirá sobre los derechos de toda persona que interponga el recurso;</a:t>
            </a:r>
          </a:p>
          <a:p>
            <a:pPr marL="342900" marR="0" lvl="0" indent="-34290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b) a desarrollar las posibilidades de recurso judicial, y</a:t>
            </a:r>
          </a:p>
          <a:p>
            <a:pPr marL="342900" marR="0" lvl="0" indent="-34290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c) a garantizar el cumplimiento, por las autoridades competentes, de toda decisión en que se haya estimado procedente el recurso.</a:t>
            </a:r>
          </a:p>
          <a:p>
            <a:pPr marL="342900" marR="0" lvl="0" indent="-34290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s-MX" sz="2400" dirty="0">
              <a:solidFill>
                <a:prstClr val="black"/>
              </a:solidFill>
              <a:latin typeface="Arial" panose="020B0604020202020204" pitchFamily="34" charset="0"/>
              <a:cs typeface="Arial" panose="020B0604020202020204" pitchFamily="34" charset="0"/>
            </a:endParaRPr>
          </a:p>
          <a:p>
            <a:pPr marL="342900" marR="0" lvl="0" indent="-34290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s-MX"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Artículo 23. Derechos Políticos</a:t>
            </a:r>
          </a:p>
          <a:p>
            <a:pPr marL="342900" marR="0" lvl="0" indent="-34290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1. Todos los ciudadanos deben gozar de los siguientes derechos y oportunidades:</a:t>
            </a:r>
          </a:p>
          <a:p>
            <a:pPr marL="342900" marR="0" lvl="0" indent="-34290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 de </a:t>
            </a:r>
            <a:r>
              <a:rPr kumimoji="0" lang="es-MX"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participar en la dirección de los asuntos públicos, directamente o por medio de representantes libremente elegidos</a:t>
            </a: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t>
            </a:r>
          </a:p>
          <a:p>
            <a:pPr marL="342900" marR="0" lvl="0" indent="-34290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b) de </a:t>
            </a:r>
            <a:r>
              <a:rPr kumimoji="0" lang="es-MX"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votar y ser elegidos en elecciones periódicas auténticas</a:t>
            </a: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realizadas </a:t>
            </a:r>
            <a:r>
              <a:rPr kumimoji="0" lang="es-MX"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por sufragio universal</a:t>
            </a: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e </a:t>
            </a:r>
            <a:r>
              <a:rPr kumimoji="0" lang="es-MX"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igual y</a:t>
            </a: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por voto </a:t>
            </a:r>
            <a:r>
              <a:rPr kumimoji="0" lang="es-MX"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secreto</a:t>
            </a: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que garantice </a:t>
            </a:r>
            <a:r>
              <a:rPr kumimoji="0" lang="es-MX"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la libre expresión de la voluntad de los electores</a:t>
            </a: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y</a:t>
            </a:r>
          </a:p>
        </p:txBody>
      </p:sp>
    </p:spTree>
    <p:extLst>
      <p:ext uri="{BB962C8B-B14F-4D97-AF65-F5344CB8AC3E}">
        <p14:creationId xmlns:p14="http://schemas.microsoft.com/office/powerpoint/2010/main" val="223709947"/>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angle 17"/>
          <p:cNvSpPr/>
          <p:nvPr/>
        </p:nvSpPr>
        <p:spPr>
          <a:xfrm>
            <a:off x="1" y="-13855"/>
            <a:ext cx="999459" cy="6857999"/>
          </a:xfrm>
          <a:prstGeom prst="rect">
            <a:avLst/>
          </a:prstGeom>
          <a:solidFill>
            <a:schemeClr val="tx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nvGrpSpPr>
          <p:cNvPr id="12" name="Group 4"/>
          <p:cNvGrpSpPr>
            <a:grpSpLocks noChangeAspect="1"/>
          </p:cNvGrpSpPr>
          <p:nvPr/>
        </p:nvGrpSpPr>
        <p:grpSpPr bwMode="auto">
          <a:xfrm>
            <a:off x="104876" y="493861"/>
            <a:ext cx="789708" cy="723378"/>
            <a:chOff x="3551" y="1011"/>
            <a:chExt cx="578" cy="620"/>
          </a:xfrm>
          <a:solidFill>
            <a:srgbClr val="FFC000"/>
          </a:solidFill>
        </p:grpSpPr>
        <p:sp>
          <p:nvSpPr>
            <p:cNvPr id="13" name="Freeform 5"/>
            <p:cNvSpPr>
              <a:spLocks/>
            </p:cNvSpPr>
            <p:nvPr/>
          </p:nvSpPr>
          <p:spPr bwMode="auto">
            <a:xfrm>
              <a:off x="3551" y="1138"/>
              <a:ext cx="578" cy="493"/>
            </a:xfrm>
            <a:custGeom>
              <a:avLst/>
              <a:gdLst>
                <a:gd name="T0" fmla="*/ 331 w 335"/>
                <a:gd name="T1" fmla="*/ 22 h 287"/>
                <a:gd name="T2" fmla="*/ 173 w 335"/>
                <a:gd name="T3" fmla="*/ 78 h 287"/>
                <a:gd name="T4" fmla="*/ 163 w 335"/>
                <a:gd name="T5" fmla="*/ 81 h 287"/>
                <a:gd name="T6" fmla="*/ 160 w 335"/>
                <a:gd name="T7" fmla="*/ 78 h 287"/>
                <a:gd name="T8" fmla="*/ 5 w 335"/>
                <a:gd name="T9" fmla="*/ 22 h 287"/>
                <a:gd name="T10" fmla="*/ 1 w 335"/>
                <a:gd name="T11" fmla="*/ 29 h 287"/>
                <a:gd name="T12" fmla="*/ 1 w 335"/>
                <a:gd name="T13" fmla="*/ 217 h 287"/>
                <a:gd name="T14" fmla="*/ 8 w 335"/>
                <a:gd name="T15" fmla="*/ 225 h 287"/>
                <a:gd name="T16" fmla="*/ 10 w 335"/>
                <a:gd name="T17" fmla="*/ 225 h 287"/>
                <a:gd name="T18" fmla="*/ 160 w 335"/>
                <a:gd name="T19" fmla="*/ 282 h 287"/>
                <a:gd name="T20" fmla="*/ 171 w 335"/>
                <a:gd name="T21" fmla="*/ 285 h 287"/>
                <a:gd name="T22" fmla="*/ 173 w 335"/>
                <a:gd name="T23" fmla="*/ 282 h 287"/>
                <a:gd name="T24" fmla="*/ 325 w 335"/>
                <a:gd name="T25" fmla="*/ 225 h 287"/>
                <a:gd name="T26" fmla="*/ 335 w 335"/>
                <a:gd name="T27" fmla="*/ 220 h 287"/>
                <a:gd name="T28" fmla="*/ 335 w 335"/>
                <a:gd name="T29" fmla="*/ 217 h 287"/>
                <a:gd name="T30" fmla="*/ 335 w 335"/>
                <a:gd name="T31" fmla="*/ 29 h 287"/>
                <a:gd name="T32" fmla="*/ 331 w 335"/>
                <a:gd name="T33" fmla="*/ 22 h 2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35" h="287">
                  <a:moveTo>
                    <a:pt x="331" y="22"/>
                  </a:moveTo>
                  <a:cubicBezTo>
                    <a:pt x="272" y="0"/>
                    <a:pt x="205" y="24"/>
                    <a:pt x="173" y="78"/>
                  </a:cubicBezTo>
                  <a:cubicBezTo>
                    <a:pt x="171" y="82"/>
                    <a:pt x="167" y="83"/>
                    <a:pt x="163" y="81"/>
                  </a:cubicBezTo>
                  <a:cubicBezTo>
                    <a:pt x="162" y="80"/>
                    <a:pt x="161" y="79"/>
                    <a:pt x="160" y="78"/>
                  </a:cubicBezTo>
                  <a:cubicBezTo>
                    <a:pt x="129" y="24"/>
                    <a:pt x="64" y="0"/>
                    <a:pt x="5" y="22"/>
                  </a:cubicBezTo>
                  <a:cubicBezTo>
                    <a:pt x="2" y="24"/>
                    <a:pt x="0" y="26"/>
                    <a:pt x="1" y="29"/>
                  </a:cubicBezTo>
                  <a:cubicBezTo>
                    <a:pt x="1" y="217"/>
                    <a:pt x="1" y="217"/>
                    <a:pt x="1" y="217"/>
                  </a:cubicBezTo>
                  <a:cubicBezTo>
                    <a:pt x="1" y="222"/>
                    <a:pt x="4" y="225"/>
                    <a:pt x="8" y="225"/>
                  </a:cubicBezTo>
                  <a:cubicBezTo>
                    <a:pt x="9" y="225"/>
                    <a:pt x="10" y="225"/>
                    <a:pt x="10" y="225"/>
                  </a:cubicBezTo>
                  <a:cubicBezTo>
                    <a:pt x="68" y="206"/>
                    <a:pt x="130" y="230"/>
                    <a:pt x="160" y="282"/>
                  </a:cubicBezTo>
                  <a:cubicBezTo>
                    <a:pt x="162" y="286"/>
                    <a:pt x="167" y="287"/>
                    <a:pt x="171" y="285"/>
                  </a:cubicBezTo>
                  <a:cubicBezTo>
                    <a:pt x="172" y="284"/>
                    <a:pt x="173" y="283"/>
                    <a:pt x="173" y="282"/>
                  </a:cubicBezTo>
                  <a:cubicBezTo>
                    <a:pt x="204" y="229"/>
                    <a:pt x="268" y="205"/>
                    <a:pt x="325" y="225"/>
                  </a:cubicBezTo>
                  <a:cubicBezTo>
                    <a:pt x="329" y="226"/>
                    <a:pt x="334" y="224"/>
                    <a:pt x="335" y="220"/>
                  </a:cubicBezTo>
                  <a:cubicBezTo>
                    <a:pt x="335" y="219"/>
                    <a:pt x="335" y="218"/>
                    <a:pt x="335" y="217"/>
                  </a:cubicBezTo>
                  <a:cubicBezTo>
                    <a:pt x="335" y="29"/>
                    <a:pt x="335" y="29"/>
                    <a:pt x="335" y="29"/>
                  </a:cubicBezTo>
                  <a:cubicBezTo>
                    <a:pt x="335" y="26"/>
                    <a:pt x="334" y="24"/>
                    <a:pt x="331" y="2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4" name="Oval 6"/>
            <p:cNvSpPr>
              <a:spLocks noChangeArrowheads="1"/>
            </p:cNvSpPr>
            <p:nvPr/>
          </p:nvSpPr>
          <p:spPr bwMode="auto">
            <a:xfrm>
              <a:off x="3755" y="1011"/>
              <a:ext cx="172" cy="173"/>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24" name="Rounded Rectangle 23">
            <a:extLst>
              <a:ext uri="{FF2B5EF4-FFF2-40B4-BE49-F238E27FC236}">
                <a16:creationId xmlns:a16="http://schemas.microsoft.com/office/drawing/2014/main" id="{BFD96790-848A-438E-9E66-18D7BAF751A7}"/>
              </a:ext>
            </a:extLst>
          </p:cNvPr>
          <p:cNvSpPr/>
          <p:nvPr/>
        </p:nvSpPr>
        <p:spPr>
          <a:xfrm>
            <a:off x="1124152" y="31966"/>
            <a:ext cx="10962972" cy="677192"/>
          </a:xfrm>
          <a:prstGeom prst="roundRect">
            <a:avLst>
              <a:gd name="adj" fmla="val 8891"/>
            </a:avLst>
          </a:prstGeom>
          <a:solidFill>
            <a:srgbClr val="FFC000"/>
          </a:solidFill>
          <a:ln>
            <a:noFill/>
          </a:ln>
          <a:effectLst>
            <a:outerShdw blurRad="571500" dist="279400" dir="1500000" sx="98000" sy="98000" algn="ctr" rotWithShape="0">
              <a:schemeClr val="tx1">
                <a:lumMod val="85000"/>
                <a:lumOff val="15000"/>
                <a:alpha val="17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D" sz="2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CONVENCIÓN  AMERICANA  SOBRE  DERECHOS  HUMANOS</a:t>
            </a:r>
          </a:p>
        </p:txBody>
      </p:sp>
      <p:pic>
        <p:nvPicPr>
          <p:cNvPr id="29" name="Imagen 28"/>
          <p:cNvPicPr>
            <a:picLocks noChangeAspect="1"/>
          </p:cNvPicPr>
          <p:nvPr/>
        </p:nvPicPr>
        <p:blipFill>
          <a:blip r:embed="rId2"/>
          <a:stretch>
            <a:fillRect/>
          </a:stretch>
        </p:blipFill>
        <p:spPr>
          <a:xfrm>
            <a:off x="9486711" y="6383813"/>
            <a:ext cx="2057400" cy="406401"/>
          </a:xfrm>
          <a:prstGeom prst="rect">
            <a:avLst/>
          </a:prstGeom>
        </p:spPr>
      </p:pic>
      <p:sp>
        <p:nvSpPr>
          <p:cNvPr id="4" name="CuadroTexto 3">
            <a:extLst>
              <a:ext uri="{FF2B5EF4-FFF2-40B4-BE49-F238E27FC236}">
                <a16:creationId xmlns:a16="http://schemas.microsoft.com/office/drawing/2014/main" id="{FF8E5090-91EB-6267-B69A-4559032143A5}"/>
              </a:ext>
            </a:extLst>
          </p:cNvPr>
          <p:cNvSpPr txBox="1"/>
          <p:nvPr/>
        </p:nvSpPr>
        <p:spPr>
          <a:xfrm>
            <a:off x="1104335" y="751502"/>
            <a:ext cx="10962972" cy="5632311"/>
          </a:xfrm>
          <a:prstGeom prst="rect">
            <a:avLst/>
          </a:prstGeom>
          <a:solidFill>
            <a:srgbClr val="FFC000"/>
          </a:solidFill>
        </p:spPr>
        <p:txBody>
          <a:bodyPr wrap="square">
            <a:spAutoFit/>
          </a:bodyPr>
          <a:lstStyle/>
          <a:p>
            <a:pPr marL="342900" marR="0" lvl="0" indent="-34290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c) de tener </a:t>
            </a:r>
            <a:r>
              <a:rPr kumimoji="0" lang="es-MX"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acceso</a:t>
            </a: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en condiciones generales de igualdad, </a:t>
            </a:r>
            <a:r>
              <a:rPr kumimoji="0" lang="es-MX"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 las funciones públicas</a:t>
            </a: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de su país.</a:t>
            </a:r>
          </a:p>
          <a:p>
            <a:pPr marL="342900" marR="0" lvl="0" indent="-34290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2. </a:t>
            </a:r>
            <a:r>
              <a:rPr kumimoji="0" lang="es-MX"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La ley puede reglamentar el ejercicio de los derechos</a:t>
            </a: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y oportunidades a que se refiere el inciso anterior, exclusivamente </a:t>
            </a:r>
            <a:r>
              <a:rPr kumimoji="0" lang="es-MX"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por razones de edad, nacionalidad, residencia, idioma, instrucción, capacidad civil o mental, o condena</a:t>
            </a:r>
            <a:r>
              <a:rPr kumimoji="0" lang="es-MX" sz="240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por juez competente, </a:t>
            </a:r>
            <a:r>
              <a:rPr kumimoji="0" lang="es-MX"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en proceso penal</a:t>
            </a: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t>
            </a:r>
          </a:p>
          <a:p>
            <a:pPr marL="342900" marR="0" lvl="0" indent="-34290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342900" marR="0" lvl="0" indent="-34290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s-MX" sz="2400" b="1" dirty="0">
                <a:solidFill>
                  <a:prstClr val="black"/>
                </a:solidFill>
                <a:latin typeface="Arial" panose="020B0604020202020204" pitchFamily="34" charset="0"/>
                <a:cs typeface="Arial" panose="020B0604020202020204" pitchFamily="34" charset="0"/>
              </a:rPr>
              <a:t>Artículo 28. Cláusula Federal</a:t>
            </a:r>
            <a:r>
              <a:rPr lang="es-MX" sz="2400" dirty="0">
                <a:solidFill>
                  <a:prstClr val="black"/>
                </a:solidFill>
                <a:latin typeface="Arial" panose="020B0604020202020204" pitchFamily="34" charset="0"/>
                <a:cs typeface="Arial" panose="020B0604020202020204" pitchFamily="34" charset="0"/>
              </a:rPr>
              <a:t> </a:t>
            </a:r>
          </a:p>
          <a:p>
            <a:pPr marL="342900" marR="0" lvl="0" indent="-34290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s-MX" sz="2400" dirty="0">
                <a:solidFill>
                  <a:prstClr val="black"/>
                </a:solidFill>
                <a:latin typeface="Arial" panose="020B0604020202020204" pitchFamily="34" charset="0"/>
                <a:cs typeface="Arial" panose="020B0604020202020204" pitchFamily="34" charset="0"/>
              </a:rPr>
              <a:t>1. Cuando se trate de un Estado parte constituido como</a:t>
            </a:r>
            <a:r>
              <a:rPr lang="es-MX" sz="2400" b="1" dirty="0">
                <a:solidFill>
                  <a:prstClr val="black"/>
                </a:solidFill>
                <a:latin typeface="Arial" panose="020B0604020202020204" pitchFamily="34" charset="0"/>
                <a:cs typeface="Arial" panose="020B0604020202020204" pitchFamily="34" charset="0"/>
              </a:rPr>
              <a:t> Estado Federal, el gobierno nacional</a:t>
            </a:r>
            <a:r>
              <a:rPr lang="es-MX" sz="2400" dirty="0">
                <a:solidFill>
                  <a:prstClr val="black"/>
                </a:solidFill>
                <a:latin typeface="Arial" panose="020B0604020202020204" pitchFamily="34" charset="0"/>
                <a:cs typeface="Arial" panose="020B0604020202020204" pitchFamily="34" charset="0"/>
              </a:rPr>
              <a:t> de dicho Estado parte </a:t>
            </a:r>
            <a:r>
              <a:rPr lang="es-MX" sz="2400" b="1" dirty="0">
                <a:solidFill>
                  <a:prstClr val="black"/>
                </a:solidFill>
                <a:latin typeface="Arial" panose="020B0604020202020204" pitchFamily="34" charset="0"/>
                <a:cs typeface="Arial" panose="020B0604020202020204" pitchFamily="34" charset="0"/>
              </a:rPr>
              <a:t>cumplirá todas las disposiciones de la presente Convención</a:t>
            </a:r>
            <a:r>
              <a:rPr lang="es-MX" sz="2400" dirty="0">
                <a:solidFill>
                  <a:prstClr val="black"/>
                </a:solidFill>
                <a:latin typeface="Arial" panose="020B0604020202020204" pitchFamily="34" charset="0"/>
                <a:cs typeface="Arial" panose="020B0604020202020204" pitchFamily="34" charset="0"/>
              </a:rPr>
              <a:t> relacionadas con las materias sobre las que ejerce jurisdicción legislativa y judicial.</a:t>
            </a:r>
          </a:p>
          <a:p>
            <a:pPr marL="342900" marR="0" lvl="0" indent="-34290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s-MX" sz="2400" dirty="0">
              <a:solidFill>
                <a:prstClr val="black"/>
              </a:solidFill>
              <a:latin typeface="Arial" panose="020B0604020202020204" pitchFamily="34" charset="0"/>
              <a:cs typeface="Arial" panose="020B0604020202020204" pitchFamily="34" charset="0"/>
            </a:endParaRPr>
          </a:p>
          <a:p>
            <a:pPr marL="342900" marR="0" lvl="0" indent="-34290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s-MX" sz="2400" dirty="0">
                <a:solidFill>
                  <a:prstClr val="black"/>
                </a:solidFill>
                <a:latin typeface="Arial" panose="020B0604020202020204" pitchFamily="34" charset="0"/>
                <a:cs typeface="Arial" panose="020B0604020202020204" pitchFamily="34" charset="0"/>
              </a:rPr>
              <a:t>2. Con respecto a las disposiciones relativas a las materias que corresponden a la jurisdicción de las entidades componentes de la </a:t>
            </a:r>
            <a:endPar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256099668"/>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angle 17"/>
          <p:cNvSpPr/>
          <p:nvPr/>
        </p:nvSpPr>
        <p:spPr>
          <a:xfrm>
            <a:off x="1" y="-13855"/>
            <a:ext cx="999459" cy="6857999"/>
          </a:xfrm>
          <a:prstGeom prst="rect">
            <a:avLst/>
          </a:prstGeom>
          <a:solidFill>
            <a:schemeClr val="tx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nvGrpSpPr>
          <p:cNvPr id="12" name="Group 4"/>
          <p:cNvGrpSpPr>
            <a:grpSpLocks noChangeAspect="1"/>
          </p:cNvGrpSpPr>
          <p:nvPr/>
        </p:nvGrpSpPr>
        <p:grpSpPr bwMode="auto">
          <a:xfrm>
            <a:off x="104876" y="493861"/>
            <a:ext cx="789708" cy="723378"/>
            <a:chOff x="3551" y="1011"/>
            <a:chExt cx="578" cy="620"/>
          </a:xfrm>
          <a:solidFill>
            <a:srgbClr val="FFC000"/>
          </a:solidFill>
        </p:grpSpPr>
        <p:sp>
          <p:nvSpPr>
            <p:cNvPr id="13" name="Freeform 5"/>
            <p:cNvSpPr>
              <a:spLocks/>
            </p:cNvSpPr>
            <p:nvPr/>
          </p:nvSpPr>
          <p:spPr bwMode="auto">
            <a:xfrm>
              <a:off x="3551" y="1138"/>
              <a:ext cx="578" cy="493"/>
            </a:xfrm>
            <a:custGeom>
              <a:avLst/>
              <a:gdLst>
                <a:gd name="T0" fmla="*/ 331 w 335"/>
                <a:gd name="T1" fmla="*/ 22 h 287"/>
                <a:gd name="T2" fmla="*/ 173 w 335"/>
                <a:gd name="T3" fmla="*/ 78 h 287"/>
                <a:gd name="T4" fmla="*/ 163 w 335"/>
                <a:gd name="T5" fmla="*/ 81 h 287"/>
                <a:gd name="T6" fmla="*/ 160 w 335"/>
                <a:gd name="T7" fmla="*/ 78 h 287"/>
                <a:gd name="T8" fmla="*/ 5 w 335"/>
                <a:gd name="T9" fmla="*/ 22 h 287"/>
                <a:gd name="T10" fmla="*/ 1 w 335"/>
                <a:gd name="T11" fmla="*/ 29 h 287"/>
                <a:gd name="T12" fmla="*/ 1 w 335"/>
                <a:gd name="T13" fmla="*/ 217 h 287"/>
                <a:gd name="T14" fmla="*/ 8 w 335"/>
                <a:gd name="T15" fmla="*/ 225 h 287"/>
                <a:gd name="T16" fmla="*/ 10 w 335"/>
                <a:gd name="T17" fmla="*/ 225 h 287"/>
                <a:gd name="T18" fmla="*/ 160 w 335"/>
                <a:gd name="T19" fmla="*/ 282 h 287"/>
                <a:gd name="T20" fmla="*/ 171 w 335"/>
                <a:gd name="T21" fmla="*/ 285 h 287"/>
                <a:gd name="T22" fmla="*/ 173 w 335"/>
                <a:gd name="T23" fmla="*/ 282 h 287"/>
                <a:gd name="T24" fmla="*/ 325 w 335"/>
                <a:gd name="T25" fmla="*/ 225 h 287"/>
                <a:gd name="T26" fmla="*/ 335 w 335"/>
                <a:gd name="T27" fmla="*/ 220 h 287"/>
                <a:gd name="T28" fmla="*/ 335 w 335"/>
                <a:gd name="T29" fmla="*/ 217 h 287"/>
                <a:gd name="T30" fmla="*/ 335 w 335"/>
                <a:gd name="T31" fmla="*/ 29 h 287"/>
                <a:gd name="T32" fmla="*/ 331 w 335"/>
                <a:gd name="T33" fmla="*/ 22 h 2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35" h="287">
                  <a:moveTo>
                    <a:pt x="331" y="22"/>
                  </a:moveTo>
                  <a:cubicBezTo>
                    <a:pt x="272" y="0"/>
                    <a:pt x="205" y="24"/>
                    <a:pt x="173" y="78"/>
                  </a:cubicBezTo>
                  <a:cubicBezTo>
                    <a:pt x="171" y="82"/>
                    <a:pt x="167" y="83"/>
                    <a:pt x="163" y="81"/>
                  </a:cubicBezTo>
                  <a:cubicBezTo>
                    <a:pt x="162" y="80"/>
                    <a:pt x="161" y="79"/>
                    <a:pt x="160" y="78"/>
                  </a:cubicBezTo>
                  <a:cubicBezTo>
                    <a:pt x="129" y="24"/>
                    <a:pt x="64" y="0"/>
                    <a:pt x="5" y="22"/>
                  </a:cubicBezTo>
                  <a:cubicBezTo>
                    <a:pt x="2" y="24"/>
                    <a:pt x="0" y="26"/>
                    <a:pt x="1" y="29"/>
                  </a:cubicBezTo>
                  <a:cubicBezTo>
                    <a:pt x="1" y="217"/>
                    <a:pt x="1" y="217"/>
                    <a:pt x="1" y="217"/>
                  </a:cubicBezTo>
                  <a:cubicBezTo>
                    <a:pt x="1" y="222"/>
                    <a:pt x="4" y="225"/>
                    <a:pt x="8" y="225"/>
                  </a:cubicBezTo>
                  <a:cubicBezTo>
                    <a:pt x="9" y="225"/>
                    <a:pt x="10" y="225"/>
                    <a:pt x="10" y="225"/>
                  </a:cubicBezTo>
                  <a:cubicBezTo>
                    <a:pt x="68" y="206"/>
                    <a:pt x="130" y="230"/>
                    <a:pt x="160" y="282"/>
                  </a:cubicBezTo>
                  <a:cubicBezTo>
                    <a:pt x="162" y="286"/>
                    <a:pt x="167" y="287"/>
                    <a:pt x="171" y="285"/>
                  </a:cubicBezTo>
                  <a:cubicBezTo>
                    <a:pt x="172" y="284"/>
                    <a:pt x="173" y="283"/>
                    <a:pt x="173" y="282"/>
                  </a:cubicBezTo>
                  <a:cubicBezTo>
                    <a:pt x="204" y="229"/>
                    <a:pt x="268" y="205"/>
                    <a:pt x="325" y="225"/>
                  </a:cubicBezTo>
                  <a:cubicBezTo>
                    <a:pt x="329" y="226"/>
                    <a:pt x="334" y="224"/>
                    <a:pt x="335" y="220"/>
                  </a:cubicBezTo>
                  <a:cubicBezTo>
                    <a:pt x="335" y="219"/>
                    <a:pt x="335" y="218"/>
                    <a:pt x="335" y="217"/>
                  </a:cubicBezTo>
                  <a:cubicBezTo>
                    <a:pt x="335" y="29"/>
                    <a:pt x="335" y="29"/>
                    <a:pt x="335" y="29"/>
                  </a:cubicBezTo>
                  <a:cubicBezTo>
                    <a:pt x="335" y="26"/>
                    <a:pt x="334" y="24"/>
                    <a:pt x="331" y="2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4" name="Oval 6"/>
            <p:cNvSpPr>
              <a:spLocks noChangeArrowheads="1"/>
            </p:cNvSpPr>
            <p:nvPr/>
          </p:nvSpPr>
          <p:spPr bwMode="auto">
            <a:xfrm>
              <a:off x="3755" y="1011"/>
              <a:ext cx="172" cy="173"/>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24" name="Rounded Rectangle 23">
            <a:extLst>
              <a:ext uri="{FF2B5EF4-FFF2-40B4-BE49-F238E27FC236}">
                <a16:creationId xmlns:a16="http://schemas.microsoft.com/office/drawing/2014/main" id="{BFD96790-848A-438E-9E66-18D7BAF751A7}"/>
              </a:ext>
            </a:extLst>
          </p:cNvPr>
          <p:cNvSpPr/>
          <p:nvPr/>
        </p:nvSpPr>
        <p:spPr>
          <a:xfrm>
            <a:off x="1124152" y="31966"/>
            <a:ext cx="10962972" cy="677192"/>
          </a:xfrm>
          <a:prstGeom prst="roundRect">
            <a:avLst>
              <a:gd name="adj" fmla="val 8891"/>
            </a:avLst>
          </a:prstGeom>
          <a:solidFill>
            <a:srgbClr val="FFC000"/>
          </a:solidFill>
          <a:ln>
            <a:noFill/>
          </a:ln>
          <a:effectLst>
            <a:outerShdw blurRad="571500" dist="279400" dir="1500000" sx="98000" sy="98000" algn="ctr" rotWithShape="0">
              <a:schemeClr val="tx1">
                <a:lumMod val="85000"/>
                <a:lumOff val="15000"/>
                <a:alpha val="17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D" sz="2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CONVENCIÓN  AMERICANA  SOBRE  DERECHOS  HUMANOS</a:t>
            </a:r>
          </a:p>
        </p:txBody>
      </p:sp>
      <p:pic>
        <p:nvPicPr>
          <p:cNvPr id="29" name="Imagen 28"/>
          <p:cNvPicPr>
            <a:picLocks noChangeAspect="1"/>
          </p:cNvPicPr>
          <p:nvPr/>
        </p:nvPicPr>
        <p:blipFill>
          <a:blip r:embed="rId2"/>
          <a:stretch>
            <a:fillRect/>
          </a:stretch>
        </p:blipFill>
        <p:spPr>
          <a:xfrm>
            <a:off x="9486711" y="6383813"/>
            <a:ext cx="2057400" cy="406401"/>
          </a:xfrm>
          <a:prstGeom prst="rect">
            <a:avLst/>
          </a:prstGeom>
        </p:spPr>
      </p:pic>
      <p:sp>
        <p:nvSpPr>
          <p:cNvPr id="4" name="CuadroTexto 3">
            <a:extLst>
              <a:ext uri="{FF2B5EF4-FFF2-40B4-BE49-F238E27FC236}">
                <a16:creationId xmlns:a16="http://schemas.microsoft.com/office/drawing/2014/main" id="{FF8E5090-91EB-6267-B69A-4559032143A5}"/>
              </a:ext>
            </a:extLst>
          </p:cNvPr>
          <p:cNvSpPr txBox="1"/>
          <p:nvPr/>
        </p:nvSpPr>
        <p:spPr>
          <a:xfrm>
            <a:off x="1104335" y="751502"/>
            <a:ext cx="10962972" cy="5632311"/>
          </a:xfrm>
          <a:prstGeom prst="rect">
            <a:avLst/>
          </a:prstGeom>
          <a:solidFill>
            <a:srgbClr val="FFC000"/>
          </a:solidFill>
        </p:spPr>
        <p:txBody>
          <a:bodyPr wrap="square">
            <a:spAutoFit/>
          </a:bodyPr>
          <a:lstStyle/>
          <a:p>
            <a:pPr marL="342900" marR="0" lvl="0" indent="-34290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federación, el gobierno nacional debe tomar de inmediato las medidas pertinentes, conforme a su constitución y sus leyes, a fin de que las autoridades competentes de dichas entidades puedan adoptar las disposiciones del caso para el cumplimiento de esta Convención.</a:t>
            </a:r>
          </a:p>
          <a:p>
            <a:pPr marL="342900" marR="0" lvl="0" indent="-34290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342900" marR="0" lvl="0" indent="-34290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3. Cuando dos o más Estados partes acuerden integrar entre sí una federación u otra clase de asociación, cuidarán de que el pacto comunitario correspondiente contenga las disposiciones necesarias para que continúen haciéndose efectivas en el nuevo Estado así organizado, las normas de la presente Convención.</a:t>
            </a:r>
          </a:p>
          <a:p>
            <a:pPr marL="342900" marR="0" lvl="0" indent="-34290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342900" marR="0" lvl="0" indent="-34290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s-MX" sz="2400" b="1" dirty="0">
                <a:solidFill>
                  <a:prstClr val="black"/>
                </a:solidFill>
                <a:latin typeface="Arial" panose="020B0604020202020204" pitchFamily="34" charset="0"/>
                <a:cs typeface="Arial" panose="020B0604020202020204" pitchFamily="34" charset="0"/>
              </a:rPr>
              <a:t>Artículo 32. Correlación entre Deberes y Derechos</a:t>
            </a:r>
          </a:p>
          <a:p>
            <a:pPr marL="342900" marR="0" lvl="0" indent="-34290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s-MX" sz="2400" dirty="0">
              <a:solidFill>
                <a:prstClr val="black"/>
              </a:solidFill>
              <a:latin typeface="Arial" panose="020B0604020202020204" pitchFamily="34" charset="0"/>
              <a:cs typeface="Arial" panose="020B0604020202020204" pitchFamily="34" charset="0"/>
            </a:endParaRPr>
          </a:p>
          <a:p>
            <a:pPr marL="342900" marR="0" lvl="0" indent="-34290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s-MX" sz="2400" dirty="0">
                <a:solidFill>
                  <a:prstClr val="black"/>
                </a:solidFill>
                <a:latin typeface="Arial" panose="020B0604020202020204" pitchFamily="34" charset="0"/>
                <a:cs typeface="Arial" panose="020B0604020202020204" pitchFamily="34" charset="0"/>
              </a:rPr>
              <a:t>1. </a:t>
            </a:r>
            <a:r>
              <a:rPr lang="es-MX" sz="2400" b="1" dirty="0">
                <a:solidFill>
                  <a:prstClr val="black"/>
                </a:solidFill>
                <a:latin typeface="Arial" panose="020B0604020202020204" pitchFamily="34" charset="0"/>
                <a:cs typeface="Arial" panose="020B0604020202020204" pitchFamily="34" charset="0"/>
              </a:rPr>
              <a:t>Toda persona tiene deberes para con la familia, la comunidad y la humanidad</a:t>
            </a:r>
            <a:r>
              <a:rPr lang="es-MX" sz="2400" dirty="0">
                <a:solidFill>
                  <a:prstClr val="black"/>
                </a:solidFill>
                <a:latin typeface="Arial" panose="020B0604020202020204" pitchFamily="34" charset="0"/>
                <a:cs typeface="Arial" panose="020B0604020202020204" pitchFamily="34" charset="0"/>
              </a:rPr>
              <a:t>.</a:t>
            </a:r>
          </a:p>
        </p:txBody>
      </p:sp>
    </p:spTree>
    <p:extLst>
      <p:ext uri="{BB962C8B-B14F-4D97-AF65-F5344CB8AC3E}">
        <p14:creationId xmlns:p14="http://schemas.microsoft.com/office/powerpoint/2010/main" val="3413709085"/>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angle 17"/>
          <p:cNvSpPr/>
          <p:nvPr/>
        </p:nvSpPr>
        <p:spPr>
          <a:xfrm>
            <a:off x="1" y="-13855"/>
            <a:ext cx="999459" cy="6857999"/>
          </a:xfrm>
          <a:prstGeom prst="rect">
            <a:avLst/>
          </a:prstGeom>
          <a:solidFill>
            <a:schemeClr val="tx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nvGrpSpPr>
          <p:cNvPr id="12" name="Group 4"/>
          <p:cNvGrpSpPr>
            <a:grpSpLocks noChangeAspect="1"/>
          </p:cNvGrpSpPr>
          <p:nvPr/>
        </p:nvGrpSpPr>
        <p:grpSpPr bwMode="auto">
          <a:xfrm>
            <a:off x="104876" y="493861"/>
            <a:ext cx="789708" cy="723378"/>
            <a:chOff x="3551" y="1011"/>
            <a:chExt cx="578" cy="620"/>
          </a:xfrm>
          <a:solidFill>
            <a:srgbClr val="FFC000"/>
          </a:solidFill>
        </p:grpSpPr>
        <p:sp>
          <p:nvSpPr>
            <p:cNvPr id="13" name="Freeform 5"/>
            <p:cNvSpPr>
              <a:spLocks/>
            </p:cNvSpPr>
            <p:nvPr/>
          </p:nvSpPr>
          <p:spPr bwMode="auto">
            <a:xfrm>
              <a:off x="3551" y="1138"/>
              <a:ext cx="578" cy="493"/>
            </a:xfrm>
            <a:custGeom>
              <a:avLst/>
              <a:gdLst>
                <a:gd name="T0" fmla="*/ 331 w 335"/>
                <a:gd name="T1" fmla="*/ 22 h 287"/>
                <a:gd name="T2" fmla="*/ 173 w 335"/>
                <a:gd name="T3" fmla="*/ 78 h 287"/>
                <a:gd name="T4" fmla="*/ 163 w 335"/>
                <a:gd name="T5" fmla="*/ 81 h 287"/>
                <a:gd name="T6" fmla="*/ 160 w 335"/>
                <a:gd name="T7" fmla="*/ 78 h 287"/>
                <a:gd name="T8" fmla="*/ 5 w 335"/>
                <a:gd name="T9" fmla="*/ 22 h 287"/>
                <a:gd name="T10" fmla="*/ 1 w 335"/>
                <a:gd name="T11" fmla="*/ 29 h 287"/>
                <a:gd name="T12" fmla="*/ 1 w 335"/>
                <a:gd name="T13" fmla="*/ 217 h 287"/>
                <a:gd name="T14" fmla="*/ 8 w 335"/>
                <a:gd name="T15" fmla="*/ 225 h 287"/>
                <a:gd name="T16" fmla="*/ 10 w 335"/>
                <a:gd name="T17" fmla="*/ 225 h 287"/>
                <a:gd name="T18" fmla="*/ 160 w 335"/>
                <a:gd name="T19" fmla="*/ 282 h 287"/>
                <a:gd name="T20" fmla="*/ 171 w 335"/>
                <a:gd name="T21" fmla="*/ 285 h 287"/>
                <a:gd name="T22" fmla="*/ 173 w 335"/>
                <a:gd name="T23" fmla="*/ 282 h 287"/>
                <a:gd name="T24" fmla="*/ 325 w 335"/>
                <a:gd name="T25" fmla="*/ 225 h 287"/>
                <a:gd name="T26" fmla="*/ 335 w 335"/>
                <a:gd name="T27" fmla="*/ 220 h 287"/>
                <a:gd name="T28" fmla="*/ 335 w 335"/>
                <a:gd name="T29" fmla="*/ 217 h 287"/>
                <a:gd name="T30" fmla="*/ 335 w 335"/>
                <a:gd name="T31" fmla="*/ 29 h 287"/>
                <a:gd name="T32" fmla="*/ 331 w 335"/>
                <a:gd name="T33" fmla="*/ 22 h 2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35" h="287">
                  <a:moveTo>
                    <a:pt x="331" y="22"/>
                  </a:moveTo>
                  <a:cubicBezTo>
                    <a:pt x="272" y="0"/>
                    <a:pt x="205" y="24"/>
                    <a:pt x="173" y="78"/>
                  </a:cubicBezTo>
                  <a:cubicBezTo>
                    <a:pt x="171" y="82"/>
                    <a:pt x="167" y="83"/>
                    <a:pt x="163" y="81"/>
                  </a:cubicBezTo>
                  <a:cubicBezTo>
                    <a:pt x="162" y="80"/>
                    <a:pt x="161" y="79"/>
                    <a:pt x="160" y="78"/>
                  </a:cubicBezTo>
                  <a:cubicBezTo>
                    <a:pt x="129" y="24"/>
                    <a:pt x="64" y="0"/>
                    <a:pt x="5" y="22"/>
                  </a:cubicBezTo>
                  <a:cubicBezTo>
                    <a:pt x="2" y="24"/>
                    <a:pt x="0" y="26"/>
                    <a:pt x="1" y="29"/>
                  </a:cubicBezTo>
                  <a:cubicBezTo>
                    <a:pt x="1" y="217"/>
                    <a:pt x="1" y="217"/>
                    <a:pt x="1" y="217"/>
                  </a:cubicBezTo>
                  <a:cubicBezTo>
                    <a:pt x="1" y="222"/>
                    <a:pt x="4" y="225"/>
                    <a:pt x="8" y="225"/>
                  </a:cubicBezTo>
                  <a:cubicBezTo>
                    <a:pt x="9" y="225"/>
                    <a:pt x="10" y="225"/>
                    <a:pt x="10" y="225"/>
                  </a:cubicBezTo>
                  <a:cubicBezTo>
                    <a:pt x="68" y="206"/>
                    <a:pt x="130" y="230"/>
                    <a:pt x="160" y="282"/>
                  </a:cubicBezTo>
                  <a:cubicBezTo>
                    <a:pt x="162" y="286"/>
                    <a:pt x="167" y="287"/>
                    <a:pt x="171" y="285"/>
                  </a:cubicBezTo>
                  <a:cubicBezTo>
                    <a:pt x="172" y="284"/>
                    <a:pt x="173" y="283"/>
                    <a:pt x="173" y="282"/>
                  </a:cubicBezTo>
                  <a:cubicBezTo>
                    <a:pt x="204" y="229"/>
                    <a:pt x="268" y="205"/>
                    <a:pt x="325" y="225"/>
                  </a:cubicBezTo>
                  <a:cubicBezTo>
                    <a:pt x="329" y="226"/>
                    <a:pt x="334" y="224"/>
                    <a:pt x="335" y="220"/>
                  </a:cubicBezTo>
                  <a:cubicBezTo>
                    <a:pt x="335" y="219"/>
                    <a:pt x="335" y="218"/>
                    <a:pt x="335" y="217"/>
                  </a:cubicBezTo>
                  <a:cubicBezTo>
                    <a:pt x="335" y="29"/>
                    <a:pt x="335" y="29"/>
                    <a:pt x="335" y="29"/>
                  </a:cubicBezTo>
                  <a:cubicBezTo>
                    <a:pt x="335" y="26"/>
                    <a:pt x="334" y="24"/>
                    <a:pt x="331" y="2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4" name="Oval 6"/>
            <p:cNvSpPr>
              <a:spLocks noChangeArrowheads="1"/>
            </p:cNvSpPr>
            <p:nvPr/>
          </p:nvSpPr>
          <p:spPr bwMode="auto">
            <a:xfrm>
              <a:off x="3755" y="1011"/>
              <a:ext cx="172" cy="173"/>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24" name="Rounded Rectangle 23">
            <a:extLst>
              <a:ext uri="{FF2B5EF4-FFF2-40B4-BE49-F238E27FC236}">
                <a16:creationId xmlns:a16="http://schemas.microsoft.com/office/drawing/2014/main" id="{BFD96790-848A-438E-9E66-18D7BAF751A7}"/>
              </a:ext>
            </a:extLst>
          </p:cNvPr>
          <p:cNvSpPr/>
          <p:nvPr/>
        </p:nvSpPr>
        <p:spPr>
          <a:xfrm>
            <a:off x="1124152" y="31966"/>
            <a:ext cx="10962972" cy="677192"/>
          </a:xfrm>
          <a:prstGeom prst="roundRect">
            <a:avLst>
              <a:gd name="adj" fmla="val 8891"/>
            </a:avLst>
          </a:prstGeom>
          <a:solidFill>
            <a:srgbClr val="FFC000"/>
          </a:solidFill>
          <a:ln>
            <a:noFill/>
          </a:ln>
          <a:effectLst>
            <a:outerShdw blurRad="571500" dist="279400" dir="1500000" sx="98000" sy="98000" algn="ctr" rotWithShape="0">
              <a:schemeClr val="tx1">
                <a:lumMod val="85000"/>
                <a:lumOff val="15000"/>
                <a:alpha val="17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D" sz="2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CONVENCIÓN  AMERICANA  SOBRE  DERECHOS  HUMANOS</a:t>
            </a:r>
          </a:p>
        </p:txBody>
      </p:sp>
      <p:pic>
        <p:nvPicPr>
          <p:cNvPr id="29" name="Imagen 28"/>
          <p:cNvPicPr>
            <a:picLocks noChangeAspect="1"/>
          </p:cNvPicPr>
          <p:nvPr/>
        </p:nvPicPr>
        <p:blipFill>
          <a:blip r:embed="rId2"/>
          <a:stretch>
            <a:fillRect/>
          </a:stretch>
        </p:blipFill>
        <p:spPr>
          <a:xfrm>
            <a:off x="9486711" y="6383813"/>
            <a:ext cx="2057400" cy="406401"/>
          </a:xfrm>
          <a:prstGeom prst="rect">
            <a:avLst/>
          </a:prstGeom>
        </p:spPr>
      </p:pic>
      <p:sp>
        <p:nvSpPr>
          <p:cNvPr id="4" name="CuadroTexto 3">
            <a:extLst>
              <a:ext uri="{FF2B5EF4-FFF2-40B4-BE49-F238E27FC236}">
                <a16:creationId xmlns:a16="http://schemas.microsoft.com/office/drawing/2014/main" id="{FF8E5090-91EB-6267-B69A-4559032143A5}"/>
              </a:ext>
            </a:extLst>
          </p:cNvPr>
          <p:cNvSpPr txBox="1"/>
          <p:nvPr/>
        </p:nvSpPr>
        <p:spPr>
          <a:xfrm>
            <a:off x="1104335" y="751502"/>
            <a:ext cx="10962972" cy="5632311"/>
          </a:xfrm>
          <a:prstGeom prst="rect">
            <a:avLst/>
          </a:prstGeom>
          <a:solidFill>
            <a:srgbClr val="FFC000"/>
          </a:solidFill>
        </p:spPr>
        <p:txBody>
          <a:bodyPr wrap="square">
            <a:spAutoFit/>
          </a:bodyPr>
          <a:lstStyle/>
          <a:p>
            <a:pPr marL="342900" marR="0" lvl="0" indent="-34290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2. </a:t>
            </a:r>
            <a:r>
              <a:rPr kumimoji="0" lang="es-MX"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Los derechos de cada persona están limitados por los derechos de los demás, por la seguridad de todos y</a:t>
            </a: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por las justas exigencias </a:t>
            </a:r>
            <a:r>
              <a:rPr kumimoji="0" lang="es-MX"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del bien común, en una sociedad democrática</a:t>
            </a: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t>
            </a:r>
          </a:p>
          <a:p>
            <a:pPr marL="342900" marR="0" lvl="0" indent="-342900" algn="ctr"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PARTE II</a:t>
            </a:r>
          </a:p>
          <a:p>
            <a:pPr marL="342900" marR="0" lvl="0" indent="-342900" algn="ctr"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s-MX" sz="2400" dirty="0">
                <a:solidFill>
                  <a:prstClr val="black"/>
                </a:solidFill>
                <a:latin typeface="Arial" panose="020B0604020202020204" pitchFamily="34" charset="0"/>
                <a:cs typeface="Arial" panose="020B0604020202020204" pitchFamily="34" charset="0"/>
              </a:rPr>
              <a:t>MEDIOS DE LA PROTECCIÓN</a:t>
            </a:r>
          </a:p>
          <a:p>
            <a:pPr marL="342900" marR="0" lvl="0" indent="-342900" algn="ctr"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CAPÍTULO VI</a:t>
            </a:r>
          </a:p>
          <a:p>
            <a:pPr marL="342900" marR="0" lvl="0" indent="-342900" algn="ctr"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s-MX" sz="2400" dirty="0">
                <a:solidFill>
                  <a:prstClr val="black"/>
                </a:solidFill>
                <a:latin typeface="Arial" panose="020B0604020202020204" pitchFamily="34" charset="0"/>
                <a:cs typeface="Arial" panose="020B0604020202020204" pitchFamily="34" charset="0"/>
              </a:rPr>
              <a:t>DE LOS ÓRGANOS COMPETENTES</a:t>
            </a:r>
            <a:endPar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342900" marR="0" lvl="0" indent="-34290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342900" marR="0" lvl="0" indent="-34290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s-MX" sz="2400" dirty="0">
                <a:solidFill>
                  <a:prstClr val="black"/>
                </a:solidFill>
                <a:latin typeface="Arial" panose="020B0604020202020204" pitchFamily="34" charset="0"/>
                <a:cs typeface="Arial" panose="020B0604020202020204" pitchFamily="34" charset="0"/>
              </a:rPr>
              <a:t>Artículo 33 Son competentes para conocer de los asuntos relacionados con el cumplimiento de los compromisos contraídos por los Estados partes en esta Convención:</a:t>
            </a:r>
          </a:p>
          <a:p>
            <a:pPr marL="342900" marR="0" lvl="0" indent="-34290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s-MX" sz="2400" dirty="0">
                <a:solidFill>
                  <a:prstClr val="black"/>
                </a:solidFill>
                <a:latin typeface="Arial" panose="020B0604020202020204" pitchFamily="34" charset="0"/>
                <a:cs typeface="Arial" panose="020B0604020202020204" pitchFamily="34" charset="0"/>
              </a:rPr>
              <a:t>a) La </a:t>
            </a:r>
            <a:r>
              <a:rPr lang="es-MX" sz="2400" b="1" dirty="0">
                <a:solidFill>
                  <a:prstClr val="black"/>
                </a:solidFill>
                <a:latin typeface="Arial" panose="020B0604020202020204" pitchFamily="34" charset="0"/>
                <a:cs typeface="Arial" panose="020B0604020202020204" pitchFamily="34" charset="0"/>
              </a:rPr>
              <a:t>Comisión Interamericana de Derechos Humanos</a:t>
            </a:r>
            <a:r>
              <a:rPr lang="es-MX" sz="2400" dirty="0">
                <a:solidFill>
                  <a:prstClr val="black"/>
                </a:solidFill>
                <a:latin typeface="Arial" panose="020B0604020202020204" pitchFamily="34" charset="0"/>
                <a:cs typeface="Arial" panose="020B0604020202020204" pitchFamily="34" charset="0"/>
              </a:rPr>
              <a:t>, llamada en adelante la Comisión, y</a:t>
            </a:r>
          </a:p>
          <a:p>
            <a:pPr marL="342900" marR="0" lvl="0" indent="-34290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s-MX" sz="2400" dirty="0">
                <a:solidFill>
                  <a:prstClr val="black"/>
                </a:solidFill>
                <a:latin typeface="Arial" panose="020B0604020202020204" pitchFamily="34" charset="0"/>
                <a:cs typeface="Arial" panose="020B0604020202020204" pitchFamily="34" charset="0"/>
              </a:rPr>
              <a:t>b) La </a:t>
            </a:r>
            <a:r>
              <a:rPr lang="es-MX" sz="2400" b="1" dirty="0">
                <a:solidFill>
                  <a:prstClr val="black"/>
                </a:solidFill>
                <a:latin typeface="Arial" panose="020B0604020202020204" pitchFamily="34" charset="0"/>
                <a:cs typeface="Arial" panose="020B0604020202020204" pitchFamily="34" charset="0"/>
              </a:rPr>
              <a:t>Corte Interamericana de Derechos Humanos</a:t>
            </a:r>
            <a:r>
              <a:rPr lang="es-MX" sz="2400" dirty="0">
                <a:solidFill>
                  <a:prstClr val="black"/>
                </a:solidFill>
                <a:latin typeface="Arial" panose="020B0604020202020204" pitchFamily="34" charset="0"/>
                <a:cs typeface="Arial" panose="020B0604020202020204" pitchFamily="34" charset="0"/>
              </a:rPr>
              <a:t>, llamada en adelante la Corte.</a:t>
            </a:r>
          </a:p>
        </p:txBody>
      </p:sp>
    </p:spTree>
    <p:extLst>
      <p:ext uri="{BB962C8B-B14F-4D97-AF65-F5344CB8AC3E}">
        <p14:creationId xmlns:p14="http://schemas.microsoft.com/office/powerpoint/2010/main" val="533027133"/>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angle 17"/>
          <p:cNvSpPr/>
          <p:nvPr/>
        </p:nvSpPr>
        <p:spPr>
          <a:xfrm>
            <a:off x="1" y="-13855"/>
            <a:ext cx="999459" cy="6857999"/>
          </a:xfrm>
          <a:prstGeom prst="rect">
            <a:avLst/>
          </a:prstGeom>
          <a:solidFill>
            <a:schemeClr val="tx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nvGrpSpPr>
          <p:cNvPr id="12" name="Group 4"/>
          <p:cNvGrpSpPr>
            <a:grpSpLocks noChangeAspect="1"/>
          </p:cNvGrpSpPr>
          <p:nvPr/>
        </p:nvGrpSpPr>
        <p:grpSpPr bwMode="auto">
          <a:xfrm>
            <a:off x="104876" y="493861"/>
            <a:ext cx="789708" cy="723378"/>
            <a:chOff x="3551" y="1011"/>
            <a:chExt cx="578" cy="620"/>
          </a:xfrm>
          <a:solidFill>
            <a:srgbClr val="FFC000"/>
          </a:solidFill>
        </p:grpSpPr>
        <p:sp>
          <p:nvSpPr>
            <p:cNvPr id="13" name="Freeform 5"/>
            <p:cNvSpPr>
              <a:spLocks/>
            </p:cNvSpPr>
            <p:nvPr/>
          </p:nvSpPr>
          <p:spPr bwMode="auto">
            <a:xfrm>
              <a:off x="3551" y="1138"/>
              <a:ext cx="578" cy="493"/>
            </a:xfrm>
            <a:custGeom>
              <a:avLst/>
              <a:gdLst>
                <a:gd name="T0" fmla="*/ 331 w 335"/>
                <a:gd name="T1" fmla="*/ 22 h 287"/>
                <a:gd name="T2" fmla="*/ 173 w 335"/>
                <a:gd name="T3" fmla="*/ 78 h 287"/>
                <a:gd name="T4" fmla="*/ 163 w 335"/>
                <a:gd name="T5" fmla="*/ 81 h 287"/>
                <a:gd name="T6" fmla="*/ 160 w 335"/>
                <a:gd name="T7" fmla="*/ 78 h 287"/>
                <a:gd name="T8" fmla="*/ 5 w 335"/>
                <a:gd name="T9" fmla="*/ 22 h 287"/>
                <a:gd name="T10" fmla="*/ 1 w 335"/>
                <a:gd name="T11" fmla="*/ 29 h 287"/>
                <a:gd name="T12" fmla="*/ 1 w 335"/>
                <a:gd name="T13" fmla="*/ 217 h 287"/>
                <a:gd name="T14" fmla="*/ 8 w 335"/>
                <a:gd name="T15" fmla="*/ 225 h 287"/>
                <a:gd name="T16" fmla="*/ 10 w 335"/>
                <a:gd name="T17" fmla="*/ 225 h 287"/>
                <a:gd name="T18" fmla="*/ 160 w 335"/>
                <a:gd name="T19" fmla="*/ 282 h 287"/>
                <a:gd name="T20" fmla="*/ 171 w 335"/>
                <a:gd name="T21" fmla="*/ 285 h 287"/>
                <a:gd name="T22" fmla="*/ 173 w 335"/>
                <a:gd name="T23" fmla="*/ 282 h 287"/>
                <a:gd name="T24" fmla="*/ 325 w 335"/>
                <a:gd name="T25" fmla="*/ 225 h 287"/>
                <a:gd name="T26" fmla="*/ 335 w 335"/>
                <a:gd name="T27" fmla="*/ 220 h 287"/>
                <a:gd name="T28" fmla="*/ 335 w 335"/>
                <a:gd name="T29" fmla="*/ 217 h 287"/>
                <a:gd name="T30" fmla="*/ 335 w 335"/>
                <a:gd name="T31" fmla="*/ 29 h 287"/>
                <a:gd name="T32" fmla="*/ 331 w 335"/>
                <a:gd name="T33" fmla="*/ 22 h 2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35" h="287">
                  <a:moveTo>
                    <a:pt x="331" y="22"/>
                  </a:moveTo>
                  <a:cubicBezTo>
                    <a:pt x="272" y="0"/>
                    <a:pt x="205" y="24"/>
                    <a:pt x="173" y="78"/>
                  </a:cubicBezTo>
                  <a:cubicBezTo>
                    <a:pt x="171" y="82"/>
                    <a:pt x="167" y="83"/>
                    <a:pt x="163" y="81"/>
                  </a:cubicBezTo>
                  <a:cubicBezTo>
                    <a:pt x="162" y="80"/>
                    <a:pt x="161" y="79"/>
                    <a:pt x="160" y="78"/>
                  </a:cubicBezTo>
                  <a:cubicBezTo>
                    <a:pt x="129" y="24"/>
                    <a:pt x="64" y="0"/>
                    <a:pt x="5" y="22"/>
                  </a:cubicBezTo>
                  <a:cubicBezTo>
                    <a:pt x="2" y="24"/>
                    <a:pt x="0" y="26"/>
                    <a:pt x="1" y="29"/>
                  </a:cubicBezTo>
                  <a:cubicBezTo>
                    <a:pt x="1" y="217"/>
                    <a:pt x="1" y="217"/>
                    <a:pt x="1" y="217"/>
                  </a:cubicBezTo>
                  <a:cubicBezTo>
                    <a:pt x="1" y="222"/>
                    <a:pt x="4" y="225"/>
                    <a:pt x="8" y="225"/>
                  </a:cubicBezTo>
                  <a:cubicBezTo>
                    <a:pt x="9" y="225"/>
                    <a:pt x="10" y="225"/>
                    <a:pt x="10" y="225"/>
                  </a:cubicBezTo>
                  <a:cubicBezTo>
                    <a:pt x="68" y="206"/>
                    <a:pt x="130" y="230"/>
                    <a:pt x="160" y="282"/>
                  </a:cubicBezTo>
                  <a:cubicBezTo>
                    <a:pt x="162" y="286"/>
                    <a:pt x="167" y="287"/>
                    <a:pt x="171" y="285"/>
                  </a:cubicBezTo>
                  <a:cubicBezTo>
                    <a:pt x="172" y="284"/>
                    <a:pt x="173" y="283"/>
                    <a:pt x="173" y="282"/>
                  </a:cubicBezTo>
                  <a:cubicBezTo>
                    <a:pt x="204" y="229"/>
                    <a:pt x="268" y="205"/>
                    <a:pt x="325" y="225"/>
                  </a:cubicBezTo>
                  <a:cubicBezTo>
                    <a:pt x="329" y="226"/>
                    <a:pt x="334" y="224"/>
                    <a:pt x="335" y="220"/>
                  </a:cubicBezTo>
                  <a:cubicBezTo>
                    <a:pt x="335" y="219"/>
                    <a:pt x="335" y="218"/>
                    <a:pt x="335" y="217"/>
                  </a:cubicBezTo>
                  <a:cubicBezTo>
                    <a:pt x="335" y="29"/>
                    <a:pt x="335" y="29"/>
                    <a:pt x="335" y="29"/>
                  </a:cubicBezTo>
                  <a:cubicBezTo>
                    <a:pt x="335" y="26"/>
                    <a:pt x="334" y="24"/>
                    <a:pt x="331" y="2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4" name="Oval 6"/>
            <p:cNvSpPr>
              <a:spLocks noChangeArrowheads="1"/>
            </p:cNvSpPr>
            <p:nvPr/>
          </p:nvSpPr>
          <p:spPr bwMode="auto">
            <a:xfrm>
              <a:off x="3755" y="1011"/>
              <a:ext cx="172" cy="173"/>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24" name="Rounded Rectangle 23">
            <a:extLst>
              <a:ext uri="{FF2B5EF4-FFF2-40B4-BE49-F238E27FC236}">
                <a16:creationId xmlns:a16="http://schemas.microsoft.com/office/drawing/2014/main" id="{BFD96790-848A-438E-9E66-18D7BAF751A7}"/>
              </a:ext>
            </a:extLst>
          </p:cNvPr>
          <p:cNvSpPr/>
          <p:nvPr/>
        </p:nvSpPr>
        <p:spPr>
          <a:xfrm>
            <a:off x="1124152" y="31966"/>
            <a:ext cx="10962972" cy="677192"/>
          </a:xfrm>
          <a:prstGeom prst="roundRect">
            <a:avLst>
              <a:gd name="adj" fmla="val 8891"/>
            </a:avLst>
          </a:prstGeom>
          <a:solidFill>
            <a:srgbClr val="FFC000"/>
          </a:solidFill>
          <a:ln>
            <a:noFill/>
          </a:ln>
          <a:effectLst>
            <a:outerShdw blurRad="571500" dist="279400" dir="1500000" sx="98000" sy="98000" algn="ctr" rotWithShape="0">
              <a:schemeClr val="tx1">
                <a:lumMod val="85000"/>
                <a:lumOff val="15000"/>
                <a:alpha val="17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D" sz="2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CONVENCIÓN  AMERICANA  SOBRE  DERECHOS  HUMANOS</a:t>
            </a:r>
          </a:p>
        </p:txBody>
      </p:sp>
      <p:pic>
        <p:nvPicPr>
          <p:cNvPr id="29" name="Imagen 28"/>
          <p:cNvPicPr>
            <a:picLocks noChangeAspect="1"/>
          </p:cNvPicPr>
          <p:nvPr/>
        </p:nvPicPr>
        <p:blipFill>
          <a:blip r:embed="rId2"/>
          <a:stretch>
            <a:fillRect/>
          </a:stretch>
        </p:blipFill>
        <p:spPr>
          <a:xfrm>
            <a:off x="9486711" y="6383813"/>
            <a:ext cx="2057400" cy="406401"/>
          </a:xfrm>
          <a:prstGeom prst="rect">
            <a:avLst/>
          </a:prstGeom>
        </p:spPr>
      </p:pic>
      <p:sp>
        <p:nvSpPr>
          <p:cNvPr id="4" name="CuadroTexto 3">
            <a:extLst>
              <a:ext uri="{FF2B5EF4-FFF2-40B4-BE49-F238E27FC236}">
                <a16:creationId xmlns:a16="http://schemas.microsoft.com/office/drawing/2014/main" id="{FF8E5090-91EB-6267-B69A-4559032143A5}"/>
              </a:ext>
            </a:extLst>
          </p:cNvPr>
          <p:cNvSpPr txBox="1"/>
          <p:nvPr/>
        </p:nvSpPr>
        <p:spPr>
          <a:xfrm>
            <a:off x="1104335" y="751502"/>
            <a:ext cx="10962972" cy="5632311"/>
          </a:xfrm>
          <a:prstGeom prst="rect">
            <a:avLst/>
          </a:prstGeom>
          <a:solidFill>
            <a:srgbClr val="FFC000"/>
          </a:solidFill>
        </p:spPr>
        <p:txBody>
          <a:bodyPr wrap="square">
            <a:spAutoFit/>
          </a:bodyPr>
          <a:lstStyle/>
          <a:p>
            <a:pPr marL="342900" marR="0" lvl="0" indent="-34290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s-MX" sz="2400" dirty="0">
                <a:solidFill>
                  <a:prstClr val="black"/>
                </a:solidFill>
                <a:latin typeface="Arial" panose="020B0604020202020204" pitchFamily="34" charset="0"/>
                <a:cs typeface="Arial" panose="020B0604020202020204" pitchFamily="34" charset="0"/>
              </a:rPr>
              <a:t>Artículo 41</a:t>
            </a:r>
            <a:endPar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342900" marR="0" lvl="0" indent="-34290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s-MX" sz="2400" b="1" dirty="0">
                <a:solidFill>
                  <a:prstClr val="black"/>
                </a:solidFill>
                <a:latin typeface="Arial" panose="020B0604020202020204" pitchFamily="34" charset="0"/>
                <a:cs typeface="Arial" panose="020B0604020202020204" pitchFamily="34" charset="0"/>
              </a:rPr>
              <a:t>La Comisión tiene la función principal</a:t>
            </a:r>
            <a:r>
              <a:rPr lang="es-MX" sz="2400" dirty="0">
                <a:solidFill>
                  <a:prstClr val="black"/>
                </a:solidFill>
                <a:latin typeface="Arial" panose="020B0604020202020204" pitchFamily="34" charset="0"/>
                <a:cs typeface="Arial" panose="020B0604020202020204" pitchFamily="34" charset="0"/>
              </a:rPr>
              <a:t> de promover la observancia y la defensa de los derechos humanos, y en el ejercicio de su mandato tiene las siguientes funciones y atribuciones:</a:t>
            </a:r>
          </a:p>
          <a:p>
            <a:pPr marL="342900" marR="0" lvl="0" indent="-34290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s-MX" sz="2400" dirty="0">
                <a:solidFill>
                  <a:prstClr val="black"/>
                </a:solidFill>
                <a:latin typeface="Arial" panose="020B0604020202020204" pitchFamily="34" charset="0"/>
                <a:cs typeface="Arial" panose="020B0604020202020204" pitchFamily="34" charset="0"/>
              </a:rPr>
              <a:t>a) Estimular la conciencia de los derechos humanos en los pueblos de América;</a:t>
            </a:r>
          </a:p>
          <a:p>
            <a:pPr marL="342900" marR="0" lvl="0" indent="-34290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s-MX" sz="2400" dirty="0">
                <a:solidFill>
                  <a:prstClr val="black"/>
                </a:solidFill>
                <a:latin typeface="Arial" panose="020B0604020202020204" pitchFamily="34" charset="0"/>
                <a:cs typeface="Arial" panose="020B0604020202020204" pitchFamily="34" charset="0"/>
              </a:rPr>
              <a:t>b) Formular recomendaciones, cuando lo estime conveniente, a los gobiernos de los Estados miembros para que adopten medidas progresivas en favor de los derechos humanos dentro del marco de sus leyes internas y sus preceptos constitucionales, al igual que disposiciones apropiadas para fomentar el debido respeto a esos derechos;</a:t>
            </a:r>
          </a:p>
          <a:p>
            <a:pPr marL="342900" marR="0" lvl="0" indent="-34290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s-MX" sz="2400" dirty="0">
                <a:solidFill>
                  <a:prstClr val="black"/>
                </a:solidFill>
                <a:latin typeface="Arial" panose="020B0604020202020204" pitchFamily="34" charset="0"/>
                <a:cs typeface="Arial" panose="020B0604020202020204" pitchFamily="34" charset="0"/>
              </a:rPr>
              <a:t>c) Preparar los estudios e informes que considere convenientes para el desempeño de sus funciones;</a:t>
            </a:r>
          </a:p>
          <a:p>
            <a:pPr marL="342900" marR="0" lvl="0" indent="-34290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s-MX" sz="2400" dirty="0">
                <a:solidFill>
                  <a:prstClr val="black"/>
                </a:solidFill>
                <a:latin typeface="Arial" panose="020B0604020202020204" pitchFamily="34" charset="0"/>
                <a:cs typeface="Arial" panose="020B0604020202020204" pitchFamily="34" charset="0"/>
              </a:rPr>
              <a:t>d) Solicitar de los gobiernos de los Estados miembros que le proporcionen informes sobre las medidas que adopten en materia de derechos humanos; </a:t>
            </a:r>
            <a:endPar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1824496341"/>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angle 17"/>
          <p:cNvSpPr/>
          <p:nvPr/>
        </p:nvSpPr>
        <p:spPr>
          <a:xfrm>
            <a:off x="1" y="-13855"/>
            <a:ext cx="999459" cy="6857999"/>
          </a:xfrm>
          <a:prstGeom prst="rect">
            <a:avLst/>
          </a:prstGeom>
          <a:solidFill>
            <a:schemeClr val="tx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nvGrpSpPr>
          <p:cNvPr id="12" name="Group 4"/>
          <p:cNvGrpSpPr>
            <a:grpSpLocks noChangeAspect="1"/>
          </p:cNvGrpSpPr>
          <p:nvPr/>
        </p:nvGrpSpPr>
        <p:grpSpPr bwMode="auto">
          <a:xfrm>
            <a:off x="104876" y="493861"/>
            <a:ext cx="789708" cy="723378"/>
            <a:chOff x="3551" y="1011"/>
            <a:chExt cx="578" cy="620"/>
          </a:xfrm>
          <a:solidFill>
            <a:srgbClr val="FFC000"/>
          </a:solidFill>
        </p:grpSpPr>
        <p:sp>
          <p:nvSpPr>
            <p:cNvPr id="13" name="Freeform 5"/>
            <p:cNvSpPr>
              <a:spLocks/>
            </p:cNvSpPr>
            <p:nvPr/>
          </p:nvSpPr>
          <p:spPr bwMode="auto">
            <a:xfrm>
              <a:off x="3551" y="1138"/>
              <a:ext cx="578" cy="493"/>
            </a:xfrm>
            <a:custGeom>
              <a:avLst/>
              <a:gdLst>
                <a:gd name="T0" fmla="*/ 331 w 335"/>
                <a:gd name="T1" fmla="*/ 22 h 287"/>
                <a:gd name="T2" fmla="*/ 173 w 335"/>
                <a:gd name="T3" fmla="*/ 78 h 287"/>
                <a:gd name="T4" fmla="*/ 163 w 335"/>
                <a:gd name="T5" fmla="*/ 81 h 287"/>
                <a:gd name="T6" fmla="*/ 160 w 335"/>
                <a:gd name="T7" fmla="*/ 78 h 287"/>
                <a:gd name="T8" fmla="*/ 5 w 335"/>
                <a:gd name="T9" fmla="*/ 22 h 287"/>
                <a:gd name="T10" fmla="*/ 1 w 335"/>
                <a:gd name="T11" fmla="*/ 29 h 287"/>
                <a:gd name="T12" fmla="*/ 1 w 335"/>
                <a:gd name="T13" fmla="*/ 217 h 287"/>
                <a:gd name="T14" fmla="*/ 8 w 335"/>
                <a:gd name="T15" fmla="*/ 225 h 287"/>
                <a:gd name="T16" fmla="*/ 10 w 335"/>
                <a:gd name="T17" fmla="*/ 225 h 287"/>
                <a:gd name="T18" fmla="*/ 160 w 335"/>
                <a:gd name="T19" fmla="*/ 282 h 287"/>
                <a:gd name="T20" fmla="*/ 171 w 335"/>
                <a:gd name="T21" fmla="*/ 285 h 287"/>
                <a:gd name="T22" fmla="*/ 173 w 335"/>
                <a:gd name="T23" fmla="*/ 282 h 287"/>
                <a:gd name="T24" fmla="*/ 325 w 335"/>
                <a:gd name="T25" fmla="*/ 225 h 287"/>
                <a:gd name="T26" fmla="*/ 335 w 335"/>
                <a:gd name="T27" fmla="*/ 220 h 287"/>
                <a:gd name="T28" fmla="*/ 335 w 335"/>
                <a:gd name="T29" fmla="*/ 217 h 287"/>
                <a:gd name="T30" fmla="*/ 335 w 335"/>
                <a:gd name="T31" fmla="*/ 29 h 287"/>
                <a:gd name="T32" fmla="*/ 331 w 335"/>
                <a:gd name="T33" fmla="*/ 22 h 2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35" h="287">
                  <a:moveTo>
                    <a:pt x="331" y="22"/>
                  </a:moveTo>
                  <a:cubicBezTo>
                    <a:pt x="272" y="0"/>
                    <a:pt x="205" y="24"/>
                    <a:pt x="173" y="78"/>
                  </a:cubicBezTo>
                  <a:cubicBezTo>
                    <a:pt x="171" y="82"/>
                    <a:pt x="167" y="83"/>
                    <a:pt x="163" y="81"/>
                  </a:cubicBezTo>
                  <a:cubicBezTo>
                    <a:pt x="162" y="80"/>
                    <a:pt x="161" y="79"/>
                    <a:pt x="160" y="78"/>
                  </a:cubicBezTo>
                  <a:cubicBezTo>
                    <a:pt x="129" y="24"/>
                    <a:pt x="64" y="0"/>
                    <a:pt x="5" y="22"/>
                  </a:cubicBezTo>
                  <a:cubicBezTo>
                    <a:pt x="2" y="24"/>
                    <a:pt x="0" y="26"/>
                    <a:pt x="1" y="29"/>
                  </a:cubicBezTo>
                  <a:cubicBezTo>
                    <a:pt x="1" y="217"/>
                    <a:pt x="1" y="217"/>
                    <a:pt x="1" y="217"/>
                  </a:cubicBezTo>
                  <a:cubicBezTo>
                    <a:pt x="1" y="222"/>
                    <a:pt x="4" y="225"/>
                    <a:pt x="8" y="225"/>
                  </a:cubicBezTo>
                  <a:cubicBezTo>
                    <a:pt x="9" y="225"/>
                    <a:pt x="10" y="225"/>
                    <a:pt x="10" y="225"/>
                  </a:cubicBezTo>
                  <a:cubicBezTo>
                    <a:pt x="68" y="206"/>
                    <a:pt x="130" y="230"/>
                    <a:pt x="160" y="282"/>
                  </a:cubicBezTo>
                  <a:cubicBezTo>
                    <a:pt x="162" y="286"/>
                    <a:pt x="167" y="287"/>
                    <a:pt x="171" y="285"/>
                  </a:cubicBezTo>
                  <a:cubicBezTo>
                    <a:pt x="172" y="284"/>
                    <a:pt x="173" y="283"/>
                    <a:pt x="173" y="282"/>
                  </a:cubicBezTo>
                  <a:cubicBezTo>
                    <a:pt x="204" y="229"/>
                    <a:pt x="268" y="205"/>
                    <a:pt x="325" y="225"/>
                  </a:cubicBezTo>
                  <a:cubicBezTo>
                    <a:pt x="329" y="226"/>
                    <a:pt x="334" y="224"/>
                    <a:pt x="335" y="220"/>
                  </a:cubicBezTo>
                  <a:cubicBezTo>
                    <a:pt x="335" y="219"/>
                    <a:pt x="335" y="218"/>
                    <a:pt x="335" y="217"/>
                  </a:cubicBezTo>
                  <a:cubicBezTo>
                    <a:pt x="335" y="29"/>
                    <a:pt x="335" y="29"/>
                    <a:pt x="335" y="29"/>
                  </a:cubicBezTo>
                  <a:cubicBezTo>
                    <a:pt x="335" y="26"/>
                    <a:pt x="334" y="24"/>
                    <a:pt x="331" y="2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4" name="Oval 6"/>
            <p:cNvSpPr>
              <a:spLocks noChangeArrowheads="1"/>
            </p:cNvSpPr>
            <p:nvPr/>
          </p:nvSpPr>
          <p:spPr bwMode="auto">
            <a:xfrm>
              <a:off x="3755" y="1011"/>
              <a:ext cx="172" cy="173"/>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24" name="Rounded Rectangle 23">
            <a:extLst>
              <a:ext uri="{FF2B5EF4-FFF2-40B4-BE49-F238E27FC236}">
                <a16:creationId xmlns:a16="http://schemas.microsoft.com/office/drawing/2014/main" id="{BFD96790-848A-438E-9E66-18D7BAF751A7}"/>
              </a:ext>
            </a:extLst>
          </p:cNvPr>
          <p:cNvSpPr/>
          <p:nvPr/>
        </p:nvSpPr>
        <p:spPr>
          <a:xfrm>
            <a:off x="1124152" y="31966"/>
            <a:ext cx="10962972" cy="677192"/>
          </a:xfrm>
          <a:prstGeom prst="roundRect">
            <a:avLst>
              <a:gd name="adj" fmla="val 8891"/>
            </a:avLst>
          </a:prstGeom>
          <a:solidFill>
            <a:srgbClr val="FFC000"/>
          </a:solidFill>
          <a:ln>
            <a:noFill/>
          </a:ln>
          <a:effectLst>
            <a:outerShdw blurRad="571500" dist="279400" dir="1500000" sx="98000" sy="98000" algn="ctr" rotWithShape="0">
              <a:schemeClr val="tx1">
                <a:lumMod val="85000"/>
                <a:lumOff val="15000"/>
                <a:alpha val="17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D" sz="2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CONVENCIÓN  AMERICANA  SOBRE  DERECHOS  HUMANOS</a:t>
            </a:r>
          </a:p>
        </p:txBody>
      </p:sp>
      <p:pic>
        <p:nvPicPr>
          <p:cNvPr id="29" name="Imagen 28"/>
          <p:cNvPicPr>
            <a:picLocks noChangeAspect="1"/>
          </p:cNvPicPr>
          <p:nvPr/>
        </p:nvPicPr>
        <p:blipFill>
          <a:blip r:embed="rId2"/>
          <a:stretch>
            <a:fillRect/>
          </a:stretch>
        </p:blipFill>
        <p:spPr>
          <a:xfrm>
            <a:off x="9486711" y="6383813"/>
            <a:ext cx="2057400" cy="406401"/>
          </a:xfrm>
          <a:prstGeom prst="rect">
            <a:avLst/>
          </a:prstGeom>
        </p:spPr>
      </p:pic>
      <p:sp>
        <p:nvSpPr>
          <p:cNvPr id="4" name="CuadroTexto 3">
            <a:extLst>
              <a:ext uri="{FF2B5EF4-FFF2-40B4-BE49-F238E27FC236}">
                <a16:creationId xmlns:a16="http://schemas.microsoft.com/office/drawing/2014/main" id="{FF8E5090-91EB-6267-B69A-4559032143A5}"/>
              </a:ext>
            </a:extLst>
          </p:cNvPr>
          <p:cNvSpPr txBox="1"/>
          <p:nvPr/>
        </p:nvSpPr>
        <p:spPr>
          <a:xfrm>
            <a:off x="1104335" y="751502"/>
            <a:ext cx="10962972" cy="5632311"/>
          </a:xfrm>
          <a:prstGeom prst="rect">
            <a:avLst/>
          </a:prstGeom>
          <a:solidFill>
            <a:srgbClr val="FFC000"/>
          </a:solidFill>
        </p:spPr>
        <p:txBody>
          <a:bodyPr wrap="square">
            <a:spAutoFit/>
          </a:bodyPr>
          <a:lstStyle/>
          <a:p>
            <a:pPr marL="342900" marR="0" lvl="0" indent="-34290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e) Atender las consultas que, por medio de la Secretaría General de la Organización de los Estados Americanos, le formulen los Estados miembros en cuestiones relacionadas con los derechos humanos y, dentro de sus posibilidades, les prestará el asesoramiento que éstos le soliciten;</a:t>
            </a:r>
          </a:p>
          <a:p>
            <a:pPr marL="342900" marR="0" lvl="0" indent="-34290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f) Actuar respecto de las peticiones y otras comunicaciones en ejercicio de su autoridad de conformidad con lo dispuesto en los artículos 44 al 51 de esta Convención, y</a:t>
            </a:r>
          </a:p>
          <a:p>
            <a:pPr marL="342900" marR="0" lvl="0" indent="-34290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s-MX" sz="2400" dirty="0">
                <a:solidFill>
                  <a:prstClr val="black"/>
                </a:solidFill>
                <a:latin typeface="Arial" panose="020B0604020202020204" pitchFamily="34" charset="0"/>
                <a:cs typeface="Arial" panose="020B0604020202020204" pitchFamily="34" charset="0"/>
              </a:rPr>
              <a:t>g) Rendir un informe anual a la Asamblea General de la Organización de los Estados Americanos.</a:t>
            </a:r>
          </a:p>
          <a:p>
            <a:pPr marL="342900" marR="0" lvl="0" indent="-34290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s-MX" sz="2400" dirty="0">
              <a:solidFill>
                <a:prstClr val="black"/>
              </a:solidFill>
              <a:latin typeface="Arial" panose="020B0604020202020204" pitchFamily="34" charset="0"/>
              <a:cs typeface="Arial" panose="020B0604020202020204" pitchFamily="34" charset="0"/>
            </a:endParaRPr>
          </a:p>
          <a:p>
            <a:pPr marL="342900" marR="0" lvl="0" indent="-34290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Artículo 44</a:t>
            </a:r>
          </a:p>
          <a:p>
            <a:pPr marL="342900" marR="0" lvl="0" indent="-34290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s-MX"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Cualquier persona o grupo de personas, o entidad no gubernamental</a:t>
            </a: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legalmente reconocida en uno o más Estados miembros de la Organización, </a:t>
            </a:r>
            <a:r>
              <a:rPr kumimoji="0" lang="es-MX"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puede presentar</a:t>
            </a: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 la Comisión peticiones que contengan </a:t>
            </a:r>
            <a:r>
              <a:rPr kumimoji="0" lang="es-MX"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denuncias o quejas de violación de esta Convención</a:t>
            </a: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por un Estado parte.</a:t>
            </a:r>
          </a:p>
        </p:txBody>
      </p:sp>
    </p:spTree>
    <p:extLst>
      <p:ext uri="{BB962C8B-B14F-4D97-AF65-F5344CB8AC3E}">
        <p14:creationId xmlns:p14="http://schemas.microsoft.com/office/powerpoint/2010/main" val="3946406001"/>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angle 17"/>
          <p:cNvSpPr/>
          <p:nvPr/>
        </p:nvSpPr>
        <p:spPr>
          <a:xfrm>
            <a:off x="1" y="-13855"/>
            <a:ext cx="999459" cy="6857999"/>
          </a:xfrm>
          <a:prstGeom prst="rect">
            <a:avLst/>
          </a:prstGeom>
          <a:solidFill>
            <a:schemeClr val="tx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nvGrpSpPr>
          <p:cNvPr id="12" name="Group 4"/>
          <p:cNvGrpSpPr>
            <a:grpSpLocks noChangeAspect="1"/>
          </p:cNvGrpSpPr>
          <p:nvPr/>
        </p:nvGrpSpPr>
        <p:grpSpPr bwMode="auto">
          <a:xfrm>
            <a:off x="104876" y="493861"/>
            <a:ext cx="789708" cy="723378"/>
            <a:chOff x="3551" y="1011"/>
            <a:chExt cx="578" cy="620"/>
          </a:xfrm>
          <a:solidFill>
            <a:srgbClr val="FFC000"/>
          </a:solidFill>
        </p:grpSpPr>
        <p:sp>
          <p:nvSpPr>
            <p:cNvPr id="13" name="Freeform 5"/>
            <p:cNvSpPr>
              <a:spLocks/>
            </p:cNvSpPr>
            <p:nvPr/>
          </p:nvSpPr>
          <p:spPr bwMode="auto">
            <a:xfrm>
              <a:off x="3551" y="1138"/>
              <a:ext cx="578" cy="493"/>
            </a:xfrm>
            <a:custGeom>
              <a:avLst/>
              <a:gdLst>
                <a:gd name="T0" fmla="*/ 331 w 335"/>
                <a:gd name="T1" fmla="*/ 22 h 287"/>
                <a:gd name="T2" fmla="*/ 173 w 335"/>
                <a:gd name="T3" fmla="*/ 78 h 287"/>
                <a:gd name="T4" fmla="*/ 163 w 335"/>
                <a:gd name="T5" fmla="*/ 81 h 287"/>
                <a:gd name="T6" fmla="*/ 160 w 335"/>
                <a:gd name="T7" fmla="*/ 78 h 287"/>
                <a:gd name="T8" fmla="*/ 5 w 335"/>
                <a:gd name="T9" fmla="*/ 22 h 287"/>
                <a:gd name="T10" fmla="*/ 1 w 335"/>
                <a:gd name="T11" fmla="*/ 29 h 287"/>
                <a:gd name="T12" fmla="*/ 1 w 335"/>
                <a:gd name="T13" fmla="*/ 217 h 287"/>
                <a:gd name="T14" fmla="*/ 8 w 335"/>
                <a:gd name="T15" fmla="*/ 225 h 287"/>
                <a:gd name="T16" fmla="*/ 10 w 335"/>
                <a:gd name="T17" fmla="*/ 225 h 287"/>
                <a:gd name="T18" fmla="*/ 160 w 335"/>
                <a:gd name="T19" fmla="*/ 282 h 287"/>
                <a:gd name="T20" fmla="*/ 171 w 335"/>
                <a:gd name="T21" fmla="*/ 285 h 287"/>
                <a:gd name="T22" fmla="*/ 173 w 335"/>
                <a:gd name="T23" fmla="*/ 282 h 287"/>
                <a:gd name="T24" fmla="*/ 325 w 335"/>
                <a:gd name="T25" fmla="*/ 225 h 287"/>
                <a:gd name="T26" fmla="*/ 335 w 335"/>
                <a:gd name="T27" fmla="*/ 220 h 287"/>
                <a:gd name="T28" fmla="*/ 335 w 335"/>
                <a:gd name="T29" fmla="*/ 217 h 287"/>
                <a:gd name="T30" fmla="*/ 335 w 335"/>
                <a:gd name="T31" fmla="*/ 29 h 287"/>
                <a:gd name="T32" fmla="*/ 331 w 335"/>
                <a:gd name="T33" fmla="*/ 22 h 2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35" h="287">
                  <a:moveTo>
                    <a:pt x="331" y="22"/>
                  </a:moveTo>
                  <a:cubicBezTo>
                    <a:pt x="272" y="0"/>
                    <a:pt x="205" y="24"/>
                    <a:pt x="173" y="78"/>
                  </a:cubicBezTo>
                  <a:cubicBezTo>
                    <a:pt x="171" y="82"/>
                    <a:pt x="167" y="83"/>
                    <a:pt x="163" y="81"/>
                  </a:cubicBezTo>
                  <a:cubicBezTo>
                    <a:pt x="162" y="80"/>
                    <a:pt x="161" y="79"/>
                    <a:pt x="160" y="78"/>
                  </a:cubicBezTo>
                  <a:cubicBezTo>
                    <a:pt x="129" y="24"/>
                    <a:pt x="64" y="0"/>
                    <a:pt x="5" y="22"/>
                  </a:cubicBezTo>
                  <a:cubicBezTo>
                    <a:pt x="2" y="24"/>
                    <a:pt x="0" y="26"/>
                    <a:pt x="1" y="29"/>
                  </a:cubicBezTo>
                  <a:cubicBezTo>
                    <a:pt x="1" y="217"/>
                    <a:pt x="1" y="217"/>
                    <a:pt x="1" y="217"/>
                  </a:cubicBezTo>
                  <a:cubicBezTo>
                    <a:pt x="1" y="222"/>
                    <a:pt x="4" y="225"/>
                    <a:pt x="8" y="225"/>
                  </a:cubicBezTo>
                  <a:cubicBezTo>
                    <a:pt x="9" y="225"/>
                    <a:pt x="10" y="225"/>
                    <a:pt x="10" y="225"/>
                  </a:cubicBezTo>
                  <a:cubicBezTo>
                    <a:pt x="68" y="206"/>
                    <a:pt x="130" y="230"/>
                    <a:pt x="160" y="282"/>
                  </a:cubicBezTo>
                  <a:cubicBezTo>
                    <a:pt x="162" y="286"/>
                    <a:pt x="167" y="287"/>
                    <a:pt x="171" y="285"/>
                  </a:cubicBezTo>
                  <a:cubicBezTo>
                    <a:pt x="172" y="284"/>
                    <a:pt x="173" y="283"/>
                    <a:pt x="173" y="282"/>
                  </a:cubicBezTo>
                  <a:cubicBezTo>
                    <a:pt x="204" y="229"/>
                    <a:pt x="268" y="205"/>
                    <a:pt x="325" y="225"/>
                  </a:cubicBezTo>
                  <a:cubicBezTo>
                    <a:pt x="329" y="226"/>
                    <a:pt x="334" y="224"/>
                    <a:pt x="335" y="220"/>
                  </a:cubicBezTo>
                  <a:cubicBezTo>
                    <a:pt x="335" y="219"/>
                    <a:pt x="335" y="218"/>
                    <a:pt x="335" y="217"/>
                  </a:cubicBezTo>
                  <a:cubicBezTo>
                    <a:pt x="335" y="29"/>
                    <a:pt x="335" y="29"/>
                    <a:pt x="335" y="29"/>
                  </a:cubicBezTo>
                  <a:cubicBezTo>
                    <a:pt x="335" y="26"/>
                    <a:pt x="334" y="24"/>
                    <a:pt x="331" y="2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4" name="Oval 6"/>
            <p:cNvSpPr>
              <a:spLocks noChangeArrowheads="1"/>
            </p:cNvSpPr>
            <p:nvPr/>
          </p:nvSpPr>
          <p:spPr bwMode="auto">
            <a:xfrm>
              <a:off x="3755" y="1011"/>
              <a:ext cx="172" cy="173"/>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24" name="Rounded Rectangle 23">
            <a:extLst>
              <a:ext uri="{FF2B5EF4-FFF2-40B4-BE49-F238E27FC236}">
                <a16:creationId xmlns:a16="http://schemas.microsoft.com/office/drawing/2014/main" id="{BFD96790-848A-438E-9E66-18D7BAF751A7}"/>
              </a:ext>
            </a:extLst>
          </p:cNvPr>
          <p:cNvSpPr/>
          <p:nvPr/>
        </p:nvSpPr>
        <p:spPr>
          <a:xfrm>
            <a:off x="1124152" y="31966"/>
            <a:ext cx="10962972" cy="677192"/>
          </a:xfrm>
          <a:prstGeom prst="roundRect">
            <a:avLst>
              <a:gd name="adj" fmla="val 8891"/>
            </a:avLst>
          </a:prstGeom>
          <a:solidFill>
            <a:srgbClr val="FFC000"/>
          </a:solidFill>
          <a:ln>
            <a:noFill/>
          </a:ln>
          <a:effectLst>
            <a:outerShdw blurRad="571500" dist="279400" dir="1500000" sx="98000" sy="98000" algn="ctr" rotWithShape="0">
              <a:schemeClr val="tx1">
                <a:lumMod val="85000"/>
                <a:lumOff val="15000"/>
                <a:alpha val="17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D" sz="2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CONVENCIÓN  AMERICANA  SOBRE  DERECHOS  HUMANOS</a:t>
            </a:r>
          </a:p>
        </p:txBody>
      </p:sp>
      <p:pic>
        <p:nvPicPr>
          <p:cNvPr id="29" name="Imagen 28"/>
          <p:cNvPicPr>
            <a:picLocks noChangeAspect="1"/>
          </p:cNvPicPr>
          <p:nvPr/>
        </p:nvPicPr>
        <p:blipFill>
          <a:blip r:embed="rId2"/>
          <a:stretch>
            <a:fillRect/>
          </a:stretch>
        </p:blipFill>
        <p:spPr>
          <a:xfrm>
            <a:off x="9486711" y="6383813"/>
            <a:ext cx="2057400" cy="406401"/>
          </a:xfrm>
          <a:prstGeom prst="rect">
            <a:avLst/>
          </a:prstGeom>
        </p:spPr>
      </p:pic>
      <p:sp>
        <p:nvSpPr>
          <p:cNvPr id="4" name="CuadroTexto 3">
            <a:extLst>
              <a:ext uri="{FF2B5EF4-FFF2-40B4-BE49-F238E27FC236}">
                <a16:creationId xmlns:a16="http://schemas.microsoft.com/office/drawing/2014/main" id="{FF8E5090-91EB-6267-B69A-4559032143A5}"/>
              </a:ext>
            </a:extLst>
          </p:cNvPr>
          <p:cNvSpPr txBox="1"/>
          <p:nvPr/>
        </p:nvSpPr>
        <p:spPr>
          <a:xfrm>
            <a:off x="1104335" y="751502"/>
            <a:ext cx="10962972" cy="5632311"/>
          </a:xfrm>
          <a:prstGeom prst="rect">
            <a:avLst/>
          </a:prstGeom>
          <a:solidFill>
            <a:srgbClr val="FFC000"/>
          </a:solidFill>
        </p:spPr>
        <p:txBody>
          <a:bodyPr wrap="square">
            <a:spAutoFit/>
          </a:bodyPr>
          <a:lstStyle/>
          <a:p>
            <a:pPr marL="342900" marR="0" lvl="0" indent="-34290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s-MX" sz="2400" dirty="0">
              <a:solidFill>
                <a:prstClr val="black"/>
              </a:solidFill>
              <a:latin typeface="Arial" panose="020B0604020202020204" pitchFamily="34" charset="0"/>
              <a:cs typeface="Arial" panose="020B0604020202020204" pitchFamily="34" charset="0"/>
            </a:endParaRPr>
          </a:p>
          <a:p>
            <a:pPr marL="342900" marR="0" lvl="0" indent="-34290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s-MX" sz="2400" dirty="0">
                <a:solidFill>
                  <a:prstClr val="black"/>
                </a:solidFill>
                <a:latin typeface="Arial" panose="020B0604020202020204" pitchFamily="34" charset="0"/>
                <a:cs typeface="Arial" panose="020B0604020202020204" pitchFamily="34" charset="0"/>
              </a:rPr>
              <a:t>Artículo 61</a:t>
            </a:r>
          </a:p>
          <a:p>
            <a:pPr marL="342900" marR="0" lvl="0" indent="-34290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1. </a:t>
            </a:r>
            <a:r>
              <a:rPr kumimoji="0" lang="es-MX"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Sólo los Estados partes y la Comisión tienen derecho a someter un caso a la decisión de la Corte</a:t>
            </a: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t>
            </a:r>
          </a:p>
          <a:p>
            <a:pPr marL="342900" marR="0" lvl="0" indent="-34290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2. Para que la Corte pueda conocer de cualquier caso, es necesario que sean agotados los procedimientos previstos en los artículos 48 a 50.</a:t>
            </a:r>
          </a:p>
          <a:p>
            <a:pPr marL="342900" marR="0" lvl="0" indent="-34290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s-MX" sz="2400" dirty="0">
              <a:solidFill>
                <a:prstClr val="black"/>
              </a:solidFill>
              <a:latin typeface="Arial" panose="020B0604020202020204" pitchFamily="34" charset="0"/>
              <a:cs typeface="Arial" panose="020B0604020202020204" pitchFamily="34" charset="0"/>
            </a:endParaRPr>
          </a:p>
          <a:p>
            <a:pPr marL="342900" marR="0" lvl="0" indent="-34290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s-MX" sz="2400" dirty="0">
                <a:solidFill>
                  <a:prstClr val="black"/>
                </a:solidFill>
                <a:latin typeface="Arial" panose="020B0604020202020204" pitchFamily="34" charset="0"/>
                <a:cs typeface="Arial" panose="020B0604020202020204" pitchFamily="34" charset="0"/>
              </a:rPr>
              <a:t>Artículo 62</a:t>
            </a:r>
          </a:p>
          <a:p>
            <a:pPr marL="342900" marR="0" lvl="0" indent="-34290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s-MX" sz="2400" dirty="0">
                <a:solidFill>
                  <a:prstClr val="black"/>
                </a:solidFill>
                <a:latin typeface="Arial" panose="020B0604020202020204" pitchFamily="34" charset="0"/>
                <a:cs typeface="Arial" panose="020B0604020202020204" pitchFamily="34" charset="0"/>
              </a:rPr>
              <a:t>1. </a:t>
            </a:r>
            <a:r>
              <a:rPr lang="es-MX" sz="2400" b="1" dirty="0">
                <a:solidFill>
                  <a:prstClr val="black"/>
                </a:solidFill>
                <a:latin typeface="Arial" panose="020B0604020202020204" pitchFamily="34" charset="0"/>
                <a:cs typeface="Arial" panose="020B0604020202020204" pitchFamily="34" charset="0"/>
              </a:rPr>
              <a:t>Todo Estado Parte puede</a:t>
            </a:r>
            <a:r>
              <a:rPr lang="es-MX" sz="2400" dirty="0">
                <a:solidFill>
                  <a:prstClr val="black"/>
                </a:solidFill>
                <a:latin typeface="Arial" panose="020B0604020202020204" pitchFamily="34" charset="0"/>
                <a:cs typeface="Arial" panose="020B0604020202020204" pitchFamily="34" charset="0"/>
              </a:rPr>
              <a:t>, en el momento del depósito de su instrumento de ratificación o adhesión de esta Convención, o en cualquier momento posterior, </a:t>
            </a:r>
            <a:r>
              <a:rPr lang="es-MX" sz="2400" b="1" dirty="0">
                <a:solidFill>
                  <a:prstClr val="black"/>
                </a:solidFill>
                <a:latin typeface="Arial" panose="020B0604020202020204" pitchFamily="34" charset="0"/>
                <a:cs typeface="Arial" panose="020B0604020202020204" pitchFamily="34" charset="0"/>
              </a:rPr>
              <a:t>declarar que reconoce como obligatoria de pleno derecho</a:t>
            </a:r>
            <a:r>
              <a:rPr lang="es-MX" sz="2400" dirty="0">
                <a:solidFill>
                  <a:prstClr val="black"/>
                </a:solidFill>
                <a:latin typeface="Arial" panose="020B0604020202020204" pitchFamily="34" charset="0"/>
                <a:cs typeface="Arial" panose="020B0604020202020204" pitchFamily="34" charset="0"/>
              </a:rPr>
              <a:t> y sin convención especial, </a:t>
            </a:r>
            <a:r>
              <a:rPr lang="es-MX" sz="2400" b="1" dirty="0">
                <a:solidFill>
                  <a:prstClr val="black"/>
                </a:solidFill>
                <a:latin typeface="Arial" panose="020B0604020202020204" pitchFamily="34" charset="0"/>
                <a:cs typeface="Arial" panose="020B0604020202020204" pitchFamily="34" charset="0"/>
              </a:rPr>
              <a:t>la competencia de la Corte sobre</a:t>
            </a:r>
            <a:r>
              <a:rPr lang="es-MX" sz="2400" dirty="0">
                <a:solidFill>
                  <a:prstClr val="black"/>
                </a:solidFill>
                <a:latin typeface="Arial" panose="020B0604020202020204" pitchFamily="34" charset="0"/>
                <a:cs typeface="Arial" panose="020B0604020202020204" pitchFamily="34" charset="0"/>
              </a:rPr>
              <a:t> todos los casos relativos a </a:t>
            </a:r>
            <a:r>
              <a:rPr lang="es-MX" sz="2400" b="1" dirty="0">
                <a:solidFill>
                  <a:prstClr val="black"/>
                </a:solidFill>
                <a:latin typeface="Arial" panose="020B0604020202020204" pitchFamily="34" charset="0"/>
                <a:cs typeface="Arial" panose="020B0604020202020204" pitchFamily="34" charset="0"/>
              </a:rPr>
              <a:t>la interpretación o aplicación de esta Convención</a:t>
            </a:r>
            <a:r>
              <a:rPr lang="es-MX" sz="2400" dirty="0">
                <a:solidFill>
                  <a:prstClr val="black"/>
                </a:solidFill>
                <a:latin typeface="Arial" panose="020B0604020202020204" pitchFamily="34" charset="0"/>
                <a:cs typeface="Arial" panose="020B0604020202020204" pitchFamily="34" charset="0"/>
              </a:rPr>
              <a:t>.</a:t>
            </a:r>
          </a:p>
          <a:p>
            <a:pPr marL="342900" marR="0" lvl="0" indent="-34290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s-MX" sz="2400" dirty="0">
                <a:solidFill>
                  <a:prstClr val="black"/>
                </a:solidFill>
                <a:latin typeface="Arial" panose="020B0604020202020204" pitchFamily="34" charset="0"/>
                <a:cs typeface="Arial" panose="020B0604020202020204" pitchFamily="34" charset="0"/>
              </a:rPr>
              <a:t>[. . .]</a:t>
            </a:r>
          </a:p>
          <a:p>
            <a:pPr marL="342900" marR="0" lvl="0" indent="-34290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s-MX" sz="2400" dirty="0">
              <a:solidFill>
                <a:prstClr val="black"/>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718526945"/>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angle 17"/>
          <p:cNvSpPr/>
          <p:nvPr/>
        </p:nvSpPr>
        <p:spPr>
          <a:xfrm>
            <a:off x="1" y="-13855"/>
            <a:ext cx="999459" cy="6857999"/>
          </a:xfrm>
          <a:prstGeom prst="rect">
            <a:avLst/>
          </a:prstGeom>
          <a:solidFill>
            <a:schemeClr val="tx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nvGrpSpPr>
          <p:cNvPr id="12" name="Group 4"/>
          <p:cNvGrpSpPr>
            <a:grpSpLocks noChangeAspect="1"/>
          </p:cNvGrpSpPr>
          <p:nvPr/>
        </p:nvGrpSpPr>
        <p:grpSpPr bwMode="auto">
          <a:xfrm>
            <a:off x="104876" y="493861"/>
            <a:ext cx="789708" cy="723378"/>
            <a:chOff x="3551" y="1011"/>
            <a:chExt cx="578" cy="620"/>
          </a:xfrm>
          <a:solidFill>
            <a:srgbClr val="FFC000"/>
          </a:solidFill>
        </p:grpSpPr>
        <p:sp>
          <p:nvSpPr>
            <p:cNvPr id="13" name="Freeform 5"/>
            <p:cNvSpPr>
              <a:spLocks/>
            </p:cNvSpPr>
            <p:nvPr/>
          </p:nvSpPr>
          <p:spPr bwMode="auto">
            <a:xfrm>
              <a:off x="3551" y="1138"/>
              <a:ext cx="578" cy="493"/>
            </a:xfrm>
            <a:custGeom>
              <a:avLst/>
              <a:gdLst>
                <a:gd name="T0" fmla="*/ 331 w 335"/>
                <a:gd name="T1" fmla="*/ 22 h 287"/>
                <a:gd name="T2" fmla="*/ 173 w 335"/>
                <a:gd name="T3" fmla="*/ 78 h 287"/>
                <a:gd name="T4" fmla="*/ 163 w 335"/>
                <a:gd name="T5" fmla="*/ 81 h 287"/>
                <a:gd name="T6" fmla="*/ 160 w 335"/>
                <a:gd name="T7" fmla="*/ 78 h 287"/>
                <a:gd name="T8" fmla="*/ 5 w 335"/>
                <a:gd name="T9" fmla="*/ 22 h 287"/>
                <a:gd name="T10" fmla="*/ 1 w 335"/>
                <a:gd name="T11" fmla="*/ 29 h 287"/>
                <a:gd name="T12" fmla="*/ 1 w 335"/>
                <a:gd name="T13" fmla="*/ 217 h 287"/>
                <a:gd name="T14" fmla="*/ 8 w 335"/>
                <a:gd name="T15" fmla="*/ 225 h 287"/>
                <a:gd name="T16" fmla="*/ 10 w 335"/>
                <a:gd name="T17" fmla="*/ 225 h 287"/>
                <a:gd name="T18" fmla="*/ 160 w 335"/>
                <a:gd name="T19" fmla="*/ 282 h 287"/>
                <a:gd name="T20" fmla="*/ 171 w 335"/>
                <a:gd name="T21" fmla="*/ 285 h 287"/>
                <a:gd name="T22" fmla="*/ 173 w 335"/>
                <a:gd name="T23" fmla="*/ 282 h 287"/>
                <a:gd name="T24" fmla="*/ 325 w 335"/>
                <a:gd name="T25" fmla="*/ 225 h 287"/>
                <a:gd name="T26" fmla="*/ 335 w 335"/>
                <a:gd name="T27" fmla="*/ 220 h 287"/>
                <a:gd name="T28" fmla="*/ 335 w 335"/>
                <a:gd name="T29" fmla="*/ 217 h 287"/>
                <a:gd name="T30" fmla="*/ 335 w 335"/>
                <a:gd name="T31" fmla="*/ 29 h 287"/>
                <a:gd name="T32" fmla="*/ 331 w 335"/>
                <a:gd name="T33" fmla="*/ 22 h 2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35" h="287">
                  <a:moveTo>
                    <a:pt x="331" y="22"/>
                  </a:moveTo>
                  <a:cubicBezTo>
                    <a:pt x="272" y="0"/>
                    <a:pt x="205" y="24"/>
                    <a:pt x="173" y="78"/>
                  </a:cubicBezTo>
                  <a:cubicBezTo>
                    <a:pt x="171" y="82"/>
                    <a:pt x="167" y="83"/>
                    <a:pt x="163" y="81"/>
                  </a:cubicBezTo>
                  <a:cubicBezTo>
                    <a:pt x="162" y="80"/>
                    <a:pt x="161" y="79"/>
                    <a:pt x="160" y="78"/>
                  </a:cubicBezTo>
                  <a:cubicBezTo>
                    <a:pt x="129" y="24"/>
                    <a:pt x="64" y="0"/>
                    <a:pt x="5" y="22"/>
                  </a:cubicBezTo>
                  <a:cubicBezTo>
                    <a:pt x="2" y="24"/>
                    <a:pt x="0" y="26"/>
                    <a:pt x="1" y="29"/>
                  </a:cubicBezTo>
                  <a:cubicBezTo>
                    <a:pt x="1" y="217"/>
                    <a:pt x="1" y="217"/>
                    <a:pt x="1" y="217"/>
                  </a:cubicBezTo>
                  <a:cubicBezTo>
                    <a:pt x="1" y="222"/>
                    <a:pt x="4" y="225"/>
                    <a:pt x="8" y="225"/>
                  </a:cubicBezTo>
                  <a:cubicBezTo>
                    <a:pt x="9" y="225"/>
                    <a:pt x="10" y="225"/>
                    <a:pt x="10" y="225"/>
                  </a:cubicBezTo>
                  <a:cubicBezTo>
                    <a:pt x="68" y="206"/>
                    <a:pt x="130" y="230"/>
                    <a:pt x="160" y="282"/>
                  </a:cubicBezTo>
                  <a:cubicBezTo>
                    <a:pt x="162" y="286"/>
                    <a:pt x="167" y="287"/>
                    <a:pt x="171" y="285"/>
                  </a:cubicBezTo>
                  <a:cubicBezTo>
                    <a:pt x="172" y="284"/>
                    <a:pt x="173" y="283"/>
                    <a:pt x="173" y="282"/>
                  </a:cubicBezTo>
                  <a:cubicBezTo>
                    <a:pt x="204" y="229"/>
                    <a:pt x="268" y="205"/>
                    <a:pt x="325" y="225"/>
                  </a:cubicBezTo>
                  <a:cubicBezTo>
                    <a:pt x="329" y="226"/>
                    <a:pt x="334" y="224"/>
                    <a:pt x="335" y="220"/>
                  </a:cubicBezTo>
                  <a:cubicBezTo>
                    <a:pt x="335" y="219"/>
                    <a:pt x="335" y="218"/>
                    <a:pt x="335" y="217"/>
                  </a:cubicBezTo>
                  <a:cubicBezTo>
                    <a:pt x="335" y="29"/>
                    <a:pt x="335" y="29"/>
                    <a:pt x="335" y="29"/>
                  </a:cubicBezTo>
                  <a:cubicBezTo>
                    <a:pt x="335" y="26"/>
                    <a:pt x="334" y="24"/>
                    <a:pt x="331" y="2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4" name="Oval 6"/>
            <p:cNvSpPr>
              <a:spLocks noChangeArrowheads="1"/>
            </p:cNvSpPr>
            <p:nvPr/>
          </p:nvSpPr>
          <p:spPr bwMode="auto">
            <a:xfrm>
              <a:off x="3755" y="1011"/>
              <a:ext cx="172" cy="173"/>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24" name="Rounded Rectangle 23">
            <a:extLst>
              <a:ext uri="{FF2B5EF4-FFF2-40B4-BE49-F238E27FC236}">
                <a16:creationId xmlns:a16="http://schemas.microsoft.com/office/drawing/2014/main" id="{BFD96790-848A-438E-9E66-18D7BAF751A7}"/>
              </a:ext>
            </a:extLst>
          </p:cNvPr>
          <p:cNvSpPr/>
          <p:nvPr/>
        </p:nvSpPr>
        <p:spPr>
          <a:xfrm>
            <a:off x="1124152" y="31966"/>
            <a:ext cx="10962972" cy="677192"/>
          </a:xfrm>
          <a:prstGeom prst="roundRect">
            <a:avLst>
              <a:gd name="adj" fmla="val 8891"/>
            </a:avLst>
          </a:prstGeom>
          <a:solidFill>
            <a:srgbClr val="FFC000"/>
          </a:solidFill>
          <a:ln>
            <a:noFill/>
          </a:ln>
          <a:effectLst>
            <a:outerShdw blurRad="571500" dist="279400" dir="1500000" sx="98000" sy="98000" algn="ctr" rotWithShape="0">
              <a:schemeClr val="tx1">
                <a:lumMod val="85000"/>
                <a:lumOff val="15000"/>
                <a:alpha val="17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D" sz="2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CONVENCIÓN  AMERICANA  SOBRE  DERECHOS  HUMANOS</a:t>
            </a:r>
          </a:p>
        </p:txBody>
      </p:sp>
      <p:pic>
        <p:nvPicPr>
          <p:cNvPr id="29" name="Imagen 28"/>
          <p:cNvPicPr>
            <a:picLocks noChangeAspect="1"/>
          </p:cNvPicPr>
          <p:nvPr/>
        </p:nvPicPr>
        <p:blipFill>
          <a:blip r:embed="rId2"/>
          <a:stretch>
            <a:fillRect/>
          </a:stretch>
        </p:blipFill>
        <p:spPr>
          <a:xfrm>
            <a:off x="9486711" y="6383813"/>
            <a:ext cx="2057400" cy="406401"/>
          </a:xfrm>
          <a:prstGeom prst="rect">
            <a:avLst/>
          </a:prstGeom>
        </p:spPr>
      </p:pic>
      <p:sp>
        <p:nvSpPr>
          <p:cNvPr id="4" name="CuadroTexto 3">
            <a:extLst>
              <a:ext uri="{FF2B5EF4-FFF2-40B4-BE49-F238E27FC236}">
                <a16:creationId xmlns:a16="http://schemas.microsoft.com/office/drawing/2014/main" id="{FF8E5090-91EB-6267-B69A-4559032143A5}"/>
              </a:ext>
            </a:extLst>
          </p:cNvPr>
          <p:cNvSpPr txBox="1"/>
          <p:nvPr/>
        </p:nvSpPr>
        <p:spPr>
          <a:xfrm>
            <a:off x="1104335" y="751502"/>
            <a:ext cx="10962972" cy="5632311"/>
          </a:xfrm>
          <a:prstGeom prst="rect">
            <a:avLst/>
          </a:prstGeom>
          <a:solidFill>
            <a:srgbClr val="FFC000"/>
          </a:solidFill>
        </p:spPr>
        <p:txBody>
          <a:bodyPr wrap="square">
            <a:spAutoFit/>
          </a:bodyPr>
          <a:lstStyle/>
          <a:p>
            <a:pPr marL="342900" marR="0" lvl="0" indent="-34290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342900" marR="0" lvl="0" indent="-34290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Artículo 63</a:t>
            </a:r>
          </a:p>
          <a:p>
            <a:pPr marL="342900" marR="0" lvl="0" indent="-34290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1. </a:t>
            </a:r>
            <a:r>
              <a:rPr kumimoji="0" lang="es-MX"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Cuando decida que hubo violación de un derecho</a:t>
            </a: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o libertad protegidos en esta Convención, </a:t>
            </a:r>
            <a:r>
              <a:rPr kumimoji="0" lang="es-MX"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la Corte dispondrá que se garantice al lesionado en el goce de su derecho</a:t>
            </a: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o libertad conculcados. </a:t>
            </a:r>
            <a:r>
              <a:rPr kumimoji="0" lang="es-MX"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Dispondrá</a:t>
            </a: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asimismo, </a:t>
            </a:r>
            <a:r>
              <a:rPr kumimoji="0" lang="es-MX"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si</a:t>
            </a: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ello </a:t>
            </a:r>
            <a:r>
              <a:rPr kumimoji="0" lang="es-MX"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fuera procedente, que se reparen las consecuencias de la</a:t>
            </a: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medida o situación que ha configurado la </a:t>
            </a:r>
            <a:r>
              <a:rPr kumimoji="0" lang="es-MX"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vulneración de esos derechos y el pago de una justa indemnización</a:t>
            </a: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de la parte lesionada.</a:t>
            </a:r>
          </a:p>
          <a:p>
            <a:pPr marL="342900" marR="0" lvl="0" indent="-34290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342900" marR="0" lvl="0" indent="-34290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2. En casos de extrema gravedad y urgencia, y cuando se haga necesario evitar daños irreparables a las personas, la </a:t>
            </a:r>
            <a:r>
              <a:rPr kumimoji="0" lang="es-MX"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Corte</a:t>
            </a: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en los asuntos que esté conociendo, podrá tomar las </a:t>
            </a:r>
            <a:r>
              <a:rPr kumimoji="0" lang="es-MX"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medidas provisionales</a:t>
            </a: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que considere pertinentes. Si se tratare de asuntos que aún no estén sometidos a su conocimiento, podrá actuar a solicitud de la Comisión.</a:t>
            </a:r>
          </a:p>
          <a:p>
            <a:pPr marL="342900" marR="0" lvl="0" indent="-34290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3717110231"/>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bg>
      <p:bgPr>
        <a:solidFill>
          <a:schemeClr val="tx2">
            <a:lumMod val="50000"/>
          </a:schemeClr>
        </a:solidFill>
        <a:effectLst/>
      </p:bgPr>
    </p:bg>
    <p:spTree>
      <p:nvGrpSpPr>
        <p:cNvPr id="1" name=""/>
        <p:cNvGrpSpPr/>
        <p:nvPr/>
      </p:nvGrpSpPr>
      <p:grpSpPr>
        <a:xfrm>
          <a:off x="0" y="0"/>
          <a:ext cx="0" cy="0"/>
          <a:chOff x="0" y="0"/>
          <a:chExt cx="0" cy="0"/>
        </a:xfrm>
      </p:grpSpPr>
      <p:sp>
        <p:nvSpPr>
          <p:cNvPr id="10" name="TextBox 9"/>
          <p:cNvSpPr txBox="1"/>
          <p:nvPr/>
        </p:nvSpPr>
        <p:spPr>
          <a:xfrm>
            <a:off x="2625686" y="215587"/>
            <a:ext cx="8686800" cy="446276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2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2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2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2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a:p>
            <a:pPr marL="0" marR="0" lvl="0" indent="0" algn="ctr" defTabSz="914400" rtl="0" eaLnBrk="1" fontAlgn="auto" latinLnBrk="0" hangingPunct="1">
              <a:lnSpc>
                <a:spcPct val="150000"/>
              </a:lnSpc>
              <a:spcBef>
                <a:spcPts val="0"/>
              </a:spcBef>
              <a:spcAft>
                <a:spcPts val="0"/>
              </a:spcAft>
              <a:buClrTx/>
              <a:buSzTx/>
              <a:buFontTx/>
              <a:buNone/>
              <a:tabLst/>
              <a:defRPr/>
            </a:pPr>
            <a:r>
              <a:rPr kumimoji="0" lang="es-MX" sz="32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PACTO INTERNACIONAL DE DERECHOS CIVILES Y POLÍTICOS</a:t>
            </a:r>
            <a:endParaRPr kumimoji="0" lang="en-US" sz="24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4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MX" sz="24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ADOPTADA EL 16 DE DICIEMBRE DE 1966</a:t>
            </a:r>
            <a:endParaRPr kumimoji="0" lang="en-US" sz="24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p:txBody>
      </p:sp>
      <p:grpSp>
        <p:nvGrpSpPr>
          <p:cNvPr id="3" name="Group 4"/>
          <p:cNvGrpSpPr>
            <a:grpSpLocks noChangeAspect="1"/>
          </p:cNvGrpSpPr>
          <p:nvPr/>
        </p:nvGrpSpPr>
        <p:grpSpPr bwMode="auto">
          <a:xfrm>
            <a:off x="249381" y="1370645"/>
            <a:ext cx="1756399" cy="1449911"/>
            <a:chOff x="3551" y="1011"/>
            <a:chExt cx="578" cy="620"/>
          </a:xfrm>
          <a:solidFill>
            <a:srgbClr val="FFC000"/>
          </a:solidFill>
        </p:grpSpPr>
        <p:sp>
          <p:nvSpPr>
            <p:cNvPr id="5" name="Freeform 5"/>
            <p:cNvSpPr>
              <a:spLocks/>
            </p:cNvSpPr>
            <p:nvPr/>
          </p:nvSpPr>
          <p:spPr bwMode="auto">
            <a:xfrm>
              <a:off x="3551" y="1138"/>
              <a:ext cx="578" cy="493"/>
            </a:xfrm>
            <a:custGeom>
              <a:avLst/>
              <a:gdLst>
                <a:gd name="T0" fmla="*/ 331 w 335"/>
                <a:gd name="T1" fmla="*/ 22 h 287"/>
                <a:gd name="T2" fmla="*/ 173 w 335"/>
                <a:gd name="T3" fmla="*/ 78 h 287"/>
                <a:gd name="T4" fmla="*/ 163 w 335"/>
                <a:gd name="T5" fmla="*/ 81 h 287"/>
                <a:gd name="T6" fmla="*/ 160 w 335"/>
                <a:gd name="T7" fmla="*/ 78 h 287"/>
                <a:gd name="T8" fmla="*/ 5 w 335"/>
                <a:gd name="T9" fmla="*/ 22 h 287"/>
                <a:gd name="T10" fmla="*/ 1 w 335"/>
                <a:gd name="T11" fmla="*/ 29 h 287"/>
                <a:gd name="T12" fmla="*/ 1 w 335"/>
                <a:gd name="T13" fmla="*/ 217 h 287"/>
                <a:gd name="T14" fmla="*/ 8 w 335"/>
                <a:gd name="T15" fmla="*/ 225 h 287"/>
                <a:gd name="T16" fmla="*/ 10 w 335"/>
                <a:gd name="T17" fmla="*/ 225 h 287"/>
                <a:gd name="T18" fmla="*/ 160 w 335"/>
                <a:gd name="T19" fmla="*/ 282 h 287"/>
                <a:gd name="T20" fmla="*/ 171 w 335"/>
                <a:gd name="T21" fmla="*/ 285 h 287"/>
                <a:gd name="T22" fmla="*/ 173 w 335"/>
                <a:gd name="T23" fmla="*/ 282 h 287"/>
                <a:gd name="T24" fmla="*/ 325 w 335"/>
                <a:gd name="T25" fmla="*/ 225 h 287"/>
                <a:gd name="T26" fmla="*/ 335 w 335"/>
                <a:gd name="T27" fmla="*/ 220 h 287"/>
                <a:gd name="T28" fmla="*/ 335 w 335"/>
                <a:gd name="T29" fmla="*/ 217 h 287"/>
                <a:gd name="T30" fmla="*/ 335 w 335"/>
                <a:gd name="T31" fmla="*/ 29 h 287"/>
                <a:gd name="T32" fmla="*/ 331 w 335"/>
                <a:gd name="T33" fmla="*/ 22 h 2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35" h="287">
                  <a:moveTo>
                    <a:pt x="331" y="22"/>
                  </a:moveTo>
                  <a:cubicBezTo>
                    <a:pt x="272" y="0"/>
                    <a:pt x="205" y="24"/>
                    <a:pt x="173" y="78"/>
                  </a:cubicBezTo>
                  <a:cubicBezTo>
                    <a:pt x="171" y="82"/>
                    <a:pt x="167" y="83"/>
                    <a:pt x="163" y="81"/>
                  </a:cubicBezTo>
                  <a:cubicBezTo>
                    <a:pt x="162" y="80"/>
                    <a:pt x="161" y="79"/>
                    <a:pt x="160" y="78"/>
                  </a:cubicBezTo>
                  <a:cubicBezTo>
                    <a:pt x="129" y="24"/>
                    <a:pt x="64" y="0"/>
                    <a:pt x="5" y="22"/>
                  </a:cubicBezTo>
                  <a:cubicBezTo>
                    <a:pt x="2" y="24"/>
                    <a:pt x="0" y="26"/>
                    <a:pt x="1" y="29"/>
                  </a:cubicBezTo>
                  <a:cubicBezTo>
                    <a:pt x="1" y="217"/>
                    <a:pt x="1" y="217"/>
                    <a:pt x="1" y="217"/>
                  </a:cubicBezTo>
                  <a:cubicBezTo>
                    <a:pt x="1" y="222"/>
                    <a:pt x="4" y="225"/>
                    <a:pt x="8" y="225"/>
                  </a:cubicBezTo>
                  <a:cubicBezTo>
                    <a:pt x="9" y="225"/>
                    <a:pt x="10" y="225"/>
                    <a:pt x="10" y="225"/>
                  </a:cubicBezTo>
                  <a:cubicBezTo>
                    <a:pt x="68" y="206"/>
                    <a:pt x="130" y="230"/>
                    <a:pt x="160" y="282"/>
                  </a:cubicBezTo>
                  <a:cubicBezTo>
                    <a:pt x="162" y="286"/>
                    <a:pt x="167" y="287"/>
                    <a:pt x="171" y="285"/>
                  </a:cubicBezTo>
                  <a:cubicBezTo>
                    <a:pt x="172" y="284"/>
                    <a:pt x="173" y="283"/>
                    <a:pt x="173" y="282"/>
                  </a:cubicBezTo>
                  <a:cubicBezTo>
                    <a:pt x="204" y="229"/>
                    <a:pt x="268" y="205"/>
                    <a:pt x="325" y="225"/>
                  </a:cubicBezTo>
                  <a:cubicBezTo>
                    <a:pt x="329" y="226"/>
                    <a:pt x="334" y="224"/>
                    <a:pt x="335" y="220"/>
                  </a:cubicBezTo>
                  <a:cubicBezTo>
                    <a:pt x="335" y="219"/>
                    <a:pt x="335" y="218"/>
                    <a:pt x="335" y="217"/>
                  </a:cubicBezTo>
                  <a:cubicBezTo>
                    <a:pt x="335" y="29"/>
                    <a:pt x="335" y="29"/>
                    <a:pt x="335" y="29"/>
                  </a:cubicBezTo>
                  <a:cubicBezTo>
                    <a:pt x="335" y="26"/>
                    <a:pt x="334" y="24"/>
                    <a:pt x="331" y="2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 name="Oval 6"/>
            <p:cNvSpPr>
              <a:spLocks noChangeArrowheads="1"/>
            </p:cNvSpPr>
            <p:nvPr/>
          </p:nvSpPr>
          <p:spPr bwMode="auto">
            <a:xfrm>
              <a:off x="3755" y="1011"/>
              <a:ext cx="172" cy="173"/>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17" name="Rectangle 16"/>
          <p:cNvSpPr/>
          <p:nvPr/>
        </p:nvSpPr>
        <p:spPr>
          <a:xfrm>
            <a:off x="19331" y="5487355"/>
            <a:ext cx="12192000" cy="1370645"/>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8" name="Imagen 7"/>
          <p:cNvPicPr>
            <a:picLocks noChangeAspect="1"/>
          </p:cNvPicPr>
          <p:nvPr/>
        </p:nvPicPr>
        <p:blipFill>
          <a:blip r:embed="rId2"/>
          <a:stretch>
            <a:fillRect/>
          </a:stretch>
        </p:blipFill>
        <p:spPr>
          <a:xfrm>
            <a:off x="4630994" y="5810865"/>
            <a:ext cx="3259393" cy="948507"/>
          </a:xfrm>
          <a:prstGeom prst="rect">
            <a:avLst/>
          </a:prstGeom>
        </p:spPr>
      </p:pic>
    </p:spTree>
    <p:extLst>
      <p:ext uri="{BB962C8B-B14F-4D97-AF65-F5344CB8AC3E}">
        <p14:creationId xmlns:p14="http://schemas.microsoft.com/office/powerpoint/2010/main" val="2133735506"/>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angle 17"/>
          <p:cNvSpPr/>
          <p:nvPr/>
        </p:nvSpPr>
        <p:spPr>
          <a:xfrm>
            <a:off x="1" y="0"/>
            <a:ext cx="893135" cy="6857999"/>
          </a:xfrm>
          <a:prstGeom prst="rect">
            <a:avLst/>
          </a:prstGeom>
          <a:solidFill>
            <a:schemeClr val="tx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nvGrpSpPr>
          <p:cNvPr id="12" name="Group 4"/>
          <p:cNvGrpSpPr>
            <a:grpSpLocks noChangeAspect="1"/>
          </p:cNvGrpSpPr>
          <p:nvPr/>
        </p:nvGrpSpPr>
        <p:grpSpPr bwMode="auto">
          <a:xfrm>
            <a:off x="16543" y="583438"/>
            <a:ext cx="849840" cy="765046"/>
            <a:chOff x="3551" y="1011"/>
            <a:chExt cx="578" cy="620"/>
          </a:xfrm>
          <a:solidFill>
            <a:srgbClr val="FFC000"/>
          </a:solidFill>
        </p:grpSpPr>
        <p:sp>
          <p:nvSpPr>
            <p:cNvPr id="13" name="Freeform 5"/>
            <p:cNvSpPr>
              <a:spLocks/>
            </p:cNvSpPr>
            <p:nvPr/>
          </p:nvSpPr>
          <p:spPr bwMode="auto">
            <a:xfrm>
              <a:off x="3551" y="1138"/>
              <a:ext cx="578" cy="493"/>
            </a:xfrm>
            <a:custGeom>
              <a:avLst/>
              <a:gdLst>
                <a:gd name="T0" fmla="*/ 331 w 335"/>
                <a:gd name="T1" fmla="*/ 22 h 287"/>
                <a:gd name="T2" fmla="*/ 173 w 335"/>
                <a:gd name="T3" fmla="*/ 78 h 287"/>
                <a:gd name="T4" fmla="*/ 163 w 335"/>
                <a:gd name="T5" fmla="*/ 81 h 287"/>
                <a:gd name="T6" fmla="*/ 160 w 335"/>
                <a:gd name="T7" fmla="*/ 78 h 287"/>
                <a:gd name="T8" fmla="*/ 5 w 335"/>
                <a:gd name="T9" fmla="*/ 22 h 287"/>
                <a:gd name="T10" fmla="*/ 1 w 335"/>
                <a:gd name="T11" fmla="*/ 29 h 287"/>
                <a:gd name="T12" fmla="*/ 1 w 335"/>
                <a:gd name="T13" fmla="*/ 217 h 287"/>
                <a:gd name="T14" fmla="*/ 8 w 335"/>
                <a:gd name="T15" fmla="*/ 225 h 287"/>
                <a:gd name="T16" fmla="*/ 10 w 335"/>
                <a:gd name="T17" fmla="*/ 225 h 287"/>
                <a:gd name="T18" fmla="*/ 160 w 335"/>
                <a:gd name="T19" fmla="*/ 282 h 287"/>
                <a:gd name="T20" fmla="*/ 171 w 335"/>
                <a:gd name="T21" fmla="*/ 285 h 287"/>
                <a:gd name="T22" fmla="*/ 173 w 335"/>
                <a:gd name="T23" fmla="*/ 282 h 287"/>
                <a:gd name="T24" fmla="*/ 325 w 335"/>
                <a:gd name="T25" fmla="*/ 225 h 287"/>
                <a:gd name="T26" fmla="*/ 335 w 335"/>
                <a:gd name="T27" fmla="*/ 220 h 287"/>
                <a:gd name="T28" fmla="*/ 335 w 335"/>
                <a:gd name="T29" fmla="*/ 217 h 287"/>
                <a:gd name="T30" fmla="*/ 335 w 335"/>
                <a:gd name="T31" fmla="*/ 29 h 287"/>
                <a:gd name="T32" fmla="*/ 331 w 335"/>
                <a:gd name="T33" fmla="*/ 22 h 2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35" h="287">
                  <a:moveTo>
                    <a:pt x="331" y="22"/>
                  </a:moveTo>
                  <a:cubicBezTo>
                    <a:pt x="272" y="0"/>
                    <a:pt x="205" y="24"/>
                    <a:pt x="173" y="78"/>
                  </a:cubicBezTo>
                  <a:cubicBezTo>
                    <a:pt x="171" y="82"/>
                    <a:pt x="167" y="83"/>
                    <a:pt x="163" y="81"/>
                  </a:cubicBezTo>
                  <a:cubicBezTo>
                    <a:pt x="162" y="80"/>
                    <a:pt x="161" y="79"/>
                    <a:pt x="160" y="78"/>
                  </a:cubicBezTo>
                  <a:cubicBezTo>
                    <a:pt x="129" y="24"/>
                    <a:pt x="64" y="0"/>
                    <a:pt x="5" y="22"/>
                  </a:cubicBezTo>
                  <a:cubicBezTo>
                    <a:pt x="2" y="24"/>
                    <a:pt x="0" y="26"/>
                    <a:pt x="1" y="29"/>
                  </a:cubicBezTo>
                  <a:cubicBezTo>
                    <a:pt x="1" y="217"/>
                    <a:pt x="1" y="217"/>
                    <a:pt x="1" y="217"/>
                  </a:cubicBezTo>
                  <a:cubicBezTo>
                    <a:pt x="1" y="222"/>
                    <a:pt x="4" y="225"/>
                    <a:pt x="8" y="225"/>
                  </a:cubicBezTo>
                  <a:cubicBezTo>
                    <a:pt x="9" y="225"/>
                    <a:pt x="10" y="225"/>
                    <a:pt x="10" y="225"/>
                  </a:cubicBezTo>
                  <a:cubicBezTo>
                    <a:pt x="68" y="206"/>
                    <a:pt x="130" y="230"/>
                    <a:pt x="160" y="282"/>
                  </a:cubicBezTo>
                  <a:cubicBezTo>
                    <a:pt x="162" y="286"/>
                    <a:pt x="167" y="287"/>
                    <a:pt x="171" y="285"/>
                  </a:cubicBezTo>
                  <a:cubicBezTo>
                    <a:pt x="172" y="284"/>
                    <a:pt x="173" y="283"/>
                    <a:pt x="173" y="282"/>
                  </a:cubicBezTo>
                  <a:cubicBezTo>
                    <a:pt x="204" y="229"/>
                    <a:pt x="268" y="205"/>
                    <a:pt x="325" y="225"/>
                  </a:cubicBezTo>
                  <a:cubicBezTo>
                    <a:pt x="329" y="226"/>
                    <a:pt x="334" y="224"/>
                    <a:pt x="335" y="220"/>
                  </a:cubicBezTo>
                  <a:cubicBezTo>
                    <a:pt x="335" y="219"/>
                    <a:pt x="335" y="218"/>
                    <a:pt x="335" y="217"/>
                  </a:cubicBezTo>
                  <a:cubicBezTo>
                    <a:pt x="335" y="29"/>
                    <a:pt x="335" y="29"/>
                    <a:pt x="335" y="29"/>
                  </a:cubicBezTo>
                  <a:cubicBezTo>
                    <a:pt x="335" y="26"/>
                    <a:pt x="334" y="24"/>
                    <a:pt x="331" y="2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4" name="Oval 6"/>
            <p:cNvSpPr>
              <a:spLocks noChangeArrowheads="1"/>
            </p:cNvSpPr>
            <p:nvPr/>
          </p:nvSpPr>
          <p:spPr bwMode="auto">
            <a:xfrm>
              <a:off x="3755" y="1011"/>
              <a:ext cx="172" cy="173"/>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pic>
        <p:nvPicPr>
          <p:cNvPr id="29" name="Imagen 28"/>
          <p:cNvPicPr>
            <a:picLocks noChangeAspect="1"/>
          </p:cNvPicPr>
          <p:nvPr/>
        </p:nvPicPr>
        <p:blipFill>
          <a:blip r:embed="rId2"/>
          <a:stretch>
            <a:fillRect/>
          </a:stretch>
        </p:blipFill>
        <p:spPr>
          <a:xfrm>
            <a:off x="9486711" y="6383813"/>
            <a:ext cx="2057400" cy="406401"/>
          </a:xfrm>
          <a:prstGeom prst="rect">
            <a:avLst/>
          </a:prstGeom>
        </p:spPr>
      </p:pic>
      <p:sp>
        <p:nvSpPr>
          <p:cNvPr id="4" name="CuadroTexto 3">
            <a:extLst>
              <a:ext uri="{FF2B5EF4-FFF2-40B4-BE49-F238E27FC236}">
                <a16:creationId xmlns:a16="http://schemas.microsoft.com/office/drawing/2014/main" id="{79AAF069-A2D8-F57C-34A5-2C8CEC250564}"/>
              </a:ext>
            </a:extLst>
          </p:cNvPr>
          <p:cNvSpPr txBox="1"/>
          <p:nvPr/>
        </p:nvSpPr>
        <p:spPr>
          <a:xfrm>
            <a:off x="963183" y="67786"/>
            <a:ext cx="11212274" cy="4271169"/>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MX"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t>
            </a:r>
          </a:p>
          <a:p>
            <a:pPr marL="0" marR="0" lvl="0" indent="0" algn="just" defTabSz="914400" rtl="0" eaLnBrk="1" fontAlgn="auto" latinLnBrk="0" hangingPunct="1">
              <a:lnSpc>
                <a:spcPct val="100000"/>
              </a:lnSpc>
              <a:spcBef>
                <a:spcPts val="0"/>
              </a:spcBef>
              <a:spcAft>
                <a:spcPts val="0"/>
              </a:spcAft>
              <a:buClrTx/>
              <a:buSzTx/>
              <a:buFontTx/>
              <a:buNone/>
              <a:tabLst/>
              <a:defRPr/>
            </a:pPr>
            <a:endParaRPr lang="es-MX" sz="2400" b="1" dirty="0">
              <a:solidFill>
                <a:prstClr val="black"/>
              </a:solidFill>
              <a:latin typeface="Arial" panose="020B0604020202020204" pitchFamily="34" charset="0"/>
              <a:cs typeface="Arial" panose="020B0604020202020204" pitchFamily="34"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lang="es-MX" sz="2400" dirty="0">
                <a:solidFill>
                  <a:prstClr val="black"/>
                </a:solidFill>
                <a:latin typeface="Arial" panose="020B0604020202020204" pitchFamily="34" charset="0"/>
                <a:cs typeface="Arial" panose="020B0604020202020204" pitchFamily="34" charset="0"/>
              </a:rPr>
              <a:t>Artículo 3</a:t>
            </a: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es-MX" sz="240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0" marR="0" lvl="0" indent="0" algn="just" defTabSz="914400" rtl="0" eaLnBrk="1" fontAlgn="auto" latinLnBrk="0" hangingPunct="1">
              <a:lnSpc>
                <a:spcPct val="150000"/>
              </a:lnSpc>
              <a:spcBef>
                <a:spcPts val="0"/>
              </a:spcBef>
              <a:spcAft>
                <a:spcPts val="0"/>
              </a:spcAft>
              <a:buClrTx/>
              <a:buSzTx/>
              <a:buFontTx/>
              <a:buNone/>
              <a:tabLst/>
              <a:defRPr/>
            </a:pPr>
            <a:r>
              <a:rPr kumimoji="0" lang="es-MX"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Los Estados Partes</a:t>
            </a:r>
            <a:r>
              <a:rPr kumimoji="0" lang="es-MX" sz="240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en el presente </a:t>
            </a:r>
            <a:r>
              <a:rPr kumimoji="0" lang="es-MX"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Pacto se comprometen a garantizar a hombres y mujeres la igualdad en el goce de todos los derechos civiles y políticos</a:t>
            </a:r>
            <a:r>
              <a:rPr kumimoji="0" lang="es-MX" sz="240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enunciados en el presente Pacto.</a:t>
            </a:r>
          </a:p>
          <a:p>
            <a:pPr marL="0" marR="0" lvl="0" indent="0" algn="just" defTabSz="914400" rtl="0" eaLnBrk="1" fontAlgn="auto" latinLnBrk="0" hangingPunct="1">
              <a:lnSpc>
                <a:spcPct val="150000"/>
              </a:lnSpc>
              <a:spcBef>
                <a:spcPts val="0"/>
              </a:spcBef>
              <a:spcAft>
                <a:spcPts val="0"/>
              </a:spcAft>
              <a:buClrTx/>
              <a:buSzTx/>
              <a:buFontTx/>
              <a:buNone/>
              <a:tabLst/>
              <a:defRPr/>
            </a:pPr>
            <a:endParaRPr lang="es-MX" sz="2400" dirty="0">
              <a:solidFill>
                <a:prstClr val="black"/>
              </a:solidFill>
              <a:latin typeface="Arial" panose="020B0604020202020204" pitchFamily="34" charset="0"/>
              <a:cs typeface="Arial" panose="020B0604020202020204" pitchFamily="34" charset="0"/>
            </a:endParaRPr>
          </a:p>
          <a:p>
            <a:pPr marL="0" marR="0" lvl="0" indent="0" algn="just" defTabSz="914400" rtl="0" eaLnBrk="1" fontAlgn="auto" latinLnBrk="0" hangingPunct="1">
              <a:lnSpc>
                <a:spcPct val="150000"/>
              </a:lnSpc>
              <a:spcBef>
                <a:spcPts val="0"/>
              </a:spcBef>
              <a:spcAft>
                <a:spcPts val="0"/>
              </a:spcAft>
              <a:buClrTx/>
              <a:buSzTx/>
              <a:buFontTx/>
              <a:buNone/>
              <a:tabLst/>
              <a:defRPr/>
            </a:pPr>
            <a:endParaRPr kumimoji="0" lang="es-MX" sz="240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188965485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tx2">
            <a:lumMod val="50000"/>
          </a:schemeClr>
        </a:solidFill>
        <a:effectLst/>
      </p:bgPr>
    </p:bg>
    <p:spTree>
      <p:nvGrpSpPr>
        <p:cNvPr id="1" name=""/>
        <p:cNvGrpSpPr/>
        <p:nvPr/>
      </p:nvGrpSpPr>
      <p:grpSpPr>
        <a:xfrm>
          <a:off x="0" y="0"/>
          <a:ext cx="0" cy="0"/>
          <a:chOff x="0" y="0"/>
          <a:chExt cx="0" cy="0"/>
        </a:xfrm>
      </p:grpSpPr>
      <p:sp>
        <p:nvSpPr>
          <p:cNvPr id="10" name="TextBox 9"/>
          <p:cNvSpPr txBox="1"/>
          <p:nvPr/>
        </p:nvSpPr>
        <p:spPr>
          <a:xfrm>
            <a:off x="2580968" y="98629"/>
            <a:ext cx="8686800" cy="394063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2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2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2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2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2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a:p>
            <a:pPr marL="0" marR="0" lvl="0" indent="0" algn="ctr" defTabSz="914400" rtl="0" eaLnBrk="1" fontAlgn="auto" latinLnBrk="0" hangingPunct="1">
              <a:lnSpc>
                <a:spcPct val="150000"/>
              </a:lnSpc>
              <a:spcBef>
                <a:spcPts val="0"/>
              </a:spcBef>
              <a:spcAft>
                <a:spcPts val="0"/>
              </a:spcAft>
              <a:buClrTx/>
              <a:buSzTx/>
              <a:buFontTx/>
              <a:buNone/>
              <a:tabLst/>
              <a:defRPr/>
            </a:pPr>
            <a:r>
              <a:rPr kumimoji="0" lang="en-US" sz="32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DERECHOS  HUMANOS</a:t>
            </a:r>
          </a:p>
          <a:p>
            <a:pPr marL="0" marR="0" lvl="0" indent="0" algn="ctr" defTabSz="914400" rtl="0" eaLnBrk="1" fontAlgn="auto" latinLnBrk="0" hangingPunct="1">
              <a:lnSpc>
                <a:spcPct val="150000"/>
              </a:lnSpc>
              <a:spcBef>
                <a:spcPts val="0"/>
              </a:spcBef>
              <a:spcAft>
                <a:spcPts val="0"/>
              </a:spcAft>
              <a:buClrTx/>
              <a:buSzTx/>
              <a:buFontTx/>
              <a:buNone/>
              <a:tabLst/>
              <a:defRPr/>
            </a:pPr>
            <a:r>
              <a:rPr kumimoji="0" lang="en-US" sz="32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UNA  APROXIMACIÓN  A  SU  DEFINICIÓN</a:t>
            </a:r>
          </a:p>
        </p:txBody>
      </p:sp>
      <p:grpSp>
        <p:nvGrpSpPr>
          <p:cNvPr id="3" name="Group 4"/>
          <p:cNvGrpSpPr>
            <a:grpSpLocks noChangeAspect="1"/>
          </p:cNvGrpSpPr>
          <p:nvPr/>
        </p:nvGrpSpPr>
        <p:grpSpPr bwMode="auto">
          <a:xfrm>
            <a:off x="249381" y="1370645"/>
            <a:ext cx="1756399" cy="1449911"/>
            <a:chOff x="3551" y="1011"/>
            <a:chExt cx="578" cy="620"/>
          </a:xfrm>
          <a:solidFill>
            <a:srgbClr val="FFC000"/>
          </a:solidFill>
        </p:grpSpPr>
        <p:sp>
          <p:nvSpPr>
            <p:cNvPr id="5" name="Freeform 5"/>
            <p:cNvSpPr>
              <a:spLocks/>
            </p:cNvSpPr>
            <p:nvPr/>
          </p:nvSpPr>
          <p:spPr bwMode="auto">
            <a:xfrm>
              <a:off x="3551" y="1138"/>
              <a:ext cx="578" cy="493"/>
            </a:xfrm>
            <a:custGeom>
              <a:avLst/>
              <a:gdLst>
                <a:gd name="T0" fmla="*/ 331 w 335"/>
                <a:gd name="T1" fmla="*/ 22 h 287"/>
                <a:gd name="T2" fmla="*/ 173 w 335"/>
                <a:gd name="T3" fmla="*/ 78 h 287"/>
                <a:gd name="T4" fmla="*/ 163 w 335"/>
                <a:gd name="T5" fmla="*/ 81 h 287"/>
                <a:gd name="T6" fmla="*/ 160 w 335"/>
                <a:gd name="T7" fmla="*/ 78 h 287"/>
                <a:gd name="T8" fmla="*/ 5 w 335"/>
                <a:gd name="T9" fmla="*/ 22 h 287"/>
                <a:gd name="T10" fmla="*/ 1 w 335"/>
                <a:gd name="T11" fmla="*/ 29 h 287"/>
                <a:gd name="T12" fmla="*/ 1 w 335"/>
                <a:gd name="T13" fmla="*/ 217 h 287"/>
                <a:gd name="T14" fmla="*/ 8 w 335"/>
                <a:gd name="T15" fmla="*/ 225 h 287"/>
                <a:gd name="T16" fmla="*/ 10 w 335"/>
                <a:gd name="T17" fmla="*/ 225 h 287"/>
                <a:gd name="T18" fmla="*/ 160 w 335"/>
                <a:gd name="T19" fmla="*/ 282 h 287"/>
                <a:gd name="T20" fmla="*/ 171 w 335"/>
                <a:gd name="T21" fmla="*/ 285 h 287"/>
                <a:gd name="T22" fmla="*/ 173 w 335"/>
                <a:gd name="T23" fmla="*/ 282 h 287"/>
                <a:gd name="T24" fmla="*/ 325 w 335"/>
                <a:gd name="T25" fmla="*/ 225 h 287"/>
                <a:gd name="T26" fmla="*/ 335 w 335"/>
                <a:gd name="T27" fmla="*/ 220 h 287"/>
                <a:gd name="T28" fmla="*/ 335 w 335"/>
                <a:gd name="T29" fmla="*/ 217 h 287"/>
                <a:gd name="T30" fmla="*/ 335 w 335"/>
                <a:gd name="T31" fmla="*/ 29 h 287"/>
                <a:gd name="T32" fmla="*/ 331 w 335"/>
                <a:gd name="T33" fmla="*/ 22 h 2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35" h="287">
                  <a:moveTo>
                    <a:pt x="331" y="22"/>
                  </a:moveTo>
                  <a:cubicBezTo>
                    <a:pt x="272" y="0"/>
                    <a:pt x="205" y="24"/>
                    <a:pt x="173" y="78"/>
                  </a:cubicBezTo>
                  <a:cubicBezTo>
                    <a:pt x="171" y="82"/>
                    <a:pt x="167" y="83"/>
                    <a:pt x="163" y="81"/>
                  </a:cubicBezTo>
                  <a:cubicBezTo>
                    <a:pt x="162" y="80"/>
                    <a:pt x="161" y="79"/>
                    <a:pt x="160" y="78"/>
                  </a:cubicBezTo>
                  <a:cubicBezTo>
                    <a:pt x="129" y="24"/>
                    <a:pt x="64" y="0"/>
                    <a:pt x="5" y="22"/>
                  </a:cubicBezTo>
                  <a:cubicBezTo>
                    <a:pt x="2" y="24"/>
                    <a:pt x="0" y="26"/>
                    <a:pt x="1" y="29"/>
                  </a:cubicBezTo>
                  <a:cubicBezTo>
                    <a:pt x="1" y="217"/>
                    <a:pt x="1" y="217"/>
                    <a:pt x="1" y="217"/>
                  </a:cubicBezTo>
                  <a:cubicBezTo>
                    <a:pt x="1" y="222"/>
                    <a:pt x="4" y="225"/>
                    <a:pt x="8" y="225"/>
                  </a:cubicBezTo>
                  <a:cubicBezTo>
                    <a:pt x="9" y="225"/>
                    <a:pt x="10" y="225"/>
                    <a:pt x="10" y="225"/>
                  </a:cubicBezTo>
                  <a:cubicBezTo>
                    <a:pt x="68" y="206"/>
                    <a:pt x="130" y="230"/>
                    <a:pt x="160" y="282"/>
                  </a:cubicBezTo>
                  <a:cubicBezTo>
                    <a:pt x="162" y="286"/>
                    <a:pt x="167" y="287"/>
                    <a:pt x="171" y="285"/>
                  </a:cubicBezTo>
                  <a:cubicBezTo>
                    <a:pt x="172" y="284"/>
                    <a:pt x="173" y="283"/>
                    <a:pt x="173" y="282"/>
                  </a:cubicBezTo>
                  <a:cubicBezTo>
                    <a:pt x="204" y="229"/>
                    <a:pt x="268" y="205"/>
                    <a:pt x="325" y="225"/>
                  </a:cubicBezTo>
                  <a:cubicBezTo>
                    <a:pt x="329" y="226"/>
                    <a:pt x="334" y="224"/>
                    <a:pt x="335" y="220"/>
                  </a:cubicBezTo>
                  <a:cubicBezTo>
                    <a:pt x="335" y="219"/>
                    <a:pt x="335" y="218"/>
                    <a:pt x="335" y="217"/>
                  </a:cubicBezTo>
                  <a:cubicBezTo>
                    <a:pt x="335" y="29"/>
                    <a:pt x="335" y="29"/>
                    <a:pt x="335" y="29"/>
                  </a:cubicBezTo>
                  <a:cubicBezTo>
                    <a:pt x="335" y="26"/>
                    <a:pt x="334" y="24"/>
                    <a:pt x="331" y="2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 name="Oval 6"/>
            <p:cNvSpPr>
              <a:spLocks noChangeArrowheads="1"/>
            </p:cNvSpPr>
            <p:nvPr/>
          </p:nvSpPr>
          <p:spPr bwMode="auto">
            <a:xfrm>
              <a:off x="3755" y="1011"/>
              <a:ext cx="172" cy="173"/>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17" name="Rectangle 16"/>
          <p:cNvSpPr/>
          <p:nvPr/>
        </p:nvSpPr>
        <p:spPr>
          <a:xfrm>
            <a:off x="19331" y="5487355"/>
            <a:ext cx="12192000" cy="1370645"/>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8" name="Imagen 7"/>
          <p:cNvPicPr>
            <a:picLocks noChangeAspect="1"/>
          </p:cNvPicPr>
          <p:nvPr/>
        </p:nvPicPr>
        <p:blipFill>
          <a:blip r:embed="rId2"/>
          <a:stretch>
            <a:fillRect/>
          </a:stretch>
        </p:blipFill>
        <p:spPr>
          <a:xfrm>
            <a:off x="4630994" y="5810865"/>
            <a:ext cx="3259393" cy="948507"/>
          </a:xfrm>
          <a:prstGeom prst="rect">
            <a:avLst/>
          </a:prstGeom>
        </p:spPr>
      </p:pic>
    </p:spTree>
    <p:extLst>
      <p:ext uri="{BB962C8B-B14F-4D97-AF65-F5344CB8AC3E}">
        <p14:creationId xmlns:p14="http://schemas.microsoft.com/office/powerpoint/2010/main" val="1387729312"/>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bg>
      <p:bgPr>
        <a:solidFill>
          <a:schemeClr val="tx2">
            <a:lumMod val="50000"/>
          </a:schemeClr>
        </a:solidFill>
        <a:effectLst/>
      </p:bgPr>
    </p:bg>
    <p:spTree>
      <p:nvGrpSpPr>
        <p:cNvPr id="1" name=""/>
        <p:cNvGrpSpPr/>
        <p:nvPr/>
      </p:nvGrpSpPr>
      <p:grpSpPr>
        <a:xfrm>
          <a:off x="0" y="0"/>
          <a:ext cx="0" cy="0"/>
          <a:chOff x="0" y="0"/>
          <a:chExt cx="0" cy="0"/>
        </a:xfrm>
      </p:grpSpPr>
      <p:sp>
        <p:nvSpPr>
          <p:cNvPr id="10" name="TextBox 9"/>
          <p:cNvSpPr txBox="1"/>
          <p:nvPr/>
        </p:nvSpPr>
        <p:spPr>
          <a:xfrm>
            <a:off x="2625686" y="215587"/>
            <a:ext cx="9410370" cy="446276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2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2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2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2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a:p>
            <a:pPr marL="0" marR="0" lvl="0" indent="0" algn="ctr" defTabSz="914400" rtl="0" eaLnBrk="1" fontAlgn="auto" latinLnBrk="0" hangingPunct="1">
              <a:lnSpc>
                <a:spcPct val="150000"/>
              </a:lnSpc>
              <a:spcBef>
                <a:spcPts val="0"/>
              </a:spcBef>
              <a:spcAft>
                <a:spcPts val="0"/>
              </a:spcAft>
              <a:buClrTx/>
              <a:buSzTx/>
              <a:buFontTx/>
              <a:buNone/>
              <a:tabLst/>
              <a:defRPr/>
            </a:pPr>
            <a:r>
              <a:rPr kumimoji="0" lang="es-MX" sz="32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PACTO  INTERNACIONAL  DE  DERECHOS ECONÓMICOS,  SOCIALES   Y  CULTURALES</a:t>
            </a:r>
            <a:endParaRPr kumimoji="0" lang="en-US" sz="24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4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MX" sz="24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ADOPTADA  EL  16  DE  DICIEMBRE  DE  1966</a:t>
            </a:r>
            <a:endParaRPr kumimoji="0" lang="en-US" sz="24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p:txBody>
      </p:sp>
      <p:grpSp>
        <p:nvGrpSpPr>
          <p:cNvPr id="3" name="Group 4"/>
          <p:cNvGrpSpPr>
            <a:grpSpLocks noChangeAspect="1"/>
          </p:cNvGrpSpPr>
          <p:nvPr/>
        </p:nvGrpSpPr>
        <p:grpSpPr bwMode="auto">
          <a:xfrm>
            <a:off x="249381" y="1370645"/>
            <a:ext cx="1756399" cy="1449911"/>
            <a:chOff x="3551" y="1011"/>
            <a:chExt cx="578" cy="620"/>
          </a:xfrm>
          <a:solidFill>
            <a:srgbClr val="FFC000"/>
          </a:solidFill>
        </p:grpSpPr>
        <p:sp>
          <p:nvSpPr>
            <p:cNvPr id="5" name="Freeform 5"/>
            <p:cNvSpPr>
              <a:spLocks/>
            </p:cNvSpPr>
            <p:nvPr/>
          </p:nvSpPr>
          <p:spPr bwMode="auto">
            <a:xfrm>
              <a:off x="3551" y="1138"/>
              <a:ext cx="578" cy="493"/>
            </a:xfrm>
            <a:custGeom>
              <a:avLst/>
              <a:gdLst>
                <a:gd name="T0" fmla="*/ 331 w 335"/>
                <a:gd name="T1" fmla="*/ 22 h 287"/>
                <a:gd name="T2" fmla="*/ 173 w 335"/>
                <a:gd name="T3" fmla="*/ 78 h 287"/>
                <a:gd name="T4" fmla="*/ 163 w 335"/>
                <a:gd name="T5" fmla="*/ 81 h 287"/>
                <a:gd name="T6" fmla="*/ 160 w 335"/>
                <a:gd name="T7" fmla="*/ 78 h 287"/>
                <a:gd name="T8" fmla="*/ 5 w 335"/>
                <a:gd name="T9" fmla="*/ 22 h 287"/>
                <a:gd name="T10" fmla="*/ 1 w 335"/>
                <a:gd name="T11" fmla="*/ 29 h 287"/>
                <a:gd name="T12" fmla="*/ 1 w 335"/>
                <a:gd name="T13" fmla="*/ 217 h 287"/>
                <a:gd name="T14" fmla="*/ 8 w 335"/>
                <a:gd name="T15" fmla="*/ 225 h 287"/>
                <a:gd name="T16" fmla="*/ 10 w 335"/>
                <a:gd name="T17" fmla="*/ 225 h 287"/>
                <a:gd name="T18" fmla="*/ 160 w 335"/>
                <a:gd name="T19" fmla="*/ 282 h 287"/>
                <a:gd name="T20" fmla="*/ 171 w 335"/>
                <a:gd name="T21" fmla="*/ 285 h 287"/>
                <a:gd name="T22" fmla="*/ 173 w 335"/>
                <a:gd name="T23" fmla="*/ 282 h 287"/>
                <a:gd name="T24" fmla="*/ 325 w 335"/>
                <a:gd name="T25" fmla="*/ 225 h 287"/>
                <a:gd name="T26" fmla="*/ 335 w 335"/>
                <a:gd name="T27" fmla="*/ 220 h 287"/>
                <a:gd name="T28" fmla="*/ 335 w 335"/>
                <a:gd name="T29" fmla="*/ 217 h 287"/>
                <a:gd name="T30" fmla="*/ 335 w 335"/>
                <a:gd name="T31" fmla="*/ 29 h 287"/>
                <a:gd name="T32" fmla="*/ 331 w 335"/>
                <a:gd name="T33" fmla="*/ 22 h 2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35" h="287">
                  <a:moveTo>
                    <a:pt x="331" y="22"/>
                  </a:moveTo>
                  <a:cubicBezTo>
                    <a:pt x="272" y="0"/>
                    <a:pt x="205" y="24"/>
                    <a:pt x="173" y="78"/>
                  </a:cubicBezTo>
                  <a:cubicBezTo>
                    <a:pt x="171" y="82"/>
                    <a:pt x="167" y="83"/>
                    <a:pt x="163" y="81"/>
                  </a:cubicBezTo>
                  <a:cubicBezTo>
                    <a:pt x="162" y="80"/>
                    <a:pt x="161" y="79"/>
                    <a:pt x="160" y="78"/>
                  </a:cubicBezTo>
                  <a:cubicBezTo>
                    <a:pt x="129" y="24"/>
                    <a:pt x="64" y="0"/>
                    <a:pt x="5" y="22"/>
                  </a:cubicBezTo>
                  <a:cubicBezTo>
                    <a:pt x="2" y="24"/>
                    <a:pt x="0" y="26"/>
                    <a:pt x="1" y="29"/>
                  </a:cubicBezTo>
                  <a:cubicBezTo>
                    <a:pt x="1" y="217"/>
                    <a:pt x="1" y="217"/>
                    <a:pt x="1" y="217"/>
                  </a:cubicBezTo>
                  <a:cubicBezTo>
                    <a:pt x="1" y="222"/>
                    <a:pt x="4" y="225"/>
                    <a:pt x="8" y="225"/>
                  </a:cubicBezTo>
                  <a:cubicBezTo>
                    <a:pt x="9" y="225"/>
                    <a:pt x="10" y="225"/>
                    <a:pt x="10" y="225"/>
                  </a:cubicBezTo>
                  <a:cubicBezTo>
                    <a:pt x="68" y="206"/>
                    <a:pt x="130" y="230"/>
                    <a:pt x="160" y="282"/>
                  </a:cubicBezTo>
                  <a:cubicBezTo>
                    <a:pt x="162" y="286"/>
                    <a:pt x="167" y="287"/>
                    <a:pt x="171" y="285"/>
                  </a:cubicBezTo>
                  <a:cubicBezTo>
                    <a:pt x="172" y="284"/>
                    <a:pt x="173" y="283"/>
                    <a:pt x="173" y="282"/>
                  </a:cubicBezTo>
                  <a:cubicBezTo>
                    <a:pt x="204" y="229"/>
                    <a:pt x="268" y="205"/>
                    <a:pt x="325" y="225"/>
                  </a:cubicBezTo>
                  <a:cubicBezTo>
                    <a:pt x="329" y="226"/>
                    <a:pt x="334" y="224"/>
                    <a:pt x="335" y="220"/>
                  </a:cubicBezTo>
                  <a:cubicBezTo>
                    <a:pt x="335" y="219"/>
                    <a:pt x="335" y="218"/>
                    <a:pt x="335" y="217"/>
                  </a:cubicBezTo>
                  <a:cubicBezTo>
                    <a:pt x="335" y="29"/>
                    <a:pt x="335" y="29"/>
                    <a:pt x="335" y="29"/>
                  </a:cubicBezTo>
                  <a:cubicBezTo>
                    <a:pt x="335" y="26"/>
                    <a:pt x="334" y="24"/>
                    <a:pt x="331" y="2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 name="Oval 6"/>
            <p:cNvSpPr>
              <a:spLocks noChangeArrowheads="1"/>
            </p:cNvSpPr>
            <p:nvPr/>
          </p:nvSpPr>
          <p:spPr bwMode="auto">
            <a:xfrm>
              <a:off x="3755" y="1011"/>
              <a:ext cx="172" cy="173"/>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17" name="Rectangle 16"/>
          <p:cNvSpPr/>
          <p:nvPr/>
        </p:nvSpPr>
        <p:spPr>
          <a:xfrm>
            <a:off x="19331" y="5487355"/>
            <a:ext cx="12192000" cy="1370645"/>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8" name="Imagen 7"/>
          <p:cNvPicPr>
            <a:picLocks noChangeAspect="1"/>
          </p:cNvPicPr>
          <p:nvPr/>
        </p:nvPicPr>
        <p:blipFill>
          <a:blip r:embed="rId2"/>
          <a:stretch>
            <a:fillRect/>
          </a:stretch>
        </p:blipFill>
        <p:spPr>
          <a:xfrm>
            <a:off x="4630994" y="5810865"/>
            <a:ext cx="3259393" cy="948507"/>
          </a:xfrm>
          <a:prstGeom prst="rect">
            <a:avLst/>
          </a:prstGeom>
        </p:spPr>
      </p:pic>
    </p:spTree>
    <p:extLst>
      <p:ext uri="{BB962C8B-B14F-4D97-AF65-F5344CB8AC3E}">
        <p14:creationId xmlns:p14="http://schemas.microsoft.com/office/powerpoint/2010/main" val="1873748665"/>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angle 17"/>
          <p:cNvSpPr/>
          <p:nvPr/>
        </p:nvSpPr>
        <p:spPr>
          <a:xfrm>
            <a:off x="1" y="-13855"/>
            <a:ext cx="999459" cy="6857999"/>
          </a:xfrm>
          <a:prstGeom prst="rect">
            <a:avLst/>
          </a:prstGeom>
          <a:solidFill>
            <a:schemeClr val="tx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nvGrpSpPr>
          <p:cNvPr id="12" name="Group 4"/>
          <p:cNvGrpSpPr>
            <a:grpSpLocks noChangeAspect="1"/>
          </p:cNvGrpSpPr>
          <p:nvPr/>
        </p:nvGrpSpPr>
        <p:grpSpPr bwMode="auto">
          <a:xfrm>
            <a:off x="104876" y="493861"/>
            <a:ext cx="789708" cy="723378"/>
            <a:chOff x="3551" y="1011"/>
            <a:chExt cx="578" cy="620"/>
          </a:xfrm>
          <a:solidFill>
            <a:srgbClr val="FFC000"/>
          </a:solidFill>
        </p:grpSpPr>
        <p:sp>
          <p:nvSpPr>
            <p:cNvPr id="13" name="Freeform 5"/>
            <p:cNvSpPr>
              <a:spLocks/>
            </p:cNvSpPr>
            <p:nvPr/>
          </p:nvSpPr>
          <p:spPr bwMode="auto">
            <a:xfrm>
              <a:off x="3551" y="1138"/>
              <a:ext cx="578" cy="493"/>
            </a:xfrm>
            <a:custGeom>
              <a:avLst/>
              <a:gdLst>
                <a:gd name="T0" fmla="*/ 331 w 335"/>
                <a:gd name="T1" fmla="*/ 22 h 287"/>
                <a:gd name="T2" fmla="*/ 173 w 335"/>
                <a:gd name="T3" fmla="*/ 78 h 287"/>
                <a:gd name="T4" fmla="*/ 163 w 335"/>
                <a:gd name="T5" fmla="*/ 81 h 287"/>
                <a:gd name="T6" fmla="*/ 160 w 335"/>
                <a:gd name="T7" fmla="*/ 78 h 287"/>
                <a:gd name="T8" fmla="*/ 5 w 335"/>
                <a:gd name="T9" fmla="*/ 22 h 287"/>
                <a:gd name="T10" fmla="*/ 1 w 335"/>
                <a:gd name="T11" fmla="*/ 29 h 287"/>
                <a:gd name="T12" fmla="*/ 1 w 335"/>
                <a:gd name="T13" fmla="*/ 217 h 287"/>
                <a:gd name="T14" fmla="*/ 8 w 335"/>
                <a:gd name="T15" fmla="*/ 225 h 287"/>
                <a:gd name="T16" fmla="*/ 10 w 335"/>
                <a:gd name="T17" fmla="*/ 225 h 287"/>
                <a:gd name="T18" fmla="*/ 160 w 335"/>
                <a:gd name="T19" fmla="*/ 282 h 287"/>
                <a:gd name="T20" fmla="*/ 171 w 335"/>
                <a:gd name="T21" fmla="*/ 285 h 287"/>
                <a:gd name="T22" fmla="*/ 173 w 335"/>
                <a:gd name="T23" fmla="*/ 282 h 287"/>
                <a:gd name="T24" fmla="*/ 325 w 335"/>
                <a:gd name="T25" fmla="*/ 225 h 287"/>
                <a:gd name="T26" fmla="*/ 335 w 335"/>
                <a:gd name="T27" fmla="*/ 220 h 287"/>
                <a:gd name="T28" fmla="*/ 335 w 335"/>
                <a:gd name="T29" fmla="*/ 217 h 287"/>
                <a:gd name="T30" fmla="*/ 335 w 335"/>
                <a:gd name="T31" fmla="*/ 29 h 287"/>
                <a:gd name="T32" fmla="*/ 331 w 335"/>
                <a:gd name="T33" fmla="*/ 22 h 2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35" h="287">
                  <a:moveTo>
                    <a:pt x="331" y="22"/>
                  </a:moveTo>
                  <a:cubicBezTo>
                    <a:pt x="272" y="0"/>
                    <a:pt x="205" y="24"/>
                    <a:pt x="173" y="78"/>
                  </a:cubicBezTo>
                  <a:cubicBezTo>
                    <a:pt x="171" y="82"/>
                    <a:pt x="167" y="83"/>
                    <a:pt x="163" y="81"/>
                  </a:cubicBezTo>
                  <a:cubicBezTo>
                    <a:pt x="162" y="80"/>
                    <a:pt x="161" y="79"/>
                    <a:pt x="160" y="78"/>
                  </a:cubicBezTo>
                  <a:cubicBezTo>
                    <a:pt x="129" y="24"/>
                    <a:pt x="64" y="0"/>
                    <a:pt x="5" y="22"/>
                  </a:cubicBezTo>
                  <a:cubicBezTo>
                    <a:pt x="2" y="24"/>
                    <a:pt x="0" y="26"/>
                    <a:pt x="1" y="29"/>
                  </a:cubicBezTo>
                  <a:cubicBezTo>
                    <a:pt x="1" y="217"/>
                    <a:pt x="1" y="217"/>
                    <a:pt x="1" y="217"/>
                  </a:cubicBezTo>
                  <a:cubicBezTo>
                    <a:pt x="1" y="222"/>
                    <a:pt x="4" y="225"/>
                    <a:pt x="8" y="225"/>
                  </a:cubicBezTo>
                  <a:cubicBezTo>
                    <a:pt x="9" y="225"/>
                    <a:pt x="10" y="225"/>
                    <a:pt x="10" y="225"/>
                  </a:cubicBezTo>
                  <a:cubicBezTo>
                    <a:pt x="68" y="206"/>
                    <a:pt x="130" y="230"/>
                    <a:pt x="160" y="282"/>
                  </a:cubicBezTo>
                  <a:cubicBezTo>
                    <a:pt x="162" y="286"/>
                    <a:pt x="167" y="287"/>
                    <a:pt x="171" y="285"/>
                  </a:cubicBezTo>
                  <a:cubicBezTo>
                    <a:pt x="172" y="284"/>
                    <a:pt x="173" y="283"/>
                    <a:pt x="173" y="282"/>
                  </a:cubicBezTo>
                  <a:cubicBezTo>
                    <a:pt x="204" y="229"/>
                    <a:pt x="268" y="205"/>
                    <a:pt x="325" y="225"/>
                  </a:cubicBezTo>
                  <a:cubicBezTo>
                    <a:pt x="329" y="226"/>
                    <a:pt x="334" y="224"/>
                    <a:pt x="335" y="220"/>
                  </a:cubicBezTo>
                  <a:cubicBezTo>
                    <a:pt x="335" y="219"/>
                    <a:pt x="335" y="218"/>
                    <a:pt x="335" y="217"/>
                  </a:cubicBezTo>
                  <a:cubicBezTo>
                    <a:pt x="335" y="29"/>
                    <a:pt x="335" y="29"/>
                    <a:pt x="335" y="29"/>
                  </a:cubicBezTo>
                  <a:cubicBezTo>
                    <a:pt x="335" y="26"/>
                    <a:pt x="334" y="24"/>
                    <a:pt x="331" y="2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4" name="Oval 6"/>
            <p:cNvSpPr>
              <a:spLocks noChangeArrowheads="1"/>
            </p:cNvSpPr>
            <p:nvPr/>
          </p:nvSpPr>
          <p:spPr bwMode="auto">
            <a:xfrm>
              <a:off x="3755" y="1011"/>
              <a:ext cx="172" cy="173"/>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pic>
        <p:nvPicPr>
          <p:cNvPr id="29" name="Imagen 28"/>
          <p:cNvPicPr>
            <a:picLocks noChangeAspect="1"/>
          </p:cNvPicPr>
          <p:nvPr/>
        </p:nvPicPr>
        <p:blipFill>
          <a:blip r:embed="rId2"/>
          <a:stretch>
            <a:fillRect/>
          </a:stretch>
        </p:blipFill>
        <p:spPr>
          <a:xfrm>
            <a:off x="9486711" y="6383813"/>
            <a:ext cx="2057400" cy="406401"/>
          </a:xfrm>
          <a:prstGeom prst="rect">
            <a:avLst/>
          </a:prstGeom>
        </p:spPr>
      </p:pic>
      <p:sp>
        <p:nvSpPr>
          <p:cNvPr id="4" name="CuadroTexto 3">
            <a:extLst>
              <a:ext uri="{FF2B5EF4-FFF2-40B4-BE49-F238E27FC236}">
                <a16:creationId xmlns:a16="http://schemas.microsoft.com/office/drawing/2014/main" id="{FF8E5090-91EB-6267-B69A-4559032143A5}"/>
              </a:ext>
            </a:extLst>
          </p:cNvPr>
          <p:cNvSpPr txBox="1"/>
          <p:nvPr/>
        </p:nvSpPr>
        <p:spPr>
          <a:xfrm>
            <a:off x="1104335" y="751502"/>
            <a:ext cx="10962972" cy="3347840"/>
          </a:xfrm>
          <a:prstGeom prst="rect">
            <a:avLst/>
          </a:prstGeom>
          <a:solidFill>
            <a:srgbClr val="FFC000"/>
          </a:solidFill>
        </p:spPr>
        <p:txBody>
          <a:bodyPr wrap="square">
            <a:spAutoFit/>
          </a:bodyPr>
          <a:lstStyle/>
          <a:p>
            <a:pPr marL="342900" marR="0" lvl="0" indent="-342900" algn="just" defTabSz="914400" rtl="0" eaLnBrk="1" fontAlgn="auto" latinLnBrk="0" hangingPunct="1">
              <a:lnSpc>
                <a:spcPct val="150000"/>
              </a:lnSpc>
              <a:spcBef>
                <a:spcPts val="0"/>
              </a:spcBef>
              <a:spcAft>
                <a:spcPts val="0"/>
              </a:spcAft>
              <a:buClrTx/>
              <a:buSzTx/>
              <a:buFont typeface="Arial" panose="020B0604020202020204" pitchFamily="34" charset="0"/>
              <a:buChar char="•"/>
              <a:tabLst/>
              <a:defRPr/>
            </a:pP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Artículo 3</a:t>
            </a:r>
          </a:p>
          <a:p>
            <a:pPr marL="342900" marR="0" lvl="0" indent="-342900" algn="just" defTabSz="914400" rtl="0" eaLnBrk="1" fontAlgn="auto" latinLnBrk="0" hangingPunct="1">
              <a:lnSpc>
                <a:spcPct val="150000"/>
              </a:lnSpc>
              <a:spcBef>
                <a:spcPts val="0"/>
              </a:spcBef>
              <a:spcAft>
                <a:spcPts val="0"/>
              </a:spcAft>
              <a:buClrTx/>
              <a:buSzTx/>
              <a:buFont typeface="Arial" panose="020B0604020202020204" pitchFamily="34" charset="0"/>
              <a:buChar char="•"/>
              <a:tabLst/>
              <a:defRPr/>
            </a:pPr>
            <a:r>
              <a:rPr kumimoji="0" lang="es-MX"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Los Estados Partes</a:t>
            </a: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en el presente Pacto </a:t>
            </a:r>
            <a:r>
              <a:rPr kumimoji="0" lang="es-MX"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se comprometen a asegurar a los hombres y a las mujeres igual título a gozar de todos los derechos económicos, sociales y culturales</a:t>
            </a: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enunciados en el presente Pacto</a:t>
            </a:r>
          </a:p>
          <a:p>
            <a:pPr marL="342900" marR="0" lvl="0" indent="-342900" algn="just" defTabSz="914400" rtl="0" eaLnBrk="1" fontAlgn="auto" latinLnBrk="0" hangingPunct="1">
              <a:lnSpc>
                <a:spcPct val="150000"/>
              </a:lnSpc>
              <a:spcBef>
                <a:spcPts val="0"/>
              </a:spcBef>
              <a:spcAft>
                <a:spcPts val="0"/>
              </a:spcAft>
              <a:buClrTx/>
              <a:buSzTx/>
              <a:buFont typeface="Arial" panose="020B0604020202020204" pitchFamily="34" charset="0"/>
              <a:buChar char="•"/>
              <a:tabLst/>
              <a:defRPr/>
            </a:pPr>
            <a:endPar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342900" marR="0" lvl="0" indent="-342900" algn="just" defTabSz="914400" rtl="0" eaLnBrk="1" fontAlgn="auto" latinLnBrk="0" hangingPunct="1">
              <a:lnSpc>
                <a:spcPct val="150000"/>
              </a:lnSpc>
              <a:spcBef>
                <a:spcPts val="0"/>
              </a:spcBef>
              <a:spcAft>
                <a:spcPts val="0"/>
              </a:spcAft>
              <a:buClrTx/>
              <a:buSzTx/>
              <a:buFont typeface="Arial" panose="020B0604020202020204" pitchFamily="34" charset="0"/>
              <a:buChar char="•"/>
              <a:tabLst/>
              <a:defRPr/>
            </a:pPr>
            <a:endParaRPr lang="es-MX" sz="2400" dirty="0">
              <a:solidFill>
                <a:prstClr val="black"/>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119599920"/>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bg>
      <p:bgPr>
        <a:solidFill>
          <a:schemeClr val="tx2">
            <a:lumMod val="50000"/>
          </a:schemeClr>
        </a:solidFill>
        <a:effectLst/>
      </p:bgPr>
    </p:bg>
    <p:spTree>
      <p:nvGrpSpPr>
        <p:cNvPr id="1" name=""/>
        <p:cNvGrpSpPr/>
        <p:nvPr/>
      </p:nvGrpSpPr>
      <p:grpSpPr>
        <a:xfrm>
          <a:off x="0" y="0"/>
          <a:ext cx="0" cy="0"/>
          <a:chOff x="0" y="0"/>
          <a:chExt cx="0" cy="0"/>
        </a:xfrm>
      </p:grpSpPr>
      <p:sp>
        <p:nvSpPr>
          <p:cNvPr id="10" name="TextBox 9"/>
          <p:cNvSpPr txBox="1"/>
          <p:nvPr/>
        </p:nvSpPr>
        <p:spPr>
          <a:xfrm>
            <a:off x="2625686" y="373732"/>
            <a:ext cx="9410370" cy="489364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2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2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2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a:p>
            <a:pPr marL="0" marR="0" lvl="0" indent="0" algn="ctr" defTabSz="914400" rtl="0" eaLnBrk="1" fontAlgn="auto" latinLnBrk="0" hangingPunct="1">
              <a:lnSpc>
                <a:spcPct val="150000"/>
              </a:lnSpc>
              <a:spcBef>
                <a:spcPts val="0"/>
              </a:spcBef>
              <a:spcAft>
                <a:spcPts val="0"/>
              </a:spcAft>
              <a:buClrTx/>
              <a:buSzTx/>
              <a:buFontTx/>
              <a:buNone/>
              <a:tabLst/>
              <a:defRPr/>
            </a:pPr>
            <a:r>
              <a:rPr kumimoji="0" lang="es-MX" sz="32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DECLARACIÓN  AMERICANA  DE  LOS</a:t>
            </a:r>
          </a:p>
          <a:p>
            <a:pPr marL="0" marR="0" lvl="0" indent="0" algn="ctr" defTabSz="914400" rtl="0" eaLnBrk="1" fontAlgn="auto" latinLnBrk="0" hangingPunct="1">
              <a:lnSpc>
                <a:spcPct val="150000"/>
              </a:lnSpc>
              <a:spcBef>
                <a:spcPts val="0"/>
              </a:spcBef>
              <a:spcAft>
                <a:spcPts val="0"/>
              </a:spcAft>
              <a:buClrTx/>
              <a:buSzTx/>
              <a:buFontTx/>
              <a:buNone/>
              <a:tabLst/>
              <a:defRPr/>
            </a:pPr>
            <a:r>
              <a:rPr lang="es-MX" sz="3200" b="1" dirty="0">
                <a:solidFill>
                  <a:prstClr val="white"/>
                </a:solidFill>
                <a:latin typeface="Arial" panose="020B0604020202020204" pitchFamily="34" charset="0"/>
                <a:cs typeface="Arial" panose="020B0604020202020204" pitchFamily="34" charset="0"/>
              </a:rPr>
              <a:t>DERECHOS  Y  DEBERES  DEL  HOMBRE</a:t>
            </a:r>
            <a:endParaRPr kumimoji="0" lang="en-US" sz="24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4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4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MX" sz="24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ADOPTADA EN LA IX CONFERENCIA INTERNACIONAL AMERICANA, BOGOTÁ, COLOMBIA, 1948</a:t>
            </a:r>
            <a:endParaRPr kumimoji="0" lang="en-US" sz="24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p:txBody>
      </p:sp>
      <p:grpSp>
        <p:nvGrpSpPr>
          <p:cNvPr id="3" name="Group 4"/>
          <p:cNvGrpSpPr>
            <a:grpSpLocks noChangeAspect="1"/>
          </p:cNvGrpSpPr>
          <p:nvPr/>
        </p:nvGrpSpPr>
        <p:grpSpPr bwMode="auto">
          <a:xfrm>
            <a:off x="249381" y="1370645"/>
            <a:ext cx="1756399" cy="1449911"/>
            <a:chOff x="3551" y="1011"/>
            <a:chExt cx="578" cy="620"/>
          </a:xfrm>
          <a:solidFill>
            <a:srgbClr val="FFC000"/>
          </a:solidFill>
        </p:grpSpPr>
        <p:sp>
          <p:nvSpPr>
            <p:cNvPr id="5" name="Freeform 5"/>
            <p:cNvSpPr>
              <a:spLocks/>
            </p:cNvSpPr>
            <p:nvPr/>
          </p:nvSpPr>
          <p:spPr bwMode="auto">
            <a:xfrm>
              <a:off x="3551" y="1138"/>
              <a:ext cx="578" cy="493"/>
            </a:xfrm>
            <a:custGeom>
              <a:avLst/>
              <a:gdLst>
                <a:gd name="T0" fmla="*/ 331 w 335"/>
                <a:gd name="T1" fmla="*/ 22 h 287"/>
                <a:gd name="T2" fmla="*/ 173 w 335"/>
                <a:gd name="T3" fmla="*/ 78 h 287"/>
                <a:gd name="T4" fmla="*/ 163 w 335"/>
                <a:gd name="T5" fmla="*/ 81 h 287"/>
                <a:gd name="T6" fmla="*/ 160 w 335"/>
                <a:gd name="T7" fmla="*/ 78 h 287"/>
                <a:gd name="T8" fmla="*/ 5 w 335"/>
                <a:gd name="T9" fmla="*/ 22 h 287"/>
                <a:gd name="T10" fmla="*/ 1 w 335"/>
                <a:gd name="T11" fmla="*/ 29 h 287"/>
                <a:gd name="T12" fmla="*/ 1 w 335"/>
                <a:gd name="T13" fmla="*/ 217 h 287"/>
                <a:gd name="T14" fmla="*/ 8 w 335"/>
                <a:gd name="T15" fmla="*/ 225 h 287"/>
                <a:gd name="T16" fmla="*/ 10 w 335"/>
                <a:gd name="T17" fmla="*/ 225 h 287"/>
                <a:gd name="T18" fmla="*/ 160 w 335"/>
                <a:gd name="T19" fmla="*/ 282 h 287"/>
                <a:gd name="T20" fmla="*/ 171 w 335"/>
                <a:gd name="T21" fmla="*/ 285 h 287"/>
                <a:gd name="T22" fmla="*/ 173 w 335"/>
                <a:gd name="T23" fmla="*/ 282 h 287"/>
                <a:gd name="T24" fmla="*/ 325 w 335"/>
                <a:gd name="T25" fmla="*/ 225 h 287"/>
                <a:gd name="T26" fmla="*/ 335 w 335"/>
                <a:gd name="T27" fmla="*/ 220 h 287"/>
                <a:gd name="T28" fmla="*/ 335 w 335"/>
                <a:gd name="T29" fmla="*/ 217 h 287"/>
                <a:gd name="T30" fmla="*/ 335 w 335"/>
                <a:gd name="T31" fmla="*/ 29 h 287"/>
                <a:gd name="T32" fmla="*/ 331 w 335"/>
                <a:gd name="T33" fmla="*/ 22 h 2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35" h="287">
                  <a:moveTo>
                    <a:pt x="331" y="22"/>
                  </a:moveTo>
                  <a:cubicBezTo>
                    <a:pt x="272" y="0"/>
                    <a:pt x="205" y="24"/>
                    <a:pt x="173" y="78"/>
                  </a:cubicBezTo>
                  <a:cubicBezTo>
                    <a:pt x="171" y="82"/>
                    <a:pt x="167" y="83"/>
                    <a:pt x="163" y="81"/>
                  </a:cubicBezTo>
                  <a:cubicBezTo>
                    <a:pt x="162" y="80"/>
                    <a:pt x="161" y="79"/>
                    <a:pt x="160" y="78"/>
                  </a:cubicBezTo>
                  <a:cubicBezTo>
                    <a:pt x="129" y="24"/>
                    <a:pt x="64" y="0"/>
                    <a:pt x="5" y="22"/>
                  </a:cubicBezTo>
                  <a:cubicBezTo>
                    <a:pt x="2" y="24"/>
                    <a:pt x="0" y="26"/>
                    <a:pt x="1" y="29"/>
                  </a:cubicBezTo>
                  <a:cubicBezTo>
                    <a:pt x="1" y="217"/>
                    <a:pt x="1" y="217"/>
                    <a:pt x="1" y="217"/>
                  </a:cubicBezTo>
                  <a:cubicBezTo>
                    <a:pt x="1" y="222"/>
                    <a:pt x="4" y="225"/>
                    <a:pt x="8" y="225"/>
                  </a:cubicBezTo>
                  <a:cubicBezTo>
                    <a:pt x="9" y="225"/>
                    <a:pt x="10" y="225"/>
                    <a:pt x="10" y="225"/>
                  </a:cubicBezTo>
                  <a:cubicBezTo>
                    <a:pt x="68" y="206"/>
                    <a:pt x="130" y="230"/>
                    <a:pt x="160" y="282"/>
                  </a:cubicBezTo>
                  <a:cubicBezTo>
                    <a:pt x="162" y="286"/>
                    <a:pt x="167" y="287"/>
                    <a:pt x="171" y="285"/>
                  </a:cubicBezTo>
                  <a:cubicBezTo>
                    <a:pt x="172" y="284"/>
                    <a:pt x="173" y="283"/>
                    <a:pt x="173" y="282"/>
                  </a:cubicBezTo>
                  <a:cubicBezTo>
                    <a:pt x="204" y="229"/>
                    <a:pt x="268" y="205"/>
                    <a:pt x="325" y="225"/>
                  </a:cubicBezTo>
                  <a:cubicBezTo>
                    <a:pt x="329" y="226"/>
                    <a:pt x="334" y="224"/>
                    <a:pt x="335" y="220"/>
                  </a:cubicBezTo>
                  <a:cubicBezTo>
                    <a:pt x="335" y="219"/>
                    <a:pt x="335" y="218"/>
                    <a:pt x="335" y="217"/>
                  </a:cubicBezTo>
                  <a:cubicBezTo>
                    <a:pt x="335" y="29"/>
                    <a:pt x="335" y="29"/>
                    <a:pt x="335" y="29"/>
                  </a:cubicBezTo>
                  <a:cubicBezTo>
                    <a:pt x="335" y="26"/>
                    <a:pt x="334" y="24"/>
                    <a:pt x="331" y="2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 name="Oval 6"/>
            <p:cNvSpPr>
              <a:spLocks noChangeArrowheads="1"/>
            </p:cNvSpPr>
            <p:nvPr/>
          </p:nvSpPr>
          <p:spPr bwMode="auto">
            <a:xfrm>
              <a:off x="3755" y="1011"/>
              <a:ext cx="172" cy="173"/>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17" name="Rectangle 16"/>
          <p:cNvSpPr/>
          <p:nvPr/>
        </p:nvSpPr>
        <p:spPr>
          <a:xfrm>
            <a:off x="19331" y="5487355"/>
            <a:ext cx="12192000" cy="1370645"/>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8" name="Imagen 7"/>
          <p:cNvPicPr>
            <a:picLocks noChangeAspect="1"/>
          </p:cNvPicPr>
          <p:nvPr/>
        </p:nvPicPr>
        <p:blipFill>
          <a:blip r:embed="rId2"/>
          <a:stretch>
            <a:fillRect/>
          </a:stretch>
        </p:blipFill>
        <p:spPr>
          <a:xfrm>
            <a:off x="4630994" y="5810865"/>
            <a:ext cx="3259393" cy="948507"/>
          </a:xfrm>
          <a:prstGeom prst="rect">
            <a:avLst/>
          </a:prstGeom>
        </p:spPr>
      </p:pic>
    </p:spTree>
    <p:extLst>
      <p:ext uri="{BB962C8B-B14F-4D97-AF65-F5344CB8AC3E}">
        <p14:creationId xmlns:p14="http://schemas.microsoft.com/office/powerpoint/2010/main" val="3927225019"/>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angle 17"/>
          <p:cNvSpPr/>
          <p:nvPr/>
        </p:nvSpPr>
        <p:spPr>
          <a:xfrm>
            <a:off x="1" y="-13855"/>
            <a:ext cx="999459" cy="6857999"/>
          </a:xfrm>
          <a:prstGeom prst="rect">
            <a:avLst/>
          </a:prstGeom>
          <a:solidFill>
            <a:schemeClr val="tx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nvGrpSpPr>
          <p:cNvPr id="12" name="Group 4"/>
          <p:cNvGrpSpPr>
            <a:grpSpLocks noChangeAspect="1"/>
          </p:cNvGrpSpPr>
          <p:nvPr/>
        </p:nvGrpSpPr>
        <p:grpSpPr bwMode="auto">
          <a:xfrm>
            <a:off x="104876" y="493861"/>
            <a:ext cx="789708" cy="723378"/>
            <a:chOff x="3551" y="1011"/>
            <a:chExt cx="578" cy="620"/>
          </a:xfrm>
          <a:solidFill>
            <a:srgbClr val="FFC000"/>
          </a:solidFill>
        </p:grpSpPr>
        <p:sp>
          <p:nvSpPr>
            <p:cNvPr id="13" name="Freeform 5"/>
            <p:cNvSpPr>
              <a:spLocks/>
            </p:cNvSpPr>
            <p:nvPr/>
          </p:nvSpPr>
          <p:spPr bwMode="auto">
            <a:xfrm>
              <a:off x="3551" y="1138"/>
              <a:ext cx="578" cy="493"/>
            </a:xfrm>
            <a:custGeom>
              <a:avLst/>
              <a:gdLst>
                <a:gd name="T0" fmla="*/ 331 w 335"/>
                <a:gd name="T1" fmla="*/ 22 h 287"/>
                <a:gd name="T2" fmla="*/ 173 w 335"/>
                <a:gd name="T3" fmla="*/ 78 h 287"/>
                <a:gd name="T4" fmla="*/ 163 w 335"/>
                <a:gd name="T5" fmla="*/ 81 h 287"/>
                <a:gd name="T6" fmla="*/ 160 w 335"/>
                <a:gd name="T7" fmla="*/ 78 h 287"/>
                <a:gd name="T8" fmla="*/ 5 w 335"/>
                <a:gd name="T9" fmla="*/ 22 h 287"/>
                <a:gd name="T10" fmla="*/ 1 w 335"/>
                <a:gd name="T11" fmla="*/ 29 h 287"/>
                <a:gd name="T12" fmla="*/ 1 w 335"/>
                <a:gd name="T13" fmla="*/ 217 h 287"/>
                <a:gd name="T14" fmla="*/ 8 w 335"/>
                <a:gd name="T15" fmla="*/ 225 h 287"/>
                <a:gd name="T16" fmla="*/ 10 w 335"/>
                <a:gd name="T17" fmla="*/ 225 h 287"/>
                <a:gd name="T18" fmla="*/ 160 w 335"/>
                <a:gd name="T19" fmla="*/ 282 h 287"/>
                <a:gd name="T20" fmla="*/ 171 w 335"/>
                <a:gd name="T21" fmla="*/ 285 h 287"/>
                <a:gd name="T22" fmla="*/ 173 w 335"/>
                <a:gd name="T23" fmla="*/ 282 h 287"/>
                <a:gd name="T24" fmla="*/ 325 w 335"/>
                <a:gd name="T25" fmla="*/ 225 h 287"/>
                <a:gd name="T26" fmla="*/ 335 w 335"/>
                <a:gd name="T27" fmla="*/ 220 h 287"/>
                <a:gd name="T28" fmla="*/ 335 w 335"/>
                <a:gd name="T29" fmla="*/ 217 h 287"/>
                <a:gd name="T30" fmla="*/ 335 w 335"/>
                <a:gd name="T31" fmla="*/ 29 h 287"/>
                <a:gd name="T32" fmla="*/ 331 w 335"/>
                <a:gd name="T33" fmla="*/ 22 h 2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35" h="287">
                  <a:moveTo>
                    <a:pt x="331" y="22"/>
                  </a:moveTo>
                  <a:cubicBezTo>
                    <a:pt x="272" y="0"/>
                    <a:pt x="205" y="24"/>
                    <a:pt x="173" y="78"/>
                  </a:cubicBezTo>
                  <a:cubicBezTo>
                    <a:pt x="171" y="82"/>
                    <a:pt x="167" y="83"/>
                    <a:pt x="163" y="81"/>
                  </a:cubicBezTo>
                  <a:cubicBezTo>
                    <a:pt x="162" y="80"/>
                    <a:pt x="161" y="79"/>
                    <a:pt x="160" y="78"/>
                  </a:cubicBezTo>
                  <a:cubicBezTo>
                    <a:pt x="129" y="24"/>
                    <a:pt x="64" y="0"/>
                    <a:pt x="5" y="22"/>
                  </a:cubicBezTo>
                  <a:cubicBezTo>
                    <a:pt x="2" y="24"/>
                    <a:pt x="0" y="26"/>
                    <a:pt x="1" y="29"/>
                  </a:cubicBezTo>
                  <a:cubicBezTo>
                    <a:pt x="1" y="217"/>
                    <a:pt x="1" y="217"/>
                    <a:pt x="1" y="217"/>
                  </a:cubicBezTo>
                  <a:cubicBezTo>
                    <a:pt x="1" y="222"/>
                    <a:pt x="4" y="225"/>
                    <a:pt x="8" y="225"/>
                  </a:cubicBezTo>
                  <a:cubicBezTo>
                    <a:pt x="9" y="225"/>
                    <a:pt x="10" y="225"/>
                    <a:pt x="10" y="225"/>
                  </a:cubicBezTo>
                  <a:cubicBezTo>
                    <a:pt x="68" y="206"/>
                    <a:pt x="130" y="230"/>
                    <a:pt x="160" y="282"/>
                  </a:cubicBezTo>
                  <a:cubicBezTo>
                    <a:pt x="162" y="286"/>
                    <a:pt x="167" y="287"/>
                    <a:pt x="171" y="285"/>
                  </a:cubicBezTo>
                  <a:cubicBezTo>
                    <a:pt x="172" y="284"/>
                    <a:pt x="173" y="283"/>
                    <a:pt x="173" y="282"/>
                  </a:cubicBezTo>
                  <a:cubicBezTo>
                    <a:pt x="204" y="229"/>
                    <a:pt x="268" y="205"/>
                    <a:pt x="325" y="225"/>
                  </a:cubicBezTo>
                  <a:cubicBezTo>
                    <a:pt x="329" y="226"/>
                    <a:pt x="334" y="224"/>
                    <a:pt x="335" y="220"/>
                  </a:cubicBezTo>
                  <a:cubicBezTo>
                    <a:pt x="335" y="219"/>
                    <a:pt x="335" y="218"/>
                    <a:pt x="335" y="217"/>
                  </a:cubicBezTo>
                  <a:cubicBezTo>
                    <a:pt x="335" y="29"/>
                    <a:pt x="335" y="29"/>
                    <a:pt x="335" y="29"/>
                  </a:cubicBezTo>
                  <a:cubicBezTo>
                    <a:pt x="335" y="26"/>
                    <a:pt x="334" y="24"/>
                    <a:pt x="331" y="2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4" name="Oval 6"/>
            <p:cNvSpPr>
              <a:spLocks noChangeArrowheads="1"/>
            </p:cNvSpPr>
            <p:nvPr/>
          </p:nvSpPr>
          <p:spPr bwMode="auto">
            <a:xfrm>
              <a:off x="3755" y="1011"/>
              <a:ext cx="172" cy="173"/>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pic>
        <p:nvPicPr>
          <p:cNvPr id="29" name="Imagen 28"/>
          <p:cNvPicPr>
            <a:picLocks noChangeAspect="1"/>
          </p:cNvPicPr>
          <p:nvPr/>
        </p:nvPicPr>
        <p:blipFill>
          <a:blip r:embed="rId2"/>
          <a:stretch>
            <a:fillRect/>
          </a:stretch>
        </p:blipFill>
        <p:spPr>
          <a:xfrm>
            <a:off x="9486711" y="6383813"/>
            <a:ext cx="2057400" cy="406401"/>
          </a:xfrm>
          <a:prstGeom prst="rect">
            <a:avLst/>
          </a:prstGeom>
        </p:spPr>
      </p:pic>
      <p:sp>
        <p:nvSpPr>
          <p:cNvPr id="4" name="CuadroTexto 3">
            <a:extLst>
              <a:ext uri="{FF2B5EF4-FFF2-40B4-BE49-F238E27FC236}">
                <a16:creationId xmlns:a16="http://schemas.microsoft.com/office/drawing/2014/main" id="{FF8E5090-91EB-6267-B69A-4559032143A5}"/>
              </a:ext>
            </a:extLst>
          </p:cNvPr>
          <p:cNvSpPr txBox="1"/>
          <p:nvPr/>
        </p:nvSpPr>
        <p:spPr>
          <a:xfrm>
            <a:off x="1104335" y="233766"/>
            <a:ext cx="10982789" cy="6001643"/>
          </a:xfrm>
          <a:prstGeom prst="rect">
            <a:avLst/>
          </a:prstGeom>
          <a:solidFill>
            <a:srgbClr val="FFC000"/>
          </a:solidFill>
        </p:spPr>
        <p:txBody>
          <a:bodyPr wrap="square">
            <a:spAutoFit/>
          </a:bodyPr>
          <a:lstStyle/>
          <a:p>
            <a:pPr marL="342900" marR="0" lvl="0" indent="-34290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La IX Conferencia Internacional Americana,</a:t>
            </a:r>
          </a:p>
          <a:p>
            <a:pPr marL="342900" marR="0" lvl="0" indent="-34290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CONSIDERANDO:</a:t>
            </a:r>
          </a:p>
          <a:p>
            <a:pPr marL="342900" marR="0" lvl="0" indent="-34290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Que los pueblos americanos han dignificado la persona humana y que </a:t>
            </a:r>
            <a:r>
              <a:rPr kumimoji="0" lang="es-MX"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sus constituciones nacionales reconocen que las instituciones jurídicas y políticas</a:t>
            </a: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rectoras de la vida en sociedad, </a:t>
            </a:r>
            <a:r>
              <a:rPr kumimoji="0" lang="es-MX"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tienen como fin principal</a:t>
            </a: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la protección de los derechos esenciales del hombre y la creación de circunstancias que le permitan progresar espiritual y materialmente y </a:t>
            </a:r>
            <a:r>
              <a:rPr kumimoji="0" lang="es-MX"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alcanzar la felicidad</a:t>
            </a: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t>
            </a:r>
          </a:p>
          <a:p>
            <a:pPr marL="342900" marR="0" lvl="0" indent="-34290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342900" marR="0" lvl="0" indent="-34290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Que, en repetidas ocasiones, los Estados americanos han reconocido que </a:t>
            </a:r>
            <a:r>
              <a:rPr kumimoji="0" lang="es-MX"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los derechos esenciales del hombre</a:t>
            </a: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no nacen del hecho de ser nacional de determinado Estado sino que </a:t>
            </a:r>
            <a:r>
              <a:rPr kumimoji="0" lang="es-MX"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tienen como fundamento los atributos de la persona humana</a:t>
            </a: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t>
            </a:r>
          </a:p>
          <a:p>
            <a:pPr marL="342900" marR="0" lvl="0" indent="-34290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342900" marR="0" lvl="0" indent="-34290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Que la protección internacional de los derechos del hombre debe ser guía principalísima del derecho americano en evolución;</a:t>
            </a:r>
          </a:p>
        </p:txBody>
      </p:sp>
    </p:spTree>
    <p:extLst>
      <p:ext uri="{BB962C8B-B14F-4D97-AF65-F5344CB8AC3E}">
        <p14:creationId xmlns:p14="http://schemas.microsoft.com/office/powerpoint/2010/main" val="3483971755"/>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angle 17"/>
          <p:cNvSpPr/>
          <p:nvPr/>
        </p:nvSpPr>
        <p:spPr>
          <a:xfrm>
            <a:off x="1" y="-13855"/>
            <a:ext cx="999459" cy="6857999"/>
          </a:xfrm>
          <a:prstGeom prst="rect">
            <a:avLst/>
          </a:prstGeom>
          <a:solidFill>
            <a:schemeClr val="tx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nvGrpSpPr>
          <p:cNvPr id="12" name="Group 4"/>
          <p:cNvGrpSpPr>
            <a:grpSpLocks noChangeAspect="1"/>
          </p:cNvGrpSpPr>
          <p:nvPr/>
        </p:nvGrpSpPr>
        <p:grpSpPr bwMode="auto">
          <a:xfrm>
            <a:off x="104876" y="493861"/>
            <a:ext cx="789708" cy="723378"/>
            <a:chOff x="3551" y="1011"/>
            <a:chExt cx="578" cy="620"/>
          </a:xfrm>
          <a:solidFill>
            <a:srgbClr val="FFC000"/>
          </a:solidFill>
        </p:grpSpPr>
        <p:sp>
          <p:nvSpPr>
            <p:cNvPr id="13" name="Freeform 5"/>
            <p:cNvSpPr>
              <a:spLocks/>
            </p:cNvSpPr>
            <p:nvPr/>
          </p:nvSpPr>
          <p:spPr bwMode="auto">
            <a:xfrm>
              <a:off x="3551" y="1138"/>
              <a:ext cx="578" cy="493"/>
            </a:xfrm>
            <a:custGeom>
              <a:avLst/>
              <a:gdLst>
                <a:gd name="T0" fmla="*/ 331 w 335"/>
                <a:gd name="T1" fmla="*/ 22 h 287"/>
                <a:gd name="T2" fmla="*/ 173 w 335"/>
                <a:gd name="T3" fmla="*/ 78 h 287"/>
                <a:gd name="T4" fmla="*/ 163 w 335"/>
                <a:gd name="T5" fmla="*/ 81 h 287"/>
                <a:gd name="T6" fmla="*/ 160 w 335"/>
                <a:gd name="T7" fmla="*/ 78 h 287"/>
                <a:gd name="T8" fmla="*/ 5 w 335"/>
                <a:gd name="T9" fmla="*/ 22 h 287"/>
                <a:gd name="T10" fmla="*/ 1 w 335"/>
                <a:gd name="T11" fmla="*/ 29 h 287"/>
                <a:gd name="T12" fmla="*/ 1 w 335"/>
                <a:gd name="T13" fmla="*/ 217 h 287"/>
                <a:gd name="T14" fmla="*/ 8 w 335"/>
                <a:gd name="T15" fmla="*/ 225 h 287"/>
                <a:gd name="T16" fmla="*/ 10 w 335"/>
                <a:gd name="T17" fmla="*/ 225 h 287"/>
                <a:gd name="T18" fmla="*/ 160 w 335"/>
                <a:gd name="T19" fmla="*/ 282 h 287"/>
                <a:gd name="T20" fmla="*/ 171 w 335"/>
                <a:gd name="T21" fmla="*/ 285 h 287"/>
                <a:gd name="T22" fmla="*/ 173 w 335"/>
                <a:gd name="T23" fmla="*/ 282 h 287"/>
                <a:gd name="T24" fmla="*/ 325 w 335"/>
                <a:gd name="T25" fmla="*/ 225 h 287"/>
                <a:gd name="T26" fmla="*/ 335 w 335"/>
                <a:gd name="T27" fmla="*/ 220 h 287"/>
                <a:gd name="T28" fmla="*/ 335 w 335"/>
                <a:gd name="T29" fmla="*/ 217 h 287"/>
                <a:gd name="T30" fmla="*/ 335 w 335"/>
                <a:gd name="T31" fmla="*/ 29 h 287"/>
                <a:gd name="T32" fmla="*/ 331 w 335"/>
                <a:gd name="T33" fmla="*/ 22 h 2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35" h="287">
                  <a:moveTo>
                    <a:pt x="331" y="22"/>
                  </a:moveTo>
                  <a:cubicBezTo>
                    <a:pt x="272" y="0"/>
                    <a:pt x="205" y="24"/>
                    <a:pt x="173" y="78"/>
                  </a:cubicBezTo>
                  <a:cubicBezTo>
                    <a:pt x="171" y="82"/>
                    <a:pt x="167" y="83"/>
                    <a:pt x="163" y="81"/>
                  </a:cubicBezTo>
                  <a:cubicBezTo>
                    <a:pt x="162" y="80"/>
                    <a:pt x="161" y="79"/>
                    <a:pt x="160" y="78"/>
                  </a:cubicBezTo>
                  <a:cubicBezTo>
                    <a:pt x="129" y="24"/>
                    <a:pt x="64" y="0"/>
                    <a:pt x="5" y="22"/>
                  </a:cubicBezTo>
                  <a:cubicBezTo>
                    <a:pt x="2" y="24"/>
                    <a:pt x="0" y="26"/>
                    <a:pt x="1" y="29"/>
                  </a:cubicBezTo>
                  <a:cubicBezTo>
                    <a:pt x="1" y="217"/>
                    <a:pt x="1" y="217"/>
                    <a:pt x="1" y="217"/>
                  </a:cubicBezTo>
                  <a:cubicBezTo>
                    <a:pt x="1" y="222"/>
                    <a:pt x="4" y="225"/>
                    <a:pt x="8" y="225"/>
                  </a:cubicBezTo>
                  <a:cubicBezTo>
                    <a:pt x="9" y="225"/>
                    <a:pt x="10" y="225"/>
                    <a:pt x="10" y="225"/>
                  </a:cubicBezTo>
                  <a:cubicBezTo>
                    <a:pt x="68" y="206"/>
                    <a:pt x="130" y="230"/>
                    <a:pt x="160" y="282"/>
                  </a:cubicBezTo>
                  <a:cubicBezTo>
                    <a:pt x="162" y="286"/>
                    <a:pt x="167" y="287"/>
                    <a:pt x="171" y="285"/>
                  </a:cubicBezTo>
                  <a:cubicBezTo>
                    <a:pt x="172" y="284"/>
                    <a:pt x="173" y="283"/>
                    <a:pt x="173" y="282"/>
                  </a:cubicBezTo>
                  <a:cubicBezTo>
                    <a:pt x="204" y="229"/>
                    <a:pt x="268" y="205"/>
                    <a:pt x="325" y="225"/>
                  </a:cubicBezTo>
                  <a:cubicBezTo>
                    <a:pt x="329" y="226"/>
                    <a:pt x="334" y="224"/>
                    <a:pt x="335" y="220"/>
                  </a:cubicBezTo>
                  <a:cubicBezTo>
                    <a:pt x="335" y="219"/>
                    <a:pt x="335" y="218"/>
                    <a:pt x="335" y="217"/>
                  </a:cubicBezTo>
                  <a:cubicBezTo>
                    <a:pt x="335" y="29"/>
                    <a:pt x="335" y="29"/>
                    <a:pt x="335" y="29"/>
                  </a:cubicBezTo>
                  <a:cubicBezTo>
                    <a:pt x="335" y="26"/>
                    <a:pt x="334" y="24"/>
                    <a:pt x="331" y="2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4" name="Oval 6"/>
            <p:cNvSpPr>
              <a:spLocks noChangeArrowheads="1"/>
            </p:cNvSpPr>
            <p:nvPr/>
          </p:nvSpPr>
          <p:spPr bwMode="auto">
            <a:xfrm>
              <a:off x="3755" y="1011"/>
              <a:ext cx="172" cy="173"/>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pic>
        <p:nvPicPr>
          <p:cNvPr id="29" name="Imagen 28"/>
          <p:cNvPicPr>
            <a:picLocks noChangeAspect="1"/>
          </p:cNvPicPr>
          <p:nvPr/>
        </p:nvPicPr>
        <p:blipFill>
          <a:blip r:embed="rId2"/>
          <a:stretch>
            <a:fillRect/>
          </a:stretch>
        </p:blipFill>
        <p:spPr>
          <a:xfrm>
            <a:off x="9486711" y="6383813"/>
            <a:ext cx="2057400" cy="406401"/>
          </a:xfrm>
          <a:prstGeom prst="rect">
            <a:avLst/>
          </a:prstGeom>
        </p:spPr>
      </p:pic>
      <p:sp>
        <p:nvSpPr>
          <p:cNvPr id="4" name="CuadroTexto 3">
            <a:extLst>
              <a:ext uri="{FF2B5EF4-FFF2-40B4-BE49-F238E27FC236}">
                <a16:creationId xmlns:a16="http://schemas.microsoft.com/office/drawing/2014/main" id="{FF8E5090-91EB-6267-B69A-4559032143A5}"/>
              </a:ext>
            </a:extLst>
          </p:cNvPr>
          <p:cNvSpPr txBox="1"/>
          <p:nvPr/>
        </p:nvSpPr>
        <p:spPr>
          <a:xfrm>
            <a:off x="1104335" y="12838"/>
            <a:ext cx="10982789" cy="6370975"/>
          </a:xfrm>
          <a:prstGeom prst="rect">
            <a:avLst/>
          </a:prstGeom>
          <a:solidFill>
            <a:srgbClr val="FFC000"/>
          </a:solidFill>
        </p:spPr>
        <p:txBody>
          <a:bodyPr wrap="square">
            <a:spAutoFit/>
          </a:bodyPr>
          <a:lstStyle/>
          <a:p>
            <a:pPr marL="342900" marR="0" lvl="0" indent="-34290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s-MX" sz="2400" dirty="0">
                <a:solidFill>
                  <a:prstClr val="black"/>
                </a:solidFill>
                <a:latin typeface="Arial" panose="020B0604020202020204" pitchFamily="34" charset="0"/>
                <a:cs typeface="Arial" panose="020B0604020202020204" pitchFamily="34" charset="0"/>
              </a:rPr>
              <a:t>Que la consagración americana de los derechos esenciales del hombre unida a las garantías ofrecidas por el régimen interno de los Estados, establece el sistema inicial de protección que los Estados americanos consideran adecuado a las actuales circunstancias sociales y jurídicas, no sin reconocer que deberán fortalecerlo cada vez más en el campo internacional, a medida que esas circunstancias vayan siendo más propicias,</a:t>
            </a:r>
          </a:p>
          <a:p>
            <a:pPr marL="342900" marR="0" lvl="0" indent="-34290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s-MX" sz="2400" dirty="0">
              <a:solidFill>
                <a:prstClr val="black"/>
              </a:solidFill>
              <a:latin typeface="Arial" panose="020B0604020202020204" pitchFamily="34" charset="0"/>
              <a:cs typeface="Arial" panose="020B0604020202020204" pitchFamily="34" charset="0"/>
            </a:endParaRPr>
          </a:p>
          <a:p>
            <a:pPr marL="342900" marR="0" lvl="0" indent="-34290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s-MX" sz="2400" dirty="0">
                <a:solidFill>
                  <a:prstClr val="black"/>
                </a:solidFill>
                <a:latin typeface="Arial" panose="020B0604020202020204" pitchFamily="34" charset="0"/>
                <a:cs typeface="Arial" panose="020B0604020202020204" pitchFamily="34" charset="0"/>
              </a:rPr>
              <a:t>ACUERDA:</a:t>
            </a:r>
          </a:p>
          <a:p>
            <a:pPr marL="342900" marR="0" lvl="0" indent="-34290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s-MX" sz="2400" dirty="0">
                <a:solidFill>
                  <a:prstClr val="black"/>
                </a:solidFill>
                <a:latin typeface="Arial" panose="020B0604020202020204" pitchFamily="34" charset="0"/>
                <a:cs typeface="Arial" panose="020B0604020202020204" pitchFamily="34" charset="0"/>
              </a:rPr>
              <a:t>adoptar la siguiente</a:t>
            </a:r>
          </a:p>
          <a:p>
            <a:pPr marL="342900" marR="0" lvl="0" indent="-34290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s-MX" sz="2400" dirty="0">
              <a:solidFill>
                <a:prstClr val="black"/>
              </a:solidFill>
              <a:latin typeface="Arial" panose="020B0604020202020204" pitchFamily="34" charset="0"/>
              <a:cs typeface="Arial" panose="020B0604020202020204" pitchFamily="34" charset="0"/>
            </a:endParaRPr>
          </a:p>
          <a:p>
            <a:pPr marL="342900" marR="0" lvl="0" indent="-34290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s-MX" sz="2400" dirty="0">
                <a:solidFill>
                  <a:prstClr val="black"/>
                </a:solidFill>
                <a:latin typeface="Arial" panose="020B0604020202020204" pitchFamily="34" charset="0"/>
                <a:cs typeface="Arial" panose="020B0604020202020204" pitchFamily="34" charset="0"/>
              </a:rPr>
              <a:t>DECLARACIÓN AMERICANA DE LOS DERECHOS Y DEBERES DEL HOMBRE</a:t>
            </a:r>
          </a:p>
          <a:p>
            <a:pPr marL="342900" marR="0" lvl="0" indent="-34290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s-MX" sz="2400" dirty="0">
              <a:solidFill>
                <a:prstClr val="black"/>
              </a:solidFill>
              <a:latin typeface="Arial" panose="020B0604020202020204" pitchFamily="34" charset="0"/>
              <a:cs typeface="Arial" panose="020B0604020202020204" pitchFamily="34" charset="0"/>
            </a:endParaRPr>
          </a:p>
          <a:p>
            <a:pPr marL="342900" marR="0" lvl="0" indent="-34290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s-MX" sz="2400" dirty="0">
                <a:solidFill>
                  <a:prstClr val="black"/>
                </a:solidFill>
                <a:latin typeface="Arial" panose="020B0604020202020204" pitchFamily="34" charset="0"/>
                <a:cs typeface="Arial" panose="020B0604020202020204" pitchFamily="34" charset="0"/>
              </a:rPr>
              <a:t>PREÁMBULO</a:t>
            </a:r>
          </a:p>
          <a:p>
            <a:pPr marL="342900" marR="0" lvl="0" indent="-34290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s-MX" sz="2400" b="1" dirty="0">
                <a:solidFill>
                  <a:prstClr val="black"/>
                </a:solidFill>
                <a:latin typeface="Arial" panose="020B0604020202020204" pitchFamily="34" charset="0"/>
                <a:cs typeface="Arial" panose="020B0604020202020204" pitchFamily="34" charset="0"/>
              </a:rPr>
              <a:t>Todos los hombres nacen libres e iguales en dignidad y derechos</a:t>
            </a:r>
            <a:r>
              <a:rPr lang="es-MX" sz="2400" dirty="0">
                <a:solidFill>
                  <a:prstClr val="black"/>
                </a:solidFill>
                <a:latin typeface="Arial" panose="020B0604020202020204" pitchFamily="34" charset="0"/>
                <a:cs typeface="Arial" panose="020B0604020202020204" pitchFamily="34" charset="0"/>
              </a:rPr>
              <a:t> y, dotados como están por naturaleza de razón y conciencia, </a:t>
            </a:r>
            <a:r>
              <a:rPr lang="es-MX" sz="2400" b="1" dirty="0">
                <a:solidFill>
                  <a:prstClr val="black"/>
                </a:solidFill>
                <a:latin typeface="Arial" panose="020B0604020202020204" pitchFamily="34" charset="0"/>
                <a:cs typeface="Arial" panose="020B0604020202020204" pitchFamily="34" charset="0"/>
              </a:rPr>
              <a:t>deben conducirse fraternalmente los unos con los otros</a:t>
            </a:r>
            <a:r>
              <a:rPr lang="es-MX" sz="2400" dirty="0">
                <a:solidFill>
                  <a:prstClr val="black"/>
                </a:solidFill>
                <a:latin typeface="Arial" panose="020B0604020202020204" pitchFamily="34" charset="0"/>
                <a:cs typeface="Arial" panose="020B0604020202020204" pitchFamily="34" charset="0"/>
              </a:rPr>
              <a:t>.</a:t>
            </a:r>
          </a:p>
        </p:txBody>
      </p:sp>
    </p:spTree>
    <p:extLst>
      <p:ext uri="{BB962C8B-B14F-4D97-AF65-F5344CB8AC3E}">
        <p14:creationId xmlns:p14="http://schemas.microsoft.com/office/powerpoint/2010/main" val="1858549019"/>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angle 17"/>
          <p:cNvSpPr/>
          <p:nvPr/>
        </p:nvSpPr>
        <p:spPr>
          <a:xfrm>
            <a:off x="1" y="-13855"/>
            <a:ext cx="999459" cy="6857999"/>
          </a:xfrm>
          <a:prstGeom prst="rect">
            <a:avLst/>
          </a:prstGeom>
          <a:solidFill>
            <a:schemeClr val="tx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nvGrpSpPr>
          <p:cNvPr id="12" name="Group 4"/>
          <p:cNvGrpSpPr>
            <a:grpSpLocks noChangeAspect="1"/>
          </p:cNvGrpSpPr>
          <p:nvPr/>
        </p:nvGrpSpPr>
        <p:grpSpPr bwMode="auto">
          <a:xfrm>
            <a:off x="104876" y="493861"/>
            <a:ext cx="789708" cy="723378"/>
            <a:chOff x="3551" y="1011"/>
            <a:chExt cx="578" cy="620"/>
          </a:xfrm>
          <a:solidFill>
            <a:srgbClr val="FFC000"/>
          </a:solidFill>
        </p:grpSpPr>
        <p:sp>
          <p:nvSpPr>
            <p:cNvPr id="13" name="Freeform 5"/>
            <p:cNvSpPr>
              <a:spLocks/>
            </p:cNvSpPr>
            <p:nvPr/>
          </p:nvSpPr>
          <p:spPr bwMode="auto">
            <a:xfrm>
              <a:off x="3551" y="1138"/>
              <a:ext cx="578" cy="493"/>
            </a:xfrm>
            <a:custGeom>
              <a:avLst/>
              <a:gdLst>
                <a:gd name="T0" fmla="*/ 331 w 335"/>
                <a:gd name="T1" fmla="*/ 22 h 287"/>
                <a:gd name="T2" fmla="*/ 173 w 335"/>
                <a:gd name="T3" fmla="*/ 78 h 287"/>
                <a:gd name="T4" fmla="*/ 163 w 335"/>
                <a:gd name="T5" fmla="*/ 81 h 287"/>
                <a:gd name="T6" fmla="*/ 160 w 335"/>
                <a:gd name="T7" fmla="*/ 78 h 287"/>
                <a:gd name="T8" fmla="*/ 5 w 335"/>
                <a:gd name="T9" fmla="*/ 22 h 287"/>
                <a:gd name="T10" fmla="*/ 1 w 335"/>
                <a:gd name="T11" fmla="*/ 29 h 287"/>
                <a:gd name="T12" fmla="*/ 1 w 335"/>
                <a:gd name="T13" fmla="*/ 217 h 287"/>
                <a:gd name="T14" fmla="*/ 8 w 335"/>
                <a:gd name="T15" fmla="*/ 225 h 287"/>
                <a:gd name="T16" fmla="*/ 10 w 335"/>
                <a:gd name="T17" fmla="*/ 225 h 287"/>
                <a:gd name="T18" fmla="*/ 160 w 335"/>
                <a:gd name="T19" fmla="*/ 282 h 287"/>
                <a:gd name="T20" fmla="*/ 171 w 335"/>
                <a:gd name="T21" fmla="*/ 285 h 287"/>
                <a:gd name="T22" fmla="*/ 173 w 335"/>
                <a:gd name="T23" fmla="*/ 282 h 287"/>
                <a:gd name="T24" fmla="*/ 325 w 335"/>
                <a:gd name="T25" fmla="*/ 225 h 287"/>
                <a:gd name="T26" fmla="*/ 335 w 335"/>
                <a:gd name="T27" fmla="*/ 220 h 287"/>
                <a:gd name="T28" fmla="*/ 335 w 335"/>
                <a:gd name="T29" fmla="*/ 217 h 287"/>
                <a:gd name="T30" fmla="*/ 335 w 335"/>
                <a:gd name="T31" fmla="*/ 29 h 287"/>
                <a:gd name="T32" fmla="*/ 331 w 335"/>
                <a:gd name="T33" fmla="*/ 22 h 2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35" h="287">
                  <a:moveTo>
                    <a:pt x="331" y="22"/>
                  </a:moveTo>
                  <a:cubicBezTo>
                    <a:pt x="272" y="0"/>
                    <a:pt x="205" y="24"/>
                    <a:pt x="173" y="78"/>
                  </a:cubicBezTo>
                  <a:cubicBezTo>
                    <a:pt x="171" y="82"/>
                    <a:pt x="167" y="83"/>
                    <a:pt x="163" y="81"/>
                  </a:cubicBezTo>
                  <a:cubicBezTo>
                    <a:pt x="162" y="80"/>
                    <a:pt x="161" y="79"/>
                    <a:pt x="160" y="78"/>
                  </a:cubicBezTo>
                  <a:cubicBezTo>
                    <a:pt x="129" y="24"/>
                    <a:pt x="64" y="0"/>
                    <a:pt x="5" y="22"/>
                  </a:cubicBezTo>
                  <a:cubicBezTo>
                    <a:pt x="2" y="24"/>
                    <a:pt x="0" y="26"/>
                    <a:pt x="1" y="29"/>
                  </a:cubicBezTo>
                  <a:cubicBezTo>
                    <a:pt x="1" y="217"/>
                    <a:pt x="1" y="217"/>
                    <a:pt x="1" y="217"/>
                  </a:cubicBezTo>
                  <a:cubicBezTo>
                    <a:pt x="1" y="222"/>
                    <a:pt x="4" y="225"/>
                    <a:pt x="8" y="225"/>
                  </a:cubicBezTo>
                  <a:cubicBezTo>
                    <a:pt x="9" y="225"/>
                    <a:pt x="10" y="225"/>
                    <a:pt x="10" y="225"/>
                  </a:cubicBezTo>
                  <a:cubicBezTo>
                    <a:pt x="68" y="206"/>
                    <a:pt x="130" y="230"/>
                    <a:pt x="160" y="282"/>
                  </a:cubicBezTo>
                  <a:cubicBezTo>
                    <a:pt x="162" y="286"/>
                    <a:pt x="167" y="287"/>
                    <a:pt x="171" y="285"/>
                  </a:cubicBezTo>
                  <a:cubicBezTo>
                    <a:pt x="172" y="284"/>
                    <a:pt x="173" y="283"/>
                    <a:pt x="173" y="282"/>
                  </a:cubicBezTo>
                  <a:cubicBezTo>
                    <a:pt x="204" y="229"/>
                    <a:pt x="268" y="205"/>
                    <a:pt x="325" y="225"/>
                  </a:cubicBezTo>
                  <a:cubicBezTo>
                    <a:pt x="329" y="226"/>
                    <a:pt x="334" y="224"/>
                    <a:pt x="335" y="220"/>
                  </a:cubicBezTo>
                  <a:cubicBezTo>
                    <a:pt x="335" y="219"/>
                    <a:pt x="335" y="218"/>
                    <a:pt x="335" y="217"/>
                  </a:cubicBezTo>
                  <a:cubicBezTo>
                    <a:pt x="335" y="29"/>
                    <a:pt x="335" y="29"/>
                    <a:pt x="335" y="29"/>
                  </a:cubicBezTo>
                  <a:cubicBezTo>
                    <a:pt x="335" y="26"/>
                    <a:pt x="334" y="24"/>
                    <a:pt x="331" y="2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4" name="Oval 6"/>
            <p:cNvSpPr>
              <a:spLocks noChangeArrowheads="1"/>
            </p:cNvSpPr>
            <p:nvPr/>
          </p:nvSpPr>
          <p:spPr bwMode="auto">
            <a:xfrm>
              <a:off x="3755" y="1011"/>
              <a:ext cx="172" cy="173"/>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pic>
        <p:nvPicPr>
          <p:cNvPr id="29" name="Imagen 28"/>
          <p:cNvPicPr>
            <a:picLocks noChangeAspect="1"/>
          </p:cNvPicPr>
          <p:nvPr/>
        </p:nvPicPr>
        <p:blipFill>
          <a:blip r:embed="rId2"/>
          <a:stretch>
            <a:fillRect/>
          </a:stretch>
        </p:blipFill>
        <p:spPr>
          <a:xfrm>
            <a:off x="9486711" y="6383813"/>
            <a:ext cx="2057400" cy="406401"/>
          </a:xfrm>
          <a:prstGeom prst="rect">
            <a:avLst/>
          </a:prstGeom>
        </p:spPr>
      </p:pic>
      <p:sp>
        <p:nvSpPr>
          <p:cNvPr id="4" name="CuadroTexto 3">
            <a:extLst>
              <a:ext uri="{FF2B5EF4-FFF2-40B4-BE49-F238E27FC236}">
                <a16:creationId xmlns:a16="http://schemas.microsoft.com/office/drawing/2014/main" id="{FF8E5090-91EB-6267-B69A-4559032143A5}"/>
              </a:ext>
            </a:extLst>
          </p:cNvPr>
          <p:cNvSpPr txBox="1"/>
          <p:nvPr/>
        </p:nvSpPr>
        <p:spPr>
          <a:xfrm>
            <a:off x="1104335" y="276296"/>
            <a:ext cx="10982789" cy="6001643"/>
          </a:xfrm>
          <a:prstGeom prst="rect">
            <a:avLst/>
          </a:prstGeom>
          <a:solidFill>
            <a:srgbClr val="FFC000"/>
          </a:solidFill>
        </p:spPr>
        <p:txBody>
          <a:bodyPr wrap="square">
            <a:spAutoFit/>
          </a:bodyPr>
          <a:lstStyle/>
          <a:p>
            <a:pPr marL="342900" marR="0" lvl="0" indent="-34290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s-MX"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El cumplimiento del deber de cada uno es exigencia del derecho de todos</a:t>
            </a: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Derechos y deberes se integran correlativamente en toda actividad social y política del hombre. Si los derechos exaltan la libertad individual, los deberes expresan la dignidad de esa libertad.</a:t>
            </a:r>
          </a:p>
          <a:p>
            <a:pPr marL="342900" marR="0" lvl="0" indent="-34290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342900" marR="0" lvl="0" indent="-34290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s-MX"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Los deberes de orden jurídico presuponen otros, de orden moral, que los apoyan conceptualmente y los fundamentan</a:t>
            </a: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t>
            </a:r>
          </a:p>
          <a:p>
            <a:pPr marL="342900" marR="0" lvl="0" indent="-34290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342900" marR="0" lvl="0" indent="-34290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Es deber del hombre servir al espíritu con todas sus potencias y recursos porque el espíritu es la finalidad suprema de la existencia humana y su máxima categoría.</a:t>
            </a:r>
          </a:p>
          <a:p>
            <a:pPr marL="342900" marR="0" lvl="0" indent="-34290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Es deber del hombre ejercer, mantener y estimular por todos los medios a su alcance la cultura, porque la cultura es la máxima expresión social e histórica del espíritu.</a:t>
            </a:r>
          </a:p>
          <a:p>
            <a:pPr marL="342900" marR="0" lvl="0" indent="-34290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Y puesto que la moral y buenas maneras constituyen la floración más noble de la cultura, es deber de todo hombre acatarlas siempre.</a:t>
            </a:r>
          </a:p>
        </p:txBody>
      </p:sp>
    </p:spTree>
    <p:extLst>
      <p:ext uri="{BB962C8B-B14F-4D97-AF65-F5344CB8AC3E}">
        <p14:creationId xmlns:p14="http://schemas.microsoft.com/office/powerpoint/2010/main" val="3503882157"/>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angle 17"/>
          <p:cNvSpPr/>
          <p:nvPr/>
        </p:nvSpPr>
        <p:spPr>
          <a:xfrm>
            <a:off x="1" y="0"/>
            <a:ext cx="886690" cy="6857999"/>
          </a:xfrm>
          <a:prstGeom prst="rect">
            <a:avLst/>
          </a:prstGeom>
          <a:solidFill>
            <a:schemeClr val="tx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nvGrpSpPr>
          <p:cNvPr id="12" name="Group 4"/>
          <p:cNvGrpSpPr>
            <a:grpSpLocks noChangeAspect="1"/>
          </p:cNvGrpSpPr>
          <p:nvPr/>
        </p:nvGrpSpPr>
        <p:grpSpPr bwMode="auto">
          <a:xfrm>
            <a:off x="48491" y="366333"/>
            <a:ext cx="789709" cy="723378"/>
            <a:chOff x="3551" y="1011"/>
            <a:chExt cx="578" cy="620"/>
          </a:xfrm>
          <a:solidFill>
            <a:srgbClr val="FFC000"/>
          </a:solidFill>
        </p:grpSpPr>
        <p:sp>
          <p:nvSpPr>
            <p:cNvPr id="13" name="Freeform 5"/>
            <p:cNvSpPr>
              <a:spLocks/>
            </p:cNvSpPr>
            <p:nvPr/>
          </p:nvSpPr>
          <p:spPr bwMode="auto">
            <a:xfrm>
              <a:off x="3551" y="1138"/>
              <a:ext cx="578" cy="493"/>
            </a:xfrm>
            <a:custGeom>
              <a:avLst/>
              <a:gdLst>
                <a:gd name="T0" fmla="*/ 331 w 335"/>
                <a:gd name="T1" fmla="*/ 22 h 287"/>
                <a:gd name="T2" fmla="*/ 173 w 335"/>
                <a:gd name="T3" fmla="*/ 78 h 287"/>
                <a:gd name="T4" fmla="*/ 163 w 335"/>
                <a:gd name="T5" fmla="*/ 81 h 287"/>
                <a:gd name="T6" fmla="*/ 160 w 335"/>
                <a:gd name="T7" fmla="*/ 78 h 287"/>
                <a:gd name="T8" fmla="*/ 5 w 335"/>
                <a:gd name="T9" fmla="*/ 22 h 287"/>
                <a:gd name="T10" fmla="*/ 1 w 335"/>
                <a:gd name="T11" fmla="*/ 29 h 287"/>
                <a:gd name="T12" fmla="*/ 1 w 335"/>
                <a:gd name="T13" fmla="*/ 217 h 287"/>
                <a:gd name="T14" fmla="*/ 8 w 335"/>
                <a:gd name="T15" fmla="*/ 225 h 287"/>
                <a:gd name="T16" fmla="*/ 10 w 335"/>
                <a:gd name="T17" fmla="*/ 225 h 287"/>
                <a:gd name="T18" fmla="*/ 160 w 335"/>
                <a:gd name="T19" fmla="*/ 282 h 287"/>
                <a:gd name="T20" fmla="*/ 171 w 335"/>
                <a:gd name="T21" fmla="*/ 285 h 287"/>
                <a:gd name="T22" fmla="*/ 173 w 335"/>
                <a:gd name="T23" fmla="*/ 282 h 287"/>
                <a:gd name="T24" fmla="*/ 325 w 335"/>
                <a:gd name="T25" fmla="*/ 225 h 287"/>
                <a:gd name="T26" fmla="*/ 335 w 335"/>
                <a:gd name="T27" fmla="*/ 220 h 287"/>
                <a:gd name="T28" fmla="*/ 335 w 335"/>
                <a:gd name="T29" fmla="*/ 217 h 287"/>
                <a:gd name="T30" fmla="*/ 335 w 335"/>
                <a:gd name="T31" fmla="*/ 29 h 287"/>
                <a:gd name="T32" fmla="*/ 331 w 335"/>
                <a:gd name="T33" fmla="*/ 22 h 2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35" h="287">
                  <a:moveTo>
                    <a:pt x="331" y="22"/>
                  </a:moveTo>
                  <a:cubicBezTo>
                    <a:pt x="272" y="0"/>
                    <a:pt x="205" y="24"/>
                    <a:pt x="173" y="78"/>
                  </a:cubicBezTo>
                  <a:cubicBezTo>
                    <a:pt x="171" y="82"/>
                    <a:pt x="167" y="83"/>
                    <a:pt x="163" y="81"/>
                  </a:cubicBezTo>
                  <a:cubicBezTo>
                    <a:pt x="162" y="80"/>
                    <a:pt x="161" y="79"/>
                    <a:pt x="160" y="78"/>
                  </a:cubicBezTo>
                  <a:cubicBezTo>
                    <a:pt x="129" y="24"/>
                    <a:pt x="64" y="0"/>
                    <a:pt x="5" y="22"/>
                  </a:cubicBezTo>
                  <a:cubicBezTo>
                    <a:pt x="2" y="24"/>
                    <a:pt x="0" y="26"/>
                    <a:pt x="1" y="29"/>
                  </a:cubicBezTo>
                  <a:cubicBezTo>
                    <a:pt x="1" y="217"/>
                    <a:pt x="1" y="217"/>
                    <a:pt x="1" y="217"/>
                  </a:cubicBezTo>
                  <a:cubicBezTo>
                    <a:pt x="1" y="222"/>
                    <a:pt x="4" y="225"/>
                    <a:pt x="8" y="225"/>
                  </a:cubicBezTo>
                  <a:cubicBezTo>
                    <a:pt x="9" y="225"/>
                    <a:pt x="10" y="225"/>
                    <a:pt x="10" y="225"/>
                  </a:cubicBezTo>
                  <a:cubicBezTo>
                    <a:pt x="68" y="206"/>
                    <a:pt x="130" y="230"/>
                    <a:pt x="160" y="282"/>
                  </a:cubicBezTo>
                  <a:cubicBezTo>
                    <a:pt x="162" y="286"/>
                    <a:pt x="167" y="287"/>
                    <a:pt x="171" y="285"/>
                  </a:cubicBezTo>
                  <a:cubicBezTo>
                    <a:pt x="172" y="284"/>
                    <a:pt x="173" y="283"/>
                    <a:pt x="173" y="282"/>
                  </a:cubicBezTo>
                  <a:cubicBezTo>
                    <a:pt x="204" y="229"/>
                    <a:pt x="268" y="205"/>
                    <a:pt x="325" y="225"/>
                  </a:cubicBezTo>
                  <a:cubicBezTo>
                    <a:pt x="329" y="226"/>
                    <a:pt x="334" y="224"/>
                    <a:pt x="335" y="220"/>
                  </a:cubicBezTo>
                  <a:cubicBezTo>
                    <a:pt x="335" y="219"/>
                    <a:pt x="335" y="218"/>
                    <a:pt x="335" y="217"/>
                  </a:cubicBezTo>
                  <a:cubicBezTo>
                    <a:pt x="335" y="29"/>
                    <a:pt x="335" y="29"/>
                    <a:pt x="335" y="29"/>
                  </a:cubicBezTo>
                  <a:cubicBezTo>
                    <a:pt x="335" y="26"/>
                    <a:pt x="334" y="24"/>
                    <a:pt x="331" y="2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4" name="Oval 6"/>
            <p:cNvSpPr>
              <a:spLocks noChangeArrowheads="1"/>
            </p:cNvSpPr>
            <p:nvPr/>
          </p:nvSpPr>
          <p:spPr bwMode="auto">
            <a:xfrm>
              <a:off x="3755" y="1011"/>
              <a:ext cx="172" cy="173"/>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24" name="Rounded Rectangle 23">
            <a:extLst>
              <a:ext uri="{FF2B5EF4-FFF2-40B4-BE49-F238E27FC236}">
                <a16:creationId xmlns:a16="http://schemas.microsoft.com/office/drawing/2014/main" id="{BFD96790-848A-438E-9E66-18D7BAF751A7}"/>
              </a:ext>
            </a:extLst>
          </p:cNvPr>
          <p:cNvSpPr/>
          <p:nvPr/>
        </p:nvSpPr>
        <p:spPr>
          <a:xfrm>
            <a:off x="935180" y="67786"/>
            <a:ext cx="11159837" cy="913920"/>
          </a:xfrm>
          <a:prstGeom prst="roundRect">
            <a:avLst>
              <a:gd name="adj" fmla="val 8891"/>
            </a:avLst>
          </a:prstGeom>
          <a:solidFill>
            <a:srgbClr val="FFC000"/>
          </a:solidFill>
          <a:ln>
            <a:noFill/>
          </a:ln>
          <a:effectLst>
            <a:outerShdw blurRad="571500" dist="279400" dir="1500000" sx="98000" sy="98000" algn="ctr" rotWithShape="0">
              <a:schemeClr val="tx1">
                <a:lumMod val="85000"/>
                <a:lumOff val="15000"/>
                <a:alpha val="17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MX" sz="2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DECLARACIÓN  AMERICANA  DE  LOS  DERECHOS</a:t>
            </a:r>
            <a:br>
              <a:rPr kumimoji="0" lang="es-MX" sz="2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br>
            <a:r>
              <a:rPr kumimoji="0" lang="es-MX" sz="2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Y  DEBERES  DEL  HOMBRE</a:t>
            </a:r>
          </a:p>
        </p:txBody>
      </p:sp>
      <p:pic>
        <p:nvPicPr>
          <p:cNvPr id="29" name="Imagen 28"/>
          <p:cNvPicPr>
            <a:picLocks noChangeAspect="1"/>
          </p:cNvPicPr>
          <p:nvPr/>
        </p:nvPicPr>
        <p:blipFill>
          <a:blip r:embed="rId2"/>
          <a:stretch>
            <a:fillRect/>
          </a:stretch>
        </p:blipFill>
        <p:spPr>
          <a:xfrm>
            <a:off x="9486711" y="6383813"/>
            <a:ext cx="2057400" cy="406401"/>
          </a:xfrm>
          <a:prstGeom prst="rect">
            <a:avLst/>
          </a:prstGeom>
        </p:spPr>
      </p:pic>
      <p:sp>
        <p:nvSpPr>
          <p:cNvPr id="3" name="CuadroTexto 2">
            <a:extLst>
              <a:ext uri="{FF2B5EF4-FFF2-40B4-BE49-F238E27FC236}">
                <a16:creationId xmlns:a16="http://schemas.microsoft.com/office/drawing/2014/main" id="{C289E84B-D611-7BE7-4A1F-9D5CB038937B}"/>
              </a:ext>
            </a:extLst>
          </p:cNvPr>
          <p:cNvSpPr txBox="1"/>
          <p:nvPr/>
        </p:nvSpPr>
        <p:spPr>
          <a:xfrm>
            <a:off x="935180" y="1089711"/>
            <a:ext cx="11159837" cy="5262979"/>
          </a:xfrm>
          <a:prstGeom prst="rect">
            <a:avLst/>
          </a:prstGeom>
          <a:noFill/>
        </p:spPr>
        <p:txBody>
          <a:bodyPr wrap="square">
            <a:spAutoFit/>
          </a:bodyPr>
          <a:lstStyle/>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s-MX"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s-MX"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Derecho de igualdad ante la Ley</a:t>
            </a:r>
          </a:p>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Artículo II. </a:t>
            </a:r>
            <a:r>
              <a:rPr kumimoji="0" lang="es-MX"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Todas las personas son iguales ante la Ley y tienen los derechos y deberes consagrados en esta declaración sin distinción de raza, sexo, idioma, credo ni otra alguna</a:t>
            </a: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t>
            </a:r>
          </a:p>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s-MX" sz="2400" dirty="0">
              <a:solidFill>
                <a:prstClr val="black"/>
              </a:solidFill>
              <a:latin typeface="Arial" panose="020B0604020202020204" pitchFamily="34" charset="0"/>
              <a:cs typeface="Arial" panose="020B0604020202020204" pitchFamily="34" charset="0"/>
            </a:endParaRPr>
          </a:p>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s-MX"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Deberes ante la sociedad</a:t>
            </a:r>
          </a:p>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Artículo XXIX.  </a:t>
            </a:r>
            <a:r>
              <a:rPr kumimoji="0" lang="es-MX"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Toda persona tiene el deber de convivir con las demás de manera que todas y cada una puedan formar y desenvolver integralmente su personalidad</a:t>
            </a: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t>
            </a:r>
          </a:p>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2674037021"/>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bg>
      <p:bgPr>
        <a:solidFill>
          <a:schemeClr val="tx2">
            <a:lumMod val="50000"/>
          </a:schemeClr>
        </a:solidFill>
        <a:effectLst/>
      </p:bgPr>
    </p:bg>
    <p:spTree>
      <p:nvGrpSpPr>
        <p:cNvPr id="1" name=""/>
        <p:cNvGrpSpPr/>
        <p:nvPr/>
      </p:nvGrpSpPr>
      <p:grpSpPr>
        <a:xfrm>
          <a:off x="0" y="0"/>
          <a:ext cx="0" cy="0"/>
          <a:chOff x="0" y="0"/>
          <a:chExt cx="0" cy="0"/>
        </a:xfrm>
      </p:grpSpPr>
      <p:sp>
        <p:nvSpPr>
          <p:cNvPr id="10" name="TextBox 9"/>
          <p:cNvSpPr txBox="1"/>
          <p:nvPr/>
        </p:nvSpPr>
        <p:spPr>
          <a:xfrm>
            <a:off x="2349795" y="373732"/>
            <a:ext cx="9686261" cy="4955203"/>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2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2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a:p>
            <a:pPr marL="0" marR="0" lvl="0" indent="0" algn="ctr" defTabSz="914400" rtl="0" eaLnBrk="1" fontAlgn="auto" latinLnBrk="0" hangingPunct="1">
              <a:lnSpc>
                <a:spcPct val="150000"/>
              </a:lnSpc>
              <a:spcBef>
                <a:spcPts val="0"/>
              </a:spcBef>
              <a:spcAft>
                <a:spcPts val="0"/>
              </a:spcAft>
              <a:buClrTx/>
              <a:buSzTx/>
              <a:buFontTx/>
              <a:buNone/>
              <a:tabLst/>
              <a:defRPr/>
            </a:pPr>
            <a:r>
              <a:rPr kumimoji="0" lang="es-MX" sz="32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DECLARACIÓN  UNIVERSAL</a:t>
            </a:r>
          </a:p>
          <a:p>
            <a:pPr marL="0" marR="0" lvl="0" indent="0" algn="ctr" defTabSz="914400" rtl="0" eaLnBrk="1" fontAlgn="auto" latinLnBrk="0" hangingPunct="1">
              <a:lnSpc>
                <a:spcPct val="150000"/>
              </a:lnSpc>
              <a:spcBef>
                <a:spcPts val="0"/>
              </a:spcBef>
              <a:spcAft>
                <a:spcPts val="0"/>
              </a:spcAft>
              <a:buClrTx/>
              <a:buSzTx/>
              <a:buFontTx/>
              <a:buNone/>
              <a:tabLst/>
              <a:defRPr/>
            </a:pPr>
            <a:r>
              <a:rPr kumimoji="0" lang="es-MX" sz="32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DE  LOS</a:t>
            </a:r>
            <a:r>
              <a:rPr lang="es-MX" sz="3200" b="1" dirty="0">
                <a:solidFill>
                  <a:prstClr val="white"/>
                </a:solidFill>
                <a:latin typeface="Arial" panose="020B0604020202020204" pitchFamily="34" charset="0"/>
                <a:cs typeface="Arial" panose="020B0604020202020204" pitchFamily="34" charset="0"/>
              </a:rPr>
              <a:t>  </a:t>
            </a:r>
            <a:r>
              <a:rPr kumimoji="0" lang="es-MX" sz="32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DERECHOS  HUMANOS</a:t>
            </a:r>
            <a:endParaRPr kumimoji="0" lang="en-US" sz="24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4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MX" sz="24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MX" sz="24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APROBADA Y PROCLAMADA EN LA CLXXXIII SESIÓN PLENARIA DE LA ASAMBLEA GENERAL DE LAS NACIONES UNIDAS, EL 10 DE DICIEMBRE DE 1948.</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RESOLUCIÓN 217 A (III)</a:t>
            </a:r>
          </a:p>
        </p:txBody>
      </p:sp>
      <p:grpSp>
        <p:nvGrpSpPr>
          <p:cNvPr id="3" name="Group 4"/>
          <p:cNvGrpSpPr>
            <a:grpSpLocks noChangeAspect="1"/>
          </p:cNvGrpSpPr>
          <p:nvPr/>
        </p:nvGrpSpPr>
        <p:grpSpPr bwMode="auto">
          <a:xfrm>
            <a:off x="249381" y="1370645"/>
            <a:ext cx="1756399" cy="1449911"/>
            <a:chOff x="3551" y="1011"/>
            <a:chExt cx="578" cy="620"/>
          </a:xfrm>
          <a:solidFill>
            <a:srgbClr val="FFC000"/>
          </a:solidFill>
        </p:grpSpPr>
        <p:sp>
          <p:nvSpPr>
            <p:cNvPr id="5" name="Freeform 5"/>
            <p:cNvSpPr>
              <a:spLocks/>
            </p:cNvSpPr>
            <p:nvPr/>
          </p:nvSpPr>
          <p:spPr bwMode="auto">
            <a:xfrm>
              <a:off x="3551" y="1138"/>
              <a:ext cx="578" cy="493"/>
            </a:xfrm>
            <a:custGeom>
              <a:avLst/>
              <a:gdLst>
                <a:gd name="T0" fmla="*/ 331 w 335"/>
                <a:gd name="T1" fmla="*/ 22 h 287"/>
                <a:gd name="T2" fmla="*/ 173 w 335"/>
                <a:gd name="T3" fmla="*/ 78 h 287"/>
                <a:gd name="T4" fmla="*/ 163 w 335"/>
                <a:gd name="T5" fmla="*/ 81 h 287"/>
                <a:gd name="T6" fmla="*/ 160 w 335"/>
                <a:gd name="T7" fmla="*/ 78 h 287"/>
                <a:gd name="T8" fmla="*/ 5 w 335"/>
                <a:gd name="T9" fmla="*/ 22 h 287"/>
                <a:gd name="T10" fmla="*/ 1 w 335"/>
                <a:gd name="T11" fmla="*/ 29 h 287"/>
                <a:gd name="T12" fmla="*/ 1 w 335"/>
                <a:gd name="T13" fmla="*/ 217 h 287"/>
                <a:gd name="T14" fmla="*/ 8 w 335"/>
                <a:gd name="T15" fmla="*/ 225 h 287"/>
                <a:gd name="T16" fmla="*/ 10 w 335"/>
                <a:gd name="T17" fmla="*/ 225 h 287"/>
                <a:gd name="T18" fmla="*/ 160 w 335"/>
                <a:gd name="T19" fmla="*/ 282 h 287"/>
                <a:gd name="T20" fmla="*/ 171 w 335"/>
                <a:gd name="T21" fmla="*/ 285 h 287"/>
                <a:gd name="T22" fmla="*/ 173 w 335"/>
                <a:gd name="T23" fmla="*/ 282 h 287"/>
                <a:gd name="T24" fmla="*/ 325 w 335"/>
                <a:gd name="T25" fmla="*/ 225 h 287"/>
                <a:gd name="T26" fmla="*/ 335 w 335"/>
                <a:gd name="T27" fmla="*/ 220 h 287"/>
                <a:gd name="T28" fmla="*/ 335 w 335"/>
                <a:gd name="T29" fmla="*/ 217 h 287"/>
                <a:gd name="T30" fmla="*/ 335 w 335"/>
                <a:gd name="T31" fmla="*/ 29 h 287"/>
                <a:gd name="T32" fmla="*/ 331 w 335"/>
                <a:gd name="T33" fmla="*/ 22 h 2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35" h="287">
                  <a:moveTo>
                    <a:pt x="331" y="22"/>
                  </a:moveTo>
                  <a:cubicBezTo>
                    <a:pt x="272" y="0"/>
                    <a:pt x="205" y="24"/>
                    <a:pt x="173" y="78"/>
                  </a:cubicBezTo>
                  <a:cubicBezTo>
                    <a:pt x="171" y="82"/>
                    <a:pt x="167" y="83"/>
                    <a:pt x="163" y="81"/>
                  </a:cubicBezTo>
                  <a:cubicBezTo>
                    <a:pt x="162" y="80"/>
                    <a:pt x="161" y="79"/>
                    <a:pt x="160" y="78"/>
                  </a:cubicBezTo>
                  <a:cubicBezTo>
                    <a:pt x="129" y="24"/>
                    <a:pt x="64" y="0"/>
                    <a:pt x="5" y="22"/>
                  </a:cubicBezTo>
                  <a:cubicBezTo>
                    <a:pt x="2" y="24"/>
                    <a:pt x="0" y="26"/>
                    <a:pt x="1" y="29"/>
                  </a:cubicBezTo>
                  <a:cubicBezTo>
                    <a:pt x="1" y="217"/>
                    <a:pt x="1" y="217"/>
                    <a:pt x="1" y="217"/>
                  </a:cubicBezTo>
                  <a:cubicBezTo>
                    <a:pt x="1" y="222"/>
                    <a:pt x="4" y="225"/>
                    <a:pt x="8" y="225"/>
                  </a:cubicBezTo>
                  <a:cubicBezTo>
                    <a:pt x="9" y="225"/>
                    <a:pt x="10" y="225"/>
                    <a:pt x="10" y="225"/>
                  </a:cubicBezTo>
                  <a:cubicBezTo>
                    <a:pt x="68" y="206"/>
                    <a:pt x="130" y="230"/>
                    <a:pt x="160" y="282"/>
                  </a:cubicBezTo>
                  <a:cubicBezTo>
                    <a:pt x="162" y="286"/>
                    <a:pt x="167" y="287"/>
                    <a:pt x="171" y="285"/>
                  </a:cubicBezTo>
                  <a:cubicBezTo>
                    <a:pt x="172" y="284"/>
                    <a:pt x="173" y="283"/>
                    <a:pt x="173" y="282"/>
                  </a:cubicBezTo>
                  <a:cubicBezTo>
                    <a:pt x="204" y="229"/>
                    <a:pt x="268" y="205"/>
                    <a:pt x="325" y="225"/>
                  </a:cubicBezTo>
                  <a:cubicBezTo>
                    <a:pt x="329" y="226"/>
                    <a:pt x="334" y="224"/>
                    <a:pt x="335" y="220"/>
                  </a:cubicBezTo>
                  <a:cubicBezTo>
                    <a:pt x="335" y="219"/>
                    <a:pt x="335" y="218"/>
                    <a:pt x="335" y="217"/>
                  </a:cubicBezTo>
                  <a:cubicBezTo>
                    <a:pt x="335" y="29"/>
                    <a:pt x="335" y="29"/>
                    <a:pt x="335" y="29"/>
                  </a:cubicBezTo>
                  <a:cubicBezTo>
                    <a:pt x="335" y="26"/>
                    <a:pt x="334" y="24"/>
                    <a:pt x="331" y="2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 name="Oval 6"/>
            <p:cNvSpPr>
              <a:spLocks noChangeArrowheads="1"/>
            </p:cNvSpPr>
            <p:nvPr/>
          </p:nvSpPr>
          <p:spPr bwMode="auto">
            <a:xfrm>
              <a:off x="3755" y="1011"/>
              <a:ext cx="172" cy="173"/>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17" name="Rectangle 16"/>
          <p:cNvSpPr/>
          <p:nvPr/>
        </p:nvSpPr>
        <p:spPr>
          <a:xfrm>
            <a:off x="19331" y="5487355"/>
            <a:ext cx="12192000" cy="1370645"/>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8" name="Imagen 7"/>
          <p:cNvPicPr>
            <a:picLocks noChangeAspect="1"/>
          </p:cNvPicPr>
          <p:nvPr/>
        </p:nvPicPr>
        <p:blipFill>
          <a:blip r:embed="rId2"/>
          <a:stretch>
            <a:fillRect/>
          </a:stretch>
        </p:blipFill>
        <p:spPr>
          <a:xfrm>
            <a:off x="4630994" y="5810865"/>
            <a:ext cx="3259393" cy="948507"/>
          </a:xfrm>
          <a:prstGeom prst="rect">
            <a:avLst/>
          </a:prstGeom>
        </p:spPr>
      </p:pic>
    </p:spTree>
    <p:extLst>
      <p:ext uri="{BB962C8B-B14F-4D97-AF65-F5344CB8AC3E}">
        <p14:creationId xmlns:p14="http://schemas.microsoft.com/office/powerpoint/2010/main" val="4276946797"/>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angle 17"/>
          <p:cNvSpPr/>
          <p:nvPr/>
        </p:nvSpPr>
        <p:spPr>
          <a:xfrm>
            <a:off x="1" y="0"/>
            <a:ext cx="893135" cy="6857999"/>
          </a:xfrm>
          <a:prstGeom prst="rect">
            <a:avLst/>
          </a:prstGeom>
          <a:solidFill>
            <a:schemeClr val="tx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nvGrpSpPr>
          <p:cNvPr id="12" name="Group 4"/>
          <p:cNvGrpSpPr>
            <a:grpSpLocks noChangeAspect="1"/>
          </p:cNvGrpSpPr>
          <p:nvPr/>
        </p:nvGrpSpPr>
        <p:grpSpPr bwMode="auto">
          <a:xfrm>
            <a:off x="16543" y="583438"/>
            <a:ext cx="849840" cy="765046"/>
            <a:chOff x="3551" y="1011"/>
            <a:chExt cx="578" cy="620"/>
          </a:xfrm>
          <a:solidFill>
            <a:srgbClr val="FFC000"/>
          </a:solidFill>
        </p:grpSpPr>
        <p:sp>
          <p:nvSpPr>
            <p:cNvPr id="13" name="Freeform 5"/>
            <p:cNvSpPr>
              <a:spLocks/>
            </p:cNvSpPr>
            <p:nvPr/>
          </p:nvSpPr>
          <p:spPr bwMode="auto">
            <a:xfrm>
              <a:off x="3551" y="1138"/>
              <a:ext cx="578" cy="493"/>
            </a:xfrm>
            <a:custGeom>
              <a:avLst/>
              <a:gdLst>
                <a:gd name="T0" fmla="*/ 331 w 335"/>
                <a:gd name="T1" fmla="*/ 22 h 287"/>
                <a:gd name="T2" fmla="*/ 173 w 335"/>
                <a:gd name="T3" fmla="*/ 78 h 287"/>
                <a:gd name="T4" fmla="*/ 163 w 335"/>
                <a:gd name="T5" fmla="*/ 81 h 287"/>
                <a:gd name="T6" fmla="*/ 160 w 335"/>
                <a:gd name="T7" fmla="*/ 78 h 287"/>
                <a:gd name="T8" fmla="*/ 5 w 335"/>
                <a:gd name="T9" fmla="*/ 22 h 287"/>
                <a:gd name="T10" fmla="*/ 1 w 335"/>
                <a:gd name="T11" fmla="*/ 29 h 287"/>
                <a:gd name="T12" fmla="*/ 1 w 335"/>
                <a:gd name="T13" fmla="*/ 217 h 287"/>
                <a:gd name="T14" fmla="*/ 8 w 335"/>
                <a:gd name="T15" fmla="*/ 225 h 287"/>
                <a:gd name="T16" fmla="*/ 10 w 335"/>
                <a:gd name="T17" fmla="*/ 225 h 287"/>
                <a:gd name="T18" fmla="*/ 160 w 335"/>
                <a:gd name="T19" fmla="*/ 282 h 287"/>
                <a:gd name="T20" fmla="*/ 171 w 335"/>
                <a:gd name="T21" fmla="*/ 285 h 287"/>
                <a:gd name="T22" fmla="*/ 173 w 335"/>
                <a:gd name="T23" fmla="*/ 282 h 287"/>
                <a:gd name="T24" fmla="*/ 325 w 335"/>
                <a:gd name="T25" fmla="*/ 225 h 287"/>
                <a:gd name="T26" fmla="*/ 335 w 335"/>
                <a:gd name="T27" fmla="*/ 220 h 287"/>
                <a:gd name="T28" fmla="*/ 335 w 335"/>
                <a:gd name="T29" fmla="*/ 217 h 287"/>
                <a:gd name="T30" fmla="*/ 335 w 335"/>
                <a:gd name="T31" fmla="*/ 29 h 287"/>
                <a:gd name="T32" fmla="*/ 331 w 335"/>
                <a:gd name="T33" fmla="*/ 22 h 2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35" h="287">
                  <a:moveTo>
                    <a:pt x="331" y="22"/>
                  </a:moveTo>
                  <a:cubicBezTo>
                    <a:pt x="272" y="0"/>
                    <a:pt x="205" y="24"/>
                    <a:pt x="173" y="78"/>
                  </a:cubicBezTo>
                  <a:cubicBezTo>
                    <a:pt x="171" y="82"/>
                    <a:pt x="167" y="83"/>
                    <a:pt x="163" y="81"/>
                  </a:cubicBezTo>
                  <a:cubicBezTo>
                    <a:pt x="162" y="80"/>
                    <a:pt x="161" y="79"/>
                    <a:pt x="160" y="78"/>
                  </a:cubicBezTo>
                  <a:cubicBezTo>
                    <a:pt x="129" y="24"/>
                    <a:pt x="64" y="0"/>
                    <a:pt x="5" y="22"/>
                  </a:cubicBezTo>
                  <a:cubicBezTo>
                    <a:pt x="2" y="24"/>
                    <a:pt x="0" y="26"/>
                    <a:pt x="1" y="29"/>
                  </a:cubicBezTo>
                  <a:cubicBezTo>
                    <a:pt x="1" y="217"/>
                    <a:pt x="1" y="217"/>
                    <a:pt x="1" y="217"/>
                  </a:cubicBezTo>
                  <a:cubicBezTo>
                    <a:pt x="1" y="222"/>
                    <a:pt x="4" y="225"/>
                    <a:pt x="8" y="225"/>
                  </a:cubicBezTo>
                  <a:cubicBezTo>
                    <a:pt x="9" y="225"/>
                    <a:pt x="10" y="225"/>
                    <a:pt x="10" y="225"/>
                  </a:cubicBezTo>
                  <a:cubicBezTo>
                    <a:pt x="68" y="206"/>
                    <a:pt x="130" y="230"/>
                    <a:pt x="160" y="282"/>
                  </a:cubicBezTo>
                  <a:cubicBezTo>
                    <a:pt x="162" y="286"/>
                    <a:pt x="167" y="287"/>
                    <a:pt x="171" y="285"/>
                  </a:cubicBezTo>
                  <a:cubicBezTo>
                    <a:pt x="172" y="284"/>
                    <a:pt x="173" y="283"/>
                    <a:pt x="173" y="282"/>
                  </a:cubicBezTo>
                  <a:cubicBezTo>
                    <a:pt x="204" y="229"/>
                    <a:pt x="268" y="205"/>
                    <a:pt x="325" y="225"/>
                  </a:cubicBezTo>
                  <a:cubicBezTo>
                    <a:pt x="329" y="226"/>
                    <a:pt x="334" y="224"/>
                    <a:pt x="335" y="220"/>
                  </a:cubicBezTo>
                  <a:cubicBezTo>
                    <a:pt x="335" y="219"/>
                    <a:pt x="335" y="218"/>
                    <a:pt x="335" y="217"/>
                  </a:cubicBezTo>
                  <a:cubicBezTo>
                    <a:pt x="335" y="29"/>
                    <a:pt x="335" y="29"/>
                    <a:pt x="335" y="29"/>
                  </a:cubicBezTo>
                  <a:cubicBezTo>
                    <a:pt x="335" y="26"/>
                    <a:pt x="334" y="24"/>
                    <a:pt x="331" y="2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4" name="Oval 6"/>
            <p:cNvSpPr>
              <a:spLocks noChangeArrowheads="1"/>
            </p:cNvSpPr>
            <p:nvPr/>
          </p:nvSpPr>
          <p:spPr bwMode="auto">
            <a:xfrm>
              <a:off x="3755" y="1011"/>
              <a:ext cx="172" cy="173"/>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pic>
        <p:nvPicPr>
          <p:cNvPr id="29" name="Imagen 28"/>
          <p:cNvPicPr>
            <a:picLocks noChangeAspect="1"/>
          </p:cNvPicPr>
          <p:nvPr/>
        </p:nvPicPr>
        <p:blipFill>
          <a:blip r:embed="rId2"/>
          <a:stretch>
            <a:fillRect/>
          </a:stretch>
        </p:blipFill>
        <p:spPr>
          <a:xfrm>
            <a:off x="9486711" y="6383813"/>
            <a:ext cx="2057400" cy="406401"/>
          </a:xfrm>
          <a:prstGeom prst="rect">
            <a:avLst/>
          </a:prstGeom>
        </p:spPr>
      </p:pic>
      <p:sp>
        <p:nvSpPr>
          <p:cNvPr id="4" name="CuadroTexto 3">
            <a:extLst>
              <a:ext uri="{FF2B5EF4-FFF2-40B4-BE49-F238E27FC236}">
                <a16:creationId xmlns:a16="http://schemas.microsoft.com/office/drawing/2014/main" id="{79AAF069-A2D8-F57C-34A5-2C8CEC250564}"/>
              </a:ext>
            </a:extLst>
          </p:cNvPr>
          <p:cNvSpPr txBox="1"/>
          <p:nvPr/>
        </p:nvSpPr>
        <p:spPr>
          <a:xfrm>
            <a:off x="979725" y="67786"/>
            <a:ext cx="11212274" cy="6370975"/>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MX"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MX"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PREÁMBULO</a:t>
            </a:r>
          </a:p>
          <a:p>
            <a:pPr marL="0" marR="0" lvl="0" indent="0" algn="just" defTabSz="914400" rtl="0" eaLnBrk="1" fontAlgn="auto" latinLnBrk="0" hangingPunct="1">
              <a:lnSpc>
                <a:spcPct val="100000"/>
              </a:lnSpc>
              <a:spcBef>
                <a:spcPts val="0"/>
              </a:spcBef>
              <a:spcAft>
                <a:spcPts val="0"/>
              </a:spcAft>
              <a:buClrTx/>
              <a:buSzTx/>
              <a:buFontTx/>
              <a:buNone/>
              <a:tabLst/>
              <a:defRPr/>
            </a:pPr>
            <a:endParaRPr lang="es-MX" sz="2400" dirty="0">
              <a:solidFill>
                <a:prstClr val="black"/>
              </a:solidFill>
              <a:latin typeface="Arial" panose="020B0604020202020204" pitchFamily="34" charset="0"/>
              <a:cs typeface="Arial" panose="020B0604020202020204" pitchFamily="34"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lang="es-MX" sz="2400" dirty="0">
                <a:solidFill>
                  <a:prstClr val="black"/>
                </a:solidFill>
                <a:latin typeface="Arial" panose="020B0604020202020204" pitchFamily="34" charset="0"/>
                <a:cs typeface="Arial" panose="020B0604020202020204" pitchFamily="34" charset="0"/>
              </a:rPr>
              <a:t>Considerando que </a:t>
            </a:r>
            <a:r>
              <a:rPr lang="es-MX" sz="2400" b="1" dirty="0">
                <a:solidFill>
                  <a:prstClr val="black"/>
                </a:solidFill>
                <a:latin typeface="Arial" panose="020B0604020202020204" pitchFamily="34" charset="0"/>
                <a:cs typeface="Arial" panose="020B0604020202020204" pitchFamily="34" charset="0"/>
              </a:rPr>
              <a:t>la libertad, la justicia y la paz en el mundo</a:t>
            </a:r>
            <a:r>
              <a:rPr lang="es-MX" sz="2400" dirty="0">
                <a:solidFill>
                  <a:prstClr val="black"/>
                </a:solidFill>
                <a:latin typeface="Arial" panose="020B0604020202020204" pitchFamily="34" charset="0"/>
                <a:cs typeface="Arial" panose="020B0604020202020204" pitchFamily="34" charset="0"/>
              </a:rPr>
              <a:t> tienen por base </a:t>
            </a:r>
            <a:r>
              <a:rPr lang="es-MX" sz="2400" b="1" dirty="0">
                <a:solidFill>
                  <a:prstClr val="black"/>
                </a:solidFill>
                <a:latin typeface="Arial" panose="020B0604020202020204" pitchFamily="34" charset="0"/>
                <a:cs typeface="Arial" panose="020B0604020202020204" pitchFamily="34" charset="0"/>
              </a:rPr>
              <a:t>el reconocimiento de la dignidad</a:t>
            </a:r>
            <a:r>
              <a:rPr lang="es-MX" sz="2400" dirty="0">
                <a:solidFill>
                  <a:prstClr val="black"/>
                </a:solidFill>
                <a:latin typeface="Arial" panose="020B0604020202020204" pitchFamily="34" charset="0"/>
                <a:cs typeface="Arial" panose="020B0604020202020204" pitchFamily="34" charset="0"/>
              </a:rPr>
              <a:t> intrínseca </a:t>
            </a:r>
            <a:r>
              <a:rPr lang="es-MX" sz="2400" b="1" dirty="0">
                <a:solidFill>
                  <a:prstClr val="black"/>
                </a:solidFill>
                <a:latin typeface="Arial" panose="020B0604020202020204" pitchFamily="34" charset="0"/>
                <a:cs typeface="Arial" panose="020B0604020202020204" pitchFamily="34" charset="0"/>
              </a:rPr>
              <a:t>y</a:t>
            </a:r>
            <a:r>
              <a:rPr lang="es-MX" sz="2400" dirty="0">
                <a:solidFill>
                  <a:prstClr val="black"/>
                </a:solidFill>
                <a:latin typeface="Arial" panose="020B0604020202020204" pitchFamily="34" charset="0"/>
                <a:cs typeface="Arial" panose="020B0604020202020204" pitchFamily="34" charset="0"/>
              </a:rPr>
              <a:t> de </a:t>
            </a:r>
            <a:r>
              <a:rPr lang="es-MX" sz="2400" b="1" dirty="0">
                <a:solidFill>
                  <a:prstClr val="black"/>
                </a:solidFill>
                <a:latin typeface="Arial" panose="020B0604020202020204" pitchFamily="34" charset="0"/>
                <a:cs typeface="Arial" panose="020B0604020202020204" pitchFamily="34" charset="0"/>
              </a:rPr>
              <a:t>los derechos iguales e inalienables de todos los miembros de la familia humana</a:t>
            </a:r>
            <a:r>
              <a:rPr lang="es-MX" sz="2400" dirty="0">
                <a:solidFill>
                  <a:prstClr val="black"/>
                </a:solidFill>
                <a:latin typeface="Arial" panose="020B0604020202020204" pitchFamily="34" charset="0"/>
                <a:cs typeface="Arial" panose="020B0604020202020204" pitchFamily="34" charset="0"/>
              </a:rPr>
              <a:t>;</a:t>
            </a:r>
          </a:p>
          <a:p>
            <a:pPr marL="0" marR="0" lvl="0" indent="0" algn="just" defTabSz="914400" rtl="0" eaLnBrk="1" fontAlgn="auto" latinLnBrk="0" hangingPunct="1">
              <a:lnSpc>
                <a:spcPct val="100000"/>
              </a:lnSpc>
              <a:spcBef>
                <a:spcPts val="0"/>
              </a:spcBef>
              <a:spcAft>
                <a:spcPts val="0"/>
              </a:spcAft>
              <a:buClrTx/>
              <a:buSzTx/>
              <a:buFontTx/>
              <a:buNone/>
              <a:tabLst/>
              <a:defRPr/>
            </a:pPr>
            <a:endParaRPr lang="es-MX" sz="2400" dirty="0">
              <a:solidFill>
                <a:prstClr val="black"/>
              </a:solidFill>
              <a:latin typeface="Arial" panose="020B0604020202020204" pitchFamily="34" charset="0"/>
              <a:cs typeface="Arial" panose="020B0604020202020204" pitchFamily="34"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lang="es-MX" sz="2400" b="1" dirty="0">
                <a:solidFill>
                  <a:prstClr val="black"/>
                </a:solidFill>
                <a:latin typeface="Arial" panose="020B0604020202020204" pitchFamily="34" charset="0"/>
                <a:cs typeface="Arial" panose="020B0604020202020204" pitchFamily="34" charset="0"/>
              </a:rPr>
              <a:t>Considerando que el desconocimiento y el menosprecio de los derechos humanos han originado actos de barbarie ultrajantes para la conciencia de la humanidad</a:t>
            </a:r>
            <a:r>
              <a:rPr lang="es-MX" sz="2400" dirty="0">
                <a:solidFill>
                  <a:prstClr val="black"/>
                </a:solidFill>
                <a:latin typeface="Arial" panose="020B0604020202020204" pitchFamily="34" charset="0"/>
                <a:cs typeface="Arial" panose="020B0604020202020204" pitchFamily="34" charset="0"/>
              </a:rPr>
              <a:t>, y que se ha proclamado, como la aspiración más elevada del hombre, el advenimiento de un mundo en que los seres humanos, liberados del temor y de la miseria, disfruten de la libertad de palabra y de la libertad de creencias;</a:t>
            </a:r>
          </a:p>
          <a:p>
            <a:pPr marL="0" marR="0" lvl="0" indent="0" algn="just" defTabSz="914400" rtl="0" eaLnBrk="1" fontAlgn="auto" latinLnBrk="0" hangingPunct="1">
              <a:lnSpc>
                <a:spcPct val="100000"/>
              </a:lnSpc>
              <a:spcBef>
                <a:spcPts val="0"/>
              </a:spcBef>
              <a:spcAft>
                <a:spcPts val="0"/>
              </a:spcAft>
              <a:buClrTx/>
              <a:buSzTx/>
              <a:buFontTx/>
              <a:buNone/>
              <a:tabLst/>
              <a:defRPr/>
            </a:pPr>
            <a:endParaRPr lang="es-MX" sz="2400" dirty="0">
              <a:solidFill>
                <a:prstClr val="black"/>
              </a:solidFill>
              <a:latin typeface="Arial" panose="020B0604020202020204" pitchFamily="34" charset="0"/>
              <a:cs typeface="Arial" panose="020B0604020202020204" pitchFamily="34"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lang="es-MX" sz="2400" b="1" dirty="0">
                <a:solidFill>
                  <a:prstClr val="black"/>
                </a:solidFill>
                <a:latin typeface="Arial" panose="020B0604020202020204" pitchFamily="34" charset="0"/>
                <a:cs typeface="Arial" panose="020B0604020202020204" pitchFamily="34" charset="0"/>
              </a:rPr>
              <a:t>Considerando esencial que los derechos humanos sean protegidos por un régimen de Derecho</a:t>
            </a:r>
            <a:r>
              <a:rPr lang="es-MX" sz="2400" dirty="0">
                <a:solidFill>
                  <a:prstClr val="black"/>
                </a:solidFill>
                <a:latin typeface="Arial" panose="020B0604020202020204" pitchFamily="34" charset="0"/>
                <a:cs typeface="Arial" panose="020B0604020202020204" pitchFamily="34" charset="0"/>
              </a:rPr>
              <a:t>, a fin de que el hombre no se vea compelido al supremo recurso de la rebelión contra la tiranía y la opresión;</a:t>
            </a:r>
          </a:p>
        </p:txBody>
      </p:sp>
    </p:spTree>
    <p:extLst>
      <p:ext uri="{BB962C8B-B14F-4D97-AF65-F5344CB8AC3E}">
        <p14:creationId xmlns:p14="http://schemas.microsoft.com/office/powerpoint/2010/main" val="2461564632"/>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angle 17"/>
          <p:cNvSpPr/>
          <p:nvPr/>
        </p:nvSpPr>
        <p:spPr>
          <a:xfrm>
            <a:off x="1" y="0"/>
            <a:ext cx="893135" cy="6857999"/>
          </a:xfrm>
          <a:prstGeom prst="rect">
            <a:avLst/>
          </a:prstGeom>
          <a:solidFill>
            <a:schemeClr val="tx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nvGrpSpPr>
          <p:cNvPr id="12" name="Group 4"/>
          <p:cNvGrpSpPr>
            <a:grpSpLocks noChangeAspect="1"/>
          </p:cNvGrpSpPr>
          <p:nvPr/>
        </p:nvGrpSpPr>
        <p:grpSpPr bwMode="auto">
          <a:xfrm>
            <a:off x="16543" y="583438"/>
            <a:ext cx="849840" cy="765046"/>
            <a:chOff x="3551" y="1011"/>
            <a:chExt cx="578" cy="620"/>
          </a:xfrm>
          <a:solidFill>
            <a:srgbClr val="FFC000"/>
          </a:solidFill>
        </p:grpSpPr>
        <p:sp>
          <p:nvSpPr>
            <p:cNvPr id="13" name="Freeform 5"/>
            <p:cNvSpPr>
              <a:spLocks/>
            </p:cNvSpPr>
            <p:nvPr/>
          </p:nvSpPr>
          <p:spPr bwMode="auto">
            <a:xfrm>
              <a:off x="3551" y="1138"/>
              <a:ext cx="578" cy="493"/>
            </a:xfrm>
            <a:custGeom>
              <a:avLst/>
              <a:gdLst>
                <a:gd name="T0" fmla="*/ 331 w 335"/>
                <a:gd name="T1" fmla="*/ 22 h 287"/>
                <a:gd name="T2" fmla="*/ 173 w 335"/>
                <a:gd name="T3" fmla="*/ 78 h 287"/>
                <a:gd name="T4" fmla="*/ 163 w 335"/>
                <a:gd name="T5" fmla="*/ 81 h 287"/>
                <a:gd name="T6" fmla="*/ 160 w 335"/>
                <a:gd name="T7" fmla="*/ 78 h 287"/>
                <a:gd name="T8" fmla="*/ 5 w 335"/>
                <a:gd name="T9" fmla="*/ 22 h 287"/>
                <a:gd name="T10" fmla="*/ 1 w 335"/>
                <a:gd name="T11" fmla="*/ 29 h 287"/>
                <a:gd name="T12" fmla="*/ 1 w 335"/>
                <a:gd name="T13" fmla="*/ 217 h 287"/>
                <a:gd name="T14" fmla="*/ 8 w 335"/>
                <a:gd name="T15" fmla="*/ 225 h 287"/>
                <a:gd name="T16" fmla="*/ 10 w 335"/>
                <a:gd name="T17" fmla="*/ 225 h 287"/>
                <a:gd name="T18" fmla="*/ 160 w 335"/>
                <a:gd name="T19" fmla="*/ 282 h 287"/>
                <a:gd name="T20" fmla="*/ 171 w 335"/>
                <a:gd name="T21" fmla="*/ 285 h 287"/>
                <a:gd name="T22" fmla="*/ 173 w 335"/>
                <a:gd name="T23" fmla="*/ 282 h 287"/>
                <a:gd name="T24" fmla="*/ 325 w 335"/>
                <a:gd name="T25" fmla="*/ 225 h 287"/>
                <a:gd name="T26" fmla="*/ 335 w 335"/>
                <a:gd name="T27" fmla="*/ 220 h 287"/>
                <a:gd name="T28" fmla="*/ 335 w 335"/>
                <a:gd name="T29" fmla="*/ 217 h 287"/>
                <a:gd name="T30" fmla="*/ 335 w 335"/>
                <a:gd name="T31" fmla="*/ 29 h 287"/>
                <a:gd name="T32" fmla="*/ 331 w 335"/>
                <a:gd name="T33" fmla="*/ 22 h 2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35" h="287">
                  <a:moveTo>
                    <a:pt x="331" y="22"/>
                  </a:moveTo>
                  <a:cubicBezTo>
                    <a:pt x="272" y="0"/>
                    <a:pt x="205" y="24"/>
                    <a:pt x="173" y="78"/>
                  </a:cubicBezTo>
                  <a:cubicBezTo>
                    <a:pt x="171" y="82"/>
                    <a:pt x="167" y="83"/>
                    <a:pt x="163" y="81"/>
                  </a:cubicBezTo>
                  <a:cubicBezTo>
                    <a:pt x="162" y="80"/>
                    <a:pt x="161" y="79"/>
                    <a:pt x="160" y="78"/>
                  </a:cubicBezTo>
                  <a:cubicBezTo>
                    <a:pt x="129" y="24"/>
                    <a:pt x="64" y="0"/>
                    <a:pt x="5" y="22"/>
                  </a:cubicBezTo>
                  <a:cubicBezTo>
                    <a:pt x="2" y="24"/>
                    <a:pt x="0" y="26"/>
                    <a:pt x="1" y="29"/>
                  </a:cubicBezTo>
                  <a:cubicBezTo>
                    <a:pt x="1" y="217"/>
                    <a:pt x="1" y="217"/>
                    <a:pt x="1" y="217"/>
                  </a:cubicBezTo>
                  <a:cubicBezTo>
                    <a:pt x="1" y="222"/>
                    <a:pt x="4" y="225"/>
                    <a:pt x="8" y="225"/>
                  </a:cubicBezTo>
                  <a:cubicBezTo>
                    <a:pt x="9" y="225"/>
                    <a:pt x="10" y="225"/>
                    <a:pt x="10" y="225"/>
                  </a:cubicBezTo>
                  <a:cubicBezTo>
                    <a:pt x="68" y="206"/>
                    <a:pt x="130" y="230"/>
                    <a:pt x="160" y="282"/>
                  </a:cubicBezTo>
                  <a:cubicBezTo>
                    <a:pt x="162" y="286"/>
                    <a:pt x="167" y="287"/>
                    <a:pt x="171" y="285"/>
                  </a:cubicBezTo>
                  <a:cubicBezTo>
                    <a:pt x="172" y="284"/>
                    <a:pt x="173" y="283"/>
                    <a:pt x="173" y="282"/>
                  </a:cubicBezTo>
                  <a:cubicBezTo>
                    <a:pt x="204" y="229"/>
                    <a:pt x="268" y="205"/>
                    <a:pt x="325" y="225"/>
                  </a:cubicBezTo>
                  <a:cubicBezTo>
                    <a:pt x="329" y="226"/>
                    <a:pt x="334" y="224"/>
                    <a:pt x="335" y="220"/>
                  </a:cubicBezTo>
                  <a:cubicBezTo>
                    <a:pt x="335" y="219"/>
                    <a:pt x="335" y="218"/>
                    <a:pt x="335" y="217"/>
                  </a:cubicBezTo>
                  <a:cubicBezTo>
                    <a:pt x="335" y="29"/>
                    <a:pt x="335" y="29"/>
                    <a:pt x="335" y="29"/>
                  </a:cubicBezTo>
                  <a:cubicBezTo>
                    <a:pt x="335" y="26"/>
                    <a:pt x="334" y="24"/>
                    <a:pt x="331" y="2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4" name="Oval 6"/>
            <p:cNvSpPr>
              <a:spLocks noChangeArrowheads="1"/>
            </p:cNvSpPr>
            <p:nvPr/>
          </p:nvSpPr>
          <p:spPr bwMode="auto">
            <a:xfrm>
              <a:off x="3755" y="1011"/>
              <a:ext cx="172" cy="173"/>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pic>
        <p:nvPicPr>
          <p:cNvPr id="29" name="Imagen 28"/>
          <p:cNvPicPr>
            <a:picLocks noChangeAspect="1"/>
          </p:cNvPicPr>
          <p:nvPr/>
        </p:nvPicPr>
        <p:blipFill>
          <a:blip r:embed="rId2"/>
          <a:stretch>
            <a:fillRect/>
          </a:stretch>
        </p:blipFill>
        <p:spPr>
          <a:xfrm>
            <a:off x="9486711" y="6383813"/>
            <a:ext cx="2057400" cy="406401"/>
          </a:xfrm>
          <a:prstGeom prst="rect">
            <a:avLst/>
          </a:prstGeom>
        </p:spPr>
      </p:pic>
      <p:sp>
        <p:nvSpPr>
          <p:cNvPr id="4" name="CuadroTexto 3">
            <a:extLst>
              <a:ext uri="{FF2B5EF4-FFF2-40B4-BE49-F238E27FC236}">
                <a16:creationId xmlns:a16="http://schemas.microsoft.com/office/drawing/2014/main" id="{79AAF069-A2D8-F57C-34A5-2C8CEC250564}"/>
              </a:ext>
            </a:extLst>
          </p:cNvPr>
          <p:cNvSpPr txBox="1"/>
          <p:nvPr/>
        </p:nvSpPr>
        <p:spPr>
          <a:xfrm>
            <a:off x="979725" y="67786"/>
            <a:ext cx="11212274" cy="6370975"/>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MX"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t>
            </a: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Considerando también esencial promover el desarrollo de relaciones amistosas entre las naciones;</a:t>
            </a: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Considerando que los pueblos de las Naciones Unidas han reafirmado en la Carta su fe en los </a:t>
            </a:r>
            <a:r>
              <a:rPr kumimoji="0" lang="es-MX"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derechos fundamentales del hombre, en la dignidad y el valor de la persona humana y en la igualdad de derechos de hombres y mujeres</a:t>
            </a: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y se han declarado resueltos a promover el progreso social y a elevar el nivel de vida dentro de un concepto más amplio de la libertad;</a:t>
            </a: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Considerando que los Estados Miembros se han comprometido a asegurar, en cooperación con la Organización de las Naciones Unidas, </a:t>
            </a:r>
            <a:r>
              <a:rPr kumimoji="0" lang="es-MX"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el respeto universal y efectivo a los derechos y libertades fundamentales del hombre</a:t>
            </a: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y</a:t>
            </a: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Considerando que una concepción común de estos derechos y libertades es de la mayor importancia para el pleno cumplimiento de dicho compromiso;</a:t>
            </a: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lang="es-MX" sz="2400" dirty="0">
                <a:solidFill>
                  <a:prstClr val="black"/>
                </a:solidFill>
                <a:latin typeface="Arial" panose="020B0604020202020204" pitchFamily="34" charset="0"/>
                <a:cs typeface="Arial" panose="020B0604020202020204" pitchFamily="34" charset="0"/>
              </a:rPr>
              <a:t>Ahora, por tanto,</a:t>
            </a:r>
            <a:endPar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107400981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angle 17"/>
          <p:cNvSpPr/>
          <p:nvPr/>
        </p:nvSpPr>
        <p:spPr>
          <a:xfrm>
            <a:off x="1" y="-13855"/>
            <a:ext cx="1228725" cy="6857999"/>
          </a:xfrm>
          <a:prstGeom prst="rect">
            <a:avLst/>
          </a:prstGeom>
          <a:solidFill>
            <a:schemeClr val="tx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nvGrpSpPr>
          <p:cNvPr id="12" name="Group 4"/>
          <p:cNvGrpSpPr>
            <a:grpSpLocks noChangeAspect="1"/>
          </p:cNvGrpSpPr>
          <p:nvPr/>
        </p:nvGrpSpPr>
        <p:grpSpPr bwMode="auto">
          <a:xfrm>
            <a:off x="124692" y="461963"/>
            <a:ext cx="955964" cy="723378"/>
            <a:chOff x="3551" y="1011"/>
            <a:chExt cx="578" cy="620"/>
          </a:xfrm>
          <a:solidFill>
            <a:srgbClr val="FFC000"/>
          </a:solidFill>
        </p:grpSpPr>
        <p:sp>
          <p:nvSpPr>
            <p:cNvPr id="13" name="Freeform 5"/>
            <p:cNvSpPr>
              <a:spLocks/>
            </p:cNvSpPr>
            <p:nvPr/>
          </p:nvSpPr>
          <p:spPr bwMode="auto">
            <a:xfrm>
              <a:off x="3551" y="1138"/>
              <a:ext cx="578" cy="493"/>
            </a:xfrm>
            <a:custGeom>
              <a:avLst/>
              <a:gdLst>
                <a:gd name="T0" fmla="*/ 331 w 335"/>
                <a:gd name="T1" fmla="*/ 22 h 287"/>
                <a:gd name="T2" fmla="*/ 173 w 335"/>
                <a:gd name="T3" fmla="*/ 78 h 287"/>
                <a:gd name="T4" fmla="*/ 163 w 335"/>
                <a:gd name="T5" fmla="*/ 81 h 287"/>
                <a:gd name="T6" fmla="*/ 160 w 335"/>
                <a:gd name="T7" fmla="*/ 78 h 287"/>
                <a:gd name="T8" fmla="*/ 5 w 335"/>
                <a:gd name="T9" fmla="*/ 22 h 287"/>
                <a:gd name="T10" fmla="*/ 1 w 335"/>
                <a:gd name="T11" fmla="*/ 29 h 287"/>
                <a:gd name="T12" fmla="*/ 1 w 335"/>
                <a:gd name="T13" fmla="*/ 217 h 287"/>
                <a:gd name="T14" fmla="*/ 8 w 335"/>
                <a:gd name="T15" fmla="*/ 225 h 287"/>
                <a:gd name="T16" fmla="*/ 10 w 335"/>
                <a:gd name="T17" fmla="*/ 225 h 287"/>
                <a:gd name="T18" fmla="*/ 160 w 335"/>
                <a:gd name="T19" fmla="*/ 282 h 287"/>
                <a:gd name="T20" fmla="*/ 171 w 335"/>
                <a:gd name="T21" fmla="*/ 285 h 287"/>
                <a:gd name="T22" fmla="*/ 173 w 335"/>
                <a:gd name="T23" fmla="*/ 282 h 287"/>
                <a:gd name="T24" fmla="*/ 325 w 335"/>
                <a:gd name="T25" fmla="*/ 225 h 287"/>
                <a:gd name="T26" fmla="*/ 335 w 335"/>
                <a:gd name="T27" fmla="*/ 220 h 287"/>
                <a:gd name="T28" fmla="*/ 335 w 335"/>
                <a:gd name="T29" fmla="*/ 217 h 287"/>
                <a:gd name="T30" fmla="*/ 335 w 335"/>
                <a:gd name="T31" fmla="*/ 29 h 287"/>
                <a:gd name="T32" fmla="*/ 331 w 335"/>
                <a:gd name="T33" fmla="*/ 22 h 2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35" h="287">
                  <a:moveTo>
                    <a:pt x="331" y="22"/>
                  </a:moveTo>
                  <a:cubicBezTo>
                    <a:pt x="272" y="0"/>
                    <a:pt x="205" y="24"/>
                    <a:pt x="173" y="78"/>
                  </a:cubicBezTo>
                  <a:cubicBezTo>
                    <a:pt x="171" y="82"/>
                    <a:pt x="167" y="83"/>
                    <a:pt x="163" y="81"/>
                  </a:cubicBezTo>
                  <a:cubicBezTo>
                    <a:pt x="162" y="80"/>
                    <a:pt x="161" y="79"/>
                    <a:pt x="160" y="78"/>
                  </a:cubicBezTo>
                  <a:cubicBezTo>
                    <a:pt x="129" y="24"/>
                    <a:pt x="64" y="0"/>
                    <a:pt x="5" y="22"/>
                  </a:cubicBezTo>
                  <a:cubicBezTo>
                    <a:pt x="2" y="24"/>
                    <a:pt x="0" y="26"/>
                    <a:pt x="1" y="29"/>
                  </a:cubicBezTo>
                  <a:cubicBezTo>
                    <a:pt x="1" y="217"/>
                    <a:pt x="1" y="217"/>
                    <a:pt x="1" y="217"/>
                  </a:cubicBezTo>
                  <a:cubicBezTo>
                    <a:pt x="1" y="222"/>
                    <a:pt x="4" y="225"/>
                    <a:pt x="8" y="225"/>
                  </a:cubicBezTo>
                  <a:cubicBezTo>
                    <a:pt x="9" y="225"/>
                    <a:pt x="10" y="225"/>
                    <a:pt x="10" y="225"/>
                  </a:cubicBezTo>
                  <a:cubicBezTo>
                    <a:pt x="68" y="206"/>
                    <a:pt x="130" y="230"/>
                    <a:pt x="160" y="282"/>
                  </a:cubicBezTo>
                  <a:cubicBezTo>
                    <a:pt x="162" y="286"/>
                    <a:pt x="167" y="287"/>
                    <a:pt x="171" y="285"/>
                  </a:cubicBezTo>
                  <a:cubicBezTo>
                    <a:pt x="172" y="284"/>
                    <a:pt x="173" y="283"/>
                    <a:pt x="173" y="282"/>
                  </a:cubicBezTo>
                  <a:cubicBezTo>
                    <a:pt x="204" y="229"/>
                    <a:pt x="268" y="205"/>
                    <a:pt x="325" y="225"/>
                  </a:cubicBezTo>
                  <a:cubicBezTo>
                    <a:pt x="329" y="226"/>
                    <a:pt x="334" y="224"/>
                    <a:pt x="335" y="220"/>
                  </a:cubicBezTo>
                  <a:cubicBezTo>
                    <a:pt x="335" y="219"/>
                    <a:pt x="335" y="218"/>
                    <a:pt x="335" y="217"/>
                  </a:cubicBezTo>
                  <a:cubicBezTo>
                    <a:pt x="335" y="29"/>
                    <a:pt x="335" y="29"/>
                    <a:pt x="335" y="29"/>
                  </a:cubicBezTo>
                  <a:cubicBezTo>
                    <a:pt x="335" y="26"/>
                    <a:pt x="334" y="24"/>
                    <a:pt x="331" y="2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4" name="Oval 6"/>
            <p:cNvSpPr>
              <a:spLocks noChangeArrowheads="1"/>
            </p:cNvSpPr>
            <p:nvPr/>
          </p:nvSpPr>
          <p:spPr bwMode="auto">
            <a:xfrm>
              <a:off x="3755" y="1011"/>
              <a:ext cx="172" cy="173"/>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24" name="Rounded Rectangle 23">
            <a:extLst>
              <a:ext uri="{FF2B5EF4-FFF2-40B4-BE49-F238E27FC236}">
                <a16:creationId xmlns:a16="http://schemas.microsoft.com/office/drawing/2014/main" id="{BFD96790-848A-438E-9E66-18D7BAF751A7}"/>
              </a:ext>
            </a:extLst>
          </p:cNvPr>
          <p:cNvSpPr/>
          <p:nvPr/>
        </p:nvSpPr>
        <p:spPr>
          <a:xfrm>
            <a:off x="1353416" y="67785"/>
            <a:ext cx="10713891" cy="607013"/>
          </a:xfrm>
          <a:prstGeom prst="roundRect">
            <a:avLst>
              <a:gd name="adj" fmla="val 8891"/>
            </a:avLst>
          </a:prstGeom>
          <a:solidFill>
            <a:srgbClr val="FFC000"/>
          </a:solidFill>
          <a:ln>
            <a:noFill/>
          </a:ln>
          <a:effectLst>
            <a:outerShdw blurRad="571500" dist="279400" dir="1500000" sx="98000" sy="98000" algn="ctr" rotWithShape="0">
              <a:schemeClr val="tx1">
                <a:lumMod val="85000"/>
                <a:lumOff val="15000"/>
                <a:alpha val="17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D" sz="2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¿QUÉ SON LOS DERECHOS HUMANOS?</a:t>
            </a:r>
          </a:p>
        </p:txBody>
      </p:sp>
      <p:pic>
        <p:nvPicPr>
          <p:cNvPr id="29" name="Imagen 28"/>
          <p:cNvPicPr>
            <a:picLocks noChangeAspect="1"/>
          </p:cNvPicPr>
          <p:nvPr/>
        </p:nvPicPr>
        <p:blipFill>
          <a:blip r:embed="rId2"/>
          <a:stretch>
            <a:fillRect/>
          </a:stretch>
        </p:blipFill>
        <p:spPr>
          <a:xfrm>
            <a:off x="9486711" y="6383813"/>
            <a:ext cx="2057400" cy="406401"/>
          </a:xfrm>
          <a:prstGeom prst="rect">
            <a:avLst/>
          </a:prstGeom>
        </p:spPr>
      </p:pic>
      <p:sp>
        <p:nvSpPr>
          <p:cNvPr id="4" name="CuadroTexto 3">
            <a:extLst>
              <a:ext uri="{FF2B5EF4-FFF2-40B4-BE49-F238E27FC236}">
                <a16:creationId xmlns:a16="http://schemas.microsoft.com/office/drawing/2014/main" id="{FF8E5090-91EB-6267-B69A-4559032143A5}"/>
              </a:ext>
            </a:extLst>
          </p:cNvPr>
          <p:cNvSpPr txBox="1"/>
          <p:nvPr/>
        </p:nvSpPr>
        <p:spPr>
          <a:xfrm>
            <a:off x="1353415" y="713150"/>
            <a:ext cx="10713892" cy="5632311"/>
          </a:xfrm>
          <a:prstGeom prst="rect">
            <a:avLst/>
          </a:prstGeom>
          <a:solidFill>
            <a:srgbClr val="FFC000"/>
          </a:solidFill>
        </p:spPr>
        <p:txBody>
          <a:bodyPr wrap="square">
            <a:spAutoFit/>
          </a:bodyPr>
          <a:lstStyle/>
          <a:p>
            <a:pPr marL="342900" marR="0" lvl="0" indent="-342900" algn="just" defTabSz="914400" rtl="0" eaLnBrk="1" fontAlgn="auto" latinLnBrk="0" hangingPunct="1">
              <a:spcBef>
                <a:spcPts val="0"/>
              </a:spcBef>
              <a:spcAft>
                <a:spcPts val="0"/>
              </a:spcAft>
              <a:buClrTx/>
              <a:buSzTx/>
              <a:buFont typeface="Arial" panose="020B0604020202020204" pitchFamily="34" charset="0"/>
              <a:buChar char="•"/>
              <a:tabLst/>
              <a:defRPr/>
            </a:pPr>
            <a:endParaRPr kumimoji="0" lang="es-MX" sz="240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342900" marR="0" lvl="0" indent="-342900" algn="just" defTabSz="914400" rtl="0" eaLnBrk="1" fontAlgn="auto" latinLnBrk="0" hangingPunct="1">
              <a:spcBef>
                <a:spcPts val="0"/>
              </a:spcBef>
              <a:spcAft>
                <a:spcPts val="0"/>
              </a:spcAft>
              <a:buClrTx/>
              <a:buSzTx/>
              <a:buFont typeface="Arial" panose="020B0604020202020204" pitchFamily="34" charset="0"/>
              <a:buChar char="•"/>
              <a:tabLst/>
              <a:defRPr/>
            </a:pPr>
            <a:r>
              <a:rPr lang="es-MX" sz="2400" dirty="0">
                <a:solidFill>
                  <a:prstClr val="black"/>
                </a:solidFill>
                <a:latin typeface="Arial" panose="020B0604020202020204" pitchFamily="34" charset="0"/>
                <a:cs typeface="Arial" panose="020B0604020202020204" pitchFamily="34" charset="0"/>
              </a:rPr>
              <a:t>… los verdaderos o genuinos derechos humanos, los derechos que todos los seres humanos tienen por el mero hecho de ser humanos, los derechos que los tratados deben proteger, los derechos cuya violación no debería ser permitida a ninguna nación, ni siquiera por razones de seguridad. Los tratados internacionales pretenden identificar y proteger esos mismos derechos humanos. Pero los tratados son inevitablemente compromisos entre diferentes Estados con tradiciones e intereses diversos y, a menudo, son criticados porque no consiguen plasmar de modo completo o adecuado los genuinos derechos humanos… (p. 46).</a:t>
            </a:r>
          </a:p>
          <a:p>
            <a:pPr marL="342900" marR="0" lvl="0" indent="-342900" algn="just" defTabSz="914400" rtl="0" eaLnBrk="1" fontAlgn="auto" latinLnBrk="0" hangingPunct="1">
              <a:spcBef>
                <a:spcPts val="0"/>
              </a:spcBef>
              <a:spcAft>
                <a:spcPts val="0"/>
              </a:spcAft>
              <a:buClrTx/>
              <a:buSzTx/>
              <a:buFont typeface="Arial" panose="020B0604020202020204" pitchFamily="34" charset="0"/>
              <a:buChar char="•"/>
              <a:tabLst/>
              <a:defRPr/>
            </a:pPr>
            <a:endParaRPr lang="es-MX" sz="2400" dirty="0">
              <a:solidFill>
                <a:prstClr val="black"/>
              </a:solidFill>
              <a:latin typeface="Arial" panose="020B0604020202020204" pitchFamily="34" charset="0"/>
              <a:cs typeface="Arial" panose="020B0604020202020204" pitchFamily="34" charset="0"/>
            </a:endParaRPr>
          </a:p>
          <a:p>
            <a:pPr marL="342900" marR="0" lvl="0" indent="-342900" algn="just" defTabSz="914400" rtl="0" eaLnBrk="1" fontAlgn="auto" latinLnBrk="0" hangingPunct="1">
              <a:spcBef>
                <a:spcPts val="0"/>
              </a:spcBef>
              <a:spcAft>
                <a:spcPts val="0"/>
              </a:spcAft>
              <a:buClrTx/>
              <a:buSzTx/>
              <a:buFont typeface="Arial" panose="020B0604020202020204" pitchFamily="34" charset="0"/>
              <a:buChar char="•"/>
              <a:tabLst/>
              <a:defRPr/>
            </a:pPr>
            <a:r>
              <a:rPr lang="es-MX" sz="2400" dirty="0">
                <a:solidFill>
                  <a:prstClr val="black"/>
                </a:solidFill>
                <a:latin typeface="Arial" panose="020B0604020202020204" pitchFamily="34" charset="0"/>
                <a:cs typeface="Arial" panose="020B0604020202020204" pitchFamily="34" charset="0"/>
              </a:rPr>
              <a:t>…Debemos decir que el derecho humano fundamental es el derecho a ser tratado con una determinada </a:t>
            </a:r>
            <a:r>
              <a:rPr lang="es-MX" sz="2400" i="1" dirty="0">
                <a:solidFill>
                  <a:prstClr val="black"/>
                </a:solidFill>
                <a:latin typeface="Arial" panose="020B0604020202020204" pitchFamily="34" charset="0"/>
                <a:cs typeface="Arial" panose="020B0604020202020204" pitchFamily="34" charset="0"/>
              </a:rPr>
              <a:t>actitud</a:t>
            </a:r>
            <a:r>
              <a:rPr lang="es-MX" sz="2400" dirty="0">
                <a:solidFill>
                  <a:prstClr val="black"/>
                </a:solidFill>
                <a:latin typeface="Arial" panose="020B0604020202020204" pitchFamily="34" charset="0"/>
                <a:cs typeface="Arial" panose="020B0604020202020204" pitchFamily="34" charset="0"/>
              </a:rPr>
              <a:t>, una actitud que exprese el reconocimiento de que toda persona es un ser humano cuya dignidad importa… El derecho humano más básico de una persona, del cual se</a:t>
            </a:r>
          </a:p>
        </p:txBody>
      </p:sp>
    </p:spTree>
    <p:extLst>
      <p:ext uri="{BB962C8B-B14F-4D97-AF65-F5344CB8AC3E}">
        <p14:creationId xmlns:p14="http://schemas.microsoft.com/office/powerpoint/2010/main" val="3725162069"/>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angle 17"/>
          <p:cNvSpPr/>
          <p:nvPr/>
        </p:nvSpPr>
        <p:spPr>
          <a:xfrm>
            <a:off x="1" y="0"/>
            <a:ext cx="893135" cy="6857999"/>
          </a:xfrm>
          <a:prstGeom prst="rect">
            <a:avLst/>
          </a:prstGeom>
          <a:solidFill>
            <a:schemeClr val="tx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nvGrpSpPr>
          <p:cNvPr id="12" name="Group 4"/>
          <p:cNvGrpSpPr>
            <a:grpSpLocks noChangeAspect="1"/>
          </p:cNvGrpSpPr>
          <p:nvPr/>
        </p:nvGrpSpPr>
        <p:grpSpPr bwMode="auto">
          <a:xfrm>
            <a:off x="16543" y="583438"/>
            <a:ext cx="849840" cy="765046"/>
            <a:chOff x="3551" y="1011"/>
            <a:chExt cx="578" cy="620"/>
          </a:xfrm>
          <a:solidFill>
            <a:srgbClr val="FFC000"/>
          </a:solidFill>
        </p:grpSpPr>
        <p:sp>
          <p:nvSpPr>
            <p:cNvPr id="13" name="Freeform 5"/>
            <p:cNvSpPr>
              <a:spLocks/>
            </p:cNvSpPr>
            <p:nvPr/>
          </p:nvSpPr>
          <p:spPr bwMode="auto">
            <a:xfrm>
              <a:off x="3551" y="1138"/>
              <a:ext cx="578" cy="493"/>
            </a:xfrm>
            <a:custGeom>
              <a:avLst/>
              <a:gdLst>
                <a:gd name="T0" fmla="*/ 331 w 335"/>
                <a:gd name="T1" fmla="*/ 22 h 287"/>
                <a:gd name="T2" fmla="*/ 173 w 335"/>
                <a:gd name="T3" fmla="*/ 78 h 287"/>
                <a:gd name="T4" fmla="*/ 163 w 335"/>
                <a:gd name="T5" fmla="*/ 81 h 287"/>
                <a:gd name="T6" fmla="*/ 160 w 335"/>
                <a:gd name="T7" fmla="*/ 78 h 287"/>
                <a:gd name="T8" fmla="*/ 5 w 335"/>
                <a:gd name="T9" fmla="*/ 22 h 287"/>
                <a:gd name="T10" fmla="*/ 1 w 335"/>
                <a:gd name="T11" fmla="*/ 29 h 287"/>
                <a:gd name="T12" fmla="*/ 1 w 335"/>
                <a:gd name="T13" fmla="*/ 217 h 287"/>
                <a:gd name="T14" fmla="*/ 8 w 335"/>
                <a:gd name="T15" fmla="*/ 225 h 287"/>
                <a:gd name="T16" fmla="*/ 10 w 335"/>
                <a:gd name="T17" fmla="*/ 225 h 287"/>
                <a:gd name="T18" fmla="*/ 160 w 335"/>
                <a:gd name="T19" fmla="*/ 282 h 287"/>
                <a:gd name="T20" fmla="*/ 171 w 335"/>
                <a:gd name="T21" fmla="*/ 285 h 287"/>
                <a:gd name="T22" fmla="*/ 173 w 335"/>
                <a:gd name="T23" fmla="*/ 282 h 287"/>
                <a:gd name="T24" fmla="*/ 325 w 335"/>
                <a:gd name="T25" fmla="*/ 225 h 287"/>
                <a:gd name="T26" fmla="*/ 335 w 335"/>
                <a:gd name="T27" fmla="*/ 220 h 287"/>
                <a:gd name="T28" fmla="*/ 335 w 335"/>
                <a:gd name="T29" fmla="*/ 217 h 287"/>
                <a:gd name="T30" fmla="*/ 335 w 335"/>
                <a:gd name="T31" fmla="*/ 29 h 287"/>
                <a:gd name="T32" fmla="*/ 331 w 335"/>
                <a:gd name="T33" fmla="*/ 22 h 2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35" h="287">
                  <a:moveTo>
                    <a:pt x="331" y="22"/>
                  </a:moveTo>
                  <a:cubicBezTo>
                    <a:pt x="272" y="0"/>
                    <a:pt x="205" y="24"/>
                    <a:pt x="173" y="78"/>
                  </a:cubicBezTo>
                  <a:cubicBezTo>
                    <a:pt x="171" y="82"/>
                    <a:pt x="167" y="83"/>
                    <a:pt x="163" y="81"/>
                  </a:cubicBezTo>
                  <a:cubicBezTo>
                    <a:pt x="162" y="80"/>
                    <a:pt x="161" y="79"/>
                    <a:pt x="160" y="78"/>
                  </a:cubicBezTo>
                  <a:cubicBezTo>
                    <a:pt x="129" y="24"/>
                    <a:pt x="64" y="0"/>
                    <a:pt x="5" y="22"/>
                  </a:cubicBezTo>
                  <a:cubicBezTo>
                    <a:pt x="2" y="24"/>
                    <a:pt x="0" y="26"/>
                    <a:pt x="1" y="29"/>
                  </a:cubicBezTo>
                  <a:cubicBezTo>
                    <a:pt x="1" y="217"/>
                    <a:pt x="1" y="217"/>
                    <a:pt x="1" y="217"/>
                  </a:cubicBezTo>
                  <a:cubicBezTo>
                    <a:pt x="1" y="222"/>
                    <a:pt x="4" y="225"/>
                    <a:pt x="8" y="225"/>
                  </a:cubicBezTo>
                  <a:cubicBezTo>
                    <a:pt x="9" y="225"/>
                    <a:pt x="10" y="225"/>
                    <a:pt x="10" y="225"/>
                  </a:cubicBezTo>
                  <a:cubicBezTo>
                    <a:pt x="68" y="206"/>
                    <a:pt x="130" y="230"/>
                    <a:pt x="160" y="282"/>
                  </a:cubicBezTo>
                  <a:cubicBezTo>
                    <a:pt x="162" y="286"/>
                    <a:pt x="167" y="287"/>
                    <a:pt x="171" y="285"/>
                  </a:cubicBezTo>
                  <a:cubicBezTo>
                    <a:pt x="172" y="284"/>
                    <a:pt x="173" y="283"/>
                    <a:pt x="173" y="282"/>
                  </a:cubicBezTo>
                  <a:cubicBezTo>
                    <a:pt x="204" y="229"/>
                    <a:pt x="268" y="205"/>
                    <a:pt x="325" y="225"/>
                  </a:cubicBezTo>
                  <a:cubicBezTo>
                    <a:pt x="329" y="226"/>
                    <a:pt x="334" y="224"/>
                    <a:pt x="335" y="220"/>
                  </a:cubicBezTo>
                  <a:cubicBezTo>
                    <a:pt x="335" y="219"/>
                    <a:pt x="335" y="218"/>
                    <a:pt x="335" y="217"/>
                  </a:cubicBezTo>
                  <a:cubicBezTo>
                    <a:pt x="335" y="29"/>
                    <a:pt x="335" y="29"/>
                    <a:pt x="335" y="29"/>
                  </a:cubicBezTo>
                  <a:cubicBezTo>
                    <a:pt x="335" y="26"/>
                    <a:pt x="334" y="24"/>
                    <a:pt x="331" y="2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4" name="Oval 6"/>
            <p:cNvSpPr>
              <a:spLocks noChangeArrowheads="1"/>
            </p:cNvSpPr>
            <p:nvPr/>
          </p:nvSpPr>
          <p:spPr bwMode="auto">
            <a:xfrm>
              <a:off x="3755" y="1011"/>
              <a:ext cx="172" cy="173"/>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pic>
        <p:nvPicPr>
          <p:cNvPr id="29" name="Imagen 28"/>
          <p:cNvPicPr>
            <a:picLocks noChangeAspect="1"/>
          </p:cNvPicPr>
          <p:nvPr/>
        </p:nvPicPr>
        <p:blipFill>
          <a:blip r:embed="rId2"/>
          <a:stretch>
            <a:fillRect/>
          </a:stretch>
        </p:blipFill>
        <p:spPr>
          <a:xfrm>
            <a:off x="9486711" y="6383813"/>
            <a:ext cx="2057400" cy="406401"/>
          </a:xfrm>
          <a:prstGeom prst="rect">
            <a:avLst/>
          </a:prstGeom>
        </p:spPr>
      </p:pic>
      <p:sp>
        <p:nvSpPr>
          <p:cNvPr id="4" name="CuadroTexto 3">
            <a:extLst>
              <a:ext uri="{FF2B5EF4-FFF2-40B4-BE49-F238E27FC236}">
                <a16:creationId xmlns:a16="http://schemas.microsoft.com/office/drawing/2014/main" id="{79AAF069-A2D8-F57C-34A5-2C8CEC250564}"/>
              </a:ext>
            </a:extLst>
          </p:cNvPr>
          <p:cNvSpPr txBox="1"/>
          <p:nvPr/>
        </p:nvSpPr>
        <p:spPr>
          <a:xfrm>
            <a:off x="979725" y="67786"/>
            <a:ext cx="11212274" cy="4893647"/>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MX"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t>
            </a:r>
            <a:endPar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La Asamblea General,</a:t>
            </a: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Proclama la presente Declaración Universal de los Derechos Humanos como ideal común por el que todos los pueblos y naciones deben esforzarse, a fin de </a:t>
            </a:r>
            <a:r>
              <a:rPr kumimoji="0" lang="es-MX"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que tanto los individuos como las instituciones</a:t>
            </a: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inspirándose constantemente en ella, </a:t>
            </a:r>
            <a:r>
              <a:rPr kumimoji="0" lang="es-MX"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promuevan, mediante la enseñanza y la educación, el respeto a estos derechos y libertades</a:t>
            </a: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y aseguren, por medidas progresivas de carácter nacional e internacional, su reconocimiento y aplicación universales y efectivos, tanto entre los pueblos de los Estados Miembros como entre los de los territorios colocados bajo su jurisdicción. </a:t>
            </a:r>
          </a:p>
          <a:p>
            <a:pPr marL="0" marR="0" lvl="0" indent="0" algn="just" defTabSz="914400" rtl="0" eaLnBrk="1" fontAlgn="auto" latinLnBrk="0" hangingPunct="1">
              <a:lnSpc>
                <a:spcPct val="100000"/>
              </a:lnSpc>
              <a:spcBef>
                <a:spcPts val="0"/>
              </a:spcBef>
              <a:spcAft>
                <a:spcPts val="0"/>
              </a:spcAft>
              <a:buClrTx/>
              <a:buSzTx/>
              <a:buFontTx/>
              <a:buNone/>
              <a:tabLst/>
              <a:defRPr/>
            </a:pPr>
            <a:endParaRPr lang="es-MX" sz="2400" dirty="0">
              <a:solidFill>
                <a:prstClr val="black"/>
              </a:solidFill>
              <a:latin typeface="Arial" panose="020B0604020202020204" pitchFamily="34" charset="0"/>
              <a:cs typeface="Arial" panose="020B0604020202020204" pitchFamily="34"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2110361145"/>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bg>
      <p:bgPr>
        <a:solidFill>
          <a:schemeClr val="tx2">
            <a:lumMod val="50000"/>
          </a:schemeClr>
        </a:solidFill>
        <a:effectLst/>
      </p:bgPr>
    </p:bg>
    <p:spTree>
      <p:nvGrpSpPr>
        <p:cNvPr id="1" name=""/>
        <p:cNvGrpSpPr/>
        <p:nvPr/>
      </p:nvGrpSpPr>
      <p:grpSpPr>
        <a:xfrm>
          <a:off x="0" y="0"/>
          <a:ext cx="0" cy="0"/>
          <a:chOff x="0" y="0"/>
          <a:chExt cx="0" cy="0"/>
        </a:xfrm>
      </p:grpSpPr>
      <p:sp>
        <p:nvSpPr>
          <p:cNvPr id="10" name="TextBox 9"/>
          <p:cNvSpPr txBox="1"/>
          <p:nvPr/>
        </p:nvSpPr>
        <p:spPr>
          <a:xfrm>
            <a:off x="2625686" y="215587"/>
            <a:ext cx="8686800" cy="394063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2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2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2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2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lang="en-US" sz="3200" b="1" dirty="0">
                <a:solidFill>
                  <a:prstClr val="white"/>
                </a:solidFill>
                <a:latin typeface="Arial" panose="020B0604020202020204" pitchFamily="34" charset="0"/>
                <a:cs typeface="Arial" panose="020B0604020202020204" pitchFamily="34" charset="0"/>
              </a:rPr>
              <a:t>EL  DERECHO  DE  </a:t>
            </a:r>
            <a:endParaRPr kumimoji="0" lang="en-US" sz="32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a:p>
            <a:pPr marL="0" marR="0" lvl="0" indent="0" algn="ctr" defTabSz="914400" rtl="0" eaLnBrk="1" fontAlgn="auto" latinLnBrk="0" hangingPunct="1">
              <a:lnSpc>
                <a:spcPct val="150000"/>
              </a:lnSpc>
              <a:spcBef>
                <a:spcPts val="0"/>
              </a:spcBef>
              <a:spcAft>
                <a:spcPts val="0"/>
              </a:spcAft>
              <a:buClrTx/>
              <a:buSzTx/>
              <a:buFontTx/>
              <a:buNone/>
              <a:tabLst/>
              <a:defRPr/>
            </a:pPr>
            <a:r>
              <a:rPr lang="es-MX" sz="3200" b="1" dirty="0">
                <a:solidFill>
                  <a:prstClr val="white"/>
                </a:solidFill>
                <a:latin typeface="Arial" panose="020B0604020202020204" pitchFamily="34" charset="0"/>
                <a:cs typeface="Arial" panose="020B0604020202020204" pitchFamily="34" charset="0"/>
              </a:rPr>
              <a:t>L</a:t>
            </a:r>
            <a:r>
              <a:rPr kumimoji="0" lang="es-MX" sz="32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OS  DERECHOS  HUMANOS</a:t>
            </a:r>
          </a:p>
          <a:p>
            <a:pPr marL="0" marR="0" lvl="0" indent="0" algn="ctr" defTabSz="914400" rtl="0" eaLnBrk="1" fontAlgn="auto" latinLnBrk="0" hangingPunct="1">
              <a:lnSpc>
                <a:spcPct val="150000"/>
              </a:lnSpc>
              <a:spcBef>
                <a:spcPts val="0"/>
              </a:spcBef>
              <a:spcAft>
                <a:spcPts val="0"/>
              </a:spcAft>
              <a:buClrTx/>
              <a:buSzTx/>
              <a:buFontTx/>
              <a:buNone/>
              <a:tabLst/>
              <a:defRPr/>
            </a:pPr>
            <a:r>
              <a:rPr lang="es-MX" sz="3200" b="1" dirty="0">
                <a:solidFill>
                  <a:prstClr val="white"/>
                </a:solidFill>
                <a:latin typeface="Arial" panose="020B0604020202020204" pitchFamily="34" charset="0"/>
                <a:cs typeface="Arial" panose="020B0604020202020204" pitchFamily="34" charset="0"/>
              </a:rPr>
              <a:t>EN  EL  TIEMPO  PRESENTE</a:t>
            </a:r>
            <a:endParaRPr kumimoji="0" lang="en-US" sz="24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p:txBody>
      </p:sp>
      <p:grpSp>
        <p:nvGrpSpPr>
          <p:cNvPr id="3" name="Group 4"/>
          <p:cNvGrpSpPr>
            <a:grpSpLocks noChangeAspect="1"/>
          </p:cNvGrpSpPr>
          <p:nvPr/>
        </p:nvGrpSpPr>
        <p:grpSpPr bwMode="auto">
          <a:xfrm>
            <a:off x="249381" y="1370645"/>
            <a:ext cx="1756399" cy="1449911"/>
            <a:chOff x="3551" y="1011"/>
            <a:chExt cx="578" cy="620"/>
          </a:xfrm>
          <a:solidFill>
            <a:srgbClr val="FFC000"/>
          </a:solidFill>
        </p:grpSpPr>
        <p:sp>
          <p:nvSpPr>
            <p:cNvPr id="5" name="Freeform 5"/>
            <p:cNvSpPr>
              <a:spLocks/>
            </p:cNvSpPr>
            <p:nvPr/>
          </p:nvSpPr>
          <p:spPr bwMode="auto">
            <a:xfrm>
              <a:off x="3551" y="1138"/>
              <a:ext cx="578" cy="493"/>
            </a:xfrm>
            <a:custGeom>
              <a:avLst/>
              <a:gdLst>
                <a:gd name="T0" fmla="*/ 331 w 335"/>
                <a:gd name="T1" fmla="*/ 22 h 287"/>
                <a:gd name="T2" fmla="*/ 173 w 335"/>
                <a:gd name="T3" fmla="*/ 78 h 287"/>
                <a:gd name="T4" fmla="*/ 163 w 335"/>
                <a:gd name="T5" fmla="*/ 81 h 287"/>
                <a:gd name="T6" fmla="*/ 160 w 335"/>
                <a:gd name="T7" fmla="*/ 78 h 287"/>
                <a:gd name="T8" fmla="*/ 5 w 335"/>
                <a:gd name="T9" fmla="*/ 22 h 287"/>
                <a:gd name="T10" fmla="*/ 1 w 335"/>
                <a:gd name="T11" fmla="*/ 29 h 287"/>
                <a:gd name="T12" fmla="*/ 1 w 335"/>
                <a:gd name="T13" fmla="*/ 217 h 287"/>
                <a:gd name="T14" fmla="*/ 8 w 335"/>
                <a:gd name="T15" fmla="*/ 225 h 287"/>
                <a:gd name="T16" fmla="*/ 10 w 335"/>
                <a:gd name="T17" fmla="*/ 225 h 287"/>
                <a:gd name="T18" fmla="*/ 160 w 335"/>
                <a:gd name="T19" fmla="*/ 282 h 287"/>
                <a:gd name="T20" fmla="*/ 171 w 335"/>
                <a:gd name="T21" fmla="*/ 285 h 287"/>
                <a:gd name="T22" fmla="*/ 173 w 335"/>
                <a:gd name="T23" fmla="*/ 282 h 287"/>
                <a:gd name="T24" fmla="*/ 325 w 335"/>
                <a:gd name="T25" fmla="*/ 225 h 287"/>
                <a:gd name="T26" fmla="*/ 335 w 335"/>
                <a:gd name="T27" fmla="*/ 220 h 287"/>
                <a:gd name="T28" fmla="*/ 335 w 335"/>
                <a:gd name="T29" fmla="*/ 217 h 287"/>
                <a:gd name="T30" fmla="*/ 335 w 335"/>
                <a:gd name="T31" fmla="*/ 29 h 287"/>
                <a:gd name="T32" fmla="*/ 331 w 335"/>
                <a:gd name="T33" fmla="*/ 22 h 2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35" h="287">
                  <a:moveTo>
                    <a:pt x="331" y="22"/>
                  </a:moveTo>
                  <a:cubicBezTo>
                    <a:pt x="272" y="0"/>
                    <a:pt x="205" y="24"/>
                    <a:pt x="173" y="78"/>
                  </a:cubicBezTo>
                  <a:cubicBezTo>
                    <a:pt x="171" y="82"/>
                    <a:pt x="167" y="83"/>
                    <a:pt x="163" y="81"/>
                  </a:cubicBezTo>
                  <a:cubicBezTo>
                    <a:pt x="162" y="80"/>
                    <a:pt x="161" y="79"/>
                    <a:pt x="160" y="78"/>
                  </a:cubicBezTo>
                  <a:cubicBezTo>
                    <a:pt x="129" y="24"/>
                    <a:pt x="64" y="0"/>
                    <a:pt x="5" y="22"/>
                  </a:cubicBezTo>
                  <a:cubicBezTo>
                    <a:pt x="2" y="24"/>
                    <a:pt x="0" y="26"/>
                    <a:pt x="1" y="29"/>
                  </a:cubicBezTo>
                  <a:cubicBezTo>
                    <a:pt x="1" y="217"/>
                    <a:pt x="1" y="217"/>
                    <a:pt x="1" y="217"/>
                  </a:cubicBezTo>
                  <a:cubicBezTo>
                    <a:pt x="1" y="222"/>
                    <a:pt x="4" y="225"/>
                    <a:pt x="8" y="225"/>
                  </a:cubicBezTo>
                  <a:cubicBezTo>
                    <a:pt x="9" y="225"/>
                    <a:pt x="10" y="225"/>
                    <a:pt x="10" y="225"/>
                  </a:cubicBezTo>
                  <a:cubicBezTo>
                    <a:pt x="68" y="206"/>
                    <a:pt x="130" y="230"/>
                    <a:pt x="160" y="282"/>
                  </a:cubicBezTo>
                  <a:cubicBezTo>
                    <a:pt x="162" y="286"/>
                    <a:pt x="167" y="287"/>
                    <a:pt x="171" y="285"/>
                  </a:cubicBezTo>
                  <a:cubicBezTo>
                    <a:pt x="172" y="284"/>
                    <a:pt x="173" y="283"/>
                    <a:pt x="173" y="282"/>
                  </a:cubicBezTo>
                  <a:cubicBezTo>
                    <a:pt x="204" y="229"/>
                    <a:pt x="268" y="205"/>
                    <a:pt x="325" y="225"/>
                  </a:cubicBezTo>
                  <a:cubicBezTo>
                    <a:pt x="329" y="226"/>
                    <a:pt x="334" y="224"/>
                    <a:pt x="335" y="220"/>
                  </a:cubicBezTo>
                  <a:cubicBezTo>
                    <a:pt x="335" y="219"/>
                    <a:pt x="335" y="218"/>
                    <a:pt x="335" y="217"/>
                  </a:cubicBezTo>
                  <a:cubicBezTo>
                    <a:pt x="335" y="29"/>
                    <a:pt x="335" y="29"/>
                    <a:pt x="335" y="29"/>
                  </a:cubicBezTo>
                  <a:cubicBezTo>
                    <a:pt x="335" y="26"/>
                    <a:pt x="334" y="24"/>
                    <a:pt x="331" y="2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 name="Oval 6"/>
            <p:cNvSpPr>
              <a:spLocks noChangeArrowheads="1"/>
            </p:cNvSpPr>
            <p:nvPr/>
          </p:nvSpPr>
          <p:spPr bwMode="auto">
            <a:xfrm>
              <a:off x="3755" y="1011"/>
              <a:ext cx="172" cy="173"/>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17" name="Rectangle 16"/>
          <p:cNvSpPr/>
          <p:nvPr/>
        </p:nvSpPr>
        <p:spPr>
          <a:xfrm>
            <a:off x="19331" y="5487355"/>
            <a:ext cx="12192000" cy="1370645"/>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8" name="Imagen 7"/>
          <p:cNvPicPr>
            <a:picLocks noChangeAspect="1"/>
          </p:cNvPicPr>
          <p:nvPr/>
        </p:nvPicPr>
        <p:blipFill>
          <a:blip r:embed="rId2"/>
          <a:stretch>
            <a:fillRect/>
          </a:stretch>
        </p:blipFill>
        <p:spPr>
          <a:xfrm>
            <a:off x="4630994" y="5810865"/>
            <a:ext cx="3259393" cy="948507"/>
          </a:xfrm>
          <a:prstGeom prst="rect">
            <a:avLst/>
          </a:prstGeom>
        </p:spPr>
      </p:pic>
    </p:spTree>
    <p:extLst>
      <p:ext uri="{BB962C8B-B14F-4D97-AF65-F5344CB8AC3E}">
        <p14:creationId xmlns:p14="http://schemas.microsoft.com/office/powerpoint/2010/main" val="2023588240"/>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angle 17"/>
          <p:cNvSpPr/>
          <p:nvPr/>
        </p:nvSpPr>
        <p:spPr>
          <a:xfrm>
            <a:off x="1" y="0"/>
            <a:ext cx="1286539" cy="6857999"/>
          </a:xfrm>
          <a:prstGeom prst="rect">
            <a:avLst/>
          </a:prstGeom>
          <a:solidFill>
            <a:schemeClr val="tx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nvGrpSpPr>
          <p:cNvPr id="12" name="Group 4"/>
          <p:cNvGrpSpPr>
            <a:grpSpLocks noChangeAspect="1"/>
          </p:cNvGrpSpPr>
          <p:nvPr/>
        </p:nvGrpSpPr>
        <p:grpSpPr bwMode="auto">
          <a:xfrm>
            <a:off x="82699" y="515963"/>
            <a:ext cx="1121141" cy="1053976"/>
            <a:chOff x="3551" y="1011"/>
            <a:chExt cx="578" cy="620"/>
          </a:xfrm>
          <a:solidFill>
            <a:srgbClr val="FFC000"/>
          </a:solidFill>
        </p:grpSpPr>
        <p:sp>
          <p:nvSpPr>
            <p:cNvPr id="13" name="Freeform 5"/>
            <p:cNvSpPr>
              <a:spLocks/>
            </p:cNvSpPr>
            <p:nvPr/>
          </p:nvSpPr>
          <p:spPr bwMode="auto">
            <a:xfrm>
              <a:off x="3551" y="1138"/>
              <a:ext cx="578" cy="493"/>
            </a:xfrm>
            <a:custGeom>
              <a:avLst/>
              <a:gdLst>
                <a:gd name="T0" fmla="*/ 331 w 335"/>
                <a:gd name="T1" fmla="*/ 22 h 287"/>
                <a:gd name="T2" fmla="*/ 173 w 335"/>
                <a:gd name="T3" fmla="*/ 78 h 287"/>
                <a:gd name="T4" fmla="*/ 163 w 335"/>
                <a:gd name="T5" fmla="*/ 81 h 287"/>
                <a:gd name="T6" fmla="*/ 160 w 335"/>
                <a:gd name="T7" fmla="*/ 78 h 287"/>
                <a:gd name="T8" fmla="*/ 5 w 335"/>
                <a:gd name="T9" fmla="*/ 22 h 287"/>
                <a:gd name="T10" fmla="*/ 1 w 335"/>
                <a:gd name="T11" fmla="*/ 29 h 287"/>
                <a:gd name="T12" fmla="*/ 1 w 335"/>
                <a:gd name="T13" fmla="*/ 217 h 287"/>
                <a:gd name="T14" fmla="*/ 8 w 335"/>
                <a:gd name="T15" fmla="*/ 225 h 287"/>
                <a:gd name="T16" fmla="*/ 10 w 335"/>
                <a:gd name="T17" fmla="*/ 225 h 287"/>
                <a:gd name="T18" fmla="*/ 160 w 335"/>
                <a:gd name="T19" fmla="*/ 282 h 287"/>
                <a:gd name="T20" fmla="*/ 171 w 335"/>
                <a:gd name="T21" fmla="*/ 285 h 287"/>
                <a:gd name="T22" fmla="*/ 173 w 335"/>
                <a:gd name="T23" fmla="*/ 282 h 287"/>
                <a:gd name="T24" fmla="*/ 325 w 335"/>
                <a:gd name="T25" fmla="*/ 225 h 287"/>
                <a:gd name="T26" fmla="*/ 335 w 335"/>
                <a:gd name="T27" fmla="*/ 220 h 287"/>
                <a:gd name="T28" fmla="*/ 335 w 335"/>
                <a:gd name="T29" fmla="*/ 217 h 287"/>
                <a:gd name="T30" fmla="*/ 335 w 335"/>
                <a:gd name="T31" fmla="*/ 29 h 287"/>
                <a:gd name="T32" fmla="*/ 331 w 335"/>
                <a:gd name="T33" fmla="*/ 22 h 2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35" h="287">
                  <a:moveTo>
                    <a:pt x="331" y="22"/>
                  </a:moveTo>
                  <a:cubicBezTo>
                    <a:pt x="272" y="0"/>
                    <a:pt x="205" y="24"/>
                    <a:pt x="173" y="78"/>
                  </a:cubicBezTo>
                  <a:cubicBezTo>
                    <a:pt x="171" y="82"/>
                    <a:pt x="167" y="83"/>
                    <a:pt x="163" y="81"/>
                  </a:cubicBezTo>
                  <a:cubicBezTo>
                    <a:pt x="162" y="80"/>
                    <a:pt x="161" y="79"/>
                    <a:pt x="160" y="78"/>
                  </a:cubicBezTo>
                  <a:cubicBezTo>
                    <a:pt x="129" y="24"/>
                    <a:pt x="64" y="0"/>
                    <a:pt x="5" y="22"/>
                  </a:cubicBezTo>
                  <a:cubicBezTo>
                    <a:pt x="2" y="24"/>
                    <a:pt x="0" y="26"/>
                    <a:pt x="1" y="29"/>
                  </a:cubicBezTo>
                  <a:cubicBezTo>
                    <a:pt x="1" y="217"/>
                    <a:pt x="1" y="217"/>
                    <a:pt x="1" y="217"/>
                  </a:cubicBezTo>
                  <a:cubicBezTo>
                    <a:pt x="1" y="222"/>
                    <a:pt x="4" y="225"/>
                    <a:pt x="8" y="225"/>
                  </a:cubicBezTo>
                  <a:cubicBezTo>
                    <a:pt x="9" y="225"/>
                    <a:pt x="10" y="225"/>
                    <a:pt x="10" y="225"/>
                  </a:cubicBezTo>
                  <a:cubicBezTo>
                    <a:pt x="68" y="206"/>
                    <a:pt x="130" y="230"/>
                    <a:pt x="160" y="282"/>
                  </a:cubicBezTo>
                  <a:cubicBezTo>
                    <a:pt x="162" y="286"/>
                    <a:pt x="167" y="287"/>
                    <a:pt x="171" y="285"/>
                  </a:cubicBezTo>
                  <a:cubicBezTo>
                    <a:pt x="172" y="284"/>
                    <a:pt x="173" y="283"/>
                    <a:pt x="173" y="282"/>
                  </a:cubicBezTo>
                  <a:cubicBezTo>
                    <a:pt x="204" y="229"/>
                    <a:pt x="268" y="205"/>
                    <a:pt x="325" y="225"/>
                  </a:cubicBezTo>
                  <a:cubicBezTo>
                    <a:pt x="329" y="226"/>
                    <a:pt x="334" y="224"/>
                    <a:pt x="335" y="220"/>
                  </a:cubicBezTo>
                  <a:cubicBezTo>
                    <a:pt x="335" y="219"/>
                    <a:pt x="335" y="218"/>
                    <a:pt x="335" y="217"/>
                  </a:cubicBezTo>
                  <a:cubicBezTo>
                    <a:pt x="335" y="29"/>
                    <a:pt x="335" y="29"/>
                    <a:pt x="335" y="29"/>
                  </a:cubicBezTo>
                  <a:cubicBezTo>
                    <a:pt x="335" y="26"/>
                    <a:pt x="334" y="24"/>
                    <a:pt x="331" y="2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4" name="Oval 6"/>
            <p:cNvSpPr>
              <a:spLocks noChangeArrowheads="1"/>
            </p:cNvSpPr>
            <p:nvPr/>
          </p:nvSpPr>
          <p:spPr bwMode="auto">
            <a:xfrm>
              <a:off x="3755" y="1011"/>
              <a:ext cx="172" cy="173"/>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24" name="Rounded Rectangle 23">
            <a:extLst>
              <a:ext uri="{FF2B5EF4-FFF2-40B4-BE49-F238E27FC236}">
                <a16:creationId xmlns:a16="http://schemas.microsoft.com/office/drawing/2014/main" id="{BFD96790-848A-438E-9E66-18D7BAF751A7}"/>
              </a:ext>
            </a:extLst>
          </p:cNvPr>
          <p:cNvSpPr/>
          <p:nvPr/>
        </p:nvSpPr>
        <p:spPr>
          <a:xfrm>
            <a:off x="1679944" y="67786"/>
            <a:ext cx="9864168" cy="896355"/>
          </a:xfrm>
          <a:prstGeom prst="roundRect">
            <a:avLst>
              <a:gd name="adj" fmla="val 8891"/>
            </a:avLst>
          </a:prstGeom>
          <a:solidFill>
            <a:srgbClr val="FFC000"/>
          </a:solidFill>
          <a:ln>
            <a:noFill/>
          </a:ln>
          <a:effectLst>
            <a:outerShdw blurRad="571500" dist="279400" dir="1500000" sx="98000" sy="98000" algn="ctr" rotWithShape="0">
              <a:schemeClr val="tx1">
                <a:lumMod val="85000"/>
                <a:lumOff val="15000"/>
                <a:alpha val="17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MX" sz="32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LOS  DERECHOS HUMANOS  EN  EL  PRESENTE</a:t>
            </a:r>
            <a:endParaRPr kumimoji="0" lang="en-ID" sz="32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pic>
        <p:nvPicPr>
          <p:cNvPr id="29" name="Imagen 28"/>
          <p:cNvPicPr>
            <a:picLocks noChangeAspect="1"/>
          </p:cNvPicPr>
          <p:nvPr/>
        </p:nvPicPr>
        <p:blipFill>
          <a:blip r:embed="rId2"/>
          <a:stretch>
            <a:fillRect/>
          </a:stretch>
        </p:blipFill>
        <p:spPr>
          <a:xfrm>
            <a:off x="9486711" y="6383813"/>
            <a:ext cx="2057400" cy="406401"/>
          </a:xfrm>
          <a:prstGeom prst="rect">
            <a:avLst/>
          </a:prstGeom>
        </p:spPr>
      </p:pic>
      <p:graphicFrame>
        <p:nvGraphicFramePr>
          <p:cNvPr id="2" name="Tabla 1">
            <a:extLst>
              <a:ext uri="{FF2B5EF4-FFF2-40B4-BE49-F238E27FC236}">
                <a16:creationId xmlns:a16="http://schemas.microsoft.com/office/drawing/2014/main" id="{7BF6E99B-34A1-EAB3-B0D0-090CDD934B47}"/>
              </a:ext>
            </a:extLst>
          </p:cNvPr>
          <p:cNvGraphicFramePr>
            <a:graphicFrameLocks noGrp="1"/>
          </p:cNvGraphicFramePr>
          <p:nvPr>
            <p:extLst>
              <p:ext uri="{D42A27DB-BD31-4B8C-83A1-F6EECF244321}">
                <p14:modId xmlns:p14="http://schemas.microsoft.com/office/powerpoint/2010/main" val="3504500843"/>
              </p:ext>
            </p:extLst>
          </p:nvPr>
        </p:nvGraphicFramePr>
        <p:xfrm>
          <a:off x="1679944" y="1067937"/>
          <a:ext cx="9864168" cy="5212080"/>
        </p:xfrm>
        <a:graphic>
          <a:graphicData uri="http://schemas.openxmlformats.org/drawingml/2006/table">
            <a:tbl>
              <a:tblPr firstRow="1" bandRow="1">
                <a:tableStyleId>{1E171933-4619-4E11-9A3F-F7608DF75F80}</a:tableStyleId>
              </a:tblPr>
              <a:tblGrid>
                <a:gridCol w="4932084">
                  <a:extLst>
                    <a:ext uri="{9D8B030D-6E8A-4147-A177-3AD203B41FA5}">
                      <a16:colId xmlns:a16="http://schemas.microsoft.com/office/drawing/2014/main" val="109404703"/>
                    </a:ext>
                  </a:extLst>
                </a:gridCol>
                <a:gridCol w="4932084">
                  <a:extLst>
                    <a:ext uri="{9D8B030D-6E8A-4147-A177-3AD203B41FA5}">
                      <a16:colId xmlns:a16="http://schemas.microsoft.com/office/drawing/2014/main" val="3135797579"/>
                    </a:ext>
                  </a:extLst>
                </a:gridCol>
              </a:tblGrid>
              <a:tr h="4551877">
                <a:tc>
                  <a:txBody>
                    <a:bodyPr/>
                    <a:lstStyle/>
                    <a:p>
                      <a:pPr algn="ctr"/>
                      <a:endParaRPr lang="es-MX" sz="2800" dirty="0">
                        <a:solidFill>
                          <a:schemeClr val="tx1"/>
                        </a:solidFill>
                        <a:latin typeface="Arial" panose="020B0604020202020204" pitchFamily="34" charset="0"/>
                        <a:cs typeface="Arial" panose="020B0604020202020204" pitchFamily="34" charset="0"/>
                      </a:endParaRPr>
                    </a:p>
                    <a:p>
                      <a:pPr algn="ctr"/>
                      <a:endParaRPr lang="es-MX" sz="2800" dirty="0">
                        <a:solidFill>
                          <a:schemeClr val="tx1"/>
                        </a:solidFill>
                        <a:latin typeface="Arial" panose="020B0604020202020204" pitchFamily="34" charset="0"/>
                        <a:cs typeface="Arial" panose="020B0604020202020204" pitchFamily="34" charset="0"/>
                      </a:endParaRPr>
                    </a:p>
                    <a:p>
                      <a:pPr algn="ctr"/>
                      <a:endParaRPr lang="es-MX" sz="2800" dirty="0">
                        <a:solidFill>
                          <a:schemeClr val="tx1"/>
                        </a:solidFill>
                        <a:latin typeface="Arial" panose="020B0604020202020204" pitchFamily="34" charset="0"/>
                        <a:cs typeface="Arial" panose="020B0604020202020204" pitchFamily="34" charset="0"/>
                      </a:endParaRPr>
                    </a:p>
                    <a:p>
                      <a:pPr algn="ctr"/>
                      <a:endParaRPr lang="es-MX" sz="2800" dirty="0">
                        <a:solidFill>
                          <a:schemeClr val="tx1"/>
                        </a:solidFill>
                        <a:latin typeface="Arial" panose="020B0604020202020204" pitchFamily="34" charset="0"/>
                        <a:cs typeface="Arial" panose="020B0604020202020204" pitchFamily="34" charset="0"/>
                      </a:endParaRPr>
                    </a:p>
                    <a:p>
                      <a:pPr algn="ctr"/>
                      <a:r>
                        <a:rPr lang="es-MX" sz="2800" dirty="0">
                          <a:solidFill>
                            <a:schemeClr val="tx1"/>
                          </a:solidFill>
                          <a:latin typeface="Arial" panose="020B0604020202020204" pitchFamily="34" charset="0"/>
                          <a:cs typeface="Arial" panose="020B0604020202020204" pitchFamily="34" charset="0"/>
                        </a:rPr>
                        <a:t>DERECHO</a:t>
                      </a:r>
                    </a:p>
                    <a:p>
                      <a:pPr algn="ctr"/>
                      <a:r>
                        <a:rPr lang="es-MX" sz="2800" dirty="0">
                          <a:solidFill>
                            <a:schemeClr val="tx1"/>
                          </a:solidFill>
                          <a:latin typeface="Arial" panose="020B0604020202020204" pitchFamily="34" charset="0"/>
                          <a:cs typeface="Arial" panose="020B0604020202020204" pitchFamily="34" charset="0"/>
                        </a:rPr>
                        <a:t>NACIONAL</a:t>
                      </a:r>
                    </a:p>
                    <a:p>
                      <a:pPr algn="ctr"/>
                      <a:r>
                        <a:rPr lang="es-MX" sz="2800" dirty="0">
                          <a:solidFill>
                            <a:schemeClr val="tx1"/>
                          </a:solidFill>
                          <a:latin typeface="Arial" panose="020B0604020202020204" pitchFamily="34" charset="0"/>
                          <a:cs typeface="Arial" panose="020B0604020202020204" pitchFamily="34" charset="0"/>
                        </a:rPr>
                        <a:t>DE  LOS</a:t>
                      </a:r>
                    </a:p>
                    <a:p>
                      <a:pPr algn="ctr"/>
                      <a:r>
                        <a:rPr lang="es-MX" sz="2800" dirty="0">
                          <a:solidFill>
                            <a:schemeClr val="tx1"/>
                          </a:solidFill>
                          <a:latin typeface="Arial" panose="020B0604020202020204" pitchFamily="34" charset="0"/>
                          <a:cs typeface="Arial" panose="020B0604020202020204" pitchFamily="34" charset="0"/>
                        </a:rPr>
                        <a:t>DERECHOS  HUMANOS</a:t>
                      </a:r>
                    </a:p>
                    <a:p>
                      <a:pPr algn="ctr"/>
                      <a:endParaRPr lang="es-MX" sz="2800" dirty="0">
                        <a:solidFill>
                          <a:schemeClr val="tx1"/>
                        </a:solidFill>
                        <a:latin typeface="Arial" panose="020B0604020202020204" pitchFamily="34" charset="0"/>
                        <a:cs typeface="Arial" panose="020B0604020202020204" pitchFamily="34" charset="0"/>
                      </a:endParaRPr>
                    </a:p>
                    <a:p>
                      <a:pPr algn="ctr"/>
                      <a:endParaRPr lang="es-MX" sz="2800" dirty="0">
                        <a:solidFill>
                          <a:schemeClr val="tx1"/>
                        </a:solidFill>
                        <a:latin typeface="Arial" panose="020B0604020202020204" pitchFamily="34" charset="0"/>
                        <a:cs typeface="Arial" panose="020B0604020202020204" pitchFamily="34" charset="0"/>
                      </a:endParaRPr>
                    </a:p>
                    <a:p>
                      <a:pPr algn="ctr"/>
                      <a:endParaRPr lang="es-MX" sz="2800" dirty="0">
                        <a:solidFill>
                          <a:schemeClr val="tx1"/>
                        </a:solidFill>
                        <a:latin typeface="Arial" panose="020B0604020202020204" pitchFamily="34" charset="0"/>
                        <a:cs typeface="Arial" panose="020B0604020202020204" pitchFamily="34" charset="0"/>
                      </a:endParaRPr>
                    </a:p>
                  </a:txBody>
                  <a:tcPr/>
                </a:tc>
                <a:tc>
                  <a:txBody>
                    <a:bodyPr/>
                    <a:lstStyle/>
                    <a:p>
                      <a:pPr algn="ctr"/>
                      <a:endParaRPr lang="es-MX" sz="2800" dirty="0">
                        <a:solidFill>
                          <a:schemeClr val="tx1"/>
                        </a:solidFill>
                        <a:latin typeface="Arial" panose="020B0604020202020204" pitchFamily="34" charset="0"/>
                        <a:cs typeface="Arial" panose="020B0604020202020204" pitchFamily="34" charset="0"/>
                      </a:endParaRPr>
                    </a:p>
                    <a:p>
                      <a:pPr algn="ctr"/>
                      <a:endParaRPr lang="es-MX" sz="2800" dirty="0">
                        <a:solidFill>
                          <a:schemeClr val="tx1"/>
                        </a:solidFill>
                        <a:latin typeface="Arial" panose="020B0604020202020204" pitchFamily="34" charset="0"/>
                        <a:cs typeface="Arial" panose="020B0604020202020204" pitchFamily="34" charset="0"/>
                      </a:endParaRPr>
                    </a:p>
                    <a:p>
                      <a:pPr algn="ctr"/>
                      <a:endParaRPr lang="es-MX" sz="2800" dirty="0">
                        <a:solidFill>
                          <a:schemeClr val="tx1"/>
                        </a:solidFill>
                        <a:latin typeface="Arial" panose="020B0604020202020204" pitchFamily="34" charset="0"/>
                        <a:cs typeface="Arial" panose="020B0604020202020204" pitchFamily="34" charset="0"/>
                      </a:endParaRPr>
                    </a:p>
                    <a:p>
                      <a:pPr algn="ctr"/>
                      <a:endParaRPr lang="es-MX" sz="2800" dirty="0">
                        <a:solidFill>
                          <a:schemeClr val="tx1"/>
                        </a:solidFill>
                        <a:latin typeface="Arial" panose="020B0604020202020204" pitchFamily="34" charset="0"/>
                        <a:cs typeface="Arial" panose="020B0604020202020204" pitchFamily="34" charset="0"/>
                      </a:endParaRPr>
                    </a:p>
                    <a:p>
                      <a:pPr algn="ctr"/>
                      <a:r>
                        <a:rPr lang="es-MX" sz="2800" dirty="0">
                          <a:solidFill>
                            <a:schemeClr val="tx1"/>
                          </a:solidFill>
                          <a:latin typeface="Arial" panose="020B0604020202020204" pitchFamily="34" charset="0"/>
                          <a:cs typeface="Arial" panose="020B0604020202020204" pitchFamily="34" charset="0"/>
                        </a:rPr>
                        <a:t>DERECHO</a:t>
                      </a:r>
                    </a:p>
                    <a:p>
                      <a:pPr algn="ctr"/>
                      <a:r>
                        <a:rPr lang="es-MX" sz="2800" dirty="0">
                          <a:solidFill>
                            <a:schemeClr val="tx1"/>
                          </a:solidFill>
                          <a:latin typeface="Arial" panose="020B0604020202020204" pitchFamily="34" charset="0"/>
                          <a:cs typeface="Arial" panose="020B0604020202020204" pitchFamily="34" charset="0"/>
                        </a:rPr>
                        <a:t>INTERNACIONAL</a:t>
                      </a:r>
                    </a:p>
                    <a:p>
                      <a:pPr algn="ctr"/>
                      <a:r>
                        <a:rPr lang="es-MX" sz="2800" dirty="0">
                          <a:solidFill>
                            <a:schemeClr val="tx1"/>
                          </a:solidFill>
                          <a:latin typeface="Arial" panose="020B0604020202020204" pitchFamily="34" charset="0"/>
                          <a:cs typeface="Arial" panose="020B0604020202020204" pitchFamily="34" charset="0"/>
                        </a:rPr>
                        <a:t>DE  LOS</a:t>
                      </a:r>
                    </a:p>
                    <a:p>
                      <a:pPr algn="ctr"/>
                      <a:r>
                        <a:rPr lang="es-MX" sz="2800" dirty="0">
                          <a:solidFill>
                            <a:schemeClr val="tx1"/>
                          </a:solidFill>
                          <a:latin typeface="Arial" panose="020B0604020202020204" pitchFamily="34" charset="0"/>
                          <a:cs typeface="Arial" panose="020B0604020202020204" pitchFamily="34" charset="0"/>
                        </a:rPr>
                        <a:t>DERECHOS  HUMANOS</a:t>
                      </a:r>
                    </a:p>
                    <a:p>
                      <a:pPr algn="ctr"/>
                      <a:endParaRPr lang="es-MX" sz="2800" dirty="0">
                        <a:solidFill>
                          <a:schemeClr val="tx1"/>
                        </a:solidFill>
                        <a:latin typeface="Arial" panose="020B0604020202020204" pitchFamily="34" charset="0"/>
                        <a:cs typeface="Arial" panose="020B0604020202020204" pitchFamily="34" charset="0"/>
                      </a:endParaRPr>
                    </a:p>
                    <a:p>
                      <a:pPr algn="ctr"/>
                      <a:endParaRPr lang="es-MX" sz="2800" dirty="0">
                        <a:solidFill>
                          <a:schemeClr val="tx1"/>
                        </a:solidFill>
                        <a:latin typeface="Arial" panose="020B0604020202020204" pitchFamily="34" charset="0"/>
                        <a:cs typeface="Arial" panose="020B0604020202020204" pitchFamily="34" charset="0"/>
                      </a:endParaRPr>
                    </a:p>
                    <a:p>
                      <a:pPr algn="ctr"/>
                      <a:endParaRPr lang="es-MX" sz="2800" dirty="0">
                        <a:solidFill>
                          <a:schemeClr val="tx1"/>
                        </a:solidFill>
                        <a:latin typeface="Arial" panose="020B0604020202020204" pitchFamily="34" charset="0"/>
                        <a:cs typeface="Arial" panose="020B0604020202020204" pitchFamily="34" charset="0"/>
                      </a:endParaRPr>
                    </a:p>
                    <a:p>
                      <a:pPr algn="ctr"/>
                      <a:endParaRPr lang="es-MX" sz="2800" dirty="0">
                        <a:solidFill>
                          <a:schemeClr val="tx1"/>
                        </a:solidFill>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3543785382"/>
                  </a:ext>
                </a:extLst>
              </a:tr>
            </a:tbl>
          </a:graphicData>
        </a:graphic>
      </p:graphicFrame>
    </p:spTree>
    <p:extLst>
      <p:ext uri="{BB962C8B-B14F-4D97-AF65-F5344CB8AC3E}">
        <p14:creationId xmlns:p14="http://schemas.microsoft.com/office/powerpoint/2010/main" val="431598938"/>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angle 17"/>
          <p:cNvSpPr/>
          <p:nvPr/>
        </p:nvSpPr>
        <p:spPr>
          <a:xfrm>
            <a:off x="1" y="0"/>
            <a:ext cx="1286539" cy="6857999"/>
          </a:xfrm>
          <a:prstGeom prst="rect">
            <a:avLst/>
          </a:prstGeom>
          <a:solidFill>
            <a:schemeClr val="tx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nvGrpSpPr>
          <p:cNvPr id="12" name="Group 4"/>
          <p:cNvGrpSpPr>
            <a:grpSpLocks noChangeAspect="1"/>
          </p:cNvGrpSpPr>
          <p:nvPr/>
        </p:nvGrpSpPr>
        <p:grpSpPr bwMode="auto">
          <a:xfrm>
            <a:off x="82699" y="515963"/>
            <a:ext cx="1121141" cy="1053976"/>
            <a:chOff x="3551" y="1011"/>
            <a:chExt cx="578" cy="620"/>
          </a:xfrm>
          <a:solidFill>
            <a:srgbClr val="FFC000"/>
          </a:solidFill>
        </p:grpSpPr>
        <p:sp>
          <p:nvSpPr>
            <p:cNvPr id="13" name="Freeform 5"/>
            <p:cNvSpPr>
              <a:spLocks/>
            </p:cNvSpPr>
            <p:nvPr/>
          </p:nvSpPr>
          <p:spPr bwMode="auto">
            <a:xfrm>
              <a:off x="3551" y="1138"/>
              <a:ext cx="578" cy="493"/>
            </a:xfrm>
            <a:custGeom>
              <a:avLst/>
              <a:gdLst>
                <a:gd name="T0" fmla="*/ 331 w 335"/>
                <a:gd name="T1" fmla="*/ 22 h 287"/>
                <a:gd name="T2" fmla="*/ 173 w 335"/>
                <a:gd name="T3" fmla="*/ 78 h 287"/>
                <a:gd name="T4" fmla="*/ 163 w 335"/>
                <a:gd name="T5" fmla="*/ 81 h 287"/>
                <a:gd name="T6" fmla="*/ 160 w 335"/>
                <a:gd name="T7" fmla="*/ 78 h 287"/>
                <a:gd name="T8" fmla="*/ 5 w 335"/>
                <a:gd name="T9" fmla="*/ 22 h 287"/>
                <a:gd name="T10" fmla="*/ 1 w 335"/>
                <a:gd name="T11" fmla="*/ 29 h 287"/>
                <a:gd name="T12" fmla="*/ 1 w 335"/>
                <a:gd name="T13" fmla="*/ 217 h 287"/>
                <a:gd name="T14" fmla="*/ 8 w 335"/>
                <a:gd name="T15" fmla="*/ 225 h 287"/>
                <a:gd name="T16" fmla="*/ 10 w 335"/>
                <a:gd name="T17" fmla="*/ 225 h 287"/>
                <a:gd name="T18" fmla="*/ 160 w 335"/>
                <a:gd name="T19" fmla="*/ 282 h 287"/>
                <a:gd name="T20" fmla="*/ 171 w 335"/>
                <a:gd name="T21" fmla="*/ 285 h 287"/>
                <a:gd name="T22" fmla="*/ 173 w 335"/>
                <a:gd name="T23" fmla="*/ 282 h 287"/>
                <a:gd name="T24" fmla="*/ 325 w 335"/>
                <a:gd name="T25" fmla="*/ 225 h 287"/>
                <a:gd name="T26" fmla="*/ 335 w 335"/>
                <a:gd name="T27" fmla="*/ 220 h 287"/>
                <a:gd name="T28" fmla="*/ 335 w 335"/>
                <a:gd name="T29" fmla="*/ 217 h 287"/>
                <a:gd name="T30" fmla="*/ 335 w 335"/>
                <a:gd name="T31" fmla="*/ 29 h 287"/>
                <a:gd name="T32" fmla="*/ 331 w 335"/>
                <a:gd name="T33" fmla="*/ 22 h 2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35" h="287">
                  <a:moveTo>
                    <a:pt x="331" y="22"/>
                  </a:moveTo>
                  <a:cubicBezTo>
                    <a:pt x="272" y="0"/>
                    <a:pt x="205" y="24"/>
                    <a:pt x="173" y="78"/>
                  </a:cubicBezTo>
                  <a:cubicBezTo>
                    <a:pt x="171" y="82"/>
                    <a:pt x="167" y="83"/>
                    <a:pt x="163" y="81"/>
                  </a:cubicBezTo>
                  <a:cubicBezTo>
                    <a:pt x="162" y="80"/>
                    <a:pt x="161" y="79"/>
                    <a:pt x="160" y="78"/>
                  </a:cubicBezTo>
                  <a:cubicBezTo>
                    <a:pt x="129" y="24"/>
                    <a:pt x="64" y="0"/>
                    <a:pt x="5" y="22"/>
                  </a:cubicBezTo>
                  <a:cubicBezTo>
                    <a:pt x="2" y="24"/>
                    <a:pt x="0" y="26"/>
                    <a:pt x="1" y="29"/>
                  </a:cubicBezTo>
                  <a:cubicBezTo>
                    <a:pt x="1" y="217"/>
                    <a:pt x="1" y="217"/>
                    <a:pt x="1" y="217"/>
                  </a:cubicBezTo>
                  <a:cubicBezTo>
                    <a:pt x="1" y="222"/>
                    <a:pt x="4" y="225"/>
                    <a:pt x="8" y="225"/>
                  </a:cubicBezTo>
                  <a:cubicBezTo>
                    <a:pt x="9" y="225"/>
                    <a:pt x="10" y="225"/>
                    <a:pt x="10" y="225"/>
                  </a:cubicBezTo>
                  <a:cubicBezTo>
                    <a:pt x="68" y="206"/>
                    <a:pt x="130" y="230"/>
                    <a:pt x="160" y="282"/>
                  </a:cubicBezTo>
                  <a:cubicBezTo>
                    <a:pt x="162" y="286"/>
                    <a:pt x="167" y="287"/>
                    <a:pt x="171" y="285"/>
                  </a:cubicBezTo>
                  <a:cubicBezTo>
                    <a:pt x="172" y="284"/>
                    <a:pt x="173" y="283"/>
                    <a:pt x="173" y="282"/>
                  </a:cubicBezTo>
                  <a:cubicBezTo>
                    <a:pt x="204" y="229"/>
                    <a:pt x="268" y="205"/>
                    <a:pt x="325" y="225"/>
                  </a:cubicBezTo>
                  <a:cubicBezTo>
                    <a:pt x="329" y="226"/>
                    <a:pt x="334" y="224"/>
                    <a:pt x="335" y="220"/>
                  </a:cubicBezTo>
                  <a:cubicBezTo>
                    <a:pt x="335" y="219"/>
                    <a:pt x="335" y="218"/>
                    <a:pt x="335" y="217"/>
                  </a:cubicBezTo>
                  <a:cubicBezTo>
                    <a:pt x="335" y="29"/>
                    <a:pt x="335" y="29"/>
                    <a:pt x="335" y="29"/>
                  </a:cubicBezTo>
                  <a:cubicBezTo>
                    <a:pt x="335" y="26"/>
                    <a:pt x="334" y="24"/>
                    <a:pt x="331" y="2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4" name="Oval 6"/>
            <p:cNvSpPr>
              <a:spLocks noChangeArrowheads="1"/>
            </p:cNvSpPr>
            <p:nvPr/>
          </p:nvSpPr>
          <p:spPr bwMode="auto">
            <a:xfrm>
              <a:off x="3755" y="1011"/>
              <a:ext cx="172" cy="173"/>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24" name="Rounded Rectangle 23">
            <a:extLst>
              <a:ext uri="{FF2B5EF4-FFF2-40B4-BE49-F238E27FC236}">
                <a16:creationId xmlns:a16="http://schemas.microsoft.com/office/drawing/2014/main" id="{BFD96790-848A-438E-9E66-18D7BAF751A7}"/>
              </a:ext>
            </a:extLst>
          </p:cNvPr>
          <p:cNvSpPr/>
          <p:nvPr/>
        </p:nvSpPr>
        <p:spPr>
          <a:xfrm>
            <a:off x="1679944" y="67786"/>
            <a:ext cx="9864168" cy="896355"/>
          </a:xfrm>
          <a:prstGeom prst="roundRect">
            <a:avLst>
              <a:gd name="adj" fmla="val 8891"/>
            </a:avLst>
          </a:prstGeom>
          <a:solidFill>
            <a:srgbClr val="FFC000"/>
          </a:solidFill>
          <a:ln>
            <a:noFill/>
          </a:ln>
          <a:effectLst>
            <a:outerShdw blurRad="571500" dist="279400" dir="1500000" sx="98000" sy="98000" algn="ctr" rotWithShape="0">
              <a:schemeClr val="tx1">
                <a:lumMod val="85000"/>
                <a:lumOff val="15000"/>
                <a:alpha val="17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MX" sz="32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LOS  DERECHOS HUMANOS  EN  EL  PRESENTE</a:t>
            </a:r>
            <a:endParaRPr kumimoji="0" lang="en-ID" sz="32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pic>
        <p:nvPicPr>
          <p:cNvPr id="29" name="Imagen 28"/>
          <p:cNvPicPr>
            <a:picLocks noChangeAspect="1"/>
          </p:cNvPicPr>
          <p:nvPr/>
        </p:nvPicPr>
        <p:blipFill>
          <a:blip r:embed="rId2"/>
          <a:stretch>
            <a:fillRect/>
          </a:stretch>
        </p:blipFill>
        <p:spPr>
          <a:xfrm>
            <a:off x="9486711" y="6383813"/>
            <a:ext cx="2057400" cy="406401"/>
          </a:xfrm>
          <a:prstGeom prst="rect">
            <a:avLst/>
          </a:prstGeom>
        </p:spPr>
      </p:pic>
      <p:graphicFrame>
        <p:nvGraphicFramePr>
          <p:cNvPr id="3" name="Tabla 2">
            <a:extLst>
              <a:ext uri="{FF2B5EF4-FFF2-40B4-BE49-F238E27FC236}">
                <a16:creationId xmlns:a16="http://schemas.microsoft.com/office/drawing/2014/main" id="{BBFC97A4-4F7D-B039-EA72-7DEE2E8E048C}"/>
              </a:ext>
            </a:extLst>
          </p:cNvPr>
          <p:cNvGraphicFramePr>
            <a:graphicFrameLocks noGrp="1"/>
          </p:cNvGraphicFramePr>
          <p:nvPr>
            <p:extLst>
              <p:ext uri="{D42A27DB-BD31-4B8C-83A1-F6EECF244321}">
                <p14:modId xmlns:p14="http://schemas.microsoft.com/office/powerpoint/2010/main" val="316431630"/>
              </p:ext>
            </p:extLst>
          </p:nvPr>
        </p:nvGraphicFramePr>
        <p:xfrm>
          <a:off x="1584252" y="1318437"/>
          <a:ext cx="10451805" cy="4785360"/>
        </p:xfrm>
        <a:graphic>
          <a:graphicData uri="http://schemas.openxmlformats.org/drawingml/2006/table">
            <a:tbl>
              <a:tblPr firstRow="1" bandRow="1">
                <a:tableStyleId>{D27102A9-8310-4765-A935-A1911B00CA55}</a:tableStyleId>
              </a:tblPr>
              <a:tblGrid>
                <a:gridCol w="3483935">
                  <a:extLst>
                    <a:ext uri="{9D8B030D-6E8A-4147-A177-3AD203B41FA5}">
                      <a16:colId xmlns:a16="http://schemas.microsoft.com/office/drawing/2014/main" val="827353944"/>
                    </a:ext>
                  </a:extLst>
                </a:gridCol>
                <a:gridCol w="3483935">
                  <a:extLst>
                    <a:ext uri="{9D8B030D-6E8A-4147-A177-3AD203B41FA5}">
                      <a16:colId xmlns:a16="http://schemas.microsoft.com/office/drawing/2014/main" val="2798507940"/>
                    </a:ext>
                  </a:extLst>
                </a:gridCol>
                <a:gridCol w="3483935">
                  <a:extLst>
                    <a:ext uri="{9D8B030D-6E8A-4147-A177-3AD203B41FA5}">
                      <a16:colId xmlns:a16="http://schemas.microsoft.com/office/drawing/2014/main" val="2708799285"/>
                    </a:ext>
                  </a:extLst>
                </a:gridCol>
              </a:tblGrid>
              <a:tr h="4237429">
                <a:tc>
                  <a:txBody>
                    <a:bodyPr/>
                    <a:lstStyle/>
                    <a:p>
                      <a:pPr algn="ctr"/>
                      <a:endParaRPr lang="es-MX" sz="2800" dirty="0">
                        <a:latin typeface="Arial" panose="020B0604020202020204" pitchFamily="34" charset="0"/>
                        <a:cs typeface="Arial" panose="020B0604020202020204" pitchFamily="34" charset="0"/>
                      </a:endParaRPr>
                    </a:p>
                    <a:p>
                      <a:pPr algn="ctr"/>
                      <a:endParaRPr lang="es-MX" sz="2800" dirty="0">
                        <a:latin typeface="Arial" panose="020B0604020202020204" pitchFamily="34" charset="0"/>
                        <a:cs typeface="Arial" panose="020B0604020202020204" pitchFamily="34" charset="0"/>
                      </a:endParaRPr>
                    </a:p>
                    <a:p>
                      <a:pPr algn="ctr"/>
                      <a:r>
                        <a:rPr lang="es-MX" sz="2800" dirty="0">
                          <a:latin typeface="Arial" panose="020B0604020202020204" pitchFamily="34" charset="0"/>
                          <a:cs typeface="Arial" panose="020B0604020202020204" pitchFamily="34" charset="0"/>
                        </a:rPr>
                        <a:t>DERECHO</a:t>
                      </a:r>
                    </a:p>
                    <a:p>
                      <a:pPr algn="ctr"/>
                      <a:r>
                        <a:rPr lang="es-MX" sz="2800" dirty="0">
                          <a:latin typeface="Arial" panose="020B0604020202020204" pitchFamily="34" charset="0"/>
                          <a:cs typeface="Arial" panose="020B0604020202020204" pitchFamily="34" charset="0"/>
                        </a:rPr>
                        <a:t>SUSTANTIVO</a:t>
                      </a:r>
                    </a:p>
                    <a:p>
                      <a:pPr algn="ctr"/>
                      <a:r>
                        <a:rPr lang="es-MX" sz="2800" dirty="0">
                          <a:latin typeface="Arial" panose="020B0604020202020204" pitchFamily="34" charset="0"/>
                          <a:cs typeface="Arial" panose="020B0604020202020204" pitchFamily="34" charset="0"/>
                        </a:rPr>
                        <a:t>DE  LOS</a:t>
                      </a:r>
                    </a:p>
                    <a:p>
                      <a:pPr algn="ctr"/>
                      <a:r>
                        <a:rPr lang="es-MX" sz="2800" dirty="0">
                          <a:latin typeface="Arial" panose="020B0604020202020204" pitchFamily="34" charset="0"/>
                          <a:cs typeface="Arial" panose="020B0604020202020204" pitchFamily="34" charset="0"/>
                        </a:rPr>
                        <a:t>DERECHOS</a:t>
                      </a:r>
                    </a:p>
                    <a:p>
                      <a:pPr algn="ctr"/>
                      <a:r>
                        <a:rPr lang="es-MX" sz="2800" dirty="0">
                          <a:latin typeface="Arial" panose="020B0604020202020204" pitchFamily="34" charset="0"/>
                          <a:cs typeface="Arial" panose="020B0604020202020204" pitchFamily="34" charset="0"/>
                        </a:rPr>
                        <a:t>HUMANOS</a:t>
                      </a:r>
                    </a:p>
                    <a:p>
                      <a:pPr algn="ctr"/>
                      <a:endParaRPr lang="es-MX" sz="2800" dirty="0">
                        <a:latin typeface="Arial" panose="020B0604020202020204" pitchFamily="34" charset="0"/>
                        <a:cs typeface="Arial" panose="020B0604020202020204" pitchFamily="34" charset="0"/>
                      </a:endParaRPr>
                    </a:p>
                    <a:p>
                      <a:pPr algn="ctr"/>
                      <a:endParaRPr lang="es-MX" sz="2800" dirty="0">
                        <a:latin typeface="Arial" panose="020B0604020202020204" pitchFamily="34" charset="0"/>
                        <a:cs typeface="Arial" panose="020B0604020202020204" pitchFamily="34" charset="0"/>
                      </a:endParaRPr>
                    </a:p>
                    <a:p>
                      <a:pPr algn="ctr"/>
                      <a:r>
                        <a:rPr lang="es-MX" sz="2800" dirty="0">
                          <a:latin typeface="Arial" panose="020B0604020202020204" pitchFamily="34" charset="0"/>
                          <a:cs typeface="Arial" panose="020B0604020202020204" pitchFamily="34" charset="0"/>
                        </a:rPr>
                        <a:t>NACIONAL</a:t>
                      </a:r>
                    </a:p>
                    <a:p>
                      <a:pPr algn="ctr"/>
                      <a:r>
                        <a:rPr lang="es-MX" sz="2800" dirty="0">
                          <a:latin typeface="Arial" panose="020B0604020202020204" pitchFamily="34" charset="0"/>
                          <a:cs typeface="Arial" panose="020B0604020202020204" pitchFamily="34" charset="0"/>
                        </a:rPr>
                        <a:t>INTERNACIONAL</a:t>
                      </a:r>
                    </a:p>
                  </a:txBody>
                  <a:tcPr/>
                </a:tc>
                <a:tc>
                  <a:txBody>
                    <a:bodyPr/>
                    <a:lstStyle/>
                    <a:p>
                      <a:pPr algn="ctr"/>
                      <a:endParaRPr lang="es-MX" sz="2800" dirty="0">
                        <a:latin typeface="Arial" panose="020B0604020202020204" pitchFamily="34" charset="0"/>
                        <a:cs typeface="Arial" panose="020B0604020202020204" pitchFamily="34" charset="0"/>
                      </a:endParaRPr>
                    </a:p>
                    <a:p>
                      <a:pPr algn="ctr"/>
                      <a:endParaRPr lang="es-MX" sz="2800" dirty="0">
                        <a:latin typeface="Arial" panose="020B0604020202020204" pitchFamily="34" charset="0"/>
                        <a:cs typeface="Arial" panose="020B0604020202020204" pitchFamily="34" charset="0"/>
                      </a:endParaRPr>
                    </a:p>
                    <a:p>
                      <a:pPr algn="ctr"/>
                      <a:r>
                        <a:rPr lang="es-MX" sz="2800" dirty="0">
                          <a:latin typeface="Arial" panose="020B0604020202020204" pitchFamily="34" charset="0"/>
                          <a:cs typeface="Arial" panose="020B0604020202020204" pitchFamily="34" charset="0"/>
                        </a:rPr>
                        <a:t>DERECHO</a:t>
                      </a:r>
                    </a:p>
                    <a:p>
                      <a:pPr algn="ctr"/>
                      <a:r>
                        <a:rPr lang="es-MX" sz="2800" dirty="0">
                          <a:latin typeface="Arial" panose="020B0604020202020204" pitchFamily="34" charset="0"/>
                          <a:cs typeface="Arial" panose="020B0604020202020204" pitchFamily="34" charset="0"/>
                        </a:rPr>
                        <a:t>PROCESAL</a:t>
                      </a:r>
                    </a:p>
                    <a:p>
                      <a:pPr algn="ctr"/>
                      <a:r>
                        <a:rPr lang="es-MX" sz="2800" dirty="0">
                          <a:latin typeface="Arial" panose="020B0604020202020204" pitchFamily="34" charset="0"/>
                          <a:cs typeface="Arial" panose="020B0604020202020204" pitchFamily="34" charset="0"/>
                        </a:rPr>
                        <a:t>DE  LOS</a:t>
                      </a:r>
                    </a:p>
                    <a:p>
                      <a:pPr algn="ctr"/>
                      <a:r>
                        <a:rPr lang="es-MX" sz="2800" dirty="0">
                          <a:latin typeface="Arial" panose="020B0604020202020204" pitchFamily="34" charset="0"/>
                          <a:cs typeface="Arial" panose="020B0604020202020204" pitchFamily="34" charset="0"/>
                        </a:rPr>
                        <a:t>DERECHOS HUMANOS</a:t>
                      </a:r>
                    </a:p>
                    <a:p>
                      <a:pPr algn="ctr"/>
                      <a:endParaRPr lang="es-MX" sz="2800" dirty="0">
                        <a:latin typeface="Arial" panose="020B0604020202020204" pitchFamily="34" charset="0"/>
                        <a:cs typeface="Arial" panose="020B0604020202020204" pitchFamily="34" charset="0"/>
                      </a:endParaRPr>
                    </a:p>
                    <a:p>
                      <a:pPr algn="ctr"/>
                      <a:endParaRPr lang="es-MX" sz="2800" dirty="0">
                        <a:latin typeface="Arial" panose="020B0604020202020204" pitchFamily="34" charset="0"/>
                        <a:cs typeface="Arial" panose="020B0604020202020204" pitchFamily="34" charset="0"/>
                      </a:endParaRPr>
                    </a:p>
                    <a:p>
                      <a:pPr algn="ctr"/>
                      <a:r>
                        <a:rPr lang="es-MX" sz="2800" dirty="0">
                          <a:latin typeface="Arial" panose="020B0604020202020204" pitchFamily="34" charset="0"/>
                          <a:cs typeface="Arial" panose="020B0604020202020204" pitchFamily="34" charset="0"/>
                        </a:rPr>
                        <a:t>NACIONAL</a:t>
                      </a:r>
                    </a:p>
                    <a:p>
                      <a:pPr algn="ctr"/>
                      <a:r>
                        <a:rPr lang="es-MX" sz="2800" dirty="0">
                          <a:latin typeface="Arial" panose="020B0604020202020204" pitchFamily="34" charset="0"/>
                          <a:cs typeface="Arial" panose="020B0604020202020204" pitchFamily="34" charset="0"/>
                        </a:rPr>
                        <a:t>INTERNACIONAL</a:t>
                      </a:r>
                    </a:p>
                  </a:txBody>
                  <a:tcPr/>
                </a:tc>
                <a:tc>
                  <a:txBody>
                    <a:bodyPr/>
                    <a:lstStyle/>
                    <a:p>
                      <a:pPr algn="ctr"/>
                      <a:endParaRPr lang="es-MX" sz="2800" dirty="0">
                        <a:latin typeface="Arial" panose="020B0604020202020204" pitchFamily="34" charset="0"/>
                        <a:cs typeface="Arial" panose="020B0604020202020204" pitchFamily="34" charset="0"/>
                      </a:endParaRPr>
                    </a:p>
                    <a:p>
                      <a:pPr algn="ctr"/>
                      <a:endParaRPr lang="es-MX" sz="2800" dirty="0">
                        <a:latin typeface="Arial" panose="020B0604020202020204" pitchFamily="34" charset="0"/>
                        <a:cs typeface="Arial" panose="020B0604020202020204" pitchFamily="34" charset="0"/>
                      </a:endParaRPr>
                    </a:p>
                    <a:p>
                      <a:pPr algn="ctr"/>
                      <a:r>
                        <a:rPr lang="es-MX" sz="2800" dirty="0">
                          <a:latin typeface="Arial" panose="020B0604020202020204" pitchFamily="34" charset="0"/>
                          <a:cs typeface="Arial" panose="020B0604020202020204" pitchFamily="34" charset="0"/>
                        </a:rPr>
                        <a:t>DERECHO</a:t>
                      </a:r>
                    </a:p>
                    <a:p>
                      <a:pPr algn="ctr"/>
                      <a:r>
                        <a:rPr lang="es-MX" sz="2800" dirty="0">
                          <a:latin typeface="Arial" panose="020B0604020202020204" pitchFamily="34" charset="0"/>
                          <a:cs typeface="Arial" panose="020B0604020202020204" pitchFamily="34" charset="0"/>
                        </a:rPr>
                        <a:t>PROCEDIMENTAL</a:t>
                      </a:r>
                    </a:p>
                    <a:p>
                      <a:pPr algn="ctr"/>
                      <a:r>
                        <a:rPr lang="es-MX" sz="2800" dirty="0">
                          <a:latin typeface="Arial" panose="020B0604020202020204" pitchFamily="34" charset="0"/>
                          <a:cs typeface="Arial" panose="020B0604020202020204" pitchFamily="34" charset="0"/>
                        </a:rPr>
                        <a:t>DE  LOS</a:t>
                      </a:r>
                    </a:p>
                    <a:p>
                      <a:pPr algn="ctr"/>
                      <a:r>
                        <a:rPr lang="es-MX" sz="2800" dirty="0">
                          <a:latin typeface="Arial" panose="020B0604020202020204" pitchFamily="34" charset="0"/>
                          <a:cs typeface="Arial" panose="020B0604020202020204" pitchFamily="34" charset="0"/>
                        </a:rPr>
                        <a:t>DERECHOS</a:t>
                      </a:r>
                    </a:p>
                    <a:p>
                      <a:pPr algn="ctr"/>
                      <a:r>
                        <a:rPr lang="es-MX" sz="2800" dirty="0">
                          <a:latin typeface="Arial" panose="020B0604020202020204" pitchFamily="34" charset="0"/>
                          <a:cs typeface="Arial" panose="020B0604020202020204" pitchFamily="34" charset="0"/>
                        </a:rPr>
                        <a:t>HUMANOS</a:t>
                      </a:r>
                    </a:p>
                    <a:p>
                      <a:pPr algn="ctr"/>
                      <a:endParaRPr lang="es-MX" sz="2800" dirty="0">
                        <a:latin typeface="Arial" panose="020B0604020202020204" pitchFamily="34" charset="0"/>
                        <a:cs typeface="Arial" panose="020B0604020202020204" pitchFamily="34" charset="0"/>
                      </a:endParaRPr>
                    </a:p>
                    <a:p>
                      <a:pPr algn="ctr"/>
                      <a:endParaRPr lang="es-MX" sz="2800" dirty="0">
                        <a:latin typeface="Arial" panose="020B0604020202020204" pitchFamily="34" charset="0"/>
                        <a:cs typeface="Arial" panose="020B0604020202020204" pitchFamily="34" charset="0"/>
                      </a:endParaRPr>
                    </a:p>
                    <a:p>
                      <a:pPr algn="ctr"/>
                      <a:r>
                        <a:rPr lang="es-MX" sz="2800" dirty="0">
                          <a:latin typeface="Arial" panose="020B0604020202020204" pitchFamily="34" charset="0"/>
                          <a:cs typeface="Arial" panose="020B0604020202020204" pitchFamily="34" charset="0"/>
                        </a:rPr>
                        <a:t>NACIONAL</a:t>
                      </a:r>
                    </a:p>
                    <a:p>
                      <a:pPr algn="ctr"/>
                      <a:r>
                        <a:rPr lang="es-MX" sz="2800" dirty="0">
                          <a:latin typeface="Arial" panose="020B0604020202020204" pitchFamily="34" charset="0"/>
                          <a:cs typeface="Arial" panose="020B0604020202020204" pitchFamily="34" charset="0"/>
                        </a:rPr>
                        <a:t>INTERNACIONAL</a:t>
                      </a:r>
                    </a:p>
                  </a:txBody>
                  <a:tcPr/>
                </a:tc>
                <a:extLst>
                  <a:ext uri="{0D108BD9-81ED-4DB2-BD59-A6C34878D82A}">
                    <a16:rowId xmlns:a16="http://schemas.microsoft.com/office/drawing/2014/main" val="363950428"/>
                  </a:ext>
                </a:extLst>
              </a:tr>
            </a:tbl>
          </a:graphicData>
        </a:graphic>
      </p:graphicFrame>
    </p:spTree>
    <p:extLst>
      <p:ext uri="{BB962C8B-B14F-4D97-AF65-F5344CB8AC3E}">
        <p14:creationId xmlns:p14="http://schemas.microsoft.com/office/powerpoint/2010/main" val="2005235061"/>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bg>
      <p:bgPr>
        <a:solidFill>
          <a:schemeClr val="tx2">
            <a:lumMod val="50000"/>
          </a:schemeClr>
        </a:solidFill>
        <a:effectLst/>
      </p:bgPr>
    </p:bg>
    <p:spTree>
      <p:nvGrpSpPr>
        <p:cNvPr id="1" name=""/>
        <p:cNvGrpSpPr/>
        <p:nvPr/>
      </p:nvGrpSpPr>
      <p:grpSpPr>
        <a:xfrm>
          <a:off x="0" y="0"/>
          <a:ext cx="0" cy="0"/>
          <a:chOff x="0" y="0"/>
          <a:chExt cx="0" cy="0"/>
        </a:xfrm>
      </p:grpSpPr>
      <p:sp>
        <p:nvSpPr>
          <p:cNvPr id="10" name="TextBox 9"/>
          <p:cNvSpPr txBox="1"/>
          <p:nvPr/>
        </p:nvSpPr>
        <p:spPr>
          <a:xfrm>
            <a:off x="2625686" y="215587"/>
            <a:ext cx="8686800" cy="446276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2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2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2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2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a:p>
            <a:pPr marL="0" marR="0" lvl="0" indent="0" algn="ctr" defTabSz="914400" rtl="0" eaLnBrk="1" fontAlgn="auto" latinLnBrk="0" hangingPunct="1">
              <a:lnSpc>
                <a:spcPct val="150000"/>
              </a:lnSpc>
              <a:spcBef>
                <a:spcPts val="0"/>
              </a:spcBef>
              <a:spcAft>
                <a:spcPts val="0"/>
              </a:spcAft>
              <a:buClrTx/>
              <a:buSzTx/>
              <a:buFontTx/>
              <a:buNone/>
              <a:tabLst/>
              <a:defRPr/>
            </a:pPr>
            <a:r>
              <a:rPr kumimoji="0" lang="es-MX" sz="32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CLASIFICACIÓN  O  SISTEMATIZACIÓN</a:t>
            </a:r>
            <a:endParaRPr lang="es-MX" sz="3200" b="1" dirty="0">
              <a:solidFill>
                <a:prstClr val="white"/>
              </a:solidFill>
              <a:latin typeface="Arial" panose="020B0604020202020204" pitchFamily="34" charset="0"/>
              <a:cs typeface="Arial" panose="020B0604020202020204" pitchFamily="34" charset="0"/>
            </a:endParaRPr>
          </a:p>
          <a:p>
            <a:pPr marL="0" marR="0" lvl="0" indent="0" algn="ctr" defTabSz="914400" rtl="0" eaLnBrk="1" fontAlgn="auto" latinLnBrk="0" hangingPunct="1">
              <a:lnSpc>
                <a:spcPct val="150000"/>
              </a:lnSpc>
              <a:spcBef>
                <a:spcPts val="0"/>
              </a:spcBef>
              <a:spcAft>
                <a:spcPts val="0"/>
              </a:spcAft>
              <a:buClrTx/>
              <a:buSzTx/>
              <a:buFontTx/>
              <a:buNone/>
              <a:tabLst/>
              <a:defRPr/>
            </a:pPr>
            <a:r>
              <a:rPr kumimoji="0" lang="es-MX" sz="32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DE  LOS  DERECHOS  HUMANOS</a:t>
            </a:r>
            <a:endParaRPr kumimoji="0" lang="en-US" sz="24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4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p:txBody>
      </p:sp>
      <p:grpSp>
        <p:nvGrpSpPr>
          <p:cNvPr id="3" name="Group 4"/>
          <p:cNvGrpSpPr>
            <a:grpSpLocks noChangeAspect="1"/>
          </p:cNvGrpSpPr>
          <p:nvPr/>
        </p:nvGrpSpPr>
        <p:grpSpPr bwMode="auto">
          <a:xfrm>
            <a:off x="249381" y="1370645"/>
            <a:ext cx="1756399" cy="1449911"/>
            <a:chOff x="3551" y="1011"/>
            <a:chExt cx="578" cy="620"/>
          </a:xfrm>
          <a:solidFill>
            <a:srgbClr val="FFC000"/>
          </a:solidFill>
        </p:grpSpPr>
        <p:sp>
          <p:nvSpPr>
            <p:cNvPr id="5" name="Freeform 5"/>
            <p:cNvSpPr>
              <a:spLocks/>
            </p:cNvSpPr>
            <p:nvPr/>
          </p:nvSpPr>
          <p:spPr bwMode="auto">
            <a:xfrm>
              <a:off x="3551" y="1138"/>
              <a:ext cx="578" cy="493"/>
            </a:xfrm>
            <a:custGeom>
              <a:avLst/>
              <a:gdLst>
                <a:gd name="T0" fmla="*/ 331 w 335"/>
                <a:gd name="T1" fmla="*/ 22 h 287"/>
                <a:gd name="T2" fmla="*/ 173 w 335"/>
                <a:gd name="T3" fmla="*/ 78 h 287"/>
                <a:gd name="T4" fmla="*/ 163 w 335"/>
                <a:gd name="T5" fmla="*/ 81 h 287"/>
                <a:gd name="T6" fmla="*/ 160 w 335"/>
                <a:gd name="T7" fmla="*/ 78 h 287"/>
                <a:gd name="T8" fmla="*/ 5 w 335"/>
                <a:gd name="T9" fmla="*/ 22 h 287"/>
                <a:gd name="T10" fmla="*/ 1 w 335"/>
                <a:gd name="T11" fmla="*/ 29 h 287"/>
                <a:gd name="T12" fmla="*/ 1 w 335"/>
                <a:gd name="T13" fmla="*/ 217 h 287"/>
                <a:gd name="T14" fmla="*/ 8 w 335"/>
                <a:gd name="T15" fmla="*/ 225 h 287"/>
                <a:gd name="T16" fmla="*/ 10 w 335"/>
                <a:gd name="T17" fmla="*/ 225 h 287"/>
                <a:gd name="T18" fmla="*/ 160 w 335"/>
                <a:gd name="T19" fmla="*/ 282 h 287"/>
                <a:gd name="T20" fmla="*/ 171 w 335"/>
                <a:gd name="T21" fmla="*/ 285 h 287"/>
                <a:gd name="T22" fmla="*/ 173 w 335"/>
                <a:gd name="T23" fmla="*/ 282 h 287"/>
                <a:gd name="T24" fmla="*/ 325 w 335"/>
                <a:gd name="T25" fmla="*/ 225 h 287"/>
                <a:gd name="T26" fmla="*/ 335 w 335"/>
                <a:gd name="T27" fmla="*/ 220 h 287"/>
                <a:gd name="T28" fmla="*/ 335 w 335"/>
                <a:gd name="T29" fmla="*/ 217 h 287"/>
                <a:gd name="T30" fmla="*/ 335 w 335"/>
                <a:gd name="T31" fmla="*/ 29 h 287"/>
                <a:gd name="T32" fmla="*/ 331 w 335"/>
                <a:gd name="T33" fmla="*/ 22 h 2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35" h="287">
                  <a:moveTo>
                    <a:pt x="331" y="22"/>
                  </a:moveTo>
                  <a:cubicBezTo>
                    <a:pt x="272" y="0"/>
                    <a:pt x="205" y="24"/>
                    <a:pt x="173" y="78"/>
                  </a:cubicBezTo>
                  <a:cubicBezTo>
                    <a:pt x="171" y="82"/>
                    <a:pt x="167" y="83"/>
                    <a:pt x="163" y="81"/>
                  </a:cubicBezTo>
                  <a:cubicBezTo>
                    <a:pt x="162" y="80"/>
                    <a:pt x="161" y="79"/>
                    <a:pt x="160" y="78"/>
                  </a:cubicBezTo>
                  <a:cubicBezTo>
                    <a:pt x="129" y="24"/>
                    <a:pt x="64" y="0"/>
                    <a:pt x="5" y="22"/>
                  </a:cubicBezTo>
                  <a:cubicBezTo>
                    <a:pt x="2" y="24"/>
                    <a:pt x="0" y="26"/>
                    <a:pt x="1" y="29"/>
                  </a:cubicBezTo>
                  <a:cubicBezTo>
                    <a:pt x="1" y="217"/>
                    <a:pt x="1" y="217"/>
                    <a:pt x="1" y="217"/>
                  </a:cubicBezTo>
                  <a:cubicBezTo>
                    <a:pt x="1" y="222"/>
                    <a:pt x="4" y="225"/>
                    <a:pt x="8" y="225"/>
                  </a:cubicBezTo>
                  <a:cubicBezTo>
                    <a:pt x="9" y="225"/>
                    <a:pt x="10" y="225"/>
                    <a:pt x="10" y="225"/>
                  </a:cubicBezTo>
                  <a:cubicBezTo>
                    <a:pt x="68" y="206"/>
                    <a:pt x="130" y="230"/>
                    <a:pt x="160" y="282"/>
                  </a:cubicBezTo>
                  <a:cubicBezTo>
                    <a:pt x="162" y="286"/>
                    <a:pt x="167" y="287"/>
                    <a:pt x="171" y="285"/>
                  </a:cubicBezTo>
                  <a:cubicBezTo>
                    <a:pt x="172" y="284"/>
                    <a:pt x="173" y="283"/>
                    <a:pt x="173" y="282"/>
                  </a:cubicBezTo>
                  <a:cubicBezTo>
                    <a:pt x="204" y="229"/>
                    <a:pt x="268" y="205"/>
                    <a:pt x="325" y="225"/>
                  </a:cubicBezTo>
                  <a:cubicBezTo>
                    <a:pt x="329" y="226"/>
                    <a:pt x="334" y="224"/>
                    <a:pt x="335" y="220"/>
                  </a:cubicBezTo>
                  <a:cubicBezTo>
                    <a:pt x="335" y="219"/>
                    <a:pt x="335" y="218"/>
                    <a:pt x="335" y="217"/>
                  </a:cubicBezTo>
                  <a:cubicBezTo>
                    <a:pt x="335" y="29"/>
                    <a:pt x="335" y="29"/>
                    <a:pt x="335" y="29"/>
                  </a:cubicBezTo>
                  <a:cubicBezTo>
                    <a:pt x="335" y="26"/>
                    <a:pt x="334" y="24"/>
                    <a:pt x="331" y="2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 name="Oval 6"/>
            <p:cNvSpPr>
              <a:spLocks noChangeArrowheads="1"/>
            </p:cNvSpPr>
            <p:nvPr/>
          </p:nvSpPr>
          <p:spPr bwMode="auto">
            <a:xfrm>
              <a:off x="3755" y="1011"/>
              <a:ext cx="172" cy="173"/>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17" name="Rectangle 16"/>
          <p:cNvSpPr/>
          <p:nvPr/>
        </p:nvSpPr>
        <p:spPr>
          <a:xfrm>
            <a:off x="19331" y="5487355"/>
            <a:ext cx="12192000" cy="1370645"/>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8" name="Imagen 7"/>
          <p:cNvPicPr>
            <a:picLocks noChangeAspect="1"/>
          </p:cNvPicPr>
          <p:nvPr/>
        </p:nvPicPr>
        <p:blipFill>
          <a:blip r:embed="rId2"/>
          <a:stretch>
            <a:fillRect/>
          </a:stretch>
        </p:blipFill>
        <p:spPr>
          <a:xfrm>
            <a:off x="4630994" y="5810865"/>
            <a:ext cx="3259393" cy="948507"/>
          </a:xfrm>
          <a:prstGeom prst="rect">
            <a:avLst/>
          </a:prstGeom>
        </p:spPr>
      </p:pic>
    </p:spTree>
    <p:extLst>
      <p:ext uri="{BB962C8B-B14F-4D97-AF65-F5344CB8AC3E}">
        <p14:creationId xmlns:p14="http://schemas.microsoft.com/office/powerpoint/2010/main" val="3864950768"/>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angle 17"/>
          <p:cNvSpPr/>
          <p:nvPr/>
        </p:nvSpPr>
        <p:spPr>
          <a:xfrm>
            <a:off x="1" y="0"/>
            <a:ext cx="893135" cy="6857999"/>
          </a:xfrm>
          <a:prstGeom prst="rect">
            <a:avLst/>
          </a:prstGeom>
          <a:solidFill>
            <a:schemeClr val="tx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nvGrpSpPr>
          <p:cNvPr id="12" name="Group 4"/>
          <p:cNvGrpSpPr>
            <a:grpSpLocks noChangeAspect="1"/>
          </p:cNvGrpSpPr>
          <p:nvPr/>
        </p:nvGrpSpPr>
        <p:grpSpPr bwMode="auto">
          <a:xfrm>
            <a:off x="16543" y="583438"/>
            <a:ext cx="849840" cy="765046"/>
            <a:chOff x="3551" y="1011"/>
            <a:chExt cx="578" cy="620"/>
          </a:xfrm>
          <a:solidFill>
            <a:srgbClr val="FFC000"/>
          </a:solidFill>
        </p:grpSpPr>
        <p:sp>
          <p:nvSpPr>
            <p:cNvPr id="13" name="Freeform 5"/>
            <p:cNvSpPr>
              <a:spLocks/>
            </p:cNvSpPr>
            <p:nvPr/>
          </p:nvSpPr>
          <p:spPr bwMode="auto">
            <a:xfrm>
              <a:off x="3551" y="1138"/>
              <a:ext cx="578" cy="493"/>
            </a:xfrm>
            <a:custGeom>
              <a:avLst/>
              <a:gdLst>
                <a:gd name="T0" fmla="*/ 331 w 335"/>
                <a:gd name="T1" fmla="*/ 22 h 287"/>
                <a:gd name="T2" fmla="*/ 173 w 335"/>
                <a:gd name="T3" fmla="*/ 78 h 287"/>
                <a:gd name="T4" fmla="*/ 163 w 335"/>
                <a:gd name="T5" fmla="*/ 81 h 287"/>
                <a:gd name="T6" fmla="*/ 160 w 335"/>
                <a:gd name="T7" fmla="*/ 78 h 287"/>
                <a:gd name="T8" fmla="*/ 5 w 335"/>
                <a:gd name="T9" fmla="*/ 22 h 287"/>
                <a:gd name="T10" fmla="*/ 1 w 335"/>
                <a:gd name="T11" fmla="*/ 29 h 287"/>
                <a:gd name="T12" fmla="*/ 1 w 335"/>
                <a:gd name="T13" fmla="*/ 217 h 287"/>
                <a:gd name="T14" fmla="*/ 8 w 335"/>
                <a:gd name="T15" fmla="*/ 225 h 287"/>
                <a:gd name="T16" fmla="*/ 10 w 335"/>
                <a:gd name="T17" fmla="*/ 225 h 287"/>
                <a:gd name="T18" fmla="*/ 160 w 335"/>
                <a:gd name="T19" fmla="*/ 282 h 287"/>
                <a:gd name="T20" fmla="*/ 171 w 335"/>
                <a:gd name="T21" fmla="*/ 285 h 287"/>
                <a:gd name="T22" fmla="*/ 173 w 335"/>
                <a:gd name="T23" fmla="*/ 282 h 287"/>
                <a:gd name="T24" fmla="*/ 325 w 335"/>
                <a:gd name="T25" fmla="*/ 225 h 287"/>
                <a:gd name="T26" fmla="*/ 335 w 335"/>
                <a:gd name="T27" fmla="*/ 220 h 287"/>
                <a:gd name="T28" fmla="*/ 335 w 335"/>
                <a:gd name="T29" fmla="*/ 217 h 287"/>
                <a:gd name="T30" fmla="*/ 335 w 335"/>
                <a:gd name="T31" fmla="*/ 29 h 287"/>
                <a:gd name="T32" fmla="*/ 331 w 335"/>
                <a:gd name="T33" fmla="*/ 22 h 2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35" h="287">
                  <a:moveTo>
                    <a:pt x="331" y="22"/>
                  </a:moveTo>
                  <a:cubicBezTo>
                    <a:pt x="272" y="0"/>
                    <a:pt x="205" y="24"/>
                    <a:pt x="173" y="78"/>
                  </a:cubicBezTo>
                  <a:cubicBezTo>
                    <a:pt x="171" y="82"/>
                    <a:pt x="167" y="83"/>
                    <a:pt x="163" y="81"/>
                  </a:cubicBezTo>
                  <a:cubicBezTo>
                    <a:pt x="162" y="80"/>
                    <a:pt x="161" y="79"/>
                    <a:pt x="160" y="78"/>
                  </a:cubicBezTo>
                  <a:cubicBezTo>
                    <a:pt x="129" y="24"/>
                    <a:pt x="64" y="0"/>
                    <a:pt x="5" y="22"/>
                  </a:cubicBezTo>
                  <a:cubicBezTo>
                    <a:pt x="2" y="24"/>
                    <a:pt x="0" y="26"/>
                    <a:pt x="1" y="29"/>
                  </a:cubicBezTo>
                  <a:cubicBezTo>
                    <a:pt x="1" y="217"/>
                    <a:pt x="1" y="217"/>
                    <a:pt x="1" y="217"/>
                  </a:cubicBezTo>
                  <a:cubicBezTo>
                    <a:pt x="1" y="222"/>
                    <a:pt x="4" y="225"/>
                    <a:pt x="8" y="225"/>
                  </a:cubicBezTo>
                  <a:cubicBezTo>
                    <a:pt x="9" y="225"/>
                    <a:pt x="10" y="225"/>
                    <a:pt x="10" y="225"/>
                  </a:cubicBezTo>
                  <a:cubicBezTo>
                    <a:pt x="68" y="206"/>
                    <a:pt x="130" y="230"/>
                    <a:pt x="160" y="282"/>
                  </a:cubicBezTo>
                  <a:cubicBezTo>
                    <a:pt x="162" y="286"/>
                    <a:pt x="167" y="287"/>
                    <a:pt x="171" y="285"/>
                  </a:cubicBezTo>
                  <a:cubicBezTo>
                    <a:pt x="172" y="284"/>
                    <a:pt x="173" y="283"/>
                    <a:pt x="173" y="282"/>
                  </a:cubicBezTo>
                  <a:cubicBezTo>
                    <a:pt x="204" y="229"/>
                    <a:pt x="268" y="205"/>
                    <a:pt x="325" y="225"/>
                  </a:cubicBezTo>
                  <a:cubicBezTo>
                    <a:pt x="329" y="226"/>
                    <a:pt x="334" y="224"/>
                    <a:pt x="335" y="220"/>
                  </a:cubicBezTo>
                  <a:cubicBezTo>
                    <a:pt x="335" y="219"/>
                    <a:pt x="335" y="218"/>
                    <a:pt x="335" y="217"/>
                  </a:cubicBezTo>
                  <a:cubicBezTo>
                    <a:pt x="335" y="29"/>
                    <a:pt x="335" y="29"/>
                    <a:pt x="335" y="29"/>
                  </a:cubicBezTo>
                  <a:cubicBezTo>
                    <a:pt x="335" y="26"/>
                    <a:pt x="334" y="24"/>
                    <a:pt x="331" y="2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4" name="Oval 6"/>
            <p:cNvSpPr>
              <a:spLocks noChangeArrowheads="1"/>
            </p:cNvSpPr>
            <p:nvPr/>
          </p:nvSpPr>
          <p:spPr bwMode="auto">
            <a:xfrm>
              <a:off x="3755" y="1011"/>
              <a:ext cx="172" cy="173"/>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24" name="Rounded Rectangle 23">
            <a:extLst>
              <a:ext uri="{FF2B5EF4-FFF2-40B4-BE49-F238E27FC236}">
                <a16:creationId xmlns:a16="http://schemas.microsoft.com/office/drawing/2014/main" id="{BFD96790-848A-438E-9E66-18D7BAF751A7}"/>
              </a:ext>
            </a:extLst>
          </p:cNvPr>
          <p:cNvSpPr/>
          <p:nvPr/>
        </p:nvSpPr>
        <p:spPr>
          <a:xfrm>
            <a:off x="938203" y="67786"/>
            <a:ext cx="11212274" cy="672363"/>
          </a:xfrm>
          <a:prstGeom prst="roundRect">
            <a:avLst>
              <a:gd name="adj" fmla="val 8891"/>
            </a:avLst>
          </a:prstGeom>
          <a:solidFill>
            <a:srgbClr val="FFC000"/>
          </a:solidFill>
          <a:ln>
            <a:noFill/>
          </a:ln>
          <a:effectLst>
            <a:outerShdw blurRad="571500" dist="279400" dir="1500000" sx="98000" sy="98000" algn="ctr" rotWithShape="0">
              <a:schemeClr val="tx1">
                <a:lumMod val="85000"/>
                <a:lumOff val="15000"/>
                <a:alpha val="17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MX" sz="2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EVOLUCIÓN </a:t>
            </a:r>
            <a:r>
              <a:rPr lang="es-MX" sz="2800" b="1" dirty="0">
                <a:solidFill>
                  <a:prstClr val="black"/>
                </a:solidFill>
                <a:latin typeface="Arial" panose="020B0604020202020204" pitchFamily="34" charset="0"/>
                <a:cs typeface="Arial" panose="020B0604020202020204" pitchFamily="34" charset="0"/>
              </a:rPr>
              <a:t>DE LOS </a:t>
            </a:r>
            <a:r>
              <a:rPr kumimoji="0" lang="es-MX" sz="2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DERECHOS HUMANOS (GENERACIONES)</a:t>
            </a:r>
            <a:endParaRPr kumimoji="0" lang="en-ID" sz="2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pic>
        <p:nvPicPr>
          <p:cNvPr id="29" name="Imagen 28"/>
          <p:cNvPicPr>
            <a:picLocks noChangeAspect="1"/>
          </p:cNvPicPr>
          <p:nvPr/>
        </p:nvPicPr>
        <p:blipFill>
          <a:blip r:embed="rId2"/>
          <a:stretch>
            <a:fillRect/>
          </a:stretch>
        </p:blipFill>
        <p:spPr>
          <a:xfrm>
            <a:off x="9486711" y="6383813"/>
            <a:ext cx="2057400" cy="406401"/>
          </a:xfrm>
          <a:prstGeom prst="rect">
            <a:avLst/>
          </a:prstGeom>
        </p:spPr>
      </p:pic>
      <p:graphicFrame>
        <p:nvGraphicFramePr>
          <p:cNvPr id="2" name="Tabla 1">
            <a:extLst>
              <a:ext uri="{FF2B5EF4-FFF2-40B4-BE49-F238E27FC236}">
                <a16:creationId xmlns:a16="http://schemas.microsoft.com/office/drawing/2014/main" id="{1EAB70BC-C62C-2AE3-0853-E287FF57A0F8}"/>
              </a:ext>
            </a:extLst>
          </p:cNvPr>
          <p:cNvGraphicFramePr>
            <a:graphicFrameLocks noGrp="1"/>
          </p:cNvGraphicFramePr>
          <p:nvPr>
            <p:extLst>
              <p:ext uri="{D42A27DB-BD31-4B8C-83A1-F6EECF244321}">
                <p14:modId xmlns:p14="http://schemas.microsoft.com/office/powerpoint/2010/main" val="4237791987"/>
              </p:ext>
            </p:extLst>
          </p:nvPr>
        </p:nvGraphicFramePr>
        <p:xfrm>
          <a:off x="1041991" y="903236"/>
          <a:ext cx="11004698" cy="5394960"/>
        </p:xfrm>
        <a:graphic>
          <a:graphicData uri="http://schemas.openxmlformats.org/drawingml/2006/table">
            <a:tbl>
              <a:tblPr firstRow="1" bandRow="1">
                <a:tableStyleId>{ED083AE6-46FA-4A59-8FB0-9F97EB10719F}</a:tableStyleId>
              </a:tblPr>
              <a:tblGrid>
                <a:gridCol w="11004698">
                  <a:extLst>
                    <a:ext uri="{9D8B030D-6E8A-4147-A177-3AD203B41FA5}">
                      <a16:colId xmlns:a16="http://schemas.microsoft.com/office/drawing/2014/main" val="2103822007"/>
                    </a:ext>
                  </a:extLst>
                </a:gridCol>
              </a:tblGrid>
              <a:tr h="370840">
                <a:tc>
                  <a:txBody>
                    <a:bodyPr/>
                    <a:lstStyle/>
                    <a:p>
                      <a:pPr algn="ctr"/>
                      <a:endParaRPr lang="es-MX" sz="2400" b="1" dirty="0">
                        <a:solidFill>
                          <a:schemeClr val="tx1"/>
                        </a:solidFill>
                        <a:latin typeface="Arial" panose="020B0604020202020204" pitchFamily="34" charset="0"/>
                        <a:cs typeface="Arial" panose="020B0604020202020204" pitchFamily="34" charset="0"/>
                      </a:endParaRPr>
                    </a:p>
                    <a:p>
                      <a:pPr algn="ctr"/>
                      <a:r>
                        <a:rPr lang="es-MX" sz="2400" b="1" dirty="0">
                          <a:solidFill>
                            <a:schemeClr val="tx1"/>
                          </a:solidFill>
                          <a:latin typeface="Arial" panose="020B0604020202020204" pitchFamily="34" charset="0"/>
                          <a:cs typeface="Arial" panose="020B0604020202020204" pitchFamily="34" charset="0"/>
                        </a:rPr>
                        <a:t>PRIMERA  GENERACIÓN</a:t>
                      </a:r>
                    </a:p>
                    <a:p>
                      <a:pPr algn="ctr"/>
                      <a:r>
                        <a:rPr lang="es-MX" sz="2400" b="1" dirty="0">
                          <a:solidFill>
                            <a:schemeClr val="tx1"/>
                          </a:solidFill>
                          <a:latin typeface="Arial" panose="020B0604020202020204" pitchFamily="34" charset="0"/>
                          <a:cs typeface="Arial" panose="020B0604020202020204" pitchFamily="34" charset="0"/>
                        </a:rPr>
                        <a:t>DERECHOS  CIVILES  Y  POLÍTICOS</a:t>
                      </a:r>
                    </a:p>
                    <a:p>
                      <a:pPr algn="ctr"/>
                      <a:r>
                        <a:rPr lang="es-MX" sz="2400" b="1" dirty="0">
                          <a:solidFill>
                            <a:schemeClr val="tx1"/>
                          </a:solidFill>
                          <a:latin typeface="Arial" panose="020B0604020202020204" pitchFamily="34" charset="0"/>
                          <a:cs typeface="Arial" panose="020B0604020202020204" pitchFamily="34" charset="0"/>
                        </a:rPr>
                        <a:t>INHIBICIÓN DEL PODER PÚBLICO. NO INJERENCIA EN LA VIDA PRIVADA     (LIBERTAD)</a:t>
                      </a:r>
                    </a:p>
                  </a:txBody>
                  <a:tcPr/>
                </a:tc>
                <a:extLst>
                  <a:ext uri="{0D108BD9-81ED-4DB2-BD59-A6C34878D82A}">
                    <a16:rowId xmlns:a16="http://schemas.microsoft.com/office/drawing/2014/main" val="4008020951"/>
                  </a:ext>
                </a:extLst>
              </a:tr>
              <a:tr h="370840">
                <a:tc>
                  <a:txBody>
                    <a:bodyPr/>
                    <a:lstStyle/>
                    <a:p>
                      <a:pPr algn="ctr"/>
                      <a:endParaRPr lang="es-MX" sz="2400" b="1" dirty="0">
                        <a:solidFill>
                          <a:schemeClr val="tx1"/>
                        </a:solidFill>
                        <a:latin typeface="Arial" panose="020B0604020202020204" pitchFamily="34" charset="0"/>
                        <a:cs typeface="Arial" panose="020B0604020202020204" pitchFamily="34" charset="0"/>
                      </a:endParaRPr>
                    </a:p>
                    <a:p>
                      <a:pPr algn="ctr"/>
                      <a:r>
                        <a:rPr lang="es-MX" sz="2400" b="1" dirty="0">
                          <a:solidFill>
                            <a:schemeClr val="tx1"/>
                          </a:solidFill>
                          <a:latin typeface="Arial" panose="020B0604020202020204" pitchFamily="34" charset="0"/>
                          <a:cs typeface="Arial" panose="020B0604020202020204" pitchFamily="34" charset="0"/>
                        </a:rPr>
                        <a:t>SEGUNDA  GENERACIÓN</a:t>
                      </a:r>
                    </a:p>
                    <a:p>
                      <a:pPr algn="ctr"/>
                      <a:r>
                        <a:rPr lang="es-MX" sz="2400" b="1" dirty="0">
                          <a:solidFill>
                            <a:schemeClr val="tx1"/>
                          </a:solidFill>
                          <a:latin typeface="Arial" panose="020B0604020202020204" pitchFamily="34" charset="0"/>
                          <a:cs typeface="Arial" panose="020B0604020202020204" pitchFamily="34" charset="0"/>
                        </a:rPr>
                        <a:t>DERECHOS ECONÓMICOS, SOCIALES  Y  CULTURALES</a:t>
                      </a:r>
                    </a:p>
                    <a:p>
                      <a:pPr algn="ctr"/>
                      <a:r>
                        <a:rPr lang="es-MX" sz="2400" b="1" dirty="0">
                          <a:solidFill>
                            <a:schemeClr val="tx1"/>
                          </a:solidFill>
                          <a:latin typeface="Arial" panose="020B0604020202020204" pitchFamily="34" charset="0"/>
                          <a:cs typeface="Arial" panose="020B0604020202020204" pitchFamily="34" charset="0"/>
                        </a:rPr>
                        <a:t>INTERVENCIÓN DEL PODER PÚBLICO:  PRESTACIONES Y</a:t>
                      </a:r>
                    </a:p>
                    <a:p>
                      <a:pPr algn="ctr"/>
                      <a:r>
                        <a:rPr lang="es-MX" sz="2400" b="1" dirty="0">
                          <a:solidFill>
                            <a:schemeClr val="tx1"/>
                          </a:solidFill>
                          <a:latin typeface="Arial" panose="020B0604020202020204" pitchFamily="34" charset="0"/>
                          <a:cs typeface="Arial" panose="020B0604020202020204" pitchFamily="34" charset="0"/>
                        </a:rPr>
                        <a:t>SERVICIOS PÚBLICOS     (IGUALDAD)</a:t>
                      </a:r>
                    </a:p>
                  </a:txBody>
                  <a:tcPr/>
                </a:tc>
                <a:extLst>
                  <a:ext uri="{0D108BD9-81ED-4DB2-BD59-A6C34878D82A}">
                    <a16:rowId xmlns:a16="http://schemas.microsoft.com/office/drawing/2014/main" val="1816292669"/>
                  </a:ext>
                </a:extLst>
              </a:tr>
              <a:tr h="370840">
                <a:tc>
                  <a:txBody>
                    <a:bodyPr/>
                    <a:lstStyle/>
                    <a:p>
                      <a:pPr algn="ctr"/>
                      <a:endParaRPr lang="es-MX" sz="2400" b="1" dirty="0">
                        <a:solidFill>
                          <a:schemeClr val="tx1"/>
                        </a:solidFill>
                        <a:latin typeface="Arial" panose="020B0604020202020204" pitchFamily="34" charset="0"/>
                        <a:cs typeface="Arial" panose="020B0604020202020204" pitchFamily="34" charset="0"/>
                      </a:endParaRPr>
                    </a:p>
                    <a:p>
                      <a:pPr algn="ctr"/>
                      <a:r>
                        <a:rPr lang="es-MX" sz="2400" b="1" dirty="0">
                          <a:solidFill>
                            <a:schemeClr val="tx1"/>
                          </a:solidFill>
                          <a:latin typeface="Arial" panose="020B0604020202020204" pitchFamily="34" charset="0"/>
                          <a:cs typeface="Arial" panose="020B0604020202020204" pitchFamily="34" charset="0"/>
                        </a:rPr>
                        <a:t>TERCERA  GENERACIÓN</a:t>
                      </a:r>
                    </a:p>
                    <a:p>
                      <a:pPr algn="ctr"/>
                      <a:r>
                        <a:rPr lang="es-MX" sz="2400" b="1" dirty="0">
                          <a:solidFill>
                            <a:schemeClr val="tx1"/>
                          </a:solidFill>
                          <a:latin typeface="Arial" panose="020B0604020202020204" pitchFamily="34" charset="0"/>
                          <a:cs typeface="Arial" panose="020B0604020202020204" pitchFamily="34" charset="0"/>
                        </a:rPr>
                        <a:t>INCIDENCIA EN LA VIDA DE TODOS</a:t>
                      </a:r>
                    </a:p>
                    <a:p>
                      <a:pPr algn="ctr"/>
                      <a:r>
                        <a:rPr lang="es-MX" sz="2400" b="1" dirty="0">
                          <a:solidFill>
                            <a:schemeClr val="tx1"/>
                          </a:solidFill>
                          <a:latin typeface="Arial" panose="020B0604020202020204" pitchFamily="34" charset="0"/>
                          <a:cs typeface="Arial" panose="020B0604020202020204" pitchFamily="34" charset="0"/>
                        </a:rPr>
                        <a:t>DERECHO A LA PAZ.  DERECHO  AL  MEDIO  AMBIENTE</a:t>
                      </a:r>
                    </a:p>
                  </a:txBody>
                  <a:tcPr/>
                </a:tc>
                <a:extLst>
                  <a:ext uri="{0D108BD9-81ED-4DB2-BD59-A6C34878D82A}">
                    <a16:rowId xmlns:a16="http://schemas.microsoft.com/office/drawing/2014/main" val="2993506379"/>
                  </a:ext>
                </a:extLst>
              </a:tr>
            </a:tbl>
          </a:graphicData>
        </a:graphic>
      </p:graphicFrame>
    </p:spTree>
    <p:extLst>
      <p:ext uri="{BB962C8B-B14F-4D97-AF65-F5344CB8AC3E}">
        <p14:creationId xmlns:p14="http://schemas.microsoft.com/office/powerpoint/2010/main" val="3183598720"/>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angle 17"/>
          <p:cNvSpPr/>
          <p:nvPr/>
        </p:nvSpPr>
        <p:spPr>
          <a:xfrm>
            <a:off x="1" y="0"/>
            <a:ext cx="893135" cy="6857999"/>
          </a:xfrm>
          <a:prstGeom prst="rect">
            <a:avLst/>
          </a:prstGeom>
          <a:solidFill>
            <a:schemeClr val="tx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nvGrpSpPr>
          <p:cNvPr id="12" name="Group 4"/>
          <p:cNvGrpSpPr>
            <a:grpSpLocks noChangeAspect="1"/>
          </p:cNvGrpSpPr>
          <p:nvPr/>
        </p:nvGrpSpPr>
        <p:grpSpPr bwMode="auto">
          <a:xfrm>
            <a:off x="16543" y="583438"/>
            <a:ext cx="849840" cy="765046"/>
            <a:chOff x="3551" y="1011"/>
            <a:chExt cx="578" cy="620"/>
          </a:xfrm>
          <a:solidFill>
            <a:srgbClr val="FFC000"/>
          </a:solidFill>
        </p:grpSpPr>
        <p:sp>
          <p:nvSpPr>
            <p:cNvPr id="13" name="Freeform 5"/>
            <p:cNvSpPr>
              <a:spLocks/>
            </p:cNvSpPr>
            <p:nvPr/>
          </p:nvSpPr>
          <p:spPr bwMode="auto">
            <a:xfrm>
              <a:off x="3551" y="1138"/>
              <a:ext cx="578" cy="493"/>
            </a:xfrm>
            <a:custGeom>
              <a:avLst/>
              <a:gdLst>
                <a:gd name="T0" fmla="*/ 331 w 335"/>
                <a:gd name="T1" fmla="*/ 22 h 287"/>
                <a:gd name="T2" fmla="*/ 173 w 335"/>
                <a:gd name="T3" fmla="*/ 78 h 287"/>
                <a:gd name="T4" fmla="*/ 163 w 335"/>
                <a:gd name="T5" fmla="*/ 81 h 287"/>
                <a:gd name="T6" fmla="*/ 160 w 335"/>
                <a:gd name="T7" fmla="*/ 78 h 287"/>
                <a:gd name="T8" fmla="*/ 5 w 335"/>
                <a:gd name="T9" fmla="*/ 22 h 287"/>
                <a:gd name="T10" fmla="*/ 1 w 335"/>
                <a:gd name="T11" fmla="*/ 29 h 287"/>
                <a:gd name="T12" fmla="*/ 1 w 335"/>
                <a:gd name="T13" fmla="*/ 217 h 287"/>
                <a:gd name="T14" fmla="*/ 8 w 335"/>
                <a:gd name="T15" fmla="*/ 225 h 287"/>
                <a:gd name="T16" fmla="*/ 10 w 335"/>
                <a:gd name="T17" fmla="*/ 225 h 287"/>
                <a:gd name="T18" fmla="*/ 160 w 335"/>
                <a:gd name="T19" fmla="*/ 282 h 287"/>
                <a:gd name="T20" fmla="*/ 171 w 335"/>
                <a:gd name="T21" fmla="*/ 285 h 287"/>
                <a:gd name="T22" fmla="*/ 173 w 335"/>
                <a:gd name="T23" fmla="*/ 282 h 287"/>
                <a:gd name="T24" fmla="*/ 325 w 335"/>
                <a:gd name="T25" fmla="*/ 225 h 287"/>
                <a:gd name="T26" fmla="*/ 335 w 335"/>
                <a:gd name="T27" fmla="*/ 220 h 287"/>
                <a:gd name="T28" fmla="*/ 335 w 335"/>
                <a:gd name="T29" fmla="*/ 217 h 287"/>
                <a:gd name="T30" fmla="*/ 335 w 335"/>
                <a:gd name="T31" fmla="*/ 29 h 287"/>
                <a:gd name="T32" fmla="*/ 331 w 335"/>
                <a:gd name="T33" fmla="*/ 22 h 2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35" h="287">
                  <a:moveTo>
                    <a:pt x="331" y="22"/>
                  </a:moveTo>
                  <a:cubicBezTo>
                    <a:pt x="272" y="0"/>
                    <a:pt x="205" y="24"/>
                    <a:pt x="173" y="78"/>
                  </a:cubicBezTo>
                  <a:cubicBezTo>
                    <a:pt x="171" y="82"/>
                    <a:pt x="167" y="83"/>
                    <a:pt x="163" y="81"/>
                  </a:cubicBezTo>
                  <a:cubicBezTo>
                    <a:pt x="162" y="80"/>
                    <a:pt x="161" y="79"/>
                    <a:pt x="160" y="78"/>
                  </a:cubicBezTo>
                  <a:cubicBezTo>
                    <a:pt x="129" y="24"/>
                    <a:pt x="64" y="0"/>
                    <a:pt x="5" y="22"/>
                  </a:cubicBezTo>
                  <a:cubicBezTo>
                    <a:pt x="2" y="24"/>
                    <a:pt x="0" y="26"/>
                    <a:pt x="1" y="29"/>
                  </a:cubicBezTo>
                  <a:cubicBezTo>
                    <a:pt x="1" y="217"/>
                    <a:pt x="1" y="217"/>
                    <a:pt x="1" y="217"/>
                  </a:cubicBezTo>
                  <a:cubicBezTo>
                    <a:pt x="1" y="222"/>
                    <a:pt x="4" y="225"/>
                    <a:pt x="8" y="225"/>
                  </a:cubicBezTo>
                  <a:cubicBezTo>
                    <a:pt x="9" y="225"/>
                    <a:pt x="10" y="225"/>
                    <a:pt x="10" y="225"/>
                  </a:cubicBezTo>
                  <a:cubicBezTo>
                    <a:pt x="68" y="206"/>
                    <a:pt x="130" y="230"/>
                    <a:pt x="160" y="282"/>
                  </a:cubicBezTo>
                  <a:cubicBezTo>
                    <a:pt x="162" y="286"/>
                    <a:pt x="167" y="287"/>
                    <a:pt x="171" y="285"/>
                  </a:cubicBezTo>
                  <a:cubicBezTo>
                    <a:pt x="172" y="284"/>
                    <a:pt x="173" y="283"/>
                    <a:pt x="173" y="282"/>
                  </a:cubicBezTo>
                  <a:cubicBezTo>
                    <a:pt x="204" y="229"/>
                    <a:pt x="268" y="205"/>
                    <a:pt x="325" y="225"/>
                  </a:cubicBezTo>
                  <a:cubicBezTo>
                    <a:pt x="329" y="226"/>
                    <a:pt x="334" y="224"/>
                    <a:pt x="335" y="220"/>
                  </a:cubicBezTo>
                  <a:cubicBezTo>
                    <a:pt x="335" y="219"/>
                    <a:pt x="335" y="218"/>
                    <a:pt x="335" y="217"/>
                  </a:cubicBezTo>
                  <a:cubicBezTo>
                    <a:pt x="335" y="29"/>
                    <a:pt x="335" y="29"/>
                    <a:pt x="335" y="29"/>
                  </a:cubicBezTo>
                  <a:cubicBezTo>
                    <a:pt x="335" y="26"/>
                    <a:pt x="334" y="24"/>
                    <a:pt x="331" y="2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4" name="Oval 6"/>
            <p:cNvSpPr>
              <a:spLocks noChangeArrowheads="1"/>
            </p:cNvSpPr>
            <p:nvPr/>
          </p:nvSpPr>
          <p:spPr bwMode="auto">
            <a:xfrm>
              <a:off x="3755" y="1011"/>
              <a:ext cx="172" cy="173"/>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24" name="Rounded Rectangle 23">
            <a:extLst>
              <a:ext uri="{FF2B5EF4-FFF2-40B4-BE49-F238E27FC236}">
                <a16:creationId xmlns:a16="http://schemas.microsoft.com/office/drawing/2014/main" id="{BFD96790-848A-438E-9E66-18D7BAF751A7}"/>
              </a:ext>
            </a:extLst>
          </p:cNvPr>
          <p:cNvSpPr/>
          <p:nvPr/>
        </p:nvSpPr>
        <p:spPr>
          <a:xfrm>
            <a:off x="979726" y="67786"/>
            <a:ext cx="11120126" cy="959207"/>
          </a:xfrm>
          <a:prstGeom prst="roundRect">
            <a:avLst>
              <a:gd name="adj" fmla="val 8891"/>
            </a:avLst>
          </a:prstGeom>
          <a:solidFill>
            <a:srgbClr val="FFC000"/>
          </a:solidFill>
          <a:ln>
            <a:noFill/>
          </a:ln>
          <a:effectLst>
            <a:outerShdw blurRad="571500" dist="279400" dir="1500000" sx="98000" sy="98000" algn="ctr" rotWithShape="0">
              <a:schemeClr val="tx1">
                <a:lumMod val="85000"/>
                <a:lumOff val="15000"/>
                <a:alpha val="17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MX" sz="2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EVOLUCIÓN DE LOS DERECHOS HUMANOS (GENERACIONES)</a:t>
            </a:r>
            <a:endParaRPr kumimoji="0" lang="en-ID" sz="2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pic>
        <p:nvPicPr>
          <p:cNvPr id="29" name="Imagen 28"/>
          <p:cNvPicPr>
            <a:picLocks noChangeAspect="1"/>
          </p:cNvPicPr>
          <p:nvPr/>
        </p:nvPicPr>
        <p:blipFill>
          <a:blip r:embed="rId2"/>
          <a:stretch>
            <a:fillRect/>
          </a:stretch>
        </p:blipFill>
        <p:spPr>
          <a:xfrm>
            <a:off x="9486711" y="6383813"/>
            <a:ext cx="2057400" cy="406401"/>
          </a:xfrm>
          <a:prstGeom prst="rect">
            <a:avLst/>
          </a:prstGeom>
        </p:spPr>
      </p:pic>
      <p:graphicFrame>
        <p:nvGraphicFramePr>
          <p:cNvPr id="2" name="Tabla 1">
            <a:extLst>
              <a:ext uri="{FF2B5EF4-FFF2-40B4-BE49-F238E27FC236}">
                <a16:creationId xmlns:a16="http://schemas.microsoft.com/office/drawing/2014/main" id="{76C0821B-A110-F4F8-BF9F-0F2D1F24BE98}"/>
              </a:ext>
            </a:extLst>
          </p:cNvPr>
          <p:cNvGraphicFramePr>
            <a:graphicFrameLocks noGrp="1"/>
          </p:cNvGraphicFramePr>
          <p:nvPr>
            <p:extLst>
              <p:ext uri="{D42A27DB-BD31-4B8C-83A1-F6EECF244321}">
                <p14:modId xmlns:p14="http://schemas.microsoft.com/office/powerpoint/2010/main" val="3090475313"/>
              </p:ext>
            </p:extLst>
          </p:nvPr>
        </p:nvGraphicFramePr>
        <p:xfrm>
          <a:off x="1090602" y="1348484"/>
          <a:ext cx="10898373" cy="4206240"/>
        </p:xfrm>
        <a:graphic>
          <a:graphicData uri="http://schemas.openxmlformats.org/drawingml/2006/table">
            <a:tbl>
              <a:tblPr firstRow="1" bandRow="1">
                <a:tableStyleId>{17292A2E-F333-43FB-9621-5CBBE7FDCDCB}</a:tableStyleId>
              </a:tblPr>
              <a:tblGrid>
                <a:gridCol w="10898373">
                  <a:extLst>
                    <a:ext uri="{9D8B030D-6E8A-4147-A177-3AD203B41FA5}">
                      <a16:colId xmlns:a16="http://schemas.microsoft.com/office/drawing/2014/main" val="499269551"/>
                    </a:ext>
                  </a:extLst>
                </a:gridCol>
              </a:tblGrid>
              <a:tr h="370840">
                <a:tc>
                  <a:txBody>
                    <a:bodyPr/>
                    <a:lstStyle/>
                    <a:p>
                      <a:pPr algn="ctr"/>
                      <a:endParaRPr lang="es-MX" sz="2400" b="1" dirty="0">
                        <a:solidFill>
                          <a:schemeClr val="tx1"/>
                        </a:solidFill>
                        <a:latin typeface="Arial" panose="020B0604020202020204" pitchFamily="34" charset="0"/>
                        <a:cs typeface="Arial" panose="020B0604020202020204" pitchFamily="34" charset="0"/>
                      </a:endParaRPr>
                    </a:p>
                    <a:p>
                      <a:pPr algn="ctr"/>
                      <a:r>
                        <a:rPr lang="es-MX" sz="2400" b="1" dirty="0">
                          <a:solidFill>
                            <a:schemeClr val="tx1"/>
                          </a:solidFill>
                          <a:latin typeface="Arial" panose="020B0604020202020204" pitchFamily="34" charset="0"/>
                          <a:cs typeface="Arial" panose="020B0604020202020204" pitchFamily="34" charset="0"/>
                        </a:rPr>
                        <a:t>CUARTA  GENERACIÓN</a:t>
                      </a:r>
                    </a:p>
                    <a:p>
                      <a:pPr algn="ctr"/>
                      <a:endParaRPr lang="es-MX" sz="2400" b="1" dirty="0">
                        <a:solidFill>
                          <a:schemeClr val="tx1"/>
                        </a:solidFill>
                        <a:latin typeface="Arial" panose="020B0604020202020204" pitchFamily="34" charset="0"/>
                        <a:cs typeface="Arial" panose="020B0604020202020204" pitchFamily="34" charset="0"/>
                      </a:endParaRPr>
                    </a:p>
                    <a:p>
                      <a:pPr algn="ctr"/>
                      <a:r>
                        <a:rPr lang="es-MX" sz="2400" b="1" dirty="0">
                          <a:solidFill>
                            <a:schemeClr val="tx1"/>
                          </a:solidFill>
                          <a:latin typeface="Arial" panose="020B0604020202020204" pitchFamily="34" charset="0"/>
                          <a:cs typeface="Arial" panose="020B0604020202020204" pitchFamily="34" charset="0"/>
                        </a:rPr>
                        <a:t>PROTECCIÓN CONTRA LA MANIPULACIÓN GENÉTICA</a:t>
                      </a:r>
                    </a:p>
                    <a:p>
                      <a:pPr algn="ctr"/>
                      <a:endParaRPr lang="es-MX" sz="2400" b="1" dirty="0">
                        <a:solidFill>
                          <a:schemeClr val="tx1"/>
                        </a:solidFill>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196973929"/>
                  </a:ext>
                </a:extLst>
              </a:tr>
              <a:tr h="370840">
                <a:tc>
                  <a:txBody>
                    <a:bodyPr/>
                    <a:lstStyle/>
                    <a:p>
                      <a:pPr algn="ctr"/>
                      <a:endParaRPr lang="es-MX" sz="2400" b="1" dirty="0">
                        <a:solidFill>
                          <a:schemeClr val="tx1"/>
                        </a:solidFill>
                        <a:latin typeface="Arial" panose="020B0604020202020204" pitchFamily="34" charset="0"/>
                        <a:cs typeface="Arial" panose="020B0604020202020204" pitchFamily="34" charset="0"/>
                      </a:endParaRPr>
                    </a:p>
                    <a:p>
                      <a:pPr algn="ctr"/>
                      <a:r>
                        <a:rPr lang="es-MX" sz="2400" b="1" dirty="0">
                          <a:solidFill>
                            <a:schemeClr val="tx1"/>
                          </a:solidFill>
                          <a:latin typeface="Arial" panose="020B0604020202020204" pitchFamily="34" charset="0"/>
                          <a:cs typeface="Arial" panose="020B0604020202020204" pitchFamily="34" charset="0"/>
                        </a:rPr>
                        <a:t>QUINTA  GENERACIÓN</a:t>
                      </a:r>
                    </a:p>
                    <a:p>
                      <a:pPr algn="ctr"/>
                      <a:endParaRPr lang="es-MX" sz="2400" b="1" dirty="0">
                        <a:solidFill>
                          <a:schemeClr val="tx1"/>
                        </a:solidFill>
                        <a:latin typeface="Arial" panose="020B0604020202020204" pitchFamily="34" charset="0"/>
                        <a:cs typeface="Arial" panose="020B0604020202020204" pitchFamily="34" charset="0"/>
                      </a:endParaRPr>
                    </a:p>
                    <a:p>
                      <a:pPr algn="ctr"/>
                      <a:r>
                        <a:rPr lang="es-MX" sz="2400" b="1" dirty="0">
                          <a:solidFill>
                            <a:schemeClr val="tx1"/>
                          </a:solidFill>
                          <a:latin typeface="Arial" panose="020B0604020202020204" pitchFamily="34" charset="0"/>
                          <a:cs typeface="Arial" panose="020B0604020202020204" pitchFamily="34" charset="0"/>
                        </a:rPr>
                        <a:t>DERECHOS DIGITALES. DERECHO AL OLVIDO</a:t>
                      </a:r>
                    </a:p>
                    <a:p>
                      <a:pPr algn="ctr"/>
                      <a:r>
                        <a:rPr lang="es-MX" sz="2400" b="1" dirty="0">
                          <a:solidFill>
                            <a:schemeClr val="tx1"/>
                          </a:solidFill>
                          <a:latin typeface="Arial" panose="020B0604020202020204" pitchFamily="34" charset="0"/>
                          <a:cs typeface="Arial" panose="020B0604020202020204" pitchFamily="34" charset="0"/>
                        </a:rPr>
                        <a:t>DERECHO AL ANONIMATO</a:t>
                      </a:r>
                    </a:p>
                    <a:p>
                      <a:pPr algn="ctr"/>
                      <a:endParaRPr lang="es-MX" sz="2400" b="1" dirty="0">
                        <a:solidFill>
                          <a:schemeClr val="tx1"/>
                        </a:solidFill>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708973951"/>
                  </a:ext>
                </a:extLst>
              </a:tr>
            </a:tbl>
          </a:graphicData>
        </a:graphic>
      </p:graphicFrame>
    </p:spTree>
    <p:extLst>
      <p:ext uri="{BB962C8B-B14F-4D97-AF65-F5344CB8AC3E}">
        <p14:creationId xmlns:p14="http://schemas.microsoft.com/office/powerpoint/2010/main" val="1451332507"/>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angle 17"/>
          <p:cNvSpPr/>
          <p:nvPr/>
        </p:nvSpPr>
        <p:spPr>
          <a:xfrm>
            <a:off x="1" y="-13855"/>
            <a:ext cx="1233376" cy="6857999"/>
          </a:xfrm>
          <a:prstGeom prst="rect">
            <a:avLst/>
          </a:prstGeom>
          <a:solidFill>
            <a:schemeClr val="tx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nvGrpSpPr>
          <p:cNvPr id="12" name="Group 4"/>
          <p:cNvGrpSpPr>
            <a:grpSpLocks noChangeAspect="1"/>
          </p:cNvGrpSpPr>
          <p:nvPr/>
        </p:nvGrpSpPr>
        <p:grpSpPr bwMode="auto">
          <a:xfrm>
            <a:off x="84698" y="546394"/>
            <a:ext cx="1063982" cy="1079759"/>
            <a:chOff x="3551" y="1011"/>
            <a:chExt cx="578" cy="620"/>
          </a:xfrm>
          <a:solidFill>
            <a:srgbClr val="FFC000"/>
          </a:solidFill>
        </p:grpSpPr>
        <p:sp>
          <p:nvSpPr>
            <p:cNvPr id="13" name="Freeform 5"/>
            <p:cNvSpPr>
              <a:spLocks/>
            </p:cNvSpPr>
            <p:nvPr/>
          </p:nvSpPr>
          <p:spPr bwMode="auto">
            <a:xfrm>
              <a:off x="3551" y="1138"/>
              <a:ext cx="578" cy="493"/>
            </a:xfrm>
            <a:custGeom>
              <a:avLst/>
              <a:gdLst>
                <a:gd name="T0" fmla="*/ 331 w 335"/>
                <a:gd name="T1" fmla="*/ 22 h 287"/>
                <a:gd name="T2" fmla="*/ 173 w 335"/>
                <a:gd name="T3" fmla="*/ 78 h 287"/>
                <a:gd name="T4" fmla="*/ 163 w 335"/>
                <a:gd name="T5" fmla="*/ 81 h 287"/>
                <a:gd name="T6" fmla="*/ 160 w 335"/>
                <a:gd name="T7" fmla="*/ 78 h 287"/>
                <a:gd name="T8" fmla="*/ 5 w 335"/>
                <a:gd name="T9" fmla="*/ 22 h 287"/>
                <a:gd name="T10" fmla="*/ 1 w 335"/>
                <a:gd name="T11" fmla="*/ 29 h 287"/>
                <a:gd name="T12" fmla="*/ 1 w 335"/>
                <a:gd name="T13" fmla="*/ 217 h 287"/>
                <a:gd name="T14" fmla="*/ 8 w 335"/>
                <a:gd name="T15" fmla="*/ 225 h 287"/>
                <a:gd name="T16" fmla="*/ 10 w 335"/>
                <a:gd name="T17" fmla="*/ 225 h 287"/>
                <a:gd name="T18" fmla="*/ 160 w 335"/>
                <a:gd name="T19" fmla="*/ 282 h 287"/>
                <a:gd name="T20" fmla="*/ 171 w 335"/>
                <a:gd name="T21" fmla="*/ 285 h 287"/>
                <a:gd name="T22" fmla="*/ 173 w 335"/>
                <a:gd name="T23" fmla="*/ 282 h 287"/>
                <a:gd name="T24" fmla="*/ 325 w 335"/>
                <a:gd name="T25" fmla="*/ 225 h 287"/>
                <a:gd name="T26" fmla="*/ 335 w 335"/>
                <a:gd name="T27" fmla="*/ 220 h 287"/>
                <a:gd name="T28" fmla="*/ 335 w 335"/>
                <a:gd name="T29" fmla="*/ 217 h 287"/>
                <a:gd name="T30" fmla="*/ 335 w 335"/>
                <a:gd name="T31" fmla="*/ 29 h 287"/>
                <a:gd name="T32" fmla="*/ 331 w 335"/>
                <a:gd name="T33" fmla="*/ 22 h 2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35" h="287">
                  <a:moveTo>
                    <a:pt x="331" y="22"/>
                  </a:moveTo>
                  <a:cubicBezTo>
                    <a:pt x="272" y="0"/>
                    <a:pt x="205" y="24"/>
                    <a:pt x="173" y="78"/>
                  </a:cubicBezTo>
                  <a:cubicBezTo>
                    <a:pt x="171" y="82"/>
                    <a:pt x="167" y="83"/>
                    <a:pt x="163" y="81"/>
                  </a:cubicBezTo>
                  <a:cubicBezTo>
                    <a:pt x="162" y="80"/>
                    <a:pt x="161" y="79"/>
                    <a:pt x="160" y="78"/>
                  </a:cubicBezTo>
                  <a:cubicBezTo>
                    <a:pt x="129" y="24"/>
                    <a:pt x="64" y="0"/>
                    <a:pt x="5" y="22"/>
                  </a:cubicBezTo>
                  <a:cubicBezTo>
                    <a:pt x="2" y="24"/>
                    <a:pt x="0" y="26"/>
                    <a:pt x="1" y="29"/>
                  </a:cubicBezTo>
                  <a:cubicBezTo>
                    <a:pt x="1" y="217"/>
                    <a:pt x="1" y="217"/>
                    <a:pt x="1" y="217"/>
                  </a:cubicBezTo>
                  <a:cubicBezTo>
                    <a:pt x="1" y="222"/>
                    <a:pt x="4" y="225"/>
                    <a:pt x="8" y="225"/>
                  </a:cubicBezTo>
                  <a:cubicBezTo>
                    <a:pt x="9" y="225"/>
                    <a:pt x="10" y="225"/>
                    <a:pt x="10" y="225"/>
                  </a:cubicBezTo>
                  <a:cubicBezTo>
                    <a:pt x="68" y="206"/>
                    <a:pt x="130" y="230"/>
                    <a:pt x="160" y="282"/>
                  </a:cubicBezTo>
                  <a:cubicBezTo>
                    <a:pt x="162" y="286"/>
                    <a:pt x="167" y="287"/>
                    <a:pt x="171" y="285"/>
                  </a:cubicBezTo>
                  <a:cubicBezTo>
                    <a:pt x="172" y="284"/>
                    <a:pt x="173" y="283"/>
                    <a:pt x="173" y="282"/>
                  </a:cubicBezTo>
                  <a:cubicBezTo>
                    <a:pt x="204" y="229"/>
                    <a:pt x="268" y="205"/>
                    <a:pt x="325" y="225"/>
                  </a:cubicBezTo>
                  <a:cubicBezTo>
                    <a:pt x="329" y="226"/>
                    <a:pt x="334" y="224"/>
                    <a:pt x="335" y="220"/>
                  </a:cubicBezTo>
                  <a:cubicBezTo>
                    <a:pt x="335" y="219"/>
                    <a:pt x="335" y="218"/>
                    <a:pt x="335" y="217"/>
                  </a:cubicBezTo>
                  <a:cubicBezTo>
                    <a:pt x="335" y="29"/>
                    <a:pt x="335" y="29"/>
                    <a:pt x="335" y="29"/>
                  </a:cubicBezTo>
                  <a:cubicBezTo>
                    <a:pt x="335" y="26"/>
                    <a:pt x="334" y="24"/>
                    <a:pt x="331" y="2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4" name="Oval 6"/>
            <p:cNvSpPr>
              <a:spLocks noChangeArrowheads="1"/>
            </p:cNvSpPr>
            <p:nvPr/>
          </p:nvSpPr>
          <p:spPr bwMode="auto">
            <a:xfrm>
              <a:off x="3755" y="1011"/>
              <a:ext cx="172" cy="173"/>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24" name="Rounded Rectangle 23">
            <a:extLst>
              <a:ext uri="{FF2B5EF4-FFF2-40B4-BE49-F238E27FC236}">
                <a16:creationId xmlns:a16="http://schemas.microsoft.com/office/drawing/2014/main" id="{BFD96790-848A-438E-9E66-18D7BAF751A7}"/>
              </a:ext>
            </a:extLst>
          </p:cNvPr>
          <p:cNvSpPr/>
          <p:nvPr/>
        </p:nvSpPr>
        <p:spPr>
          <a:xfrm>
            <a:off x="1367632" y="67786"/>
            <a:ext cx="10456195" cy="1018488"/>
          </a:xfrm>
          <a:prstGeom prst="roundRect">
            <a:avLst>
              <a:gd name="adj" fmla="val 8891"/>
            </a:avLst>
          </a:prstGeom>
          <a:solidFill>
            <a:srgbClr val="FFC000"/>
          </a:solidFill>
          <a:ln>
            <a:noFill/>
          </a:ln>
          <a:effectLst>
            <a:outerShdw blurRad="571500" dist="279400" dir="1500000" sx="98000" sy="98000" algn="ctr" rotWithShape="0">
              <a:schemeClr val="tx1">
                <a:lumMod val="85000"/>
                <a:lumOff val="15000"/>
                <a:alpha val="17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MX" sz="32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DERECHOS HUMANOS  EN  EL  PRESENTE</a:t>
            </a:r>
          </a:p>
          <a:p>
            <a:pPr marL="0" marR="0" lvl="0" indent="0" algn="ctr" defTabSz="914400" rtl="0" eaLnBrk="1" fontAlgn="auto" latinLnBrk="0" hangingPunct="1">
              <a:lnSpc>
                <a:spcPct val="100000"/>
              </a:lnSpc>
              <a:spcBef>
                <a:spcPts val="0"/>
              </a:spcBef>
              <a:spcAft>
                <a:spcPts val="0"/>
              </a:spcAft>
              <a:buClrTx/>
              <a:buSzTx/>
              <a:buFontTx/>
              <a:buNone/>
              <a:tabLst/>
              <a:defRPr/>
            </a:pPr>
            <a:r>
              <a:rPr lang="es-MX" sz="2800" b="1" dirty="0">
                <a:solidFill>
                  <a:prstClr val="black"/>
                </a:solidFill>
                <a:latin typeface="Arial" panose="020B0604020202020204" pitchFamily="34" charset="0"/>
                <a:cs typeface="Arial" panose="020B0604020202020204" pitchFamily="34" charset="0"/>
              </a:rPr>
              <a:t>POR  SU  NATURALEZA</a:t>
            </a:r>
            <a:endParaRPr kumimoji="0" lang="en-ID" sz="2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pic>
        <p:nvPicPr>
          <p:cNvPr id="29" name="Imagen 28"/>
          <p:cNvPicPr>
            <a:picLocks noChangeAspect="1"/>
          </p:cNvPicPr>
          <p:nvPr/>
        </p:nvPicPr>
        <p:blipFill>
          <a:blip r:embed="rId2"/>
          <a:stretch>
            <a:fillRect/>
          </a:stretch>
        </p:blipFill>
        <p:spPr>
          <a:xfrm>
            <a:off x="9486711" y="6383813"/>
            <a:ext cx="2057400" cy="406401"/>
          </a:xfrm>
          <a:prstGeom prst="rect">
            <a:avLst/>
          </a:prstGeom>
        </p:spPr>
      </p:pic>
      <p:graphicFrame>
        <p:nvGraphicFramePr>
          <p:cNvPr id="2" name="Tabla 1">
            <a:extLst>
              <a:ext uri="{FF2B5EF4-FFF2-40B4-BE49-F238E27FC236}">
                <a16:creationId xmlns:a16="http://schemas.microsoft.com/office/drawing/2014/main" id="{DC215AEB-58DA-6380-47CE-0A50A151828D}"/>
              </a:ext>
            </a:extLst>
          </p:cNvPr>
          <p:cNvGraphicFramePr>
            <a:graphicFrameLocks noGrp="1"/>
          </p:cNvGraphicFramePr>
          <p:nvPr>
            <p:extLst>
              <p:ext uri="{D42A27DB-BD31-4B8C-83A1-F6EECF244321}">
                <p14:modId xmlns:p14="http://schemas.microsoft.com/office/powerpoint/2010/main" val="170878195"/>
              </p:ext>
            </p:extLst>
          </p:nvPr>
        </p:nvGraphicFramePr>
        <p:xfrm>
          <a:off x="1435817" y="1235683"/>
          <a:ext cx="10388010" cy="4998720"/>
        </p:xfrm>
        <a:graphic>
          <a:graphicData uri="http://schemas.openxmlformats.org/drawingml/2006/table">
            <a:tbl>
              <a:tblPr firstRow="1" bandRow="1">
                <a:tableStyleId>{E269D01E-BC32-4049-B463-5C60D7B0CCD2}</a:tableStyleId>
              </a:tblPr>
              <a:tblGrid>
                <a:gridCol w="3462670">
                  <a:extLst>
                    <a:ext uri="{9D8B030D-6E8A-4147-A177-3AD203B41FA5}">
                      <a16:colId xmlns:a16="http://schemas.microsoft.com/office/drawing/2014/main" val="2325025060"/>
                    </a:ext>
                  </a:extLst>
                </a:gridCol>
                <a:gridCol w="3462670">
                  <a:extLst>
                    <a:ext uri="{9D8B030D-6E8A-4147-A177-3AD203B41FA5}">
                      <a16:colId xmlns:a16="http://schemas.microsoft.com/office/drawing/2014/main" val="1092099072"/>
                    </a:ext>
                  </a:extLst>
                </a:gridCol>
                <a:gridCol w="3462670">
                  <a:extLst>
                    <a:ext uri="{9D8B030D-6E8A-4147-A177-3AD203B41FA5}">
                      <a16:colId xmlns:a16="http://schemas.microsoft.com/office/drawing/2014/main" val="3009047630"/>
                    </a:ext>
                  </a:extLst>
                </a:gridCol>
              </a:tblGrid>
              <a:tr h="4054722">
                <a:tc>
                  <a:txBody>
                    <a:bodyPr/>
                    <a:lstStyle/>
                    <a:p>
                      <a:pPr algn="ctr"/>
                      <a:endParaRPr lang="es-MX" sz="2800" b="1" dirty="0">
                        <a:solidFill>
                          <a:schemeClr val="tx1"/>
                        </a:solidFill>
                        <a:latin typeface="Arial" panose="020B0604020202020204" pitchFamily="34" charset="0"/>
                        <a:cs typeface="Arial" panose="020B0604020202020204" pitchFamily="34" charset="0"/>
                      </a:endParaRPr>
                    </a:p>
                    <a:p>
                      <a:pPr algn="ctr"/>
                      <a:endParaRPr lang="es-MX" sz="2800" b="1" dirty="0">
                        <a:solidFill>
                          <a:schemeClr val="tx1"/>
                        </a:solidFill>
                        <a:latin typeface="Arial" panose="020B0604020202020204" pitchFamily="34" charset="0"/>
                        <a:cs typeface="Arial" panose="020B0604020202020204" pitchFamily="34" charset="0"/>
                      </a:endParaRPr>
                    </a:p>
                    <a:p>
                      <a:pPr algn="ctr"/>
                      <a:endParaRPr lang="es-MX" sz="2800" b="1" dirty="0">
                        <a:solidFill>
                          <a:schemeClr val="tx1"/>
                        </a:solidFill>
                        <a:latin typeface="Arial" panose="020B0604020202020204" pitchFamily="34" charset="0"/>
                        <a:cs typeface="Arial" panose="020B0604020202020204" pitchFamily="34" charset="0"/>
                      </a:endParaRPr>
                    </a:p>
                    <a:p>
                      <a:pPr algn="ctr"/>
                      <a:endParaRPr lang="es-MX" sz="2800" b="1" dirty="0">
                        <a:solidFill>
                          <a:schemeClr val="tx1"/>
                        </a:solidFill>
                        <a:latin typeface="Arial" panose="020B0604020202020204" pitchFamily="34" charset="0"/>
                        <a:cs typeface="Arial" panose="020B0604020202020204" pitchFamily="34" charset="0"/>
                      </a:endParaRPr>
                    </a:p>
                    <a:p>
                      <a:pPr algn="ctr">
                        <a:lnSpc>
                          <a:spcPct val="150000"/>
                        </a:lnSpc>
                      </a:pPr>
                      <a:r>
                        <a:rPr lang="es-MX" sz="2800" b="1" dirty="0">
                          <a:solidFill>
                            <a:schemeClr val="tx1"/>
                          </a:solidFill>
                          <a:latin typeface="Arial" panose="020B0604020202020204" pitchFamily="34" charset="0"/>
                          <a:cs typeface="Arial" panose="020B0604020202020204" pitchFamily="34" charset="0"/>
                        </a:rPr>
                        <a:t>DERECHOS</a:t>
                      </a:r>
                    </a:p>
                    <a:p>
                      <a:pPr algn="ctr">
                        <a:lnSpc>
                          <a:spcPct val="150000"/>
                        </a:lnSpc>
                      </a:pPr>
                      <a:r>
                        <a:rPr lang="es-MX" sz="2800" b="1" dirty="0">
                          <a:solidFill>
                            <a:schemeClr val="tx1"/>
                          </a:solidFill>
                          <a:latin typeface="Arial" panose="020B0604020202020204" pitchFamily="34" charset="0"/>
                          <a:cs typeface="Arial" panose="020B0604020202020204" pitchFamily="34" charset="0"/>
                        </a:rPr>
                        <a:t>CIVILES</a:t>
                      </a:r>
                    </a:p>
                  </a:txBody>
                  <a:tcPr/>
                </a:tc>
                <a:tc>
                  <a:txBody>
                    <a:bodyPr/>
                    <a:lstStyle/>
                    <a:p>
                      <a:pPr algn="ctr"/>
                      <a:endParaRPr lang="es-MX" sz="2800" b="1" dirty="0">
                        <a:solidFill>
                          <a:schemeClr val="tx1"/>
                        </a:solidFill>
                        <a:latin typeface="Arial" panose="020B0604020202020204" pitchFamily="34" charset="0"/>
                        <a:cs typeface="Arial" panose="020B0604020202020204" pitchFamily="34" charset="0"/>
                      </a:endParaRPr>
                    </a:p>
                    <a:p>
                      <a:pPr algn="ctr"/>
                      <a:endParaRPr lang="es-MX" sz="2800" b="1" dirty="0">
                        <a:solidFill>
                          <a:schemeClr val="tx1"/>
                        </a:solidFill>
                        <a:latin typeface="Arial" panose="020B0604020202020204" pitchFamily="34" charset="0"/>
                        <a:cs typeface="Arial" panose="020B0604020202020204" pitchFamily="34" charset="0"/>
                      </a:endParaRPr>
                    </a:p>
                    <a:p>
                      <a:pPr algn="ctr"/>
                      <a:endParaRPr lang="es-MX" sz="2800" b="1" dirty="0">
                        <a:solidFill>
                          <a:schemeClr val="tx1"/>
                        </a:solidFill>
                        <a:latin typeface="Arial" panose="020B0604020202020204" pitchFamily="34" charset="0"/>
                        <a:cs typeface="Arial" panose="020B0604020202020204" pitchFamily="34" charset="0"/>
                      </a:endParaRPr>
                    </a:p>
                    <a:p>
                      <a:pPr algn="ctr"/>
                      <a:endParaRPr lang="es-MX" sz="2800" b="1" dirty="0">
                        <a:solidFill>
                          <a:schemeClr val="tx1"/>
                        </a:solidFill>
                        <a:latin typeface="Arial" panose="020B0604020202020204" pitchFamily="34" charset="0"/>
                        <a:cs typeface="Arial" panose="020B0604020202020204" pitchFamily="34" charset="0"/>
                      </a:endParaRPr>
                    </a:p>
                    <a:p>
                      <a:pPr algn="ctr">
                        <a:lnSpc>
                          <a:spcPct val="150000"/>
                        </a:lnSpc>
                      </a:pPr>
                      <a:r>
                        <a:rPr lang="es-MX" sz="2800" b="1" dirty="0">
                          <a:solidFill>
                            <a:schemeClr val="tx1"/>
                          </a:solidFill>
                          <a:latin typeface="Arial" panose="020B0604020202020204" pitchFamily="34" charset="0"/>
                          <a:cs typeface="Arial" panose="020B0604020202020204" pitchFamily="34" charset="0"/>
                        </a:rPr>
                        <a:t>DERECHOS</a:t>
                      </a:r>
                    </a:p>
                    <a:p>
                      <a:pPr algn="ctr">
                        <a:lnSpc>
                          <a:spcPct val="150000"/>
                        </a:lnSpc>
                      </a:pPr>
                      <a:r>
                        <a:rPr lang="es-MX" sz="2800" b="1" dirty="0">
                          <a:solidFill>
                            <a:schemeClr val="tx1"/>
                          </a:solidFill>
                          <a:latin typeface="Arial" panose="020B0604020202020204" pitchFamily="34" charset="0"/>
                          <a:cs typeface="Arial" panose="020B0604020202020204" pitchFamily="34" charset="0"/>
                        </a:rPr>
                        <a:t>POLÍTICOS</a:t>
                      </a:r>
                    </a:p>
                  </a:txBody>
                  <a:tcPr/>
                </a:tc>
                <a:tc>
                  <a:txBody>
                    <a:bodyPr/>
                    <a:lstStyle/>
                    <a:p>
                      <a:pPr algn="ctr"/>
                      <a:endParaRPr lang="es-MX" sz="2800" b="1" dirty="0">
                        <a:solidFill>
                          <a:schemeClr val="tx1"/>
                        </a:solidFill>
                        <a:latin typeface="Arial" panose="020B0604020202020204" pitchFamily="34" charset="0"/>
                        <a:cs typeface="Arial" panose="020B0604020202020204" pitchFamily="34" charset="0"/>
                      </a:endParaRPr>
                    </a:p>
                    <a:p>
                      <a:pPr algn="ctr"/>
                      <a:endParaRPr lang="es-MX" sz="2800" b="1" dirty="0">
                        <a:solidFill>
                          <a:schemeClr val="tx1"/>
                        </a:solidFill>
                        <a:latin typeface="Arial" panose="020B0604020202020204" pitchFamily="34" charset="0"/>
                        <a:cs typeface="Arial" panose="020B0604020202020204" pitchFamily="34" charset="0"/>
                      </a:endParaRPr>
                    </a:p>
                    <a:p>
                      <a:pPr algn="ctr"/>
                      <a:endParaRPr lang="es-MX" sz="2800" b="1" dirty="0">
                        <a:solidFill>
                          <a:schemeClr val="tx1"/>
                        </a:solidFill>
                        <a:latin typeface="Arial" panose="020B0604020202020204" pitchFamily="34" charset="0"/>
                        <a:cs typeface="Arial" panose="020B0604020202020204" pitchFamily="34" charset="0"/>
                      </a:endParaRPr>
                    </a:p>
                    <a:p>
                      <a:pPr algn="ctr"/>
                      <a:endParaRPr lang="es-MX" sz="2800" b="1" dirty="0">
                        <a:solidFill>
                          <a:schemeClr val="tx1"/>
                        </a:solidFill>
                        <a:latin typeface="Arial" panose="020B0604020202020204" pitchFamily="34" charset="0"/>
                        <a:cs typeface="Arial" panose="020B0604020202020204" pitchFamily="34" charset="0"/>
                      </a:endParaRPr>
                    </a:p>
                    <a:p>
                      <a:pPr algn="ctr">
                        <a:lnSpc>
                          <a:spcPct val="150000"/>
                        </a:lnSpc>
                      </a:pPr>
                      <a:r>
                        <a:rPr lang="es-MX" sz="2800" b="1" dirty="0">
                          <a:solidFill>
                            <a:schemeClr val="tx1"/>
                          </a:solidFill>
                          <a:latin typeface="Arial" panose="020B0604020202020204" pitchFamily="34" charset="0"/>
                          <a:cs typeface="Arial" panose="020B0604020202020204" pitchFamily="34" charset="0"/>
                        </a:rPr>
                        <a:t>DERECHOS</a:t>
                      </a:r>
                    </a:p>
                    <a:p>
                      <a:pPr algn="ctr">
                        <a:lnSpc>
                          <a:spcPct val="150000"/>
                        </a:lnSpc>
                      </a:pPr>
                      <a:r>
                        <a:rPr lang="es-MX" sz="2800" b="1" dirty="0">
                          <a:solidFill>
                            <a:schemeClr val="tx1"/>
                          </a:solidFill>
                          <a:latin typeface="Arial" panose="020B0604020202020204" pitchFamily="34" charset="0"/>
                          <a:cs typeface="Arial" panose="020B0604020202020204" pitchFamily="34" charset="0"/>
                        </a:rPr>
                        <a:t>POLÍTICO—ELECTORALES</a:t>
                      </a:r>
                    </a:p>
                    <a:p>
                      <a:pPr algn="ctr"/>
                      <a:endParaRPr lang="es-MX" sz="2800" b="1" dirty="0">
                        <a:solidFill>
                          <a:schemeClr val="tx1"/>
                        </a:solidFill>
                        <a:latin typeface="Arial" panose="020B0604020202020204" pitchFamily="34" charset="0"/>
                        <a:cs typeface="Arial" panose="020B0604020202020204" pitchFamily="34" charset="0"/>
                      </a:endParaRPr>
                    </a:p>
                    <a:p>
                      <a:pPr algn="ctr"/>
                      <a:endParaRPr lang="es-MX" sz="2800" b="1" dirty="0">
                        <a:solidFill>
                          <a:schemeClr val="tx1"/>
                        </a:solidFill>
                        <a:latin typeface="Arial" panose="020B0604020202020204" pitchFamily="34" charset="0"/>
                        <a:cs typeface="Arial" panose="020B0604020202020204" pitchFamily="34" charset="0"/>
                      </a:endParaRPr>
                    </a:p>
                    <a:p>
                      <a:pPr algn="ctr"/>
                      <a:endParaRPr lang="es-MX" sz="2800" b="1" dirty="0">
                        <a:solidFill>
                          <a:schemeClr val="tx1"/>
                        </a:solidFill>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1861463658"/>
                  </a:ext>
                </a:extLst>
              </a:tr>
            </a:tbl>
          </a:graphicData>
        </a:graphic>
      </p:graphicFrame>
    </p:spTree>
    <p:extLst>
      <p:ext uri="{BB962C8B-B14F-4D97-AF65-F5344CB8AC3E}">
        <p14:creationId xmlns:p14="http://schemas.microsoft.com/office/powerpoint/2010/main" val="1730144328"/>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angle 17"/>
          <p:cNvSpPr/>
          <p:nvPr/>
        </p:nvSpPr>
        <p:spPr>
          <a:xfrm>
            <a:off x="1" y="-13855"/>
            <a:ext cx="1233376" cy="6857999"/>
          </a:xfrm>
          <a:prstGeom prst="rect">
            <a:avLst/>
          </a:prstGeom>
          <a:solidFill>
            <a:schemeClr val="tx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nvGrpSpPr>
          <p:cNvPr id="12" name="Group 4"/>
          <p:cNvGrpSpPr>
            <a:grpSpLocks noChangeAspect="1"/>
          </p:cNvGrpSpPr>
          <p:nvPr/>
        </p:nvGrpSpPr>
        <p:grpSpPr bwMode="auto">
          <a:xfrm>
            <a:off x="84698" y="546394"/>
            <a:ext cx="1063982" cy="1079759"/>
            <a:chOff x="3551" y="1011"/>
            <a:chExt cx="578" cy="620"/>
          </a:xfrm>
          <a:solidFill>
            <a:srgbClr val="FFC000"/>
          </a:solidFill>
        </p:grpSpPr>
        <p:sp>
          <p:nvSpPr>
            <p:cNvPr id="13" name="Freeform 5"/>
            <p:cNvSpPr>
              <a:spLocks/>
            </p:cNvSpPr>
            <p:nvPr/>
          </p:nvSpPr>
          <p:spPr bwMode="auto">
            <a:xfrm>
              <a:off x="3551" y="1138"/>
              <a:ext cx="578" cy="493"/>
            </a:xfrm>
            <a:custGeom>
              <a:avLst/>
              <a:gdLst>
                <a:gd name="T0" fmla="*/ 331 w 335"/>
                <a:gd name="T1" fmla="*/ 22 h 287"/>
                <a:gd name="T2" fmla="*/ 173 w 335"/>
                <a:gd name="T3" fmla="*/ 78 h 287"/>
                <a:gd name="T4" fmla="*/ 163 w 335"/>
                <a:gd name="T5" fmla="*/ 81 h 287"/>
                <a:gd name="T6" fmla="*/ 160 w 335"/>
                <a:gd name="T7" fmla="*/ 78 h 287"/>
                <a:gd name="T8" fmla="*/ 5 w 335"/>
                <a:gd name="T9" fmla="*/ 22 h 287"/>
                <a:gd name="T10" fmla="*/ 1 w 335"/>
                <a:gd name="T11" fmla="*/ 29 h 287"/>
                <a:gd name="T12" fmla="*/ 1 w 335"/>
                <a:gd name="T13" fmla="*/ 217 h 287"/>
                <a:gd name="T14" fmla="*/ 8 w 335"/>
                <a:gd name="T15" fmla="*/ 225 h 287"/>
                <a:gd name="T16" fmla="*/ 10 w 335"/>
                <a:gd name="T17" fmla="*/ 225 h 287"/>
                <a:gd name="T18" fmla="*/ 160 w 335"/>
                <a:gd name="T19" fmla="*/ 282 h 287"/>
                <a:gd name="T20" fmla="*/ 171 w 335"/>
                <a:gd name="T21" fmla="*/ 285 h 287"/>
                <a:gd name="T22" fmla="*/ 173 w 335"/>
                <a:gd name="T23" fmla="*/ 282 h 287"/>
                <a:gd name="T24" fmla="*/ 325 w 335"/>
                <a:gd name="T25" fmla="*/ 225 h 287"/>
                <a:gd name="T26" fmla="*/ 335 w 335"/>
                <a:gd name="T27" fmla="*/ 220 h 287"/>
                <a:gd name="T28" fmla="*/ 335 w 335"/>
                <a:gd name="T29" fmla="*/ 217 h 287"/>
                <a:gd name="T30" fmla="*/ 335 w 335"/>
                <a:gd name="T31" fmla="*/ 29 h 287"/>
                <a:gd name="T32" fmla="*/ 331 w 335"/>
                <a:gd name="T33" fmla="*/ 22 h 2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35" h="287">
                  <a:moveTo>
                    <a:pt x="331" y="22"/>
                  </a:moveTo>
                  <a:cubicBezTo>
                    <a:pt x="272" y="0"/>
                    <a:pt x="205" y="24"/>
                    <a:pt x="173" y="78"/>
                  </a:cubicBezTo>
                  <a:cubicBezTo>
                    <a:pt x="171" y="82"/>
                    <a:pt x="167" y="83"/>
                    <a:pt x="163" y="81"/>
                  </a:cubicBezTo>
                  <a:cubicBezTo>
                    <a:pt x="162" y="80"/>
                    <a:pt x="161" y="79"/>
                    <a:pt x="160" y="78"/>
                  </a:cubicBezTo>
                  <a:cubicBezTo>
                    <a:pt x="129" y="24"/>
                    <a:pt x="64" y="0"/>
                    <a:pt x="5" y="22"/>
                  </a:cubicBezTo>
                  <a:cubicBezTo>
                    <a:pt x="2" y="24"/>
                    <a:pt x="0" y="26"/>
                    <a:pt x="1" y="29"/>
                  </a:cubicBezTo>
                  <a:cubicBezTo>
                    <a:pt x="1" y="217"/>
                    <a:pt x="1" y="217"/>
                    <a:pt x="1" y="217"/>
                  </a:cubicBezTo>
                  <a:cubicBezTo>
                    <a:pt x="1" y="222"/>
                    <a:pt x="4" y="225"/>
                    <a:pt x="8" y="225"/>
                  </a:cubicBezTo>
                  <a:cubicBezTo>
                    <a:pt x="9" y="225"/>
                    <a:pt x="10" y="225"/>
                    <a:pt x="10" y="225"/>
                  </a:cubicBezTo>
                  <a:cubicBezTo>
                    <a:pt x="68" y="206"/>
                    <a:pt x="130" y="230"/>
                    <a:pt x="160" y="282"/>
                  </a:cubicBezTo>
                  <a:cubicBezTo>
                    <a:pt x="162" y="286"/>
                    <a:pt x="167" y="287"/>
                    <a:pt x="171" y="285"/>
                  </a:cubicBezTo>
                  <a:cubicBezTo>
                    <a:pt x="172" y="284"/>
                    <a:pt x="173" y="283"/>
                    <a:pt x="173" y="282"/>
                  </a:cubicBezTo>
                  <a:cubicBezTo>
                    <a:pt x="204" y="229"/>
                    <a:pt x="268" y="205"/>
                    <a:pt x="325" y="225"/>
                  </a:cubicBezTo>
                  <a:cubicBezTo>
                    <a:pt x="329" y="226"/>
                    <a:pt x="334" y="224"/>
                    <a:pt x="335" y="220"/>
                  </a:cubicBezTo>
                  <a:cubicBezTo>
                    <a:pt x="335" y="219"/>
                    <a:pt x="335" y="218"/>
                    <a:pt x="335" y="217"/>
                  </a:cubicBezTo>
                  <a:cubicBezTo>
                    <a:pt x="335" y="29"/>
                    <a:pt x="335" y="29"/>
                    <a:pt x="335" y="29"/>
                  </a:cubicBezTo>
                  <a:cubicBezTo>
                    <a:pt x="335" y="26"/>
                    <a:pt x="334" y="24"/>
                    <a:pt x="331" y="2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4" name="Oval 6"/>
            <p:cNvSpPr>
              <a:spLocks noChangeArrowheads="1"/>
            </p:cNvSpPr>
            <p:nvPr/>
          </p:nvSpPr>
          <p:spPr bwMode="auto">
            <a:xfrm>
              <a:off x="3755" y="1011"/>
              <a:ext cx="172" cy="173"/>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24" name="Rounded Rectangle 23">
            <a:extLst>
              <a:ext uri="{FF2B5EF4-FFF2-40B4-BE49-F238E27FC236}">
                <a16:creationId xmlns:a16="http://schemas.microsoft.com/office/drawing/2014/main" id="{BFD96790-848A-438E-9E66-18D7BAF751A7}"/>
              </a:ext>
            </a:extLst>
          </p:cNvPr>
          <p:cNvSpPr/>
          <p:nvPr/>
        </p:nvSpPr>
        <p:spPr>
          <a:xfrm>
            <a:off x="1367632" y="67786"/>
            <a:ext cx="10456195" cy="1018488"/>
          </a:xfrm>
          <a:prstGeom prst="roundRect">
            <a:avLst>
              <a:gd name="adj" fmla="val 8891"/>
            </a:avLst>
          </a:prstGeom>
          <a:solidFill>
            <a:srgbClr val="FFC000"/>
          </a:solidFill>
          <a:ln>
            <a:noFill/>
          </a:ln>
          <a:effectLst>
            <a:outerShdw blurRad="571500" dist="279400" dir="1500000" sx="98000" sy="98000" algn="ctr" rotWithShape="0">
              <a:schemeClr val="tx1">
                <a:lumMod val="85000"/>
                <a:lumOff val="15000"/>
                <a:alpha val="17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MX" sz="32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DERECHOS HUMANOS  EN  EL  PRESENTE</a:t>
            </a:r>
          </a:p>
          <a:p>
            <a:pPr marL="0" marR="0" lvl="0" indent="0" algn="ctr" defTabSz="914400" rtl="0" eaLnBrk="1" fontAlgn="auto" latinLnBrk="0" hangingPunct="1">
              <a:lnSpc>
                <a:spcPct val="100000"/>
              </a:lnSpc>
              <a:spcBef>
                <a:spcPts val="0"/>
              </a:spcBef>
              <a:spcAft>
                <a:spcPts val="0"/>
              </a:spcAft>
              <a:buClrTx/>
              <a:buSzTx/>
              <a:buFontTx/>
              <a:buNone/>
              <a:tabLst/>
              <a:defRPr/>
            </a:pPr>
            <a:r>
              <a:rPr lang="es-MX" sz="2800" b="1" dirty="0">
                <a:solidFill>
                  <a:prstClr val="black"/>
                </a:solidFill>
                <a:latin typeface="Arial" panose="020B0604020202020204" pitchFamily="34" charset="0"/>
                <a:cs typeface="Arial" panose="020B0604020202020204" pitchFamily="34" charset="0"/>
              </a:rPr>
              <a:t>POR  SU  TITULARIDAD</a:t>
            </a:r>
            <a:endParaRPr kumimoji="0" lang="en-ID" sz="2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pic>
        <p:nvPicPr>
          <p:cNvPr id="29" name="Imagen 28"/>
          <p:cNvPicPr>
            <a:picLocks noChangeAspect="1"/>
          </p:cNvPicPr>
          <p:nvPr/>
        </p:nvPicPr>
        <p:blipFill>
          <a:blip r:embed="rId2"/>
          <a:stretch>
            <a:fillRect/>
          </a:stretch>
        </p:blipFill>
        <p:spPr>
          <a:xfrm>
            <a:off x="9486711" y="6383813"/>
            <a:ext cx="2057400" cy="406401"/>
          </a:xfrm>
          <a:prstGeom prst="rect">
            <a:avLst/>
          </a:prstGeom>
        </p:spPr>
      </p:pic>
      <p:graphicFrame>
        <p:nvGraphicFramePr>
          <p:cNvPr id="2" name="Tabla 1">
            <a:extLst>
              <a:ext uri="{FF2B5EF4-FFF2-40B4-BE49-F238E27FC236}">
                <a16:creationId xmlns:a16="http://schemas.microsoft.com/office/drawing/2014/main" id="{DC215AEB-58DA-6380-47CE-0A50A151828D}"/>
              </a:ext>
            </a:extLst>
          </p:cNvPr>
          <p:cNvGraphicFramePr>
            <a:graphicFrameLocks noGrp="1"/>
          </p:cNvGraphicFramePr>
          <p:nvPr>
            <p:extLst>
              <p:ext uri="{D42A27DB-BD31-4B8C-83A1-F6EECF244321}">
                <p14:modId xmlns:p14="http://schemas.microsoft.com/office/powerpoint/2010/main" val="138009725"/>
              </p:ext>
            </p:extLst>
          </p:nvPr>
        </p:nvGraphicFramePr>
        <p:xfrm>
          <a:off x="1435817" y="1162178"/>
          <a:ext cx="10388010" cy="5133023"/>
        </p:xfrm>
        <a:graphic>
          <a:graphicData uri="http://schemas.openxmlformats.org/drawingml/2006/table">
            <a:tbl>
              <a:tblPr firstRow="1" bandRow="1">
                <a:tableStyleId>{E269D01E-BC32-4049-B463-5C60D7B0CCD2}</a:tableStyleId>
              </a:tblPr>
              <a:tblGrid>
                <a:gridCol w="3462670">
                  <a:extLst>
                    <a:ext uri="{9D8B030D-6E8A-4147-A177-3AD203B41FA5}">
                      <a16:colId xmlns:a16="http://schemas.microsoft.com/office/drawing/2014/main" val="2325025060"/>
                    </a:ext>
                  </a:extLst>
                </a:gridCol>
                <a:gridCol w="3462670">
                  <a:extLst>
                    <a:ext uri="{9D8B030D-6E8A-4147-A177-3AD203B41FA5}">
                      <a16:colId xmlns:a16="http://schemas.microsoft.com/office/drawing/2014/main" val="1092099072"/>
                    </a:ext>
                  </a:extLst>
                </a:gridCol>
                <a:gridCol w="3462670">
                  <a:extLst>
                    <a:ext uri="{9D8B030D-6E8A-4147-A177-3AD203B41FA5}">
                      <a16:colId xmlns:a16="http://schemas.microsoft.com/office/drawing/2014/main" val="3009047630"/>
                    </a:ext>
                  </a:extLst>
                </a:gridCol>
              </a:tblGrid>
              <a:tr h="4054722">
                <a:tc>
                  <a:txBody>
                    <a:bodyPr/>
                    <a:lstStyle/>
                    <a:p>
                      <a:pPr algn="ctr"/>
                      <a:endParaRPr lang="es-MX" sz="2800" b="1" dirty="0">
                        <a:solidFill>
                          <a:schemeClr val="tx1"/>
                        </a:solidFill>
                        <a:latin typeface="Arial" panose="020B0604020202020204" pitchFamily="34" charset="0"/>
                        <a:cs typeface="Arial" panose="020B0604020202020204" pitchFamily="34" charset="0"/>
                      </a:endParaRPr>
                    </a:p>
                    <a:p>
                      <a:pPr algn="ctr"/>
                      <a:endParaRPr lang="es-MX" sz="2800" b="1" dirty="0">
                        <a:solidFill>
                          <a:schemeClr val="tx1"/>
                        </a:solidFill>
                        <a:latin typeface="Arial" panose="020B0604020202020204" pitchFamily="34" charset="0"/>
                        <a:cs typeface="Arial" panose="020B0604020202020204" pitchFamily="34" charset="0"/>
                      </a:endParaRPr>
                    </a:p>
                    <a:p>
                      <a:pPr algn="ctr"/>
                      <a:endParaRPr lang="es-MX" sz="2800" b="1" dirty="0">
                        <a:solidFill>
                          <a:schemeClr val="tx1"/>
                        </a:solidFill>
                        <a:latin typeface="Arial" panose="020B0604020202020204" pitchFamily="34" charset="0"/>
                        <a:cs typeface="Arial" panose="020B0604020202020204" pitchFamily="34" charset="0"/>
                      </a:endParaRPr>
                    </a:p>
                    <a:p>
                      <a:pPr algn="ctr"/>
                      <a:endParaRPr lang="es-MX" sz="2800" b="1" dirty="0">
                        <a:solidFill>
                          <a:schemeClr val="tx1"/>
                        </a:solidFill>
                        <a:latin typeface="Arial" panose="020B0604020202020204" pitchFamily="34" charset="0"/>
                        <a:cs typeface="Arial" panose="020B0604020202020204" pitchFamily="34" charset="0"/>
                      </a:endParaRPr>
                    </a:p>
                    <a:p>
                      <a:pPr algn="ctr">
                        <a:lnSpc>
                          <a:spcPct val="150000"/>
                        </a:lnSpc>
                      </a:pPr>
                      <a:r>
                        <a:rPr lang="es-MX" sz="2800" b="1" dirty="0">
                          <a:solidFill>
                            <a:schemeClr val="tx1"/>
                          </a:solidFill>
                          <a:latin typeface="Arial" panose="020B0604020202020204" pitchFamily="34" charset="0"/>
                          <a:cs typeface="Arial" panose="020B0604020202020204" pitchFamily="34" charset="0"/>
                        </a:rPr>
                        <a:t>DERECHOS</a:t>
                      </a:r>
                    </a:p>
                    <a:p>
                      <a:pPr algn="ctr">
                        <a:lnSpc>
                          <a:spcPct val="150000"/>
                        </a:lnSpc>
                      </a:pPr>
                      <a:r>
                        <a:rPr lang="es-MX" sz="2800" b="1" dirty="0">
                          <a:solidFill>
                            <a:schemeClr val="tx1"/>
                          </a:solidFill>
                          <a:latin typeface="Arial" panose="020B0604020202020204" pitchFamily="34" charset="0"/>
                          <a:cs typeface="Arial" panose="020B0604020202020204" pitchFamily="34" charset="0"/>
                        </a:rPr>
                        <a:t>HUMANOS</a:t>
                      </a:r>
                    </a:p>
                    <a:p>
                      <a:pPr algn="ctr">
                        <a:lnSpc>
                          <a:spcPct val="150000"/>
                        </a:lnSpc>
                      </a:pPr>
                      <a:r>
                        <a:rPr lang="es-MX" sz="2800" b="1" dirty="0">
                          <a:solidFill>
                            <a:schemeClr val="tx1"/>
                          </a:solidFill>
                          <a:latin typeface="Arial" panose="020B0604020202020204" pitchFamily="34" charset="0"/>
                          <a:cs typeface="Arial" panose="020B0604020202020204" pitchFamily="34" charset="0"/>
                        </a:rPr>
                        <a:t>INDIVIDUALES</a:t>
                      </a:r>
                    </a:p>
                  </a:txBody>
                  <a:tcPr/>
                </a:tc>
                <a:tc>
                  <a:txBody>
                    <a:bodyPr/>
                    <a:lstStyle/>
                    <a:p>
                      <a:pPr algn="ctr"/>
                      <a:endParaRPr lang="es-MX" sz="2800" b="1" dirty="0">
                        <a:solidFill>
                          <a:schemeClr val="tx1"/>
                        </a:solidFill>
                        <a:latin typeface="Arial" panose="020B0604020202020204" pitchFamily="34" charset="0"/>
                        <a:cs typeface="Arial" panose="020B0604020202020204" pitchFamily="34" charset="0"/>
                      </a:endParaRPr>
                    </a:p>
                    <a:p>
                      <a:pPr algn="ctr"/>
                      <a:endParaRPr lang="es-MX" sz="2800" b="1" dirty="0">
                        <a:solidFill>
                          <a:schemeClr val="tx1"/>
                        </a:solidFill>
                        <a:latin typeface="Arial" panose="020B0604020202020204" pitchFamily="34" charset="0"/>
                        <a:cs typeface="Arial" panose="020B0604020202020204" pitchFamily="34" charset="0"/>
                      </a:endParaRPr>
                    </a:p>
                    <a:p>
                      <a:pPr algn="ctr"/>
                      <a:endParaRPr lang="es-MX" sz="2800" b="1" dirty="0">
                        <a:solidFill>
                          <a:schemeClr val="tx1"/>
                        </a:solidFill>
                        <a:latin typeface="Arial" panose="020B0604020202020204" pitchFamily="34" charset="0"/>
                        <a:cs typeface="Arial" panose="020B0604020202020204" pitchFamily="34" charset="0"/>
                      </a:endParaRPr>
                    </a:p>
                    <a:p>
                      <a:pPr algn="ctr">
                        <a:lnSpc>
                          <a:spcPct val="150000"/>
                        </a:lnSpc>
                      </a:pPr>
                      <a:r>
                        <a:rPr lang="es-MX" sz="2800" b="1" dirty="0">
                          <a:solidFill>
                            <a:schemeClr val="tx1"/>
                          </a:solidFill>
                          <a:latin typeface="Arial" panose="020B0604020202020204" pitchFamily="34" charset="0"/>
                          <a:cs typeface="Arial" panose="020B0604020202020204" pitchFamily="34" charset="0"/>
                        </a:rPr>
                        <a:t>DERECHOS</a:t>
                      </a:r>
                    </a:p>
                    <a:p>
                      <a:pPr algn="ctr">
                        <a:lnSpc>
                          <a:spcPct val="150000"/>
                        </a:lnSpc>
                      </a:pPr>
                      <a:r>
                        <a:rPr lang="es-MX" sz="2800" b="1" dirty="0">
                          <a:solidFill>
                            <a:schemeClr val="tx1"/>
                          </a:solidFill>
                          <a:latin typeface="Arial" panose="020B0604020202020204" pitchFamily="34" charset="0"/>
                          <a:cs typeface="Arial" panose="020B0604020202020204" pitchFamily="34" charset="0"/>
                        </a:rPr>
                        <a:t>HUMANOS</a:t>
                      </a:r>
                    </a:p>
                    <a:p>
                      <a:pPr algn="ctr">
                        <a:lnSpc>
                          <a:spcPct val="150000"/>
                        </a:lnSpc>
                      </a:pPr>
                      <a:r>
                        <a:rPr lang="es-MX" sz="2800" b="1" dirty="0">
                          <a:solidFill>
                            <a:schemeClr val="tx1"/>
                          </a:solidFill>
                          <a:latin typeface="Arial" panose="020B0604020202020204" pitchFamily="34" charset="0"/>
                          <a:cs typeface="Arial" panose="020B0604020202020204" pitchFamily="34" charset="0"/>
                        </a:rPr>
                        <a:t>DE  GRUPO</a:t>
                      </a:r>
                    </a:p>
                    <a:p>
                      <a:pPr algn="ctr">
                        <a:lnSpc>
                          <a:spcPct val="150000"/>
                        </a:lnSpc>
                      </a:pPr>
                      <a:r>
                        <a:rPr lang="es-MX" sz="2800" b="1" dirty="0">
                          <a:solidFill>
                            <a:schemeClr val="tx1"/>
                          </a:solidFill>
                          <a:latin typeface="Arial" panose="020B0604020202020204" pitchFamily="34" charset="0"/>
                          <a:cs typeface="Arial" panose="020B0604020202020204" pitchFamily="34" charset="0"/>
                        </a:rPr>
                        <a:t>O  DE  CLASE</a:t>
                      </a:r>
                    </a:p>
                    <a:p>
                      <a:pPr algn="ctr">
                        <a:lnSpc>
                          <a:spcPct val="150000"/>
                        </a:lnSpc>
                      </a:pPr>
                      <a:endParaRPr lang="es-MX" sz="2800" b="1" dirty="0">
                        <a:solidFill>
                          <a:schemeClr val="tx1"/>
                        </a:solidFill>
                        <a:latin typeface="Arial" panose="020B0604020202020204" pitchFamily="34" charset="0"/>
                        <a:cs typeface="Arial" panose="020B0604020202020204" pitchFamily="34" charset="0"/>
                      </a:endParaRPr>
                    </a:p>
                    <a:p>
                      <a:pPr algn="ctr">
                        <a:lnSpc>
                          <a:spcPct val="150000"/>
                        </a:lnSpc>
                      </a:pPr>
                      <a:endParaRPr lang="es-MX" sz="2800" b="1" dirty="0">
                        <a:solidFill>
                          <a:schemeClr val="tx1"/>
                        </a:solidFill>
                        <a:latin typeface="Arial" panose="020B0604020202020204" pitchFamily="34" charset="0"/>
                        <a:cs typeface="Arial" panose="020B0604020202020204" pitchFamily="34" charset="0"/>
                      </a:endParaRPr>
                    </a:p>
                  </a:txBody>
                  <a:tcPr/>
                </a:tc>
                <a:tc>
                  <a:txBody>
                    <a:bodyPr/>
                    <a:lstStyle/>
                    <a:p>
                      <a:pPr algn="ctr"/>
                      <a:endParaRPr lang="es-MX" sz="2800" b="1" dirty="0">
                        <a:solidFill>
                          <a:schemeClr val="tx1"/>
                        </a:solidFill>
                        <a:latin typeface="Arial" panose="020B0604020202020204" pitchFamily="34" charset="0"/>
                        <a:cs typeface="Arial" panose="020B0604020202020204" pitchFamily="34" charset="0"/>
                      </a:endParaRPr>
                    </a:p>
                    <a:p>
                      <a:pPr algn="ctr"/>
                      <a:endParaRPr lang="es-MX" sz="2800" b="1" dirty="0">
                        <a:solidFill>
                          <a:schemeClr val="tx1"/>
                        </a:solidFill>
                        <a:latin typeface="Arial" panose="020B0604020202020204" pitchFamily="34" charset="0"/>
                        <a:cs typeface="Arial" panose="020B0604020202020204" pitchFamily="34" charset="0"/>
                      </a:endParaRPr>
                    </a:p>
                    <a:p>
                      <a:pPr algn="ctr">
                        <a:lnSpc>
                          <a:spcPct val="150000"/>
                        </a:lnSpc>
                      </a:pPr>
                      <a:r>
                        <a:rPr lang="es-MX" sz="2800" b="1" dirty="0">
                          <a:solidFill>
                            <a:schemeClr val="tx1"/>
                          </a:solidFill>
                          <a:latin typeface="Arial" panose="020B0604020202020204" pitchFamily="34" charset="0"/>
                          <a:cs typeface="Arial" panose="020B0604020202020204" pitchFamily="34" charset="0"/>
                        </a:rPr>
                        <a:t>DERECHOS</a:t>
                      </a:r>
                    </a:p>
                    <a:p>
                      <a:pPr algn="ctr">
                        <a:lnSpc>
                          <a:spcPct val="150000"/>
                        </a:lnSpc>
                      </a:pPr>
                      <a:r>
                        <a:rPr lang="es-MX" sz="2800" b="1" dirty="0">
                          <a:solidFill>
                            <a:schemeClr val="tx1"/>
                          </a:solidFill>
                          <a:latin typeface="Arial" panose="020B0604020202020204" pitchFamily="34" charset="0"/>
                          <a:cs typeface="Arial" panose="020B0604020202020204" pitchFamily="34" charset="0"/>
                        </a:rPr>
                        <a:t>HUMANOS</a:t>
                      </a:r>
                    </a:p>
                    <a:p>
                      <a:pPr algn="ctr">
                        <a:lnSpc>
                          <a:spcPct val="150000"/>
                        </a:lnSpc>
                      </a:pPr>
                      <a:r>
                        <a:rPr lang="es-MX" sz="2800" b="1" dirty="0">
                          <a:solidFill>
                            <a:schemeClr val="tx1"/>
                          </a:solidFill>
                          <a:latin typeface="Arial" panose="020B0604020202020204" pitchFamily="34" charset="0"/>
                          <a:cs typeface="Arial" panose="020B0604020202020204" pitchFamily="34" charset="0"/>
                        </a:rPr>
                        <a:t>UNIVERSALES,</a:t>
                      </a:r>
                    </a:p>
                    <a:p>
                      <a:pPr algn="ctr">
                        <a:lnSpc>
                          <a:spcPct val="150000"/>
                        </a:lnSpc>
                      </a:pPr>
                      <a:r>
                        <a:rPr lang="es-MX" sz="2800" b="1" dirty="0">
                          <a:solidFill>
                            <a:schemeClr val="tx1"/>
                          </a:solidFill>
                          <a:latin typeface="Arial" panose="020B0604020202020204" pitchFamily="34" charset="0"/>
                          <a:cs typeface="Arial" panose="020B0604020202020204" pitchFamily="34" charset="0"/>
                        </a:rPr>
                        <a:t>COMUNES  O</a:t>
                      </a:r>
                    </a:p>
                    <a:p>
                      <a:pPr algn="ctr">
                        <a:lnSpc>
                          <a:spcPct val="150000"/>
                        </a:lnSpc>
                      </a:pPr>
                      <a:r>
                        <a:rPr lang="es-MX" sz="2800" b="1" dirty="0">
                          <a:solidFill>
                            <a:schemeClr val="tx1"/>
                          </a:solidFill>
                          <a:latin typeface="Arial" panose="020B0604020202020204" pitchFamily="34" charset="0"/>
                          <a:cs typeface="Arial" panose="020B0604020202020204" pitchFamily="34" charset="0"/>
                        </a:rPr>
                        <a:t>DE  TODOS</a:t>
                      </a:r>
                    </a:p>
                    <a:p>
                      <a:pPr algn="ctr"/>
                      <a:endParaRPr lang="es-MX" sz="2800" b="1" dirty="0">
                        <a:solidFill>
                          <a:schemeClr val="tx1"/>
                        </a:solidFill>
                        <a:latin typeface="Arial" panose="020B0604020202020204" pitchFamily="34" charset="0"/>
                        <a:cs typeface="Arial" panose="020B0604020202020204" pitchFamily="34" charset="0"/>
                      </a:endParaRPr>
                    </a:p>
                    <a:p>
                      <a:pPr algn="ctr"/>
                      <a:endParaRPr lang="es-MX" sz="2800" b="1" dirty="0">
                        <a:solidFill>
                          <a:schemeClr val="tx1"/>
                        </a:solidFill>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1861463658"/>
                  </a:ext>
                </a:extLst>
              </a:tr>
            </a:tbl>
          </a:graphicData>
        </a:graphic>
      </p:graphicFrame>
    </p:spTree>
    <p:extLst>
      <p:ext uri="{BB962C8B-B14F-4D97-AF65-F5344CB8AC3E}">
        <p14:creationId xmlns:p14="http://schemas.microsoft.com/office/powerpoint/2010/main" val="1453700415"/>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bg>
      <p:bgPr>
        <a:solidFill>
          <a:schemeClr val="tx2">
            <a:lumMod val="50000"/>
          </a:schemeClr>
        </a:solidFill>
        <a:effectLst/>
      </p:bgPr>
    </p:bg>
    <p:spTree>
      <p:nvGrpSpPr>
        <p:cNvPr id="1" name=""/>
        <p:cNvGrpSpPr/>
        <p:nvPr/>
      </p:nvGrpSpPr>
      <p:grpSpPr>
        <a:xfrm>
          <a:off x="0" y="0"/>
          <a:ext cx="0" cy="0"/>
          <a:chOff x="0" y="0"/>
          <a:chExt cx="0" cy="0"/>
        </a:xfrm>
      </p:grpSpPr>
      <p:sp>
        <p:nvSpPr>
          <p:cNvPr id="10" name="TextBox 9"/>
          <p:cNvSpPr txBox="1"/>
          <p:nvPr/>
        </p:nvSpPr>
        <p:spPr>
          <a:xfrm>
            <a:off x="2625686" y="215587"/>
            <a:ext cx="8686800" cy="470898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2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2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2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a:p>
            <a:pPr marL="0" marR="0" lvl="0" indent="0" algn="ctr" defTabSz="914400" rtl="0" eaLnBrk="1" fontAlgn="auto" latinLnBrk="0" hangingPunct="1">
              <a:lnSpc>
                <a:spcPct val="150000"/>
              </a:lnSpc>
              <a:spcBef>
                <a:spcPts val="0"/>
              </a:spcBef>
              <a:spcAft>
                <a:spcPts val="0"/>
              </a:spcAft>
              <a:buClrTx/>
              <a:buSzTx/>
              <a:buFontTx/>
              <a:buNone/>
              <a:tabLst/>
              <a:defRPr/>
            </a:pPr>
            <a:r>
              <a:rPr kumimoji="0" lang="es-MX" sz="32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DERECHOS  HUMANOS</a:t>
            </a:r>
            <a:r>
              <a:rPr lang="es-MX" sz="3200" b="1" dirty="0">
                <a:solidFill>
                  <a:prstClr val="white"/>
                </a:solidFill>
                <a:latin typeface="Arial" panose="020B0604020202020204" pitchFamily="34" charset="0"/>
                <a:cs typeface="Arial" panose="020B0604020202020204" pitchFamily="34" charset="0"/>
              </a:rPr>
              <a:t>  EN  MÉXICO: </a:t>
            </a:r>
            <a:endParaRPr kumimoji="0" lang="es-MX" sz="32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a:p>
            <a:pPr marL="0" marR="0" lvl="0" indent="0" algn="ctr" defTabSz="914400" rtl="0" eaLnBrk="1" fontAlgn="auto" latinLnBrk="0" hangingPunct="1">
              <a:lnSpc>
                <a:spcPct val="150000"/>
              </a:lnSpc>
              <a:spcBef>
                <a:spcPts val="0"/>
              </a:spcBef>
              <a:spcAft>
                <a:spcPts val="0"/>
              </a:spcAft>
              <a:buClrTx/>
              <a:buSzTx/>
              <a:buFontTx/>
              <a:buNone/>
              <a:tabLst/>
              <a:defRPr/>
            </a:pPr>
            <a:r>
              <a:rPr lang="es-MX" sz="3200" b="1" dirty="0">
                <a:solidFill>
                  <a:prstClr val="white"/>
                </a:solidFill>
                <a:latin typeface="Arial" panose="020B0604020202020204" pitchFamily="34" charset="0"/>
                <a:cs typeface="Arial" panose="020B0604020202020204" pitchFamily="34" charset="0"/>
              </a:rPr>
              <a:t>POR  NACIONALIDAD</a:t>
            </a:r>
          </a:p>
          <a:p>
            <a:pPr marL="0" marR="0" lvl="0" indent="0" algn="ctr" defTabSz="914400" rtl="0" eaLnBrk="1" fontAlgn="auto" latinLnBrk="0" hangingPunct="1">
              <a:lnSpc>
                <a:spcPct val="150000"/>
              </a:lnSpc>
              <a:spcBef>
                <a:spcPts val="0"/>
              </a:spcBef>
              <a:spcAft>
                <a:spcPts val="0"/>
              </a:spcAft>
              <a:buClrTx/>
              <a:buSzTx/>
              <a:buFontTx/>
              <a:buNone/>
              <a:tabLst/>
              <a:defRPr/>
            </a:pPr>
            <a:r>
              <a:rPr kumimoji="0" lang="es-MX" sz="32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O  EXTRANJERÍA</a:t>
            </a:r>
            <a:endParaRPr kumimoji="0" lang="en-US" sz="24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24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p:txBody>
      </p:sp>
      <p:grpSp>
        <p:nvGrpSpPr>
          <p:cNvPr id="3" name="Group 4"/>
          <p:cNvGrpSpPr>
            <a:grpSpLocks noChangeAspect="1"/>
          </p:cNvGrpSpPr>
          <p:nvPr/>
        </p:nvGrpSpPr>
        <p:grpSpPr bwMode="auto">
          <a:xfrm>
            <a:off x="249381" y="1370645"/>
            <a:ext cx="1756399" cy="1449911"/>
            <a:chOff x="3551" y="1011"/>
            <a:chExt cx="578" cy="620"/>
          </a:xfrm>
          <a:solidFill>
            <a:srgbClr val="FFC000"/>
          </a:solidFill>
        </p:grpSpPr>
        <p:sp>
          <p:nvSpPr>
            <p:cNvPr id="5" name="Freeform 5"/>
            <p:cNvSpPr>
              <a:spLocks/>
            </p:cNvSpPr>
            <p:nvPr/>
          </p:nvSpPr>
          <p:spPr bwMode="auto">
            <a:xfrm>
              <a:off x="3551" y="1138"/>
              <a:ext cx="578" cy="493"/>
            </a:xfrm>
            <a:custGeom>
              <a:avLst/>
              <a:gdLst>
                <a:gd name="T0" fmla="*/ 331 w 335"/>
                <a:gd name="T1" fmla="*/ 22 h 287"/>
                <a:gd name="T2" fmla="*/ 173 w 335"/>
                <a:gd name="T3" fmla="*/ 78 h 287"/>
                <a:gd name="T4" fmla="*/ 163 w 335"/>
                <a:gd name="T5" fmla="*/ 81 h 287"/>
                <a:gd name="T6" fmla="*/ 160 w 335"/>
                <a:gd name="T7" fmla="*/ 78 h 287"/>
                <a:gd name="T8" fmla="*/ 5 w 335"/>
                <a:gd name="T9" fmla="*/ 22 h 287"/>
                <a:gd name="T10" fmla="*/ 1 w 335"/>
                <a:gd name="T11" fmla="*/ 29 h 287"/>
                <a:gd name="T12" fmla="*/ 1 w 335"/>
                <a:gd name="T13" fmla="*/ 217 h 287"/>
                <a:gd name="T14" fmla="*/ 8 w 335"/>
                <a:gd name="T15" fmla="*/ 225 h 287"/>
                <a:gd name="T16" fmla="*/ 10 w 335"/>
                <a:gd name="T17" fmla="*/ 225 h 287"/>
                <a:gd name="T18" fmla="*/ 160 w 335"/>
                <a:gd name="T19" fmla="*/ 282 h 287"/>
                <a:gd name="T20" fmla="*/ 171 w 335"/>
                <a:gd name="T21" fmla="*/ 285 h 287"/>
                <a:gd name="T22" fmla="*/ 173 w 335"/>
                <a:gd name="T23" fmla="*/ 282 h 287"/>
                <a:gd name="T24" fmla="*/ 325 w 335"/>
                <a:gd name="T25" fmla="*/ 225 h 287"/>
                <a:gd name="T26" fmla="*/ 335 w 335"/>
                <a:gd name="T27" fmla="*/ 220 h 287"/>
                <a:gd name="T28" fmla="*/ 335 w 335"/>
                <a:gd name="T29" fmla="*/ 217 h 287"/>
                <a:gd name="T30" fmla="*/ 335 w 335"/>
                <a:gd name="T31" fmla="*/ 29 h 287"/>
                <a:gd name="T32" fmla="*/ 331 w 335"/>
                <a:gd name="T33" fmla="*/ 22 h 2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35" h="287">
                  <a:moveTo>
                    <a:pt x="331" y="22"/>
                  </a:moveTo>
                  <a:cubicBezTo>
                    <a:pt x="272" y="0"/>
                    <a:pt x="205" y="24"/>
                    <a:pt x="173" y="78"/>
                  </a:cubicBezTo>
                  <a:cubicBezTo>
                    <a:pt x="171" y="82"/>
                    <a:pt x="167" y="83"/>
                    <a:pt x="163" y="81"/>
                  </a:cubicBezTo>
                  <a:cubicBezTo>
                    <a:pt x="162" y="80"/>
                    <a:pt x="161" y="79"/>
                    <a:pt x="160" y="78"/>
                  </a:cubicBezTo>
                  <a:cubicBezTo>
                    <a:pt x="129" y="24"/>
                    <a:pt x="64" y="0"/>
                    <a:pt x="5" y="22"/>
                  </a:cubicBezTo>
                  <a:cubicBezTo>
                    <a:pt x="2" y="24"/>
                    <a:pt x="0" y="26"/>
                    <a:pt x="1" y="29"/>
                  </a:cubicBezTo>
                  <a:cubicBezTo>
                    <a:pt x="1" y="217"/>
                    <a:pt x="1" y="217"/>
                    <a:pt x="1" y="217"/>
                  </a:cubicBezTo>
                  <a:cubicBezTo>
                    <a:pt x="1" y="222"/>
                    <a:pt x="4" y="225"/>
                    <a:pt x="8" y="225"/>
                  </a:cubicBezTo>
                  <a:cubicBezTo>
                    <a:pt x="9" y="225"/>
                    <a:pt x="10" y="225"/>
                    <a:pt x="10" y="225"/>
                  </a:cubicBezTo>
                  <a:cubicBezTo>
                    <a:pt x="68" y="206"/>
                    <a:pt x="130" y="230"/>
                    <a:pt x="160" y="282"/>
                  </a:cubicBezTo>
                  <a:cubicBezTo>
                    <a:pt x="162" y="286"/>
                    <a:pt x="167" y="287"/>
                    <a:pt x="171" y="285"/>
                  </a:cubicBezTo>
                  <a:cubicBezTo>
                    <a:pt x="172" y="284"/>
                    <a:pt x="173" y="283"/>
                    <a:pt x="173" y="282"/>
                  </a:cubicBezTo>
                  <a:cubicBezTo>
                    <a:pt x="204" y="229"/>
                    <a:pt x="268" y="205"/>
                    <a:pt x="325" y="225"/>
                  </a:cubicBezTo>
                  <a:cubicBezTo>
                    <a:pt x="329" y="226"/>
                    <a:pt x="334" y="224"/>
                    <a:pt x="335" y="220"/>
                  </a:cubicBezTo>
                  <a:cubicBezTo>
                    <a:pt x="335" y="219"/>
                    <a:pt x="335" y="218"/>
                    <a:pt x="335" y="217"/>
                  </a:cubicBezTo>
                  <a:cubicBezTo>
                    <a:pt x="335" y="29"/>
                    <a:pt x="335" y="29"/>
                    <a:pt x="335" y="29"/>
                  </a:cubicBezTo>
                  <a:cubicBezTo>
                    <a:pt x="335" y="26"/>
                    <a:pt x="334" y="24"/>
                    <a:pt x="331" y="2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 name="Oval 6"/>
            <p:cNvSpPr>
              <a:spLocks noChangeArrowheads="1"/>
            </p:cNvSpPr>
            <p:nvPr/>
          </p:nvSpPr>
          <p:spPr bwMode="auto">
            <a:xfrm>
              <a:off x="3755" y="1011"/>
              <a:ext cx="172" cy="173"/>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17" name="Rectangle 16"/>
          <p:cNvSpPr/>
          <p:nvPr/>
        </p:nvSpPr>
        <p:spPr>
          <a:xfrm>
            <a:off x="19331" y="5487355"/>
            <a:ext cx="12192000" cy="1370645"/>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8" name="Imagen 7"/>
          <p:cNvPicPr>
            <a:picLocks noChangeAspect="1"/>
          </p:cNvPicPr>
          <p:nvPr/>
        </p:nvPicPr>
        <p:blipFill>
          <a:blip r:embed="rId2"/>
          <a:stretch>
            <a:fillRect/>
          </a:stretch>
        </p:blipFill>
        <p:spPr>
          <a:xfrm>
            <a:off x="4630994" y="5810865"/>
            <a:ext cx="3259393" cy="948507"/>
          </a:xfrm>
          <a:prstGeom prst="rect">
            <a:avLst/>
          </a:prstGeom>
        </p:spPr>
      </p:pic>
    </p:spTree>
    <p:extLst>
      <p:ext uri="{BB962C8B-B14F-4D97-AF65-F5344CB8AC3E}">
        <p14:creationId xmlns:p14="http://schemas.microsoft.com/office/powerpoint/2010/main" val="91306925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angle 17"/>
          <p:cNvSpPr/>
          <p:nvPr/>
        </p:nvSpPr>
        <p:spPr>
          <a:xfrm>
            <a:off x="1" y="-13855"/>
            <a:ext cx="1228725" cy="6857999"/>
          </a:xfrm>
          <a:prstGeom prst="rect">
            <a:avLst/>
          </a:prstGeom>
          <a:solidFill>
            <a:schemeClr val="tx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nvGrpSpPr>
          <p:cNvPr id="12" name="Group 4"/>
          <p:cNvGrpSpPr>
            <a:grpSpLocks noChangeAspect="1"/>
          </p:cNvGrpSpPr>
          <p:nvPr/>
        </p:nvGrpSpPr>
        <p:grpSpPr bwMode="auto">
          <a:xfrm>
            <a:off x="124692" y="461963"/>
            <a:ext cx="955964" cy="723378"/>
            <a:chOff x="3551" y="1011"/>
            <a:chExt cx="578" cy="620"/>
          </a:xfrm>
          <a:solidFill>
            <a:srgbClr val="FFC000"/>
          </a:solidFill>
        </p:grpSpPr>
        <p:sp>
          <p:nvSpPr>
            <p:cNvPr id="13" name="Freeform 5"/>
            <p:cNvSpPr>
              <a:spLocks/>
            </p:cNvSpPr>
            <p:nvPr/>
          </p:nvSpPr>
          <p:spPr bwMode="auto">
            <a:xfrm>
              <a:off x="3551" y="1138"/>
              <a:ext cx="578" cy="493"/>
            </a:xfrm>
            <a:custGeom>
              <a:avLst/>
              <a:gdLst>
                <a:gd name="T0" fmla="*/ 331 w 335"/>
                <a:gd name="T1" fmla="*/ 22 h 287"/>
                <a:gd name="T2" fmla="*/ 173 w 335"/>
                <a:gd name="T3" fmla="*/ 78 h 287"/>
                <a:gd name="T4" fmla="*/ 163 w 335"/>
                <a:gd name="T5" fmla="*/ 81 h 287"/>
                <a:gd name="T6" fmla="*/ 160 w 335"/>
                <a:gd name="T7" fmla="*/ 78 h 287"/>
                <a:gd name="T8" fmla="*/ 5 w 335"/>
                <a:gd name="T9" fmla="*/ 22 h 287"/>
                <a:gd name="T10" fmla="*/ 1 w 335"/>
                <a:gd name="T11" fmla="*/ 29 h 287"/>
                <a:gd name="T12" fmla="*/ 1 w 335"/>
                <a:gd name="T13" fmla="*/ 217 h 287"/>
                <a:gd name="T14" fmla="*/ 8 w 335"/>
                <a:gd name="T15" fmla="*/ 225 h 287"/>
                <a:gd name="T16" fmla="*/ 10 w 335"/>
                <a:gd name="T17" fmla="*/ 225 h 287"/>
                <a:gd name="T18" fmla="*/ 160 w 335"/>
                <a:gd name="T19" fmla="*/ 282 h 287"/>
                <a:gd name="T20" fmla="*/ 171 w 335"/>
                <a:gd name="T21" fmla="*/ 285 h 287"/>
                <a:gd name="T22" fmla="*/ 173 w 335"/>
                <a:gd name="T23" fmla="*/ 282 h 287"/>
                <a:gd name="T24" fmla="*/ 325 w 335"/>
                <a:gd name="T25" fmla="*/ 225 h 287"/>
                <a:gd name="T26" fmla="*/ 335 w 335"/>
                <a:gd name="T27" fmla="*/ 220 h 287"/>
                <a:gd name="T28" fmla="*/ 335 w 335"/>
                <a:gd name="T29" fmla="*/ 217 h 287"/>
                <a:gd name="T30" fmla="*/ 335 w 335"/>
                <a:gd name="T31" fmla="*/ 29 h 287"/>
                <a:gd name="T32" fmla="*/ 331 w 335"/>
                <a:gd name="T33" fmla="*/ 22 h 2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35" h="287">
                  <a:moveTo>
                    <a:pt x="331" y="22"/>
                  </a:moveTo>
                  <a:cubicBezTo>
                    <a:pt x="272" y="0"/>
                    <a:pt x="205" y="24"/>
                    <a:pt x="173" y="78"/>
                  </a:cubicBezTo>
                  <a:cubicBezTo>
                    <a:pt x="171" y="82"/>
                    <a:pt x="167" y="83"/>
                    <a:pt x="163" y="81"/>
                  </a:cubicBezTo>
                  <a:cubicBezTo>
                    <a:pt x="162" y="80"/>
                    <a:pt x="161" y="79"/>
                    <a:pt x="160" y="78"/>
                  </a:cubicBezTo>
                  <a:cubicBezTo>
                    <a:pt x="129" y="24"/>
                    <a:pt x="64" y="0"/>
                    <a:pt x="5" y="22"/>
                  </a:cubicBezTo>
                  <a:cubicBezTo>
                    <a:pt x="2" y="24"/>
                    <a:pt x="0" y="26"/>
                    <a:pt x="1" y="29"/>
                  </a:cubicBezTo>
                  <a:cubicBezTo>
                    <a:pt x="1" y="217"/>
                    <a:pt x="1" y="217"/>
                    <a:pt x="1" y="217"/>
                  </a:cubicBezTo>
                  <a:cubicBezTo>
                    <a:pt x="1" y="222"/>
                    <a:pt x="4" y="225"/>
                    <a:pt x="8" y="225"/>
                  </a:cubicBezTo>
                  <a:cubicBezTo>
                    <a:pt x="9" y="225"/>
                    <a:pt x="10" y="225"/>
                    <a:pt x="10" y="225"/>
                  </a:cubicBezTo>
                  <a:cubicBezTo>
                    <a:pt x="68" y="206"/>
                    <a:pt x="130" y="230"/>
                    <a:pt x="160" y="282"/>
                  </a:cubicBezTo>
                  <a:cubicBezTo>
                    <a:pt x="162" y="286"/>
                    <a:pt x="167" y="287"/>
                    <a:pt x="171" y="285"/>
                  </a:cubicBezTo>
                  <a:cubicBezTo>
                    <a:pt x="172" y="284"/>
                    <a:pt x="173" y="283"/>
                    <a:pt x="173" y="282"/>
                  </a:cubicBezTo>
                  <a:cubicBezTo>
                    <a:pt x="204" y="229"/>
                    <a:pt x="268" y="205"/>
                    <a:pt x="325" y="225"/>
                  </a:cubicBezTo>
                  <a:cubicBezTo>
                    <a:pt x="329" y="226"/>
                    <a:pt x="334" y="224"/>
                    <a:pt x="335" y="220"/>
                  </a:cubicBezTo>
                  <a:cubicBezTo>
                    <a:pt x="335" y="219"/>
                    <a:pt x="335" y="218"/>
                    <a:pt x="335" y="217"/>
                  </a:cubicBezTo>
                  <a:cubicBezTo>
                    <a:pt x="335" y="29"/>
                    <a:pt x="335" y="29"/>
                    <a:pt x="335" y="29"/>
                  </a:cubicBezTo>
                  <a:cubicBezTo>
                    <a:pt x="335" y="26"/>
                    <a:pt x="334" y="24"/>
                    <a:pt x="331" y="2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4" name="Oval 6"/>
            <p:cNvSpPr>
              <a:spLocks noChangeArrowheads="1"/>
            </p:cNvSpPr>
            <p:nvPr/>
          </p:nvSpPr>
          <p:spPr bwMode="auto">
            <a:xfrm>
              <a:off x="3755" y="1011"/>
              <a:ext cx="172" cy="173"/>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24" name="Rounded Rectangle 23">
            <a:extLst>
              <a:ext uri="{FF2B5EF4-FFF2-40B4-BE49-F238E27FC236}">
                <a16:creationId xmlns:a16="http://schemas.microsoft.com/office/drawing/2014/main" id="{BFD96790-848A-438E-9E66-18D7BAF751A7}"/>
              </a:ext>
            </a:extLst>
          </p:cNvPr>
          <p:cNvSpPr/>
          <p:nvPr/>
        </p:nvSpPr>
        <p:spPr>
          <a:xfrm>
            <a:off x="1353416" y="67785"/>
            <a:ext cx="10713891" cy="607013"/>
          </a:xfrm>
          <a:prstGeom prst="roundRect">
            <a:avLst>
              <a:gd name="adj" fmla="val 8891"/>
            </a:avLst>
          </a:prstGeom>
          <a:solidFill>
            <a:srgbClr val="FFC000"/>
          </a:solidFill>
          <a:ln>
            <a:noFill/>
          </a:ln>
          <a:effectLst>
            <a:outerShdw blurRad="571500" dist="279400" dir="1500000" sx="98000" sy="98000" algn="ctr" rotWithShape="0">
              <a:schemeClr val="tx1">
                <a:lumMod val="85000"/>
                <a:lumOff val="15000"/>
                <a:alpha val="17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D" sz="2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¿QUÉ SON LOS DERECHOS HUMANOS?</a:t>
            </a:r>
          </a:p>
        </p:txBody>
      </p:sp>
      <p:pic>
        <p:nvPicPr>
          <p:cNvPr id="29" name="Imagen 28"/>
          <p:cNvPicPr>
            <a:picLocks noChangeAspect="1"/>
          </p:cNvPicPr>
          <p:nvPr/>
        </p:nvPicPr>
        <p:blipFill>
          <a:blip r:embed="rId2"/>
          <a:stretch>
            <a:fillRect/>
          </a:stretch>
        </p:blipFill>
        <p:spPr>
          <a:xfrm>
            <a:off x="9486711" y="6383813"/>
            <a:ext cx="2057400" cy="406401"/>
          </a:xfrm>
          <a:prstGeom prst="rect">
            <a:avLst/>
          </a:prstGeom>
        </p:spPr>
      </p:pic>
      <p:sp>
        <p:nvSpPr>
          <p:cNvPr id="4" name="CuadroTexto 3">
            <a:extLst>
              <a:ext uri="{FF2B5EF4-FFF2-40B4-BE49-F238E27FC236}">
                <a16:creationId xmlns:a16="http://schemas.microsoft.com/office/drawing/2014/main" id="{FF8E5090-91EB-6267-B69A-4559032143A5}"/>
              </a:ext>
            </a:extLst>
          </p:cNvPr>
          <p:cNvSpPr txBox="1"/>
          <p:nvPr/>
        </p:nvSpPr>
        <p:spPr>
          <a:xfrm>
            <a:off x="1353415" y="713150"/>
            <a:ext cx="10713892" cy="3970318"/>
          </a:xfrm>
          <a:prstGeom prst="rect">
            <a:avLst/>
          </a:prstGeom>
          <a:solidFill>
            <a:srgbClr val="FFC000"/>
          </a:solidFill>
        </p:spPr>
        <p:txBody>
          <a:bodyPr wrap="square">
            <a:spAutoFit/>
          </a:bodyPr>
          <a:lstStyle/>
          <a:p>
            <a:pPr marL="342900" marR="0" lvl="0" indent="-34290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342900" marR="0" lvl="0" indent="-34290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derivan todos los otros derechos humanos, es el derecho a ser tratado por aquellos que detentan el poder de una forma coherente con el reconocimiento de que la vida de esa persona tiene una importancia intrínseca y de que ésta es personalmente responsable de hacer realidad el valor de su vida… (pp. 53 y 54).</a:t>
            </a:r>
          </a:p>
          <a:p>
            <a:pPr marL="342900" marR="0" lvl="0" indent="-34290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s-MX" sz="2400" dirty="0">
              <a:solidFill>
                <a:prstClr val="black"/>
              </a:solidFill>
              <a:latin typeface="Arial" panose="020B0604020202020204" pitchFamily="34" charset="0"/>
              <a:cs typeface="Arial" panose="020B0604020202020204" pitchFamily="34" charset="0"/>
            </a:endParaRPr>
          </a:p>
          <a:p>
            <a:pPr marL="342900" marR="0" lvl="0" indent="-34290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342900" marR="0" lvl="0" indent="-34290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s-MX" sz="2000" b="1" dirty="0">
                <a:solidFill>
                  <a:prstClr val="black"/>
                </a:solidFill>
                <a:latin typeface="Arial" panose="020B0604020202020204" pitchFamily="34" charset="0"/>
                <a:cs typeface="Arial" panose="020B0604020202020204" pitchFamily="34" charset="0"/>
              </a:rPr>
              <a:t>DWORKIN, Ronald</a:t>
            </a:r>
            <a:r>
              <a:rPr lang="es-MX" sz="2000" dirty="0">
                <a:solidFill>
                  <a:prstClr val="black"/>
                </a:solidFill>
                <a:latin typeface="Arial" panose="020B0604020202020204" pitchFamily="34" charset="0"/>
                <a:cs typeface="Arial" panose="020B0604020202020204" pitchFamily="34" charset="0"/>
              </a:rPr>
              <a:t>, </a:t>
            </a:r>
            <a:r>
              <a:rPr lang="es-MX" sz="2000" i="1" dirty="0">
                <a:solidFill>
                  <a:prstClr val="black"/>
                </a:solidFill>
                <a:latin typeface="Arial" panose="020B0604020202020204" pitchFamily="34" charset="0"/>
                <a:cs typeface="Arial" panose="020B0604020202020204" pitchFamily="34" charset="0"/>
              </a:rPr>
              <a:t>La democracia posible. Principios para un nuevo debate político</a:t>
            </a:r>
            <a:r>
              <a:rPr lang="es-MX" sz="2000" dirty="0">
                <a:solidFill>
                  <a:prstClr val="black"/>
                </a:solidFill>
                <a:latin typeface="Arial" panose="020B0604020202020204" pitchFamily="34" charset="0"/>
                <a:cs typeface="Arial" panose="020B0604020202020204" pitchFamily="34" charset="0"/>
              </a:rPr>
              <a:t>, traducción del inglés por Ernest </a:t>
            </a:r>
            <a:r>
              <a:rPr lang="es-MX" sz="2000" dirty="0" err="1">
                <a:solidFill>
                  <a:prstClr val="black"/>
                </a:solidFill>
                <a:latin typeface="Arial" panose="020B0604020202020204" pitchFamily="34" charset="0"/>
                <a:cs typeface="Arial" panose="020B0604020202020204" pitchFamily="34" charset="0"/>
              </a:rPr>
              <a:t>Weikert</a:t>
            </a:r>
            <a:r>
              <a:rPr lang="es-MX" sz="2000" dirty="0">
                <a:solidFill>
                  <a:prstClr val="black"/>
                </a:solidFill>
                <a:latin typeface="Arial" panose="020B0604020202020204" pitchFamily="34" charset="0"/>
                <a:cs typeface="Arial" panose="020B0604020202020204" pitchFamily="34" charset="0"/>
              </a:rPr>
              <a:t> García, Ediciones Paidós Ibérica, S. A., Barcelona, España, 2008.</a:t>
            </a:r>
            <a:endParaRPr kumimoji="0" lang="es-MX" sz="2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2052635848"/>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angle 17"/>
          <p:cNvSpPr/>
          <p:nvPr/>
        </p:nvSpPr>
        <p:spPr>
          <a:xfrm>
            <a:off x="1" y="0"/>
            <a:ext cx="1446027" cy="6857999"/>
          </a:xfrm>
          <a:prstGeom prst="rect">
            <a:avLst/>
          </a:prstGeom>
          <a:solidFill>
            <a:schemeClr val="tx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nvGrpSpPr>
          <p:cNvPr id="12" name="Group 4"/>
          <p:cNvGrpSpPr>
            <a:grpSpLocks noChangeAspect="1"/>
          </p:cNvGrpSpPr>
          <p:nvPr/>
        </p:nvGrpSpPr>
        <p:grpSpPr bwMode="auto">
          <a:xfrm>
            <a:off x="106325" y="683431"/>
            <a:ext cx="1233377" cy="1011446"/>
            <a:chOff x="3551" y="1011"/>
            <a:chExt cx="578" cy="620"/>
          </a:xfrm>
          <a:solidFill>
            <a:srgbClr val="FFC000"/>
          </a:solidFill>
        </p:grpSpPr>
        <p:sp>
          <p:nvSpPr>
            <p:cNvPr id="13" name="Freeform 5"/>
            <p:cNvSpPr>
              <a:spLocks/>
            </p:cNvSpPr>
            <p:nvPr/>
          </p:nvSpPr>
          <p:spPr bwMode="auto">
            <a:xfrm>
              <a:off x="3551" y="1138"/>
              <a:ext cx="578" cy="493"/>
            </a:xfrm>
            <a:custGeom>
              <a:avLst/>
              <a:gdLst>
                <a:gd name="T0" fmla="*/ 331 w 335"/>
                <a:gd name="T1" fmla="*/ 22 h 287"/>
                <a:gd name="T2" fmla="*/ 173 w 335"/>
                <a:gd name="T3" fmla="*/ 78 h 287"/>
                <a:gd name="T4" fmla="*/ 163 w 335"/>
                <a:gd name="T5" fmla="*/ 81 h 287"/>
                <a:gd name="T6" fmla="*/ 160 w 335"/>
                <a:gd name="T7" fmla="*/ 78 h 287"/>
                <a:gd name="T8" fmla="*/ 5 w 335"/>
                <a:gd name="T9" fmla="*/ 22 h 287"/>
                <a:gd name="T10" fmla="*/ 1 w 335"/>
                <a:gd name="T11" fmla="*/ 29 h 287"/>
                <a:gd name="T12" fmla="*/ 1 w 335"/>
                <a:gd name="T13" fmla="*/ 217 h 287"/>
                <a:gd name="T14" fmla="*/ 8 w 335"/>
                <a:gd name="T15" fmla="*/ 225 h 287"/>
                <a:gd name="T16" fmla="*/ 10 w 335"/>
                <a:gd name="T17" fmla="*/ 225 h 287"/>
                <a:gd name="T18" fmla="*/ 160 w 335"/>
                <a:gd name="T19" fmla="*/ 282 h 287"/>
                <a:gd name="T20" fmla="*/ 171 w 335"/>
                <a:gd name="T21" fmla="*/ 285 h 287"/>
                <a:gd name="T22" fmla="*/ 173 w 335"/>
                <a:gd name="T23" fmla="*/ 282 h 287"/>
                <a:gd name="T24" fmla="*/ 325 w 335"/>
                <a:gd name="T25" fmla="*/ 225 h 287"/>
                <a:gd name="T26" fmla="*/ 335 w 335"/>
                <a:gd name="T27" fmla="*/ 220 h 287"/>
                <a:gd name="T28" fmla="*/ 335 w 335"/>
                <a:gd name="T29" fmla="*/ 217 h 287"/>
                <a:gd name="T30" fmla="*/ 335 w 335"/>
                <a:gd name="T31" fmla="*/ 29 h 287"/>
                <a:gd name="T32" fmla="*/ 331 w 335"/>
                <a:gd name="T33" fmla="*/ 22 h 2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35" h="287">
                  <a:moveTo>
                    <a:pt x="331" y="22"/>
                  </a:moveTo>
                  <a:cubicBezTo>
                    <a:pt x="272" y="0"/>
                    <a:pt x="205" y="24"/>
                    <a:pt x="173" y="78"/>
                  </a:cubicBezTo>
                  <a:cubicBezTo>
                    <a:pt x="171" y="82"/>
                    <a:pt x="167" y="83"/>
                    <a:pt x="163" y="81"/>
                  </a:cubicBezTo>
                  <a:cubicBezTo>
                    <a:pt x="162" y="80"/>
                    <a:pt x="161" y="79"/>
                    <a:pt x="160" y="78"/>
                  </a:cubicBezTo>
                  <a:cubicBezTo>
                    <a:pt x="129" y="24"/>
                    <a:pt x="64" y="0"/>
                    <a:pt x="5" y="22"/>
                  </a:cubicBezTo>
                  <a:cubicBezTo>
                    <a:pt x="2" y="24"/>
                    <a:pt x="0" y="26"/>
                    <a:pt x="1" y="29"/>
                  </a:cubicBezTo>
                  <a:cubicBezTo>
                    <a:pt x="1" y="217"/>
                    <a:pt x="1" y="217"/>
                    <a:pt x="1" y="217"/>
                  </a:cubicBezTo>
                  <a:cubicBezTo>
                    <a:pt x="1" y="222"/>
                    <a:pt x="4" y="225"/>
                    <a:pt x="8" y="225"/>
                  </a:cubicBezTo>
                  <a:cubicBezTo>
                    <a:pt x="9" y="225"/>
                    <a:pt x="10" y="225"/>
                    <a:pt x="10" y="225"/>
                  </a:cubicBezTo>
                  <a:cubicBezTo>
                    <a:pt x="68" y="206"/>
                    <a:pt x="130" y="230"/>
                    <a:pt x="160" y="282"/>
                  </a:cubicBezTo>
                  <a:cubicBezTo>
                    <a:pt x="162" y="286"/>
                    <a:pt x="167" y="287"/>
                    <a:pt x="171" y="285"/>
                  </a:cubicBezTo>
                  <a:cubicBezTo>
                    <a:pt x="172" y="284"/>
                    <a:pt x="173" y="283"/>
                    <a:pt x="173" y="282"/>
                  </a:cubicBezTo>
                  <a:cubicBezTo>
                    <a:pt x="204" y="229"/>
                    <a:pt x="268" y="205"/>
                    <a:pt x="325" y="225"/>
                  </a:cubicBezTo>
                  <a:cubicBezTo>
                    <a:pt x="329" y="226"/>
                    <a:pt x="334" y="224"/>
                    <a:pt x="335" y="220"/>
                  </a:cubicBezTo>
                  <a:cubicBezTo>
                    <a:pt x="335" y="219"/>
                    <a:pt x="335" y="218"/>
                    <a:pt x="335" y="217"/>
                  </a:cubicBezTo>
                  <a:cubicBezTo>
                    <a:pt x="335" y="29"/>
                    <a:pt x="335" y="29"/>
                    <a:pt x="335" y="29"/>
                  </a:cubicBezTo>
                  <a:cubicBezTo>
                    <a:pt x="335" y="26"/>
                    <a:pt x="334" y="24"/>
                    <a:pt x="331" y="2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4" name="Oval 6"/>
            <p:cNvSpPr>
              <a:spLocks noChangeArrowheads="1"/>
            </p:cNvSpPr>
            <p:nvPr/>
          </p:nvSpPr>
          <p:spPr bwMode="auto">
            <a:xfrm>
              <a:off x="3755" y="1011"/>
              <a:ext cx="172" cy="173"/>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24" name="Rounded Rectangle 23">
            <a:extLst>
              <a:ext uri="{FF2B5EF4-FFF2-40B4-BE49-F238E27FC236}">
                <a16:creationId xmlns:a16="http://schemas.microsoft.com/office/drawing/2014/main" id="{BFD96790-848A-438E-9E66-18D7BAF751A7}"/>
              </a:ext>
            </a:extLst>
          </p:cNvPr>
          <p:cNvSpPr/>
          <p:nvPr/>
        </p:nvSpPr>
        <p:spPr>
          <a:xfrm>
            <a:off x="1847217" y="67786"/>
            <a:ext cx="9696894" cy="1210024"/>
          </a:xfrm>
          <a:prstGeom prst="roundRect">
            <a:avLst>
              <a:gd name="adj" fmla="val 8891"/>
            </a:avLst>
          </a:prstGeom>
          <a:solidFill>
            <a:srgbClr val="FFC000"/>
          </a:solidFill>
          <a:ln>
            <a:noFill/>
          </a:ln>
          <a:effectLst>
            <a:outerShdw blurRad="571500" dist="279400" dir="1500000" sx="98000" sy="98000" algn="ctr" rotWithShape="0">
              <a:schemeClr val="tx1">
                <a:lumMod val="85000"/>
                <a:lumOff val="15000"/>
                <a:alpha val="17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MX" sz="2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DERECHOS HUMANOS  EN  EL  PRESENTE</a:t>
            </a:r>
            <a:endParaRPr kumimoji="0" lang="en-ID" sz="2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pic>
        <p:nvPicPr>
          <p:cNvPr id="29" name="Imagen 28"/>
          <p:cNvPicPr>
            <a:picLocks noChangeAspect="1"/>
          </p:cNvPicPr>
          <p:nvPr/>
        </p:nvPicPr>
        <p:blipFill>
          <a:blip r:embed="rId2"/>
          <a:stretch>
            <a:fillRect/>
          </a:stretch>
        </p:blipFill>
        <p:spPr>
          <a:xfrm>
            <a:off x="9486711" y="6383813"/>
            <a:ext cx="2057400" cy="406401"/>
          </a:xfrm>
          <a:prstGeom prst="rect">
            <a:avLst/>
          </a:prstGeom>
        </p:spPr>
      </p:pic>
      <p:graphicFrame>
        <p:nvGraphicFramePr>
          <p:cNvPr id="2" name="Tabla 1">
            <a:extLst>
              <a:ext uri="{FF2B5EF4-FFF2-40B4-BE49-F238E27FC236}">
                <a16:creationId xmlns:a16="http://schemas.microsoft.com/office/drawing/2014/main" id="{E567E8EE-CC31-515D-170F-44390DFC2E38}"/>
              </a:ext>
            </a:extLst>
          </p:cNvPr>
          <p:cNvGraphicFramePr>
            <a:graphicFrameLocks noGrp="1"/>
          </p:cNvGraphicFramePr>
          <p:nvPr>
            <p:extLst>
              <p:ext uri="{D42A27DB-BD31-4B8C-83A1-F6EECF244321}">
                <p14:modId xmlns:p14="http://schemas.microsoft.com/office/powerpoint/2010/main" val="427971216"/>
              </p:ext>
            </p:extLst>
          </p:nvPr>
        </p:nvGraphicFramePr>
        <p:xfrm>
          <a:off x="1847217" y="1407651"/>
          <a:ext cx="9696894" cy="4846320"/>
        </p:xfrm>
        <a:graphic>
          <a:graphicData uri="http://schemas.openxmlformats.org/drawingml/2006/table">
            <a:tbl>
              <a:tblPr firstRow="1" bandRow="1">
                <a:tableStyleId>{D27102A9-8310-4765-A935-A1911B00CA55}</a:tableStyleId>
              </a:tblPr>
              <a:tblGrid>
                <a:gridCol w="4848447">
                  <a:extLst>
                    <a:ext uri="{9D8B030D-6E8A-4147-A177-3AD203B41FA5}">
                      <a16:colId xmlns:a16="http://schemas.microsoft.com/office/drawing/2014/main" val="4136885861"/>
                    </a:ext>
                  </a:extLst>
                </a:gridCol>
                <a:gridCol w="4848447">
                  <a:extLst>
                    <a:ext uri="{9D8B030D-6E8A-4147-A177-3AD203B41FA5}">
                      <a16:colId xmlns:a16="http://schemas.microsoft.com/office/drawing/2014/main" val="381878450"/>
                    </a:ext>
                  </a:extLst>
                </a:gridCol>
              </a:tblGrid>
              <a:tr h="4028162">
                <a:tc>
                  <a:txBody>
                    <a:bodyPr/>
                    <a:lstStyle/>
                    <a:p>
                      <a:pPr algn="ctr"/>
                      <a:endParaRPr lang="es-MX" sz="2400" b="1" dirty="0">
                        <a:solidFill>
                          <a:schemeClr val="tx1"/>
                        </a:solidFill>
                        <a:latin typeface="Arial" panose="020B0604020202020204" pitchFamily="34" charset="0"/>
                        <a:cs typeface="Arial" panose="020B0604020202020204" pitchFamily="34" charset="0"/>
                      </a:endParaRPr>
                    </a:p>
                    <a:p>
                      <a:pPr algn="ctr"/>
                      <a:r>
                        <a:rPr lang="es-MX" sz="2400" b="1" dirty="0">
                          <a:solidFill>
                            <a:schemeClr val="tx1"/>
                          </a:solidFill>
                          <a:latin typeface="Arial" panose="020B0604020202020204" pitchFamily="34" charset="0"/>
                          <a:cs typeface="Arial" panose="020B0604020202020204" pitchFamily="34" charset="0"/>
                        </a:rPr>
                        <a:t>MEXICANOS  POR  NACIMIENTO</a:t>
                      </a:r>
                    </a:p>
                    <a:p>
                      <a:pPr algn="ctr"/>
                      <a:endParaRPr lang="es-MX" sz="2400" b="1" dirty="0">
                        <a:solidFill>
                          <a:schemeClr val="tx1"/>
                        </a:solidFill>
                        <a:latin typeface="Arial" panose="020B0604020202020204" pitchFamily="34" charset="0"/>
                        <a:cs typeface="Arial" panose="020B0604020202020204" pitchFamily="34" charset="0"/>
                      </a:endParaRPr>
                    </a:p>
                    <a:p>
                      <a:pPr algn="ctr"/>
                      <a:r>
                        <a:rPr lang="es-MX" sz="2400" b="1" dirty="0">
                          <a:solidFill>
                            <a:schemeClr val="tx1"/>
                          </a:solidFill>
                          <a:latin typeface="Arial" panose="020B0604020202020204" pitchFamily="34" charset="0"/>
                          <a:cs typeface="Arial" panose="020B0604020202020204" pitchFamily="34" charset="0"/>
                        </a:rPr>
                        <a:t>SIN  OTRA  NACIONALIDAD</a:t>
                      </a:r>
                    </a:p>
                    <a:p>
                      <a:pPr algn="ctr"/>
                      <a:endParaRPr lang="es-MX" sz="2400" b="1" dirty="0">
                        <a:solidFill>
                          <a:schemeClr val="tx1"/>
                        </a:solidFill>
                        <a:latin typeface="Arial" panose="020B0604020202020204" pitchFamily="34" charset="0"/>
                        <a:cs typeface="Arial" panose="020B0604020202020204" pitchFamily="34" charset="0"/>
                      </a:endParaRPr>
                    </a:p>
                    <a:p>
                      <a:pPr algn="ctr"/>
                      <a:r>
                        <a:rPr lang="es-MX" sz="2400" b="1" dirty="0">
                          <a:solidFill>
                            <a:schemeClr val="tx1"/>
                          </a:solidFill>
                          <a:latin typeface="Arial" panose="020B0604020202020204" pitchFamily="34" charset="0"/>
                          <a:cs typeface="Arial" panose="020B0604020202020204" pitchFamily="34" charset="0"/>
                        </a:rPr>
                        <a:t>CON  OTRA  NACIONALIDAD</a:t>
                      </a:r>
                    </a:p>
                    <a:p>
                      <a:pPr algn="ctr"/>
                      <a:endParaRPr lang="es-MX" sz="2400" b="1" dirty="0">
                        <a:solidFill>
                          <a:schemeClr val="tx1"/>
                        </a:solidFill>
                        <a:latin typeface="Arial" panose="020B0604020202020204" pitchFamily="34" charset="0"/>
                        <a:cs typeface="Arial" panose="020B0604020202020204" pitchFamily="34" charset="0"/>
                      </a:endParaRPr>
                    </a:p>
                    <a:p>
                      <a:pPr algn="ctr"/>
                      <a:endParaRPr lang="es-MX" sz="2400" b="1" dirty="0">
                        <a:solidFill>
                          <a:schemeClr val="tx1"/>
                        </a:solidFill>
                        <a:latin typeface="Arial" panose="020B0604020202020204" pitchFamily="34" charset="0"/>
                        <a:cs typeface="Arial" panose="020B0604020202020204" pitchFamily="34" charset="0"/>
                      </a:endParaRPr>
                    </a:p>
                    <a:p>
                      <a:pPr algn="ctr"/>
                      <a:endParaRPr lang="es-MX" sz="2400" b="1" dirty="0">
                        <a:solidFill>
                          <a:schemeClr val="tx1"/>
                        </a:solidFill>
                        <a:latin typeface="Arial" panose="020B0604020202020204" pitchFamily="34" charset="0"/>
                        <a:cs typeface="Arial" panose="020B0604020202020204" pitchFamily="34" charset="0"/>
                      </a:endParaRPr>
                    </a:p>
                    <a:p>
                      <a:pPr algn="ctr"/>
                      <a:r>
                        <a:rPr lang="es-MX" sz="2400" b="1" dirty="0">
                          <a:solidFill>
                            <a:schemeClr val="tx1"/>
                          </a:solidFill>
                          <a:latin typeface="Arial" panose="020B0604020202020204" pitchFamily="34" charset="0"/>
                          <a:cs typeface="Arial" panose="020B0604020202020204" pitchFamily="34" charset="0"/>
                        </a:rPr>
                        <a:t>MEXICANOS  POR</a:t>
                      </a:r>
                    </a:p>
                    <a:p>
                      <a:pPr algn="ctr"/>
                      <a:r>
                        <a:rPr lang="es-MX" sz="2400" b="1" dirty="0">
                          <a:solidFill>
                            <a:schemeClr val="tx1"/>
                          </a:solidFill>
                          <a:latin typeface="Arial" panose="020B0604020202020204" pitchFamily="34" charset="0"/>
                          <a:cs typeface="Arial" panose="020B0604020202020204" pitchFamily="34" charset="0"/>
                        </a:rPr>
                        <a:t>NATURALIZACIÓN</a:t>
                      </a:r>
                    </a:p>
                    <a:p>
                      <a:pPr algn="ctr"/>
                      <a:endParaRPr lang="es-MX" sz="2400" b="1" dirty="0">
                        <a:solidFill>
                          <a:schemeClr val="tx1"/>
                        </a:solidFill>
                        <a:latin typeface="Arial" panose="020B0604020202020204" pitchFamily="34" charset="0"/>
                        <a:cs typeface="Arial" panose="020B0604020202020204" pitchFamily="34" charset="0"/>
                      </a:endParaRPr>
                    </a:p>
                  </a:txBody>
                  <a:tcPr/>
                </a:tc>
                <a:tc>
                  <a:txBody>
                    <a:bodyPr/>
                    <a:lstStyle/>
                    <a:p>
                      <a:pPr algn="ctr"/>
                      <a:endParaRPr lang="es-MX" sz="2400" b="1" dirty="0">
                        <a:solidFill>
                          <a:schemeClr val="tx1"/>
                        </a:solidFill>
                        <a:latin typeface="Arial" panose="020B0604020202020204" pitchFamily="34" charset="0"/>
                        <a:cs typeface="Arial" panose="020B0604020202020204" pitchFamily="34" charset="0"/>
                      </a:endParaRPr>
                    </a:p>
                    <a:p>
                      <a:pPr algn="ctr"/>
                      <a:endParaRPr lang="es-MX" sz="2400" b="1" dirty="0">
                        <a:solidFill>
                          <a:schemeClr val="tx1"/>
                        </a:solidFill>
                        <a:latin typeface="Arial" panose="020B0604020202020204" pitchFamily="34" charset="0"/>
                        <a:cs typeface="Arial" panose="020B0604020202020204" pitchFamily="34" charset="0"/>
                      </a:endParaRPr>
                    </a:p>
                    <a:p>
                      <a:pPr algn="ctr"/>
                      <a:endParaRPr lang="es-MX" sz="2400" b="1" dirty="0">
                        <a:solidFill>
                          <a:schemeClr val="tx1"/>
                        </a:solidFill>
                        <a:latin typeface="Arial" panose="020B0604020202020204" pitchFamily="34" charset="0"/>
                        <a:cs typeface="Arial" panose="020B0604020202020204" pitchFamily="34" charset="0"/>
                      </a:endParaRPr>
                    </a:p>
                    <a:p>
                      <a:pPr algn="ctr"/>
                      <a:endParaRPr lang="es-MX" sz="2400" b="1" dirty="0">
                        <a:solidFill>
                          <a:schemeClr val="tx1"/>
                        </a:solidFill>
                        <a:latin typeface="Arial" panose="020B0604020202020204" pitchFamily="34" charset="0"/>
                        <a:cs typeface="Arial" panose="020B0604020202020204" pitchFamily="34" charset="0"/>
                      </a:endParaRPr>
                    </a:p>
                    <a:p>
                      <a:pPr algn="ctr"/>
                      <a:endParaRPr lang="es-MX" sz="2400" b="1" dirty="0">
                        <a:solidFill>
                          <a:schemeClr val="tx1"/>
                        </a:solidFill>
                        <a:latin typeface="Arial" panose="020B0604020202020204" pitchFamily="34" charset="0"/>
                        <a:cs typeface="Arial" panose="020B0604020202020204" pitchFamily="34" charset="0"/>
                      </a:endParaRPr>
                    </a:p>
                    <a:p>
                      <a:pPr algn="ctr"/>
                      <a:r>
                        <a:rPr lang="es-MX" sz="2400" b="1" dirty="0">
                          <a:solidFill>
                            <a:schemeClr val="tx1"/>
                          </a:solidFill>
                          <a:latin typeface="Arial" panose="020B0604020202020204" pitchFamily="34" charset="0"/>
                          <a:cs typeface="Arial" panose="020B0604020202020204" pitchFamily="34" charset="0"/>
                        </a:rPr>
                        <a:t>NO  MEXICANOS</a:t>
                      </a:r>
                    </a:p>
                    <a:p>
                      <a:pPr algn="ctr"/>
                      <a:r>
                        <a:rPr lang="es-MX" sz="2400" b="1" dirty="0">
                          <a:solidFill>
                            <a:schemeClr val="tx1"/>
                          </a:solidFill>
                          <a:latin typeface="Arial" panose="020B0604020202020204" pitchFamily="34" charset="0"/>
                          <a:cs typeface="Arial" panose="020B0604020202020204" pitchFamily="34" charset="0"/>
                        </a:rPr>
                        <a:t>(EXTRANJEROS)</a:t>
                      </a:r>
                    </a:p>
                  </a:txBody>
                  <a:tcPr/>
                </a:tc>
                <a:extLst>
                  <a:ext uri="{0D108BD9-81ED-4DB2-BD59-A6C34878D82A}">
                    <a16:rowId xmlns:a16="http://schemas.microsoft.com/office/drawing/2014/main" val="3189464396"/>
                  </a:ext>
                </a:extLst>
              </a:tr>
            </a:tbl>
          </a:graphicData>
        </a:graphic>
      </p:graphicFrame>
    </p:spTree>
    <p:extLst>
      <p:ext uri="{BB962C8B-B14F-4D97-AF65-F5344CB8AC3E}">
        <p14:creationId xmlns:p14="http://schemas.microsoft.com/office/powerpoint/2010/main" val="4079301862"/>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bg>
      <p:bgPr>
        <a:solidFill>
          <a:schemeClr val="tx2">
            <a:lumMod val="50000"/>
          </a:schemeClr>
        </a:solidFill>
        <a:effectLst/>
      </p:bgPr>
    </p:bg>
    <p:spTree>
      <p:nvGrpSpPr>
        <p:cNvPr id="1" name=""/>
        <p:cNvGrpSpPr/>
        <p:nvPr/>
      </p:nvGrpSpPr>
      <p:grpSpPr>
        <a:xfrm>
          <a:off x="0" y="0"/>
          <a:ext cx="0" cy="0"/>
          <a:chOff x="0" y="0"/>
          <a:chExt cx="0" cy="0"/>
        </a:xfrm>
      </p:grpSpPr>
      <p:sp>
        <p:nvSpPr>
          <p:cNvPr id="10" name="TextBox 9"/>
          <p:cNvSpPr txBox="1"/>
          <p:nvPr/>
        </p:nvSpPr>
        <p:spPr>
          <a:xfrm>
            <a:off x="2580968" y="98629"/>
            <a:ext cx="9082948" cy="369440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2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2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2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2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lang="en-US" sz="3200" b="1" dirty="0">
              <a:solidFill>
                <a:prstClr val="white"/>
              </a:solidFill>
              <a:latin typeface="Arial" panose="020B0604020202020204" pitchFamily="34" charset="0"/>
              <a:cs typeface="Arial" panose="020B060402020202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2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a:p>
            <a:pPr marL="0" marR="0" lvl="0" indent="0" algn="ctr" defTabSz="914400" rtl="0" eaLnBrk="1" fontAlgn="auto" latinLnBrk="0" hangingPunct="1">
              <a:lnSpc>
                <a:spcPct val="150000"/>
              </a:lnSpc>
              <a:spcBef>
                <a:spcPts val="0"/>
              </a:spcBef>
              <a:spcAft>
                <a:spcPts val="0"/>
              </a:spcAft>
              <a:buClrTx/>
              <a:buSzTx/>
              <a:buFontTx/>
              <a:buNone/>
              <a:tabLst/>
              <a:defRPr/>
            </a:pPr>
            <a:r>
              <a:rPr kumimoji="0" lang="en-US" sz="32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DERECHOS   POLÍTICOS</a:t>
            </a:r>
          </a:p>
        </p:txBody>
      </p:sp>
      <p:grpSp>
        <p:nvGrpSpPr>
          <p:cNvPr id="3" name="Group 4"/>
          <p:cNvGrpSpPr>
            <a:grpSpLocks noChangeAspect="1"/>
          </p:cNvGrpSpPr>
          <p:nvPr/>
        </p:nvGrpSpPr>
        <p:grpSpPr bwMode="auto">
          <a:xfrm>
            <a:off x="249381" y="1370645"/>
            <a:ext cx="1756399" cy="1449911"/>
            <a:chOff x="3551" y="1011"/>
            <a:chExt cx="578" cy="620"/>
          </a:xfrm>
          <a:solidFill>
            <a:srgbClr val="FFC000"/>
          </a:solidFill>
        </p:grpSpPr>
        <p:sp>
          <p:nvSpPr>
            <p:cNvPr id="5" name="Freeform 5"/>
            <p:cNvSpPr>
              <a:spLocks/>
            </p:cNvSpPr>
            <p:nvPr/>
          </p:nvSpPr>
          <p:spPr bwMode="auto">
            <a:xfrm>
              <a:off x="3551" y="1138"/>
              <a:ext cx="578" cy="493"/>
            </a:xfrm>
            <a:custGeom>
              <a:avLst/>
              <a:gdLst>
                <a:gd name="T0" fmla="*/ 331 w 335"/>
                <a:gd name="T1" fmla="*/ 22 h 287"/>
                <a:gd name="T2" fmla="*/ 173 w 335"/>
                <a:gd name="T3" fmla="*/ 78 h 287"/>
                <a:gd name="T4" fmla="*/ 163 w 335"/>
                <a:gd name="T5" fmla="*/ 81 h 287"/>
                <a:gd name="T6" fmla="*/ 160 w 335"/>
                <a:gd name="T7" fmla="*/ 78 h 287"/>
                <a:gd name="T8" fmla="*/ 5 w 335"/>
                <a:gd name="T9" fmla="*/ 22 h 287"/>
                <a:gd name="T10" fmla="*/ 1 w 335"/>
                <a:gd name="T11" fmla="*/ 29 h 287"/>
                <a:gd name="T12" fmla="*/ 1 w 335"/>
                <a:gd name="T13" fmla="*/ 217 h 287"/>
                <a:gd name="T14" fmla="*/ 8 w 335"/>
                <a:gd name="T15" fmla="*/ 225 h 287"/>
                <a:gd name="T16" fmla="*/ 10 w 335"/>
                <a:gd name="T17" fmla="*/ 225 h 287"/>
                <a:gd name="T18" fmla="*/ 160 w 335"/>
                <a:gd name="T19" fmla="*/ 282 h 287"/>
                <a:gd name="T20" fmla="*/ 171 w 335"/>
                <a:gd name="T21" fmla="*/ 285 h 287"/>
                <a:gd name="T22" fmla="*/ 173 w 335"/>
                <a:gd name="T23" fmla="*/ 282 h 287"/>
                <a:gd name="T24" fmla="*/ 325 w 335"/>
                <a:gd name="T25" fmla="*/ 225 h 287"/>
                <a:gd name="T26" fmla="*/ 335 w 335"/>
                <a:gd name="T27" fmla="*/ 220 h 287"/>
                <a:gd name="T28" fmla="*/ 335 w 335"/>
                <a:gd name="T29" fmla="*/ 217 h 287"/>
                <a:gd name="T30" fmla="*/ 335 w 335"/>
                <a:gd name="T31" fmla="*/ 29 h 287"/>
                <a:gd name="T32" fmla="*/ 331 w 335"/>
                <a:gd name="T33" fmla="*/ 22 h 2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35" h="287">
                  <a:moveTo>
                    <a:pt x="331" y="22"/>
                  </a:moveTo>
                  <a:cubicBezTo>
                    <a:pt x="272" y="0"/>
                    <a:pt x="205" y="24"/>
                    <a:pt x="173" y="78"/>
                  </a:cubicBezTo>
                  <a:cubicBezTo>
                    <a:pt x="171" y="82"/>
                    <a:pt x="167" y="83"/>
                    <a:pt x="163" y="81"/>
                  </a:cubicBezTo>
                  <a:cubicBezTo>
                    <a:pt x="162" y="80"/>
                    <a:pt x="161" y="79"/>
                    <a:pt x="160" y="78"/>
                  </a:cubicBezTo>
                  <a:cubicBezTo>
                    <a:pt x="129" y="24"/>
                    <a:pt x="64" y="0"/>
                    <a:pt x="5" y="22"/>
                  </a:cubicBezTo>
                  <a:cubicBezTo>
                    <a:pt x="2" y="24"/>
                    <a:pt x="0" y="26"/>
                    <a:pt x="1" y="29"/>
                  </a:cubicBezTo>
                  <a:cubicBezTo>
                    <a:pt x="1" y="217"/>
                    <a:pt x="1" y="217"/>
                    <a:pt x="1" y="217"/>
                  </a:cubicBezTo>
                  <a:cubicBezTo>
                    <a:pt x="1" y="222"/>
                    <a:pt x="4" y="225"/>
                    <a:pt x="8" y="225"/>
                  </a:cubicBezTo>
                  <a:cubicBezTo>
                    <a:pt x="9" y="225"/>
                    <a:pt x="10" y="225"/>
                    <a:pt x="10" y="225"/>
                  </a:cubicBezTo>
                  <a:cubicBezTo>
                    <a:pt x="68" y="206"/>
                    <a:pt x="130" y="230"/>
                    <a:pt x="160" y="282"/>
                  </a:cubicBezTo>
                  <a:cubicBezTo>
                    <a:pt x="162" y="286"/>
                    <a:pt x="167" y="287"/>
                    <a:pt x="171" y="285"/>
                  </a:cubicBezTo>
                  <a:cubicBezTo>
                    <a:pt x="172" y="284"/>
                    <a:pt x="173" y="283"/>
                    <a:pt x="173" y="282"/>
                  </a:cubicBezTo>
                  <a:cubicBezTo>
                    <a:pt x="204" y="229"/>
                    <a:pt x="268" y="205"/>
                    <a:pt x="325" y="225"/>
                  </a:cubicBezTo>
                  <a:cubicBezTo>
                    <a:pt x="329" y="226"/>
                    <a:pt x="334" y="224"/>
                    <a:pt x="335" y="220"/>
                  </a:cubicBezTo>
                  <a:cubicBezTo>
                    <a:pt x="335" y="219"/>
                    <a:pt x="335" y="218"/>
                    <a:pt x="335" y="217"/>
                  </a:cubicBezTo>
                  <a:cubicBezTo>
                    <a:pt x="335" y="29"/>
                    <a:pt x="335" y="29"/>
                    <a:pt x="335" y="29"/>
                  </a:cubicBezTo>
                  <a:cubicBezTo>
                    <a:pt x="335" y="26"/>
                    <a:pt x="334" y="24"/>
                    <a:pt x="331" y="2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 name="Oval 6"/>
            <p:cNvSpPr>
              <a:spLocks noChangeArrowheads="1"/>
            </p:cNvSpPr>
            <p:nvPr/>
          </p:nvSpPr>
          <p:spPr bwMode="auto">
            <a:xfrm>
              <a:off x="3755" y="1011"/>
              <a:ext cx="172" cy="173"/>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17" name="Rectangle 16"/>
          <p:cNvSpPr/>
          <p:nvPr/>
        </p:nvSpPr>
        <p:spPr>
          <a:xfrm>
            <a:off x="19331" y="5487355"/>
            <a:ext cx="12192000" cy="1370645"/>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8" name="Imagen 7"/>
          <p:cNvPicPr>
            <a:picLocks noChangeAspect="1"/>
          </p:cNvPicPr>
          <p:nvPr/>
        </p:nvPicPr>
        <p:blipFill>
          <a:blip r:embed="rId2"/>
          <a:stretch>
            <a:fillRect/>
          </a:stretch>
        </p:blipFill>
        <p:spPr>
          <a:xfrm>
            <a:off x="4630994" y="5810865"/>
            <a:ext cx="3259393" cy="948507"/>
          </a:xfrm>
          <a:prstGeom prst="rect">
            <a:avLst/>
          </a:prstGeom>
        </p:spPr>
      </p:pic>
    </p:spTree>
    <p:extLst>
      <p:ext uri="{BB962C8B-B14F-4D97-AF65-F5344CB8AC3E}">
        <p14:creationId xmlns:p14="http://schemas.microsoft.com/office/powerpoint/2010/main" val="4022880753"/>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angle 17"/>
          <p:cNvSpPr/>
          <p:nvPr/>
        </p:nvSpPr>
        <p:spPr>
          <a:xfrm>
            <a:off x="1" y="0"/>
            <a:ext cx="886690" cy="6857999"/>
          </a:xfrm>
          <a:prstGeom prst="rect">
            <a:avLst/>
          </a:prstGeom>
          <a:solidFill>
            <a:schemeClr val="tx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nvGrpSpPr>
          <p:cNvPr id="12" name="Group 4"/>
          <p:cNvGrpSpPr>
            <a:grpSpLocks noChangeAspect="1"/>
          </p:cNvGrpSpPr>
          <p:nvPr/>
        </p:nvGrpSpPr>
        <p:grpSpPr bwMode="auto">
          <a:xfrm>
            <a:off x="48491" y="509307"/>
            <a:ext cx="789709" cy="723378"/>
            <a:chOff x="3551" y="1011"/>
            <a:chExt cx="578" cy="620"/>
          </a:xfrm>
          <a:solidFill>
            <a:srgbClr val="FFC000"/>
          </a:solidFill>
        </p:grpSpPr>
        <p:sp>
          <p:nvSpPr>
            <p:cNvPr id="13" name="Freeform 5"/>
            <p:cNvSpPr>
              <a:spLocks/>
            </p:cNvSpPr>
            <p:nvPr/>
          </p:nvSpPr>
          <p:spPr bwMode="auto">
            <a:xfrm>
              <a:off x="3551" y="1138"/>
              <a:ext cx="578" cy="493"/>
            </a:xfrm>
            <a:custGeom>
              <a:avLst/>
              <a:gdLst>
                <a:gd name="T0" fmla="*/ 331 w 335"/>
                <a:gd name="T1" fmla="*/ 22 h 287"/>
                <a:gd name="T2" fmla="*/ 173 w 335"/>
                <a:gd name="T3" fmla="*/ 78 h 287"/>
                <a:gd name="T4" fmla="*/ 163 w 335"/>
                <a:gd name="T5" fmla="*/ 81 h 287"/>
                <a:gd name="T6" fmla="*/ 160 w 335"/>
                <a:gd name="T7" fmla="*/ 78 h 287"/>
                <a:gd name="T8" fmla="*/ 5 w 335"/>
                <a:gd name="T9" fmla="*/ 22 h 287"/>
                <a:gd name="T10" fmla="*/ 1 w 335"/>
                <a:gd name="T11" fmla="*/ 29 h 287"/>
                <a:gd name="T12" fmla="*/ 1 w 335"/>
                <a:gd name="T13" fmla="*/ 217 h 287"/>
                <a:gd name="T14" fmla="*/ 8 w 335"/>
                <a:gd name="T15" fmla="*/ 225 h 287"/>
                <a:gd name="T16" fmla="*/ 10 w 335"/>
                <a:gd name="T17" fmla="*/ 225 h 287"/>
                <a:gd name="T18" fmla="*/ 160 w 335"/>
                <a:gd name="T19" fmla="*/ 282 h 287"/>
                <a:gd name="T20" fmla="*/ 171 w 335"/>
                <a:gd name="T21" fmla="*/ 285 h 287"/>
                <a:gd name="T22" fmla="*/ 173 w 335"/>
                <a:gd name="T23" fmla="*/ 282 h 287"/>
                <a:gd name="T24" fmla="*/ 325 w 335"/>
                <a:gd name="T25" fmla="*/ 225 h 287"/>
                <a:gd name="T26" fmla="*/ 335 w 335"/>
                <a:gd name="T27" fmla="*/ 220 h 287"/>
                <a:gd name="T28" fmla="*/ 335 w 335"/>
                <a:gd name="T29" fmla="*/ 217 h 287"/>
                <a:gd name="T30" fmla="*/ 335 w 335"/>
                <a:gd name="T31" fmla="*/ 29 h 287"/>
                <a:gd name="T32" fmla="*/ 331 w 335"/>
                <a:gd name="T33" fmla="*/ 22 h 2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35" h="287">
                  <a:moveTo>
                    <a:pt x="331" y="22"/>
                  </a:moveTo>
                  <a:cubicBezTo>
                    <a:pt x="272" y="0"/>
                    <a:pt x="205" y="24"/>
                    <a:pt x="173" y="78"/>
                  </a:cubicBezTo>
                  <a:cubicBezTo>
                    <a:pt x="171" y="82"/>
                    <a:pt x="167" y="83"/>
                    <a:pt x="163" y="81"/>
                  </a:cubicBezTo>
                  <a:cubicBezTo>
                    <a:pt x="162" y="80"/>
                    <a:pt x="161" y="79"/>
                    <a:pt x="160" y="78"/>
                  </a:cubicBezTo>
                  <a:cubicBezTo>
                    <a:pt x="129" y="24"/>
                    <a:pt x="64" y="0"/>
                    <a:pt x="5" y="22"/>
                  </a:cubicBezTo>
                  <a:cubicBezTo>
                    <a:pt x="2" y="24"/>
                    <a:pt x="0" y="26"/>
                    <a:pt x="1" y="29"/>
                  </a:cubicBezTo>
                  <a:cubicBezTo>
                    <a:pt x="1" y="217"/>
                    <a:pt x="1" y="217"/>
                    <a:pt x="1" y="217"/>
                  </a:cubicBezTo>
                  <a:cubicBezTo>
                    <a:pt x="1" y="222"/>
                    <a:pt x="4" y="225"/>
                    <a:pt x="8" y="225"/>
                  </a:cubicBezTo>
                  <a:cubicBezTo>
                    <a:pt x="9" y="225"/>
                    <a:pt x="10" y="225"/>
                    <a:pt x="10" y="225"/>
                  </a:cubicBezTo>
                  <a:cubicBezTo>
                    <a:pt x="68" y="206"/>
                    <a:pt x="130" y="230"/>
                    <a:pt x="160" y="282"/>
                  </a:cubicBezTo>
                  <a:cubicBezTo>
                    <a:pt x="162" y="286"/>
                    <a:pt x="167" y="287"/>
                    <a:pt x="171" y="285"/>
                  </a:cubicBezTo>
                  <a:cubicBezTo>
                    <a:pt x="172" y="284"/>
                    <a:pt x="173" y="283"/>
                    <a:pt x="173" y="282"/>
                  </a:cubicBezTo>
                  <a:cubicBezTo>
                    <a:pt x="204" y="229"/>
                    <a:pt x="268" y="205"/>
                    <a:pt x="325" y="225"/>
                  </a:cubicBezTo>
                  <a:cubicBezTo>
                    <a:pt x="329" y="226"/>
                    <a:pt x="334" y="224"/>
                    <a:pt x="335" y="220"/>
                  </a:cubicBezTo>
                  <a:cubicBezTo>
                    <a:pt x="335" y="219"/>
                    <a:pt x="335" y="218"/>
                    <a:pt x="335" y="217"/>
                  </a:cubicBezTo>
                  <a:cubicBezTo>
                    <a:pt x="335" y="29"/>
                    <a:pt x="335" y="29"/>
                    <a:pt x="335" y="29"/>
                  </a:cubicBezTo>
                  <a:cubicBezTo>
                    <a:pt x="335" y="26"/>
                    <a:pt x="334" y="24"/>
                    <a:pt x="331" y="2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4" name="Oval 6"/>
            <p:cNvSpPr>
              <a:spLocks noChangeArrowheads="1"/>
            </p:cNvSpPr>
            <p:nvPr/>
          </p:nvSpPr>
          <p:spPr bwMode="auto">
            <a:xfrm>
              <a:off x="3755" y="1011"/>
              <a:ext cx="172" cy="173"/>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24" name="Rounded Rectangle 23">
            <a:extLst>
              <a:ext uri="{FF2B5EF4-FFF2-40B4-BE49-F238E27FC236}">
                <a16:creationId xmlns:a16="http://schemas.microsoft.com/office/drawing/2014/main" id="{BFD96790-848A-438E-9E66-18D7BAF751A7}"/>
              </a:ext>
            </a:extLst>
          </p:cNvPr>
          <p:cNvSpPr/>
          <p:nvPr/>
        </p:nvSpPr>
        <p:spPr>
          <a:xfrm>
            <a:off x="935180" y="67786"/>
            <a:ext cx="11159837" cy="581902"/>
          </a:xfrm>
          <a:prstGeom prst="roundRect">
            <a:avLst>
              <a:gd name="adj" fmla="val 8891"/>
            </a:avLst>
          </a:prstGeom>
          <a:solidFill>
            <a:srgbClr val="FFC000"/>
          </a:solidFill>
          <a:ln>
            <a:noFill/>
          </a:ln>
          <a:effectLst>
            <a:outerShdw blurRad="571500" dist="279400" dir="1500000" sx="98000" sy="98000" algn="ctr" rotWithShape="0">
              <a:schemeClr val="tx1">
                <a:lumMod val="85000"/>
                <a:lumOff val="15000"/>
                <a:alpha val="17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MX" sz="2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d) </a:t>
            </a:r>
            <a:r>
              <a:rPr kumimoji="0" lang="es-MX" sz="2800" b="1"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Ciudadanía (nacionalidad)</a:t>
            </a:r>
          </a:p>
        </p:txBody>
      </p:sp>
      <p:pic>
        <p:nvPicPr>
          <p:cNvPr id="29" name="Imagen 28"/>
          <p:cNvPicPr>
            <a:picLocks noChangeAspect="1"/>
          </p:cNvPicPr>
          <p:nvPr/>
        </p:nvPicPr>
        <p:blipFill>
          <a:blip r:embed="rId2"/>
          <a:stretch>
            <a:fillRect/>
          </a:stretch>
        </p:blipFill>
        <p:spPr>
          <a:xfrm>
            <a:off x="9486711" y="6383813"/>
            <a:ext cx="2057400" cy="406401"/>
          </a:xfrm>
          <a:prstGeom prst="rect">
            <a:avLst/>
          </a:prstGeom>
        </p:spPr>
      </p:pic>
      <p:sp>
        <p:nvSpPr>
          <p:cNvPr id="3" name="CuadroTexto 2">
            <a:extLst>
              <a:ext uri="{FF2B5EF4-FFF2-40B4-BE49-F238E27FC236}">
                <a16:creationId xmlns:a16="http://schemas.microsoft.com/office/drawing/2014/main" id="{C289E84B-D611-7BE7-4A1F-9D5CB038937B}"/>
              </a:ext>
            </a:extLst>
          </p:cNvPr>
          <p:cNvSpPr txBox="1"/>
          <p:nvPr/>
        </p:nvSpPr>
        <p:spPr>
          <a:xfrm>
            <a:off x="935180" y="751502"/>
            <a:ext cx="11159837" cy="5632311"/>
          </a:xfrm>
          <a:prstGeom prst="rect">
            <a:avLst/>
          </a:prstGeom>
          <a:noFill/>
        </p:spPr>
        <p:txBody>
          <a:bodyPr wrap="square">
            <a:spAutoFit/>
          </a:bodyPr>
          <a:lstStyle/>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3. Derechos políticos.</a:t>
            </a:r>
          </a:p>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Los llamados </a:t>
            </a:r>
            <a:r>
              <a:rPr kumimoji="0" lang="es-MX"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derechos políticos</a:t>
            </a: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se encuentran entre los que </a:t>
            </a:r>
            <a:r>
              <a:rPr kumimoji="0" lang="es-MX"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el orden jurídico usualmente reserva a los ciudadanos</a:t>
            </a: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Comúnmente son definidos como los que </a:t>
            </a:r>
            <a:r>
              <a:rPr kumimoji="0" lang="es-MX"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dan a su poseedor la facultad de intervenir en la formación de la voluntad del Estado</a:t>
            </a: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s-MX"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El derecho político principal es el de voto</a:t>
            </a: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esto es, el de participar en la elección de los miembros del cuerpo legislativo y de otros órganos estatales, como el de jefe de Estado y los jueces. </a:t>
            </a:r>
            <a:r>
              <a:rPr kumimoji="0" lang="es-MX"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En una democracia directa, el derecho político por excelencia es el de participar en la asamblea popular</a:t>
            </a: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Como la voluntad del Estado sólo se expresa a sí misma en la creación y ejecución de normas jurídicas, la característica esencial de un derecho político es que concede al individuo la posibilidad jurídica de participar en la creación o ejecución de los preceptos del derecho… </a:t>
            </a:r>
            <a:r>
              <a:rPr kumimoji="0" lang="es-MX"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Sólo en las democracias</a:t>
            </a: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todos los ciudadanos </a:t>
            </a:r>
            <a:r>
              <a:rPr kumimoji="0" lang="es-MX"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tienen derechos políticos</a:t>
            </a: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t>
            </a:r>
          </a:p>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s-MX"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Los derechos políticos no se hallan necesariamente reservados sólo a los ciudadanos. El orden jurídico nacional puede conceder derechos </a:t>
            </a:r>
          </a:p>
        </p:txBody>
      </p:sp>
    </p:spTree>
    <p:extLst>
      <p:ext uri="{BB962C8B-B14F-4D97-AF65-F5344CB8AC3E}">
        <p14:creationId xmlns:p14="http://schemas.microsoft.com/office/powerpoint/2010/main" val="3646741250"/>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angle 17"/>
          <p:cNvSpPr/>
          <p:nvPr/>
        </p:nvSpPr>
        <p:spPr>
          <a:xfrm>
            <a:off x="0" y="0"/>
            <a:ext cx="781665" cy="6857999"/>
          </a:xfrm>
          <a:prstGeom prst="rect">
            <a:avLst/>
          </a:prstGeom>
          <a:solidFill>
            <a:schemeClr val="tx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nvGrpSpPr>
          <p:cNvPr id="12" name="Group 4"/>
          <p:cNvGrpSpPr>
            <a:grpSpLocks noChangeAspect="1"/>
          </p:cNvGrpSpPr>
          <p:nvPr/>
        </p:nvGrpSpPr>
        <p:grpSpPr bwMode="auto">
          <a:xfrm>
            <a:off x="83239" y="544754"/>
            <a:ext cx="615186" cy="723378"/>
            <a:chOff x="3551" y="1011"/>
            <a:chExt cx="578" cy="620"/>
          </a:xfrm>
          <a:solidFill>
            <a:srgbClr val="FFC000"/>
          </a:solidFill>
        </p:grpSpPr>
        <p:sp>
          <p:nvSpPr>
            <p:cNvPr id="13" name="Freeform 5"/>
            <p:cNvSpPr>
              <a:spLocks/>
            </p:cNvSpPr>
            <p:nvPr/>
          </p:nvSpPr>
          <p:spPr bwMode="auto">
            <a:xfrm>
              <a:off x="3551" y="1138"/>
              <a:ext cx="578" cy="493"/>
            </a:xfrm>
            <a:custGeom>
              <a:avLst/>
              <a:gdLst>
                <a:gd name="T0" fmla="*/ 331 w 335"/>
                <a:gd name="T1" fmla="*/ 22 h 287"/>
                <a:gd name="T2" fmla="*/ 173 w 335"/>
                <a:gd name="T3" fmla="*/ 78 h 287"/>
                <a:gd name="T4" fmla="*/ 163 w 335"/>
                <a:gd name="T5" fmla="*/ 81 h 287"/>
                <a:gd name="T6" fmla="*/ 160 w 335"/>
                <a:gd name="T7" fmla="*/ 78 h 287"/>
                <a:gd name="T8" fmla="*/ 5 w 335"/>
                <a:gd name="T9" fmla="*/ 22 h 287"/>
                <a:gd name="T10" fmla="*/ 1 w 335"/>
                <a:gd name="T11" fmla="*/ 29 h 287"/>
                <a:gd name="T12" fmla="*/ 1 w 335"/>
                <a:gd name="T13" fmla="*/ 217 h 287"/>
                <a:gd name="T14" fmla="*/ 8 w 335"/>
                <a:gd name="T15" fmla="*/ 225 h 287"/>
                <a:gd name="T16" fmla="*/ 10 w 335"/>
                <a:gd name="T17" fmla="*/ 225 h 287"/>
                <a:gd name="T18" fmla="*/ 160 w 335"/>
                <a:gd name="T19" fmla="*/ 282 h 287"/>
                <a:gd name="T20" fmla="*/ 171 w 335"/>
                <a:gd name="T21" fmla="*/ 285 h 287"/>
                <a:gd name="T22" fmla="*/ 173 w 335"/>
                <a:gd name="T23" fmla="*/ 282 h 287"/>
                <a:gd name="T24" fmla="*/ 325 w 335"/>
                <a:gd name="T25" fmla="*/ 225 h 287"/>
                <a:gd name="T26" fmla="*/ 335 w 335"/>
                <a:gd name="T27" fmla="*/ 220 h 287"/>
                <a:gd name="T28" fmla="*/ 335 w 335"/>
                <a:gd name="T29" fmla="*/ 217 h 287"/>
                <a:gd name="T30" fmla="*/ 335 w 335"/>
                <a:gd name="T31" fmla="*/ 29 h 287"/>
                <a:gd name="T32" fmla="*/ 331 w 335"/>
                <a:gd name="T33" fmla="*/ 22 h 2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35" h="287">
                  <a:moveTo>
                    <a:pt x="331" y="22"/>
                  </a:moveTo>
                  <a:cubicBezTo>
                    <a:pt x="272" y="0"/>
                    <a:pt x="205" y="24"/>
                    <a:pt x="173" y="78"/>
                  </a:cubicBezTo>
                  <a:cubicBezTo>
                    <a:pt x="171" y="82"/>
                    <a:pt x="167" y="83"/>
                    <a:pt x="163" y="81"/>
                  </a:cubicBezTo>
                  <a:cubicBezTo>
                    <a:pt x="162" y="80"/>
                    <a:pt x="161" y="79"/>
                    <a:pt x="160" y="78"/>
                  </a:cubicBezTo>
                  <a:cubicBezTo>
                    <a:pt x="129" y="24"/>
                    <a:pt x="64" y="0"/>
                    <a:pt x="5" y="22"/>
                  </a:cubicBezTo>
                  <a:cubicBezTo>
                    <a:pt x="2" y="24"/>
                    <a:pt x="0" y="26"/>
                    <a:pt x="1" y="29"/>
                  </a:cubicBezTo>
                  <a:cubicBezTo>
                    <a:pt x="1" y="217"/>
                    <a:pt x="1" y="217"/>
                    <a:pt x="1" y="217"/>
                  </a:cubicBezTo>
                  <a:cubicBezTo>
                    <a:pt x="1" y="222"/>
                    <a:pt x="4" y="225"/>
                    <a:pt x="8" y="225"/>
                  </a:cubicBezTo>
                  <a:cubicBezTo>
                    <a:pt x="9" y="225"/>
                    <a:pt x="10" y="225"/>
                    <a:pt x="10" y="225"/>
                  </a:cubicBezTo>
                  <a:cubicBezTo>
                    <a:pt x="68" y="206"/>
                    <a:pt x="130" y="230"/>
                    <a:pt x="160" y="282"/>
                  </a:cubicBezTo>
                  <a:cubicBezTo>
                    <a:pt x="162" y="286"/>
                    <a:pt x="167" y="287"/>
                    <a:pt x="171" y="285"/>
                  </a:cubicBezTo>
                  <a:cubicBezTo>
                    <a:pt x="172" y="284"/>
                    <a:pt x="173" y="283"/>
                    <a:pt x="173" y="282"/>
                  </a:cubicBezTo>
                  <a:cubicBezTo>
                    <a:pt x="204" y="229"/>
                    <a:pt x="268" y="205"/>
                    <a:pt x="325" y="225"/>
                  </a:cubicBezTo>
                  <a:cubicBezTo>
                    <a:pt x="329" y="226"/>
                    <a:pt x="334" y="224"/>
                    <a:pt x="335" y="220"/>
                  </a:cubicBezTo>
                  <a:cubicBezTo>
                    <a:pt x="335" y="219"/>
                    <a:pt x="335" y="218"/>
                    <a:pt x="335" y="217"/>
                  </a:cubicBezTo>
                  <a:cubicBezTo>
                    <a:pt x="335" y="29"/>
                    <a:pt x="335" y="29"/>
                    <a:pt x="335" y="29"/>
                  </a:cubicBezTo>
                  <a:cubicBezTo>
                    <a:pt x="335" y="26"/>
                    <a:pt x="334" y="24"/>
                    <a:pt x="331" y="2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4" name="Oval 6"/>
            <p:cNvSpPr>
              <a:spLocks noChangeArrowheads="1"/>
            </p:cNvSpPr>
            <p:nvPr/>
          </p:nvSpPr>
          <p:spPr bwMode="auto">
            <a:xfrm>
              <a:off x="3755" y="1011"/>
              <a:ext cx="172" cy="173"/>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24" name="Rounded Rectangle 23">
            <a:extLst>
              <a:ext uri="{FF2B5EF4-FFF2-40B4-BE49-F238E27FC236}">
                <a16:creationId xmlns:a16="http://schemas.microsoft.com/office/drawing/2014/main" id="{BFD96790-848A-438E-9E66-18D7BAF751A7}"/>
              </a:ext>
            </a:extLst>
          </p:cNvPr>
          <p:cNvSpPr/>
          <p:nvPr/>
        </p:nvSpPr>
        <p:spPr>
          <a:xfrm>
            <a:off x="900041" y="67786"/>
            <a:ext cx="11159837" cy="476968"/>
          </a:xfrm>
          <a:prstGeom prst="roundRect">
            <a:avLst>
              <a:gd name="adj" fmla="val 8891"/>
            </a:avLst>
          </a:prstGeom>
          <a:solidFill>
            <a:srgbClr val="FFC000"/>
          </a:solidFill>
          <a:ln>
            <a:noFill/>
          </a:ln>
          <a:effectLst>
            <a:outerShdw blurRad="571500" dist="279400" dir="1500000" sx="98000" sy="98000" algn="ctr" rotWithShape="0">
              <a:schemeClr val="tx1">
                <a:lumMod val="85000"/>
                <a:lumOff val="15000"/>
                <a:alpha val="17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MX" sz="2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d) </a:t>
            </a:r>
            <a:r>
              <a:rPr kumimoji="0" lang="es-MX" sz="2800" b="1"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Ciudadanía (nacionalidad)</a:t>
            </a:r>
          </a:p>
        </p:txBody>
      </p:sp>
      <p:pic>
        <p:nvPicPr>
          <p:cNvPr id="29" name="Imagen 28"/>
          <p:cNvPicPr>
            <a:picLocks noChangeAspect="1"/>
          </p:cNvPicPr>
          <p:nvPr/>
        </p:nvPicPr>
        <p:blipFill>
          <a:blip r:embed="rId2"/>
          <a:stretch>
            <a:fillRect/>
          </a:stretch>
        </p:blipFill>
        <p:spPr>
          <a:xfrm>
            <a:off x="9486711" y="6383813"/>
            <a:ext cx="2057400" cy="406401"/>
          </a:xfrm>
          <a:prstGeom prst="rect">
            <a:avLst/>
          </a:prstGeom>
        </p:spPr>
      </p:pic>
      <p:sp>
        <p:nvSpPr>
          <p:cNvPr id="3" name="CuadroTexto 2">
            <a:extLst>
              <a:ext uri="{FF2B5EF4-FFF2-40B4-BE49-F238E27FC236}">
                <a16:creationId xmlns:a16="http://schemas.microsoft.com/office/drawing/2014/main" id="{C289E84B-D611-7BE7-4A1F-9D5CB038937B}"/>
              </a:ext>
            </a:extLst>
          </p:cNvPr>
          <p:cNvSpPr txBox="1"/>
          <p:nvPr/>
        </p:nvSpPr>
        <p:spPr>
          <a:xfrm>
            <a:off x="864904" y="564751"/>
            <a:ext cx="11243857" cy="6032421"/>
          </a:xfrm>
          <a:prstGeom prst="rect">
            <a:avLst/>
          </a:prstGeom>
          <a:noFill/>
        </p:spPr>
        <p:txBody>
          <a:bodyPr wrap="square">
            <a:spAutoFit/>
          </a:bodyPr>
          <a:lstStyle/>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s-MX"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políticos a los no ciudadanos</a:t>
            </a: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especialmente </a:t>
            </a:r>
            <a:r>
              <a:rPr kumimoji="0" lang="es-MX"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 los ciudadanos de otro Estado</a:t>
            </a: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sin violar el derecho del Estado de que se trate.</a:t>
            </a:r>
          </a:p>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Como </a:t>
            </a:r>
            <a:r>
              <a:rPr kumimoji="0" lang="es-MX"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derechos políticos</a:t>
            </a: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se consideran… </a:t>
            </a:r>
            <a:r>
              <a:rPr kumimoji="0" lang="es-MX"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ciertas libertades garantizadas por la Constitución, como la religiosa</a:t>
            </a: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la </a:t>
            </a:r>
            <a:r>
              <a:rPr kumimoji="0" lang="es-MX"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de palabra y</a:t>
            </a: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la </a:t>
            </a:r>
            <a:r>
              <a:rPr kumimoji="0" lang="es-MX"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de prensa</a:t>
            </a: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el derecho a tener y portar armas; el derecho del pueblo </a:t>
            </a:r>
            <a:r>
              <a:rPr kumimoji="0" lang="es-MX"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 la seguridad personal</a:t>
            </a: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y </a:t>
            </a:r>
            <a:r>
              <a:rPr kumimoji="0" lang="es-MX"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 la inviolabilidad de sus domicilios, papeles y bienes</a:t>
            </a: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derecho </a:t>
            </a:r>
            <a:r>
              <a:rPr kumimoji="0" lang="es-MX"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 no ser privado de la vida, de la libertad o de la propiedad sin juicio previo</a:t>
            </a: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t>
            </a:r>
          </a:p>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…también… </a:t>
            </a:r>
            <a:r>
              <a:rPr kumimoji="0" lang="es-MX"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la capacidad</a:t>
            </a: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–normalmente </a:t>
            </a:r>
            <a:r>
              <a:rPr kumimoji="0" lang="es-MX"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reservada a los ciudadanos</a:t>
            </a: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s-MX"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de ser electos o designados para el desempeño de un cargo público</a:t>
            </a: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En sentido técnico, </a:t>
            </a:r>
            <a:r>
              <a:rPr kumimoji="0" lang="es-MX"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un individuo tiene el derecho de ser electo o nombrado para un</a:t>
            </a: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cierto </a:t>
            </a:r>
            <a:r>
              <a:rPr kumimoji="0" lang="es-MX"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cargo público, únicamente cuando se le da la posibilidad jurídica de hacer efectivos su elección o su nombramiento</a:t>
            </a: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t>
            </a:r>
          </a:p>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(Énfasis adicionado con negritas)</a:t>
            </a:r>
          </a:p>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s-MX" sz="2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s-MX" sz="1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KELSEN, Hans</a:t>
            </a:r>
            <a:r>
              <a:rPr kumimoji="0" lang="es-MX"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s-MX" sz="1800" b="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Teoría General del Derecho y del Estado</a:t>
            </a:r>
            <a:r>
              <a:rPr kumimoji="0" lang="es-MX"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traducción de Eduardo García Máynez, tercera reimpresión de la Segunda edición, Universidad Nacional Autónoma de México, México, D. F.. 1983, pp. 278 a 280</a:t>
            </a:r>
          </a:p>
        </p:txBody>
      </p:sp>
    </p:spTree>
    <p:extLst>
      <p:ext uri="{BB962C8B-B14F-4D97-AF65-F5344CB8AC3E}">
        <p14:creationId xmlns:p14="http://schemas.microsoft.com/office/powerpoint/2010/main" val="734646335"/>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angle 17"/>
          <p:cNvSpPr/>
          <p:nvPr/>
        </p:nvSpPr>
        <p:spPr>
          <a:xfrm>
            <a:off x="1" y="0"/>
            <a:ext cx="662152" cy="6857999"/>
          </a:xfrm>
          <a:prstGeom prst="rect">
            <a:avLst/>
          </a:prstGeom>
          <a:solidFill>
            <a:schemeClr val="tx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nvGrpSpPr>
          <p:cNvPr id="12" name="Group 4"/>
          <p:cNvGrpSpPr>
            <a:grpSpLocks noChangeAspect="1"/>
          </p:cNvGrpSpPr>
          <p:nvPr/>
        </p:nvGrpSpPr>
        <p:grpSpPr bwMode="auto">
          <a:xfrm>
            <a:off x="35849" y="551895"/>
            <a:ext cx="590456" cy="723378"/>
            <a:chOff x="3551" y="1011"/>
            <a:chExt cx="578" cy="620"/>
          </a:xfrm>
          <a:solidFill>
            <a:srgbClr val="FFC000"/>
          </a:solidFill>
        </p:grpSpPr>
        <p:sp>
          <p:nvSpPr>
            <p:cNvPr id="13" name="Freeform 5"/>
            <p:cNvSpPr>
              <a:spLocks/>
            </p:cNvSpPr>
            <p:nvPr/>
          </p:nvSpPr>
          <p:spPr bwMode="auto">
            <a:xfrm>
              <a:off x="3551" y="1138"/>
              <a:ext cx="578" cy="493"/>
            </a:xfrm>
            <a:custGeom>
              <a:avLst/>
              <a:gdLst>
                <a:gd name="T0" fmla="*/ 331 w 335"/>
                <a:gd name="T1" fmla="*/ 22 h 287"/>
                <a:gd name="T2" fmla="*/ 173 w 335"/>
                <a:gd name="T3" fmla="*/ 78 h 287"/>
                <a:gd name="T4" fmla="*/ 163 w 335"/>
                <a:gd name="T5" fmla="*/ 81 h 287"/>
                <a:gd name="T6" fmla="*/ 160 w 335"/>
                <a:gd name="T7" fmla="*/ 78 h 287"/>
                <a:gd name="T8" fmla="*/ 5 w 335"/>
                <a:gd name="T9" fmla="*/ 22 h 287"/>
                <a:gd name="T10" fmla="*/ 1 w 335"/>
                <a:gd name="T11" fmla="*/ 29 h 287"/>
                <a:gd name="T12" fmla="*/ 1 w 335"/>
                <a:gd name="T13" fmla="*/ 217 h 287"/>
                <a:gd name="T14" fmla="*/ 8 w 335"/>
                <a:gd name="T15" fmla="*/ 225 h 287"/>
                <a:gd name="T16" fmla="*/ 10 w 335"/>
                <a:gd name="T17" fmla="*/ 225 h 287"/>
                <a:gd name="T18" fmla="*/ 160 w 335"/>
                <a:gd name="T19" fmla="*/ 282 h 287"/>
                <a:gd name="T20" fmla="*/ 171 w 335"/>
                <a:gd name="T21" fmla="*/ 285 h 287"/>
                <a:gd name="T22" fmla="*/ 173 w 335"/>
                <a:gd name="T23" fmla="*/ 282 h 287"/>
                <a:gd name="T24" fmla="*/ 325 w 335"/>
                <a:gd name="T25" fmla="*/ 225 h 287"/>
                <a:gd name="T26" fmla="*/ 335 w 335"/>
                <a:gd name="T27" fmla="*/ 220 h 287"/>
                <a:gd name="T28" fmla="*/ 335 w 335"/>
                <a:gd name="T29" fmla="*/ 217 h 287"/>
                <a:gd name="T30" fmla="*/ 335 w 335"/>
                <a:gd name="T31" fmla="*/ 29 h 287"/>
                <a:gd name="T32" fmla="*/ 331 w 335"/>
                <a:gd name="T33" fmla="*/ 22 h 2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35" h="287">
                  <a:moveTo>
                    <a:pt x="331" y="22"/>
                  </a:moveTo>
                  <a:cubicBezTo>
                    <a:pt x="272" y="0"/>
                    <a:pt x="205" y="24"/>
                    <a:pt x="173" y="78"/>
                  </a:cubicBezTo>
                  <a:cubicBezTo>
                    <a:pt x="171" y="82"/>
                    <a:pt x="167" y="83"/>
                    <a:pt x="163" y="81"/>
                  </a:cubicBezTo>
                  <a:cubicBezTo>
                    <a:pt x="162" y="80"/>
                    <a:pt x="161" y="79"/>
                    <a:pt x="160" y="78"/>
                  </a:cubicBezTo>
                  <a:cubicBezTo>
                    <a:pt x="129" y="24"/>
                    <a:pt x="64" y="0"/>
                    <a:pt x="5" y="22"/>
                  </a:cubicBezTo>
                  <a:cubicBezTo>
                    <a:pt x="2" y="24"/>
                    <a:pt x="0" y="26"/>
                    <a:pt x="1" y="29"/>
                  </a:cubicBezTo>
                  <a:cubicBezTo>
                    <a:pt x="1" y="217"/>
                    <a:pt x="1" y="217"/>
                    <a:pt x="1" y="217"/>
                  </a:cubicBezTo>
                  <a:cubicBezTo>
                    <a:pt x="1" y="222"/>
                    <a:pt x="4" y="225"/>
                    <a:pt x="8" y="225"/>
                  </a:cubicBezTo>
                  <a:cubicBezTo>
                    <a:pt x="9" y="225"/>
                    <a:pt x="10" y="225"/>
                    <a:pt x="10" y="225"/>
                  </a:cubicBezTo>
                  <a:cubicBezTo>
                    <a:pt x="68" y="206"/>
                    <a:pt x="130" y="230"/>
                    <a:pt x="160" y="282"/>
                  </a:cubicBezTo>
                  <a:cubicBezTo>
                    <a:pt x="162" y="286"/>
                    <a:pt x="167" y="287"/>
                    <a:pt x="171" y="285"/>
                  </a:cubicBezTo>
                  <a:cubicBezTo>
                    <a:pt x="172" y="284"/>
                    <a:pt x="173" y="283"/>
                    <a:pt x="173" y="282"/>
                  </a:cubicBezTo>
                  <a:cubicBezTo>
                    <a:pt x="204" y="229"/>
                    <a:pt x="268" y="205"/>
                    <a:pt x="325" y="225"/>
                  </a:cubicBezTo>
                  <a:cubicBezTo>
                    <a:pt x="329" y="226"/>
                    <a:pt x="334" y="224"/>
                    <a:pt x="335" y="220"/>
                  </a:cubicBezTo>
                  <a:cubicBezTo>
                    <a:pt x="335" y="219"/>
                    <a:pt x="335" y="218"/>
                    <a:pt x="335" y="217"/>
                  </a:cubicBezTo>
                  <a:cubicBezTo>
                    <a:pt x="335" y="29"/>
                    <a:pt x="335" y="29"/>
                    <a:pt x="335" y="29"/>
                  </a:cubicBezTo>
                  <a:cubicBezTo>
                    <a:pt x="335" y="26"/>
                    <a:pt x="334" y="24"/>
                    <a:pt x="331" y="2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4" name="Oval 6"/>
            <p:cNvSpPr>
              <a:spLocks noChangeArrowheads="1"/>
            </p:cNvSpPr>
            <p:nvPr/>
          </p:nvSpPr>
          <p:spPr bwMode="auto">
            <a:xfrm>
              <a:off x="3755" y="1011"/>
              <a:ext cx="172" cy="173"/>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24" name="Rounded Rectangle 23">
            <a:extLst>
              <a:ext uri="{FF2B5EF4-FFF2-40B4-BE49-F238E27FC236}">
                <a16:creationId xmlns:a16="http://schemas.microsoft.com/office/drawing/2014/main" id="{BFD96790-848A-438E-9E66-18D7BAF751A7}"/>
              </a:ext>
            </a:extLst>
          </p:cNvPr>
          <p:cNvSpPr/>
          <p:nvPr/>
        </p:nvSpPr>
        <p:spPr>
          <a:xfrm>
            <a:off x="698001" y="65198"/>
            <a:ext cx="11383161" cy="484109"/>
          </a:xfrm>
          <a:prstGeom prst="roundRect">
            <a:avLst>
              <a:gd name="adj" fmla="val 8891"/>
            </a:avLst>
          </a:prstGeom>
          <a:solidFill>
            <a:srgbClr val="FFC000"/>
          </a:solidFill>
          <a:ln>
            <a:noFill/>
          </a:ln>
          <a:effectLst>
            <a:outerShdw blurRad="571500" dist="279400" dir="1500000" sx="98000" sy="98000" algn="ctr" rotWithShape="0">
              <a:schemeClr val="tx1">
                <a:lumMod val="85000"/>
                <a:lumOff val="15000"/>
                <a:alpha val="17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D" sz="2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1. </a:t>
            </a:r>
            <a:r>
              <a:rPr kumimoji="0" lang="en-ID" sz="2800" b="1"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Los </a:t>
            </a:r>
            <a:r>
              <a:rPr kumimoji="0" lang="en-ID" sz="2800" b="1" i="1"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derechos</a:t>
            </a:r>
            <a:r>
              <a:rPr kumimoji="0" lang="en-ID" sz="2800" b="1"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politicos </a:t>
            </a:r>
            <a:r>
              <a:rPr kumimoji="0" lang="en-ID" sz="2800" b="1" i="1"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como</a:t>
            </a:r>
            <a:r>
              <a:rPr kumimoji="0" lang="en-ID" sz="2800" b="1"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ID" sz="2800" b="1" i="1"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derechos</a:t>
            </a:r>
            <a:r>
              <a:rPr kumimoji="0" lang="en-ID" sz="2800" b="1"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ID" sz="2800" b="1" i="1"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fundamentales</a:t>
            </a:r>
            <a:endParaRPr kumimoji="0" lang="en-ID" sz="2800" b="1"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pic>
        <p:nvPicPr>
          <p:cNvPr id="29" name="Imagen 28"/>
          <p:cNvPicPr>
            <a:picLocks noChangeAspect="1"/>
          </p:cNvPicPr>
          <p:nvPr/>
        </p:nvPicPr>
        <p:blipFill>
          <a:blip r:embed="rId2"/>
          <a:stretch>
            <a:fillRect/>
          </a:stretch>
        </p:blipFill>
        <p:spPr>
          <a:xfrm>
            <a:off x="9486711" y="6383813"/>
            <a:ext cx="2057400" cy="406401"/>
          </a:xfrm>
          <a:prstGeom prst="rect">
            <a:avLst/>
          </a:prstGeom>
        </p:spPr>
      </p:pic>
      <p:sp>
        <p:nvSpPr>
          <p:cNvPr id="4" name="CuadroTexto 3">
            <a:extLst>
              <a:ext uri="{FF2B5EF4-FFF2-40B4-BE49-F238E27FC236}">
                <a16:creationId xmlns:a16="http://schemas.microsoft.com/office/drawing/2014/main" id="{FF8E5090-91EB-6267-B69A-4559032143A5}"/>
              </a:ext>
            </a:extLst>
          </p:cNvPr>
          <p:cNvSpPr txBox="1"/>
          <p:nvPr/>
        </p:nvSpPr>
        <p:spPr>
          <a:xfrm>
            <a:off x="698001" y="585370"/>
            <a:ext cx="11383161" cy="5632311"/>
          </a:xfrm>
          <a:prstGeom prst="rect">
            <a:avLst/>
          </a:prstGeom>
          <a:solidFill>
            <a:srgbClr val="FFC000"/>
          </a:solidFill>
        </p:spPr>
        <p:txBody>
          <a:bodyPr wrap="square">
            <a:spAutoFit/>
          </a:bodyPr>
          <a:lstStyle/>
          <a:p>
            <a:pPr marL="342900" marR="0" lvl="0" indent="-34290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s-MX"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Los derechos políticos son derechos fundamentales</a:t>
            </a: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en un sentido doble: primero, como derechos subjetivos de carácter básico </a:t>
            </a:r>
            <a:r>
              <a:rPr kumimoji="0" lang="es-MX"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que constituyen el fundamento de otros derechos e instituciones</a:t>
            </a: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y segundo, como </a:t>
            </a:r>
            <a:r>
              <a:rPr kumimoji="0" lang="es-MX"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derechos</a:t>
            </a: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subjetivos </a:t>
            </a:r>
            <a:r>
              <a:rPr kumimoji="0" lang="es-MX"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consagrados en las normas fundamentales</a:t>
            </a: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s-MX"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la Constitución</a:t>
            </a: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del ordenamiento jurídico. (p. 26).</a:t>
            </a:r>
          </a:p>
          <a:p>
            <a:pPr marL="342900" marR="0" lvl="0" indent="-34290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I. DERECHO GENERAL DE PARTICIPACIÓN EN ASUNTOS POLÍTICOS</a:t>
            </a:r>
          </a:p>
          <a:p>
            <a:pPr marL="342900" marR="0" lvl="0" indent="-34290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1. </a:t>
            </a:r>
            <a:r>
              <a:rPr kumimoji="0" lang="es-MX" sz="2400" b="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Concepto</a:t>
            </a:r>
          </a:p>
          <a:p>
            <a:pPr marL="342900" marR="0" lvl="0" indent="-34290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s-MX"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El derecho de participación en los asuntos políticos es el derecho político por excelencia</a:t>
            </a: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los demás derechos políticos pueden considerarse concretizaciones o modalidades de este derecho general. La Constitución de 1917 no establece explícitamente, como principio, un derecho general de esta naturaleza, sino que enumera, en su artículo 35, una serie de “prerrogativas del ciudadano”, entre las cuales se encuentran los que llamamos propiamente derechos políticos… (pp. 33-34).</a:t>
            </a:r>
          </a:p>
          <a:p>
            <a:pPr marL="342900" marR="0" lvl="0" indent="-34290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 .]</a:t>
            </a:r>
          </a:p>
        </p:txBody>
      </p:sp>
    </p:spTree>
    <p:extLst>
      <p:ext uri="{BB962C8B-B14F-4D97-AF65-F5344CB8AC3E}">
        <p14:creationId xmlns:p14="http://schemas.microsoft.com/office/powerpoint/2010/main" val="1435940206"/>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angle 17"/>
          <p:cNvSpPr/>
          <p:nvPr/>
        </p:nvSpPr>
        <p:spPr>
          <a:xfrm>
            <a:off x="1" y="0"/>
            <a:ext cx="662152" cy="6857999"/>
          </a:xfrm>
          <a:prstGeom prst="rect">
            <a:avLst/>
          </a:prstGeom>
          <a:solidFill>
            <a:schemeClr val="tx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nvGrpSpPr>
          <p:cNvPr id="12" name="Group 4"/>
          <p:cNvGrpSpPr>
            <a:grpSpLocks noChangeAspect="1"/>
          </p:cNvGrpSpPr>
          <p:nvPr/>
        </p:nvGrpSpPr>
        <p:grpSpPr bwMode="auto">
          <a:xfrm>
            <a:off x="35849" y="551895"/>
            <a:ext cx="590456" cy="723378"/>
            <a:chOff x="3551" y="1011"/>
            <a:chExt cx="578" cy="620"/>
          </a:xfrm>
          <a:solidFill>
            <a:srgbClr val="FFC000"/>
          </a:solidFill>
        </p:grpSpPr>
        <p:sp>
          <p:nvSpPr>
            <p:cNvPr id="13" name="Freeform 5"/>
            <p:cNvSpPr>
              <a:spLocks/>
            </p:cNvSpPr>
            <p:nvPr/>
          </p:nvSpPr>
          <p:spPr bwMode="auto">
            <a:xfrm>
              <a:off x="3551" y="1138"/>
              <a:ext cx="578" cy="493"/>
            </a:xfrm>
            <a:custGeom>
              <a:avLst/>
              <a:gdLst>
                <a:gd name="T0" fmla="*/ 331 w 335"/>
                <a:gd name="T1" fmla="*/ 22 h 287"/>
                <a:gd name="T2" fmla="*/ 173 w 335"/>
                <a:gd name="T3" fmla="*/ 78 h 287"/>
                <a:gd name="T4" fmla="*/ 163 w 335"/>
                <a:gd name="T5" fmla="*/ 81 h 287"/>
                <a:gd name="T6" fmla="*/ 160 w 335"/>
                <a:gd name="T7" fmla="*/ 78 h 287"/>
                <a:gd name="T8" fmla="*/ 5 w 335"/>
                <a:gd name="T9" fmla="*/ 22 h 287"/>
                <a:gd name="T10" fmla="*/ 1 w 335"/>
                <a:gd name="T11" fmla="*/ 29 h 287"/>
                <a:gd name="T12" fmla="*/ 1 w 335"/>
                <a:gd name="T13" fmla="*/ 217 h 287"/>
                <a:gd name="T14" fmla="*/ 8 w 335"/>
                <a:gd name="T15" fmla="*/ 225 h 287"/>
                <a:gd name="T16" fmla="*/ 10 w 335"/>
                <a:gd name="T17" fmla="*/ 225 h 287"/>
                <a:gd name="T18" fmla="*/ 160 w 335"/>
                <a:gd name="T19" fmla="*/ 282 h 287"/>
                <a:gd name="T20" fmla="*/ 171 w 335"/>
                <a:gd name="T21" fmla="*/ 285 h 287"/>
                <a:gd name="T22" fmla="*/ 173 w 335"/>
                <a:gd name="T23" fmla="*/ 282 h 287"/>
                <a:gd name="T24" fmla="*/ 325 w 335"/>
                <a:gd name="T25" fmla="*/ 225 h 287"/>
                <a:gd name="T26" fmla="*/ 335 w 335"/>
                <a:gd name="T27" fmla="*/ 220 h 287"/>
                <a:gd name="T28" fmla="*/ 335 w 335"/>
                <a:gd name="T29" fmla="*/ 217 h 287"/>
                <a:gd name="T30" fmla="*/ 335 w 335"/>
                <a:gd name="T31" fmla="*/ 29 h 287"/>
                <a:gd name="T32" fmla="*/ 331 w 335"/>
                <a:gd name="T33" fmla="*/ 22 h 2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35" h="287">
                  <a:moveTo>
                    <a:pt x="331" y="22"/>
                  </a:moveTo>
                  <a:cubicBezTo>
                    <a:pt x="272" y="0"/>
                    <a:pt x="205" y="24"/>
                    <a:pt x="173" y="78"/>
                  </a:cubicBezTo>
                  <a:cubicBezTo>
                    <a:pt x="171" y="82"/>
                    <a:pt x="167" y="83"/>
                    <a:pt x="163" y="81"/>
                  </a:cubicBezTo>
                  <a:cubicBezTo>
                    <a:pt x="162" y="80"/>
                    <a:pt x="161" y="79"/>
                    <a:pt x="160" y="78"/>
                  </a:cubicBezTo>
                  <a:cubicBezTo>
                    <a:pt x="129" y="24"/>
                    <a:pt x="64" y="0"/>
                    <a:pt x="5" y="22"/>
                  </a:cubicBezTo>
                  <a:cubicBezTo>
                    <a:pt x="2" y="24"/>
                    <a:pt x="0" y="26"/>
                    <a:pt x="1" y="29"/>
                  </a:cubicBezTo>
                  <a:cubicBezTo>
                    <a:pt x="1" y="217"/>
                    <a:pt x="1" y="217"/>
                    <a:pt x="1" y="217"/>
                  </a:cubicBezTo>
                  <a:cubicBezTo>
                    <a:pt x="1" y="222"/>
                    <a:pt x="4" y="225"/>
                    <a:pt x="8" y="225"/>
                  </a:cubicBezTo>
                  <a:cubicBezTo>
                    <a:pt x="9" y="225"/>
                    <a:pt x="10" y="225"/>
                    <a:pt x="10" y="225"/>
                  </a:cubicBezTo>
                  <a:cubicBezTo>
                    <a:pt x="68" y="206"/>
                    <a:pt x="130" y="230"/>
                    <a:pt x="160" y="282"/>
                  </a:cubicBezTo>
                  <a:cubicBezTo>
                    <a:pt x="162" y="286"/>
                    <a:pt x="167" y="287"/>
                    <a:pt x="171" y="285"/>
                  </a:cubicBezTo>
                  <a:cubicBezTo>
                    <a:pt x="172" y="284"/>
                    <a:pt x="173" y="283"/>
                    <a:pt x="173" y="282"/>
                  </a:cubicBezTo>
                  <a:cubicBezTo>
                    <a:pt x="204" y="229"/>
                    <a:pt x="268" y="205"/>
                    <a:pt x="325" y="225"/>
                  </a:cubicBezTo>
                  <a:cubicBezTo>
                    <a:pt x="329" y="226"/>
                    <a:pt x="334" y="224"/>
                    <a:pt x="335" y="220"/>
                  </a:cubicBezTo>
                  <a:cubicBezTo>
                    <a:pt x="335" y="219"/>
                    <a:pt x="335" y="218"/>
                    <a:pt x="335" y="217"/>
                  </a:cubicBezTo>
                  <a:cubicBezTo>
                    <a:pt x="335" y="29"/>
                    <a:pt x="335" y="29"/>
                    <a:pt x="335" y="29"/>
                  </a:cubicBezTo>
                  <a:cubicBezTo>
                    <a:pt x="335" y="26"/>
                    <a:pt x="334" y="24"/>
                    <a:pt x="331" y="2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4" name="Oval 6"/>
            <p:cNvSpPr>
              <a:spLocks noChangeArrowheads="1"/>
            </p:cNvSpPr>
            <p:nvPr/>
          </p:nvSpPr>
          <p:spPr bwMode="auto">
            <a:xfrm>
              <a:off x="3755" y="1011"/>
              <a:ext cx="172" cy="173"/>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24" name="Rounded Rectangle 23">
            <a:extLst>
              <a:ext uri="{FF2B5EF4-FFF2-40B4-BE49-F238E27FC236}">
                <a16:creationId xmlns:a16="http://schemas.microsoft.com/office/drawing/2014/main" id="{BFD96790-848A-438E-9E66-18D7BAF751A7}"/>
              </a:ext>
            </a:extLst>
          </p:cNvPr>
          <p:cNvSpPr/>
          <p:nvPr/>
        </p:nvSpPr>
        <p:spPr>
          <a:xfrm>
            <a:off x="698001" y="65198"/>
            <a:ext cx="11383161" cy="484109"/>
          </a:xfrm>
          <a:prstGeom prst="roundRect">
            <a:avLst>
              <a:gd name="adj" fmla="val 8891"/>
            </a:avLst>
          </a:prstGeom>
          <a:solidFill>
            <a:srgbClr val="FFC000"/>
          </a:solidFill>
          <a:ln>
            <a:noFill/>
          </a:ln>
          <a:effectLst>
            <a:outerShdw blurRad="571500" dist="279400" dir="1500000" sx="98000" sy="98000" algn="ctr" rotWithShape="0">
              <a:schemeClr val="tx1">
                <a:lumMod val="85000"/>
                <a:lumOff val="15000"/>
                <a:alpha val="17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D" sz="2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1. </a:t>
            </a:r>
            <a:r>
              <a:rPr kumimoji="0" lang="en-ID" sz="2800" b="1"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Los </a:t>
            </a:r>
            <a:r>
              <a:rPr kumimoji="0" lang="en-ID" sz="2800" b="1" i="1"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derechos</a:t>
            </a:r>
            <a:r>
              <a:rPr kumimoji="0" lang="en-ID" sz="2800" b="1"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politicos </a:t>
            </a:r>
            <a:r>
              <a:rPr kumimoji="0" lang="en-ID" sz="2800" b="1" i="1"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como</a:t>
            </a:r>
            <a:r>
              <a:rPr kumimoji="0" lang="en-ID" sz="2800" b="1"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ID" sz="2800" b="1" i="1"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derechos</a:t>
            </a:r>
            <a:r>
              <a:rPr kumimoji="0" lang="en-ID" sz="2800" b="1"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ID" sz="2800" b="1" i="1"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fundamentales</a:t>
            </a:r>
            <a:endParaRPr kumimoji="0" lang="en-ID" sz="2800" b="1"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pic>
        <p:nvPicPr>
          <p:cNvPr id="29" name="Imagen 28"/>
          <p:cNvPicPr>
            <a:picLocks noChangeAspect="1"/>
          </p:cNvPicPr>
          <p:nvPr/>
        </p:nvPicPr>
        <p:blipFill>
          <a:blip r:embed="rId2"/>
          <a:stretch>
            <a:fillRect/>
          </a:stretch>
        </p:blipFill>
        <p:spPr>
          <a:xfrm>
            <a:off x="9486711" y="6383813"/>
            <a:ext cx="2057400" cy="406401"/>
          </a:xfrm>
          <a:prstGeom prst="rect">
            <a:avLst/>
          </a:prstGeom>
        </p:spPr>
      </p:pic>
      <p:sp>
        <p:nvSpPr>
          <p:cNvPr id="4" name="CuadroTexto 3">
            <a:extLst>
              <a:ext uri="{FF2B5EF4-FFF2-40B4-BE49-F238E27FC236}">
                <a16:creationId xmlns:a16="http://schemas.microsoft.com/office/drawing/2014/main" id="{FF8E5090-91EB-6267-B69A-4559032143A5}"/>
              </a:ext>
            </a:extLst>
          </p:cNvPr>
          <p:cNvSpPr txBox="1"/>
          <p:nvPr/>
        </p:nvSpPr>
        <p:spPr>
          <a:xfrm>
            <a:off x="698001" y="585370"/>
            <a:ext cx="11383161" cy="5632311"/>
          </a:xfrm>
          <a:prstGeom prst="rect">
            <a:avLst/>
          </a:prstGeom>
          <a:solidFill>
            <a:srgbClr val="FFC000"/>
          </a:solidFill>
        </p:spPr>
        <p:txBody>
          <a:bodyPr wrap="square">
            <a:spAutoFit/>
          </a:bodyPr>
          <a:lstStyle/>
          <a:p>
            <a:pPr marL="342900" marR="0" lvl="0" indent="-34290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342900" marR="0" lvl="0" indent="-34290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2. </a:t>
            </a:r>
            <a:r>
              <a:rPr kumimoji="0" lang="es-MX" sz="2400" b="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La ciudadanía</a:t>
            </a:r>
          </a:p>
          <a:p>
            <a:pPr marL="342900" marR="0" lvl="0" indent="-34290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s-MX"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La ciudadanía es la capacidad</a:t>
            </a: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fundamental de la que deriva la posibilidad </a:t>
            </a:r>
            <a:r>
              <a:rPr kumimoji="0" lang="es-MX"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de poseer y ejercer</a:t>
            </a: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los </a:t>
            </a:r>
            <a:r>
              <a:rPr kumimoji="0" lang="es-MX"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derechos políticos</a:t>
            </a: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como </a:t>
            </a:r>
            <a:r>
              <a:rPr kumimoji="0" lang="es-MX"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derechos de participación en los asuntos políticos del Estado</a:t>
            </a: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t>
            </a:r>
          </a:p>
          <a:p>
            <a:pPr marL="342900" marR="0" lvl="0" indent="-34290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s-MX"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La ciudadanía confiere</a:t>
            </a: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en principio, todos </a:t>
            </a:r>
            <a:r>
              <a:rPr kumimoji="0" lang="es-MX"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los derechos políticos</a:t>
            </a: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s-MX"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salvo suspensión</a:t>
            </a: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de alguno o algunos de ellos. Sin embargo, </a:t>
            </a:r>
            <a:r>
              <a:rPr kumimoji="0" lang="es-MX"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no todos los ciudadanos tienen derecho de ocupar ciertos cargos públicos</a:t>
            </a: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Así, por ejemplo, aparte de los requisitos habituales de edad, residencia o incompatibilidad, </a:t>
            </a:r>
            <a:r>
              <a:rPr kumimoji="0" lang="es-MX"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ciertos grupos de personas tienen prohibición, absoluta o relativa</a:t>
            </a: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de ocupar determinados cargos públicos, pues se considera que su vinculación con la nación no es todavía suficientemente fuerte o que su ocupación podría acarrearles conflictos de lealtad: los </a:t>
            </a:r>
            <a:r>
              <a:rPr kumimoji="0" lang="es-MX"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ministros de cultos religiosos</a:t>
            </a: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los </a:t>
            </a:r>
            <a:r>
              <a:rPr kumimoji="0" lang="es-MX"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mexicanos por naturalización</a:t>
            </a: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para todos aquellos cargos que requieren la nacionalidad por nacimiento; los </a:t>
            </a:r>
            <a:r>
              <a:rPr kumimoji="0" lang="es-MX"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militares en servicio activo</a:t>
            </a: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t>
            </a:r>
          </a:p>
        </p:txBody>
      </p:sp>
    </p:spTree>
    <p:extLst>
      <p:ext uri="{BB962C8B-B14F-4D97-AF65-F5344CB8AC3E}">
        <p14:creationId xmlns:p14="http://schemas.microsoft.com/office/powerpoint/2010/main" val="4233174035"/>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angle 17"/>
          <p:cNvSpPr/>
          <p:nvPr/>
        </p:nvSpPr>
        <p:spPr>
          <a:xfrm>
            <a:off x="1" y="0"/>
            <a:ext cx="662152" cy="6857999"/>
          </a:xfrm>
          <a:prstGeom prst="rect">
            <a:avLst/>
          </a:prstGeom>
          <a:solidFill>
            <a:schemeClr val="tx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nvGrpSpPr>
          <p:cNvPr id="12" name="Group 4"/>
          <p:cNvGrpSpPr>
            <a:grpSpLocks noChangeAspect="1"/>
          </p:cNvGrpSpPr>
          <p:nvPr/>
        </p:nvGrpSpPr>
        <p:grpSpPr bwMode="auto">
          <a:xfrm>
            <a:off x="35849" y="551895"/>
            <a:ext cx="590456" cy="723378"/>
            <a:chOff x="3551" y="1011"/>
            <a:chExt cx="578" cy="620"/>
          </a:xfrm>
          <a:solidFill>
            <a:srgbClr val="FFC000"/>
          </a:solidFill>
        </p:grpSpPr>
        <p:sp>
          <p:nvSpPr>
            <p:cNvPr id="13" name="Freeform 5"/>
            <p:cNvSpPr>
              <a:spLocks/>
            </p:cNvSpPr>
            <p:nvPr/>
          </p:nvSpPr>
          <p:spPr bwMode="auto">
            <a:xfrm>
              <a:off x="3551" y="1138"/>
              <a:ext cx="578" cy="493"/>
            </a:xfrm>
            <a:custGeom>
              <a:avLst/>
              <a:gdLst>
                <a:gd name="T0" fmla="*/ 331 w 335"/>
                <a:gd name="T1" fmla="*/ 22 h 287"/>
                <a:gd name="T2" fmla="*/ 173 w 335"/>
                <a:gd name="T3" fmla="*/ 78 h 287"/>
                <a:gd name="T4" fmla="*/ 163 w 335"/>
                <a:gd name="T5" fmla="*/ 81 h 287"/>
                <a:gd name="T6" fmla="*/ 160 w 335"/>
                <a:gd name="T7" fmla="*/ 78 h 287"/>
                <a:gd name="T8" fmla="*/ 5 w 335"/>
                <a:gd name="T9" fmla="*/ 22 h 287"/>
                <a:gd name="T10" fmla="*/ 1 w 335"/>
                <a:gd name="T11" fmla="*/ 29 h 287"/>
                <a:gd name="T12" fmla="*/ 1 w 335"/>
                <a:gd name="T13" fmla="*/ 217 h 287"/>
                <a:gd name="T14" fmla="*/ 8 w 335"/>
                <a:gd name="T15" fmla="*/ 225 h 287"/>
                <a:gd name="T16" fmla="*/ 10 w 335"/>
                <a:gd name="T17" fmla="*/ 225 h 287"/>
                <a:gd name="T18" fmla="*/ 160 w 335"/>
                <a:gd name="T19" fmla="*/ 282 h 287"/>
                <a:gd name="T20" fmla="*/ 171 w 335"/>
                <a:gd name="T21" fmla="*/ 285 h 287"/>
                <a:gd name="T22" fmla="*/ 173 w 335"/>
                <a:gd name="T23" fmla="*/ 282 h 287"/>
                <a:gd name="T24" fmla="*/ 325 w 335"/>
                <a:gd name="T25" fmla="*/ 225 h 287"/>
                <a:gd name="T26" fmla="*/ 335 w 335"/>
                <a:gd name="T27" fmla="*/ 220 h 287"/>
                <a:gd name="T28" fmla="*/ 335 w 335"/>
                <a:gd name="T29" fmla="*/ 217 h 287"/>
                <a:gd name="T30" fmla="*/ 335 w 335"/>
                <a:gd name="T31" fmla="*/ 29 h 287"/>
                <a:gd name="T32" fmla="*/ 331 w 335"/>
                <a:gd name="T33" fmla="*/ 22 h 2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35" h="287">
                  <a:moveTo>
                    <a:pt x="331" y="22"/>
                  </a:moveTo>
                  <a:cubicBezTo>
                    <a:pt x="272" y="0"/>
                    <a:pt x="205" y="24"/>
                    <a:pt x="173" y="78"/>
                  </a:cubicBezTo>
                  <a:cubicBezTo>
                    <a:pt x="171" y="82"/>
                    <a:pt x="167" y="83"/>
                    <a:pt x="163" y="81"/>
                  </a:cubicBezTo>
                  <a:cubicBezTo>
                    <a:pt x="162" y="80"/>
                    <a:pt x="161" y="79"/>
                    <a:pt x="160" y="78"/>
                  </a:cubicBezTo>
                  <a:cubicBezTo>
                    <a:pt x="129" y="24"/>
                    <a:pt x="64" y="0"/>
                    <a:pt x="5" y="22"/>
                  </a:cubicBezTo>
                  <a:cubicBezTo>
                    <a:pt x="2" y="24"/>
                    <a:pt x="0" y="26"/>
                    <a:pt x="1" y="29"/>
                  </a:cubicBezTo>
                  <a:cubicBezTo>
                    <a:pt x="1" y="217"/>
                    <a:pt x="1" y="217"/>
                    <a:pt x="1" y="217"/>
                  </a:cubicBezTo>
                  <a:cubicBezTo>
                    <a:pt x="1" y="222"/>
                    <a:pt x="4" y="225"/>
                    <a:pt x="8" y="225"/>
                  </a:cubicBezTo>
                  <a:cubicBezTo>
                    <a:pt x="9" y="225"/>
                    <a:pt x="10" y="225"/>
                    <a:pt x="10" y="225"/>
                  </a:cubicBezTo>
                  <a:cubicBezTo>
                    <a:pt x="68" y="206"/>
                    <a:pt x="130" y="230"/>
                    <a:pt x="160" y="282"/>
                  </a:cubicBezTo>
                  <a:cubicBezTo>
                    <a:pt x="162" y="286"/>
                    <a:pt x="167" y="287"/>
                    <a:pt x="171" y="285"/>
                  </a:cubicBezTo>
                  <a:cubicBezTo>
                    <a:pt x="172" y="284"/>
                    <a:pt x="173" y="283"/>
                    <a:pt x="173" y="282"/>
                  </a:cubicBezTo>
                  <a:cubicBezTo>
                    <a:pt x="204" y="229"/>
                    <a:pt x="268" y="205"/>
                    <a:pt x="325" y="225"/>
                  </a:cubicBezTo>
                  <a:cubicBezTo>
                    <a:pt x="329" y="226"/>
                    <a:pt x="334" y="224"/>
                    <a:pt x="335" y="220"/>
                  </a:cubicBezTo>
                  <a:cubicBezTo>
                    <a:pt x="335" y="219"/>
                    <a:pt x="335" y="218"/>
                    <a:pt x="335" y="217"/>
                  </a:cubicBezTo>
                  <a:cubicBezTo>
                    <a:pt x="335" y="29"/>
                    <a:pt x="335" y="29"/>
                    <a:pt x="335" y="29"/>
                  </a:cubicBezTo>
                  <a:cubicBezTo>
                    <a:pt x="335" y="26"/>
                    <a:pt x="334" y="24"/>
                    <a:pt x="331" y="2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4" name="Oval 6"/>
            <p:cNvSpPr>
              <a:spLocks noChangeArrowheads="1"/>
            </p:cNvSpPr>
            <p:nvPr/>
          </p:nvSpPr>
          <p:spPr bwMode="auto">
            <a:xfrm>
              <a:off x="3755" y="1011"/>
              <a:ext cx="172" cy="173"/>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24" name="Rounded Rectangle 23">
            <a:extLst>
              <a:ext uri="{FF2B5EF4-FFF2-40B4-BE49-F238E27FC236}">
                <a16:creationId xmlns:a16="http://schemas.microsoft.com/office/drawing/2014/main" id="{BFD96790-848A-438E-9E66-18D7BAF751A7}"/>
              </a:ext>
            </a:extLst>
          </p:cNvPr>
          <p:cNvSpPr/>
          <p:nvPr/>
        </p:nvSpPr>
        <p:spPr>
          <a:xfrm>
            <a:off x="698001" y="65198"/>
            <a:ext cx="11383161" cy="484109"/>
          </a:xfrm>
          <a:prstGeom prst="roundRect">
            <a:avLst>
              <a:gd name="adj" fmla="val 8891"/>
            </a:avLst>
          </a:prstGeom>
          <a:solidFill>
            <a:srgbClr val="FFC000"/>
          </a:solidFill>
          <a:ln>
            <a:noFill/>
          </a:ln>
          <a:effectLst>
            <a:outerShdw blurRad="571500" dist="279400" dir="1500000" sx="98000" sy="98000" algn="ctr" rotWithShape="0">
              <a:schemeClr val="tx1">
                <a:lumMod val="85000"/>
                <a:lumOff val="15000"/>
                <a:alpha val="17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D" sz="2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1. </a:t>
            </a:r>
            <a:r>
              <a:rPr kumimoji="0" lang="en-ID" sz="2800" b="1"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Los </a:t>
            </a:r>
            <a:r>
              <a:rPr kumimoji="0" lang="en-ID" sz="2800" b="1" i="1"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derechos</a:t>
            </a:r>
            <a:r>
              <a:rPr kumimoji="0" lang="en-ID" sz="2800" b="1"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politicos </a:t>
            </a:r>
            <a:r>
              <a:rPr kumimoji="0" lang="en-ID" sz="2800" b="1" i="1"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como</a:t>
            </a:r>
            <a:r>
              <a:rPr kumimoji="0" lang="en-ID" sz="2800" b="1"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ID" sz="2800" b="1" i="1"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derechos</a:t>
            </a:r>
            <a:r>
              <a:rPr kumimoji="0" lang="en-ID" sz="2800" b="1"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ID" sz="2800" b="1" i="1"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fundamentales</a:t>
            </a:r>
            <a:endParaRPr kumimoji="0" lang="en-ID" sz="2800" b="1"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pic>
        <p:nvPicPr>
          <p:cNvPr id="29" name="Imagen 28"/>
          <p:cNvPicPr>
            <a:picLocks noChangeAspect="1"/>
          </p:cNvPicPr>
          <p:nvPr/>
        </p:nvPicPr>
        <p:blipFill>
          <a:blip r:embed="rId2"/>
          <a:stretch>
            <a:fillRect/>
          </a:stretch>
        </p:blipFill>
        <p:spPr>
          <a:xfrm>
            <a:off x="9486711" y="6383813"/>
            <a:ext cx="2057400" cy="406401"/>
          </a:xfrm>
          <a:prstGeom prst="rect">
            <a:avLst/>
          </a:prstGeom>
        </p:spPr>
      </p:pic>
      <p:sp>
        <p:nvSpPr>
          <p:cNvPr id="4" name="CuadroTexto 3">
            <a:extLst>
              <a:ext uri="{FF2B5EF4-FFF2-40B4-BE49-F238E27FC236}">
                <a16:creationId xmlns:a16="http://schemas.microsoft.com/office/drawing/2014/main" id="{FF8E5090-91EB-6267-B69A-4559032143A5}"/>
              </a:ext>
            </a:extLst>
          </p:cNvPr>
          <p:cNvSpPr txBox="1"/>
          <p:nvPr/>
        </p:nvSpPr>
        <p:spPr>
          <a:xfrm>
            <a:off x="698001" y="585370"/>
            <a:ext cx="11383161" cy="4278094"/>
          </a:xfrm>
          <a:prstGeom prst="rect">
            <a:avLst/>
          </a:prstGeom>
          <a:solidFill>
            <a:srgbClr val="FFC000"/>
          </a:solidFill>
        </p:spPr>
        <p:txBody>
          <a:bodyPr wrap="square">
            <a:spAutoFit/>
          </a:bodyPr>
          <a:lstStyle/>
          <a:p>
            <a:pPr marL="342900" marR="0" lvl="0" indent="-34290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342900" marR="0" lvl="0" indent="-34290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Por exclusión, los </a:t>
            </a:r>
            <a:r>
              <a:rPr kumimoji="0" lang="es-MX"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extranjeros</a:t>
            </a: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esto es, los </a:t>
            </a:r>
            <a:r>
              <a:rPr kumimoji="0" lang="es-MX"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individuos que conforme a las leyes no posean la nacionalidad</a:t>
            </a: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mexicana y, </a:t>
            </a:r>
            <a:r>
              <a:rPr kumimoji="0" lang="es-MX"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por tanto, tampoco la ciudadanía</a:t>
            </a: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carecen también de los derechos políticos y </a:t>
            </a:r>
            <a:r>
              <a:rPr kumimoji="0" lang="es-MX"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están sujetos a la prohibición expresa y terminante de inmiscuirse en los asuntos políticos del país</a:t>
            </a: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mientras se encuentren en territorio nacional… (pp. 35y 36).</a:t>
            </a:r>
          </a:p>
          <a:p>
            <a:pPr marL="342900" marR="0" lvl="0" indent="-34290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342900" marR="0" lvl="0" indent="-34290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342900" marR="0" lvl="0" indent="-34290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s-MX" sz="20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FIX-FIERRO, Héctor</a:t>
            </a:r>
            <a:r>
              <a:rPr kumimoji="0" lang="es-MX" sz="2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s-MX" sz="2000" b="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Los derechos políticos de los mexicanos</a:t>
            </a:r>
            <a:r>
              <a:rPr kumimoji="0" lang="es-MX" sz="2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segunda edición, Universidad Nacional autónoma de México, México, D. F., 2006.</a:t>
            </a:r>
          </a:p>
          <a:p>
            <a:pPr marL="342900" marR="0" lvl="0" indent="-34290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s-MX" sz="2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342900" marR="0" lvl="0" indent="-34290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s-MX" sz="2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1873678886"/>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bg>
      <p:bgPr>
        <a:solidFill>
          <a:schemeClr val="tx2">
            <a:lumMod val="50000"/>
          </a:schemeClr>
        </a:solidFill>
        <a:effectLst/>
      </p:bgPr>
    </p:bg>
    <p:spTree>
      <p:nvGrpSpPr>
        <p:cNvPr id="1" name=""/>
        <p:cNvGrpSpPr/>
        <p:nvPr/>
      </p:nvGrpSpPr>
      <p:grpSpPr>
        <a:xfrm>
          <a:off x="0" y="0"/>
          <a:ext cx="0" cy="0"/>
          <a:chOff x="0" y="0"/>
          <a:chExt cx="0" cy="0"/>
        </a:xfrm>
      </p:grpSpPr>
      <p:sp>
        <p:nvSpPr>
          <p:cNvPr id="10" name="TextBox 9"/>
          <p:cNvSpPr txBox="1"/>
          <p:nvPr/>
        </p:nvSpPr>
        <p:spPr>
          <a:xfrm>
            <a:off x="2580968" y="98629"/>
            <a:ext cx="9082948" cy="394063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2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2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2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2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2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a:p>
            <a:pPr marL="0" marR="0" lvl="0" indent="0" algn="ctr" defTabSz="914400" rtl="0" eaLnBrk="1" fontAlgn="auto" latinLnBrk="0" hangingPunct="1">
              <a:lnSpc>
                <a:spcPct val="150000"/>
              </a:lnSpc>
              <a:spcBef>
                <a:spcPts val="0"/>
              </a:spcBef>
              <a:spcAft>
                <a:spcPts val="0"/>
              </a:spcAft>
              <a:buClrTx/>
              <a:buSzTx/>
              <a:buFontTx/>
              <a:buNone/>
              <a:tabLst/>
              <a:defRPr/>
            </a:pPr>
            <a:r>
              <a:rPr kumimoji="0" lang="en-US" sz="32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LOS  DERECHOS   POLÍTICOS</a:t>
            </a:r>
          </a:p>
          <a:p>
            <a:pPr marL="0" marR="0" lvl="0" indent="0" algn="ctr" defTabSz="914400" rtl="0" eaLnBrk="1" fontAlgn="auto" latinLnBrk="0" hangingPunct="1">
              <a:lnSpc>
                <a:spcPct val="150000"/>
              </a:lnSpc>
              <a:spcBef>
                <a:spcPts val="0"/>
              </a:spcBef>
              <a:spcAft>
                <a:spcPts val="0"/>
              </a:spcAft>
              <a:buClrTx/>
              <a:buSzTx/>
              <a:buFontTx/>
              <a:buNone/>
              <a:tabLst/>
              <a:defRPr/>
            </a:pPr>
            <a:r>
              <a:rPr lang="en-US" sz="3200" b="1" dirty="0">
                <a:solidFill>
                  <a:prstClr val="white"/>
                </a:solidFill>
                <a:latin typeface="Arial" panose="020B0604020202020204" pitchFamily="34" charset="0"/>
                <a:cs typeface="Arial" panose="020B0604020202020204" pitchFamily="34" charset="0"/>
              </a:rPr>
              <a:t>COMO  DERECHOS  HUMANOS</a:t>
            </a:r>
            <a:endParaRPr kumimoji="0" lang="en-US" sz="32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p:txBody>
      </p:sp>
      <p:grpSp>
        <p:nvGrpSpPr>
          <p:cNvPr id="3" name="Group 4"/>
          <p:cNvGrpSpPr>
            <a:grpSpLocks noChangeAspect="1"/>
          </p:cNvGrpSpPr>
          <p:nvPr/>
        </p:nvGrpSpPr>
        <p:grpSpPr bwMode="auto">
          <a:xfrm>
            <a:off x="249381" y="1370645"/>
            <a:ext cx="1756399" cy="1449911"/>
            <a:chOff x="3551" y="1011"/>
            <a:chExt cx="578" cy="620"/>
          </a:xfrm>
          <a:solidFill>
            <a:srgbClr val="FFC000"/>
          </a:solidFill>
        </p:grpSpPr>
        <p:sp>
          <p:nvSpPr>
            <p:cNvPr id="5" name="Freeform 5"/>
            <p:cNvSpPr>
              <a:spLocks/>
            </p:cNvSpPr>
            <p:nvPr/>
          </p:nvSpPr>
          <p:spPr bwMode="auto">
            <a:xfrm>
              <a:off x="3551" y="1138"/>
              <a:ext cx="578" cy="493"/>
            </a:xfrm>
            <a:custGeom>
              <a:avLst/>
              <a:gdLst>
                <a:gd name="T0" fmla="*/ 331 w 335"/>
                <a:gd name="T1" fmla="*/ 22 h 287"/>
                <a:gd name="T2" fmla="*/ 173 w 335"/>
                <a:gd name="T3" fmla="*/ 78 h 287"/>
                <a:gd name="T4" fmla="*/ 163 w 335"/>
                <a:gd name="T5" fmla="*/ 81 h 287"/>
                <a:gd name="T6" fmla="*/ 160 w 335"/>
                <a:gd name="T7" fmla="*/ 78 h 287"/>
                <a:gd name="T8" fmla="*/ 5 w 335"/>
                <a:gd name="T9" fmla="*/ 22 h 287"/>
                <a:gd name="T10" fmla="*/ 1 w 335"/>
                <a:gd name="T11" fmla="*/ 29 h 287"/>
                <a:gd name="T12" fmla="*/ 1 w 335"/>
                <a:gd name="T13" fmla="*/ 217 h 287"/>
                <a:gd name="T14" fmla="*/ 8 w 335"/>
                <a:gd name="T15" fmla="*/ 225 h 287"/>
                <a:gd name="T16" fmla="*/ 10 w 335"/>
                <a:gd name="T17" fmla="*/ 225 h 287"/>
                <a:gd name="T18" fmla="*/ 160 w 335"/>
                <a:gd name="T19" fmla="*/ 282 h 287"/>
                <a:gd name="T20" fmla="*/ 171 w 335"/>
                <a:gd name="T21" fmla="*/ 285 h 287"/>
                <a:gd name="T22" fmla="*/ 173 w 335"/>
                <a:gd name="T23" fmla="*/ 282 h 287"/>
                <a:gd name="T24" fmla="*/ 325 w 335"/>
                <a:gd name="T25" fmla="*/ 225 h 287"/>
                <a:gd name="T26" fmla="*/ 335 w 335"/>
                <a:gd name="T27" fmla="*/ 220 h 287"/>
                <a:gd name="T28" fmla="*/ 335 w 335"/>
                <a:gd name="T29" fmla="*/ 217 h 287"/>
                <a:gd name="T30" fmla="*/ 335 w 335"/>
                <a:gd name="T31" fmla="*/ 29 h 287"/>
                <a:gd name="T32" fmla="*/ 331 w 335"/>
                <a:gd name="T33" fmla="*/ 22 h 2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35" h="287">
                  <a:moveTo>
                    <a:pt x="331" y="22"/>
                  </a:moveTo>
                  <a:cubicBezTo>
                    <a:pt x="272" y="0"/>
                    <a:pt x="205" y="24"/>
                    <a:pt x="173" y="78"/>
                  </a:cubicBezTo>
                  <a:cubicBezTo>
                    <a:pt x="171" y="82"/>
                    <a:pt x="167" y="83"/>
                    <a:pt x="163" y="81"/>
                  </a:cubicBezTo>
                  <a:cubicBezTo>
                    <a:pt x="162" y="80"/>
                    <a:pt x="161" y="79"/>
                    <a:pt x="160" y="78"/>
                  </a:cubicBezTo>
                  <a:cubicBezTo>
                    <a:pt x="129" y="24"/>
                    <a:pt x="64" y="0"/>
                    <a:pt x="5" y="22"/>
                  </a:cubicBezTo>
                  <a:cubicBezTo>
                    <a:pt x="2" y="24"/>
                    <a:pt x="0" y="26"/>
                    <a:pt x="1" y="29"/>
                  </a:cubicBezTo>
                  <a:cubicBezTo>
                    <a:pt x="1" y="217"/>
                    <a:pt x="1" y="217"/>
                    <a:pt x="1" y="217"/>
                  </a:cubicBezTo>
                  <a:cubicBezTo>
                    <a:pt x="1" y="222"/>
                    <a:pt x="4" y="225"/>
                    <a:pt x="8" y="225"/>
                  </a:cubicBezTo>
                  <a:cubicBezTo>
                    <a:pt x="9" y="225"/>
                    <a:pt x="10" y="225"/>
                    <a:pt x="10" y="225"/>
                  </a:cubicBezTo>
                  <a:cubicBezTo>
                    <a:pt x="68" y="206"/>
                    <a:pt x="130" y="230"/>
                    <a:pt x="160" y="282"/>
                  </a:cubicBezTo>
                  <a:cubicBezTo>
                    <a:pt x="162" y="286"/>
                    <a:pt x="167" y="287"/>
                    <a:pt x="171" y="285"/>
                  </a:cubicBezTo>
                  <a:cubicBezTo>
                    <a:pt x="172" y="284"/>
                    <a:pt x="173" y="283"/>
                    <a:pt x="173" y="282"/>
                  </a:cubicBezTo>
                  <a:cubicBezTo>
                    <a:pt x="204" y="229"/>
                    <a:pt x="268" y="205"/>
                    <a:pt x="325" y="225"/>
                  </a:cubicBezTo>
                  <a:cubicBezTo>
                    <a:pt x="329" y="226"/>
                    <a:pt x="334" y="224"/>
                    <a:pt x="335" y="220"/>
                  </a:cubicBezTo>
                  <a:cubicBezTo>
                    <a:pt x="335" y="219"/>
                    <a:pt x="335" y="218"/>
                    <a:pt x="335" y="217"/>
                  </a:cubicBezTo>
                  <a:cubicBezTo>
                    <a:pt x="335" y="29"/>
                    <a:pt x="335" y="29"/>
                    <a:pt x="335" y="29"/>
                  </a:cubicBezTo>
                  <a:cubicBezTo>
                    <a:pt x="335" y="26"/>
                    <a:pt x="334" y="24"/>
                    <a:pt x="331" y="2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 name="Oval 6"/>
            <p:cNvSpPr>
              <a:spLocks noChangeArrowheads="1"/>
            </p:cNvSpPr>
            <p:nvPr/>
          </p:nvSpPr>
          <p:spPr bwMode="auto">
            <a:xfrm>
              <a:off x="3755" y="1011"/>
              <a:ext cx="172" cy="173"/>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17" name="Rectangle 16"/>
          <p:cNvSpPr/>
          <p:nvPr/>
        </p:nvSpPr>
        <p:spPr>
          <a:xfrm>
            <a:off x="19331" y="5487355"/>
            <a:ext cx="12192000" cy="1370645"/>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8" name="Imagen 7"/>
          <p:cNvPicPr>
            <a:picLocks noChangeAspect="1"/>
          </p:cNvPicPr>
          <p:nvPr/>
        </p:nvPicPr>
        <p:blipFill>
          <a:blip r:embed="rId2"/>
          <a:stretch>
            <a:fillRect/>
          </a:stretch>
        </p:blipFill>
        <p:spPr>
          <a:xfrm>
            <a:off x="4630994" y="5810865"/>
            <a:ext cx="3259393" cy="948507"/>
          </a:xfrm>
          <a:prstGeom prst="rect">
            <a:avLst/>
          </a:prstGeom>
        </p:spPr>
      </p:pic>
    </p:spTree>
    <p:extLst>
      <p:ext uri="{BB962C8B-B14F-4D97-AF65-F5344CB8AC3E}">
        <p14:creationId xmlns:p14="http://schemas.microsoft.com/office/powerpoint/2010/main" val="2550210976"/>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angle 17"/>
          <p:cNvSpPr/>
          <p:nvPr/>
        </p:nvSpPr>
        <p:spPr>
          <a:xfrm>
            <a:off x="1" y="0"/>
            <a:ext cx="886690" cy="6857999"/>
          </a:xfrm>
          <a:prstGeom prst="rect">
            <a:avLst/>
          </a:prstGeom>
          <a:solidFill>
            <a:schemeClr val="tx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nvGrpSpPr>
          <p:cNvPr id="12" name="Group 4"/>
          <p:cNvGrpSpPr>
            <a:grpSpLocks noChangeAspect="1"/>
          </p:cNvGrpSpPr>
          <p:nvPr/>
        </p:nvGrpSpPr>
        <p:grpSpPr bwMode="auto">
          <a:xfrm>
            <a:off x="48491" y="458507"/>
            <a:ext cx="789709" cy="723378"/>
            <a:chOff x="3551" y="1011"/>
            <a:chExt cx="578" cy="620"/>
          </a:xfrm>
          <a:solidFill>
            <a:srgbClr val="FFC000"/>
          </a:solidFill>
        </p:grpSpPr>
        <p:sp>
          <p:nvSpPr>
            <p:cNvPr id="13" name="Freeform 5"/>
            <p:cNvSpPr>
              <a:spLocks/>
            </p:cNvSpPr>
            <p:nvPr/>
          </p:nvSpPr>
          <p:spPr bwMode="auto">
            <a:xfrm>
              <a:off x="3551" y="1138"/>
              <a:ext cx="578" cy="493"/>
            </a:xfrm>
            <a:custGeom>
              <a:avLst/>
              <a:gdLst>
                <a:gd name="T0" fmla="*/ 331 w 335"/>
                <a:gd name="T1" fmla="*/ 22 h 287"/>
                <a:gd name="T2" fmla="*/ 173 w 335"/>
                <a:gd name="T3" fmla="*/ 78 h 287"/>
                <a:gd name="T4" fmla="*/ 163 w 335"/>
                <a:gd name="T5" fmla="*/ 81 h 287"/>
                <a:gd name="T6" fmla="*/ 160 w 335"/>
                <a:gd name="T7" fmla="*/ 78 h 287"/>
                <a:gd name="T8" fmla="*/ 5 w 335"/>
                <a:gd name="T9" fmla="*/ 22 h 287"/>
                <a:gd name="T10" fmla="*/ 1 w 335"/>
                <a:gd name="T11" fmla="*/ 29 h 287"/>
                <a:gd name="T12" fmla="*/ 1 w 335"/>
                <a:gd name="T13" fmla="*/ 217 h 287"/>
                <a:gd name="T14" fmla="*/ 8 w 335"/>
                <a:gd name="T15" fmla="*/ 225 h 287"/>
                <a:gd name="T16" fmla="*/ 10 w 335"/>
                <a:gd name="T17" fmla="*/ 225 h 287"/>
                <a:gd name="T18" fmla="*/ 160 w 335"/>
                <a:gd name="T19" fmla="*/ 282 h 287"/>
                <a:gd name="T20" fmla="*/ 171 w 335"/>
                <a:gd name="T21" fmla="*/ 285 h 287"/>
                <a:gd name="T22" fmla="*/ 173 w 335"/>
                <a:gd name="T23" fmla="*/ 282 h 287"/>
                <a:gd name="T24" fmla="*/ 325 w 335"/>
                <a:gd name="T25" fmla="*/ 225 h 287"/>
                <a:gd name="T26" fmla="*/ 335 w 335"/>
                <a:gd name="T27" fmla="*/ 220 h 287"/>
                <a:gd name="T28" fmla="*/ 335 w 335"/>
                <a:gd name="T29" fmla="*/ 217 h 287"/>
                <a:gd name="T30" fmla="*/ 335 w 335"/>
                <a:gd name="T31" fmla="*/ 29 h 287"/>
                <a:gd name="T32" fmla="*/ 331 w 335"/>
                <a:gd name="T33" fmla="*/ 22 h 2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35" h="287">
                  <a:moveTo>
                    <a:pt x="331" y="22"/>
                  </a:moveTo>
                  <a:cubicBezTo>
                    <a:pt x="272" y="0"/>
                    <a:pt x="205" y="24"/>
                    <a:pt x="173" y="78"/>
                  </a:cubicBezTo>
                  <a:cubicBezTo>
                    <a:pt x="171" y="82"/>
                    <a:pt x="167" y="83"/>
                    <a:pt x="163" y="81"/>
                  </a:cubicBezTo>
                  <a:cubicBezTo>
                    <a:pt x="162" y="80"/>
                    <a:pt x="161" y="79"/>
                    <a:pt x="160" y="78"/>
                  </a:cubicBezTo>
                  <a:cubicBezTo>
                    <a:pt x="129" y="24"/>
                    <a:pt x="64" y="0"/>
                    <a:pt x="5" y="22"/>
                  </a:cubicBezTo>
                  <a:cubicBezTo>
                    <a:pt x="2" y="24"/>
                    <a:pt x="0" y="26"/>
                    <a:pt x="1" y="29"/>
                  </a:cubicBezTo>
                  <a:cubicBezTo>
                    <a:pt x="1" y="217"/>
                    <a:pt x="1" y="217"/>
                    <a:pt x="1" y="217"/>
                  </a:cubicBezTo>
                  <a:cubicBezTo>
                    <a:pt x="1" y="222"/>
                    <a:pt x="4" y="225"/>
                    <a:pt x="8" y="225"/>
                  </a:cubicBezTo>
                  <a:cubicBezTo>
                    <a:pt x="9" y="225"/>
                    <a:pt x="10" y="225"/>
                    <a:pt x="10" y="225"/>
                  </a:cubicBezTo>
                  <a:cubicBezTo>
                    <a:pt x="68" y="206"/>
                    <a:pt x="130" y="230"/>
                    <a:pt x="160" y="282"/>
                  </a:cubicBezTo>
                  <a:cubicBezTo>
                    <a:pt x="162" y="286"/>
                    <a:pt x="167" y="287"/>
                    <a:pt x="171" y="285"/>
                  </a:cubicBezTo>
                  <a:cubicBezTo>
                    <a:pt x="172" y="284"/>
                    <a:pt x="173" y="283"/>
                    <a:pt x="173" y="282"/>
                  </a:cubicBezTo>
                  <a:cubicBezTo>
                    <a:pt x="204" y="229"/>
                    <a:pt x="268" y="205"/>
                    <a:pt x="325" y="225"/>
                  </a:cubicBezTo>
                  <a:cubicBezTo>
                    <a:pt x="329" y="226"/>
                    <a:pt x="334" y="224"/>
                    <a:pt x="335" y="220"/>
                  </a:cubicBezTo>
                  <a:cubicBezTo>
                    <a:pt x="335" y="219"/>
                    <a:pt x="335" y="218"/>
                    <a:pt x="335" y="217"/>
                  </a:cubicBezTo>
                  <a:cubicBezTo>
                    <a:pt x="335" y="29"/>
                    <a:pt x="335" y="29"/>
                    <a:pt x="335" y="29"/>
                  </a:cubicBezTo>
                  <a:cubicBezTo>
                    <a:pt x="335" y="26"/>
                    <a:pt x="334" y="24"/>
                    <a:pt x="331" y="2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4" name="Oval 6"/>
            <p:cNvSpPr>
              <a:spLocks noChangeArrowheads="1"/>
            </p:cNvSpPr>
            <p:nvPr/>
          </p:nvSpPr>
          <p:spPr bwMode="auto">
            <a:xfrm>
              <a:off x="3755" y="1011"/>
              <a:ext cx="172" cy="173"/>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24" name="Rounded Rectangle 23">
            <a:extLst>
              <a:ext uri="{FF2B5EF4-FFF2-40B4-BE49-F238E27FC236}">
                <a16:creationId xmlns:a16="http://schemas.microsoft.com/office/drawing/2014/main" id="{BFD96790-848A-438E-9E66-18D7BAF751A7}"/>
              </a:ext>
            </a:extLst>
          </p:cNvPr>
          <p:cNvSpPr/>
          <p:nvPr/>
        </p:nvSpPr>
        <p:spPr>
          <a:xfrm>
            <a:off x="935180" y="67786"/>
            <a:ext cx="11159837" cy="581902"/>
          </a:xfrm>
          <a:prstGeom prst="roundRect">
            <a:avLst>
              <a:gd name="adj" fmla="val 8891"/>
            </a:avLst>
          </a:prstGeom>
          <a:solidFill>
            <a:srgbClr val="FFC000"/>
          </a:solidFill>
          <a:ln>
            <a:noFill/>
          </a:ln>
          <a:effectLst>
            <a:outerShdw blurRad="571500" dist="279400" dir="1500000" sx="98000" sy="98000" algn="ctr" rotWithShape="0">
              <a:schemeClr val="tx1">
                <a:lumMod val="85000"/>
                <a:lumOff val="15000"/>
                <a:alpha val="17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MX" sz="2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III. DERECHOS POLÍTICOS COMO DERECHOS HUMANOS</a:t>
            </a:r>
          </a:p>
        </p:txBody>
      </p:sp>
      <p:pic>
        <p:nvPicPr>
          <p:cNvPr id="29" name="Imagen 28"/>
          <p:cNvPicPr>
            <a:picLocks noChangeAspect="1"/>
          </p:cNvPicPr>
          <p:nvPr/>
        </p:nvPicPr>
        <p:blipFill>
          <a:blip r:embed="rId2"/>
          <a:stretch>
            <a:fillRect/>
          </a:stretch>
        </p:blipFill>
        <p:spPr>
          <a:xfrm>
            <a:off x="9486711" y="6383813"/>
            <a:ext cx="2057400" cy="406401"/>
          </a:xfrm>
          <a:prstGeom prst="rect">
            <a:avLst/>
          </a:prstGeom>
        </p:spPr>
      </p:pic>
      <p:sp>
        <p:nvSpPr>
          <p:cNvPr id="3" name="CuadroTexto 2">
            <a:extLst>
              <a:ext uri="{FF2B5EF4-FFF2-40B4-BE49-F238E27FC236}">
                <a16:creationId xmlns:a16="http://schemas.microsoft.com/office/drawing/2014/main" id="{C289E84B-D611-7BE7-4A1F-9D5CB038937B}"/>
              </a:ext>
            </a:extLst>
          </p:cNvPr>
          <p:cNvSpPr txBox="1"/>
          <p:nvPr/>
        </p:nvSpPr>
        <p:spPr>
          <a:xfrm>
            <a:off x="935180" y="685181"/>
            <a:ext cx="11159837" cy="5632311"/>
          </a:xfrm>
          <a:prstGeom prst="rect">
            <a:avLst/>
          </a:prstGeom>
          <a:noFill/>
        </p:spPr>
        <p:txBody>
          <a:bodyPr wrap="square">
            <a:spAutoFit/>
          </a:bodyPr>
          <a:lstStyle/>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Los </a:t>
            </a:r>
            <a:r>
              <a:rPr kumimoji="0" lang="es-MX"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derechos políticos</a:t>
            </a: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son aquel grupo de </a:t>
            </a:r>
            <a:r>
              <a:rPr kumimoji="0" lang="es-MX"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atributos de la persona que hacen efectiva su participación como ciudadano de un determinado Estado</a:t>
            </a: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se trata de </a:t>
            </a:r>
            <a:r>
              <a:rPr kumimoji="0" lang="es-MX"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facultades</a:t>
            </a: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o, mejor, </a:t>
            </a:r>
            <a:r>
              <a:rPr kumimoji="0" lang="es-MX"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de titularidades que</a:t>
            </a: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en conjunto, </a:t>
            </a:r>
            <a:r>
              <a:rPr kumimoji="0" lang="es-MX"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se traducen en el ejercicio amplio de la participación política</a:t>
            </a: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t>
            </a:r>
          </a:p>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 .]</a:t>
            </a:r>
          </a:p>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…cuando hablamos de </a:t>
            </a:r>
            <a:r>
              <a:rPr kumimoji="0" lang="es-MX"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derechos políticos</a:t>
            </a: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hacemos referencia a las titularidades de las que se desprenden los </a:t>
            </a:r>
            <a:r>
              <a:rPr kumimoji="0" lang="es-MX"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mecanismos por</a:t>
            </a: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medio de </a:t>
            </a:r>
            <a:r>
              <a:rPr kumimoji="0" lang="es-MX"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los cuales se ejerce la ciudadanía</a:t>
            </a: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t>
            </a:r>
          </a:p>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s-MX"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Tradicionalmente, los derechos políticos</a:t>
            </a: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su consagración y los medios para su traducción en actividades concretas </a:t>
            </a:r>
            <a:r>
              <a:rPr kumimoji="0" lang="es-MX"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han sido un tema de derecho constitucional</a:t>
            </a: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pero lo cierto es que, </a:t>
            </a:r>
            <a:r>
              <a:rPr kumimoji="0" lang="es-MX"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en la actualidad, los derechos políticos son una categoría</a:t>
            </a: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en el marco </a:t>
            </a:r>
            <a:r>
              <a:rPr kumimoji="0" lang="es-MX"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de los derechos humanos</a:t>
            </a: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y, </a:t>
            </a:r>
            <a:r>
              <a:rPr kumimoji="0" lang="es-MX"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derivada de la doble faceta que caracteriza a los derechos humanos</a:t>
            </a: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en general, </a:t>
            </a:r>
            <a:r>
              <a:rPr kumimoji="0" lang="es-MX"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merecen una consideración en dos planos: constitucional e internacional</a:t>
            </a: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t>
            </a:r>
          </a:p>
        </p:txBody>
      </p:sp>
    </p:spTree>
    <p:extLst>
      <p:ext uri="{BB962C8B-B14F-4D97-AF65-F5344CB8AC3E}">
        <p14:creationId xmlns:p14="http://schemas.microsoft.com/office/powerpoint/2010/main" val="1195517418"/>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angle 17"/>
          <p:cNvSpPr/>
          <p:nvPr/>
        </p:nvSpPr>
        <p:spPr>
          <a:xfrm>
            <a:off x="1" y="0"/>
            <a:ext cx="886690" cy="6857999"/>
          </a:xfrm>
          <a:prstGeom prst="rect">
            <a:avLst/>
          </a:prstGeom>
          <a:solidFill>
            <a:schemeClr val="tx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nvGrpSpPr>
          <p:cNvPr id="12" name="Group 4"/>
          <p:cNvGrpSpPr>
            <a:grpSpLocks noChangeAspect="1"/>
          </p:cNvGrpSpPr>
          <p:nvPr/>
        </p:nvGrpSpPr>
        <p:grpSpPr bwMode="auto">
          <a:xfrm>
            <a:off x="48491" y="419145"/>
            <a:ext cx="789709" cy="723378"/>
            <a:chOff x="3551" y="1011"/>
            <a:chExt cx="578" cy="620"/>
          </a:xfrm>
          <a:solidFill>
            <a:srgbClr val="FFC000"/>
          </a:solidFill>
        </p:grpSpPr>
        <p:sp>
          <p:nvSpPr>
            <p:cNvPr id="13" name="Freeform 5"/>
            <p:cNvSpPr>
              <a:spLocks/>
            </p:cNvSpPr>
            <p:nvPr/>
          </p:nvSpPr>
          <p:spPr bwMode="auto">
            <a:xfrm>
              <a:off x="3551" y="1138"/>
              <a:ext cx="578" cy="493"/>
            </a:xfrm>
            <a:custGeom>
              <a:avLst/>
              <a:gdLst>
                <a:gd name="T0" fmla="*/ 331 w 335"/>
                <a:gd name="T1" fmla="*/ 22 h 287"/>
                <a:gd name="T2" fmla="*/ 173 w 335"/>
                <a:gd name="T3" fmla="*/ 78 h 287"/>
                <a:gd name="T4" fmla="*/ 163 w 335"/>
                <a:gd name="T5" fmla="*/ 81 h 287"/>
                <a:gd name="T6" fmla="*/ 160 w 335"/>
                <a:gd name="T7" fmla="*/ 78 h 287"/>
                <a:gd name="T8" fmla="*/ 5 w 335"/>
                <a:gd name="T9" fmla="*/ 22 h 287"/>
                <a:gd name="T10" fmla="*/ 1 w 335"/>
                <a:gd name="T11" fmla="*/ 29 h 287"/>
                <a:gd name="T12" fmla="*/ 1 w 335"/>
                <a:gd name="T13" fmla="*/ 217 h 287"/>
                <a:gd name="T14" fmla="*/ 8 w 335"/>
                <a:gd name="T15" fmla="*/ 225 h 287"/>
                <a:gd name="T16" fmla="*/ 10 w 335"/>
                <a:gd name="T17" fmla="*/ 225 h 287"/>
                <a:gd name="T18" fmla="*/ 160 w 335"/>
                <a:gd name="T19" fmla="*/ 282 h 287"/>
                <a:gd name="T20" fmla="*/ 171 w 335"/>
                <a:gd name="T21" fmla="*/ 285 h 287"/>
                <a:gd name="T22" fmla="*/ 173 w 335"/>
                <a:gd name="T23" fmla="*/ 282 h 287"/>
                <a:gd name="T24" fmla="*/ 325 w 335"/>
                <a:gd name="T25" fmla="*/ 225 h 287"/>
                <a:gd name="T26" fmla="*/ 335 w 335"/>
                <a:gd name="T27" fmla="*/ 220 h 287"/>
                <a:gd name="T28" fmla="*/ 335 w 335"/>
                <a:gd name="T29" fmla="*/ 217 h 287"/>
                <a:gd name="T30" fmla="*/ 335 w 335"/>
                <a:gd name="T31" fmla="*/ 29 h 287"/>
                <a:gd name="T32" fmla="*/ 331 w 335"/>
                <a:gd name="T33" fmla="*/ 22 h 2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35" h="287">
                  <a:moveTo>
                    <a:pt x="331" y="22"/>
                  </a:moveTo>
                  <a:cubicBezTo>
                    <a:pt x="272" y="0"/>
                    <a:pt x="205" y="24"/>
                    <a:pt x="173" y="78"/>
                  </a:cubicBezTo>
                  <a:cubicBezTo>
                    <a:pt x="171" y="82"/>
                    <a:pt x="167" y="83"/>
                    <a:pt x="163" y="81"/>
                  </a:cubicBezTo>
                  <a:cubicBezTo>
                    <a:pt x="162" y="80"/>
                    <a:pt x="161" y="79"/>
                    <a:pt x="160" y="78"/>
                  </a:cubicBezTo>
                  <a:cubicBezTo>
                    <a:pt x="129" y="24"/>
                    <a:pt x="64" y="0"/>
                    <a:pt x="5" y="22"/>
                  </a:cubicBezTo>
                  <a:cubicBezTo>
                    <a:pt x="2" y="24"/>
                    <a:pt x="0" y="26"/>
                    <a:pt x="1" y="29"/>
                  </a:cubicBezTo>
                  <a:cubicBezTo>
                    <a:pt x="1" y="217"/>
                    <a:pt x="1" y="217"/>
                    <a:pt x="1" y="217"/>
                  </a:cubicBezTo>
                  <a:cubicBezTo>
                    <a:pt x="1" y="222"/>
                    <a:pt x="4" y="225"/>
                    <a:pt x="8" y="225"/>
                  </a:cubicBezTo>
                  <a:cubicBezTo>
                    <a:pt x="9" y="225"/>
                    <a:pt x="10" y="225"/>
                    <a:pt x="10" y="225"/>
                  </a:cubicBezTo>
                  <a:cubicBezTo>
                    <a:pt x="68" y="206"/>
                    <a:pt x="130" y="230"/>
                    <a:pt x="160" y="282"/>
                  </a:cubicBezTo>
                  <a:cubicBezTo>
                    <a:pt x="162" y="286"/>
                    <a:pt x="167" y="287"/>
                    <a:pt x="171" y="285"/>
                  </a:cubicBezTo>
                  <a:cubicBezTo>
                    <a:pt x="172" y="284"/>
                    <a:pt x="173" y="283"/>
                    <a:pt x="173" y="282"/>
                  </a:cubicBezTo>
                  <a:cubicBezTo>
                    <a:pt x="204" y="229"/>
                    <a:pt x="268" y="205"/>
                    <a:pt x="325" y="225"/>
                  </a:cubicBezTo>
                  <a:cubicBezTo>
                    <a:pt x="329" y="226"/>
                    <a:pt x="334" y="224"/>
                    <a:pt x="335" y="220"/>
                  </a:cubicBezTo>
                  <a:cubicBezTo>
                    <a:pt x="335" y="219"/>
                    <a:pt x="335" y="218"/>
                    <a:pt x="335" y="217"/>
                  </a:cubicBezTo>
                  <a:cubicBezTo>
                    <a:pt x="335" y="29"/>
                    <a:pt x="335" y="29"/>
                    <a:pt x="335" y="29"/>
                  </a:cubicBezTo>
                  <a:cubicBezTo>
                    <a:pt x="335" y="26"/>
                    <a:pt x="334" y="24"/>
                    <a:pt x="331" y="2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4" name="Oval 6"/>
            <p:cNvSpPr>
              <a:spLocks noChangeArrowheads="1"/>
            </p:cNvSpPr>
            <p:nvPr/>
          </p:nvSpPr>
          <p:spPr bwMode="auto">
            <a:xfrm>
              <a:off x="3755" y="1011"/>
              <a:ext cx="172" cy="173"/>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24" name="Rounded Rectangle 23">
            <a:extLst>
              <a:ext uri="{FF2B5EF4-FFF2-40B4-BE49-F238E27FC236}">
                <a16:creationId xmlns:a16="http://schemas.microsoft.com/office/drawing/2014/main" id="{BFD96790-848A-438E-9E66-18D7BAF751A7}"/>
              </a:ext>
            </a:extLst>
          </p:cNvPr>
          <p:cNvSpPr/>
          <p:nvPr/>
        </p:nvSpPr>
        <p:spPr>
          <a:xfrm>
            <a:off x="935180" y="67786"/>
            <a:ext cx="11159837" cy="581902"/>
          </a:xfrm>
          <a:prstGeom prst="roundRect">
            <a:avLst>
              <a:gd name="adj" fmla="val 8891"/>
            </a:avLst>
          </a:prstGeom>
          <a:solidFill>
            <a:srgbClr val="FFC000"/>
          </a:solidFill>
          <a:ln>
            <a:noFill/>
          </a:ln>
          <a:effectLst>
            <a:outerShdw blurRad="571500" dist="279400" dir="1500000" sx="98000" sy="98000" algn="ctr" rotWithShape="0">
              <a:schemeClr val="tx1">
                <a:lumMod val="85000"/>
                <a:lumOff val="15000"/>
                <a:alpha val="17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MX" sz="2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III. DERECHOS POLÍTICOS COMO DERECHOS HUMANOS</a:t>
            </a:r>
          </a:p>
        </p:txBody>
      </p:sp>
      <p:pic>
        <p:nvPicPr>
          <p:cNvPr id="29" name="Imagen 28"/>
          <p:cNvPicPr>
            <a:picLocks noChangeAspect="1"/>
          </p:cNvPicPr>
          <p:nvPr/>
        </p:nvPicPr>
        <p:blipFill>
          <a:blip r:embed="rId2"/>
          <a:stretch>
            <a:fillRect/>
          </a:stretch>
        </p:blipFill>
        <p:spPr>
          <a:xfrm>
            <a:off x="9486711" y="6383813"/>
            <a:ext cx="2057400" cy="406401"/>
          </a:xfrm>
          <a:prstGeom prst="rect">
            <a:avLst/>
          </a:prstGeom>
        </p:spPr>
      </p:pic>
      <p:sp>
        <p:nvSpPr>
          <p:cNvPr id="3" name="CuadroTexto 2">
            <a:extLst>
              <a:ext uri="{FF2B5EF4-FFF2-40B4-BE49-F238E27FC236}">
                <a16:creationId xmlns:a16="http://schemas.microsoft.com/office/drawing/2014/main" id="{C289E84B-D611-7BE7-4A1F-9D5CB038937B}"/>
              </a:ext>
            </a:extLst>
          </p:cNvPr>
          <p:cNvSpPr txBox="1"/>
          <p:nvPr/>
        </p:nvSpPr>
        <p:spPr>
          <a:xfrm>
            <a:off x="935180" y="685181"/>
            <a:ext cx="11159837" cy="5632311"/>
          </a:xfrm>
          <a:prstGeom prst="rect">
            <a:avLst/>
          </a:prstGeom>
          <a:noFill/>
        </p:spPr>
        <p:txBody>
          <a:bodyPr wrap="square">
            <a:spAutoFit/>
          </a:bodyPr>
          <a:lstStyle/>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 .]</a:t>
            </a:r>
          </a:p>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Así, </a:t>
            </a:r>
            <a:r>
              <a:rPr kumimoji="0" lang="es-MX"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primero en la progresiva constitucionalización de los derechos humanos y, posteriormente, en su internacionalización</a:t>
            </a: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(desde la Declaración Americana y la Declaración Universal, ambas de 1948), </a:t>
            </a:r>
            <a:r>
              <a:rPr kumimoji="0" lang="es-MX"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los derechos políticos fueron configurándose como una categoría de los derechos humanos</a:t>
            </a: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hecho reforzado </a:t>
            </a:r>
            <a:r>
              <a:rPr kumimoji="0" lang="es-MX"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por su inclusión en numerosos tratados y convenciones que han desarrollado</a:t>
            </a: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lo que hoy en día conocemos como </a:t>
            </a:r>
            <a:r>
              <a:rPr kumimoji="0" lang="es-MX"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el derecho internacional de los derechos humanos</a:t>
            </a: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t>
            </a:r>
          </a:p>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 .]</a:t>
            </a:r>
          </a:p>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t>
            </a:r>
            <a:r>
              <a:rPr kumimoji="0" lang="es-MX"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una nota particular de los derechos políticos la constituye su frecuente relación con la noción de </a:t>
            </a:r>
            <a:r>
              <a:rPr kumimoji="0" lang="es-MX" sz="2400" b="1"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deber</a:t>
            </a:r>
            <a:r>
              <a:rPr kumimoji="0" lang="es-MX"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o de </a:t>
            </a:r>
            <a:r>
              <a:rPr kumimoji="0" lang="es-MX" sz="2400" b="1"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función</a:t>
            </a: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dado el </a:t>
            </a:r>
            <a:r>
              <a:rPr kumimoji="0" lang="es-MX"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carácter legitimador</a:t>
            </a: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que su ejercicio tiene </a:t>
            </a:r>
            <a:r>
              <a:rPr kumimoji="0" lang="es-MX"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de las autoridades</a:t>
            </a: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designadas para ejercer cargos de representación.</a:t>
            </a:r>
          </a:p>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 .]</a:t>
            </a:r>
          </a:p>
        </p:txBody>
      </p:sp>
    </p:spTree>
    <p:extLst>
      <p:ext uri="{BB962C8B-B14F-4D97-AF65-F5344CB8AC3E}">
        <p14:creationId xmlns:p14="http://schemas.microsoft.com/office/powerpoint/2010/main" val="226028694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angle 17"/>
          <p:cNvSpPr/>
          <p:nvPr/>
        </p:nvSpPr>
        <p:spPr>
          <a:xfrm>
            <a:off x="1" y="0"/>
            <a:ext cx="893135" cy="6857999"/>
          </a:xfrm>
          <a:prstGeom prst="rect">
            <a:avLst/>
          </a:prstGeom>
          <a:solidFill>
            <a:schemeClr val="tx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nvGrpSpPr>
          <p:cNvPr id="12" name="Group 4"/>
          <p:cNvGrpSpPr>
            <a:grpSpLocks noChangeAspect="1"/>
          </p:cNvGrpSpPr>
          <p:nvPr/>
        </p:nvGrpSpPr>
        <p:grpSpPr bwMode="auto">
          <a:xfrm>
            <a:off x="16543" y="583438"/>
            <a:ext cx="849840" cy="765046"/>
            <a:chOff x="3551" y="1011"/>
            <a:chExt cx="578" cy="620"/>
          </a:xfrm>
          <a:solidFill>
            <a:srgbClr val="FFC000"/>
          </a:solidFill>
        </p:grpSpPr>
        <p:sp>
          <p:nvSpPr>
            <p:cNvPr id="13" name="Freeform 5"/>
            <p:cNvSpPr>
              <a:spLocks/>
            </p:cNvSpPr>
            <p:nvPr/>
          </p:nvSpPr>
          <p:spPr bwMode="auto">
            <a:xfrm>
              <a:off x="3551" y="1138"/>
              <a:ext cx="578" cy="493"/>
            </a:xfrm>
            <a:custGeom>
              <a:avLst/>
              <a:gdLst>
                <a:gd name="T0" fmla="*/ 331 w 335"/>
                <a:gd name="T1" fmla="*/ 22 h 287"/>
                <a:gd name="T2" fmla="*/ 173 w 335"/>
                <a:gd name="T3" fmla="*/ 78 h 287"/>
                <a:gd name="T4" fmla="*/ 163 w 335"/>
                <a:gd name="T5" fmla="*/ 81 h 287"/>
                <a:gd name="T6" fmla="*/ 160 w 335"/>
                <a:gd name="T7" fmla="*/ 78 h 287"/>
                <a:gd name="T8" fmla="*/ 5 w 335"/>
                <a:gd name="T9" fmla="*/ 22 h 287"/>
                <a:gd name="T10" fmla="*/ 1 w 335"/>
                <a:gd name="T11" fmla="*/ 29 h 287"/>
                <a:gd name="T12" fmla="*/ 1 w 335"/>
                <a:gd name="T13" fmla="*/ 217 h 287"/>
                <a:gd name="T14" fmla="*/ 8 w 335"/>
                <a:gd name="T15" fmla="*/ 225 h 287"/>
                <a:gd name="T16" fmla="*/ 10 w 335"/>
                <a:gd name="T17" fmla="*/ 225 h 287"/>
                <a:gd name="T18" fmla="*/ 160 w 335"/>
                <a:gd name="T19" fmla="*/ 282 h 287"/>
                <a:gd name="T20" fmla="*/ 171 w 335"/>
                <a:gd name="T21" fmla="*/ 285 h 287"/>
                <a:gd name="T22" fmla="*/ 173 w 335"/>
                <a:gd name="T23" fmla="*/ 282 h 287"/>
                <a:gd name="T24" fmla="*/ 325 w 335"/>
                <a:gd name="T25" fmla="*/ 225 h 287"/>
                <a:gd name="T26" fmla="*/ 335 w 335"/>
                <a:gd name="T27" fmla="*/ 220 h 287"/>
                <a:gd name="T28" fmla="*/ 335 w 335"/>
                <a:gd name="T29" fmla="*/ 217 h 287"/>
                <a:gd name="T30" fmla="*/ 335 w 335"/>
                <a:gd name="T31" fmla="*/ 29 h 287"/>
                <a:gd name="T32" fmla="*/ 331 w 335"/>
                <a:gd name="T33" fmla="*/ 22 h 2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35" h="287">
                  <a:moveTo>
                    <a:pt x="331" y="22"/>
                  </a:moveTo>
                  <a:cubicBezTo>
                    <a:pt x="272" y="0"/>
                    <a:pt x="205" y="24"/>
                    <a:pt x="173" y="78"/>
                  </a:cubicBezTo>
                  <a:cubicBezTo>
                    <a:pt x="171" y="82"/>
                    <a:pt x="167" y="83"/>
                    <a:pt x="163" y="81"/>
                  </a:cubicBezTo>
                  <a:cubicBezTo>
                    <a:pt x="162" y="80"/>
                    <a:pt x="161" y="79"/>
                    <a:pt x="160" y="78"/>
                  </a:cubicBezTo>
                  <a:cubicBezTo>
                    <a:pt x="129" y="24"/>
                    <a:pt x="64" y="0"/>
                    <a:pt x="5" y="22"/>
                  </a:cubicBezTo>
                  <a:cubicBezTo>
                    <a:pt x="2" y="24"/>
                    <a:pt x="0" y="26"/>
                    <a:pt x="1" y="29"/>
                  </a:cubicBezTo>
                  <a:cubicBezTo>
                    <a:pt x="1" y="217"/>
                    <a:pt x="1" y="217"/>
                    <a:pt x="1" y="217"/>
                  </a:cubicBezTo>
                  <a:cubicBezTo>
                    <a:pt x="1" y="222"/>
                    <a:pt x="4" y="225"/>
                    <a:pt x="8" y="225"/>
                  </a:cubicBezTo>
                  <a:cubicBezTo>
                    <a:pt x="9" y="225"/>
                    <a:pt x="10" y="225"/>
                    <a:pt x="10" y="225"/>
                  </a:cubicBezTo>
                  <a:cubicBezTo>
                    <a:pt x="68" y="206"/>
                    <a:pt x="130" y="230"/>
                    <a:pt x="160" y="282"/>
                  </a:cubicBezTo>
                  <a:cubicBezTo>
                    <a:pt x="162" y="286"/>
                    <a:pt x="167" y="287"/>
                    <a:pt x="171" y="285"/>
                  </a:cubicBezTo>
                  <a:cubicBezTo>
                    <a:pt x="172" y="284"/>
                    <a:pt x="173" y="283"/>
                    <a:pt x="173" y="282"/>
                  </a:cubicBezTo>
                  <a:cubicBezTo>
                    <a:pt x="204" y="229"/>
                    <a:pt x="268" y="205"/>
                    <a:pt x="325" y="225"/>
                  </a:cubicBezTo>
                  <a:cubicBezTo>
                    <a:pt x="329" y="226"/>
                    <a:pt x="334" y="224"/>
                    <a:pt x="335" y="220"/>
                  </a:cubicBezTo>
                  <a:cubicBezTo>
                    <a:pt x="335" y="219"/>
                    <a:pt x="335" y="218"/>
                    <a:pt x="335" y="217"/>
                  </a:cubicBezTo>
                  <a:cubicBezTo>
                    <a:pt x="335" y="29"/>
                    <a:pt x="335" y="29"/>
                    <a:pt x="335" y="29"/>
                  </a:cubicBezTo>
                  <a:cubicBezTo>
                    <a:pt x="335" y="26"/>
                    <a:pt x="334" y="24"/>
                    <a:pt x="331" y="2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4" name="Oval 6"/>
            <p:cNvSpPr>
              <a:spLocks noChangeArrowheads="1"/>
            </p:cNvSpPr>
            <p:nvPr/>
          </p:nvSpPr>
          <p:spPr bwMode="auto">
            <a:xfrm>
              <a:off x="3755" y="1011"/>
              <a:ext cx="172" cy="173"/>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24" name="Rounded Rectangle 23">
            <a:extLst>
              <a:ext uri="{FF2B5EF4-FFF2-40B4-BE49-F238E27FC236}">
                <a16:creationId xmlns:a16="http://schemas.microsoft.com/office/drawing/2014/main" id="{BFD96790-848A-438E-9E66-18D7BAF751A7}"/>
              </a:ext>
            </a:extLst>
          </p:cNvPr>
          <p:cNvSpPr/>
          <p:nvPr/>
        </p:nvSpPr>
        <p:spPr>
          <a:xfrm>
            <a:off x="936432" y="67786"/>
            <a:ext cx="11212274" cy="673638"/>
          </a:xfrm>
          <a:prstGeom prst="roundRect">
            <a:avLst>
              <a:gd name="adj" fmla="val 8891"/>
            </a:avLst>
          </a:prstGeom>
          <a:solidFill>
            <a:srgbClr val="FFC000"/>
          </a:solidFill>
          <a:ln>
            <a:noFill/>
          </a:ln>
          <a:effectLst>
            <a:outerShdw blurRad="571500" dist="279400" dir="1500000" sx="98000" sy="98000" algn="ctr" rotWithShape="0">
              <a:schemeClr val="tx1">
                <a:lumMod val="85000"/>
                <a:lumOff val="15000"/>
                <a:alpha val="17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MX" sz="2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LOS  DERECHOS  FUNDAMENTALES  DEL  HOMBRE</a:t>
            </a:r>
            <a:endParaRPr kumimoji="0" lang="en-ID" sz="2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pic>
        <p:nvPicPr>
          <p:cNvPr id="29" name="Imagen 28"/>
          <p:cNvPicPr>
            <a:picLocks noChangeAspect="1"/>
          </p:cNvPicPr>
          <p:nvPr/>
        </p:nvPicPr>
        <p:blipFill>
          <a:blip r:embed="rId2"/>
          <a:stretch>
            <a:fillRect/>
          </a:stretch>
        </p:blipFill>
        <p:spPr>
          <a:xfrm>
            <a:off x="9486711" y="6383813"/>
            <a:ext cx="2057400" cy="406401"/>
          </a:xfrm>
          <a:prstGeom prst="rect">
            <a:avLst/>
          </a:prstGeom>
        </p:spPr>
      </p:pic>
      <p:sp>
        <p:nvSpPr>
          <p:cNvPr id="4" name="CuadroTexto 3">
            <a:extLst>
              <a:ext uri="{FF2B5EF4-FFF2-40B4-BE49-F238E27FC236}">
                <a16:creationId xmlns:a16="http://schemas.microsoft.com/office/drawing/2014/main" id="{79AAF069-A2D8-F57C-34A5-2C8CEC250564}"/>
              </a:ext>
            </a:extLst>
          </p:cNvPr>
          <p:cNvSpPr txBox="1"/>
          <p:nvPr/>
        </p:nvSpPr>
        <p:spPr>
          <a:xfrm>
            <a:off x="936432" y="819982"/>
            <a:ext cx="11212274" cy="5632311"/>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MX"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MX"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t>
            </a: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Co</a:t>
            </a:r>
            <a:r>
              <a:rPr lang="es-MX" sz="2400" dirty="0">
                <a:solidFill>
                  <a:prstClr val="black"/>
                </a:solidFill>
                <a:latin typeface="Arial" panose="020B0604020202020204" pitchFamily="34" charset="0"/>
                <a:cs typeface="Arial" panose="020B0604020202020204" pitchFamily="34" charset="0"/>
              </a:rPr>
              <a:t>n ella se quiere manifestar que</a:t>
            </a:r>
            <a:r>
              <a:rPr lang="es-MX" sz="2400" b="1" dirty="0">
                <a:solidFill>
                  <a:prstClr val="black"/>
                </a:solidFill>
                <a:latin typeface="Arial" panose="020B0604020202020204" pitchFamily="34" charset="0"/>
                <a:cs typeface="Arial" panose="020B0604020202020204" pitchFamily="34" charset="0"/>
              </a:rPr>
              <a:t> toda persona posee unos derechos morales por el hecho de serlo</a:t>
            </a:r>
            <a:r>
              <a:rPr lang="es-MX" sz="2400" dirty="0">
                <a:solidFill>
                  <a:prstClr val="black"/>
                </a:solidFill>
                <a:latin typeface="Arial" panose="020B0604020202020204" pitchFamily="34" charset="0"/>
                <a:cs typeface="Arial" panose="020B0604020202020204" pitchFamily="34" charset="0"/>
              </a:rPr>
              <a:t> y </a:t>
            </a:r>
            <a:r>
              <a:rPr lang="es-MX" sz="2400" b="1" dirty="0">
                <a:solidFill>
                  <a:prstClr val="black"/>
                </a:solidFill>
                <a:latin typeface="Arial" panose="020B0604020202020204" pitchFamily="34" charset="0"/>
                <a:cs typeface="Arial" panose="020B0604020202020204" pitchFamily="34" charset="0"/>
              </a:rPr>
              <a:t>que</a:t>
            </a:r>
            <a:r>
              <a:rPr lang="es-MX" sz="2400" dirty="0">
                <a:solidFill>
                  <a:prstClr val="black"/>
                </a:solidFill>
                <a:latin typeface="Arial" panose="020B0604020202020204" pitchFamily="34" charset="0"/>
                <a:cs typeface="Arial" panose="020B0604020202020204" pitchFamily="34" charset="0"/>
              </a:rPr>
              <a:t> éstos </a:t>
            </a:r>
            <a:r>
              <a:rPr lang="es-MX" sz="2400" b="1" dirty="0">
                <a:solidFill>
                  <a:prstClr val="black"/>
                </a:solidFill>
                <a:latin typeface="Arial" panose="020B0604020202020204" pitchFamily="34" charset="0"/>
                <a:cs typeface="Arial" panose="020B0604020202020204" pitchFamily="34" charset="0"/>
              </a:rPr>
              <a:t>deben ser reconocidos y garantizados por la sociedad, el Derecho y el poder público sin</a:t>
            </a:r>
            <a:r>
              <a:rPr lang="es-MX" sz="2400" dirty="0">
                <a:solidFill>
                  <a:prstClr val="black"/>
                </a:solidFill>
                <a:latin typeface="Arial" panose="020B0604020202020204" pitchFamily="34" charset="0"/>
                <a:cs typeface="Arial" panose="020B0604020202020204" pitchFamily="34" charset="0"/>
              </a:rPr>
              <a:t> ningún tipo de </a:t>
            </a:r>
            <a:r>
              <a:rPr lang="es-MX" sz="2400" b="1" dirty="0">
                <a:solidFill>
                  <a:prstClr val="black"/>
                </a:solidFill>
                <a:latin typeface="Arial" panose="020B0604020202020204" pitchFamily="34" charset="0"/>
                <a:cs typeface="Arial" panose="020B0604020202020204" pitchFamily="34" charset="0"/>
              </a:rPr>
              <a:t>discriminación</a:t>
            </a:r>
            <a:r>
              <a:rPr lang="es-MX" sz="2400" dirty="0">
                <a:solidFill>
                  <a:prstClr val="black"/>
                </a:solidFill>
                <a:latin typeface="Arial" panose="020B0604020202020204" pitchFamily="34" charset="0"/>
                <a:cs typeface="Arial" panose="020B0604020202020204" pitchFamily="34" charset="0"/>
              </a:rPr>
              <a:t> social, económica, jurídica, política, ideológica, cultural o sexual. Pero al mismo tiempo se quiere subrayar que </a:t>
            </a:r>
            <a:r>
              <a:rPr lang="es-MX" sz="2400" b="1" dirty="0">
                <a:solidFill>
                  <a:prstClr val="black"/>
                </a:solidFill>
                <a:latin typeface="Arial" panose="020B0604020202020204" pitchFamily="34" charset="0"/>
                <a:cs typeface="Arial" panose="020B0604020202020204" pitchFamily="34" charset="0"/>
              </a:rPr>
              <a:t>esos derechos son fundamentales</a:t>
            </a:r>
            <a:r>
              <a:rPr lang="es-MX" sz="2400" dirty="0">
                <a:solidFill>
                  <a:prstClr val="black"/>
                </a:solidFill>
                <a:latin typeface="Arial" panose="020B0604020202020204" pitchFamily="34" charset="0"/>
                <a:cs typeface="Arial" panose="020B0604020202020204" pitchFamily="34" charset="0"/>
              </a:rPr>
              <a:t>, es decir, que </a:t>
            </a:r>
            <a:r>
              <a:rPr lang="es-MX" sz="2400" b="1" dirty="0">
                <a:solidFill>
                  <a:prstClr val="black"/>
                </a:solidFill>
                <a:latin typeface="Arial" panose="020B0604020202020204" pitchFamily="34" charset="0"/>
                <a:cs typeface="Arial" panose="020B0604020202020204" pitchFamily="34" charset="0"/>
              </a:rPr>
              <a:t>se hallan estrechamente conectados con la idea de dignidad humana y son</a:t>
            </a:r>
            <a:r>
              <a:rPr lang="es-MX" sz="2400" dirty="0">
                <a:solidFill>
                  <a:prstClr val="black"/>
                </a:solidFill>
                <a:latin typeface="Arial" panose="020B0604020202020204" pitchFamily="34" charset="0"/>
                <a:cs typeface="Arial" panose="020B0604020202020204" pitchFamily="34" charset="0"/>
              </a:rPr>
              <a:t> al mismo tiempo las </a:t>
            </a:r>
            <a:r>
              <a:rPr lang="es-MX" sz="2400" b="1" dirty="0">
                <a:solidFill>
                  <a:prstClr val="black"/>
                </a:solidFill>
                <a:latin typeface="Arial" panose="020B0604020202020204" pitchFamily="34" charset="0"/>
                <a:cs typeface="Arial" panose="020B0604020202020204" pitchFamily="34" charset="0"/>
              </a:rPr>
              <a:t>condiciones del desarrollo de esa idea de dignidad</a:t>
            </a:r>
            <a:r>
              <a:rPr lang="es-MX" sz="2400" dirty="0">
                <a:solidFill>
                  <a:prstClr val="black"/>
                </a:solidFill>
                <a:latin typeface="Arial" panose="020B0604020202020204" pitchFamily="34" charset="0"/>
                <a:cs typeface="Arial" panose="020B0604020202020204" pitchFamily="34" charset="0"/>
              </a:rPr>
              <a:t>. (p.78).</a:t>
            </a:r>
            <a:endPar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endParaRPr lang="es-MX" sz="2400" dirty="0">
              <a:solidFill>
                <a:prstClr val="black"/>
              </a:solidFill>
              <a:latin typeface="Arial" panose="020B0604020202020204" pitchFamily="34" charset="0"/>
              <a:cs typeface="Arial" panose="020B0604020202020204" pitchFamily="34"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 la anterior definición es preciso añadir las siguientes matizaciones: </a:t>
            </a:r>
            <a:r>
              <a:rPr kumimoji="0" lang="es-MX"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en ningún caso la idea de</a:t>
            </a: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que existen unos </a:t>
            </a:r>
            <a:r>
              <a:rPr kumimoji="0" lang="es-MX"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derechos fundamentales</a:t>
            </a: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que todo hombre posee </a:t>
            </a:r>
            <a:r>
              <a:rPr kumimoji="0" lang="es-MX"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implica reivindicar una tabla interminable de derechos</a:t>
            </a: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sin ningún tipo de control en su reconocimiento, sino que </a:t>
            </a:r>
            <a:r>
              <a:rPr kumimoji="0" lang="es-MX"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se refiere solamente</a:t>
            </a: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y no es poco, </a:t>
            </a:r>
            <a:r>
              <a:rPr kumimoji="0" lang="es-MX"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 los derechos más esenciales</a:t>
            </a: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en relación </a:t>
            </a:r>
            <a:r>
              <a:rPr kumimoji="0" lang="es-MX"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con el pleno desarrollo de la </a:t>
            </a:r>
          </a:p>
        </p:txBody>
      </p:sp>
    </p:spTree>
    <p:extLst>
      <p:ext uri="{BB962C8B-B14F-4D97-AF65-F5344CB8AC3E}">
        <p14:creationId xmlns:p14="http://schemas.microsoft.com/office/powerpoint/2010/main" val="2593892306"/>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angle 17"/>
          <p:cNvSpPr/>
          <p:nvPr/>
        </p:nvSpPr>
        <p:spPr>
          <a:xfrm>
            <a:off x="1" y="0"/>
            <a:ext cx="886690" cy="6857999"/>
          </a:xfrm>
          <a:prstGeom prst="rect">
            <a:avLst/>
          </a:prstGeom>
          <a:solidFill>
            <a:schemeClr val="tx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nvGrpSpPr>
          <p:cNvPr id="12" name="Group 4"/>
          <p:cNvGrpSpPr>
            <a:grpSpLocks noChangeAspect="1"/>
          </p:cNvGrpSpPr>
          <p:nvPr/>
        </p:nvGrpSpPr>
        <p:grpSpPr bwMode="auto">
          <a:xfrm>
            <a:off x="48491" y="509307"/>
            <a:ext cx="789709" cy="723378"/>
            <a:chOff x="3551" y="1011"/>
            <a:chExt cx="578" cy="620"/>
          </a:xfrm>
          <a:solidFill>
            <a:srgbClr val="FFC000"/>
          </a:solidFill>
        </p:grpSpPr>
        <p:sp>
          <p:nvSpPr>
            <p:cNvPr id="13" name="Freeform 5"/>
            <p:cNvSpPr>
              <a:spLocks/>
            </p:cNvSpPr>
            <p:nvPr/>
          </p:nvSpPr>
          <p:spPr bwMode="auto">
            <a:xfrm>
              <a:off x="3551" y="1138"/>
              <a:ext cx="578" cy="493"/>
            </a:xfrm>
            <a:custGeom>
              <a:avLst/>
              <a:gdLst>
                <a:gd name="T0" fmla="*/ 331 w 335"/>
                <a:gd name="T1" fmla="*/ 22 h 287"/>
                <a:gd name="T2" fmla="*/ 173 w 335"/>
                <a:gd name="T3" fmla="*/ 78 h 287"/>
                <a:gd name="T4" fmla="*/ 163 w 335"/>
                <a:gd name="T5" fmla="*/ 81 h 287"/>
                <a:gd name="T6" fmla="*/ 160 w 335"/>
                <a:gd name="T7" fmla="*/ 78 h 287"/>
                <a:gd name="T8" fmla="*/ 5 w 335"/>
                <a:gd name="T9" fmla="*/ 22 h 287"/>
                <a:gd name="T10" fmla="*/ 1 w 335"/>
                <a:gd name="T11" fmla="*/ 29 h 287"/>
                <a:gd name="T12" fmla="*/ 1 w 335"/>
                <a:gd name="T13" fmla="*/ 217 h 287"/>
                <a:gd name="T14" fmla="*/ 8 w 335"/>
                <a:gd name="T15" fmla="*/ 225 h 287"/>
                <a:gd name="T16" fmla="*/ 10 w 335"/>
                <a:gd name="T17" fmla="*/ 225 h 287"/>
                <a:gd name="T18" fmla="*/ 160 w 335"/>
                <a:gd name="T19" fmla="*/ 282 h 287"/>
                <a:gd name="T20" fmla="*/ 171 w 335"/>
                <a:gd name="T21" fmla="*/ 285 h 287"/>
                <a:gd name="T22" fmla="*/ 173 w 335"/>
                <a:gd name="T23" fmla="*/ 282 h 287"/>
                <a:gd name="T24" fmla="*/ 325 w 335"/>
                <a:gd name="T25" fmla="*/ 225 h 287"/>
                <a:gd name="T26" fmla="*/ 335 w 335"/>
                <a:gd name="T27" fmla="*/ 220 h 287"/>
                <a:gd name="T28" fmla="*/ 335 w 335"/>
                <a:gd name="T29" fmla="*/ 217 h 287"/>
                <a:gd name="T30" fmla="*/ 335 w 335"/>
                <a:gd name="T31" fmla="*/ 29 h 287"/>
                <a:gd name="T32" fmla="*/ 331 w 335"/>
                <a:gd name="T33" fmla="*/ 22 h 2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35" h="287">
                  <a:moveTo>
                    <a:pt x="331" y="22"/>
                  </a:moveTo>
                  <a:cubicBezTo>
                    <a:pt x="272" y="0"/>
                    <a:pt x="205" y="24"/>
                    <a:pt x="173" y="78"/>
                  </a:cubicBezTo>
                  <a:cubicBezTo>
                    <a:pt x="171" y="82"/>
                    <a:pt x="167" y="83"/>
                    <a:pt x="163" y="81"/>
                  </a:cubicBezTo>
                  <a:cubicBezTo>
                    <a:pt x="162" y="80"/>
                    <a:pt x="161" y="79"/>
                    <a:pt x="160" y="78"/>
                  </a:cubicBezTo>
                  <a:cubicBezTo>
                    <a:pt x="129" y="24"/>
                    <a:pt x="64" y="0"/>
                    <a:pt x="5" y="22"/>
                  </a:cubicBezTo>
                  <a:cubicBezTo>
                    <a:pt x="2" y="24"/>
                    <a:pt x="0" y="26"/>
                    <a:pt x="1" y="29"/>
                  </a:cubicBezTo>
                  <a:cubicBezTo>
                    <a:pt x="1" y="217"/>
                    <a:pt x="1" y="217"/>
                    <a:pt x="1" y="217"/>
                  </a:cubicBezTo>
                  <a:cubicBezTo>
                    <a:pt x="1" y="222"/>
                    <a:pt x="4" y="225"/>
                    <a:pt x="8" y="225"/>
                  </a:cubicBezTo>
                  <a:cubicBezTo>
                    <a:pt x="9" y="225"/>
                    <a:pt x="10" y="225"/>
                    <a:pt x="10" y="225"/>
                  </a:cubicBezTo>
                  <a:cubicBezTo>
                    <a:pt x="68" y="206"/>
                    <a:pt x="130" y="230"/>
                    <a:pt x="160" y="282"/>
                  </a:cubicBezTo>
                  <a:cubicBezTo>
                    <a:pt x="162" y="286"/>
                    <a:pt x="167" y="287"/>
                    <a:pt x="171" y="285"/>
                  </a:cubicBezTo>
                  <a:cubicBezTo>
                    <a:pt x="172" y="284"/>
                    <a:pt x="173" y="283"/>
                    <a:pt x="173" y="282"/>
                  </a:cubicBezTo>
                  <a:cubicBezTo>
                    <a:pt x="204" y="229"/>
                    <a:pt x="268" y="205"/>
                    <a:pt x="325" y="225"/>
                  </a:cubicBezTo>
                  <a:cubicBezTo>
                    <a:pt x="329" y="226"/>
                    <a:pt x="334" y="224"/>
                    <a:pt x="335" y="220"/>
                  </a:cubicBezTo>
                  <a:cubicBezTo>
                    <a:pt x="335" y="219"/>
                    <a:pt x="335" y="218"/>
                    <a:pt x="335" y="217"/>
                  </a:cubicBezTo>
                  <a:cubicBezTo>
                    <a:pt x="335" y="29"/>
                    <a:pt x="335" y="29"/>
                    <a:pt x="335" y="29"/>
                  </a:cubicBezTo>
                  <a:cubicBezTo>
                    <a:pt x="335" y="26"/>
                    <a:pt x="334" y="24"/>
                    <a:pt x="331" y="2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4" name="Oval 6"/>
            <p:cNvSpPr>
              <a:spLocks noChangeArrowheads="1"/>
            </p:cNvSpPr>
            <p:nvPr/>
          </p:nvSpPr>
          <p:spPr bwMode="auto">
            <a:xfrm>
              <a:off x="3755" y="1011"/>
              <a:ext cx="172" cy="173"/>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24" name="Rounded Rectangle 23">
            <a:extLst>
              <a:ext uri="{FF2B5EF4-FFF2-40B4-BE49-F238E27FC236}">
                <a16:creationId xmlns:a16="http://schemas.microsoft.com/office/drawing/2014/main" id="{BFD96790-848A-438E-9E66-18D7BAF751A7}"/>
              </a:ext>
            </a:extLst>
          </p:cNvPr>
          <p:cNvSpPr/>
          <p:nvPr/>
        </p:nvSpPr>
        <p:spPr>
          <a:xfrm>
            <a:off x="935180" y="67786"/>
            <a:ext cx="11159837" cy="581902"/>
          </a:xfrm>
          <a:prstGeom prst="roundRect">
            <a:avLst>
              <a:gd name="adj" fmla="val 8891"/>
            </a:avLst>
          </a:prstGeom>
          <a:solidFill>
            <a:srgbClr val="FFC000"/>
          </a:solidFill>
          <a:ln>
            <a:noFill/>
          </a:ln>
          <a:effectLst>
            <a:outerShdw blurRad="571500" dist="279400" dir="1500000" sx="98000" sy="98000" algn="ctr" rotWithShape="0">
              <a:schemeClr val="tx1">
                <a:lumMod val="85000"/>
                <a:lumOff val="15000"/>
                <a:alpha val="17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MX" sz="2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III. DERECHOS POLÍTICOS COMO DERECHOS HUMANOS</a:t>
            </a:r>
          </a:p>
        </p:txBody>
      </p:sp>
      <p:pic>
        <p:nvPicPr>
          <p:cNvPr id="29" name="Imagen 28"/>
          <p:cNvPicPr>
            <a:picLocks noChangeAspect="1"/>
          </p:cNvPicPr>
          <p:nvPr/>
        </p:nvPicPr>
        <p:blipFill>
          <a:blip r:embed="rId2"/>
          <a:stretch>
            <a:fillRect/>
          </a:stretch>
        </p:blipFill>
        <p:spPr>
          <a:xfrm>
            <a:off x="9486711" y="6383813"/>
            <a:ext cx="2057400" cy="406401"/>
          </a:xfrm>
          <a:prstGeom prst="rect">
            <a:avLst/>
          </a:prstGeom>
        </p:spPr>
      </p:pic>
      <p:sp>
        <p:nvSpPr>
          <p:cNvPr id="3" name="CuadroTexto 2">
            <a:extLst>
              <a:ext uri="{FF2B5EF4-FFF2-40B4-BE49-F238E27FC236}">
                <a16:creationId xmlns:a16="http://schemas.microsoft.com/office/drawing/2014/main" id="{C289E84B-D611-7BE7-4A1F-9D5CB038937B}"/>
              </a:ext>
            </a:extLst>
          </p:cNvPr>
          <p:cNvSpPr txBox="1"/>
          <p:nvPr/>
        </p:nvSpPr>
        <p:spPr>
          <a:xfrm>
            <a:off x="935180" y="685181"/>
            <a:ext cx="11159837" cy="5570756"/>
          </a:xfrm>
          <a:prstGeom prst="rect">
            <a:avLst/>
          </a:prstGeom>
          <a:noFill/>
        </p:spPr>
        <p:txBody>
          <a:bodyPr wrap="square">
            <a:spAutoFit/>
          </a:bodyPr>
          <a:lstStyle/>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s-MX"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Los derechos políticos se conciben dentro del derecho internacional de derechos humanos</a:t>
            </a: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en virtud de un proceso de internacionalización que se ha venido generando a nivel tanto regional como universal.</a:t>
            </a:r>
          </a:p>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(Énfasis adicionado con negritas)</a:t>
            </a:r>
          </a:p>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s-MX" sz="20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PICADO, Sonia</a:t>
            </a:r>
            <a:r>
              <a:rPr kumimoji="0" lang="es-MX" sz="2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III. Derechos políticos como derechos humanos, en </a:t>
            </a:r>
            <a:r>
              <a:rPr kumimoji="0" lang="es-MX" sz="20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Dieter Nohlen, Leonardo Valdés y Daniel </a:t>
            </a:r>
            <a:r>
              <a:rPr kumimoji="0" lang="es-MX" sz="20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Zovatto</a:t>
            </a:r>
            <a:r>
              <a:rPr kumimoji="0" lang="es-MX" sz="20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s-MX" sz="20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comps</a:t>
            </a:r>
            <a:r>
              <a:rPr kumimoji="0" lang="es-MX" sz="20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t>
            </a:r>
            <a:r>
              <a:rPr kumimoji="0" lang="es-MX" sz="2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s-MX" sz="2000" b="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Derecho electoral latinoamericano. Un enfoque comparativo</a:t>
            </a:r>
            <a:r>
              <a:rPr kumimoji="0" lang="es-MX" sz="2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Instituto de Investigaciones Jurídicas de la UNAM, Instituto Nacional Electoral, Instituto Internacional para la Democracia y la Asistencia Electoral y Fondo de Cultura Económica, Ciudad de México, 2019, pp. 55 a 57 y 59.</a:t>
            </a:r>
          </a:p>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s-MX" sz="2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s-MX" sz="2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3610917750"/>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bg>
      <p:bgPr>
        <a:solidFill>
          <a:schemeClr val="tx2">
            <a:lumMod val="50000"/>
          </a:schemeClr>
        </a:solidFill>
        <a:effectLst/>
      </p:bgPr>
    </p:bg>
    <p:spTree>
      <p:nvGrpSpPr>
        <p:cNvPr id="1" name=""/>
        <p:cNvGrpSpPr/>
        <p:nvPr/>
      </p:nvGrpSpPr>
      <p:grpSpPr>
        <a:xfrm>
          <a:off x="0" y="0"/>
          <a:ext cx="0" cy="0"/>
          <a:chOff x="0" y="0"/>
          <a:chExt cx="0" cy="0"/>
        </a:xfrm>
      </p:grpSpPr>
      <p:sp>
        <p:nvSpPr>
          <p:cNvPr id="10" name="TextBox 9"/>
          <p:cNvSpPr txBox="1"/>
          <p:nvPr/>
        </p:nvSpPr>
        <p:spPr>
          <a:xfrm>
            <a:off x="2580968" y="98629"/>
            <a:ext cx="9082948" cy="369440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2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2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2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2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2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2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a:p>
            <a:pPr marL="0" marR="0" lvl="0" indent="0" algn="ctr" defTabSz="914400" rtl="0" eaLnBrk="1" fontAlgn="auto" latinLnBrk="0" hangingPunct="1">
              <a:lnSpc>
                <a:spcPct val="150000"/>
              </a:lnSpc>
              <a:spcBef>
                <a:spcPts val="0"/>
              </a:spcBef>
              <a:spcAft>
                <a:spcPts val="0"/>
              </a:spcAft>
              <a:buClrTx/>
              <a:buSzTx/>
              <a:buFontTx/>
              <a:buNone/>
              <a:tabLst/>
              <a:defRPr/>
            </a:pPr>
            <a:r>
              <a:rPr kumimoji="0" lang="en-US" sz="3200" b="1"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rPr>
              <a:t>DERECHOS   POLÍTICO--ELECTORALES</a:t>
            </a:r>
            <a:endParaRPr kumimoji="0" lang="en-US" sz="32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p:txBody>
      </p:sp>
      <p:grpSp>
        <p:nvGrpSpPr>
          <p:cNvPr id="3" name="Group 4"/>
          <p:cNvGrpSpPr>
            <a:grpSpLocks noChangeAspect="1"/>
          </p:cNvGrpSpPr>
          <p:nvPr/>
        </p:nvGrpSpPr>
        <p:grpSpPr bwMode="auto">
          <a:xfrm>
            <a:off x="249381" y="1370645"/>
            <a:ext cx="1756399" cy="1449911"/>
            <a:chOff x="3551" y="1011"/>
            <a:chExt cx="578" cy="620"/>
          </a:xfrm>
          <a:solidFill>
            <a:srgbClr val="FFC000"/>
          </a:solidFill>
        </p:grpSpPr>
        <p:sp>
          <p:nvSpPr>
            <p:cNvPr id="5" name="Freeform 5"/>
            <p:cNvSpPr>
              <a:spLocks/>
            </p:cNvSpPr>
            <p:nvPr/>
          </p:nvSpPr>
          <p:spPr bwMode="auto">
            <a:xfrm>
              <a:off x="3551" y="1138"/>
              <a:ext cx="578" cy="493"/>
            </a:xfrm>
            <a:custGeom>
              <a:avLst/>
              <a:gdLst>
                <a:gd name="T0" fmla="*/ 331 w 335"/>
                <a:gd name="T1" fmla="*/ 22 h 287"/>
                <a:gd name="T2" fmla="*/ 173 w 335"/>
                <a:gd name="T3" fmla="*/ 78 h 287"/>
                <a:gd name="T4" fmla="*/ 163 w 335"/>
                <a:gd name="T5" fmla="*/ 81 h 287"/>
                <a:gd name="T6" fmla="*/ 160 w 335"/>
                <a:gd name="T7" fmla="*/ 78 h 287"/>
                <a:gd name="T8" fmla="*/ 5 w 335"/>
                <a:gd name="T9" fmla="*/ 22 h 287"/>
                <a:gd name="T10" fmla="*/ 1 w 335"/>
                <a:gd name="T11" fmla="*/ 29 h 287"/>
                <a:gd name="T12" fmla="*/ 1 w 335"/>
                <a:gd name="T13" fmla="*/ 217 h 287"/>
                <a:gd name="T14" fmla="*/ 8 w 335"/>
                <a:gd name="T15" fmla="*/ 225 h 287"/>
                <a:gd name="T16" fmla="*/ 10 w 335"/>
                <a:gd name="T17" fmla="*/ 225 h 287"/>
                <a:gd name="T18" fmla="*/ 160 w 335"/>
                <a:gd name="T19" fmla="*/ 282 h 287"/>
                <a:gd name="T20" fmla="*/ 171 w 335"/>
                <a:gd name="T21" fmla="*/ 285 h 287"/>
                <a:gd name="T22" fmla="*/ 173 w 335"/>
                <a:gd name="T23" fmla="*/ 282 h 287"/>
                <a:gd name="T24" fmla="*/ 325 w 335"/>
                <a:gd name="T25" fmla="*/ 225 h 287"/>
                <a:gd name="T26" fmla="*/ 335 w 335"/>
                <a:gd name="T27" fmla="*/ 220 h 287"/>
                <a:gd name="T28" fmla="*/ 335 w 335"/>
                <a:gd name="T29" fmla="*/ 217 h 287"/>
                <a:gd name="T30" fmla="*/ 335 w 335"/>
                <a:gd name="T31" fmla="*/ 29 h 287"/>
                <a:gd name="T32" fmla="*/ 331 w 335"/>
                <a:gd name="T33" fmla="*/ 22 h 2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35" h="287">
                  <a:moveTo>
                    <a:pt x="331" y="22"/>
                  </a:moveTo>
                  <a:cubicBezTo>
                    <a:pt x="272" y="0"/>
                    <a:pt x="205" y="24"/>
                    <a:pt x="173" y="78"/>
                  </a:cubicBezTo>
                  <a:cubicBezTo>
                    <a:pt x="171" y="82"/>
                    <a:pt x="167" y="83"/>
                    <a:pt x="163" y="81"/>
                  </a:cubicBezTo>
                  <a:cubicBezTo>
                    <a:pt x="162" y="80"/>
                    <a:pt x="161" y="79"/>
                    <a:pt x="160" y="78"/>
                  </a:cubicBezTo>
                  <a:cubicBezTo>
                    <a:pt x="129" y="24"/>
                    <a:pt x="64" y="0"/>
                    <a:pt x="5" y="22"/>
                  </a:cubicBezTo>
                  <a:cubicBezTo>
                    <a:pt x="2" y="24"/>
                    <a:pt x="0" y="26"/>
                    <a:pt x="1" y="29"/>
                  </a:cubicBezTo>
                  <a:cubicBezTo>
                    <a:pt x="1" y="217"/>
                    <a:pt x="1" y="217"/>
                    <a:pt x="1" y="217"/>
                  </a:cubicBezTo>
                  <a:cubicBezTo>
                    <a:pt x="1" y="222"/>
                    <a:pt x="4" y="225"/>
                    <a:pt x="8" y="225"/>
                  </a:cubicBezTo>
                  <a:cubicBezTo>
                    <a:pt x="9" y="225"/>
                    <a:pt x="10" y="225"/>
                    <a:pt x="10" y="225"/>
                  </a:cubicBezTo>
                  <a:cubicBezTo>
                    <a:pt x="68" y="206"/>
                    <a:pt x="130" y="230"/>
                    <a:pt x="160" y="282"/>
                  </a:cubicBezTo>
                  <a:cubicBezTo>
                    <a:pt x="162" y="286"/>
                    <a:pt x="167" y="287"/>
                    <a:pt x="171" y="285"/>
                  </a:cubicBezTo>
                  <a:cubicBezTo>
                    <a:pt x="172" y="284"/>
                    <a:pt x="173" y="283"/>
                    <a:pt x="173" y="282"/>
                  </a:cubicBezTo>
                  <a:cubicBezTo>
                    <a:pt x="204" y="229"/>
                    <a:pt x="268" y="205"/>
                    <a:pt x="325" y="225"/>
                  </a:cubicBezTo>
                  <a:cubicBezTo>
                    <a:pt x="329" y="226"/>
                    <a:pt x="334" y="224"/>
                    <a:pt x="335" y="220"/>
                  </a:cubicBezTo>
                  <a:cubicBezTo>
                    <a:pt x="335" y="219"/>
                    <a:pt x="335" y="218"/>
                    <a:pt x="335" y="217"/>
                  </a:cubicBezTo>
                  <a:cubicBezTo>
                    <a:pt x="335" y="29"/>
                    <a:pt x="335" y="29"/>
                    <a:pt x="335" y="29"/>
                  </a:cubicBezTo>
                  <a:cubicBezTo>
                    <a:pt x="335" y="26"/>
                    <a:pt x="334" y="24"/>
                    <a:pt x="331" y="2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 name="Oval 6"/>
            <p:cNvSpPr>
              <a:spLocks noChangeArrowheads="1"/>
            </p:cNvSpPr>
            <p:nvPr/>
          </p:nvSpPr>
          <p:spPr bwMode="auto">
            <a:xfrm>
              <a:off x="3755" y="1011"/>
              <a:ext cx="172" cy="173"/>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17" name="Rectangle 16"/>
          <p:cNvSpPr/>
          <p:nvPr/>
        </p:nvSpPr>
        <p:spPr>
          <a:xfrm>
            <a:off x="19331" y="5487355"/>
            <a:ext cx="12192000" cy="1370645"/>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8" name="Imagen 7"/>
          <p:cNvPicPr>
            <a:picLocks noChangeAspect="1"/>
          </p:cNvPicPr>
          <p:nvPr/>
        </p:nvPicPr>
        <p:blipFill>
          <a:blip r:embed="rId2"/>
          <a:stretch>
            <a:fillRect/>
          </a:stretch>
        </p:blipFill>
        <p:spPr>
          <a:xfrm>
            <a:off x="4630994" y="5810865"/>
            <a:ext cx="3259393" cy="948507"/>
          </a:xfrm>
          <a:prstGeom prst="rect">
            <a:avLst/>
          </a:prstGeom>
        </p:spPr>
      </p:pic>
    </p:spTree>
    <p:extLst>
      <p:ext uri="{BB962C8B-B14F-4D97-AF65-F5344CB8AC3E}">
        <p14:creationId xmlns:p14="http://schemas.microsoft.com/office/powerpoint/2010/main" val="191932094"/>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bg>
      <p:bgPr>
        <a:solidFill>
          <a:schemeClr val="tx2">
            <a:lumMod val="50000"/>
          </a:schemeClr>
        </a:solidFill>
        <a:effectLst/>
      </p:bgPr>
    </p:bg>
    <p:spTree>
      <p:nvGrpSpPr>
        <p:cNvPr id="1" name=""/>
        <p:cNvGrpSpPr/>
        <p:nvPr/>
      </p:nvGrpSpPr>
      <p:grpSpPr>
        <a:xfrm>
          <a:off x="0" y="0"/>
          <a:ext cx="0" cy="0"/>
          <a:chOff x="0" y="0"/>
          <a:chExt cx="0" cy="0"/>
        </a:xfrm>
      </p:grpSpPr>
      <p:sp>
        <p:nvSpPr>
          <p:cNvPr id="10" name="TextBox 9"/>
          <p:cNvSpPr txBox="1"/>
          <p:nvPr/>
        </p:nvSpPr>
        <p:spPr>
          <a:xfrm>
            <a:off x="2580967" y="98629"/>
            <a:ext cx="9361651" cy="418685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2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2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2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2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a:p>
            <a:pPr marL="0" marR="0" lvl="0" indent="0" algn="ctr" defTabSz="914400" rtl="0" eaLnBrk="1" fontAlgn="auto" latinLnBrk="0" hangingPunct="1">
              <a:lnSpc>
                <a:spcPct val="150000"/>
              </a:lnSpc>
              <a:spcBef>
                <a:spcPts val="0"/>
              </a:spcBef>
              <a:spcAft>
                <a:spcPts val="0"/>
              </a:spcAft>
              <a:buClrTx/>
              <a:buSzTx/>
              <a:buFontTx/>
              <a:buNone/>
              <a:tabLst/>
              <a:defRPr/>
            </a:pPr>
            <a:r>
              <a:rPr kumimoji="0" lang="en-US" sz="32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LOS  DERECHOS  HUMANOS</a:t>
            </a:r>
          </a:p>
          <a:p>
            <a:pPr marL="0" marR="0" lvl="0" indent="0" algn="ctr" defTabSz="914400" rtl="0" eaLnBrk="1" fontAlgn="auto" latinLnBrk="0" hangingPunct="1">
              <a:lnSpc>
                <a:spcPct val="150000"/>
              </a:lnSpc>
              <a:spcBef>
                <a:spcPts val="0"/>
              </a:spcBef>
              <a:spcAft>
                <a:spcPts val="0"/>
              </a:spcAft>
              <a:buClrTx/>
              <a:buSzTx/>
              <a:buFontTx/>
              <a:buNone/>
              <a:tabLst/>
              <a:defRPr/>
            </a:pPr>
            <a:r>
              <a:rPr kumimoji="0" lang="en-US" sz="32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EN  LA  CONSTITUCIÓN  POLÍTICA</a:t>
            </a:r>
          </a:p>
          <a:p>
            <a:pPr marL="0" marR="0" lvl="0" indent="0" algn="ctr" defTabSz="914400" rtl="0" eaLnBrk="1" fontAlgn="auto" latinLnBrk="0" hangingPunct="1">
              <a:lnSpc>
                <a:spcPct val="150000"/>
              </a:lnSpc>
              <a:spcBef>
                <a:spcPts val="0"/>
              </a:spcBef>
              <a:spcAft>
                <a:spcPts val="0"/>
              </a:spcAft>
              <a:buClrTx/>
              <a:buSzTx/>
              <a:buFontTx/>
              <a:buNone/>
              <a:tabLst/>
              <a:defRPr/>
            </a:pPr>
            <a:r>
              <a:rPr lang="en-US" sz="3200" b="1" dirty="0">
                <a:solidFill>
                  <a:prstClr val="white"/>
                </a:solidFill>
                <a:latin typeface="Arial" panose="020B0604020202020204" pitchFamily="34" charset="0"/>
                <a:cs typeface="Arial" panose="020B0604020202020204" pitchFamily="34" charset="0"/>
              </a:rPr>
              <a:t>DE  LOS  ESTADOS  UNIDOS  MEXICANOS</a:t>
            </a:r>
            <a:endParaRPr kumimoji="0" lang="en-US" sz="32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p:txBody>
      </p:sp>
      <p:grpSp>
        <p:nvGrpSpPr>
          <p:cNvPr id="3" name="Group 4"/>
          <p:cNvGrpSpPr>
            <a:grpSpLocks noChangeAspect="1"/>
          </p:cNvGrpSpPr>
          <p:nvPr/>
        </p:nvGrpSpPr>
        <p:grpSpPr bwMode="auto">
          <a:xfrm>
            <a:off x="249381" y="1370645"/>
            <a:ext cx="1756399" cy="1449911"/>
            <a:chOff x="3551" y="1011"/>
            <a:chExt cx="578" cy="620"/>
          </a:xfrm>
          <a:solidFill>
            <a:srgbClr val="FFC000"/>
          </a:solidFill>
        </p:grpSpPr>
        <p:sp>
          <p:nvSpPr>
            <p:cNvPr id="5" name="Freeform 5"/>
            <p:cNvSpPr>
              <a:spLocks/>
            </p:cNvSpPr>
            <p:nvPr/>
          </p:nvSpPr>
          <p:spPr bwMode="auto">
            <a:xfrm>
              <a:off x="3551" y="1138"/>
              <a:ext cx="578" cy="493"/>
            </a:xfrm>
            <a:custGeom>
              <a:avLst/>
              <a:gdLst>
                <a:gd name="T0" fmla="*/ 331 w 335"/>
                <a:gd name="T1" fmla="*/ 22 h 287"/>
                <a:gd name="T2" fmla="*/ 173 w 335"/>
                <a:gd name="T3" fmla="*/ 78 h 287"/>
                <a:gd name="T4" fmla="*/ 163 w 335"/>
                <a:gd name="T5" fmla="*/ 81 h 287"/>
                <a:gd name="T6" fmla="*/ 160 w 335"/>
                <a:gd name="T7" fmla="*/ 78 h 287"/>
                <a:gd name="T8" fmla="*/ 5 w 335"/>
                <a:gd name="T9" fmla="*/ 22 h 287"/>
                <a:gd name="T10" fmla="*/ 1 w 335"/>
                <a:gd name="T11" fmla="*/ 29 h 287"/>
                <a:gd name="T12" fmla="*/ 1 w 335"/>
                <a:gd name="T13" fmla="*/ 217 h 287"/>
                <a:gd name="T14" fmla="*/ 8 w 335"/>
                <a:gd name="T15" fmla="*/ 225 h 287"/>
                <a:gd name="T16" fmla="*/ 10 w 335"/>
                <a:gd name="T17" fmla="*/ 225 h 287"/>
                <a:gd name="T18" fmla="*/ 160 w 335"/>
                <a:gd name="T19" fmla="*/ 282 h 287"/>
                <a:gd name="T20" fmla="*/ 171 w 335"/>
                <a:gd name="T21" fmla="*/ 285 h 287"/>
                <a:gd name="T22" fmla="*/ 173 w 335"/>
                <a:gd name="T23" fmla="*/ 282 h 287"/>
                <a:gd name="T24" fmla="*/ 325 w 335"/>
                <a:gd name="T25" fmla="*/ 225 h 287"/>
                <a:gd name="T26" fmla="*/ 335 w 335"/>
                <a:gd name="T27" fmla="*/ 220 h 287"/>
                <a:gd name="T28" fmla="*/ 335 w 335"/>
                <a:gd name="T29" fmla="*/ 217 h 287"/>
                <a:gd name="T30" fmla="*/ 335 w 335"/>
                <a:gd name="T31" fmla="*/ 29 h 287"/>
                <a:gd name="T32" fmla="*/ 331 w 335"/>
                <a:gd name="T33" fmla="*/ 22 h 2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35" h="287">
                  <a:moveTo>
                    <a:pt x="331" y="22"/>
                  </a:moveTo>
                  <a:cubicBezTo>
                    <a:pt x="272" y="0"/>
                    <a:pt x="205" y="24"/>
                    <a:pt x="173" y="78"/>
                  </a:cubicBezTo>
                  <a:cubicBezTo>
                    <a:pt x="171" y="82"/>
                    <a:pt x="167" y="83"/>
                    <a:pt x="163" y="81"/>
                  </a:cubicBezTo>
                  <a:cubicBezTo>
                    <a:pt x="162" y="80"/>
                    <a:pt x="161" y="79"/>
                    <a:pt x="160" y="78"/>
                  </a:cubicBezTo>
                  <a:cubicBezTo>
                    <a:pt x="129" y="24"/>
                    <a:pt x="64" y="0"/>
                    <a:pt x="5" y="22"/>
                  </a:cubicBezTo>
                  <a:cubicBezTo>
                    <a:pt x="2" y="24"/>
                    <a:pt x="0" y="26"/>
                    <a:pt x="1" y="29"/>
                  </a:cubicBezTo>
                  <a:cubicBezTo>
                    <a:pt x="1" y="217"/>
                    <a:pt x="1" y="217"/>
                    <a:pt x="1" y="217"/>
                  </a:cubicBezTo>
                  <a:cubicBezTo>
                    <a:pt x="1" y="222"/>
                    <a:pt x="4" y="225"/>
                    <a:pt x="8" y="225"/>
                  </a:cubicBezTo>
                  <a:cubicBezTo>
                    <a:pt x="9" y="225"/>
                    <a:pt x="10" y="225"/>
                    <a:pt x="10" y="225"/>
                  </a:cubicBezTo>
                  <a:cubicBezTo>
                    <a:pt x="68" y="206"/>
                    <a:pt x="130" y="230"/>
                    <a:pt x="160" y="282"/>
                  </a:cubicBezTo>
                  <a:cubicBezTo>
                    <a:pt x="162" y="286"/>
                    <a:pt x="167" y="287"/>
                    <a:pt x="171" y="285"/>
                  </a:cubicBezTo>
                  <a:cubicBezTo>
                    <a:pt x="172" y="284"/>
                    <a:pt x="173" y="283"/>
                    <a:pt x="173" y="282"/>
                  </a:cubicBezTo>
                  <a:cubicBezTo>
                    <a:pt x="204" y="229"/>
                    <a:pt x="268" y="205"/>
                    <a:pt x="325" y="225"/>
                  </a:cubicBezTo>
                  <a:cubicBezTo>
                    <a:pt x="329" y="226"/>
                    <a:pt x="334" y="224"/>
                    <a:pt x="335" y="220"/>
                  </a:cubicBezTo>
                  <a:cubicBezTo>
                    <a:pt x="335" y="219"/>
                    <a:pt x="335" y="218"/>
                    <a:pt x="335" y="217"/>
                  </a:cubicBezTo>
                  <a:cubicBezTo>
                    <a:pt x="335" y="29"/>
                    <a:pt x="335" y="29"/>
                    <a:pt x="335" y="29"/>
                  </a:cubicBezTo>
                  <a:cubicBezTo>
                    <a:pt x="335" y="26"/>
                    <a:pt x="334" y="24"/>
                    <a:pt x="331" y="2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 name="Oval 6"/>
            <p:cNvSpPr>
              <a:spLocks noChangeArrowheads="1"/>
            </p:cNvSpPr>
            <p:nvPr/>
          </p:nvSpPr>
          <p:spPr bwMode="auto">
            <a:xfrm>
              <a:off x="3755" y="1011"/>
              <a:ext cx="172" cy="173"/>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17" name="Rectangle 16"/>
          <p:cNvSpPr/>
          <p:nvPr/>
        </p:nvSpPr>
        <p:spPr>
          <a:xfrm>
            <a:off x="19331" y="5487355"/>
            <a:ext cx="12192000" cy="1370645"/>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8" name="Imagen 7"/>
          <p:cNvPicPr>
            <a:picLocks noChangeAspect="1"/>
          </p:cNvPicPr>
          <p:nvPr/>
        </p:nvPicPr>
        <p:blipFill>
          <a:blip r:embed="rId2"/>
          <a:stretch>
            <a:fillRect/>
          </a:stretch>
        </p:blipFill>
        <p:spPr>
          <a:xfrm>
            <a:off x="4630994" y="5810865"/>
            <a:ext cx="3259393" cy="948507"/>
          </a:xfrm>
          <a:prstGeom prst="rect">
            <a:avLst/>
          </a:prstGeom>
        </p:spPr>
      </p:pic>
    </p:spTree>
    <p:extLst>
      <p:ext uri="{BB962C8B-B14F-4D97-AF65-F5344CB8AC3E}">
        <p14:creationId xmlns:p14="http://schemas.microsoft.com/office/powerpoint/2010/main" val="2656565995"/>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angle 17"/>
          <p:cNvSpPr/>
          <p:nvPr/>
        </p:nvSpPr>
        <p:spPr>
          <a:xfrm>
            <a:off x="0" y="0"/>
            <a:ext cx="1117891" cy="6857999"/>
          </a:xfrm>
          <a:prstGeom prst="rect">
            <a:avLst/>
          </a:prstGeom>
          <a:solidFill>
            <a:schemeClr val="tx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nvGrpSpPr>
          <p:cNvPr id="12" name="Group 4"/>
          <p:cNvGrpSpPr>
            <a:grpSpLocks noChangeAspect="1"/>
          </p:cNvGrpSpPr>
          <p:nvPr/>
        </p:nvGrpSpPr>
        <p:grpSpPr bwMode="auto">
          <a:xfrm>
            <a:off x="55417" y="551895"/>
            <a:ext cx="1007055" cy="921067"/>
            <a:chOff x="3551" y="1011"/>
            <a:chExt cx="578" cy="620"/>
          </a:xfrm>
          <a:solidFill>
            <a:srgbClr val="FFC000"/>
          </a:solidFill>
        </p:grpSpPr>
        <p:sp>
          <p:nvSpPr>
            <p:cNvPr id="13" name="Freeform 5"/>
            <p:cNvSpPr>
              <a:spLocks/>
            </p:cNvSpPr>
            <p:nvPr/>
          </p:nvSpPr>
          <p:spPr bwMode="auto">
            <a:xfrm>
              <a:off x="3551" y="1138"/>
              <a:ext cx="578" cy="493"/>
            </a:xfrm>
            <a:custGeom>
              <a:avLst/>
              <a:gdLst>
                <a:gd name="T0" fmla="*/ 331 w 335"/>
                <a:gd name="T1" fmla="*/ 22 h 287"/>
                <a:gd name="T2" fmla="*/ 173 w 335"/>
                <a:gd name="T3" fmla="*/ 78 h 287"/>
                <a:gd name="T4" fmla="*/ 163 w 335"/>
                <a:gd name="T5" fmla="*/ 81 h 287"/>
                <a:gd name="T6" fmla="*/ 160 w 335"/>
                <a:gd name="T7" fmla="*/ 78 h 287"/>
                <a:gd name="T8" fmla="*/ 5 w 335"/>
                <a:gd name="T9" fmla="*/ 22 h 287"/>
                <a:gd name="T10" fmla="*/ 1 w 335"/>
                <a:gd name="T11" fmla="*/ 29 h 287"/>
                <a:gd name="T12" fmla="*/ 1 w 335"/>
                <a:gd name="T13" fmla="*/ 217 h 287"/>
                <a:gd name="T14" fmla="*/ 8 w 335"/>
                <a:gd name="T15" fmla="*/ 225 h 287"/>
                <a:gd name="T16" fmla="*/ 10 w 335"/>
                <a:gd name="T17" fmla="*/ 225 h 287"/>
                <a:gd name="T18" fmla="*/ 160 w 335"/>
                <a:gd name="T19" fmla="*/ 282 h 287"/>
                <a:gd name="T20" fmla="*/ 171 w 335"/>
                <a:gd name="T21" fmla="*/ 285 h 287"/>
                <a:gd name="T22" fmla="*/ 173 w 335"/>
                <a:gd name="T23" fmla="*/ 282 h 287"/>
                <a:gd name="T24" fmla="*/ 325 w 335"/>
                <a:gd name="T25" fmla="*/ 225 h 287"/>
                <a:gd name="T26" fmla="*/ 335 w 335"/>
                <a:gd name="T27" fmla="*/ 220 h 287"/>
                <a:gd name="T28" fmla="*/ 335 w 335"/>
                <a:gd name="T29" fmla="*/ 217 h 287"/>
                <a:gd name="T30" fmla="*/ 335 w 335"/>
                <a:gd name="T31" fmla="*/ 29 h 287"/>
                <a:gd name="T32" fmla="*/ 331 w 335"/>
                <a:gd name="T33" fmla="*/ 22 h 2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35" h="287">
                  <a:moveTo>
                    <a:pt x="331" y="22"/>
                  </a:moveTo>
                  <a:cubicBezTo>
                    <a:pt x="272" y="0"/>
                    <a:pt x="205" y="24"/>
                    <a:pt x="173" y="78"/>
                  </a:cubicBezTo>
                  <a:cubicBezTo>
                    <a:pt x="171" y="82"/>
                    <a:pt x="167" y="83"/>
                    <a:pt x="163" y="81"/>
                  </a:cubicBezTo>
                  <a:cubicBezTo>
                    <a:pt x="162" y="80"/>
                    <a:pt x="161" y="79"/>
                    <a:pt x="160" y="78"/>
                  </a:cubicBezTo>
                  <a:cubicBezTo>
                    <a:pt x="129" y="24"/>
                    <a:pt x="64" y="0"/>
                    <a:pt x="5" y="22"/>
                  </a:cubicBezTo>
                  <a:cubicBezTo>
                    <a:pt x="2" y="24"/>
                    <a:pt x="0" y="26"/>
                    <a:pt x="1" y="29"/>
                  </a:cubicBezTo>
                  <a:cubicBezTo>
                    <a:pt x="1" y="217"/>
                    <a:pt x="1" y="217"/>
                    <a:pt x="1" y="217"/>
                  </a:cubicBezTo>
                  <a:cubicBezTo>
                    <a:pt x="1" y="222"/>
                    <a:pt x="4" y="225"/>
                    <a:pt x="8" y="225"/>
                  </a:cubicBezTo>
                  <a:cubicBezTo>
                    <a:pt x="9" y="225"/>
                    <a:pt x="10" y="225"/>
                    <a:pt x="10" y="225"/>
                  </a:cubicBezTo>
                  <a:cubicBezTo>
                    <a:pt x="68" y="206"/>
                    <a:pt x="130" y="230"/>
                    <a:pt x="160" y="282"/>
                  </a:cubicBezTo>
                  <a:cubicBezTo>
                    <a:pt x="162" y="286"/>
                    <a:pt x="167" y="287"/>
                    <a:pt x="171" y="285"/>
                  </a:cubicBezTo>
                  <a:cubicBezTo>
                    <a:pt x="172" y="284"/>
                    <a:pt x="173" y="283"/>
                    <a:pt x="173" y="282"/>
                  </a:cubicBezTo>
                  <a:cubicBezTo>
                    <a:pt x="204" y="229"/>
                    <a:pt x="268" y="205"/>
                    <a:pt x="325" y="225"/>
                  </a:cubicBezTo>
                  <a:cubicBezTo>
                    <a:pt x="329" y="226"/>
                    <a:pt x="334" y="224"/>
                    <a:pt x="335" y="220"/>
                  </a:cubicBezTo>
                  <a:cubicBezTo>
                    <a:pt x="335" y="219"/>
                    <a:pt x="335" y="218"/>
                    <a:pt x="335" y="217"/>
                  </a:cubicBezTo>
                  <a:cubicBezTo>
                    <a:pt x="335" y="29"/>
                    <a:pt x="335" y="29"/>
                    <a:pt x="335" y="29"/>
                  </a:cubicBezTo>
                  <a:cubicBezTo>
                    <a:pt x="335" y="26"/>
                    <a:pt x="334" y="24"/>
                    <a:pt x="331" y="2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4" name="Oval 6"/>
            <p:cNvSpPr>
              <a:spLocks noChangeArrowheads="1"/>
            </p:cNvSpPr>
            <p:nvPr/>
          </p:nvSpPr>
          <p:spPr bwMode="auto">
            <a:xfrm>
              <a:off x="3755" y="1011"/>
              <a:ext cx="172" cy="173"/>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24" name="Rounded Rectangle 23">
            <a:extLst>
              <a:ext uri="{FF2B5EF4-FFF2-40B4-BE49-F238E27FC236}">
                <a16:creationId xmlns:a16="http://schemas.microsoft.com/office/drawing/2014/main" id="{BFD96790-848A-438E-9E66-18D7BAF751A7}"/>
              </a:ext>
            </a:extLst>
          </p:cNvPr>
          <p:cNvSpPr/>
          <p:nvPr/>
        </p:nvSpPr>
        <p:spPr>
          <a:xfrm>
            <a:off x="1228724" y="67787"/>
            <a:ext cx="10852437" cy="552176"/>
          </a:xfrm>
          <a:prstGeom prst="roundRect">
            <a:avLst>
              <a:gd name="adj" fmla="val 8891"/>
            </a:avLst>
          </a:prstGeom>
          <a:solidFill>
            <a:srgbClr val="FFC000"/>
          </a:solidFill>
          <a:ln>
            <a:noFill/>
          </a:ln>
          <a:effectLst>
            <a:outerShdw blurRad="571500" dist="279400" dir="1500000" sx="98000" sy="98000" algn="ctr" rotWithShape="0">
              <a:schemeClr val="tx1">
                <a:lumMod val="85000"/>
                <a:lumOff val="15000"/>
                <a:alpha val="17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D" sz="2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PRINCIPIO  DE  IGUALDAD</a:t>
            </a:r>
          </a:p>
        </p:txBody>
      </p:sp>
      <p:pic>
        <p:nvPicPr>
          <p:cNvPr id="29" name="Imagen 28"/>
          <p:cNvPicPr>
            <a:picLocks noChangeAspect="1"/>
          </p:cNvPicPr>
          <p:nvPr/>
        </p:nvPicPr>
        <p:blipFill>
          <a:blip r:embed="rId2"/>
          <a:stretch>
            <a:fillRect/>
          </a:stretch>
        </p:blipFill>
        <p:spPr>
          <a:xfrm>
            <a:off x="9486711" y="6383813"/>
            <a:ext cx="2057400" cy="406401"/>
          </a:xfrm>
          <a:prstGeom prst="rect">
            <a:avLst/>
          </a:prstGeom>
        </p:spPr>
      </p:pic>
      <p:sp>
        <p:nvSpPr>
          <p:cNvPr id="4" name="CuadroTexto 3">
            <a:extLst>
              <a:ext uri="{FF2B5EF4-FFF2-40B4-BE49-F238E27FC236}">
                <a16:creationId xmlns:a16="http://schemas.microsoft.com/office/drawing/2014/main" id="{FF8E5090-91EB-6267-B69A-4559032143A5}"/>
              </a:ext>
            </a:extLst>
          </p:cNvPr>
          <p:cNvSpPr txBox="1"/>
          <p:nvPr/>
        </p:nvSpPr>
        <p:spPr>
          <a:xfrm>
            <a:off x="1228725" y="663809"/>
            <a:ext cx="10852437" cy="5632311"/>
          </a:xfrm>
          <a:prstGeom prst="rect">
            <a:avLst/>
          </a:prstGeom>
          <a:solidFill>
            <a:srgbClr val="FFC000"/>
          </a:solidFill>
        </p:spPr>
        <p:txBody>
          <a:bodyPr wrap="square">
            <a:spAutoFit/>
          </a:bodyPr>
          <a:lstStyle/>
          <a:p>
            <a:pPr marL="342900" marR="0" lvl="0" indent="-34290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Artículo 1°.- </a:t>
            </a:r>
            <a:r>
              <a:rPr kumimoji="0" lang="es-MX"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En los Estados Unidos Mexicanos todas las personas gozarán de los derechos humanos reconocidos en esta Constitución y en los tratados internacionales</a:t>
            </a: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de los que el Estado Mexicano sea parte, </a:t>
            </a:r>
            <a:r>
              <a:rPr kumimoji="0" lang="es-MX"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así como de las garantías para su protección</a:t>
            </a: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cuyo ejercicio no podrá restringirse ni suspenderse, salvo en los casos y bajo las condiciones que esta Constitución establece.</a:t>
            </a:r>
          </a:p>
          <a:p>
            <a:pPr marL="342900" marR="0" lvl="0" indent="-34290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s-MX"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342900" marR="0" lvl="0" indent="-34290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s-MX"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Las normas relativas a los derechos humanos se interpretarán</a:t>
            </a: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de conformidad con esta Constitución y con los tratados internacionales de la materia </a:t>
            </a:r>
            <a:r>
              <a:rPr kumimoji="0" lang="es-MX"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favoreciendo en todo tiempo a las personas la protección más amplia</a:t>
            </a: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t>
            </a:r>
          </a:p>
          <a:p>
            <a:pPr marL="342900" marR="0" lvl="0" indent="-34290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s-MX"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342900" marR="0" lvl="0" indent="-34290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s-MX"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Todas las autoridades</a:t>
            </a: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en el ámbito de sus competencias, </a:t>
            </a:r>
            <a:r>
              <a:rPr kumimoji="0" lang="es-MX"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tienen la obligación de promover, respetar, proteger y garantizar los derechos humanos de conformidad con los principios de universalidad,</a:t>
            </a:r>
            <a:endPar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1999877106"/>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angle 17"/>
          <p:cNvSpPr/>
          <p:nvPr/>
        </p:nvSpPr>
        <p:spPr>
          <a:xfrm>
            <a:off x="0" y="0"/>
            <a:ext cx="1117891" cy="6857999"/>
          </a:xfrm>
          <a:prstGeom prst="rect">
            <a:avLst/>
          </a:prstGeom>
          <a:solidFill>
            <a:schemeClr val="tx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nvGrpSpPr>
          <p:cNvPr id="12" name="Group 4"/>
          <p:cNvGrpSpPr>
            <a:grpSpLocks noChangeAspect="1"/>
          </p:cNvGrpSpPr>
          <p:nvPr/>
        </p:nvGrpSpPr>
        <p:grpSpPr bwMode="auto">
          <a:xfrm>
            <a:off x="110836" y="461963"/>
            <a:ext cx="886691" cy="723378"/>
            <a:chOff x="3551" y="1011"/>
            <a:chExt cx="578" cy="620"/>
          </a:xfrm>
          <a:solidFill>
            <a:srgbClr val="FFC000"/>
          </a:solidFill>
        </p:grpSpPr>
        <p:sp>
          <p:nvSpPr>
            <p:cNvPr id="13" name="Freeform 5"/>
            <p:cNvSpPr>
              <a:spLocks/>
            </p:cNvSpPr>
            <p:nvPr/>
          </p:nvSpPr>
          <p:spPr bwMode="auto">
            <a:xfrm>
              <a:off x="3551" y="1138"/>
              <a:ext cx="578" cy="493"/>
            </a:xfrm>
            <a:custGeom>
              <a:avLst/>
              <a:gdLst>
                <a:gd name="T0" fmla="*/ 331 w 335"/>
                <a:gd name="T1" fmla="*/ 22 h 287"/>
                <a:gd name="T2" fmla="*/ 173 w 335"/>
                <a:gd name="T3" fmla="*/ 78 h 287"/>
                <a:gd name="T4" fmla="*/ 163 w 335"/>
                <a:gd name="T5" fmla="*/ 81 h 287"/>
                <a:gd name="T6" fmla="*/ 160 w 335"/>
                <a:gd name="T7" fmla="*/ 78 h 287"/>
                <a:gd name="T8" fmla="*/ 5 w 335"/>
                <a:gd name="T9" fmla="*/ 22 h 287"/>
                <a:gd name="T10" fmla="*/ 1 w 335"/>
                <a:gd name="T11" fmla="*/ 29 h 287"/>
                <a:gd name="T12" fmla="*/ 1 w 335"/>
                <a:gd name="T13" fmla="*/ 217 h 287"/>
                <a:gd name="T14" fmla="*/ 8 w 335"/>
                <a:gd name="T15" fmla="*/ 225 h 287"/>
                <a:gd name="T16" fmla="*/ 10 w 335"/>
                <a:gd name="T17" fmla="*/ 225 h 287"/>
                <a:gd name="T18" fmla="*/ 160 w 335"/>
                <a:gd name="T19" fmla="*/ 282 h 287"/>
                <a:gd name="T20" fmla="*/ 171 w 335"/>
                <a:gd name="T21" fmla="*/ 285 h 287"/>
                <a:gd name="T22" fmla="*/ 173 w 335"/>
                <a:gd name="T23" fmla="*/ 282 h 287"/>
                <a:gd name="T24" fmla="*/ 325 w 335"/>
                <a:gd name="T25" fmla="*/ 225 h 287"/>
                <a:gd name="T26" fmla="*/ 335 w 335"/>
                <a:gd name="T27" fmla="*/ 220 h 287"/>
                <a:gd name="T28" fmla="*/ 335 w 335"/>
                <a:gd name="T29" fmla="*/ 217 h 287"/>
                <a:gd name="T30" fmla="*/ 335 w 335"/>
                <a:gd name="T31" fmla="*/ 29 h 287"/>
                <a:gd name="T32" fmla="*/ 331 w 335"/>
                <a:gd name="T33" fmla="*/ 22 h 2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35" h="287">
                  <a:moveTo>
                    <a:pt x="331" y="22"/>
                  </a:moveTo>
                  <a:cubicBezTo>
                    <a:pt x="272" y="0"/>
                    <a:pt x="205" y="24"/>
                    <a:pt x="173" y="78"/>
                  </a:cubicBezTo>
                  <a:cubicBezTo>
                    <a:pt x="171" y="82"/>
                    <a:pt x="167" y="83"/>
                    <a:pt x="163" y="81"/>
                  </a:cubicBezTo>
                  <a:cubicBezTo>
                    <a:pt x="162" y="80"/>
                    <a:pt x="161" y="79"/>
                    <a:pt x="160" y="78"/>
                  </a:cubicBezTo>
                  <a:cubicBezTo>
                    <a:pt x="129" y="24"/>
                    <a:pt x="64" y="0"/>
                    <a:pt x="5" y="22"/>
                  </a:cubicBezTo>
                  <a:cubicBezTo>
                    <a:pt x="2" y="24"/>
                    <a:pt x="0" y="26"/>
                    <a:pt x="1" y="29"/>
                  </a:cubicBezTo>
                  <a:cubicBezTo>
                    <a:pt x="1" y="217"/>
                    <a:pt x="1" y="217"/>
                    <a:pt x="1" y="217"/>
                  </a:cubicBezTo>
                  <a:cubicBezTo>
                    <a:pt x="1" y="222"/>
                    <a:pt x="4" y="225"/>
                    <a:pt x="8" y="225"/>
                  </a:cubicBezTo>
                  <a:cubicBezTo>
                    <a:pt x="9" y="225"/>
                    <a:pt x="10" y="225"/>
                    <a:pt x="10" y="225"/>
                  </a:cubicBezTo>
                  <a:cubicBezTo>
                    <a:pt x="68" y="206"/>
                    <a:pt x="130" y="230"/>
                    <a:pt x="160" y="282"/>
                  </a:cubicBezTo>
                  <a:cubicBezTo>
                    <a:pt x="162" y="286"/>
                    <a:pt x="167" y="287"/>
                    <a:pt x="171" y="285"/>
                  </a:cubicBezTo>
                  <a:cubicBezTo>
                    <a:pt x="172" y="284"/>
                    <a:pt x="173" y="283"/>
                    <a:pt x="173" y="282"/>
                  </a:cubicBezTo>
                  <a:cubicBezTo>
                    <a:pt x="204" y="229"/>
                    <a:pt x="268" y="205"/>
                    <a:pt x="325" y="225"/>
                  </a:cubicBezTo>
                  <a:cubicBezTo>
                    <a:pt x="329" y="226"/>
                    <a:pt x="334" y="224"/>
                    <a:pt x="335" y="220"/>
                  </a:cubicBezTo>
                  <a:cubicBezTo>
                    <a:pt x="335" y="219"/>
                    <a:pt x="335" y="218"/>
                    <a:pt x="335" y="217"/>
                  </a:cubicBezTo>
                  <a:cubicBezTo>
                    <a:pt x="335" y="29"/>
                    <a:pt x="335" y="29"/>
                    <a:pt x="335" y="29"/>
                  </a:cubicBezTo>
                  <a:cubicBezTo>
                    <a:pt x="335" y="26"/>
                    <a:pt x="334" y="24"/>
                    <a:pt x="331" y="2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4" name="Oval 6"/>
            <p:cNvSpPr>
              <a:spLocks noChangeArrowheads="1"/>
            </p:cNvSpPr>
            <p:nvPr/>
          </p:nvSpPr>
          <p:spPr bwMode="auto">
            <a:xfrm>
              <a:off x="3755" y="1011"/>
              <a:ext cx="172" cy="173"/>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24" name="Rounded Rectangle 23">
            <a:extLst>
              <a:ext uri="{FF2B5EF4-FFF2-40B4-BE49-F238E27FC236}">
                <a16:creationId xmlns:a16="http://schemas.microsoft.com/office/drawing/2014/main" id="{BFD96790-848A-438E-9E66-18D7BAF751A7}"/>
              </a:ext>
            </a:extLst>
          </p:cNvPr>
          <p:cNvSpPr/>
          <p:nvPr/>
        </p:nvSpPr>
        <p:spPr>
          <a:xfrm>
            <a:off x="1228726" y="67786"/>
            <a:ext cx="10852437" cy="394177"/>
          </a:xfrm>
          <a:prstGeom prst="roundRect">
            <a:avLst>
              <a:gd name="adj" fmla="val 8891"/>
            </a:avLst>
          </a:prstGeom>
          <a:solidFill>
            <a:srgbClr val="FFC000"/>
          </a:solidFill>
          <a:ln>
            <a:noFill/>
          </a:ln>
          <a:effectLst>
            <a:outerShdw blurRad="571500" dist="279400" dir="1500000" sx="98000" sy="98000" algn="ctr" rotWithShape="0">
              <a:schemeClr val="tx1">
                <a:lumMod val="85000"/>
                <a:lumOff val="15000"/>
                <a:alpha val="17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D" sz="2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PRINCIPIO  DE  IGUALDAD</a:t>
            </a:r>
          </a:p>
        </p:txBody>
      </p:sp>
      <p:pic>
        <p:nvPicPr>
          <p:cNvPr id="29" name="Imagen 28"/>
          <p:cNvPicPr>
            <a:picLocks noChangeAspect="1"/>
          </p:cNvPicPr>
          <p:nvPr/>
        </p:nvPicPr>
        <p:blipFill>
          <a:blip r:embed="rId2"/>
          <a:stretch>
            <a:fillRect/>
          </a:stretch>
        </p:blipFill>
        <p:spPr>
          <a:xfrm>
            <a:off x="9486711" y="6383813"/>
            <a:ext cx="2057400" cy="406401"/>
          </a:xfrm>
          <a:prstGeom prst="rect">
            <a:avLst/>
          </a:prstGeom>
        </p:spPr>
      </p:pic>
      <p:sp>
        <p:nvSpPr>
          <p:cNvPr id="4" name="CuadroTexto 3">
            <a:extLst>
              <a:ext uri="{FF2B5EF4-FFF2-40B4-BE49-F238E27FC236}">
                <a16:creationId xmlns:a16="http://schemas.microsoft.com/office/drawing/2014/main" id="{FF8E5090-91EB-6267-B69A-4559032143A5}"/>
              </a:ext>
            </a:extLst>
          </p:cNvPr>
          <p:cNvSpPr txBox="1"/>
          <p:nvPr/>
        </p:nvSpPr>
        <p:spPr>
          <a:xfrm>
            <a:off x="1228726" y="490211"/>
            <a:ext cx="10852437" cy="5632311"/>
          </a:xfrm>
          <a:prstGeom prst="rect">
            <a:avLst/>
          </a:prstGeom>
          <a:solidFill>
            <a:srgbClr val="FFC000"/>
          </a:solidFill>
        </p:spPr>
        <p:txBody>
          <a:bodyPr wrap="square">
            <a:spAutoFit/>
          </a:bodyPr>
          <a:lstStyle/>
          <a:p>
            <a:pPr marL="342900" marR="0" lvl="0" indent="-34290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s-MX"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interdependencia, indivisibilidad y progresividad</a:t>
            </a: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En consecuencia, </a:t>
            </a:r>
            <a:r>
              <a:rPr kumimoji="0" lang="es-MX"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el Estado deberá prevenir, investigar, sancionar y reparar las violaciones a los derechos humanos</a:t>
            </a: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en los términos que establezca la ley.</a:t>
            </a:r>
          </a:p>
          <a:p>
            <a:pPr marL="342900" marR="0" lvl="0" indent="-34290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342900" marR="0" lvl="0" indent="-34290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Está prohibida la esclavitud en los Estados Unidos Mexicanos. Los esclavos del extranjero que entren al territorio nacional alcanzarán, por este solo hecho, su libertad y la protección de las leyes.</a:t>
            </a:r>
          </a:p>
          <a:p>
            <a:pPr marL="342900" marR="0" lvl="0" indent="-34290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s-MX"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342900" marR="0" lvl="0" indent="-34290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s-MX"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Queda prohibida toda discriminación motivada por origen étnico o nacional, el género, la edad, las discapacidades, la condición social, las condiciones de salud, la religión, las opiniones, las preferencias sexuales, el estado civil o cualquier otra que atente contra la dignidad humana y tenga por objeto anular o menoscabar los derechos y libertades de las personas</a:t>
            </a: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t>
            </a:r>
          </a:p>
          <a:p>
            <a:pPr marL="342900" marR="0" lvl="0" indent="-34290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(Énfasis adicionado)</a:t>
            </a:r>
          </a:p>
        </p:txBody>
      </p:sp>
    </p:spTree>
    <p:extLst>
      <p:ext uri="{BB962C8B-B14F-4D97-AF65-F5344CB8AC3E}">
        <p14:creationId xmlns:p14="http://schemas.microsoft.com/office/powerpoint/2010/main" val="2694060250"/>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bg>
      <p:bgPr>
        <a:solidFill>
          <a:schemeClr val="tx2">
            <a:lumMod val="50000"/>
          </a:schemeClr>
        </a:solidFill>
        <a:effectLst/>
      </p:bgPr>
    </p:bg>
    <p:spTree>
      <p:nvGrpSpPr>
        <p:cNvPr id="1" name=""/>
        <p:cNvGrpSpPr/>
        <p:nvPr/>
      </p:nvGrpSpPr>
      <p:grpSpPr>
        <a:xfrm>
          <a:off x="0" y="0"/>
          <a:ext cx="0" cy="0"/>
          <a:chOff x="0" y="0"/>
          <a:chExt cx="0" cy="0"/>
        </a:xfrm>
      </p:grpSpPr>
      <p:sp>
        <p:nvSpPr>
          <p:cNvPr id="10" name="TextBox 9"/>
          <p:cNvSpPr txBox="1"/>
          <p:nvPr/>
        </p:nvSpPr>
        <p:spPr>
          <a:xfrm>
            <a:off x="2580968" y="98629"/>
            <a:ext cx="9082948" cy="4433073"/>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2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2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2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2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2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2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a:p>
            <a:pPr marL="0" marR="0" lvl="0" indent="0" algn="ctr" defTabSz="914400" rtl="0" eaLnBrk="1" fontAlgn="auto" latinLnBrk="0" hangingPunct="1">
              <a:lnSpc>
                <a:spcPct val="150000"/>
              </a:lnSpc>
              <a:spcBef>
                <a:spcPts val="0"/>
              </a:spcBef>
              <a:spcAft>
                <a:spcPts val="0"/>
              </a:spcAft>
              <a:buClrTx/>
              <a:buSzTx/>
              <a:buFontTx/>
              <a:buNone/>
              <a:tabLst/>
              <a:defRPr/>
            </a:pPr>
            <a:r>
              <a:rPr kumimoji="0" lang="en-US" sz="32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DERECHOS  HUMANOS   </a:t>
            </a:r>
          </a:p>
          <a:p>
            <a:pPr marL="0" marR="0" lvl="0" indent="0" algn="ctr" defTabSz="914400" rtl="0" eaLnBrk="1" fontAlgn="auto" latinLnBrk="0" hangingPunct="1">
              <a:lnSpc>
                <a:spcPct val="150000"/>
              </a:lnSpc>
              <a:spcBef>
                <a:spcPts val="0"/>
              </a:spcBef>
              <a:spcAft>
                <a:spcPts val="0"/>
              </a:spcAft>
              <a:buClrTx/>
              <a:buSzTx/>
              <a:buFontTx/>
              <a:buNone/>
              <a:tabLst/>
              <a:defRPr/>
            </a:pPr>
            <a:r>
              <a:rPr kumimoji="0" lang="en-US" sz="32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POLÍTICO--ELECTORALES</a:t>
            </a:r>
          </a:p>
        </p:txBody>
      </p:sp>
      <p:grpSp>
        <p:nvGrpSpPr>
          <p:cNvPr id="3" name="Group 4"/>
          <p:cNvGrpSpPr>
            <a:grpSpLocks noChangeAspect="1"/>
          </p:cNvGrpSpPr>
          <p:nvPr/>
        </p:nvGrpSpPr>
        <p:grpSpPr bwMode="auto">
          <a:xfrm>
            <a:off x="249381" y="1370645"/>
            <a:ext cx="1756399" cy="1449911"/>
            <a:chOff x="3551" y="1011"/>
            <a:chExt cx="578" cy="620"/>
          </a:xfrm>
          <a:solidFill>
            <a:srgbClr val="FFC000"/>
          </a:solidFill>
        </p:grpSpPr>
        <p:sp>
          <p:nvSpPr>
            <p:cNvPr id="5" name="Freeform 5"/>
            <p:cNvSpPr>
              <a:spLocks/>
            </p:cNvSpPr>
            <p:nvPr/>
          </p:nvSpPr>
          <p:spPr bwMode="auto">
            <a:xfrm>
              <a:off x="3551" y="1138"/>
              <a:ext cx="578" cy="493"/>
            </a:xfrm>
            <a:custGeom>
              <a:avLst/>
              <a:gdLst>
                <a:gd name="T0" fmla="*/ 331 w 335"/>
                <a:gd name="T1" fmla="*/ 22 h 287"/>
                <a:gd name="T2" fmla="*/ 173 w 335"/>
                <a:gd name="T3" fmla="*/ 78 h 287"/>
                <a:gd name="T4" fmla="*/ 163 w 335"/>
                <a:gd name="T5" fmla="*/ 81 h 287"/>
                <a:gd name="T6" fmla="*/ 160 w 335"/>
                <a:gd name="T7" fmla="*/ 78 h 287"/>
                <a:gd name="T8" fmla="*/ 5 w 335"/>
                <a:gd name="T9" fmla="*/ 22 h 287"/>
                <a:gd name="T10" fmla="*/ 1 w 335"/>
                <a:gd name="T11" fmla="*/ 29 h 287"/>
                <a:gd name="T12" fmla="*/ 1 w 335"/>
                <a:gd name="T13" fmla="*/ 217 h 287"/>
                <a:gd name="T14" fmla="*/ 8 w 335"/>
                <a:gd name="T15" fmla="*/ 225 h 287"/>
                <a:gd name="T16" fmla="*/ 10 w 335"/>
                <a:gd name="T17" fmla="*/ 225 h 287"/>
                <a:gd name="T18" fmla="*/ 160 w 335"/>
                <a:gd name="T19" fmla="*/ 282 h 287"/>
                <a:gd name="T20" fmla="*/ 171 w 335"/>
                <a:gd name="T21" fmla="*/ 285 h 287"/>
                <a:gd name="T22" fmla="*/ 173 w 335"/>
                <a:gd name="T23" fmla="*/ 282 h 287"/>
                <a:gd name="T24" fmla="*/ 325 w 335"/>
                <a:gd name="T25" fmla="*/ 225 h 287"/>
                <a:gd name="T26" fmla="*/ 335 w 335"/>
                <a:gd name="T27" fmla="*/ 220 h 287"/>
                <a:gd name="T28" fmla="*/ 335 w 335"/>
                <a:gd name="T29" fmla="*/ 217 h 287"/>
                <a:gd name="T30" fmla="*/ 335 w 335"/>
                <a:gd name="T31" fmla="*/ 29 h 287"/>
                <a:gd name="T32" fmla="*/ 331 w 335"/>
                <a:gd name="T33" fmla="*/ 22 h 2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35" h="287">
                  <a:moveTo>
                    <a:pt x="331" y="22"/>
                  </a:moveTo>
                  <a:cubicBezTo>
                    <a:pt x="272" y="0"/>
                    <a:pt x="205" y="24"/>
                    <a:pt x="173" y="78"/>
                  </a:cubicBezTo>
                  <a:cubicBezTo>
                    <a:pt x="171" y="82"/>
                    <a:pt x="167" y="83"/>
                    <a:pt x="163" y="81"/>
                  </a:cubicBezTo>
                  <a:cubicBezTo>
                    <a:pt x="162" y="80"/>
                    <a:pt x="161" y="79"/>
                    <a:pt x="160" y="78"/>
                  </a:cubicBezTo>
                  <a:cubicBezTo>
                    <a:pt x="129" y="24"/>
                    <a:pt x="64" y="0"/>
                    <a:pt x="5" y="22"/>
                  </a:cubicBezTo>
                  <a:cubicBezTo>
                    <a:pt x="2" y="24"/>
                    <a:pt x="0" y="26"/>
                    <a:pt x="1" y="29"/>
                  </a:cubicBezTo>
                  <a:cubicBezTo>
                    <a:pt x="1" y="217"/>
                    <a:pt x="1" y="217"/>
                    <a:pt x="1" y="217"/>
                  </a:cubicBezTo>
                  <a:cubicBezTo>
                    <a:pt x="1" y="222"/>
                    <a:pt x="4" y="225"/>
                    <a:pt x="8" y="225"/>
                  </a:cubicBezTo>
                  <a:cubicBezTo>
                    <a:pt x="9" y="225"/>
                    <a:pt x="10" y="225"/>
                    <a:pt x="10" y="225"/>
                  </a:cubicBezTo>
                  <a:cubicBezTo>
                    <a:pt x="68" y="206"/>
                    <a:pt x="130" y="230"/>
                    <a:pt x="160" y="282"/>
                  </a:cubicBezTo>
                  <a:cubicBezTo>
                    <a:pt x="162" y="286"/>
                    <a:pt x="167" y="287"/>
                    <a:pt x="171" y="285"/>
                  </a:cubicBezTo>
                  <a:cubicBezTo>
                    <a:pt x="172" y="284"/>
                    <a:pt x="173" y="283"/>
                    <a:pt x="173" y="282"/>
                  </a:cubicBezTo>
                  <a:cubicBezTo>
                    <a:pt x="204" y="229"/>
                    <a:pt x="268" y="205"/>
                    <a:pt x="325" y="225"/>
                  </a:cubicBezTo>
                  <a:cubicBezTo>
                    <a:pt x="329" y="226"/>
                    <a:pt x="334" y="224"/>
                    <a:pt x="335" y="220"/>
                  </a:cubicBezTo>
                  <a:cubicBezTo>
                    <a:pt x="335" y="219"/>
                    <a:pt x="335" y="218"/>
                    <a:pt x="335" y="217"/>
                  </a:cubicBezTo>
                  <a:cubicBezTo>
                    <a:pt x="335" y="29"/>
                    <a:pt x="335" y="29"/>
                    <a:pt x="335" y="29"/>
                  </a:cubicBezTo>
                  <a:cubicBezTo>
                    <a:pt x="335" y="26"/>
                    <a:pt x="334" y="24"/>
                    <a:pt x="331" y="2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 name="Oval 6"/>
            <p:cNvSpPr>
              <a:spLocks noChangeArrowheads="1"/>
            </p:cNvSpPr>
            <p:nvPr/>
          </p:nvSpPr>
          <p:spPr bwMode="auto">
            <a:xfrm>
              <a:off x="3755" y="1011"/>
              <a:ext cx="172" cy="173"/>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17" name="Rectangle 16"/>
          <p:cNvSpPr/>
          <p:nvPr/>
        </p:nvSpPr>
        <p:spPr>
          <a:xfrm>
            <a:off x="19331" y="5487355"/>
            <a:ext cx="12192000" cy="1370645"/>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8" name="Imagen 7"/>
          <p:cNvPicPr>
            <a:picLocks noChangeAspect="1"/>
          </p:cNvPicPr>
          <p:nvPr/>
        </p:nvPicPr>
        <p:blipFill>
          <a:blip r:embed="rId2"/>
          <a:stretch>
            <a:fillRect/>
          </a:stretch>
        </p:blipFill>
        <p:spPr>
          <a:xfrm>
            <a:off x="4630994" y="5810865"/>
            <a:ext cx="3259393" cy="948507"/>
          </a:xfrm>
          <a:prstGeom prst="rect">
            <a:avLst/>
          </a:prstGeom>
        </p:spPr>
      </p:pic>
    </p:spTree>
    <p:extLst>
      <p:ext uri="{BB962C8B-B14F-4D97-AF65-F5344CB8AC3E}">
        <p14:creationId xmlns:p14="http://schemas.microsoft.com/office/powerpoint/2010/main" val="276683555"/>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angle 17"/>
          <p:cNvSpPr/>
          <p:nvPr/>
        </p:nvSpPr>
        <p:spPr>
          <a:xfrm>
            <a:off x="0" y="0"/>
            <a:ext cx="882869" cy="6857999"/>
          </a:xfrm>
          <a:prstGeom prst="rect">
            <a:avLst/>
          </a:prstGeom>
          <a:solidFill>
            <a:schemeClr val="tx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nvGrpSpPr>
          <p:cNvPr id="12" name="Group 4"/>
          <p:cNvGrpSpPr>
            <a:grpSpLocks noChangeAspect="1"/>
          </p:cNvGrpSpPr>
          <p:nvPr/>
        </p:nvGrpSpPr>
        <p:grpSpPr bwMode="auto">
          <a:xfrm>
            <a:off x="71696" y="551895"/>
            <a:ext cx="739476" cy="723378"/>
            <a:chOff x="3551" y="1011"/>
            <a:chExt cx="578" cy="620"/>
          </a:xfrm>
          <a:solidFill>
            <a:srgbClr val="FFC000"/>
          </a:solidFill>
        </p:grpSpPr>
        <p:sp>
          <p:nvSpPr>
            <p:cNvPr id="13" name="Freeform 5"/>
            <p:cNvSpPr>
              <a:spLocks/>
            </p:cNvSpPr>
            <p:nvPr/>
          </p:nvSpPr>
          <p:spPr bwMode="auto">
            <a:xfrm>
              <a:off x="3551" y="1138"/>
              <a:ext cx="578" cy="493"/>
            </a:xfrm>
            <a:custGeom>
              <a:avLst/>
              <a:gdLst>
                <a:gd name="T0" fmla="*/ 331 w 335"/>
                <a:gd name="T1" fmla="*/ 22 h 287"/>
                <a:gd name="T2" fmla="*/ 173 w 335"/>
                <a:gd name="T3" fmla="*/ 78 h 287"/>
                <a:gd name="T4" fmla="*/ 163 w 335"/>
                <a:gd name="T5" fmla="*/ 81 h 287"/>
                <a:gd name="T6" fmla="*/ 160 w 335"/>
                <a:gd name="T7" fmla="*/ 78 h 287"/>
                <a:gd name="T8" fmla="*/ 5 w 335"/>
                <a:gd name="T9" fmla="*/ 22 h 287"/>
                <a:gd name="T10" fmla="*/ 1 w 335"/>
                <a:gd name="T11" fmla="*/ 29 h 287"/>
                <a:gd name="T12" fmla="*/ 1 w 335"/>
                <a:gd name="T13" fmla="*/ 217 h 287"/>
                <a:gd name="T14" fmla="*/ 8 w 335"/>
                <a:gd name="T15" fmla="*/ 225 h 287"/>
                <a:gd name="T16" fmla="*/ 10 w 335"/>
                <a:gd name="T17" fmla="*/ 225 h 287"/>
                <a:gd name="T18" fmla="*/ 160 w 335"/>
                <a:gd name="T19" fmla="*/ 282 h 287"/>
                <a:gd name="T20" fmla="*/ 171 w 335"/>
                <a:gd name="T21" fmla="*/ 285 h 287"/>
                <a:gd name="T22" fmla="*/ 173 w 335"/>
                <a:gd name="T23" fmla="*/ 282 h 287"/>
                <a:gd name="T24" fmla="*/ 325 w 335"/>
                <a:gd name="T25" fmla="*/ 225 h 287"/>
                <a:gd name="T26" fmla="*/ 335 w 335"/>
                <a:gd name="T27" fmla="*/ 220 h 287"/>
                <a:gd name="T28" fmla="*/ 335 w 335"/>
                <a:gd name="T29" fmla="*/ 217 h 287"/>
                <a:gd name="T30" fmla="*/ 335 w 335"/>
                <a:gd name="T31" fmla="*/ 29 h 287"/>
                <a:gd name="T32" fmla="*/ 331 w 335"/>
                <a:gd name="T33" fmla="*/ 22 h 2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35" h="287">
                  <a:moveTo>
                    <a:pt x="331" y="22"/>
                  </a:moveTo>
                  <a:cubicBezTo>
                    <a:pt x="272" y="0"/>
                    <a:pt x="205" y="24"/>
                    <a:pt x="173" y="78"/>
                  </a:cubicBezTo>
                  <a:cubicBezTo>
                    <a:pt x="171" y="82"/>
                    <a:pt x="167" y="83"/>
                    <a:pt x="163" y="81"/>
                  </a:cubicBezTo>
                  <a:cubicBezTo>
                    <a:pt x="162" y="80"/>
                    <a:pt x="161" y="79"/>
                    <a:pt x="160" y="78"/>
                  </a:cubicBezTo>
                  <a:cubicBezTo>
                    <a:pt x="129" y="24"/>
                    <a:pt x="64" y="0"/>
                    <a:pt x="5" y="22"/>
                  </a:cubicBezTo>
                  <a:cubicBezTo>
                    <a:pt x="2" y="24"/>
                    <a:pt x="0" y="26"/>
                    <a:pt x="1" y="29"/>
                  </a:cubicBezTo>
                  <a:cubicBezTo>
                    <a:pt x="1" y="217"/>
                    <a:pt x="1" y="217"/>
                    <a:pt x="1" y="217"/>
                  </a:cubicBezTo>
                  <a:cubicBezTo>
                    <a:pt x="1" y="222"/>
                    <a:pt x="4" y="225"/>
                    <a:pt x="8" y="225"/>
                  </a:cubicBezTo>
                  <a:cubicBezTo>
                    <a:pt x="9" y="225"/>
                    <a:pt x="10" y="225"/>
                    <a:pt x="10" y="225"/>
                  </a:cubicBezTo>
                  <a:cubicBezTo>
                    <a:pt x="68" y="206"/>
                    <a:pt x="130" y="230"/>
                    <a:pt x="160" y="282"/>
                  </a:cubicBezTo>
                  <a:cubicBezTo>
                    <a:pt x="162" y="286"/>
                    <a:pt x="167" y="287"/>
                    <a:pt x="171" y="285"/>
                  </a:cubicBezTo>
                  <a:cubicBezTo>
                    <a:pt x="172" y="284"/>
                    <a:pt x="173" y="283"/>
                    <a:pt x="173" y="282"/>
                  </a:cubicBezTo>
                  <a:cubicBezTo>
                    <a:pt x="204" y="229"/>
                    <a:pt x="268" y="205"/>
                    <a:pt x="325" y="225"/>
                  </a:cubicBezTo>
                  <a:cubicBezTo>
                    <a:pt x="329" y="226"/>
                    <a:pt x="334" y="224"/>
                    <a:pt x="335" y="220"/>
                  </a:cubicBezTo>
                  <a:cubicBezTo>
                    <a:pt x="335" y="219"/>
                    <a:pt x="335" y="218"/>
                    <a:pt x="335" y="217"/>
                  </a:cubicBezTo>
                  <a:cubicBezTo>
                    <a:pt x="335" y="29"/>
                    <a:pt x="335" y="29"/>
                    <a:pt x="335" y="29"/>
                  </a:cubicBezTo>
                  <a:cubicBezTo>
                    <a:pt x="335" y="26"/>
                    <a:pt x="334" y="24"/>
                    <a:pt x="331" y="2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4" name="Oval 6"/>
            <p:cNvSpPr>
              <a:spLocks noChangeArrowheads="1"/>
            </p:cNvSpPr>
            <p:nvPr/>
          </p:nvSpPr>
          <p:spPr bwMode="auto">
            <a:xfrm>
              <a:off x="3755" y="1011"/>
              <a:ext cx="172" cy="173"/>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24" name="Rounded Rectangle 23">
            <a:extLst>
              <a:ext uri="{FF2B5EF4-FFF2-40B4-BE49-F238E27FC236}">
                <a16:creationId xmlns:a16="http://schemas.microsoft.com/office/drawing/2014/main" id="{BFD96790-848A-438E-9E66-18D7BAF751A7}"/>
              </a:ext>
            </a:extLst>
          </p:cNvPr>
          <p:cNvSpPr/>
          <p:nvPr/>
        </p:nvSpPr>
        <p:spPr>
          <a:xfrm>
            <a:off x="954565" y="67786"/>
            <a:ext cx="11126597" cy="484109"/>
          </a:xfrm>
          <a:prstGeom prst="roundRect">
            <a:avLst>
              <a:gd name="adj" fmla="val 8891"/>
            </a:avLst>
          </a:prstGeom>
          <a:solidFill>
            <a:srgbClr val="FFC000"/>
          </a:solidFill>
          <a:ln>
            <a:noFill/>
          </a:ln>
          <a:effectLst>
            <a:outerShdw blurRad="571500" dist="279400" dir="1500000" sx="98000" sy="98000" algn="ctr" rotWithShape="0">
              <a:schemeClr val="tx1">
                <a:lumMod val="85000"/>
                <a:lumOff val="15000"/>
                <a:alpha val="17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D" sz="2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DERECHOS  POLÍTICOS  DE  LA  CIUDADANÍA</a:t>
            </a:r>
          </a:p>
        </p:txBody>
      </p:sp>
      <p:pic>
        <p:nvPicPr>
          <p:cNvPr id="29" name="Imagen 28"/>
          <p:cNvPicPr>
            <a:picLocks noChangeAspect="1"/>
          </p:cNvPicPr>
          <p:nvPr/>
        </p:nvPicPr>
        <p:blipFill>
          <a:blip r:embed="rId2"/>
          <a:stretch>
            <a:fillRect/>
          </a:stretch>
        </p:blipFill>
        <p:spPr>
          <a:xfrm>
            <a:off x="9486711" y="6383813"/>
            <a:ext cx="2057400" cy="406401"/>
          </a:xfrm>
          <a:prstGeom prst="rect">
            <a:avLst/>
          </a:prstGeom>
        </p:spPr>
      </p:pic>
      <p:sp>
        <p:nvSpPr>
          <p:cNvPr id="4" name="CuadroTexto 3">
            <a:extLst>
              <a:ext uri="{FF2B5EF4-FFF2-40B4-BE49-F238E27FC236}">
                <a16:creationId xmlns:a16="http://schemas.microsoft.com/office/drawing/2014/main" id="{FF8E5090-91EB-6267-B69A-4559032143A5}"/>
              </a:ext>
            </a:extLst>
          </p:cNvPr>
          <p:cNvSpPr txBox="1"/>
          <p:nvPr/>
        </p:nvSpPr>
        <p:spPr>
          <a:xfrm>
            <a:off x="954565" y="663809"/>
            <a:ext cx="11126597" cy="5563831"/>
          </a:xfrm>
          <a:prstGeom prst="rect">
            <a:avLst/>
          </a:prstGeom>
          <a:solidFill>
            <a:srgbClr val="FFC000"/>
          </a:solidFill>
        </p:spPr>
        <p:txBody>
          <a:bodyPr wrap="square">
            <a:spAutoFit/>
          </a:bodyPr>
          <a:lstStyle/>
          <a:p>
            <a:pPr marL="342900" marR="0" lvl="0" indent="-342900" algn="just" defTabSz="914400" rtl="0" eaLnBrk="1" fontAlgn="auto" latinLnBrk="0" hangingPunct="1">
              <a:lnSpc>
                <a:spcPct val="150000"/>
              </a:lnSpc>
              <a:spcBef>
                <a:spcPts val="0"/>
              </a:spcBef>
              <a:spcAft>
                <a:spcPts val="0"/>
              </a:spcAft>
              <a:buClrTx/>
              <a:buSzTx/>
              <a:buFont typeface="Arial" panose="020B0604020202020204" pitchFamily="34" charset="0"/>
              <a:buChar char="•"/>
              <a:tabLst/>
              <a:defRPr/>
            </a:pP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Artículo 35.- </a:t>
            </a:r>
            <a:r>
              <a:rPr kumimoji="0" lang="es-MX"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Son derechos de la ciudadanía</a:t>
            </a: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t>
            </a:r>
          </a:p>
          <a:p>
            <a:pPr marL="342900" marR="0" lvl="0" indent="-342900" algn="just" defTabSz="914400" rtl="0" eaLnBrk="1" fontAlgn="auto" latinLnBrk="0" hangingPunct="1">
              <a:lnSpc>
                <a:spcPct val="150000"/>
              </a:lnSpc>
              <a:spcBef>
                <a:spcPts val="0"/>
              </a:spcBef>
              <a:spcAft>
                <a:spcPts val="0"/>
              </a:spcAft>
              <a:buClrTx/>
              <a:buSzTx/>
              <a:buFont typeface="Arial" panose="020B0604020202020204" pitchFamily="34" charset="0"/>
              <a:buChar char="•"/>
              <a:tabLst/>
              <a:defRPr/>
            </a:pP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I. </a:t>
            </a:r>
            <a:r>
              <a:rPr kumimoji="0" lang="es-MX"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Votar en las elecciones populares</a:t>
            </a: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t>
            </a:r>
          </a:p>
          <a:p>
            <a:pPr marL="342900" marR="0" lvl="0" indent="-342900" algn="just" defTabSz="914400" rtl="0" eaLnBrk="1" fontAlgn="auto" latinLnBrk="0" hangingPunct="1">
              <a:lnSpc>
                <a:spcPct val="150000"/>
              </a:lnSpc>
              <a:spcBef>
                <a:spcPts val="0"/>
              </a:spcBef>
              <a:spcAft>
                <a:spcPts val="0"/>
              </a:spcAft>
              <a:buClrTx/>
              <a:buSzTx/>
              <a:buFont typeface="Arial" panose="020B0604020202020204" pitchFamily="34" charset="0"/>
              <a:buChar char="•"/>
              <a:tabLst/>
              <a:defRPr/>
            </a:pP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II. </a:t>
            </a:r>
            <a:r>
              <a:rPr kumimoji="0" lang="es-MX"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Poder ser votada</a:t>
            </a: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en condiciones de paridad </a:t>
            </a:r>
            <a:r>
              <a:rPr kumimoji="0" lang="es-MX"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para todos los cargos de elección popular, teniendo las calidades que establezca la ley.</a:t>
            </a: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s-MX"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El derecho de solicitar el registro de candidatos y candidatas</a:t>
            </a: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ante la autoridad electoral </a:t>
            </a:r>
            <a:r>
              <a:rPr kumimoji="0" lang="es-MX"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corresponde a los partidos políticos, así como a los ciudadanos y las ciudadanas</a:t>
            </a: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que soliciten su registro </a:t>
            </a:r>
            <a:r>
              <a:rPr kumimoji="0" lang="es-MX"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de manera independiente</a:t>
            </a: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y cumplan con los requisitos, condiciones y términos que determine la legislación;</a:t>
            </a:r>
          </a:p>
          <a:p>
            <a:pPr marL="342900" marR="0" lvl="0" indent="-342900" algn="just" defTabSz="914400" rtl="0" eaLnBrk="1" fontAlgn="auto" latinLnBrk="0" hangingPunct="1">
              <a:lnSpc>
                <a:spcPct val="150000"/>
              </a:lnSpc>
              <a:spcBef>
                <a:spcPts val="0"/>
              </a:spcBef>
              <a:spcAft>
                <a:spcPts val="0"/>
              </a:spcAft>
              <a:buClrTx/>
              <a:buSzTx/>
              <a:buFont typeface="Arial" panose="020B0604020202020204" pitchFamily="34" charset="0"/>
              <a:buChar char="•"/>
              <a:tabLst/>
              <a:defRPr/>
            </a:pPr>
            <a:r>
              <a:rPr lang="es-MX" sz="2400" dirty="0">
                <a:solidFill>
                  <a:prstClr val="black"/>
                </a:solidFill>
                <a:latin typeface="Arial" panose="020B0604020202020204" pitchFamily="34" charset="0"/>
                <a:cs typeface="Arial" panose="020B0604020202020204" pitchFamily="34" charset="0"/>
              </a:rPr>
              <a:t>[. . .]</a:t>
            </a:r>
            <a:endPar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2945597519"/>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bg>
      <p:bgPr>
        <a:solidFill>
          <a:schemeClr val="tx2">
            <a:lumMod val="50000"/>
          </a:schemeClr>
        </a:solidFill>
        <a:effectLst/>
      </p:bgPr>
    </p:bg>
    <p:spTree>
      <p:nvGrpSpPr>
        <p:cNvPr id="1" name=""/>
        <p:cNvGrpSpPr/>
        <p:nvPr/>
      </p:nvGrpSpPr>
      <p:grpSpPr>
        <a:xfrm>
          <a:off x="0" y="0"/>
          <a:ext cx="0" cy="0"/>
          <a:chOff x="0" y="0"/>
          <a:chExt cx="0" cy="0"/>
        </a:xfrm>
      </p:grpSpPr>
      <p:sp>
        <p:nvSpPr>
          <p:cNvPr id="10" name="TextBox 9"/>
          <p:cNvSpPr txBox="1"/>
          <p:nvPr/>
        </p:nvSpPr>
        <p:spPr>
          <a:xfrm>
            <a:off x="2580968" y="98629"/>
            <a:ext cx="9082948" cy="4433073"/>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2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2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2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2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2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2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a:p>
            <a:pPr marL="0" marR="0" lvl="0" indent="0" algn="ctr" defTabSz="914400" rtl="0" eaLnBrk="1" fontAlgn="auto" latinLnBrk="0" hangingPunct="1">
              <a:lnSpc>
                <a:spcPct val="150000"/>
              </a:lnSpc>
              <a:spcBef>
                <a:spcPts val="0"/>
              </a:spcBef>
              <a:spcAft>
                <a:spcPts val="0"/>
              </a:spcAft>
              <a:buClrTx/>
              <a:buSzTx/>
              <a:buFontTx/>
              <a:buNone/>
              <a:tabLst/>
              <a:defRPr/>
            </a:pPr>
            <a:r>
              <a:rPr kumimoji="0" lang="en-US" sz="32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DERECHOS  HUMANOS</a:t>
            </a:r>
          </a:p>
          <a:p>
            <a:pPr marL="0" marR="0" lvl="0" indent="0" algn="ctr" defTabSz="914400" rtl="0" eaLnBrk="1" fontAlgn="auto" latinLnBrk="0" hangingPunct="1">
              <a:lnSpc>
                <a:spcPct val="150000"/>
              </a:lnSpc>
              <a:spcBef>
                <a:spcPts val="0"/>
              </a:spcBef>
              <a:spcAft>
                <a:spcPts val="0"/>
              </a:spcAft>
              <a:buClrTx/>
              <a:buSzTx/>
              <a:buFontTx/>
              <a:buNone/>
              <a:tabLst/>
              <a:defRPr/>
            </a:pPr>
            <a:r>
              <a:rPr lang="en-US" sz="3200" b="1" dirty="0">
                <a:solidFill>
                  <a:prstClr val="white"/>
                </a:solidFill>
                <a:latin typeface="Arial" panose="020B0604020202020204" pitchFamily="34" charset="0"/>
                <a:cs typeface="Arial" panose="020B0604020202020204" pitchFamily="34" charset="0"/>
              </a:rPr>
              <a:t>DE  NATURALEZA  </a:t>
            </a:r>
            <a:r>
              <a:rPr kumimoji="0" lang="en-US" sz="32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POLÍTICA</a:t>
            </a:r>
          </a:p>
        </p:txBody>
      </p:sp>
      <p:grpSp>
        <p:nvGrpSpPr>
          <p:cNvPr id="3" name="Group 4"/>
          <p:cNvGrpSpPr>
            <a:grpSpLocks noChangeAspect="1"/>
          </p:cNvGrpSpPr>
          <p:nvPr/>
        </p:nvGrpSpPr>
        <p:grpSpPr bwMode="auto">
          <a:xfrm>
            <a:off x="249381" y="1370645"/>
            <a:ext cx="1756399" cy="1449911"/>
            <a:chOff x="3551" y="1011"/>
            <a:chExt cx="578" cy="620"/>
          </a:xfrm>
          <a:solidFill>
            <a:srgbClr val="FFC000"/>
          </a:solidFill>
        </p:grpSpPr>
        <p:sp>
          <p:nvSpPr>
            <p:cNvPr id="5" name="Freeform 5"/>
            <p:cNvSpPr>
              <a:spLocks/>
            </p:cNvSpPr>
            <p:nvPr/>
          </p:nvSpPr>
          <p:spPr bwMode="auto">
            <a:xfrm>
              <a:off x="3551" y="1138"/>
              <a:ext cx="578" cy="493"/>
            </a:xfrm>
            <a:custGeom>
              <a:avLst/>
              <a:gdLst>
                <a:gd name="T0" fmla="*/ 331 w 335"/>
                <a:gd name="T1" fmla="*/ 22 h 287"/>
                <a:gd name="T2" fmla="*/ 173 w 335"/>
                <a:gd name="T3" fmla="*/ 78 h 287"/>
                <a:gd name="T4" fmla="*/ 163 w 335"/>
                <a:gd name="T5" fmla="*/ 81 h 287"/>
                <a:gd name="T6" fmla="*/ 160 w 335"/>
                <a:gd name="T7" fmla="*/ 78 h 287"/>
                <a:gd name="T8" fmla="*/ 5 w 335"/>
                <a:gd name="T9" fmla="*/ 22 h 287"/>
                <a:gd name="T10" fmla="*/ 1 w 335"/>
                <a:gd name="T11" fmla="*/ 29 h 287"/>
                <a:gd name="T12" fmla="*/ 1 w 335"/>
                <a:gd name="T13" fmla="*/ 217 h 287"/>
                <a:gd name="T14" fmla="*/ 8 w 335"/>
                <a:gd name="T15" fmla="*/ 225 h 287"/>
                <a:gd name="T16" fmla="*/ 10 w 335"/>
                <a:gd name="T17" fmla="*/ 225 h 287"/>
                <a:gd name="T18" fmla="*/ 160 w 335"/>
                <a:gd name="T19" fmla="*/ 282 h 287"/>
                <a:gd name="T20" fmla="*/ 171 w 335"/>
                <a:gd name="T21" fmla="*/ 285 h 287"/>
                <a:gd name="T22" fmla="*/ 173 w 335"/>
                <a:gd name="T23" fmla="*/ 282 h 287"/>
                <a:gd name="T24" fmla="*/ 325 w 335"/>
                <a:gd name="T25" fmla="*/ 225 h 287"/>
                <a:gd name="T26" fmla="*/ 335 w 335"/>
                <a:gd name="T27" fmla="*/ 220 h 287"/>
                <a:gd name="T28" fmla="*/ 335 w 335"/>
                <a:gd name="T29" fmla="*/ 217 h 287"/>
                <a:gd name="T30" fmla="*/ 335 w 335"/>
                <a:gd name="T31" fmla="*/ 29 h 287"/>
                <a:gd name="T32" fmla="*/ 331 w 335"/>
                <a:gd name="T33" fmla="*/ 22 h 2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35" h="287">
                  <a:moveTo>
                    <a:pt x="331" y="22"/>
                  </a:moveTo>
                  <a:cubicBezTo>
                    <a:pt x="272" y="0"/>
                    <a:pt x="205" y="24"/>
                    <a:pt x="173" y="78"/>
                  </a:cubicBezTo>
                  <a:cubicBezTo>
                    <a:pt x="171" y="82"/>
                    <a:pt x="167" y="83"/>
                    <a:pt x="163" y="81"/>
                  </a:cubicBezTo>
                  <a:cubicBezTo>
                    <a:pt x="162" y="80"/>
                    <a:pt x="161" y="79"/>
                    <a:pt x="160" y="78"/>
                  </a:cubicBezTo>
                  <a:cubicBezTo>
                    <a:pt x="129" y="24"/>
                    <a:pt x="64" y="0"/>
                    <a:pt x="5" y="22"/>
                  </a:cubicBezTo>
                  <a:cubicBezTo>
                    <a:pt x="2" y="24"/>
                    <a:pt x="0" y="26"/>
                    <a:pt x="1" y="29"/>
                  </a:cubicBezTo>
                  <a:cubicBezTo>
                    <a:pt x="1" y="217"/>
                    <a:pt x="1" y="217"/>
                    <a:pt x="1" y="217"/>
                  </a:cubicBezTo>
                  <a:cubicBezTo>
                    <a:pt x="1" y="222"/>
                    <a:pt x="4" y="225"/>
                    <a:pt x="8" y="225"/>
                  </a:cubicBezTo>
                  <a:cubicBezTo>
                    <a:pt x="9" y="225"/>
                    <a:pt x="10" y="225"/>
                    <a:pt x="10" y="225"/>
                  </a:cubicBezTo>
                  <a:cubicBezTo>
                    <a:pt x="68" y="206"/>
                    <a:pt x="130" y="230"/>
                    <a:pt x="160" y="282"/>
                  </a:cubicBezTo>
                  <a:cubicBezTo>
                    <a:pt x="162" y="286"/>
                    <a:pt x="167" y="287"/>
                    <a:pt x="171" y="285"/>
                  </a:cubicBezTo>
                  <a:cubicBezTo>
                    <a:pt x="172" y="284"/>
                    <a:pt x="173" y="283"/>
                    <a:pt x="173" y="282"/>
                  </a:cubicBezTo>
                  <a:cubicBezTo>
                    <a:pt x="204" y="229"/>
                    <a:pt x="268" y="205"/>
                    <a:pt x="325" y="225"/>
                  </a:cubicBezTo>
                  <a:cubicBezTo>
                    <a:pt x="329" y="226"/>
                    <a:pt x="334" y="224"/>
                    <a:pt x="335" y="220"/>
                  </a:cubicBezTo>
                  <a:cubicBezTo>
                    <a:pt x="335" y="219"/>
                    <a:pt x="335" y="218"/>
                    <a:pt x="335" y="217"/>
                  </a:cubicBezTo>
                  <a:cubicBezTo>
                    <a:pt x="335" y="29"/>
                    <a:pt x="335" y="29"/>
                    <a:pt x="335" y="29"/>
                  </a:cubicBezTo>
                  <a:cubicBezTo>
                    <a:pt x="335" y="26"/>
                    <a:pt x="334" y="24"/>
                    <a:pt x="331" y="2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 name="Oval 6"/>
            <p:cNvSpPr>
              <a:spLocks noChangeArrowheads="1"/>
            </p:cNvSpPr>
            <p:nvPr/>
          </p:nvSpPr>
          <p:spPr bwMode="auto">
            <a:xfrm>
              <a:off x="3755" y="1011"/>
              <a:ext cx="172" cy="173"/>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17" name="Rectangle 16"/>
          <p:cNvSpPr/>
          <p:nvPr/>
        </p:nvSpPr>
        <p:spPr>
          <a:xfrm>
            <a:off x="19331" y="5487355"/>
            <a:ext cx="12192000" cy="1370645"/>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8" name="Imagen 7"/>
          <p:cNvPicPr>
            <a:picLocks noChangeAspect="1"/>
          </p:cNvPicPr>
          <p:nvPr/>
        </p:nvPicPr>
        <p:blipFill>
          <a:blip r:embed="rId2"/>
          <a:stretch>
            <a:fillRect/>
          </a:stretch>
        </p:blipFill>
        <p:spPr>
          <a:xfrm>
            <a:off x="4630994" y="5810865"/>
            <a:ext cx="3259393" cy="948507"/>
          </a:xfrm>
          <a:prstGeom prst="rect">
            <a:avLst/>
          </a:prstGeom>
        </p:spPr>
      </p:pic>
    </p:spTree>
    <p:extLst>
      <p:ext uri="{BB962C8B-B14F-4D97-AF65-F5344CB8AC3E}">
        <p14:creationId xmlns:p14="http://schemas.microsoft.com/office/powerpoint/2010/main" val="2379145082"/>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angle 17"/>
          <p:cNvSpPr/>
          <p:nvPr/>
        </p:nvSpPr>
        <p:spPr>
          <a:xfrm>
            <a:off x="0" y="0"/>
            <a:ext cx="882869" cy="6857999"/>
          </a:xfrm>
          <a:prstGeom prst="rect">
            <a:avLst/>
          </a:prstGeom>
          <a:solidFill>
            <a:schemeClr val="tx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nvGrpSpPr>
          <p:cNvPr id="12" name="Group 4"/>
          <p:cNvGrpSpPr>
            <a:grpSpLocks noChangeAspect="1"/>
          </p:cNvGrpSpPr>
          <p:nvPr/>
        </p:nvGrpSpPr>
        <p:grpSpPr bwMode="auto">
          <a:xfrm>
            <a:off x="71696" y="551895"/>
            <a:ext cx="739476" cy="723378"/>
            <a:chOff x="3551" y="1011"/>
            <a:chExt cx="578" cy="620"/>
          </a:xfrm>
          <a:solidFill>
            <a:srgbClr val="FFC000"/>
          </a:solidFill>
        </p:grpSpPr>
        <p:sp>
          <p:nvSpPr>
            <p:cNvPr id="13" name="Freeform 5"/>
            <p:cNvSpPr>
              <a:spLocks/>
            </p:cNvSpPr>
            <p:nvPr/>
          </p:nvSpPr>
          <p:spPr bwMode="auto">
            <a:xfrm>
              <a:off x="3551" y="1138"/>
              <a:ext cx="578" cy="493"/>
            </a:xfrm>
            <a:custGeom>
              <a:avLst/>
              <a:gdLst>
                <a:gd name="T0" fmla="*/ 331 w 335"/>
                <a:gd name="T1" fmla="*/ 22 h 287"/>
                <a:gd name="T2" fmla="*/ 173 w 335"/>
                <a:gd name="T3" fmla="*/ 78 h 287"/>
                <a:gd name="T4" fmla="*/ 163 w 335"/>
                <a:gd name="T5" fmla="*/ 81 h 287"/>
                <a:gd name="T6" fmla="*/ 160 w 335"/>
                <a:gd name="T7" fmla="*/ 78 h 287"/>
                <a:gd name="T8" fmla="*/ 5 w 335"/>
                <a:gd name="T9" fmla="*/ 22 h 287"/>
                <a:gd name="T10" fmla="*/ 1 w 335"/>
                <a:gd name="T11" fmla="*/ 29 h 287"/>
                <a:gd name="T12" fmla="*/ 1 w 335"/>
                <a:gd name="T13" fmla="*/ 217 h 287"/>
                <a:gd name="T14" fmla="*/ 8 w 335"/>
                <a:gd name="T15" fmla="*/ 225 h 287"/>
                <a:gd name="T16" fmla="*/ 10 w 335"/>
                <a:gd name="T17" fmla="*/ 225 h 287"/>
                <a:gd name="T18" fmla="*/ 160 w 335"/>
                <a:gd name="T19" fmla="*/ 282 h 287"/>
                <a:gd name="T20" fmla="*/ 171 w 335"/>
                <a:gd name="T21" fmla="*/ 285 h 287"/>
                <a:gd name="T22" fmla="*/ 173 w 335"/>
                <a:gd name="T23" fmla="*/ 282 h 287"/>
                <a:gd name="T24" fmla="*/ 325 w 335"/>
                <a:gd name="T25" fmla="*/ 225 h 287"/>
                <a:gd name="T26" fmla="*/ 335 w 335"/>
                <a:gd name="T27" fmla="*/ 220 h 287"/>
                <a:gd name="T28" fmla="*/ 335 w 335"/>
                <a:gd name="T29" fmla="*/ 217 h 287"/>
                <a:gd name="T30" fmla="*/ 335 w 335"/>
                <a:gd name="T31" fmla="*/ 29 h 287"/>
                <a:gd name="T32" fmla="*/ 331 w 335"/>
                <a:gd name="T33" fmla="*/ 22 h 2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35" h="287">
                  <a:moveTo>
                    <a:pt x="331" y="22"/>
                  </a:moveTo>
                  <a:cubicBezTo>
                    <a:pt x="272" y="0"/>
                    <a:pt x="205" y="24"/>
                    <a:pt x="173" y="78"/>
                  </a:cubicBezTo>
                  <a:cubicBezTo>
                    <a:pt x="171" y="82"/>
                    <a:pt x="167" y="83"/>
                    <a:pt x="163" y="81"/>
                  </a:cubicBezTo>
                  <a:cubicBezTo>
                    <a:pt x="162" y="80"/>
                    <a:pt x="161" y="79"/>
                    <a:pt x="160" y="78"/>
                  </a:cubicBezTo>
                  <a:cubicBezTo>
                    <a:pt x="129" y="24"/>
                    <a:pt x="64" y="0"/>
                    <a:pt x="5" y="22"/>
                  </a:cubicBezTo>
                  <a:cubicBezTo>
                    <a:pt x="2" y="24"/>
                    <a:pt x="0" y="26"/>
                    <a:pt x="1" y="29"/>
                  </a:cubicBezTo>
                  <a:cubicBezTo>
                    <a:pt x="1" y="217"/>
                    <a:pt x="1" y="217"/>
                    <a:pt x="1" y="217"/>
                  </a:cubicBezTo>
                  <a:cubicBezTo>
                    <a:pt x="1" y="222"/>
                    <a:pt x="4" y="225"/>
                    <a:pt x="8" y="225"/>
                  </a:cubicBezTo>
                  <a:cubicBezTo>
                    <a:pt x="9" y="225"/>
                    <a:pt x="10" y="225"/>
                    <a:pt x="10" y="225"/>
                  </a:cubicBezTo>
                  <a:cubicBezTo>
                    <a:pt x="68" y="206"/>
                    <a:pt x="130" y="230"/>
                    <a:pt x="160" y="282"/>
                  </a:cubicBezTo>
                  <a:cubicBezTo>
                    <a:pt x="162" y="286"/>
                    <a:pt x="167" y="287"/>
                    <a:pt x="171" y="285"/>
                  </a:cubicBezTo>
                  <a:cubicBezTo>
                    <a:pt x="172" y="284"/>
                    <a:pt x="173" y="283"/>
                    <a:pt x="173" y="282"/>
                  </a:cubicBezTo>
                  <a:cubicBezTo>
                    <a:pt x="204" y="229"/>
                    <a:pt x="268" y="205"/>
                    <a:pt x="325" y="225"/>
                  </a:cubicBezTo>
                  <a:cubicBezTo>
                    <a:pt x="329" y="226"/>
                    <a:pt x="334" y="224"/>
                    <a:pt x="335" y="220"/>
                  </a:cubicBezTo>
                  <a:cubicBezTo>
                    <a:pt x="335" y="219"/>
                    <a:pt x="335" y="218"/>
                    <a:pt x="335" y="217"/>
                  </a:cubicBezTo>
                  <a:cubicBezTo>
                    <a:pt x="335" y="29"/>
                    <a:pt x="335" y="29"/>
                    <a:pt x="335" y="29"/>
                  </a:cubicBezTo>
                  <a:cubicBezTo>
                    <a:pt x="335" y="26"/>
                    <a:pt x="334" y="24"/>
                    <a:pt x="331" y="2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4" name="Oval 6"/>
            <p:cNvSpPr>
              <a:spLocks noChangeArrowheads="1"/>
            </p:cNvSpPr>
            <p:nvPr/>
          </p:nvSpPr>
          <p:spPr bwMode="auto">
            <a:xfrm>
              <a:off x="3755" y="1011"/>
              <a:ext cx="172" cy="173"/>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24" name="Rounded Rectangle 23">
            <a:extLst>
              <a:ext uri="{FF2B5EF4-FFF2-40B4-BE49-F238E27FC236}">
                <a16:creationId xmlns:a16="http://schemas.microsoft.com/office/drawing/2014/main" id="{BFD96790-848A-438E-9E66-18D7BAF751A7}"/>
              </a:ext>
            </a:extLst>
          </p:cNvPr>
          <p:cNvSpPr/>
          <p:nvPr/>
        </p:nvSpPr>
        <p:spPr>
          <a:xfrm>
            <a:off x="954565" y="67786"/>
            <a:ext cx="11126597" cy="484109"/>
          </a:xfrm>
          <a:prstGeom prst="roundRect">
            <a:avLst>
              <a:gd name="adj" fmla="val 8891"/>
            </a:avLst>
          </a:prstGeom>
          <a:solidFill>
            <a:srgbClr val="FFC000"/>
          </a:solidFill>
          <a:ln>
            <a:noFill/>
          </a:ln>
          <a:effectLst>
            <a:outerShdw blurRad="571500" dist="279400" dir="1500000" sx="98000" sy="98000" algn="ctr" rotWithShape="0">
              <a:schemeClr val="tx1">
                <a:lumMod val="85000"/>
                <a:lumOff val="15000"/>
                <a:alpha val="17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D" sz="2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DERECHOS  POLÍTICOS  DE  LA  CIUDADANÍA</a:t>
            </a:r>
          </a:p>
        </p:txBody>
      </p:sp>
      <p:pic>
        <p:nvPicPr>
          <p:cNvPr id="29" name="Imagen 28"/>
          <p:cNvPicPr>
            <a:picLocks noChangeAspect="1"/>
          </p:cNvPicPr>
          <p:nvPr/>
        </p:nvPicPr>
        <p:blipFill>
          <a:blip r:embed="rId2"/>
          <a:stretch>
            <a:fillRect/>
          </a:stretch>
        </p:blipFill>
        <p:spPr>
          <a:xfrm>
            <a:off x="9486711" y="6383813"/>
            <a:ext cx="2057400" cy="406401"/>
          </a:xfrm>
          <a:prstGeom prst="rect">
            <a:avLst/>
          </a:prstGeom>
        </p:spPr>
      </p:pic>
      <p:sp>
        <p:nvSpPr>
          <p:cNvPr id="4" name="CuadroTexto 3">
            <a:extLst>
              <a:ext uri="{FF2B5EF4-FFF2-40B4-BE49-F238E27FC236}">
                <a16:creationId xmlns:a16="http://schemas.microsoft.com/office/drawing/2014/main" id="{FF8E5090-91EB-6267-B69A-4559032143A5}"/>
              </a:ext>
            </a:extLst>
          </p:cNvPr>
          <p:cNvSpPr txBox="1"/>
          <p:nvPr/>
        </p:nvSpPr>
        <p:spPr>
          <a:xfrm>
            <a:off x="954565" y="663809"/>
            <a:ext cx="11126597" cy="5632311"/>
          </a:xfrm>
          <a:prstGeom prst="rect">
            <a:avLst/>
          </a:prstGeom>
          <a:solidFill>
            <a:srgbClr val="FFC000"/>
          </a:solidFill>
        </p:spPr>
        <p:txBody>
          <a:bodyPr wrap="square">
            <a:spAutoFit/>
          </a:bodyPr>
          <a:lstStyle/>
          <a:p>
            <a:pPr marL="342900" marR="0" lvl="0" indent="-34290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342900" marR="0" lvl="0" indent="-34290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Artículo 35.- </a:t>
            </a:r>
            <a:r>
              <a:rPr kumimoji="0" lang="es-MX"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Son derechos de la ciudadanía</a:t>
            </a: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t>
            </a:r>
          </a:p>
          <a:p>
            <a:pPr marL="342900" marR="0" lvl="0" indent="-34290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I. </a:t>
            </a:r>
            <a:r>
              <a:rPr kumimoji="0" lang="es-MX"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Votar en las elecciones populares</a:t>
            </a: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t>
            </a:r>
          </a:p>
          <a:p>
            <a:pPr marL="342900" marR="0" lvl="0" indent="-34290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II. </a:t>
            </a:r>
            <a:r>
              <a:rPr kumimoji="0" lang="es-MX"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Poder ser votada</a:t>
            </a: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en condiciones de paridad </a:t>
            </a:r>
            <a:r>
              <a:rPr kumimoji="0" lang="es-MX"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para todos los cargos de elección popular, teniendo las calidades que establezca la ley.</a:t>
            </a: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s-MX"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El derecho de solicitar el registro de candidatos y candidatas</a:t>
            </a: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ante la autoridad electoral </a:t>
            </a:r>
            <a:r>
              <a:rPr kumimoji="0" lang="es-MX"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corresponde a los partidos políticos, así como a los ciudadanos y las ciudadanas</a:t>
            </a: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que soliciten su registro </a:t>
            </a:r>
            <a:r>
              <a:rPr kumimoji="0" lang="es-MX"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de manera independiente</a:t>
            </a: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y cumplan con los requisitos, condiciones y términos que determine la legislación;</a:t>
            </a:r>
          </a:p>
          <a:p>
            <a:pPr marL="342900" marR="0" lvl="0" indent="-34290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III. </a:t>
            </a:r>
            <a:r>
              <a:rPr kumimoji="0" lang="es-MX"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Asociarse individual y libremente para tomar parte en forma pacífica en los asuntos políticos del país</a:t>
            </a: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t>
            </a:r>
          </a:p>
          <a:p>
            <a:pPr marL="342900" marR="0" lvl="0" indent="-34290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IV. </a:t>
            </a:r>
            <a:r>
              <a:rPr kumimoji="0" lang="es-MX"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Tomar las armas</a:t>
            </a: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en la Fuerza Armada permanente o en los cuerpos de reserva, </a:t>
            </a:r>
            <a:r>
              <a:rPr kumimoji="0" lang="es-MX"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para la defensa de la República y de sus instituciones</a:t>
            </a: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en los términos que prescriben las leyes;</a:t>
            </a:r>
          </a:p>
        </p:txBody>
      </p:sp>
    </p:spTree>
    <p:extLst>
      <p:ext uri="{BB962C8B-B14F-4D97-AF65-F5344CB8AC3E}">
        <p14:creationId xmlns:p14="http://schemas.microsoft.com/office/powerpoint/2010/main" val="1979367320"/>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angle 17"/>
          <p:cNvSpPr/>
          <p:nvPr/>
        </p:nvSpPr>
        <p:spPr>
          <a:xfrm>
            <a:off x="0" y="0"/>
            <a:ext cx="882869" cy="6857999"/>
          </a:xfrm>
          <a:prstGeom prst="rect">
            <a:avLst/>
          </a:prstGeom>
          <a:solidFill>
            <a:schemeClr val="tx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nvGrpSpPr>
          <p:cNvPr id="12" name="Group 4"/>
          <p:cNvGrpSpPr>
            <a:grpSpLocks noChangeAspect="1"/>
          </p:cNvGrpSpPr>
          <p:nvPr/>
        </p:nvGrpSpPr>
        <p:grpSpPr bwMode="auto">
          <a:xfrm>
            <a:off x="71696" y="551895"/>
            <a:ext cx="739476" cy="723378"/>
            <a:chOff x="3551" y="1011"/>
            <a:chExt cx="578" cy="620"/>
          </a:xfrm>
          <a:solidFill>
            <a:srgbClr val="FFC000"/>
          </a:solidFill>
        </p:grpSpPr>
        <p:sp>
          <p:nvSpPr>
            <p:cNvPr id="13" name="Freeform 5"/>
            <p:cNvSpPr>
              <a:spLocks/>
            </p:cNvSpPr>
            <p:nvPr/>
          </p:nvSpPr>
          <p:spPr bwMode="auto">
            <a:xfrm>
              <a:off x="3551" y="1138"/>
              <a:ext cx="578" cy="493"/>
            </a:xfrm>
            <a:custGeom>
              <a:avLst/>
              <a:gdLst>
                <a:gd name="T0" fmla="*/ 331 w 335"/>
                <a:gd name="T1" fmla="*/ 22 h 287"/>
                <a:gd name="T2" fmla="*/ 173 w 335"/>
                <a:gd name="T3" fmla="*/ 78 h 287"/>
                <a:gd name="T4" fmla="*/ 163 w 335"/>
                <a:gd name="T5" fmla="*/ 81 h 287"/>
                <a:gd name="T6" fmla="*/ 160 w 335"/>
                <a:gd name="T7" fmla="*/ 78 h 287"/>
                <a:gd name="T8" fmla="*/ 5 w 335"/>
                <a:gd name="T9" fmla="*/ 22 h 287"/>
                <a:gd name="T10" fmla="*/ 1 w 335"/>
                <a:gd name="T11" fmla="*/ 29 h 287"/>
                <a:gd name="T12" fmla="*/ 1 w 335"/>
                <a:gd name="T13" fmla="*/ 217 h 287"/>
                <a:gd name="T14" fmla="*/ 8 w 335"/>
                <a:gd name="T15" fmla="*/ 225 h 287"/>
                <a:gd name="T16" fmla="*/ 10 w 335"/>
                <a:gd name="T17" fmla="*/ 225 h 287"/>
                <a:gd name="T18" fmla="*/ 160 w 335"/>
                <a:gd name="T19" fmla="*/ 282 h 287"/>
                <a:gd name="T20" fmla="*/ 171 w 335"/>
                <a:gd name="T21" fmla="*/ 285 h 287"/>
                <a:gd name="T22" fmla="*/ 173 w 335"/>
                <a:gd name="T23" fmla="*/ 282 h 287"/>
                <a:gd name="T24" fmla="*/ 325 w 335"/>
                <a:gd name="T25" fmla="*/ 225 h 287"/>
                <a:gd name="T26" fmla="*/ 335 w 335"/>
                <a:gd name="T27" fmla="*/ 220 h 287"/>
                <a:gd name="T28" fmla="*/ 335 w 335"/>
                <a:gd name="T29" fmla="*/ 217 h 287"/>
                <a:gd name="T30" fmla="*/ 335 w 335"/>
                <a:gd name="T31" fmla="*/ 29 h 287"/>
                <a:gd name="T32" fmla="*/ 331 w 335"/>
                <a:gd name="T33" fmla="*/ 22 h 2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35" h="287">
                  <a:moveTo>
                    <a:pt x="331" y="22"/>
                  </a:moveTo>
                  <a:cubicBezTo>
                    <a:pt x="272" y="0"/>
                    <a:pt x="205" y="24"/>
                    <a:pt x="173" y="78"/>
                  </a:cubicBezTo>
                  <a:cubicBezTo>
                    <a:pt x="171" y="82"/>
                    <a:pt x="167" y="83"/>
                    <a:pt x="163" y="81"/>
                  </a:cubicBezTo>
                  <a:cubicBezTo>
                    <a:pt x="162" y="80"/>
                    <a:pt x="161" y="79"/>
                    <a:pt x="160" y="78"/>
                  </a:cubicBezTo>
                  <a:cubicBezTo>
                    <a:pt x="129" y="24"/>
                    <a:pt x="64" y="0"/>
                    <a:pt x="5" y="22"/>
                  </a:cubicBezTo>
                  <a:cubicBezTo>
                    <a:pt x="2" y="24"/>
                    <a:pt x="0" y="26"/>
                    <a:pt x="1" y="29"/>
                  </a:cubicBezTo>
                  <a:cubicBezTo>
                    <a:pt x="1" y="217"/>
                    <a:pt x="1" y="217"/>
                    <a:pt x="1" y="217"/>
                  </a:cubicBezTo>
                  <a:cubicBezTo>
                    <a:pt x="1" y="222"/>
                    <a:pt x="4" y="225"/>
                    <a:pt x="8" y="225"/>
                  </a:cubicBezTo>
                  <a:cubicBezTo>
                    <a:pt x="9" y="225"/>
                    <a:pt x="10" y="225"/>
                    <a:pt x="10" y="225"/>
                  </a:cubicBezTo>
                  <a:cubicBezTo>
                    <a:pt x="68" y="206"/>
                    <a:pt x="130" y="230"/>
                    <a:pt x="160" y="282"/>
                  </a:cubicBezTo>
                  <a:cubicBezTo>
                    <a:pt x="162" y="286"/>
                    <a:pt x="167" y="287"/>
                    <a:pt x="171" y="285"/>
                  </a:cubicBezTo>
                  <a:cubicBezTo>
                    <a:pt x="172" y="284"/>
                    <a:pt x="173" y="283"/>
                    <a:pt x="173" y="282"/>
                  </a:cubicBezTo>
                  <a:cubicBezTo>
                    <a:pt x="204" y="229"/>
                    <a:pt x="268" y="205"/>
                    <a:pt x="325" y="225"/>
                  </a:cubicBezTo>
                  <a:cubicBezTo>
                    <a:pt x="329" y="226"/>
                    <a:pt x="334" y="224"/>
                    <a:pt x="335" y="220"/>
                  </a:cubicBezTo>
                  <a:cubicBezTo>
                    <a:pt x="335" y="219"/>
                    <a:pt x="335" y="218"/>
                    <a:pt x="335" y="217"/>
                  </a:cubicBezTo>
                  <a:cubicBezTo>
                    <a:pt x="335" y="29"/>
                    <a:pt x="335" y="29"/>
                    <a:pt x="335" y="29"/>
                  </a:cubicBezTo>
                  <a:cubicBezTo>
                    <a:pt x="335" y="26"/>
                    <a:pt x="334" y="24"/>
                    <a:pt x="331" y="2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4" name="Oval 6"/>
            <p:cNvSpPr>
              <a:spLocks noChangeArrowheads="1"/>
            </p:cNvSpPr>
            <p:nvPr/>
          </p:nvSpPr>
          <p:spPr bwMode="auto">
            <a:xfrm>
              <a:off x="3755" y="1011"/>
              <a:ext cx="172" cy="173"/>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24" name="Rounded Rectangle 23">
            <a:extLst>
              <a:ext uri="{FF2B5EF4-FFF2-40B4-BE49-F238E27FC236}">
                <a16:creationId xmlns:a16="http://schemas.microsoft.com/office/drawing/2014/main" id="{BFD96790-848A-438E-9E66-18D7BAF751A7}"/>
              </a:ext>
            </a:extLst>
          </p:cNvPr>
          <p:cNvSpPr/>
          <p:nvPr/>
        </p:nvSpPr>
        <p:spPr>
          <a:xfrm>
            <a:off x="954565" y="67786"/>
            <a:ext cx="11126597" cy="484109"/>
          </a:xfrm>
          <a:prstGeom prst="roundRect">
            <a:avLst>
              <a:gd name="adj" fmla="val 8891"/>
            </a:avLst>
          </a:prstGeom>
          <a:solidFill>
            <a:srgbClr val="FFC000"/>
          </a:solidFill>
          <a:ln>
            <a:noFill/>
          </a:ln>
          <a:effectLst>
            <a:outerShdw blurRad="571500" dist="279400" dir="1500000" sx="98000" sy="98000" algn="ctr" rotWithShape="0">
              <a:schemeClr val="tx1">
                <a:lumMod val="85000"/>
                <a:lumOff val="15000"/>
                <a:alpha val="17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MX" sz="2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DERECHOS  POLÍTICOS  DE  LA  CIUDADANÍA</a:t>
            </a:r>
            <a:endParaRPr kumimoji="0" lang="en-ID" sz="2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pic>
        <p:nvPicPr>
          <p:cNvPr id="29" name="Imagen 28"/>
          <p:cNvPicPr>
            <a:picLocks noChangeAspect="1"/>
          </p:cNvPicPr>
          <p:nvPr/>
        </p:nvPicPr>
        <p:blipFill>
          <a:blip r:embed="rId2"/>
          <a:stretch>
            <a:fillRect/>
          </a:stretch>
        </p:blipFill>
        <p:spPr>
          <a:xfrm>
            <a:off x="9486711" y="6383813"/>
            <a:ext cx="2057400" cy="406401"/>
          </a:xfrm>
          <a:prstGeom prst="rect">
            <a:avLst/>
          </a:prstGeom>
        </p:spPr>
      </p:pic>
      <p:sp>
        <p:nvSpPr>
          <p:cNvPr id="4" name="CuadroTexto 3">
            <a:extLst>
              <a:ext uri="{FF2B5EF4-FFF2-40B4-BE49-F238E27FC236}">
                <a16:creationId xmlns:a16="http://schemas.microsoft.com/office/drawing/2014/main" id="{FF8E5090-91EB-6267-B69A-4559032143A5}"/>
              </a:ext>
            </a:extLst>
          </p:cNvPr>
          <p:cNvSpPr txBox="1"/>
          <p:nvPr/>
        </p:nvSpPr>
        <p:spPr>
          <a:xfrm>
            <a:off x="954565" y="663809"/>
            <a:ext cx="11126597" cy="5632311"/>
          </a:xfrm>
          <a:prstGeom prst="rect">
            <a:avLst/>
          </a:prstGeom>
          <a:solidFill>
            <a:srgbClr val="FFC000"/>
          </a:solidFill>
        </p:spPr>
        <p:txBody>
          <a:bodyPr wrap="square">
            <a:spAutoFit/>
          </a:bodyPr>
          <a:lstStyle/>
          <a:p>
            <a:pPr marL="342900" marR="0" lvl="0" indent="-34290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342900" marR="0" lvl="0" indent="-34290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V. Ejercer en toda clase de negocios el </a:t>
            </a:r>
            <a:r>
              <a:rPr kumimoji="0" lang="es-MX"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derecho de petición</a:t>
            </a: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t>
            </a:r>
          </a:p>
          <a:p>
            <a:pPr marL="342900" marR="0" lvl="0" indent="-34290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VI. </a:t>
            </a:r>
            <a:r>
              <a:rPr kumimoji="0" lang="es-MX"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Poder ser nombrado para cualquier empleo o comisión del servicio público</a:t>
            </a: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teniendo las calidades que establezca la ley;</a:t>
            </a:r>
          </a:p>
          <a:p>
            <a:pPr marL="342900" marR="0" lvl="0" indent="-34290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VII. </a:t>
            </a:r>
            <a:r>
              <a:rPr kumimoji="0" lang="es-MX"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Iniciar leyes</a:t>
            </a: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en los términos y con los requisitos que señalen esta Constitución y la Ley del Congreso. El Instituto Nacional Electoral tendrá las facultades que en esta materia le otorgue la ley;</a:t>
            </a:r>
          </a:p>
          <a:p>
            <a:pPr marL="342900" marR="0" lvl="0" indent="-34290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VIII. </a:t>
            </a:r>
            <a:r>
              <a:rPr kumimoji="0" lang="es-MX"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Votar en las consultas populares</a:t>
            </a: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sobre temas de trascendencia nacional o regional, las que se sujetarán a lo siguiente:</a:t>
            </a:r>
          </a:p>
          <a:p>
            <a:pPr marL="342900" marR="0" lvl="0" indent="-34290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 .]</a:t>
            </a:r>
          </a:p>
          <a:p>
            <a:pPr marL="342900" marR="0" lvl="0" indent="-34290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IX. </a:t>
            </a:r>
            <a:r>
              <a:rPr kumimoji="0" lang="es-MX"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Participar en los procesos de revocación de mandato.</a:t>
            </a:r>
          </a:p>
          <a:p>
            <a:pPr marL="342900" marR="0" lvl="0" indent="-34290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 .]</a:t>
            </a:r>
          </a:p>
          <a:p>
            <a:pPr marL="342900" marR="0" lvl="0" indent="-34290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(Énfasis adicionado)</a:t>
            </a:r>
          </a:p>
          <a:p>
            <a:pPr marL="342900" marR="0" lvl="0" indent="-34290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342900" marR="0" lvl="0" indent="-34290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114231262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angle 17"/>
          <p:cNvSpPr/>
          <p:nvPr/>
        </p:nvSpPr>
        <p:spPr>
          <a:xfrm>
            <a:off x="1" y="0"/>
            <a:ext cx="893135" cy="6857999"/>
          </a:xfrm>
          <a:prstGeom prst="rect">
            <a:avLst/>
          </a:prstGeom>
          <a:solidFill>
            <a:schemeClr val="tx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nvGrpSpPr>
          <p:cNvPr id="12" name="Group 4"/>
          <p:cNvGrpSpPr>
            <a:grpSpLocks noChangeAspect="1"/>
          </p:cNvGrpSpPr>
          <p:nvPr/>
        </p:nvGrpSpPr>
        <p:grpSpPr bwMode="auto">
          <a:xfrm>
            <a:off x="16543" y="583438"/>
            <a:ext cx="849840" cy="765046"/>
            <a:chOff x="3551" y="1011"/>
            <a:chExt cx="578" cy="620"/>
          </a:xfrm>
          <a:solidFill>
            <a:srgbClr val="FFC000"/>
          </a:solidFill>
        </p:grpSpPr>
        <p:sp>
          <p:nvSpPr>
            <p:cNvPr id="13" name="Freeform 5"/>
            <p:cNvSpPr>
              <a:spLocks/>
            </p:cNvSpPr>
            <p:nvPr/>
          </p:nvSpPr>
          <p:spPr bwMode="auto">
            <a:xfrm>
              <a:off x="3551" y="1138"/>
              <a:ext cx="578" cy="493"/>
            </a:xfrm>
            <a:custGeom>
              <a:avLst/>
              <a:gdLst>
                <a:gd name="T0" fmla="*/ 331 w 335"/>
                <a:gd name="T1" fmla="*/ 22 h 287"/>
                <a:gd name="T2" fmla="*/ 173 w 335"/>
                <a:gd name="T3" fmla="*/ 78 h 287"/>
                <a:gd name="T4" fmla="*/ 163 w 335"/>
                <a:gd name="T5" fmla="*/ 81 h 287"/>
                <a:gd name="T6" fmla="*/ 160 w 335"/>
                <a:gd name="T7" fmla="*/ 78 h 287"/>
                <a:gd name="T8" fmla="*/ 5 w 335"/>
                <a:gd name="T9" fmla="*/ 22 h 287"/>
                <a:gd name="T10" fmla="*/ 1 w 335"/>
                <a:gd name="T11" fmla="*/ 29 h 287"/>
                <a:gd name="T12" fmla="*/ 1 w 335"/>
                <a:gd name="T13" fmla="*/ 217 h 287"/>
                <a:gd name="T14" fmla="*/ 8 w 335"/>
                <a:gd name="T15" fmla="*/ 225 h 287"/>
                <a:gd name="T16" fmla="*/ 10 w 335"/>
                <a:gd name="T17" fmla="*/ 225 h 287"/>
                <a:gd name="T18" fmla="*/ 160 w 335"/>
                <a:gd name="T19" fmla="*/ 282 h 287"/>
                <a:gd name="T20" fmla="*/ 171 w 335"/>
                <a:gd name="T21" fmla="*/ 285 h 287"/>
                <a:gd name="T22" fmla="*/ 173 w 335"/>
                <a:gd name="T23" fmla="*/ 282 h 287"/>
                <a:gd name="T24" fmla="*/ 325 w 335"/>
                <a:gd name="T25" fmla="*/ 225 h 287"/>
                <a:gd name="T26" fmla="*/ 335 w 335"/>
                <a:gd name="T27" fmla="*/ 220 h 287"/>
                <a:gd name="T28" fmla="*/ 335 w 335"/>
                <a:gd name="T29" fmla="*/ 217 h 287"/>
                <a:gd name="T30" fmla="*/ 335 w 335"/>
                <a:gd name="T31" fmla="*/ 29 h 287"/>
                <a:gd name="T32" fmla="*/ 331 w 335"/>
                <a:gd name="T33" fmla="*/ 22 h 2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35" h="287">
                  <a:moveTo>
                    <a:pt x="331" y="22"/>
                  </a:moveTo>
                  <a:cubicBezTo>
                    <a:pt x="272" y="0"/>
                    <a:pt x="205" y="24"/>
                    <a:pt x="173" y="78"/>
                  </a:cubicBezTo>
                  <a:cubicBezTo>
                    <a:pt x="171" y="82"/>
                    <a:pt x="167" y="83"/>
                    <a:pt x="163" y="81"/>
                  </a:cubicBezTo>
                  <a:cubicBezTo>
                    <a:pt x="162" y="80"/>
                    <a:pt x="161" y="79"/>
                    <a:pt x="160" y="78"/>
                  </a:cubicBezTo>
                  <a:cubicBezTo>
                    <a:pt x="129" y="24"/>
                    <a:pt x="64" y="0"/>
                    <a:pt x="5" y="22"/>
                  </a:cubicBezTo>
                  <a:cubicBezTo>
                    <a:pt x="2" y="24"/>
                    <a:pt x="0" y="26"/>
                    <a:pt x="1" y="29"/>
                  </a:cubicBezTo>
                  <a:cubicBezTo>
                    <a:pt x="1" y="217"/>
                    <a:pt x="1" y="217"/>
                    <a:pt x="1" y="217"/>
                  </a:cubicBezTo>
                  <a:cubicBezTo>
                    <a:pt x="1" y="222"/>
                    <a:pt x="4" y="225"/>
                    <a:pt x="8" y="225"/>
                  </a:cubicBezTo>
                  <a:cubicBezTo>
                    <a:pt x="9" y="225"/>
                    <a:pt x="10" y="225"/>
                    <a:pt x="10" y="225"/>
                  </a:cubicBezTo>
                  <a:cubicBezTo>
                    <a:pt x="68" y="206"/>
                    <a:pt x="130" y="230"/>
                    <a:pt x="160" y="282"/>
                  </a:cubicBezTo>
                  <a:cubicBezTo>
                    <a:pt x="162" y="286"/>
                    <a:pt x="167" y="287"/>
                    <a:pt x="171" y="285"/>
                  </a:cubicBezTo>
                  <a:cubicBezTo>
                    <a:pt x="172" y="284"/>
                    <a:pt x="173" y="283"/>
                    <a:pt x="173" y="282"/>
                  </a:cubicBezTo>
                  <a:cubicBezTo>
                    <a:pt x="204" y="229"/>
                    <a:pt x="268" y="205"/>
                    <a:pt x="325" y="225"/>
                  </a:cubicBezTo>
                  <a:cubicBezTo>
                    <a:pt x="329" y="226"/>
                    <a:pt x="334" y="224"/>
                    <a:pt x="335" y="220"/>
                  </a:cubicBezTo>
                  <a:cubicBezTo>
                    <a:pt x="335" y="219"/>
                    <a:pt x="335" y="218"/>
                    <a:pt x="335" y="217"/>
                  </a:cubicBezTo>
                  <a:cubicBezTo>
                    <a:pt x="335" y="29"/>
                    <a:pt x="335" y="29"/>
                    <a:pt x="335" y="29"/>
                  </a:cubicBezTo>
                  <a:cubicBezTo>
                    <a:pt x="335" y="26"/>
                    <a:pt x="334" y="24"/>
                    <a:pt x="331" y="2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4" name="Oval 6"/>
            <p:cNvSpPr>
              <a:spLocks noChangeArrowheads="1"/>
            </p:cNvSpPr>
            <p:nvPr/>
          </p:nvSpPr>
          <p:spPr bwMode="auto">
            <a:xfrm>
              <a:off x="3755" y="1011"/>
              <a:ext cx="172" cy="173"/>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24" name="Rounded Rectangle 23">
            <a:extLst>
              <a:ext uri="{FF2B5EF4-FFF2-40B4-BE49-F238E27FC236}">
                <a16:creationId xmlns:a16="http://schemas.microsoft.com/office/drawing/2014/main" id="{BFD96790-848A-438E-9E66-18D7BAF751A7}"/>
              </a:ext>
            </a:extLst>
          </p:cNvPr>
          <p:cNvSpPr/>
          <p:nvPr/>
        </p:nvSpPr>
        <p:spPr>
          <a:xfrm>
            <a:off x="936432" y="67786"/>
            <a:ext cx="11212274" cy="673638"/>
          </a:xfrm>
          <a:prstGeom prst="roundRect">
            <a:avLst>
              <a:gd name="adj" fmla="val 8891"/>
            </a:avLst>
          </a:prstGeom>
          <a:solidFill>
            <a:srgbClr val="FFC000"/>
          </a:solidFill>
          <a:ln>
            <a:noFill/>
          </a:ln>
          <a:effectLst>
            <a:outerShdw blurRad="571500" dist="279400" dir="1500000" sx="98000" sy="98000" algn="ctr" rotWithShape="0">
              <a:schemeClr val="tx1">
                <a:lumMod val="85000"/>
                <a:lumOff val="15000"/>
                <a:alpha val="17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MX" sz="2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LOS  DERECHOS  FUNDAMENTALES  DEL  HOMBRE</a:t>
            </a:r>
            <a:endParaRPr kumimoji="0" lang="en-ID" sz="2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pic>
        <p:nvPicPr>
          <p:cNvPr id="29" name="Imagen 28"/>
          <p:cNvPicPr>
            <a:picLocks noChangeAspect="1"/>
          </p:cNvPicPr>
          <p:nvPr/>
        </p:nvPicPr>
        <p:blipFill>
          <a:blip r:embed="rId2"/>
          <a:stretch>
            <a:fillRect/>
          </a:stretch>
        </p:blipFill>
        <p:spPr>
          <a:xfrm>
            <a:off x="9486711" y="6383813"/>
            <a:ext cx="2057400" cy="406401"/>
          </a:xfrm>
          <a:prstGeom prst="rect">
            <a:avLst/>
          </a:prstGeom>
        </p:spPr>
      </p:pic>
      <p:sp>
        <p:nvSpPr>
          <p:cNvPr id="4" name="CuadroTexto 3">
            <a:extLst>
              <a:ext uri="{FF2B5EF4-FFF2-40B4-BE49-F238E27FC236}">
                <a16:creationId xmlns:a16="http://schemas.microsoft.com/office/drawing/2014/main" id="{79AAF069-A2D8-F57C-34A5-2C8CEC250564}"/>
              </a:ext>
            </a:extLst>
          </p:cNvPr>
          <p:cNvSpPr txBox="1"/>
          <p:nvPr/>
        </p:nvSpPr>
        <p:spPr>
          <a:xfrm>
            <a:off x="936432" y="819982"/>
            <a:ext cx="11212274" cy="5632311"/>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MX"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•dignidad humana</a:t>
            </a: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En este punto, la introducción del concepto de necesidades humanas aclara mucho las cosas. </a:t>
            </a:r>
            <a:r>
              <a:rPr kumimoji="0" lang="es-MX"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Los derechos humanos tienen su fundamento antropológico en la idea de necesidades humanas</a:t>
            </a: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s-MX"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Con el reconocimiento, ejercicio y protección de los derechos humanos se pretende satisfacer una serie de exigencias que se consideran necesarias para el desarrollo de una vida digna. Evidentemente, cabe una jerarquía entre esas necesidades que nos permita distinguir entre las importantes y las que no lo son</a:t>
            </a: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dependiendo de los fines que se quieren conseguir con su satisfacción… (pp. 78 y 79).</a:t>
            </a:r>
          </a:p>
          <a:p>
            <a:pPr marL="0" marR="0" lvl="0" indent="0" algn="just" defTabSz="914400" rtl="0" eaLnBrk="1" fontAlgn="auto" latinLnBrk="0" hangingPunct="1">
              <a:lnSpc>
                <a:spcPct val="100000"/>
              </a:lnSpc>
              <a:spcBef>
                <a:spcPts val="0"/>
              </a:spcBef>
              <a:spcAft>
                <a:spcPts val="0"/>
              </a:spcAft>
              <a:buClrTx/>
              <a:buSzTx/>
              <a:buFontTx/>
              <a:buNone/>
              <a:tabLst/>
              <a:defRPr/>
            </a:pPr>
            <a:r>
              <a:rPr lang="es-MX" sz="2400" dirty="0">
                <a:solidFill>
                  <a:prstClr val="black"/>
                </a:solidFill>
                <a:latin typeface="Arial" panose="020B0604020202020204" pitchFamily="34" charset="0"/>
                <a:cs typeface="Arial" panose="020B0604020202020204" pitchFamily="34" charset="0"/>
              </a:rPr>
              <a:t>[. . .]</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MX"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Con el término &lt;&lt;derechos morales&gt;&gt; pretendo describir la síntesis entre los derechos humanos entendidos como exigencias éticas o valores y los derechos humanos entendidos paralelamente como derechos</a:t>
            </a: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El calificativo &lt;&lt;morales&gt;&gt; aplicado a &lt;&lt;derechos&gt;&gt; representa tanto la idea de fundamentación ética como una limitación en el número y contenido de los</a:t>
            </a:r>
          </a:p>
        </p:txBody>
      </p:sp>
    </p:spTree>
    <p:extLst>
      <p:ext uri="{BB962C8B-B14F-4D97-AF65-F5344CB8AC3E}">
        <p14:creationId xmlns:p14="http://schemas.microsoft.com/office/powerpoint/2010/main" val="2298859573"/>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angle 17"/>
          <p:cNvSpPr/>
          <p:nvPr/>
        </p:nvSpPr>
        <p:spPr>
          <a:xfrm>
            <a:off x="1" y="0"/>
            <a:ext cx="886690" cy="6857999"/>
          </a:xfrm>
          <a:prstGeom prst="rect">
            <a:avLst/>
          </a:prstGeom>
          <a:solidFill>
            <a:schemeClr val="tx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nvGrpSpPr>
          <p:cNvPr id="12" name="Group 4"/>
          <p:cNvGrpSpPr>
            <a:grpSpLocks noChangeAspect="1"/>
          </p:cNvGrpSpPr>
          <p:nvPr/>
        </p:nvGrpSpPr>
        <p:grpSpPr bwMode="auto">
          <a:xfrm>
            <a:off x="48491" y="174027"/>
            <a:ext cx="789709" cy="723378"/>
            <a:chOff x="3551" y="1011"/>
            <a:chExt cx="578" cy="620"/>
          </a:xfrm>
          <a:solidFill>
            <a:srgbClr val="FFC000"/>
          </a:solidFill>
        </p:grpSpPr>
        <p:sp>
          <p:nvSpPr>
            <p:cNvPr id="13" name="Freeform 5"/>
            <p:cNvSpPr>
              <a:spLocks/>
            </p:cNvSpPr>
            <p:nvPr/>
          </p:nvSpPr>
          <p:spPr bwMode="auto">
            <a:xfrm>
              <a:off x="3551" y="1138"/>
              <a:ext cx="578" cy="493"/>
            </a:xfrm>
            <a:custGeom>
              <a:avLst/>
              <a:gdLst>
                <a:gd name="T0" fmla="*/ 331 w 335"/>
                <a:gd name="T1" fmla="*/ 22 h 287"/>
                <a:gd name="T2" fmla="*/ 173 w 335"/>
                <a:gd name="T3" fmla="*/ 78 h 287"/>
                <a:gd name="T4" fmla="*/ 163 w 335"/>
                <a:gd name="T5" fmla="*/ 81 h 287"/>
                <a:gd name="T6" fmla="*/ 160 w 335"/>
                <a:gd name="T7" fmla="*/ 78 h 287"/>
                <a:gd name="T8" fmla="*/ 5 w 335"/>
                <a:gd name="T9" fmla="*/ 22 h 287"/>
                <a:gd name="T10" fmla="*/ 1 w 335"/>
                <a:gd name="T11" fmla="*/ 29 h 287"/>
                <a:gd name="T12" fmla="*/ 1 w 335"/>
                <a:gd name="T13" fmla="*/ 217 h 287"/>
                <a:gd name="T14" fmla="*/ 8 w 335"/>
                <a:gd name="T15" fmla="*/ 225 h 287"/>
                <a:gd name="T16" fmla="*/ 10 w 335"/>
                <a:gd name="T17" fmla="*/ 225 h 287"/>
                <a:gd name="T18" fmla="*/ 160 w 335"/>
                <a:gd name="T19" fmla="*/ 282 h 287"/>
                <a:gd name="T20" fmla="*/ 171 w 335"/>
                <a:gd name="T21" fmla="*/ 285 h 287"/>
                <a:gd name="T22" fmla="*/ 173 w 335"/>
                <a:gd name="T23" fmla="*/ 282 h 287"/>
                <a:gd name="T24" fmla="*/ 325 w 335"/>
                <a:gd name="T25" fmla="*/ 225 h 287"/>
                <a:gd name="T26" fmla="*/ 335 w 335"/>
                <a:gd name="T27" fmla="*/ 220 h 287"/>
                <a:gd name="T28" fmla="*/ 335 w 335"/>
                <a:gd name="T29" fmla="*/ 217 h 287"/>
                <a:gd name="T30" fmla="*/ 335 w 335"/>
                <a:gd name="T31" fmla="*/ 29 h 287"/>
                <a:gd name="T32" fmla="*/ 331 w 335"/>
                <a:gd name="T33" fmla="*/ 22 h 2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35" h="287">
                  <a:moveTo>
                    <a:pt x="331" y="22"/>
                  </a:moveTo>
                  <a:cubicBezTo>
                    <a:pt x="272" y="0"/>
                    <a:pt x="205" y="24"/>
                    <a:pt x="173" y="78"/>
                  </a:cubicBezTo>
                  <a:cubicBezTo>
                    <a:pt x="171" y="82"/>
                    <a:pt x="167" y="83"/>
                    <a:pt x="163" y="81"/>
                  </a:cubicBezTo>
                  <a:cubicBezTo>
                    <a:pt x="162" y="80"/>
                    <a:pt x="161" y="79"/>
                    <a:pt x="160" y="78"/>
                  </a:cubicBezTo>
                  <a:cubicBezTo>
                    <a:pt x="129" y="24"/>
                    <a:pt x="64" y="0"/>
                    <a:pt x="5" y="22"/>
                  </a:cubicBezTo>
                  <a:cubicBezTo>
                    <a:pt x="2" y="24"/>
                    <a:pt x="0" y="26"/>
                    <a:pt x="1" y="29"/>
                  </a:cubicBezTo>
                  <a:cubicBezTo>
                    <a:pt x="1" y="217"/>
                    <a:pt x="1" y="217"/>
                    <a:pt x="1" y="217"/>
                  </a:cubicBezTo>
                  <a:cubicBezTo>
                    <a:pt x="1" y="222"/>
                    <a:pt x="4" y="225"/>
                    <a:pt x="8" y="225"/>
                  </a:cubicBezTo>
                  <a:cubicBezTo>
                    <a:pt x="9" y="225"/>
                    <a:pt x="10" y="225"/>
                    <a:pt x="10" y="225"/>
                  </a:cubicBezTo>
                  <a:cubicBezTo>
                    <a:pt x="68" y="206"/>
                    <a:pt x="130" y="230"/>
                    <a:pt x="160" y="282"/>
                  </a:cubicBezTo>
                  <a:cubicBezTo>
                    <a:pt x="162" y="286"/>
                    <a:pt x="167" y="287"/>
                    <a:pt x="171" y="285"/>
                  </a:cubicBezTo>
                  <a:cubicBezTo>
                    <a:pt x="172" y="284"/>
                    <a:pt x="173" y="283"/>
                    <a:pt x="173" y="282"/>
                  </a:cubicBezTo>
                  <a:cubicBezTo>
                    <a:pt x="204" y="229"/>
                    <a:pt x="268" y="205"/>
                    <a:pt x="325" y="225"/>
                  </a:cubicBezTo>
                  <a:cubicBezTo>
                    <a:pt x="329" y="226"/>
                    <a:pt x="334" y="224"/>
                    <a:pt x="335" y="220"/>
                  </a:cubicBezTo>
                  <a:cubicBezTo>
                    <a:pt x="335" y="219"/>
                    <a:pt x="335" y="218"/>
                    <a:pt x="335" y="217"/>
                  </a:cubicBezTo>
                  <a:cubicBezTo>
                    <a:pt x="335" y="29"/>
                    <a:pt x="335" y="29"/>
                    <a:pt x="335" y="29"/>
                  </a:cubicBezTo>
                  <a:cubicBezTo>
                    <a:pt x="335" y="26"/>
                    <a:pt x="334" y="24"/>
                    <a:pt x="331" y="2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4" name="Oval 6"/>
            <p:cNvSpPr>
              <a:spLocks noChangeArrowheads="1"/>
            </p:cNvSpPr>
            <p:nvPr/>
          </p:nvSpPr>
          <p:spPr bwMode="auto">
            <a:xfrm>
              <a:off x="3755" y="1011"/>
              <a:ext cx="172" cy="173"/>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24" name="Rounded Rectangle 23">
            <a:extLst>
              <a:ext uri="{FF2B5EF4-FFF2-40B4-BE49-F238E27FC236}">
                <a16:creationId xmlns:a16="http://schemas.microsoft.com/office/drawing/2014/main" id="{BFD96790-848A-438E-9E66-18D7BAF751A7}"/>
              </a:ext>
            </a:extLst>
          </p:cNvPr>
          <p:cNvSpPr/>
          <p:nvPr/>
        </p:nvSpPr>
        <p:spPr>
          <a:xfrm>
            <a:off x="935180" y="0"/>
            <a:ext cx="11159837" cy="823715"/>
          </a:xfrm>
          <a:prstGeom prst="roundRect">
            <a:avLst>
              <a:gd name="adj" fmla="val 8891"/>
            </a:avLst>
          </a:prstGeom>
          <a:solidFill>
            <a:srgbClr val="FFC000"/>
          </a:solidFill>
          <a:ln>
            <a:noFill/>
          </a:ln>
          <a:effectLst>
            <a:outerShdw blurRad="571500" dist="279400" dir="1500000" sx="98000" sy="98000" algn="ctr" rotWithShape="0">
              <a:schemeClr val="tx1">
                <a:lumMod val="85000"/>
                <a:lumOff val="15000"/>
                <a:alpha val="17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MX" sz="2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DERECHOS  POLÍTICOS  DE  LA  CIUDADANÍA</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MX"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ARTÍCULO  35  CPEUM</a:t>
            </a:r>
          </a:p>
        </p:txBody>
      </p:sp>
      <p:pic>
        <p:nvPicPr>
          <p:cNvPr id="29" name="Imagen 28"/>
          <p:cNvPicPr>
            <a:picLocks noChangeAspect="1"/>
          </p:cNvPicPr>
          <p:nvPr/>
        </p:nvPicPr>
        <p:blipFill>
          <a:blip r:embed="rId2"/>
          <a:stretch>
            <a:fillRect/>
          </a:stretch>
        </p:blipFill>
        <p:spPr>
          <a:xfrm>
            <a:off x="9486711" y="6383813"/>
            <a:ext cx="2057400" cy="406401"/>
          </a:xfrm>
          <a:prstGeom prst="rect">
            <a:avLst/>
          </a:prstGeom>
        </p:spPr>
      </p:pic>
      <p:graphicFrame>
        <p:nvGraphicFramePr>
          <p:cNvPr id="2" name="Tabla 3">
            <a:extLst>
              <a:ext uri="{FF2B5EF4-FFF2-40B4-BE49-F238E27FC236}">
                <a16:creationId xmlns:a16="http://schemas.microsoft.com/office/drawing/2014/main" id="{6D8FE496-9945-7574-6123-B7445B583DF0}"/>
              </a:ext>
            </a:extLst>
          </p:cNvPr>
          <p:cNvGraphicFramePr>
            <a:graphicFrameLocks noGrp="1"/>
          </p:cNvGraphicFramePr>
          <p:nvPr>
            <p:extLst>
              <p:ext uri="{D42A27DB-BD31-4B8C-83A1-F6EECF244321}">
                <p14:modId xmlns:p14="http://schemas.microsoft.com/office/powerpoint/2010/main" val="1065017198"/>
              </p:ext>
            </p:extLst>
          </p:nvPr>
        </p:nvGraphicFramePr>
        <p:xfrm>
          <a:off x="935180" y="897405"/>
          <a:ext cx="11159838" cy="5212080"/>
        </p:xfrm>
        <a:graphic>
          <a:graphicData uri="http://schemas.openxmlformats.org/drawingml/2006/table">
            <a:tbl>
              <a:tblPr firstRow="1" bandRow="1">
                <a:tableStyleId>{17292A2E-F333-43FB-9621-5CBBE7FDCDCB}</a:tableStyleId>
              </a:tblPr>
              <a:tblGrid>
                <a:gridCol w="5579919">
                  <a:extLst>
                    <a:ext uri="{9D8B030D-6E8A-4147-A177-3AD203B41FA5}">
                      <a16:colId xmlns:a16="http://schemas.microsoft.com/office/drawing/2014/main" val="4112393513"/>
                    </a:ext>
                  </a:extLst>
                </a:gridCol>
                <a:gridCol w="5579919">
                  <a:extLst>
                    <a:ext uri="{9D8B030D-6E8A-4147-A177-3AD203B41FA5}">
                      <a16:colId xmlns:a16="http://schemas.microsoft.com/office/drawing/2014/main" val="3549808907"/>
                    </a:ext>
                  </a:extLst>
                </a:gridCol>
              </a:tblGrid>
              <a:tr h="370840">
                <a:tc>
                  <a:txBody>
                    <a:bodyPr/>
                    <a:lstStyle/>
                    <a:p>
                      <a:pPr algn="ctr"/>
                      <a:r>
                        <a:rPr lang="es-MX" sz="2400" b="1" dirty="0">
                          <a:solidFill>
                            <a:schemeClr val="tx1"/>
                          </a:solidFill>
                          <a:latin typeface="Arial" panose="020B0604020202020204" pitchFamily="34" charset="0"/>
                          <a:cs typeface="Arial" panose="020B0604020202020204" pitchFamily="34" charset="0"/>
                        </a:rPr>
                        <a:t>VOTAR  EN  ELECCIONES  DE</a:t>
                      </a:r>
                    </a:p>
                    <a:p>
                      <a:pPr algn="ctr"/>
                      <a:r>
                        <a:rPr lang="es-MX" sz="2400" b="1" dirty="0">
                          <a:solidFill>
                            <a:schemeClr val="tx1"/>
                          </a:solidFill>
                          <a:latin typeface="Arial" panose="020B0604020202020204" pitchFamily="34" charset="0"/>
                          <a:cs typeface="Arial" panose="020B0604020202020204" pitchFamily="34" charset="0"/>
                        </a:rPr>
                        <a:t>REPRESENTANTES  DEL  PUEBLO</a:t>
                      </a:r>
                    </a:p>
                  </a:txBody>
                  <a:tcPr/>
                </a:tc>
                <a:tc>
                  <a:txBody>
                    <a:bodyPr/>
                    <a:lstStyle/>
                    <a:p>
                      <a:pPr algn="ctr"/>
                      <a:r>
                        <a:rPr lang="es-MX" sz="2400" b="1">
                          <a:solidFill>
                            <a:schemeClr val="tx1"/>
                          </a:solidFill>
                          <a:latin typeface="Arial" panose="020B0604020202020204" pitchFamily="34" charset="0"/>
                          <a:cs typeface="Arial" panose="020B0604020202020204" pitchFamily="34" charset="0"/>
                        </a:rPr>
                        <a:t>SER VOTADO  </a:t>
                      </a:r>
                      <a:r>
                        <a:rPr lang="es-MX" sz="2400" b="1" dirty="0">
                          <a:solidFill>
                            <a:schemeClr val="tx1"/>
                          </a:solidFill>
                          <a:latin typeface="Arial" panose="020B0604020202020204" pitchFamily="34" charset="0"/>
                          <a:cs typeface="Arial" panose="020B0604020202020204" pitchFamily="34" charset="0"/>
                        </a:rPr>
                        <a:t>EN  ELECCIONES  DE</a:t>
                      </a:r>
                    </a:p>
                    <a:p>
                      <a:pPr algn="ctr"/>
                      <a:r>
                        <a:rPr lang="es-MX" sz="2400" b="1" dirty="0">
                          <a:solidFill>
                            <a:schemeClr val="tx1"/>
                          </a:solidFill>
                          <a:latin typeface="Arial" panose="020B0604020202020204" pitchFamily="34" charset="0"/>
                          <a:cs typeface="Arial" panose="020B0604020202020204" pitchFamily="34" charset="0"/>
                        </a:rPr>
                        <a:t>REPRESENTANTES  DEL  PUEBLO</a:t>
                      </a:r>
                    </a:p>
                  </a:txBody>
                  <a:tcPr/>
                </a:tc>
                <a:extLst>
                  <a:ext uri="{0D108BD9-81ED-4DB2-BD59-A6C34878D82A}">
                    <a16:rowId xmlns:a16="http://schemas.microsoft.com/office/drawing/2014/main" val="4258527814"/>
                  </a:ext>
                </a:extLst>
              </a:tr>
              <a:tr h="370840">
                <a:tc>
                  <a:txBody>
                    <a:bodyPr/>
                    <a:lstStyle/>
                    <a:p>
                      <a:pPr algn="ctr"/>
                      <a:endParaRPr lang="es-MX" sz="2400" b="1" dirty="0">
                        <a:solidFill>
                          <a:schemeClr val="tx1"/>
                        </a:solidFill>
                        <a:latin typeface="Arial" panose="020B0604020202020204" pitchFamily="34" charset="0"/>
                        <a:cs typeface="Arial" panose="020B0604020202020204" pitchFamily="34" charset="0"/>
                      </a:endParaRPr>
                    </a:p>
                    <a:p>
                      <a:pPr algn="ctr"/>
                      <a:r>
                        <a:rPr lang="es-MX" sz="2400" b="1" dirty="0">
                          <a:solidFill>
                            <a:schemeClr val="tx1"/>
                          </a:solidFill>
                          <a:latin typeface="Arial" panose="020B0604020202020204" pitchFamily="34" charset="0"/>
                          <a:cs typeface="Arial" panose="020B0604020202020204" pitchFamily="34" charset="0"/>
                        </a:rPr>
                        <a:t>ASOCIACIÓN CON FINES POLÍTICOS</a:t>
                      </a:r>
                    </a:p>
                  </a:txBody>
                  <a:tcPr/>
                </a:tc>
                <a:tc>
                  <a:txBody>
                    <a:bodyPr/>
                    <a:lstStyle/>
                    <a:p>
                      <a:pPr algn="ctr"/>
                      <a:endParaRPr lang="es-MX" sz="2400" b="1" dirty="0">
                        <a:solidFill>
                          <a:schemeClr val="tx1"/>
                        </a:solidFill>
                        <a:latin typeface="Arial" panose="020B0604020202020204" pitchFamily="34" charset="0"/>
                        <a:cs typeface="Arial" panose="020B0604020202020204" pitchFamily="34" charset="0"/>
                      </a:endParaRPr>
                    </a:p>
                    <a:p>
                      <a:pPr algn="ctr"/>
                      <a:r>
                        <a:rPr lang="es-MX" sz="2400" b="1" dirty="0">
                          <a:solidFill>
                            <a:schemeClr val="tx1"/>
                          </a:solidFill>
                          <a:latin typeface="Arial" panose="020B0604020202020204" pitchFamily="34" charset="0"/>
                          <a:cs typeface="Arial" panose="020B0604020202020204" pitchFamily="34" charset="0"/>
                        </a:rPr>
                        <a:t>TOMAR LAS ARMAS EN DEFENSA DE LA REPÚBLICA</a:t>
                      </a:r>
                    </a:p>
                  </a:txBody>
                  <a:tcPr/>
                </a:tc>
                <a:extLst>
                  <a:ext uri="{0D108BD9-81ED-4DB2-BD59-A6C34878D82A}">
                    <a16:rowId xmlns:a16="http://schemas.microsoft.com/office/drawing/2014/main" val="2092511926"/>
                  </a:ext>
                </a:extLst>
              </a:tr>
              <a:tr h="370840">
                <a:tc>
                  <a:txBody>
                    <a:bodyPr/>
                    <a:lstStyle/>
                    <a:p>
                      <a:pPr algn="ctr"/>
                      <a:endParaRPr lang="es-MX" sz="2400" b="1" dirty="0">
                        <a:solidFill>
                          <a:schemeClr val="tx1"/>
                        </a:solidFill>
                        <a:latin typeface="Arial" panose="020B0604020202020204" pitchFamily="34" charset="0"/>
                        <a:cs typeface="Arial" panose="020B0604020202020204" pitchFamily="34" charset="0"/>
                      </a:endParaRPr>
                    </a:p>
                    <a:p>
                      <a:pPr algn="ctr"/>
                      <a:r>
                        <a:rPr lang="es-MX" sz="2400" b="1" dirty="0">
                          <a:solidFill>
                            <a:schemeClr val="tx1"/>
                          </a:solidFill>
                          <a:latin typeface="Arial" panose="020B0604020202020204" pitchFamily="34" charset="0"/>
                          <a:cs typeface="Arial" panose="020B0604020202020204" pitchFamily="34" charset="0"/>
                        </a:rPr>
                        <a:t>PETICIÓN</a:t>
                      </a:r>
                    </a:p>
                  </a:txBody>
                  <a:tcPr/>
                </a:tc>
                <a:tc>
                  <a:txBody>
                    <a:bodyPr/>
                    <a:lstStyle/>
                    <a:p>
                      <a:pPr algn="ctr"/>
                      <a:endParaRPr lang="es-MX" sz="2400" b="1" dirty="0">
                        <a:solidFill>
                          <a:schemeClr val="tx1"/>
                        </a:solidFill>
                        <a:latin typeface="Arial" panose="020B0604020202020204" pitchFamily="34" charset="0"/>
                        <a:cs typeface="Arial" panose="020B0604020202020204" pitchFamily="34" charset="0"/>
                      </a:endParaRPr>
                    </a:p>
                    <a:p>
                      <a:pPr algn="ctr"/>
                      <a:r>
                        <a:rPr lang="es-MX" sz="2400" b="1" dirty="0">
                          <a:solidFill>
                            <a:schemeClr val="tx1"/>
                          </a:solidFill>
                          <a:latin typeface="Arial" panose="020B0604020202020204" pitchFamily="34" charset="0"/>
                          <a:cs typeface="Arial" panose="020B0604020202020204" pitchFamily="34" charset="0"/>
                        </a:rPr>
                        <a:t>PRESENTAR INICIATIVA DE LEY</a:t>
                      </a:r>
                    </a:p>
                  </a:txBody>
                  <a:tcPr/>
                </a:tc>
                <a:extLst>
                  <a:ext uri="{0D108BD9-81ED-4DB2-BD59-A6C34878D82A}">
                    <a16:rowId xmlns:a16="http://schemas.microsoft.com/office/drawing/2014/main" val="1547020733"/>
                  </a:ext>
                </a:extLst>
              </a:tr>
              <a:tr h="370840">
                <a:tc>
                  <a:txBody>
                    <a:bodyPr/>
                    <a:lstStyle/>
                    <a:p>
                      <a:pPr algn="ctr"/>
                      <a:endParaRPr lang="es-MX" sz="2400" b="1" dirty="0">
                        <a:solidFill>
                          <a:schemeClr val="tx1"/>
                        </a:solidFill>
                        <a:latin typeface="Arial" panose="020B0604020202020204" pitchFamily="34" charset="0"/>
                        <a:cs typeface="Arial" panose="020B0604020202020204" pitchFamily="34" charset="0"/>
                      </a:endParaRPr>
                    </a:p>
                    <a:p>
                      <a:pPr algn="ctr"/>
                      <a:r>
                        <a:rPr lang="es-MX" sz="2400" b="1" dirty="0">
                          <a:solidFill>
                            <a:schemeClr val="tx1"/>
                          </a:solidFill>
                          <a:latin typeface="Arial" panose="020B0604020202020204" pitchFamily="34" charset="0"/>
                          <a:cs typeface="Arial" panose="020B0604020202020204" pitchFamily="34" charset="0"/>
                        </a:rPr>
                        <a:t>SER NOMBRADO PARA CUALQUIER CARGO PÚBLICO</a:t>
                      </a:r>
                    </a:p>
                  </a:txBody>
                  <a:tcPr/>
                </a:tc>
                <a:tc>
                  <a:txBody>
                    <a:bodyPr/>
                    <a:lstStyle/>
                    <a:p>
                      <a:pPr algn="ctr"/>
                      <a:endParaRPr lang="es-MX" sz="2400" b="1" dirty="0">
                        <a:solidFill>
                          <a:schemeClr val="tx1"/>
                        </a:solidFill>
                        <a:latin typeface="Arial" panose="020B0604020202020204" pitchFamily="34" charset="0"/>
                        <a:cs typeface="Arial" panose="020B0604020202020204" pitchFamily="34" charset="0"/>
                      </a:endParaRPr>
                    </a:p>
                    <a:p>
                      <a:pPr algn="ctr"/>
                      <a:r>
                        <a:rPr lang="es-MX" sz="2400" b="1" dirty="0">
                          <a:solidFill>
                            <a:schemeClr val="tx1"/>
                          </a:solidFill>
                          <a:latin typeface="Arial" panose="020B0604020202020204" pitchFamily="34" charset="0"/>
                          <a:cs typeface="Arial" panose="020B0604020202020204" pitchFamily="34" charset="0"/>
                        </a:rPr>
                        <a:t>PARTICIPAR EN PROCEDIMIENTOS DE REVOCACIÓN DE MANDATO</a:t>
                      </a:r>
                    </a:p>
                  </a:txBody>
                  <a:tcPr/>
                </a:tc>
                <a:extLst>
                  <a:ext uri="{0D108BD9-81ED-4DB2-BD59-A6C34878D82A}">
                    <a16:rowId xmlns:a16="http://schemas.microsoft.com/office/drawing/2014/main" val="2348727443"/>
                  </a:ext>
                </a:extLst>
              </a:tr>
              <a:tr h="370840">
                <a:tc>
                  <a:txBody>
                    <a:bodyPr/>
                    <a:lstStyle/>
                    <a:p>
                      <a:pPr algn="ctr"/>
                      <a:endParaRPr lang="es-MX" sz="2400" b="1" dirty="0">
                        <a:solidFill>
                          <a:schemeClr val="tx1"/>
                        </a:solidFill>
                        <a:latin typeface="Arial" panose="020B0604020202020204" pitchFamily="34" charset="0"/>
                        <a:cs typeface="Arial" panose="020B0604020202020204" pitchFamily="34" charset="0"/>
                      </a:endParaRPr>
                    </a:p>
                    <a:p>
                      <a:pPr algn="ctr"/>
                      <a:r>
                        <a:rPr lang="es-MX" sz="2400" b="1" dirty="0">
                          <a:solidFill>
                            <a:schemeClr val="tx1"/>
                          </a:solidFill>
                          <a:latin typeface="Arial" panose="020B0604020202020204" pitchFamily="34" charset="0"/>
                          <a:cs typeface="Arial" panose="020B0604020202020204" pitchFamily="34" charset="0"/>
                        </a:rPr>
                        <a:t>VOTAR EN CONSULTAS POPULARES</a:t>
                      </a:r>
                    </a:p>
                  </a:txBody>
                  <a:tcPr/>
                </a:tc>
                <a:tc>
                  <a:txBody>
                    <a:bodyPr/>
                    <a:lstStyle/>
                    <a:p>
                      <a:pPr algn="ctr"/>
                      <a:endParaRPr lang="es-MX" sz="2400" b="1" dirty="0">
                        <a:solidFill>
                          <a:schemeClr val="tx1"/>
                        </a:solidFill>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4150945063"/>
                  </a:ext>
                </a:extLst>
              </a:tr>
            </a:tbl>
          </a:graphicData>
        </a:graphic>
      </p:graphicFrame>
    </p:spTree>
    <p:extLst>
      <p:ext uri="{BB962C8B-B14F-4D97-AF65-F5344CB8AC3E}">
        <p14:creationId xmlns:p14="http://schemas.microsoft.com/office/powerpoint/2010/main" val="399383675"/>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angle 17"/>
          <p:cNvSpPr/>
          <p:nvPr/>
        </p:nvSpPr>
        <p:spPr>
          <a:xfrm>
            <a:off x="1" y="0"/>
            <a:ext cx="886690" cy="6857999"/>
          </a:xfrm>
          <a:prstGeom prst="rect">
            <a:avLst/>
          </a:prstGeom>
          <a:solidFill>
            <a:schemeClr val="tx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nvGrpSpPr>
          <p:cNvPr id="12" name="Group 4"/>
          <p:cNvGrpSpPr>
            <a:grpSpLocks noChangeAspect="1"/>
          </p:cNvGrpSpPr>
          <p:nvPr/>
        </p:nvGrpSpPr>
        <p:grpSpPr bwMode="auto">
          <a:xfrm>
            <a:off x="48491" y="174027"/>
            <a:ext cx="789709" cy="723378"/>
            <a:chOff x="3551" y="1011"/>
            <a:chExt cx="578" cy="620"/>
          </a:xfrm>
          <a:solidFill>
            <a:srgbClr val="FFC000"/>
          </a:solidFill>
        </p:grpSpPr>
        <p:sp>
          <p:nvSpPr>
            <p:cNvPr id="13" name="Freeform 5"/>
            <p:cNvSpPr>
              <a:spLocks/>
            </p:cNvSpPr>
            <p:nvPr/>
          </p:nvSpPr>
          <p:spPr bwMode="auto">
            <a:xfrm>
              <a:off x="3551" y="1138"/>
              <a:ext cx="578" cy="493"/>
            </a:xfrm>
            <a:custGeom>
              <a:avLst/>
              <a:gdLst>
                <a:gd name="T0" fmla="*/ 331 w 335"/>
                <a:gd name="T1" fmla="*/ 22 h 287"/>
                <a:gd name="T2" fmla="*/ 173 w 335"/>
                <a:gd name="T3" fmla="*/ 78 h 287"/>
                <a:gd name="T4" fmla="*/ 163 w 335"/>
                <a:gd name="T5" fmla="*/ 81 h 287"/>
                <a:gd name="T6" fmla="*/ 160 w 335"/>
                <a:gd name="T7" fmla="*/ 78 h 287"/>
                <a:gd name="T8" fmla="*/ 5 w 335"/>
                <a:gd name="T9" fmla="*/ 22 h 287"/>
                <a:gd name="T10" fmla="*/ 1 w 335"/>
                <a:gd name="T11" fmla="*/ 29 h 287"/>
                <a:gd name="T12" fmla="*/ 1 w 335"/>
                <a:gd name="T13" fmla="*/ 217 h 287"/>
                <a:gd name="T14" fmla="*/ 8 w 335"/>
                <a:gd name="T15" fmla="*/ 225 h 287"/>
                <a:gd name="T16" fmla="*/ 10 w 335"/>
                <a:gd name="T17" fmla="*/ 225 h 287"/>
                <a:gd name="T18" fmla="*/ 160 w 335"/>
                <a:gd name="T19" fmla="*/ 282 h 287"/>
                <a:gd name="T20" fmla="*/ 171 w 335"/>
                <a:gd name="T21" fmla="*/ 285 h 287"/>
                <a:gd name="T22" fmla="*/ 173 w 335"/>
                <a:gd name="T23" fmla="*/ 282 h 287"/>
                <a:gd name="T24" fmla="*/ 325 w 335"/>
                <a:gd name="T25" fmla="*/ 225 h 287"/>
                <a:gd name="T26" fmla="*/ 335 w 335"/>
                <a:gd name="T27" fmla="*/ 220 h 287"/>
                <a:gd name="T28" fmla="*/ 335 w 335"/>
                <a:gd name="T29" fmla="*/ 217 h 287"/>
                <a:gd name="T30" fmla="*/ 335 w 335"/>
                <a:gd name="T31" fmla="*/ 29 h 287"/>
                <a:gd name="T32" fmla="*/ 331 w 335"/>
                <a:gd name="T33" fmla="*/ 22 h 2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35" h="287">
                  <a:moveTo>
                    <a:pt x="331" y="22"/>
                  </a:moveTo>
                  <a:cubicBezTo>
                    <a:pt x="272" y="0"/>
                    <a:pt x="205" y="24"/>
                    <a:pt x="173" y="78"/>
                  </a:cubicBezTo>
                  <a:cubicBezTo>
                    <a:pt x="171" y="82"/>
                    <a:pt x="167" y="83"/>
                    <a:pt x="163" y="81"/>
                  </a:cubicBezTo>
                  <a:cubicBezTo>
                    <a:pt x="162" y="80"/>
                    <a:pt x="161" y="79"/>
                    <a:pt x="160" y="78"/>
                  </a:cubicBezTo>
                  <a:cubicBezTo>
                    <a:pt x="129" y="24"/>
                    <a:pt x="64" y="0"/>
                    <a:pt x="5" y="22"/>
                  </a:cubicBezTo>
                  <a:cubicBezTo>
                    <a:pt x="2" y="24"/>
                    <a:pt x="0" y="26"/>
                    <a:pt x="1" y="29"/>
                  </a:cubicBezTo>
                  <a:cubicBezTo>
                    <a:pt x="1" y="217"/>
                    <a:pt x="1" y="217"/>
                    <a:pt x="1" y="217"/>
                  </a:cubicBezTo>
                  <a:cubicBezTo>
                    <a:pt x="1" y="222"/>
                    <a:pt x="4" y="225"/>
                    <a:pt x="8" y="225"/>
                  </a:cubicBezTo>
                  <a:cubicBezTo>
                    <a:pt x="9" y="225"/>
                    <a:pt x="10" y="225"/>
                    <a:pt x="10" y="225"/>
                  </a:cubicBezTo>
                  <a:cubicBezTo>
                    <a:pt x="68" y="206"/>
                    <a:pt x="130" y="230"/>
                    <a:pt x="160" y="282"/>
                  </a:cubicBezTo>
                  <a:cubicBezTo>
                    <a:pt x="162" y="286"/>
                    <a:pt x="167" y="287"/>
                    <a:pt x="171" y="285"/>
                  </a:cubicBezTo>
                  <a:cubicBezTo>
                    <a:pt x="172" y="284"/>
                    <a:pt x="173" y="283"/>
                    <a:pt x="173" y="282"/>
                  </a:cubicBezTo>
                  <a:cubicBezTo>
                    <a:pt x="204" y="229"/>
                    <a:pt x="268" y="205"/>
                    <a:pt x="325" y="225"/>
                  </a:cubicBezTo>
                  <a:cubicBezTo>
                    <a:pt x="329" y="226"/>
                    <a:pt x="334" y="224"/>
                    <a:pt x="335" y="220"/>
                  </a:cubicBezTo>
                  <a:cubicBezTo>
                    <a:pt x="335" y="219"/>
                    <a:pt x="335" y="218"/>
                    <a:pt x="335" y="217"/>
                  </a:cubicBezTo>
                  <a:cubicBezTo>
                    <a:pt x="335" y="29"/>
                    <a:pt x="335" y="29"/>
                    <a:pt x="335" y="29"/>
                  </a:cubicBezTo>
                  <a:cubicBezTo>
                    <a:pt x="335" y="26"/>
                    <a:pt x="334" y="24"/>
                    <a:pt x="331" y="2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4" name="Oval 6"/>
            <p:cNvSpPr>
              <a:spLocks noChangeArrowheads="1"/>
            </p:cNvSpPr>
            <p:nvPr/>
          </p:nvSpPr>
          <p:spPr bwMode="auto">
            <a:xfrm>
              <a:off x="3755" y="1011"/>
              <a:ext cx="172" cy="173"/>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24" name="Rounded Rectangle 23">
            <a:extLst>
              <a:ext uri="{FF2B5EF4-FFF2-40B4-BE49-F238E27FC236}">
                <a16:creationId xmlns:a16="http://schemas.microsoft.com/office/drawing/2014/main" id="{BFD96790-848A-438E-9E66-18D7BAF751A7}"/>
              </a:ext>
            </a:extLst>
          </p:cNvPr>
          <p:cNvSpPr/>
          <p:nvPr/>
        </p:nvSpPr>
        <p:spPr>
          <a:xfrm>
            <a:off x="935180" y="44245"/>
            <a:ext cx="11159837" cy="779470"/>
          </a:xfrm>
          <a:prstGeom prst="roundRect">
            <a:avLst>
              <a:gd name="adj" fmla="val 8891"/>
            </a:avLst>
          </a:prstGeom>
          <a:solidFill>
            <a:srgbClr val="FFC000"/>
          </a:solidFill>
          <a:ln>
            <a:noFill/>
          </a:ln>
          <a:effectLst>
            <a:outerShdw blurRad="571500" dist="279400" dir="1500000" sx="98000" sy="98000" algn="ctr" rotWithShape="0">
              <a:schemeClr val="tx1">
                <a:lumMod val="85000"/>
                <a:lumOff val="15000"/>
                <a:alpha val="17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MX" sz="2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OTROS  DERECHOS  POLÍTICOS</a:t>
            </a:r>
            <a:endParaRPr kumimoji="0" lang="es-MX"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MX"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CPEUM</a:t>
            </a:r>
          </a:p>
        </p:txBody>
      </p:sp>
      <p:pic>
        <p:nvPicPr>
          <p:cNvPr id="29" name="Imagen 28"/>
          <p:cNvPicPr>
            <a:picLocks noChangeAspect="1"/>
          </p:cNvPicPr>
          <p:nvPr/>
        </p:nvPicPr>
        <p:blipFill>
          <a:blip r:embed="rId2"/>
          <a:stretch>
            <a:fillRect/>
          </a:stretch>
        </p:blipFill>
        <p:spPr>
          <a:xfrm>
            <a:off x="9486711" y="6383813"/>
            <a:ext cx="2057400" cy="406401"/>
          </a:xfrm>
          <a:prstGeom prst="rect">
            <a:avLst/>
          </a:prstGeom>
        </p:spPr>
      </p:pic>
      <p:graphicFrame>
        <p:nvGraphicFramePr>
          <p:cNvPr id="2" name="Tabla 3">
            <a:extLst>
              <a:ext uri="{FF2B5EF4-FFF2-40B4-BE49-F238E27FC236}">
                <a16:creationId xmlns:a16="http://schemas.microsoft.com/office/drawing/2014/main" id="{6D8FE496-9945-7574-6123-B7445B583DF0}"/>
              </a:ext>
            </a:extLst>
          </p:cNvPr>
          <p:cNvGraphicFramePr>
            <a:graphicFrameLocks noGrp="1"/>
          </p:cNvGraphicFramePr>
          <p:nvPr/>
        </p:nvGraphicFramePr>
        <p:xfrm>
          <a:off x="935180" y="897405"/>
          <a:ext cx="11159838" cy="5577840"/>
        </p:xfrm>
        <a:graphic>
          <a:graphicData uri="http://schemas.openxmlformats.org/drawingml/2006/table">
            <a:tbl>
              <a:tblPr firstRow="1" bandRow="1">
                <a:tableStyleId>{17292A2E-F333-43FB-9621-5CBBE7FDCDCB}</a:tableStyleId>
              </a:tblPr>
              <a:tblGrid>
                <a:gridCol w="5579919">
                  <a:extLst>
                    <a:ext uri="{9D8B030D-6E8A-4147-A177-3AD203B41FA5}">
                      <a16:colId xmlns:a16="http://schemas.microsoft.com/office/drawing/2014/main" val="4112393513"/>
                    </a:ext>
                  </a:extLst>
                </a:gridCol>
                <a:gridCol w="5579919">
                  <a:extLst>
                    <a:ext uri="{9D8B030D-6E8A-4147-A177-3AD203B41FA5}">
                      <a16:colId xmlns:a16="http://schemas.microsoft.com/office/drawing/2014/main" val="3549808907"/>
                    </a:ext>
                  </a:extLst>
                </a:gridCol>
              </a:tblGrid>
              <a:tr h="370840">
                <a:tc>
                  <a:txBody>
                    <a:bodyPr/>
                    <a:lstStyle/>
                    <a:p>
                      <a:pPr algn="ctr"/>
                      <a:r>
                        <a:rPr lang="es-MX" sz="2400" b="1" dirty="0">
                          <a:solidFill>
                            <a:schemeClr val="tx1"/>
                          </a:solidFill>
                          <a:latin typeface="Arial" panose="020B0604020202020204" pitchFamily="34" charset="0"/>
                          <a:cs typeface="Arial" panose="020B0604020202020204" pitchFamily="34" charset="0"/>
                        </a:rPr>
                        <a:t>ACCESO A LA INFORMACIÓN PÚBLICA   (6)</a:t>
                      </a:r>
                    </a:p>
                  </a:txBody>
                  <a:tcPr/>
                </a:tc>
                <a:tc>
                  <a:txBody>
                    <a:bodyPr/>
                    <a:lstStyle/>
                    <a:p>
                      <a:pPr algn="ctr"/>
                      <a:r>
                        <a:rPr lang="es-MX" sz="2400" b="1" dirty="0">
                          <a:solidFill>
                            <a:schemeClr val="tx1"/>
                          </a:solidFill>
                          <a:latin typeface="Arial" panose="020B0604020202020204" pitchFamily="34" charset="0"/>
                          <a:cs typeface="Arial" panose="020B0604020202020204" pitchFamily="34" charset="0"/>
                        </a:rPr>
                        <a:t>PROTECCIÓN DE DATOS PERSONALES   (6  Y  16)</a:t>
                      </a:r>
                    </a:p>
                  </a:txBody>
                  <a:tcPr/>
                </a:tc>
                <a:extLst>
                  <a:ext uri="{0D108BD9-81ED-4DB2-BD59-A6C34878D82A}">
                    <a16:rowId xmlns:a16="http://schemas.microsoft.com/office/drawing/2014/main" val="4258527814"/>
                  </a:ext>
                </a:extLst>
              </a:tr>
              <a:tr h="370840">
                <a:tc>
                  <a:txBody>
                    <a:bodyPr/>
                    <a:lstStyle/>
                    <a:p>
                      <a:pPr algn="ctr"/>
                      <a:endParaRPr lang="es-MX" sz="2400" b="1" dirty="0">
                        <a:solidFill>
                          <a:schemeClr val="tx1"/>
                        </a:solidFill>
                        <a:latin typeface="Arial" panose="020B0604020202020204" pitchFamily="34" charset="0"/>
                        <a:cs typeface="Arial" panose="020B0604020202020204" pitchFamily="34" charset="0"/>
                      </a:endParaRPr>
                    </a:p>
                    <a:p>
                      <a:pPr algn="ctr"/>
                      <a:r>
                        <a:rPr lang="es-MX" sz="2400" b="1" dirty="0">
                          <a:solidFill>
                            <a:schemeClr val="tx1"/>
                          </a:solidFill>
                          <a:latin typeface="Arial" panose="020B0604020202020204" pitchFamily="34" charset="0"/>
                          <a:cs typeface="Arial" panose="020B0604020202020204" pitchFamily="34" charset="0"/>
                        </a:rPr>
                        <a:t>AL MEDIO AMBIENTE SALUDABLE  (4)</a:t>
                      </a:r>
                    </a:p>
                  </a:txBody>
                  <a:tcPr/>
                </a:tc>
                <a:tc>
                  <a:txBody>
                    <a:bodyPr/>
                    <a:lstStyle/>
                    <a:p>
                      <a:pPr algn="ctr"/>
                      <a:endParaRPr lang="es-MX" sz="2400" b="1" dirty="0">
                        <a:solidFill>
                          <a:schemeClr val="tx1"/>
                        </a:solidFill>
                        <a:latin typeface="Arial" panose="020B0604020202020204" pitchFamily="34" charset="0"/>
                        <a:cs typeface="Arial" panose="020B0604020202020204" pitchFamily="34" charset="0"/>
                      </a:endParaRPr>
                    </a:p>
                    <a:p>
                      <a:pPr algn="ctr"/>
                      <a:r>
                        <a:rPr lang="es-MX" sz="2400" b="1" dirty="0">
                          <a:solidFill>
                            <a:schemeClr val="tx1"/>
                          </a:solidFill>
                          <a:latin typeface="Arial" panose="020B0604020202020204" pitchFamily="34" charset="0"/>
                          <a:cs typeface="Arial" panose="020B0604020202020204" pitchFamily="34" charset="0"/>
                        </a:rPr>
                        <a:t>A VIVIENDA DIGNA Y DECOROSA   (4)</a:t>
                      </a:r>
                    </a:p>
                  </a:txBody>
                  <a:tcPr/>
                </a:tc>
                <a:extLst>
                  <a:ext uri="{0D108BD9-81ED-4DB2-BD59-A6C34878D82A}">
                    <a16:rowId xmlns:a16="http://schemas.microsoft.com/office/drawing/2014/main" val="2092511926"/>
                  </a:ext>
                </a:extLst>
              </a:tr>
              <a:tr h="370840">
                <a:tc>
                  <a:txBody>
                    <a:bodyPr/>
                    <a:lstStyle/>
                    <a:p>
                      <a:pPr algn="ctr"/>
                      <a:endParaRPr lang="es-MX" sz="2400" b="1" dirty="0">
                        <a:solidFill>
                          <a:schemeClr val="tx1"/>
                        </a:solidFill>
                        <a:latin typeface="Arial" panose="020B0604020202020204" pitchFamily="34" charset="0"/>
                        <a:cs typeface="Arial" panose="020B0604020202020204" pitchFamily="34" charset="0"/>
                      </a:endParaRPr>
                    </a:p>
                    <a:p>
                      <a:pPr algn="ctr"/>
                      <a:r>
                        <a:rPr lang="es-MX" sz="2400" b="1" dirty="0">
                          <a:solidFill>
                            <a:schemeClr val="tx1"/>
                          </a:solidFill>
                          <a:latin typeface="Arial" panose="020B0604020202020204" pitchFamily="34" charset="0"/>
                          <a:cs typeface="Arial" panose="020B0604020202020204" pitchFamily="34" charset="0"/>
                        </a:rPr>
                        <a:t>A REUNIÓN CON FINES POLÍTICOS   (9)</a:t>
                      </a:r>
                    </a:p>
                  </a:txBody>
                  <a:tcPr/>
                </a:tc>
                <a:tc>
                  <a:txBody>
                    <a:bodyPr/>
                    <a:lstStyle/>
                    <a:p>
                      <a:pPr algn="ctr"/>
                      <a:endParaRPr lang="es-MX" sz="2400" b="1" dirty="0">
                        <a:solidFill>
                          <a:schemeClr val="tx1"/>
                        </a:solidFill>
                        <a:latin typeface="Arial" panose="020B0604020202020204" pitchFamily="34" charset="0"/>
                        <a:cs typeface="Arial" panose="020B0604020202020204" pitchFamily="34" charset="0"/>
                      </a:endParaRPr>
                    </a:p>
                    <a:p>
                      <a:pPr algn="ctr"/>
                      <a:r>
                        <a:rPr lang="es-MX" sz="2400" b="1" dirty="0">
                          <a:solidFill>
                            <a:schemeClr val="tx1"/>
                          </a:solidFill>
                          <a:latin typeface="Arial" panose="020B0604020202020204" pitchFamily="34" charset="0"/>
                          <a:cs typeface="Arial" panose="020B0604020202020204" pitchFamily="34" charset="0"/>
                        </a:rPr>
                        <a:t>A EDUCACIÓN PÚBLICA            (3)</a:t>
                      </a:r>
                    </a:p>
                  </a:txBody>
                  <a:tcPr/>
                </a:tc>
                <a:extLst>
                  <a:ext uri="{0D108BD9-81ED-4DB2-BD59-A6C34878D82A}">
                    <a16:rowId xmlns:a16="http://schemas.microsoft.com/office/drawing/2014/main" val="1547020733"/>
                  </a:ext>
                </a:extLst>
              </a:tr>
              <a:tr h="370840">
                <a:tc>
                  <a:txBody>
                    <a:bodyPr/>
                    <a:lstStyle/>
                    <a:p>
                      <a:pPr algn="ctr"/>
                      <a:endParaRPr lang="es-MX" sz="2400" b="1" dirty="0">
                        <a:solidFill>
                          <a:schemeClr val="tx1"/>
                        </a:solidFill>
                        <a:latin typeface="Arial" panose="020B0604020202020204" pitchFamily="34" charset="0"/>
                        <a:cs typeface="Arial" panose="020B0604020202020204" pitchFamily="34" charset="0"/>
                      </a:endParaRPr>
                    </a:p>
                    <a:p>
                      <a:pPr algn="ctr"/>
                      <a:r>
                        <a:rPr lang="es-MX" sz="2400" b="1" dirty="0">
                          <a:solidFill>
                            <a:schemeClr val="tx1"/>
                          </a:solidFill>
                          <a:latin typeface="Arial" panose="020B0604020202020204" pitchFamily="34" charset="0"/>
                          <a:cs typeface="Arial" panose="020B0604020202020204" pitchFamily="34" charset="0"/>
                        </a:rPr>
                        <a:t>A LA LIBRE EXPRESIÓN DE LAS IDEAS   (6  y  7)</a:t>
                      </a:r>
                    </a:p>
                  </a:txBody>
                  <a:tcPr/>
                </a:tc>
                <a:tc>
                  <a:txBody>
                    <a:bodyPr/>
                    <a:lstStyle/>
                    <a:p>
                      <a:pPr algn="ctr"/>
                      <a:endParaRPr lang="es-MX" sz="2400" b="1" dirty="0">
                        <a:solidFill>
                          <a:schemeClr val="tx1"/>
                        </a:solidFill>
                        <a:latin typeface="Arial" panose="020B0604020202020204" pitchFamily="34" charset="0"/>
                        <a:cs typeface="Arial" panose="020B0604020202020204" pitchFamily="34" charset="0"/>
                      </a:endParaRPr>
                    </a:p>
                    <a:p>
                      <a:pPr algn="ctr"/>
                      <a:r>
                        <a:rPr lang="es-MX" sz="2400" b="1" dirty="0">
                          <a:solidFill>
                            <a:schemeClr val="tx1"/>
                          </a:solidFill>
                          <a:latin typeface="Arial" panose="020B0604020202020204" pitchFamily="34" charset="0"/>
                          <a:cs typeface="Arial" panose="020B0604020202020204" pitchFamily="34" charset="0"/>
                        </a:rPr>
                        <a:t>AL INTERÉS SUPERIOR DE NIÑAS, NIÑOS Y ADOLESCENTES   (4)</a:t>
                      </a:r>
                    </a:p>
                  </a:txBody>
                  <a:tcPr/>
                </a:tc>
                <a:extLst>
                  <a:ext uri="{0D108BD9-81ED-4DB2-BD59-A6C34878D82A}">
                    <a16:rowId xmlns:a16="http://schemas.microsoft.com/office/drawing/2014/main" val="2348727443"/>
                  </a:ext>
                </a:extLst>
              </a:tr>
              <a:tr h="370840">
                <a:tc>
                  <a:txBody>
                    <a:bodyPr/>
                    <a:lstStyle/>
                    <a:p>
                      <a:pPr algn="ctr"/>
                      <a:endParaRPr lang="es-MX" sz="2400" b="1" dirty="0">
                        <a:solidFill>
                          <a:schemeClr val="tx1"/>
                        </a:solidFill>
                        <a:latin typeface="Arial" panose="020B0604020202020204" pitchFamily="34" charset="0"/>
                        <a:cs typeface="Arial" panose="020B0604020202020204" pitchFamily="34" charset="0"/>
                      </a:endParaRPr>
                    </a:p>
                    <a:p>
                      <a:pPr algn="ctr"/>
                      <a:r>
                        <a:rPr lang="es-MX" sz="2400" b="1" dirty="0">
                          <a:solidFill>
                            <a:schemeClr val="tx1"/>
                          </a:solidFill>
                          <a:latin typeface="Arial" panose="020B0604020202020204" pitchFamily="34" charset="0"/>
                          <a:cs typeface="Arial" panose="020B0604020202020204" pitchFamily="34" charset="0"/>
                        </a:rPr>
                        <a:t>INVIOLABILIDAD DE LAS COMUNICACIONES PRIVADAS   (16)</a:t>
                      </a:r>
                    </a:p>
                  </a:txBody>
                  <a:tcPr/>
                </a:tc>
                <a:tc>
                  <a:txBody>
                    <a:bodyPr/>
                    <a:lstStyle/>
                    <a:p>
                      <a:pPr algn="ctr"/>
                      <a:endParaRPr lang="es-MX" sz="2400" b="1" dirty="0">
                        <a:solidFill>
                          <a:schemeClr val="tx1"/>
                        </a:solidFill>
                        <a:latin typeface="Arial" panose="020B0604020202020204" pitchFamily="34" charset="0"/>
                        <a:cs typeface="Arial" panose="020B0604020202020204" pitchFamily="34" charset="0"/>
                      </a:endParaRPr>
                    </a:p>
                    <a:p>
                      <a:pPr algn="ctr"/>
                      <a:r>
                        <a:rPr lang="es-MX" sz="2400" b="1" dirty="0">
                          <a:solidFill>
                            <a:schemeClr val="tx1"/>
                          </a:solidFill>
                          <a:latin typeface="Arial" panose="020B0604020202020204" pitchFamily="34" charset="0"/>
                          <a:cs typeface="Arial" panose="020B0604020202020204" pitchFamily="34" charset="0"/>
                        </a:rPr>
                        <a:t>LIBERTAD DE CREENCIA RELIGIOSA   (24) </a:t>
                      </a:r>
                    </a:p>
                  </a:txBody>
                  <a:tcPr/>
                </a:tc>
                <a:extLst>
                  <a:ext uri="{0D108BD9-81ED-4DB2-BD59-A6C34878D82A}">
                    <a16:rowId xmlns:a16="http://schemas.microsoft.com/office/drawing/2014/main" val="4150945063"/>
                  </a:ext>
                </a:extLst>
              </a:tr>
            </a:tbl>
          </a:graphicData>
        </a:graphic>
      </p:graphicFrame>
    </p:spTree>
    <p:extLst>
      <p:ext uri="{BB962C8B-B14F-4D97-AF65-F5344CB8AC3E}">
        <p14:creationId xmlns:p14="http://schemas.microsoft.com/office/powerpoint/2010/main" val="3028311187"/>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angle 17"/>
          <p:cNvSpPr/>
          <p:nvPr/>
        </p:nvSpPr>
        <p:spPr>
          <a:xfrm>
            <a:off x="1" y="0"/>
            <a:ext cx="886690" cy="6857999"/>
          </a:xfrm>
          <a:prstGeom prst="rect">
            <a:avLst/>
          </a:prstGeom>
          <a:solidFill>
            <a:schemeClr val="tx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nvGrpSpPr>
          <p:cNvPr id="12" name="Group 4"/>
          <p:cNvGrpSpPr>
            <a:grpSpLocks noChangeAspect="1"/>
          </p:cNvGrpSpPr>
          <p:nvPr/>
        </p:nvGrpSpPr>
        <p:grpSpPr bwMode="auto">
          <a:xfrm>
            <a:off x="48491" y="174027"/>
            <a:ext cx="789709" cy="723378"/>
            <a:chOff x="3551" y="1011"/>
            <a:chExt cx="578" cy="620"/>
          </a:xfrm>
          <a:solidFill>
            <a:srgbClr val="FFC000"/>
          </a:solidFill>
        </p:grpSpPr>
        <p:sp>
          <p:nvSpPr>
            <p:cNvPr id="13" name="Freeform 5"/>
            <p:cNvSpPr>
              <a:spLocks/>
            </p:cNvSpPr>
            <p:nvPr/>
          </p:nvSpPr>
          <p:spPr bwMode="auto">
            <a:xfrm>
              <a:off x="3551" y="1138"/>
              <a:ext cx="578" cy="493"/>
            </a:xfrm>
            <a:custGeom>
              <a:avLst/>
              <a:gdLst>
                <a:gd name="T0" fmla="*/ 331 w 335"/>
                <a:gd name="T1" fmla="*/ 22 h 287"/>
                <a:gd name="T2" fmla="*/ 173 w 335"/>
                <a:gd name="T3" fmla="*/ 78 h 287"/>
                <a:gd name="T4" fmla="*/ 163 w 335"/>
                <a:gd name="T5" fmla="*/ 81 h 287"/>
                <a:gd name="T6" fmla="*/ 160 w 335"/>
                <a:gd name="T7" fmla="*/ 78 h 287"/>
                <a:gd name="T8" fmla="*/ 5 w 335"/>
                <a:gd name="T9" fmla="*/ 22 h 287"/>
                <a:gd name="T10" fmla="*/ 1 w 335"/>
                <a:gd name="T11" fmla="*/ 29 h 287"/>
                <a:gd name="T12" fmla="*/ 1 w 335"/>
                <a:gd name="T13" fmla="*/ 217 h 287"/>
                <a:gd name="T14" fmla="*/ 8 w 335"/>
                <a:gd name="T15" fmla="*/ 225 h 287"/>
                <a:gd name="T16" fmla="*/ 10 w 335"/>
                <a:gd name="T17" fmla="*/ 225 h 287"/>
                <a:gd name="T18" fmla="*/ 160 w 335"/>
                <a:gd name="T19" fmla="*/ 282 h 287"/>
                <a:gd name="T20" fmla="*/ 171 w 335"/>
                <a:gd name="T21" fmla="*/ 285 h 287"/>
                <a:gd name="T22" fmla="*/ 173 w 335"/>
                <a:gd name="T23" fmla="*/ 282 h 287"/>
                <a:gd name="T24" fmla="*/ 325 w 335"/>
                <a:gd name="T25" fmla="*/ 225 h 287"/>
                <a:gd name="T26" fmla="*/ 335 w 335"/>
                <a:gd name="T27" fmla="*/ 220 h 287"/>
                <a:gd name="T28" fmla="*/ 335 w 335"/>
                <a:gd name="T29" fmla="*/ 217 h 287"/>
                <a:gd name="T30" fmla="*/ 335 w 335"/>
                <a:gd name="T31" fmla="*/ 29 h 287"/>
                <a:gd name="T32" fmla="*/ 331 w 335"/>
                <a:gd name="T33" fmla="*/ 22 h 2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35" h="287">
                  <a:moveTo>
                    <a:pt x="331" y="22"/>
                  </a:moveTo>
                  <a:cubicBezTo>
                    <a:pt x="272" y="0"/>
                    <a:pt x="205" y="24"/>
                    <a:pt x="173" y="78"/>
                  </a:cubicBezTo>
                  <a:cubicBezTo>
                    <a:pt x="171" y="82"/>
                    <a:pt x="167" y="83"/>
                    <a:pt x="163" y="81"/>
                  </a:cubicBezTo>
                  <a:cubicBezTo>
                    <a:pt x="162" y="80"/>
                    <a:pt x="161" y="79"/>
                    <a:pt x="160" y="78"/>
                  </a:cubicBezTo>
                  <a:cubicBezTo>
                    <a:pt x="129" y="24"/>
                    <a:pt x="64" y="0"/>
                    <a:pt x="5" y="22"/>
                  </a:cubicBezTo>
                  <a:cubicBezTo>
                    <a:pt x="2" y="24"/>
                    <a:pt x="0" y="26"/>
                    <a:pt x="1" y="29"/>
                  </a:cubicBezTo>
                  <a:cubicBezTo>
                    <a:pt x="1" y="217"/>
                    <a:pt x="1" y="217"/>
                    <a:pt x="1" y="217"/>
                  </a:cubicBezTo>
                  <a:cubicBezTo>
                    <a:pt x="1" y="222"/>
                    <a:pt x="4" y="225"/>
                    <a:pt x="8" y="225"/>
                  </a:cubicBezTo>
                  <a:cubicBezTo>
                    <a:pt x="9" y="225"/>
                    <a:pt x="10" y="225"/>
                    <a:pt x="10" y="225"/>
                  </a:cubicBezTo>
                  <a:cubicBezTo>
                    <a:pt x="68" y="206"/>
                    <a:pt x="130" y="230"/>
                    <a:pt x="160" y="282"/>
                  </a:cubicBezTo>
                  <a:cubicBezTo>
                    <a:pt x="162" y="286"/>
                    <a:pt x="167" y="287"/>
                    <a:pt x="171" y="285"/>
                  </a:cubicBezTo>
                  <a:cubicBezTo>
                    <a:pt x="172" y="284"/>
                    <a:pt x="173" y="283"/>
                    <a:pt x="173" y="282"/>
                  </a:cubicBezTo>
                  <a:cubicBezTo>
                    <a:pt x="204" y="229"/>
                    <a:pt x="268" y="205"/>
                    <a:pt x="325" y="225"/>
                  </a:cubicBezTo>
                  <a:cubicBezTo>
                    <a:pt x="329" y="226"/>
                    <a:pt x="334" y="224"/>
                    <a:pt x="335" y="220"/>
                  </a:cubicBezTo>
                  <a:cubicBezTo>
                    <a:pt x="335" y="219"/>
                    <a:pt x="335" y="218"/>
                    <a:pt x="335" y="217"/>
                  </a:cubicBezTo>
                  <a:cubicBezTo>
                    <a:pt x="335" y="29"/>
                    <a:pt x="335" y="29"/>
                    <a:pt x="335" y="29"/>
                  </a:cubicBezTo>
                  <a:cubicBezTo>
                    <a:pt x="335" y="26"/>
                    <a:pt x="334" y="24"/>
                    <a:pt x="331" y="2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4" name="Oval 6"/>
            <p:cNvSpPr>
              <a:spLocks noChangeArrowheads="1"/>
            </p:cNvSpPr>
            <p:nvPr/>
          </p:nvSpPr>
          <p:spPr bwMode="auto">
            <a:xfrm>
              <a:off x="3755" y="1011"/>
              <a:ext cx="172" cy="173"/>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24" name="Rounded Rectangle 23">
            <a:extLst>
              <a:ext uri="{FF2B5EF4-FFF2-40B4-BE49-F238E27FC236}">
                <a16:creationId xmlns:a16="http://schemas.microsoft.com/office/drawing/2014/main" id="{BFD96790-848A-438E-9E66-18D7BAF751A7}"/>
              </a:ext>
            </a:extLst>
          </p:cNvPr>
          <p:cNvSpPr/>
          <p:nvPr/>
        </p:nvSpPr>
        <p:spPr>
          <a:xfrm>
            <a:off x="935180" y="44245"/>
            <a:ext cx="11159837" cy="779470"/>
          </a:xfrm>
          <a:prstGeom prst="roundRect">
            <a:avLst>
              <a:gd name="adj" fmla="val 8891"/>
            </a:avLst>
          </a:prstGeom>
          <a:solidFill>
            <a:srgbClr val="FFC000"/>
          </a:solidFill>
          <a:ln>
            <a:noFill/>
          </a:ln>
          <a:effectLst>
            <a:outerShdw blurRad="571500" dist="279400" dir="1500000" sx="98000" sy="98000" algn="ctr" rotWithShape="0">
              <a:schemeClr val="tx1">
                <a:lumMod val="85000"/>
                <a:lumOff val="15000"/>
                <a:alpha val="17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MX" sz="2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OTROS  DERECHOS  POLÍTICOS</a:t>
            </a:r>
            <a:endParaRPr kumimoji="0" lang="es-MX"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MX"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CPEUM</a:t>
            </a:r>
          </a:p>
        </p:txBody>
      </p:sp>
      <p:pic>
        <p:nvPicPr>
          <p:cNvPr id="29" name="Imagen 28"/>
          <p:cNvPicPr>
            <a:picLocks noChangeAspect="1"/>
          </p:cNvPicPr>
          <p:nvPr/>
        </p:nvPicPr>
        <p:blipFill>
          <a:blip r:embed="rId2"/>
          <a:stretch>
            <a:fillRect/>
          </a:stretch>
        </p:blipFill>
        <p:spPr>
          <a:xfrm>
            <a:off x="9486711" y="6383813"/>
            <a:ext cx="2057400" cy="406401"/>
          </a:xfrm>
          <a:prstGeom prst="rect">
            <a:avLst/>
          </a:prstGeom>
        </p:spPr>
      </p:pic>
      <p:graphicFrame>
        <p:nvGraphicFramePr>
          <p:cNvPr id="2" name="Tabla 3">
            <a:extLst>
              <a:ext uri="{FF2B5EF4-FFF2-40B4-BE49-F238E27FC236}">
                <a16:creationId xmlns:a16="http://schemas.microsoft.com/office/drawing/2014/main" id="{6D8FE496-9945-7574-6123-B7445B583DF0}"/>
              </a:ext>
            </a:extLst>
          </p:cNvPr>
          <p:cNvGraphicFramePr>
            <a:graphicFrameLocks noGrp="1"/>
          </p:cNvGraphicFramePr>
          <p:nvPr>
            <p:extLst>
              <p:ext uri="{D42A27DB-BD31-4B8C-83A1-F6EECF244321}">
                <p14:modId xmlns:p14="http://schemas.microsoft.com/office/powerpoint/2010/main" val="2203136079"/>
              </p:ext>
            </p:extLst>
          </p:nvPr>
        </p:nvGraphicFramePr>
        <p:xfrm>
          <a:off x="935180" y="897405"/>
          <a:ext cx="11159838" cy="5212080"/>
        </p:xfrm>
        <a:graphic>
          <a:graphicData uri="http://schemas.openxmlformats.org/drawingml/2006/table">
            <a:tbl>
              <a:tblPr firstRow="1" bandRow="1">
                <a:tableStyleId>{17292A2E-F333-43FB-9621-5CBBE7FDCDCB}</a:tableStyleId>
              </a:tblPr>
              <a:tblGrid>
                <a:gridCol w="5579919">
                  <a:extLst>
                    <a:ext uri="{9D8B030D-6E8A-4147-A177-3AD203B41FA5}">
                      <a16:colId xmlns:a16="http://schemas.microsoft.com/office/drawing/2014/main" val="4112393513"/>
                    </a:ext>
                  </a:extLst>
                </a:gridCol>
                <a:gridCol w="5579919">
                  <a:extLst>
                    <a:ext uri="{9D8B030D-6E8A-4147-A177-3AD203B41FA5}">
                      <a16:colId xmlns:a16="http://schemas.microsoft.com/office/drawing/2014/main" val="3549808907"/>
                    </a:ext>
                  </a:extLst>
                </a:gridCol>
              </a:tblGrid>
              <a:tr h="370840">
                <a:tc>
                  <a:txBody>
                    <a:bodyPr/>
                    <a:lstStyle/>
                    <a:p>
                      <a:pPr algn="ctr"/>
                      <a:endParaRPr lang="es-MX" sz="2400" b="1" dirty="0">
                        <a:solidFill>
                          <a:schemeClr val="tx1"/>
                        </a:solidFill>
                        <a:latin typeface="Arial" panose="020B0604020202020204" pitchFamily="34" charset="0"/>
                        <a:cs typeface="Arial" panose="020B0604020202020204" pitchFamily="34" charset="0"/>
                      </a:endParaRPr>
                    </a:p>
                    <a:p>
                      <a:pPr algn="ctr"/>
                      <a:r>
                        <a:rPr lang="es-MX" sz="2400" b="1" dirty="0">
                          <a:solidFill>
                            <a:schemeClr val="tx1"/>
                          </a:solidFill>
                          <a:latin typeface="Arial" panose="020B0604020202020204" pitchFamily="34" charset="0"/>
                          <a:cs typeface="Arial" panose="020B0604020202020204" pitchFamily="34" charset="0"/>
                        </a:rPr>
                        <a:t>LIBERTAD DE TRÁNSITO   (11)</a:t>
                      </a:r>
                    </a:p>
                  </a:txBody>
                  <a:tcPr/>
                </a:tc>
                <a:tc>
                  <a:txBody>
                    <a:bodyPr/>
                    <a:lstStyle/>
                    <a:p>
                      <a:pPr algn="ctr"/>
                      <a:endParaRPr lang="es-MX" sz="2400" b="1" dirty="0">
                        <a:solidFill>
                          <a:schemeClr val="tx1"/>
                        </a:solidFill>
                        <a:latin typeface="Arial" panose="020B0604020202020204" pitchFamily="34" charset="0"/>
                        <a:cs typeface="Arial" panose="020B0604020202020204" pitchFamily="34" charset="0"/>
                      </a:endParaRPr>
                    </a:p>
                    <a:p>
                      <a:pPr algn="ctr"/>
                      <a:r>
                        <a:rPr lang="es-MX" sz="2400" b="1" dirty="0">
                          <a:solidFill>
                            <a:schemeClr val="tx1"/>
                          </a:solidFill>
                          <a:latin typeface="Arial" panose="020B0604020202020204" pitchFamily="34" charset="0"/>
                          <a:cs typeface="Arial" panose="020B0604020202020204" pitchFamily="34" charset="0"/>
                        </a:rPr>
                        <a:t>LIBERTAD DE RESIDENCIA   (11)</a:t>
                      </a:r>
                    </a:p>
                  </a:txBody>
                  <a:tcPr/>
                </a:tc>
                <a:extLst>
                  <a:ext uri="{0D108BD9-81ED-4DB2-BD59-A6C34878D82A}">
                    <a16:rowId xmlns:a16="http://schemas.microsoft.com/office/drawing/2014/main" val="4258527814"/>
                  </a:ext>
                </a:extLst>
              </a:tr>
              <a:tr h="370840">
                <a:tc>
                  <a:txBody>
                    <a:bodyPr/>
                    <a:lstStyle/>
                    <a:p>
                      <a:pPr algn="ctr"/>
                      <a:endParaRPr lang="es-MX" sz="2400" b="1" dirty="0">
                        <a:solidFill>
                          <a:schemeClr val="tx1"/>
                        </a:solidFill>
                        <a:latin typeface="Arial" panose="020B0604020202020204" pitchFamily="34" charset="0"/>
                        <a:cs typeface="Arial" panose="020B0604020202020204" pitchFamily="34" charset="0"/>
                      </a:endParaRPr>
                    </a:p>
                    <a:p>
                      <a:pPr algn="ctr"/>
                      <a:r>
                        <a:rPr lang="es-MX" sz="2400" b="1" dirty="0">
                          <a:solidFill>
                            <a:schemeClr val="tx1"/>
                          </a:solidFill>
                          <a:latin typeface="Arial" panose="020B0604020202020204" pitchFamily="34" charset="0"/>
                          <a:cs typeface="Arial" panose="020B0604020202020204" pitchFamily="34" charset="0"/>
                        </a:rPr>
                        <a:t>ACCESO A LA SALUD   (4)</a:t>
                      </a:r>
                    </a:p>
                  </a:txBody>
                  <a:tcPr/>
                </a:tc>
                <a:tc>
                  <a:txBody>
                    <a:bodyPr/>
                    <a:lstStyle/>
                    <a:p>
                      <a:pPr algn="ctr"/>
                      <a:endParaRPr lang="es-MX" sz="2400" b="1" dirty="0">
                        <a:solidFill>
                          <a:schemeClr val="tx1"/>
                        </a:solidFill>
                        <a:latin typeface="Arial" panose="020B0604020202020204" pitchFamily="34" charset="0"/>
                        <a:cs typeface="Arial" panose="020B0604020202020204" pitchFamily="34" charset="0"/>
                      </a:endParaRPr>
                    </a:p>
                    <a:p>
                      <a:pPr algn="ctr"/>
                      <a:r>
                        <a:rPr lang="es-MX" sz="2400" b="1" dirty="0">
                          <a:solidFill>
                            <a:schemeClr val="tx1"/>
                          </a:solidFill>
                          <a:latin typeface="Arial" panose="020B0604020202020204" pitchFamily="34" charset="0"/>
                          <a:cs typeface="Arial" panose="020B0604020202020204" pitchFamily="34" charset="0"/>
                        </a:rPr>
                        <a:t>ACCESO A LA CULTURA   (4)</a:t>
                      </a:r>
                    </a:p>
                  </a:txBody>
                  <a:tcPr/>
                </a:tc>
                <a:extLst>
                  <a:ext uri="{0D108BD9-81ED-4DB2-BD59-A6C34878D82A}">
                    <a16:rowId xmlns:a16="http://schemas.microsoft.com/office/drawing/2014/main" val="2092511926"/>
                  </a:ext>
                </a:extLst>
              </a:tr>
              <a:tr h="370840">
                <a:tc>
                  <a:txBody>
                    <a:bodyPr/>
                    <a:lstStyle/>
                    <a:p>
                      <a:pPr algn="ctr"/>
                      <a:endParaRPr lang="es-MX" sz="2400" b="1" dirty="0">
                        <a:solidFill>
                          <a:schemeClr val="tx1"/>
                        </a:solidFill>
                        <a:latin typeface="Arial" panose="020B0604020202020204" pitchFamily="34" charset="0"/>
                        <a:cs typeface="Arial" panose="020B0604020202020204" pitchFamily="34" charset="0"/>
                      </a:endParaRPr>
                    </a:p>
                    <a:p>
                      <a:pPr algn="ctr"/>
                      <a:r>
                        <a:rPr lang="es-MX" sz="2400" b="1" dirty="0">
                          <a:solidFill>
                            <a:schemeClr val="tx1"/>
                          </a:solidFill>
                          <a:latin typeface="Arial" panose="020B0604020202020204" pitchFamily="34" charset="0"/>
                          <a:cs typeface="Arial" panose="020B0604020202020204" pitchFamily="34" charset="0"/>
                        </a:rPr>
                        <a:t>A INFORMAR Y SER INFORMADO</a:t>
                      </a:r>
                    </a:p>
                    <a:p>
                      <a:pPr algn="ctr"/>
                      <a:r>
                        <a:rPr lang="es-MX" sz="2400" b="1" dirty="0">
                          <a:solidFill>
                            <a:schemeClr val="tx1"/>
                          </a:solidFill>
                          <a:latin typeface="Arial" panose="020B0604020202020204" pitchFamily="34" charset="0"/>
                          <a:cs typeface="Arial" panose="020B0604020202020204" pitchFamily="34" charset="0"/>
                        </a:rPr>
                        <a:t>(6)</a:t>
                      </a:r>
                    </a:p>
                  </a:txBody>
                  <a:tcPr/>
                </a:tc>
                <a:tc>
                  <a:txBody>
                    <a:bodyPr/>
                    <a:lstStyle/>
                    <a:p>
                      <a:pPr algn="ctr"/>
                      <a:endParaRPr lang="es-MX" sz="2400" b="1" dirty="0">
                        <a:solidFill>
                          <a:schemeClr val="tx1"/>
                        </a:solidFill>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1547020733"/>
                  </a:ext>
                </a:extLst>
              </a:tr>
              <a:tr h="370840">
                <a:tc>
                  <a:txBody>
                    <a:bodyPr/>
                    <a:lstStyle/>
                    <a:p>
                      <a:pPr algn="ctr"/>
                      <a:r>
                        <a:rPr lang="es-MX" sz="2400" b="1" dirty="0">
                          <a:solidFill>
                            <a:schemeClr val="tx1"/>
                          </a:solidFill>
                          <a:latin typeface="Arial" panose="020B0604020202020204" pitchFamily="34" charset="0"/>
                          <a:cs typeface="Arial" panose="020B0604020202020204" pitchFamily="34" charset="0"/>
                        </a:rPr>
                        <a:t>A EDUCACIÓN DE HIJAS, HIJOS Y PUPILOS MENORES DE EDAD    (31)</a:t>
                      </a:r>
                    </a:p>
                  </a:txBody>
                  <a:tcPr/>
                </a:tc>
                <a:tc>
                  <a:txBody>
                    <a:bodyPr/>
                    <a:lstStyle/>
                    <a:p>
                      <a:pPr algn="ctr"/>
                      <a:r>
                        <a:rPr lang="es-MX" sz="2400" b="1" dirty="0">
                          <a:solidFill>
                            <a:schemeClr val="tx1"/>
                          </a:solidFill>
                          <a:latin typeface="Arial" panose="020B0604020202020204" pitchFamily="34" charset="0"/>
                          <a:cs typeface="Arial" panose="020B0604020202020204" pitchFamily="34" charset="0"/>
                        </a:rPr>
                        <a:t>DEBIDO  PROCESO</a:t>
                      </a:r>
                    </a:p>
                    <a:p>
                      <a:pPr algn="ctr"/>
                      <a:r>
                        <a:rPr lang="es-MX" sz="2400" b="1" dirty="0">
                          <a:solidFill>
                            <a:schemeClr val="tx1"/>
                          </a:solidFill>
                          <a:latin typeface="Arial" panose="020B0604020202020204" pitchFamily="34" charset="0"/>
                          <a:cs typeface="Arial" panose="020B0604020202020204" pitchFamily="34" charset="0"/>
                        </a:rPr>
                        <a:t>(14,  16,  17  Y  20)</a:t>
                      </a:r>
                    </a:p>
                  </a:txBody>
                  <a:tcPr/>
                </a:tc>
                <a:extLst>
                  <a:ext uri="{0D108BD9-81ED-4DB2-BD59-A6C34878D82A}">
                    <a16:rowId xmlns:a16="http://schemas.microsoft.com/office/drawing/2014/main" val="2348727443"/>
                  </a:ext>
                </a:extLst>
              </a:tr>
              <a:tr h="370840">
                <a:tc>
                  <a:txBody>
                    <a:bodyPr/>
                    <a:lstStyle/>
                    <a:p>
                      <a:pPr algn="ctr"/>
                      <a:endParaRPr lang="es-MX" sz="2400" b="1" dirty="0">
                        <a:solidFill>
                          <a:schemeClr val="tx1"/>
                        </a:solidFill>
                        <a:latin typeface="Arial" panose="020B0604020202020204" pitchFamily="34" charset="0"/>
                        <a:cs typeface="Arial" panose="020B0604020202020204" pitchFamily="34" charset="0"/>
                      </a:endParaRPr>
                    </a:p>
                    <a:p>
                      <a:pPr algn="ctr"/>
                      <a:r>
                        <a:rPr lang="es-MX" sz="2400" b="1" dirty="0">
                          <a:solidFill>
                            <a:schemeClr val="tx1"/>
                          </a:solidFill>
                          <a:latin typeface="Arial" panose="020B0604020202020204" pitchFamily="34" charset="0"/>
                          <a:cs typeface="Arial" panose="020B0604020202020204" pitchFamily="34" charset="0"/>
                        </a:rPr>
                        <a:t>AL CONSUMO DE AGUA SALUDABLE    (4)</a:t>
                      </a:r>
                    </a:p>
                  </a:txBody>
                  <a:tcPr/>
                </a:tc>
                <a:tc>
                  <a:txBody>
                    <a:bodyPr/>
                    <a:lstStyle/>
                    <a:p>
                      <a:pPr algn="ctr"/>
                      <a:endParaRPr lang="es-MX" sz="2400" b="1" dirty="0">
                        <a:solidFill>
                          <a:schemeClr val="tx1"/>
                        </a:solidFill>
                        <a:latin typeface="Arial" panose="020B0604020202020204" pitchFamily="34" charset="0"/>
                        <a:cs typeface="Arial" panose="020B0604020202020204" pitchFamily="34" charset="0"/>
                      </a:endParaRPr>
                    </a:p>
                    <a:p>
                      <a:pPr algn="ctr"/>
                      <a:r>
                        <a:rPr lang="es-MX" sz="2400" b="1" dirty="0">
                          <a:solidFill>
                            <a:schemeClr val="tx1"/>
                          </a:solidFill>
                          <a:latin typeface="Arial" panose="020B0604020202020204" pitchFamily="34" charset="0"/>
                          <a:cs typeface="Arial" panose="020B0604020202020204" pitchFamily="34" charset="0"/>
                        </a:rPr>
                        <a:t>A LA RENDICIÓN DE CUENTAS DE SERVIDORES PÚBLICOS               (69,  73, XXIV,  74, II Y VI, Y 79)</a:t>
                      </a:r>
                    </a:p>
                  </a:txBody>
                  <a:tcPr/>
                </a:tc>
                <a:extLst>
                  <a:ext uri="{0D108BD9-81ED-4DB2-BD59-A6C34878D82A}">
                    <a16:rowId xmlns:a16="http://schemas.microsoft.com/office/drawing/2014/main" val="4150945063"/>
                  </a:ext>
                </a:extLst>
              </a:tr>
            </a:tbl>
          </a:graphicData>
        </a:graphic>
      </p:graphicFrame>
    </p:spTree>
    <p:extLst>
      <p:ext uri="{BB962C8B-B14F-4D97-AF65-F5344CB8AC3E}">
        <p14:creationId xmlns:p14="http://schemas.microsoft.com/office/powerpoint/2010/main" val="3610569619"/>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bg>
      <p:bgPr>
        <a:solidFill>
          <a:schemeClr val="tx2">
            <a:lumMod val="50000"/>
          </a:schemeClr>
        </a:solidFill>
        <a:effectLst/>
      </p:bgPr>
    </p:bg>
    <p:spTree>
      <p:nvGrpSpPr>
        <p:cNvPr id="1" name=""/>
        <p:cNvGrpSpPr/>
        <p:nvPr/>
      </p:nvGrpSpPr>
      <p:grpSpPr>
        <a:xfrm>
          <a:off x="0" y="0"/>
          <a:ext cx="0" cy="0"/>
          <a:chOff x="0" y="0"/>
          <a:chExt cx="0" cy="0"/>
        </a:xfrm>
      </p:grpSpPr>
      <p:sp>
        <p:nvSpPr>
          <p:cNvPr id="10" name="TextBox 9"/>
          <p:cNvSpPr txBox="1"/>
          <p:nvPr/>
        </p:nvSpPr>
        <p:spPr>
          <a:xfrm>
            <a:off x="2580968" y="98629"/>
            <a:ext cx="9082948" cy="394063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2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2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2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2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2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a:p>
            <a:pPr marL="0" marR="0" lvl="0" indent="0" algn="ctr" defTabSz="914400" rtl="0" eaLnBrk="1" fontAlgn="auto" latinLnBrk="0" hangingPunct="1">
              <a:lnSpc>
                <a:spcPct val="150000"/>
              </a:lnSpc>
              <a:spcBef>
                <a:spcPts val="0"/>
              </a:spcBef>
              <a:spcAft>
                <a:spcPts val="0"/>
              </a:spcAft>
              <a:buClrTx/>
              <a:buSzTx/>
              <a:buFontTx/>
              <a:buNone/>
              <a:tabLst/>
              <a:defRPr/>
            </a:pPr>
            <a:r>
              <a:rPr kumimoji="0" lang="en-US" sz="32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DERECHOS  HUMANOS</a:t>
            </a:r>
          </a:p>
          <a:p>
            <a:pPr marL="0" marR="0" lvl="0" indent="0" algn="ctr" defTabSz="914400" rtl="0" eaLnBrk="1" fontAlgn="auto" latinLnBrk="0" hangingPunct="1">
              <a:lnSpc>
                <a:spcPct val="150000"/>
              </a:lnSpc>
              <a:spcBef>
                <a:spcPts val="0"/>
              </a:spcBef>
              <a:spcAft>
                <a:spcPts val="0"/>
              </a:spcAft>
              <a:buClrTx/>
              <a:buSzTx/>
              <a:buFontTx/>
              <a:buNone/>
              <a:tabLst/>
              <a:defRPr/>
            </a:pPr>
            <a:r>
              <a:rPr kumimoji="0" lang="en-US" sz="32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DE  NATURALEZA  CIVIL</a:t>
            </a:r>
          </a:p>
        </p:txBody>
      </p:sp>
      <p:grpSp>
        <p:nvGrpSpPr>
          <p:cNvPr id="3" name="Group 4"/>
          <p:cNvGrpSpPr>
            <a:grpSpLocks noChangeAspect="1"/>
          </p:cNvGrpSpPr>
          <p:nvPr/>
        </p:nvGrpSpPr>
        <p:grpSpPr bwMode="auto">
          <a:xfrm>
            <a:off x="249381" y="1370645"/>
            <a:ext cx="1756399" cy="1449911"/>
            <a:chOff x="3551" y="1011"/>
            <a:chExt cx="578" cy="620"/>
          </a:xfrm>
          <a:solidFill>
            <a:srgbClr val="FFC000"/>
          </a:solidFill>
        </p:grpSpPr>
        <p:sp>
          <p:nvSpPr>
            <p:cNvPr id="5" name="Freeform 5"/>
            <p:cNvSpPr>
              <a:spLocks/>
            </p:cNvSpPr>
            <p:nvPr/>
          </p:nvSpPr>
          <p:spPr bwMode="auto">
            <a:xfrm>
              <a:off x="3551" y="1138"/>
              <a:ext cx="578" cy="493"/>
            </a:xfrm>
            <a:custGeom>
              <a:avLst/>
              <a:gdLst>
                <a:gd name="T0" fmla="*/ 331 w 335"/>
                <a:gd name="T1" fmla="*/ 22 h 287"/>
                <a:gd name="T2" fmla="*/ 173 w 335"/>
                <a:gd name="T3" fmla="*/ 78 h 287"/>
                <a:gd name="T4" fmla="*/ 163 w 335"/>
                <a:gd name="T5" fmla="*/ 81 h 287"/>
                <a:gd name="T6" fmla="*/ 160 w 335"/>
                <a:gd name="T7" fmla="*/ 78 h 287"/>
                <a:gd name="T8" fmla="*/ 5 w 335"/>
                <a:gd name="T9" fmla="*/ 22 h 287"/>
                <a:gd name="T10" fmla="*/ 1 w 335"/>
                <a:gd name="T11" fmla="*/ 29 h 287"/>
                <a:gd name="T12" fmla="*/ 1 w 335"/>
                <a:gd name="T13" fmla="*/ 217 h 287"/>
                <a:gd name="T14" fmla="*/ 8 w 335"/>
                <a:gd name="T15" fmla="*/ 225 h 287"/>
                <a:gd name="T16" fmla="*/ 10 w 335"/>
                <a:gd name="T17" fmla="*/ 225 h 287"/>
                <a:gd name="T18" fmla="*/ 160 w 335"/>
                <a:gd name="T19" fmla="*/ 282 h 287"/>
                <a:gd name="T20" fmla="*/ 171 w 335"/>
                <a:gd name="T21" fmla="*/ 285 h 287"/>
                <a:gd name="T22" fmla="*/ 173 w 335"/>
                <a:gd name="T23" fmla="*/ 282 h 287"/>
                <a:gd name="T24" fmla="*/ 325 w 335"/>
                <a:gd name="T25" fmla="*/ 225 h 287"/>
                <a:gd name="T26" fmla="*/ 335 w 335"/>
                <a:gd name="T27" fmla="*/ 220 h 287"/>
                <a:gd name="T28" fmla="*/ 335 w 335"/>
                <a:gd name="T29" fmla="*/ 217 h 287"/>
                <a:gd name="T30" fmla="*/ 335 w 335"/>
                <a:gd name="T31" fmla="*/ 29 h 287"/>
                <a:gd name="T32" fmla="*/ 331 w 335"/>
                <a:gd name="T33" fmla="*/ 22 h 2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35" h="287">
                  <a:moveTo>
                    <a:pt x="331" y="22"/>
                  </a:moveTo>
                  <a:cubicBezTo>
                    <a:pt x="272" y="0"/>
                    <a:pt x="205" y="24"/>
                    <a:pt x="173" y="78"/>
                  </a:cubicBezTo>
                  <a:cubicBezTo>
                    <a:pt x="171" y="82"/>
                    <a:pt x="167" y="83"/>
                    <a:pt x="163" y="81"/>
                  </a:cubicBezTo>
                  <a:cubicBezTo>
                    <a:pt x="162" y="80"/>
                    <a:pt x="161" y="79"/>
                    <a:pt x="160" y="78"/>
                  </a:cubicBezTo>
                  <a:cubicBezTo>
                    <a:pt x="129" y="24"/>
                    <a:pt x="64" y="0"/>
                    <a:pt x="5" y="22"/>
                  </a:cubicBezTo>
                  <a:cubicBezTo>
                    <a:pt x="2" y="24"/>
                    <a:pt x="0" y="26"/>
                    <a:pt x="1" y="29"/>
                  </a:cubicBezTo>
                  <a:cubicBezTo>
                    <a:pt x="1" y="217"/>
                    <a:pt x="1" y="217"/>
                    <a:pt x="1" y="217"/>
                  </a:cubicBezTo>
                  <a:cubicBezTo>
                    <a:pt x="1" y="222"/>
                    <a:pt x="4" y="225"/>
                    <a:pt x="8" y="225"/>
                  </a:cubicBezTo>
                  <a:cubicBezTo>
                    <a:pt x="9" y="225"/>
                    <a:pt x="10" y="225"/>
                    <a:pt x="10" y="225"/>
                  </a:cubicBezTo>
                  <a:cubicBezTo>
                    <a:pt x="68" y="206"/>
                    <a:pt x="130" y="230"/>
                    <a:pt x="160" y="282"/>
                  </a:cubicBezTo>
                  <a:cubicBezTo>
                    <a:pt x="162" y="286"/>
                    <a:pt x="167" y="287"/>
                    <a:pt x="171" y="285"/>
                  </a:cubicBezTo>
                  <a:cubicBezTo>
                    <a:pt x="172" y="284"/>
                    <a:pt x="173" y="283"/>
                    <a:pt x="173" y="282"/>
                  </a:cubicBezTo>
                  <a:cubicBezTo>
                    <a:pt x="204" y="229"/>
                    <a:pt x="268" y="205"/>
                    <a:pt x="325" y="225"/>
                  </a:cubicBezTo>
                  <a:cubicBezTo>
                    <a:pt x="329" y="226"/>
                    <a:pt x="334" y="224"/>
                    <a:pt x="335" y="220"/>
                  </a:cubicBezTo>
                  <a:cubicBezTo>
                    <a:pt x="335" y="219"/>
                    <a:pt x="335" y="218"/>
                    <a:pt x="335" y="217"/>
                  </a:cubicBezTo>
                  <a:cubicBezTo>
                    <a:pt x="335" y="29"/>
                    <a:pt x="335" y="29"/>
                    <a:pt x="335" y="29"/>
                  </a:cubicBezTo>
                  <a:cubicBezTo>
                    <a:pt x="335" y="26"/>
                    <a:pt x="334" y="24"/>
                    <a:pt x="331" y="2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 name="Oval 6"/>
            <p:cNvSpPr>
              <a:spLocks noChangeArrowheads="1"/>
            </p:cNvSpPr>
            <p:nvPr/>
          </p:nvSpPr>
          <p:spPr bwMode="auto">
            <a:xfrm>
              <a:off x="3755" y="1011"/>
              <a:ext cx="172" cy="173"/>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17" name="Rectangle 16"/>
          <p:cNvSpPr/>
          <p:nvPr/>
        </p:nvSpPr>
        <p:spPr>
          <a:xfrm>
            <a:off x="19331" y="5487355"/>
            <a:ext cx="12192000" cy="1370645"/>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8" name="Imagen 7"/>
          <p:cNvPicPr>
            <a:picLocks noChangeAspect="1"/>
          </p:cNvPicPr>
          <p:nvPr/>
        </p:nvPicPr>
        <p:blipFill>
          <a:blip r:embed="rId2"/>
          <a:stretch>
            <a:fillRect/>
          </a:stretch>
        </p:blipFill>
        <p:spPr>
          <a:xfrm>
            <a:off x="4630994" y="5810865"/>
            <a:ext cx="3259393" cy="948507"/>
          </a:xfrm>
          <a:prstGeom prst="rect">
            <a:avLst/>
          </a:prstGeom>
        </p:spPr>
      </p:pic>
    </p:spTree>
    <p:extLst>
      <p:ext uri="{BB962C8B-B14F-4D97-AF65-F5344CB8AC3E}">
        <p14:creationId xmlns:p14="http://schemas.microsoft.com/office/powerpoint/2010/main" val="1438915234"/>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angle 17"/>
          <p:cNvSpPr/>
          <p:nvPr/>
        </p:nvSpPr>
        <p:spPr>
          <a:xfrm>
            <a:off x="1" y="0"/>
            <a:ext cx="886690" cy="6857999"/>
          </a:xfrm>
          <a:prstGeom prst="rect">
            <a:avLst/>
          </a:prstGeom>
          <a:solidFill>
            <a:schemeClr val="tx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nvGrpSpPr>
          <p:cNvPr id="12" name="Group 4"/>
          <p:cNvGrpSpPr>
            <a:grpSpLocks noChangeAspect="1"/>
          </p:cNvGrpSpPr>
          <p:nvPr/>
        </p:nvGrpSpPr>
        <p:grpSpPr bwMode="auto">
          <a:xfrm>
            <a:off x="48491" y="174027"/>
            <a:ext cx="789709" cy="723378"/>
            <a:chOff x="3551" y="1011"/>
            <a:chExt cx="578" cy="620"/>
          </a:xfrm>
          <a:solidFill>
            <a:srgbClr val="FFC000"/>
          </a:solidFill>
        </p:grpSpPr>
        <p:sp>
          <p:nvSpPr>
            <p:cNvPr id="13" name="Freeform 5"/>
            <p:cNvSpPr>
              <a:spLocks/>
            </p:cNvSpPr>
            <p:nvPr/>
          </p:nvSpPr>
          <p:spPr bwMode="auto">
            <a:xfrm>
              <a:off x="3551" y="1138"/>
              <a:ext cx="578" cy="493"/>
            </a:xfrm>
            <a:custGeom>
              <a:avLst/>
              <a:gdLst>
                <a:gd name="T0" fmla="*/ 331 w 335"/>
                <a:gd name="T1" fmla="*/ 22 h 287"/>
                <a:gd name="T2" fmla="*/ 173 w 335"/>
                <a:gd name="T3" fmla="*/ 78 h 287"/>
                <a:gd name="T4" fmla="*/ 163 w 335"/>
                <a:gd name="T5" fmla="*/ 81 h 287"/>
                <a:gd name="T6" fmla="*/ 160 w 335"/>
                <a:gd name="T7" fmla="*/ 78 h 287"/>
                <a:gd name="T8" fmla="*/ 5 w 335"/>
                <a:gd name="T9" fmla="*/ 22 h 287"/>
                <a:gd name="T10" fmla="*/ 1 w 335"/>
                <a:gd name="T11" fmla="*/ 29 h 287"/>
                <a:gd name="T12" fmla="*/ 1 w 335"/>
                <a:gd name="T13" fmla="*/ 217 h 287"/>
                <a:gd name="T14" fmla="*/ 8 w 335"/>
                <a:gd name="T15" fmla="*/ 225 h 287"/>
                <a:gd name="T16" fmla="*/ 10 w 335"/>
                <a:gd name="T17" fmla="*/ 225 h 287"/>
                <a:gd name="T18" fmla="*/ 160 w 335"/>
                <a:gd name="T19" fmla="*/ 282 h 287"/>
                <a:gd name="T20" fmla="*/ 171 w 335"/>
                <a:gd name="T21" fmla="*/ 285 h 287"/>
                <a:gd name="T22" fmla="*/ 173 w 335"/>
                <a:gd name="T23" fmla="*/ 282 h 287"/>
                <a:gd name="T24" fmla="*/ 325 w 335"/>
                <a:gd name="T25" fmla="*/ 225 h 287"/>
                <a:gd name="T26" fmla="*/ 335 w 335"/>
                <a:gd name="T27" fmla="*/ 220 h 287"/>
                <a:gd name="T28" fmla="*/ 335 w 335"/>
                <a:gd name="T29" fmla="*/ 217 h 287"/>
                <a:gd name="T30" fmla="*/ 335 w 335"/>
                <a:gd name="T31" fmla="*/ 29 h 287"/>
                <a:gd name="T32" fmla="*/ 331 w 335"/>
                <a:gd name="T33" fmla="*/ 22 h 2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35" h="287">
                  <a:moveTo>
                    <a:pt x="331" y="22"/>
                  </a:moveTo>
                  <a:cubicBezTo>
                    <a:pt x="272" y="0"/>
                    <a:pt x="205" y="24"/>
                    <a:pt x="173" y="78"/>
                  </a:cubicBezTo>
                  <a:cubicBezTo>
                    <a:pt x="171" y="82"/>
                    <a:pt x="167" y="83"/>
                    <a:pt x="163" y="81"/>
                  </a:cubicBezTo>
                  <a:cubicBezTo>
                    <a:pt x="162" y="80"/>
                    <a:pt x="161" y="79"/>
                    <a:pt x="160" y="78"/>
                  </a:cubicBezTo>
                  <a:cubicBezTo>
                    <a:pt x="129" y="24"/>
                    <a:pt x="64" y="0"/>
                    <a:pt x="5" y="22"/>
                  </a:cubicBezTo>
                  <a:cubicBezTo>
                    <a:pt x="2" y="24"/>
                    <a:pt x="0" y="26"/>
                    <a:pt x="1" y="29"/>
                  </a:cubicBezTo>
                  <a:cubicBezTo>
                    <a:pt x="1" y="217"/>
                    <a:pt x="1" y="217"/>
                    <a:pt x="1" y="217"/>
                  </a:cubicBezTo>
                  <a:cubicBezTo>
                    <a:pt x="1" y="222"/>
                    <a:pt x="4" y="225"/>
                    <a:pt x="8" y="225"/>
                  </a:cubicBezTo>
                  <a:cubicBezTo>
                    <a:pt x="9" y="225"/>
                    <a:pt x="10" y="225"/>
                    <a:pt x="10" y="225"/>
                  </a:cubicBezTo>
                  <a:cubicBezTo>
                    <a:pt x="68" y="206"/>
                    <a:pt x="130" y="230"/>
                    <a:pt x="160" y="282"/>
                  </a:cubicBezTo>
                  <a:cubicBezTo>
                    <a:pt x="162" y="286"/>
                    <a:pt x="167" y="287"/>
                    <a:pt x="171" y="285"/>
                  </a:cubicBezTo>
                  <a:cubicBezTo>
                    <a:pt x="172" y="284"/>
                    <a:pt x="173" y="283"/>
                    <a:pt x="173" y="282"/>
                  </a:cubicBezTo>
                  <a:cubicBezTo>
                    <a:pt x="204" y="229"/>
                    <a:pt x="268" y="205"/>
                    <a:pt x="325" y="225"/>
                  </a:cubicBezTo>
                  <a:cubicBezTo>
                    <a:pt x="329" y="226"/>
                    <a:pt x="334" y="224"/>
                    <a:pt x="335" y="220"/>
                  </a:cubicBezTo>
                  <a:cubicBezTo>
                    <a:pt x="335" y="219"/>
                    <a:pt x="335" y="218"/>
                    <a:pt x="335" y="217"/>
                  </a:cubicBezTo>
                  <a:cubicBezTo>
                    <a:pt x="335" y="29"/>
                    <a:pt x="335" y="29"/>
                    <a:pt x="335" y="29"/>
                  </a:cubicBezTo>
                  <a:cubicBezTo>
                    <a:pt x="335" y="26"/>
                    <a:pt x="334" y="24"/>
                    <a:pt x="331" y="2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4" name="Oval 6"/>
            <p:cNvSpPr>
              <a:spLocks noChangeArrowheads="1"/>
            </p:cNvSpPr>
            <p:nvPr/>
          </p:nvSpPr>
          <p:spPr bwMode="auto">
            <a:xfrm>
              <a:off x="3755" y="1011"/>
              <a:ext cx="172" cy="173"/>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pic>
        <p:nvPicPr>
          <p:cNvPr id="29" name="Imagen 28"/>
          <p:cNvPicPr>
            <a:picLocks noChangeAspect="1"/>
          </p:cNvPicPr>
          <p:nvPr/>
        </p:nvPicPr>
        <p:blipFill>
          <a:blip r:embed="rId2"/>
          <a:stretch>
            <a:fillRect/>
          </a:stretch>
        </p:blipFill>
        <p:spPr>
          <a:xfrm>
            <a:off x="9486711" y="6383813"/>
            <a:ext cx="2057400" cy="406401"/>
          </a:xfrm>
          <a:prstGeom prst="rect">
            <a:avLst/>
          </a:prstGeom>
        </p:spPr>
      </p:pic>
      <p:graphicFrame>
        <p:nvGraphicFramePr>
          <p:cNvPr id="2" name="Tabla 3">
            <a:extLst>
              <a:ext uri="{FF2B5EF4-FFF2-40B4-BE49-F238E27FC236}">
                <a16:creationId xmlns:a16="http://schemas.microsoft.com/office/drawing/2014/main" id="{6D8FE496-9945-7574-6123-B7445B583DF0}"/>
              </a:ext>
            </a:extLst>
          </p:cNvPr>
          <p:cNvGraphicFramePr>
            <a:graphicFrameLocks noGrp="1"/>
          </p:cNvGraphicFramePr>
          <p:nvPr>
            <p:extLst>
              <p:ext uri="{D42A27DB-BD31-4B8C-83A1-F6EECF244321}">
                <p14:modId xmlns:p14="http://schemas.microsoft.com/office/powerpoint/2010/main" val="4011107408"/>
              </p:ext>
            </p:extLst>
          </p:nvPr>
        </p:nvGraphicFramePr>
        <p:xfrm>
          <a:off x="983671" y="174027"/>
          <a:ext cx="11159838" cy="5943600"/>
        </p:xfrm>
        <a:graphic>
          <a:graphicData uri="http://schemas.openxmlformats.org/drawingml/2006/table">
            <a:tbl>
              <a:tblPr firstRow="1" bandRow="1">
                <a:tableStyleId>{17292A2E-F333-43FB-9621-5CBBE7FDCDCB}</a:tableStyleId>
              </a:tblPr>
              <a:tblGrid>
                <a:gridCol w="5579919">
                  <a:extLst>
                    <a:ext uri="{9D8B030D-6E8A-4147-A177-3AD203B41FA5}">
                      <a16:colId xmlns:a16="http://schemas.microsoft.com/office/drawing/2014/main" val="4112393513"/>
                    </a:ext>
                  </a:extLst>
                </a:gridCol>
                <a:gridCol w="5579919">
                  <a:extLst>
                    <a:ext uri="{9D8B030D-6E8A-4147-A177-3AD203B41FA5}">
                      <a16:colId xmlns:a16="http://schemas.microsoft.com/office/drawing/2014/main" val="3549808907"/>
                    </a:ext>
                  </a:extLst>
                </a:gridCol>
              </a:tblGrid>
              <a:tr h="370840">
                <a:tc>
                  <a:txBody>
                    <a:bodyPr/>
                    <a:lstStyle/>
                    <a:p>
                      <a:pPr algn="ctr"/>
                      <a:endParaRPr lang="es-MX" sz="2400" b="1" dirty="0">
                        <a:solidFill>
                          <a:schemeClr val="tx1"/>
                        </a:solidFill>
                        <a:latin typeface="Arial" panose="020B0604020202020204" pitchFamily="34" charset="0"/>
                        <a:cs typeface="Arial" panose="020B0604020202020204" pitchFamily="34" charset="0"/>
                      </a:endParaRPr>
                    </a:p>
                    <a:p>
                      <a:pPr algn="ctr"/>
                      <a:r>
                        <a:rPr lang="es-MX" sz="2400" b="1" dirty="0">
                          <a:solidFill>
                            <a:schemeClr val="tx1"/>
                          </a:solidFill>
                          <a:latin typeface="Arial" panose="020B0604020202020204" pitchFamily="34" charset="0"/>
                          <a:cs typeface="Arial" panose="020B0604020202020204" pitchFamily="34" charset="0"/>
                        </a:rPr>
                        <a:t>A  LA  IGUALDAD</a:t>
                      </a:r>
                    </a:p>
                    <a:p>
                      <a:pPr algn="ctr"/>
                      <a:endParaRPr lang="es-MX" sz="2400" b="1" dirty="0">
                        <a:solidFill>
                          <a:schemeClr val="tx1"/>
                        </a:solidFill>
                        <a:latin typeface="Arial" panose="020B0604020202020204" pitchFamily="34" charset="0"/>
                        <a:cs typeface="Arial" panose="020B0604020202020204" pitchFamily="34" charset="0"/>
                      </a:endParaRPr>
                    </a:p>
                  </a:txBody>
                  <a:tcPr/>
                </a:tc>
                <a:tc>
                  <a:txBody>
                    <a:bodyPr/>
                    <a:lstStyle/>
                    <a:p>
                      <a:pPr algn="ctr"/>
                      <a:endParaRPr lang="es-MX" sz="2400" b="1" dirty="0">
                        <a:solidFill>
                          <a:schemeClr val="tx1"/>
                        </a:solidFill>
                        <a:latin typeface="Arial" panose="020B0604020202020204" pitchFamily="34" charset="0"/>
                        <a:cs typeface="Arial" panose="020B0604020202020204" pitchFamily="34" charset="0"/>
                      </a:endParaRPr>
                    </a:p>
                    <a:p>
                      <a:pPr algn="ctr"/>
                      <a:r>
                        <a:rPr lang="es-MX" sz="2400" b="1" dirty="0">
                          <a:solidFill>
                            <a:schemeClr val="tx1"/>
                          </a:solidFill>
                          <a:latin typeface="Arial" panose="020B0604020202020204" pitchFamily="34" charset="0"/>
                          <a:cs typeface="Arial" panose="020B0604020202020204" pitchFamily="34" charset="0"/>
                        </a:rPr>
                        <a:t>A  LA  VIDA</a:t>
                      </a:r>
                    </a:p>
                  </a:txBody>
                  <a:tcPr/>
                </a:tc>
                <a:extLst>
                  <a:ext uri="{0D108BD9-81ED-4DB2-BD59-A6C34878D82A}">
                    <a16:rowId xmlns:a16="http://schemas.microsoft.com/office/drawing/2014/main" val="4258527814"/>
                  </a:ext>
                </a:extLst>
              </a:tr>
              <a:tr h="370840">
                <a:tc>
                  <a:txBody>
                    <a:bodyPr/>
                    <a:lstStyle/>
                    <a:p>
                      <a:pPr algn="ctr"/>
                      <a:endParaRPr lang="es-MX" sz="2400" b="1" dirty="0">
                        <a:solidFill>
                          <a:schemeClr val="tx1"/>
                        </a:solidFill>
                        <a:latin typeface="Arial" panose="020B0604020202020204" pitchFamily="34" charset="0"/>
                        <a:cs typeface="Arial" panose="020B0604020202020204" pitchFamily="34" charset="0"/>
                      </a:endParaRPr>
                    </a:p>
                    <a:p>
                      <a:pPr algn="ctr"/>
                      <a:r>
                        <a:rPr lang="es-MX" sz="2400" b="1" dirty="0">
                          <a:solidFill>
                            <a:schemeClr val="tx1"/>
                          </a:solidFill>
                          <a:latin typeface="Arial" panose="020B0604020202020204" pitchFamily="34" charset="0"/>
                          <a:cs typeface="Arial" panose="020B0604020202020204" pitchFamily="34" charset="0"/>
                        </a:rPr>
                        <a:t>AL  NOMBRE</a:t>
                      </a:r>
                    </a:p>
                    <a:p>
                      <a:pPr algn="ctr"/>
                      <a:endParaRPr lang="es-MX" sz="2400" b="1" dirty="0">
                        <a:solidFill>
                          <a:schemeClr val="tx1"/>
                        </a:solidFill>
                        <a:latin typeface="Arial" panose="020B0604020202020204" pitchFamily="34" charset="0"/>
                        <a:cs typeface="Arial" panose="020B0604020202020204" pitchFamily="34" charset="0"/>
                      </a:endParaRPr>
                    </a:p>
                  </a:txBody>
                  <a:tcPr/>
                </a:tc>
                <a:tc>
                  <a:txBody>
                    <a:bodyPr/>
                    <a:lstStyle/>
                    <a:p>
                      <a:pPr algn="ctr"/>
                      <a:endParaRPr lang="es-MX" sz="2400" b="1" dirty="0">
                        <a:solidFill>
                          <a:schemeClr val="tx1"/>
                        </a:solidFill>
                        <a:latin typeface="Arial" panose="020B0604020202020204" pitchFamily="34" charset="0"/>
                        <a:cs typeface="Arial" panose="020B0604020202020204" pitchFamily="34" charset="0"/>
                      </a:endParaRPr>
                    </a:p>
                    <a:p>
                      <a:pPr algn="ctr"/>
                      <a:r>
                        <a:rPr lang="es-MX" sz="2400" b="1" dirty="0">
                          <a:solidFill>
                            <a:schemeClr val="tx1"/>
                          </a:solidFill>
                          <a:latin typeface="Arial" panose="020B0604020202020204" pitchFamily="34" charset="0"/>
                          <a:cs typeface="Arial" panose="020B0604020202020204" pitchFamily="34" charset="0"/>
                        </a:rPr>
                        <a:t>AL  HONOR</a:t>
                      </a:r>
                    </a:p>
                  </a:txBody>
                  <a:tcPr/>
                </a:tc>
                <a:extLst>
                  <a:ext uri="{0D108BD9-81ED-4DB2-BD59-A6C34878D82A}">
                    <a16:rowId xmlns:a16="http://schemas.microsoft.com/office/drawing/2014/main" val="2092511926"/>
                  </a:ext>
                </a:extLst>
              </a:tr>
              <a:tr h="370840">
                <a:tc>
                  <a:txBody>
                    <a:bodyPr/>
                    <a:lstStyle/>
                    <a:p>
                      <a:pPr algn="ctr"/>
                      <a:endParaRPr lang="es-MX" sz="2400" b="1" dirty="0">
                        <a:solidFill>
                          <a:schemeClr val="tx1"/>
                        </a:solidFill>
                        <a:latin typeface="Arial" panose="020B0604020202020204" pitchFamily="34" charset="0"/>
                        <a:cs typeface="Arial" panose="020B0604020202020204" pitchFamily="34" charset="0"/>
                      </a:endParaRPr>
                    </a:p>
                    <a:p>
                      <a:pPr algn="ctr"/>
                      <a:r>
                        <a:rPr lang="es-MX" sz="2400" b="1" dirty="0">
                          <a:solidFill>
                            <a:schemeClr val="tx1"/>
                          </a:solidFill>
                          <a:latin typeface="Arial" panose="020B0604020202020204" pitchFamily="34" charset="0"/>
                          <a:cs typeface="Arial" panose="020B0604020202020204" pitchFamily="34" charset="0"/>
                        </a:rPr>
                        <a:t>A  LA  PROCREACIÓN</a:t>
                      </a:r>
                    </a:p>
                    <a:p>
                      <a:pPr algn="ctr"/>
                      <a:r>
                        <a:rPr lang="es-MX" sz="2400" b="1" dirty="0">
                          <a:solidFill>
                            <a:schemeClr val="tx1"/>
                          </a:solidFill>
                          <a:latin typeface="Arial" panose="020B0604020202020204" pitchFamily="34" charset="0"/>
                          <a:cs typeface="Arial" panose="020B0604020202020204" pitchFamily="34" charset="0"/>
                        </a:rPr>
                        <a:t>   </a:t>
                      </a:r>
                    </a:p>
                  </a:txBody>
                  <a:tcPr/>
                </a:tc>
                <a:tc>
                  <a:txBody>
                    <a:bodyPr/>
                    <a:lstStyle/>
                    <a:p>
                      <a:pPr algn="ctr"/>
                      <a:endParaRPr lang="es-MX" sz="2400" b="1" dirty="0">
                        <a:solidFill>
                          <a:schemeClr val="tx1"/>
                        </a:solidFill>
                        <a:latin typeface="Arial" panose="020B0604020202020204" pitchFamily="34" charset="0"/>
                        <a:cs typeface="Arial" panose="020B0604020202020204" pitchFamily="34" charset="0"/>
                      </a:endParaRPr>
                    </a:p>
                    <a:p>
                      <a:pPr algn="ctr"/>
                      <a:r>
                        <a:rPr lang="es-MX" sz="2400" b="1" dirty="0">
                          <a:solidFill>
                            <a:schemeClr val="tx1"/>
                          </a:solidFill>
                          <a:latin typeface="Arial" panose="020B0604020202020204" pitchFamily="34" charset="0"/>
                          <a:cs typeface="Arial" panose="020B0604020202020204" pitchFamily="34" charset="0"/>
                        </a:rPr>
                        <a:t>A  FORMAR  UNA  FAMILIA</a:t>
                      </a:r>
                    </a:p>
                  </a:txBody>
                  <a:tcPr/>
                </a:tc>
                <a:extLst>
                  <a:ext uri="{0D108BD9-81ED-4DB2-BD59-A6C34878D82A}">
                    <a16:rowId xmlns:a16="http://schemas.microsoft.com/office/drawing/2014/main" val="1547020733"/>
                  </a:ext>
                </a:extLst>
              </a:tr>
              <a:tr h="370840">
                <a:tc>
                  <a:txBody>
                    <a:bodyPr/>
                    <a:lstStyle/>
                    <a:p>
                      <a:pPr algn="ctr"/>
                      <a:endParaRPr lang="es-MX" sz="2400" b="1" dirty="0">
                        <a:solidFill>
                          <a:schemeClr val="tx1"/>
                        </a:solidFill>
                        <a:latin typeface="Arial" panose="020B0604020202020204" pitchFamily="34" charset="0"/>
                        <a:cs typeface="Arial" panose="020B0604020202020204" pitchFamily="34" charset="0"/>
                      </a:endParaRPr>
                    </a:p>
                    <a:p>
                      <a:pPr algn="ctr"/>
                      <a:r>
                        <a:rPr lang="es-MX" sz="2400" b="1" dirty="0">
                          <a:solidFill>
                            <a:schemeClr val="tx1"/>
                          </a:solidFill>
                          <a:latin typeface="Arial" panose="020B0604020202020204" pitchFamily="34" charset="0"/>
                          <a:cs typeface="Arial" panose="020B0604020202020204" pitchFamily="34" charset="0"/>
                        </a:rPr>
                        <a:t>A  LA  PREFERENCIA  SEXUAL</a:t>
                      </a:r>
                    </a:p>
                    <a:p>
                      <a:pPr algn="ctr"/>
                      <a:endParaRPr lang="es-MX" sz="2400" b="1" dirty="0">
                        <a:solidFill>
                          <a:schemeClr val="tx1"/>
                        </a:solidFill>
                        <a:latin typeface="Arial" panose="020B0604020202020204" pitchFamily="34" charset="0"/>
                        <a:cs typeface="Arial" panose="020B0604020202020204" pitchFamily="34" charset="0"/>
                      </a:endParaRPr>
                    </a:p>
                  </a:txBody>
                  <a:tcPr/>
                </a:tc>
                <a:tc>
                  <a:txBody>
                    <a:bodyPr/>
                    <a:lstStyle/>
                    <a:p>
                      <a:pPr algn="ctr"/>
                      <a:endParaRPr lang="es-MX" sz="2400" b="1" dirty="0">
                        <a:solidFill>
                          <a:schemeClr val="tx1"/>
                        </a:solidFill>
                        <a:latin typeface="Arial" panose="020B0604020202020204" pitchFamily="34" charset="0"/>
                        <a:cs typeface="Arial" panose="020B0604020202020204" pitchFamily="34" charset="0"/>
                      </a:endParaRPr>
                    </a:p>
                    <a:p>
                      <a:pPr algn="ctr"/>
                      <a:r>
                        <a:rPr lang="es-MX" sz="2400" b="1" dirty="0">
                          <a:solidFill>
                            <a:schemeClr val="tx1"/>
                          </a:solidFill>
                          <a:latin typeface="Arial" panose="020B0604020202020204" pitchFamily="34" charset="0"/>
                          <a:cs typeface="Arial" panose="020B0604020202020204" pitchFamily="34" charset="0"/>
                        </a:rPr>
                        <a:t>A  LA  PRESENCIA  ESTÉTICA</a:t>
                      </a:r>
                    </a:p>
                  </a:txBody>
                  <a:tcPr/>
                </a:tc>
                <a:extLst>
                  <a:ext uri="{0D108BD9-81ED-4DB2-BD59-A6C34878D82A}">
                    <a16:rowId xmlns:a16="http://schemas.microsoft.com/office/drawing/2014/main" val="2348727443"/>
                  </a:ext>
                </a:extLst>
              </a:tr>
              <a:tr h="0">
                <a:tc>
                  <a:txBody>
                    <a:bodyPr/>
                    <a:lstStyle/>
                    <a:p>
                      <a:pPr algn="ctr"/>
                      <a:endParaRPr lang="es-MX" sz="2400" b="1" dirty="0">
                        <a:solidFill>
                          <a:schemeClr val="tx1"/>
                        </a:solidFill>
                        <a:latin typeface="Arial" panose="020B0604020202020204" pitchFamily="34" charset="0"/>
                        <a:cs typeface="Arial" panose="020B0604020202020204" pitchFamily="34" charset="0"/>
                      </a:endParaRPr>
                    </a:p>
                    <a:p>
                      <a:pPr algn="ctr"/>
                      <a:r>
                        <a:rPr lang="es-MX" sz="2400" b="1" dirty="0">
                          <a:solidFill>
                            <a:schemeClr val="tx1"/>
                          </a:solidFill>
                          <a:latin typeface="Arial" panose="020B0604020202020204" pitchFamily="34" charset="0"/>
                          <a:cs typeface="Arial" panose="020B0604020202020204" pitchFamily="34" charset="0"/>
                        </a:rPr>
                        <a:t>A  LA  PROPIEDAD</a:t>
                      </a:r>
                    </a:p>
                    <a:p>
                      <a:pPr algn="ctr"/>
                      <a:endParaRPr lang="es-MX" sz="2400" b="1" dirty="0">
                        <a:solidFill>
                          <a:schemeClr val="tx1"/>
                        </a:solidFill>
                        <a:latin typeface="Arial" panose="020B0604020202020204" pitchFamily="34" charset="0"/>
                        <a:cs typeface="Arial" panose="020B0604020202020204" pitchFamily="34" charset="0"/>
                      </a:endParaRPr>
                    </a:p>
                  </a:txBody>
                  <a:tcPr/>
                </a:tc>
                <a:tc>
                  <a:txBody>
                    <a:bodyPr/>
                    <a:lstStyle/>
                    <a:p>
                      <a:pPr algn="ctr"/>
                      <a:endParaRPr lang="es-MX" sz="2400" b="1" dirty="0">
                        <a:solidFill>
                          <a:schemeClr val="tx1"/>
                        </a:solidFill>
                        <a:latin typeface="Arial" panose="020B0604020202020204" pitchFamily="34" charset="0"/>
                        <a:cs typeface="Arial" panose="020B0604020202020204" pitchFamily="34" charset="0"/>
                      </a:endParaRPr>
                    </a:p>
                    <a:p>
                      <a:pPr algn="ctr"/>
                      <a:r>
                        <a:rPr lang="es-MX" sz="2400" b="1" dirty="0">
                          <a:solidFill>
                            <a:schemeClr val="tx1"/>
                          </a:solidFill>
                          <a:latin typeface="Arial" panose="020B0604020202020204" pitchFamily="34" charset="0"/>
                          <a:cs typeface="Arial" panose="020B0604020202020204" pitchFamily="34" charset="0"/>
                        </a:rPr>
                        <a:t>ACCESO  A  LA  JUSTICIA</a:t>
                      </a:r>
                    </a:p>
                  </a:txBody>
                  <a:tcPr/>
                </a:tc>
                <a:extLst>
                  <a:ext uri="{0D108BD9-81ED-4DB2-BD59-A6C34878D82A}">
                    <a16:rowId xmlns:a16="http://schemas.microsoft.com/office/drawing/2014/main" val="4150945063"/>
                  </a:ext>
                </a:extLst>
              </a:tr>
            </a:tbl>
          </a:graphicData>
        </a:graphic>
      </p:graphicFrame>
    </p:spTree>
    <p:extLst>
      <p:ext uri="{BB962C8B-B14F-4D97-AF65-F5344CB8AC3E}">
        <p14:creationId xmlns:p14="http://schemas.microsoft.com/office/powerpoint/2010/main" val="2862902115"/>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angle 17"/>
          <p:cNvSpPr/>
          <p:nvPr/>
        </p:nvSpPr>
        <p:spPr>
          <a:xfrm>
            <a:off x="1" y="0"/>
            <a:ext cx="886690" cy="6857999"/>
          </a:xfrm>
          <a:prstGeom prst="rect">
            <a:avLst/>
          </a:prstGeom>
          <a:solidFill>
            <a:schemeClr val="tx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nvGrpSpPr>
          <p:cNvPr id="12" name="Group 4"/>
          <p:cNvGrpSpPr>
            <a:grpSpLocks noChangeAspect="1"/>
          </p:cNvGrpSpPr>
          <p:nvPr/>
        </p:nvGrpSpPr>
        <p:grpSpPr bwMode="auto">
          <a:xfrm>
            <a:off x="48491" y="174027"/>
            <a:ext cx="789709" cy="723378"/>
            <a:chOff x="3551" y="1011"/>
            <a:chExt cx="578" cy="620"/>
          </a:xfrm>
          <a:solidFill>
            <a:srgbClr val="FFC000"/>
          </a:solidFill>
        </p:grpSpPr>
        <p:sp>
          <p:nvSpPr>
            <p:cNvPr id="13" name="Freeform 5"/>
            <p:cNvSpPr>
              <a:spLocks/>
            </p:cNvSpPr>
            <p:nvPr/>
          </p:nvSpPr>
          <p:spPr bwMode="auto">
            <a:xfrm>
              <a:off x="3551" y="1138"/>
              <a:ext cx="578" cy="493"/>
            </a:xfrm>
            <a:custGeom>
              <a:avLst/>
              <a:gdLst>
                <a:gd name="T0" fmla="*/ 331 w 335"/>
                <a:gd name="T1" fmla="*/ 22 h 287"/>
                <a:gd name="T2" fmla="*/ 173 w 335"/>
                <a:gd name="T3" fmla="*/ 78 h 287"/>
                <a:gd name="T4" fmla="*/ 163 w 335"/>
                <a:gd name="T5" fmla="*/ 81 h 287"/>
                <a:gd name="T6" fmla="*/ 160 w 335"/>
                <a:gd name="T7" fmla="*/ 78 h 287"/>
                <a:gd name="T8" fmla="*/ 5 w 335"/>
                <a:gd name="T9" fmla="*/ 22 h 287"/>
                <a:gd name="T10" fmla="*/ 1 w 335"/>
                <a:gd name="T11" fmla="*/ 29 h 287"/>
                <a:gd name="T12" fmla="*/ 1 w 335"/>
                <a:gd name="T13" fmla="*/ 217 h 287"/>
                <a:gd name="T14" fmla="*/ 8 w 335"/>
                <a:gd name="T15" fmla="*/ 225 h 287"/>
                <a:gd name="T16" fmla="*/ 10 w 335"/>
                <a:gd name="T17" fmla="*/ 225 h 287"/>
                <a:gd name="T18" fmla="*/ 160 w 335"/>
                <a:gd name="T19" fmla="*/ 282 h 287"/>
                <a:gd name="T20" fmla="*/ 171 w 335"/>
                <a:gd name="T21" fmla="*/ 285 h 287"/>
                <a:gd name="T22" fmla="*/ 173 w 335"/>
                <a:gd name="T23" fmla="*/ 282 h 287"/>
                <a:gd name="T24" fmla="*/ 325 w 335"/>
                <a:gd name="T25" fmla="*/ 225 h 287"/>
                <a:gd name="T26" fmla="*/ 335 w 335"/>
                <a:gd name="T27" fmla="*/ 220 h 287"/>
                <a:gd name="T28" fmla="*/ 335 w 335"/>
                <a:gd name="T29" fmla="*/ 217 h 287"/>
                <a:gd name="T30" fmla="*/ 335 w 335"/>
                <a:gd name="T31" fmla="*/ 29 h 287"/>
                <a:gd name="T32" fmla="*/ 331 w 335"/>
                <a:gd name="T33" fmla="*/ 22 h 2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35" h="287">
                  <a:moveTo>
                    <a:pt x="331" y="22"/>
                  </a:moveTo>
                  <a:cubicBezTo>
                    <a:pt x="272" y="0"/>
                    <a:pt x="205" y="24"/>
                    <a:pt x="173" y="78"/>
                  </a:cubicBezTo>
                  <a:cubicBezTo>
                    <a:pt x="171" y="82"/>
                    <a:pt x="167" y="83"/>
                    <a:pt x="163" y="81"/>
                  </a:cubicBezTo>
                  <a:cubicBezTo>
                    <a:pt x="162" y="80"/>
                    <a:pt x="161" y="79"/>
                    <a:pt x="160" y="78"/>
                  </a:cubicBezTo>
                  <a:cubicBezTo>
                    <a:pt x="129" y="24"/>
                    <a:pt x="64" y="0"/>
                    <a:pt x="5" y="22"/>
                  </a:cubicBezTo>
                  <a:cubicBezTo>
                    <a:pt x="2" y="24"/>
                    <a:pt x="0" y="26"/>
                    <a:pt x="1" y="29"/>
                  </a:cubicBezTo>
                  <a:cubicBezTo>
                    <a:pt x="1" y="217"/>
                    <a:pt x="1" y="217"/>
                    <a:pt x="1" y="217"/>
                  </a:cubicBezTo>
                  <a:cubicBezTo>
                    <a:pt x="1" y="222"/>
                    <a:pt x="4" y="225"/>
                    <a:pt x="8" y="225"/>
                  </a:cubicBezTo>
                  <a:cubicBezTo>
                    <a:pt x="9" y="225"/>
                    <a:pt x="10" y="225"/>
                    <a:pt x="10" y="225"/>
                  </a:cubicBezTo>
                  <a:cubicBezTo>
                    <a:pt x="68" y="206"/>
                    <a:pt x="130" y="230"/>
                    <a:pt x="160" y="282"/>
                  </a:cubicBezTo>
                  <a:cubicBezTo>
                    <a:pt x="162" y="286"/>
                    <a:pt x="167" y="287"/>
                    <a:pt x="171" y="285"/>
                  </a:cubicBezTo>
                  <a:cubicBezTo>
                    <a:pt x="172" y="284"/>
                    <a:pt x="173" y="283"/>
                    <a:pt x="173" y="282"/>
                  </a:cubicBezTo>
                  <a:cubicBezTo>
                    <a:pt x="204" y="229"/>
                    <a:pt x="268" y="205"/>
                    <a:pt x="325" y="225"/>
                  </a:cubicBezTo>
                  <a:cubicBezTo>
                    <a:pt x="329" y="226"/>
                    <a:pt x="334" y="224"/>
                    <a:pt x="335" y="220"/>
                  </a:cubicBezTo>
                  <a:cubicBezTo>
                    <a:pt x="335" y="219"/>
                    <a:pt x="335" y="218"/>
                    <a:pt x="335" y="217"/>
                  </a:cubicBezTo>
                  <a:cubicBezTo>
                    <a:pt x="335" y="29"/>
                    <a:pt x="335" y="29"/>
                    <a:pt x="335" y="29"/>
                  </a:cubicBezTo>
                  <a:cubicBezTo>
                    <a:pt x="335" y="26"/>
                    <a:pt x="334" y="24"/>
                    <a:pt x="331" y="2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4" name="Oval 6"/>
            <p:cNvSpPr>
              <a:spLocks noChangeArrowheads="1"/>
            </p:cNvSpPr>
            <p:nvPr/>
          </p:nvSpPr>
          <p:spPr bwMode="auto">
            <a:xfrm>
              <a:off x="3755" y="1011"/>
              <a:ext cx="172" cy="173"/>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pic>
        <p:nvPicPr>
          <p:cNvPr id="29" name="Imagen 28"/>
          <p:cNvPicPr>
            <a:picLocks noChangeAspect="1"/>
          </p:cNvPicPr>
          <p:nvPr/>
        </p:nvPicPr>
        <p:blipFill>
          <a:blip r:embed="rId2"/>
          <a:stretch>
            <a:fillRect/>
          </a:stretch>
        </p:blipFill>
        <p:spPr>
          <a:xfrm>
            <a:off x="9486711" y="6383813"/>
            <a:ext cx="2057400" cy="406401"/>
          </a:xfrm>
          <a:prstGeom prst="rect">
            <a:avLst/>
          </a:prstGeom>
        </p:spPr>
      </p:pic>
      <p:graphicFrame>
        <p:nvGraphicFramePr>
          <p:cNvPr id="2" name="Tabla 3">
            <a:extLst>
              <a:ext uri="{FF2B5EF4-FFF2-40B4-BE49-F238E27FC236}">
                <a16:creationId xmlns:a16="http://schemas.microsoft.com/office/drawing/2014/main" id="{6D8FE496-9945-7574-6123-B7445B583DF0}"/>
              </a:ext>
            </a:extLst>
          </p:cNvPr>
          <p:cNvGraphicFramePr>
            <a:graphicFrameLocks noGrp="1"/>
          </p:cNvGraphicFramePr>
          <p:nvPr>
            <p:extLst>
              <p:ext uri="{D42A27DB-BD31-4B8C-83A1-F6EECF244321}">
                <p14:modId xmlns:p14="http://schemas.microsoft.com/office/powerpoint/2010/main" val="397502243"/>
              </p:ext>
            </p:extLst>
          </p:nvPr>
        </p:nvGraphicFramePr>
        <p:xfrm>
          <a:off x="983671" y="375873"/>
          <a:ext cx="11159838" cy="4754880"/>
        </p:xfrm>
        <a:graphic>
          <a:graphicData uri="http://schemas.openxmlformats.org/drawingml/2006/table">
            <a:tbl>
              <a:tblPr firstRow="1" bandRow="1">
                <a:tableStyleId>{17292A2E-F333-43FB-9621-5CBBE7FDCDCB}</a:tableStyleId>
              </a:tblPr>
              <a:tblGrid>
                <a:gridCol w="5579919">
                  <a:extLst>
                    <a:ext uri="{9D8B030D-6E8A-4147-A177-3AD203B41FA5}">
                      <a16:colId xmlns:a16="http://schemas.microsoft.com/office/drawing/2014/main" val="4112393513"/>
                    </a:ext>
                  </a:extLst>
                </a:gridCol>
                <a:gridCol w="5579919">
                  <a:extLst>
                    <a:ext uri="{9D8B030D-6E8A-4147-A177-3AD203B41FA5}">
                      <a16:colId xmlns:a16="http://schemas.microsoft.com/office/drawing/2014/main" val="3549808907"/>
                    </a:ext>
                  </a:extLst>
                </a:gridCol>
              </a:tblGrid>
              <a:tr h="370840">
                <a:tc>
                  <a:txBody>
                    <a:bodyPr/>
                    <a:lstStyle/>
                    <a:p>
                      <a:pPr algn="ctr"/>
                      <a:endParaRPr lang="es-MX" sz="2400" b="1" dirty="0">
                        <a:solidFill>
                          <a:schemeClr val="tx1"/>
                        </a:solidFill>
                        <a:latin typeface="Arial" panose="020B0604020202020204" pitchFamily="34" charset="0"/>
                        <a:cs typeface="Arial" panose="020B0604020202020204" pitchFamily="34" charset="0"/>
                      </a:endParaRPr>
                    </a:p>
                    <a:p>
                      <a:pPr algn="ctr"/>
                      <a:r>
                        <a:rPr lang="es-MX" sz="2400" b="1" dirty="0">
                          <a:solidFill>
                            <a:schemeClr val="tx1"/>
                          </a:solidFill>
                          <a:latin typeface="Arial" panose="020B0604020202020204" pitchFamily="34" charset="0"/>
                          <a:cs typeface="Arial" panose="020B0604020202020204" pitchFamily="34" charset="0"/>
                        </a:rPr>
                        <a:t>PROHIBICIÓN DE PRIVACIÓN DE LIBERTAD POR DEUDAS CIVILES</a:t>
                      </a:r>
                    </a:p>
                    <a:p>
                      <a:pPr algn="ctr"/>
                      <a:endParaRPr lang="es-MX" sz="2400" b="1" dirty="0">
                        <a:solidFill>
                          <a:schemeClr val="tx1"/>
                        </a:solidFill>
                        <a:latin typeface="Arial" panose="020B0604020202020204" pitchFamily="34" charset="0"/>
                        <a:cs typeface="Arial" panose="020B0604020202020204" pitchFamily="34" charset="0"/>
                      </a:endParaRPr>
                    </a:p>
                  </a:txBody>
                  <a:tcPr/>
                </a:tc>
                <a:tc>
                  <a:txBody>
                    <a:bodyPr/>
                    <a:lstStyle/>
                    <a:p>
                      <a:pPr algn="ctr"/>
                      <a:endParaRPr lang="es-MX" sz="2400" b="1" dirty="0">
                        <a:solidFill>
                          <a:schemeClr val="tx1"/>
                        </a:solidFill>
                        <a:latin typeface="Arial" panose="020B0604020202020204" pitchFamily="34" charset="0"/>
                        <a:cs typeface="Arial" panose="020B0604020202020204" pitchFamily="34" charset="0"/>
                      </a:endParaRPr>
                    </a:p>
                    <a:p>
                      <a:pPr algn="ctr"/>
                      <a:r>
                        <a:rPr lang="es-MX" sz="2400" b="1" dirty="0">
                          <a:solidFill>
                            <a:schemeClr val="tx1"/>
                          </a:solidFill>
                          <a:latin typeface="Arial" panose="020B0604020202020204" pitchFamily="34" charset="0"/>
                          <a:cs typeface="Arial" panose="020B0604020202020204" pitchFamily="34" charset="0"/>
                        </a:rPr>
                        <a:t>PROHIBICIÓN DE TRABAJO</a:t>
                      </a:r>
                    </a:p>
                    <a:p>
                      <a:pPr algn="ctr"/>
                      <a:r>
                        <a:rPr lang="es-MX" sz="2400" b="1" dirty="0">
                          <a:solidFill>
                            <a:schemeClr val="tx1"/>
                          </a:solidFill>
                          <a:latin typeface="Arial" panose="020B0604020202020204" pitchFamily="34" charset="0"/>
                          <a:cs typeface="Arial" panose="020B0604020202020204" pitchFamily="34" charset="0"/>
                        </a:rPr>
                        <a:t>FORZOSO</a:t>
                      </a:r>
                    </a:p>
                  </a:txBody>
                  <a:tcPr/>
                </a:tc>
                <a:extLst>
                  <a:ext uri="{0D108BD9-81ED-4DB2-BD59-A6C34878D82A}">
                    <a16:rowId xmlns:a16="http://schemas.microsoft.com/office/drawing/2014/main" val="4258527814"/>
                  </a:ext>
                </a:extLst>
              </a:tr>
              <a:tr h="370840">
                <a:tc>
                  <a:txBody>
                    <a:bodyPr/>
                    <a:lstStyle/>
                    <a:p>
                      <a:pPr algn="ctr"/>
                      <a:endParaRPr lang="es-MX" sz="2400" b="1" dirty="0">
                        <a:solidFill>
                          <a:schemeClr val="tx1"/>
                        </a:solidFill>
                        <a:latin typeface="Arial" panose="020B0604020202020204" pitchFamily="34" charset="0"/>
                        <a:cs typeface="Arial" panose="020B0604020202020204" pitchFamily="34" charset="0"/>
                      </a:endParaRPr>
                    </a:p>
                    <a:p>
                      <a:pPr algn="ctr"/>
                      <a:r>
                        <a:rPr lang="es-MX" sz="2400" b="1" dirty="0">
                          <a:solidFill>
                            <a:schemeClr val="tx1"/>
                          </a:solidFill>
                          <a:latin typeface="Arial" panose="020B0604020202020204" pitchFamily="34" charset="0"/>
                          <a:cs typeface="Arial" panose="020B0604020202020204" pitchFamily="34" charset="0"/>
                        </a:rPr>
                        <a:t>LIBERTAD DE TRABAJO LÍCITO</a:t>
                      </a:r>
                    </a:p>
                    <a:p>
                      <a:pPr algn="ctr"/>
                      <a:endParaRPr lang="es-MX" sz="2400" b="1" dirty="0">
                        <a:solidFill>
                          <a:schemeClr val="tx1"/>
                        </a:solidFill>
                        <a:latin typeface="Arial" panose="020B0604020202020204" pitchFamily="34" charset="0"/>
                        <a:cs typeface="Arial" panose="020B0604020202020204" pitchFamily="34" charset="0"/>
                      </a:endParaRPr>
                    </a:p>
                  </a:txBody>
                  <a:tcPr/>
                </a:tc>
                <a:tc>
                  <a:txBody>
                    <a:bodyPr/>
                    <a:lstStyle/>
                    <a:p>
                      <a:pPr algn="ctr"/>
                      <a:endParaRPr lang="es-MX" sz="2400" b="1" dirty="0">
                        <a:solidFill>
                          <a:schemeClr val="tx1"/>
                        </a:solidFill>
                        <a:latin typeface="Arial" panose="020B0604020202020204" pitchFamily="34" charset="0"/>
                        <a:cs typeface="Arial" panose="020B0604020202020204" pitchFamily="34" charset="0"/>
                      </a:endParaRPr>
                    </a:p>
                    <a:p>
                      <a:pPr algn="ctr"/>
                      <a:r>
                        <a:rPr lang="es-MX" sz="2400" b="1" dirty="0">
                          <a:solidFill>
                            <a:schemeClr val="tx1"/>
                          </a:solidFill>
                          <a:latin typeface="Arial" panose="020B0604020202020204" pitchFamily="34" charset="0"/>
                          <a:cs typeface="Arial" panose="020B0604020202020204" pitchFamily="34" charset="0"/>
                        </a:rPr>
                        <a:t> A  LA  VIDA  FAMILIAR</a:t>
                      </a:r>
                    </a:p>
                    <a:p>
                      <a:pPr algn="ctr"/>
                      <a:r>
                        <a:rPr lang="es-MX" sz="2400" b="1" dirty="0">
                          <a:solidFill>
                            <a:schemeClr val="tx1"/>
                          </a:solidFill>
                          <a:latin typeface="Arial" panose="020B0604020202020204" pitchFamily="34" charset="0"/>
                          <a:cs typeface="Arial" panose="020B0604020202020204" pitchFamily="34" charset="0"/>
                        </a:rPr>
                        <a:t>EN  ARMONÍA</a:t>
                      </a:r>
                    </a:p>
                  </a:txBody>
                  <a:tcPr/>
                </a:tc>
                <a:extLst>
                  <a:ext uri="{0D108BD9-81ED-4DB2-BD59-A6C34878D82A}">
                    <a16:rowId xmlns:a16="http://schemas.microsoft.com/office/drawing/2014/main" val="2092511926"/>
                  </a:ext>
                </a:extLst>
              </a:tr>
              <a:tr h="370840">
                <a:tc>
                  <a:txBody>
                    <a:bodyPr/>
                    <a:lstStyle/>
                    <a:p>
                      <a:pPr algn="ctr"/>
                      <a:endParaRPr lang="es-MX" sz="2400" b="1" dirty="0">
                        <a:solidFill>
                          <a:schemeClr val="tx1"/>
                        </a:solidFill>
                        <a:latin typeface="Arial" panose="020B0604020202020204" pitchFamily="34" charset="0"/>
                        <a:cs typeface="Arial" panose="020B0604020202020204" pitchFamily="34" charset="0"/>
                      </a:endParaRPr>
                    </a:p>
                    <a:p>
                      <a:pPr algn="ctr"/>
                      <a:r>
                        <a:rPr lang="es-MX" sz="2400" b="1" dirty="0">
                          <a:solidFill>
                            <a:schemeClr val="tx1"/>
                          </a:solidFill>
                          <a:latin typeface="Arial" panose="020B0604020202020204" pitchFamily="34" charset="0"/>
                          <a:cs typeface="Arial" panose="020B0604020202020204" pitchFamily="34" charset="0"/>
                        </a:rPr>
                        <a:t>A  LA  LIBERTAD  DE  CONCIENCIA</a:t>
                      </a:r>
                    </a:p>
                    <a:p>
                      <a:pPr algn="ctr"/>
                      <a:r>
                        <a:rPr lang="es-MX" sz="2400" b="1" dirty="0">
                          <a:solidFill>
                            <a:schemeClr val="tx1"/>
                          </a:solidFill>
                          <a:latin typeface="Arial" panose="020B0604020202020204" pitchFamily="34" charset="0"/>
                          <a:cs typeface="Arial" panose="020B0604020202020204" pitchFamily="34" charset="0"/>
                        </a:rPr>
                        <a:t>     </a:t>
                      </a:r>
                    </a:p>
                  </a:txBody>
                  <a:tcPr/>
                </a:tc>
                <a:tc>
                  <a:txBody>
                    <a:bodyPr/>
                    <a:lstStyle/>
                    <a:p>
                      <a:pPr algn="ctr"/>
                      <a:endParaRPr lang="es-MX" sz="2400" b="1" dirty="0">
                        <a:solidFill>
                          <a:schemeClr val="tx1"/>
                        </a:solidFill>
                        <a:latin typeface="Arial" panose="020B0604020202020204" pitchFamily="34" charset="0"/>
                        <a:cs typeface="Arial" panose="020B0604020202020204" pitchFamily="34" charset="0"/>
                      </a:endParaRPr>
                    </a:p>
                    <a:p>
                      <a:pPr algn="ctr"/>
                      <a:r>
                        <a:rPr lang="es-MX" sz="2400" b="1" dirty="0">
                          <a:solidFill>
                            <a:schemeClr val="tx1"/>
                          </a:solidFill>
                          <a:latin typeface="Arial" panose="020B0604020202020204" pitchFamily="34" charset="0"/>
                          <a:cs typeface="Arial" panose="020B0604020202020204" pitchFamily="34" charset="0"/>
                        </a:rPr>
                        <a:t>A  LA  OBJECIÓN  DE  CONCIENCIA</a:t>
                      </a:r>
                    </a:p>
                  </a:txBody>
                  <a:tcPr/>
                </a:tc>
                <a:extLst>
                  <a:ext uri="{0D108BD9-81ED-4DB2-BD59-A6C34878D82A}">
                    <a16:rowId xmlns:a16="http://schemas.microsoft.com/office/drawing/2014/main" val="1547020733"/>
                  </a:ext>
                </a:extLst>
              </a:tr>
              <a:tr h="370840">
                <a:tc>
                  <a:txBody>
                    <a:bodyPr/>
                    <a:lstStyle/>
                    <a:p>
                      <a:pPr algn="ctr"/>
                      <a:endParaRPr lang="es-MX" sz="2400" b="1" dirty="0">
                        <a:solidFill>
                          <a:schemeClr val="tx1"/>
                        </a:solidFill>
                        <a:latin typeface="Arial" panose="020B0604020202020204" pitchFamily="34" charset="0"/>
                        <a:cs typeface="Arial" panose="020B0604020202020204" pitchFamily="34" charset="0"/>
                      </a:endParaRPr>
                    </a:p>
                    <a:p>
                      <a:pPr algn="ctr"/>
                      <a:r>
                        <a:rPr lang="es-MX" sz="2400" b="1" dirty="0">
                          <a:solidFill>
                            <a:schemeClr val="tx1"/>
                          </a:solidFill>
                          <a:latin typeface="Arial" panose="020B0604020202020204" pitchFamily="34" charset="0"/>
                          <a:cs typeface="Arial" panose="020B0604020202020204" pitchFamily="34" charset="0"/>
                        </a:rPr>
                        <a:t>  </a:t>
                      </a:r>
                    </a:p>
                  </a:txBody>
                  <a:tcPr/>
                </a:tc>
                <a:tc>
                  <a:txBody>
                    <a:bodyPr/>
                    <a:lstStyle/>
                    <a:p>
                      <a:pPr algn="ctr"/>
                      <a:endParaRPr lang="es-MX" sz="2400" b="1" dirty="0">
                        <a:solidFill>
                          <a:schemeClr val="tx1"/>
                        </a:solidFill>
                        <a:latin typeface="Arial" panose="020B0604020202020204" pitchFamily="34" charset="0"/>
                        <a:cs typeface="Arial" panose="020B0604020202020204" pitchFamily="34" charset="0"/>
                      </a:endParaRPr>
                    </a:p>
                    <a:p>
                      <a:pPr algn="ctr"/>
                      <a:r>
                        <a:rPr lang="es-MX" sz="2400" b="1" dirty="0">
                          <a:solidFill>
                            <a:schemeClr val="tx1"/>
                          </a:solidFill>
                          <a:latin typeface="Arial" panose="020B0604020202020204" pitchFamily="34" charset="0"/>
                          <a:cs typeface="Arial" panose="020B0604020202020204" pitchFamily="34" charset="0"/>
                        </a:rPr>
                        <a:t>  </a:t>
                      </a:r>
                    </a:p>
                  </a:txBody>
                  <a:tcPr/>
                </a:tc>
                <a:extLst>
                  <a:ext uri="{0D108BD9-81ED-4DB2-BD59-A6C34878D82A}">
                    <a16:rowId xmlns:a16="http://schemas.microsoft.com/office/drawing/2014/main" val="2348727443"/>
                  </a:ext>
                </a:extLst>
              </a:tr>
            </a:tbl>
          </a:graphicData>
        </a:graphic>
      </p:graphicFrame>
    </p:spTree>
    <p:extLst>
      <p:ext uri="{BB962C8B-B14F-4D97-AF65-F5344CB8AC3E}">
        <p14:creationId xmlns:p14="http://schemas.microsoft.com/office/powerpoint/2010/main" val="3782237433"/>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bg>
      <p:bgPr>
        <a:solidFill>
          <a:schemeClr val="tx2">
            <a:lumMod val="50000"/>
          </a:schemeClr>
        </a:solidFill>
        <a:effectLst/>
      </p:bgPr>
    </p:bg>
    <p:spTree>
      <p:nvGrpSpPr>
        <p:cNvPr id="1" name=""/>
        <p:cNvGrpSpPr/>
        <p:nvPr/>
      </p:nvGrpSpPr>
      <p:grpSpPr>
        <a:xfrm>
          <a:off x="0" y="0"/>
          <a:ext cx="0" cy="0"/>
          <a:chOff x="0" y="0"/>
          <a:chExt cx="0" cy="0"/>
        </a:xfrm>
      </p:grpSpPr>
      <p:sp>
        <p:nvSpPr>
          <p:cNvPr id="10" name="TextBox 9"/>
          <p:cNvSpPr txBox="1"/>
          <p:nvPr/>
        </p:nvSpPr>
        <p:spPr>
          <a:xfrm>
            <a:off x="2964426" y="98629"/>
            <a:ext cx="8303342" cy="452431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2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2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2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2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2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a:p>
            <a:pPr marL="0" marR="0" lvl="0" indent="0" algn="ctr" defTabSz="914400" rtl="0" eaLnBrk="1" fontAlgn="auto" latinLnBrk="0" hangingPunct="1">
              <a:lnSpc>
                <a:spcPct val="150000"/>
              </a:lnSpc>
              <a:spcBef>
                <a:spcPts val="0"/>
              </a:spcBef>
              <a:spcAft>
                <a:spcPts val="0"/>
              </a:spcAft>
              <a:buClrTx/>
              <a:buSzTx/>
              <a:buFontTx/>
              <a:buNone/>
              <a:tabLst/>
              <a:defRPr/>
            </a:pPr>
            <a:r>
              <a:rPr kumimoji="0" lang="en-US" sz="32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G  R  A  C  I  A  S</a:t>
            </a:r>
          </a:p>
          <a:p>
            <a:pPr marL="0" marR="0" lvl="0" indent="0" algn="ctr" defTabSz="914400" rtl="0" eaLnBrk="1" fontAlgn="auto" latinLnBrk="0" hangingPunct="1">
              <a:lnSpc>
                <a:spcPct val="150000"/>
              </a:lnSpc>
              <a:spcBef>
                <a:spcPts val="0"/>
              </a:spcBef>
              <a:spcAft>
                <a:spcPts val="0"/>
              </a:spcAft>
              <a:buClrTx/>
              <a:buSzTx/>
              <a:buFontTx/>
              <a:buNone/>
              <a:tabLst/>
              <a:defRPr/>
            </a:pPr>
            <a:r>
              <a:rPr kumimoji="0" lang="en-US" sz="32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POR  SU  ATENCIÓN</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2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p:txBody>
      </p:sp>
      <p:grpSp>
        <p:nvGrpSpPr>
          <p:cNvPr id="3" name="Group 4"/>
          <p:cNvGrpSpPr>
            <a:grpSpLocks noChangeAspect="1"/>
          </p:cNvGrpSpPr>
          <p:nvPr/>
        </p:nvGrpSpPr>
        <p:grpSpPr bwMode="auto">
          <a:xfrm>
            <a:off x="249382" y="1370645"/>
            <a:ext cx="1800644" cy="1449911"/>
            <a:chOff x="3551" y="1011"/>
            <a:chExt cx="578" cy="620"/>
          </a:xfrm>
          <a:solidFill>
            <a:srgbClr val="FFC000"/>
          </a:solidFill>
        </p:grpSpPr>
        <p:sp>
          <p:nvSpPr>
            <p:cNvPr id="5" name="Freeform 5"/>
            <p:cNvSpPr>
              <a:spLocks/>
            </p:cNvSpPr>
            <p:nvPr/>
          </p:nvSpPr>
          <p:spPr bwMode="auto">
            <a:xfrm>
              <a:off x="3551" y="1138"/>
              <a:ext cx="578" cy="493"/>
            </a:xfrm>
            <a:custGeom>
              <a:avLst/>
              <a:gdLst>
                <a:gd name="T0" fmla="*/ 331 w 335"/>
                <a:gd name="T1" fmla="*/ 22 h 287"/>
                <a:gd name="T2" fmla="*/ 173 w 335"/>
                <a:gd name="T3" fmla="*/ 78 h 287"/>
                <a:gd name="T4" fmla="*/ 163 w 335"/>
                <a:gd name="T5" fmla="*/ 81 h 287"/>
                <a:gd name="T6" fmla="*/ 160 w 335"/>
                <a:gd name="T7" fmla="*/ 78 h 287"/>
                <a:gd name="T8" fmla="*/ 5 w 335"/>
                <a:gd name="T9" fmla="*/ 22 h 287"/>
                <a:gd name="T10" fmla="*/ 1 w 335"/>
                <a:gd name="T11" fmla="*/ 29 h 287"/>
                <a:gd name="T12" fmla="*/ 1 w 335"/>
                <a:gd name="T13" fmla="*/ 217 h 287"/>
                <a:gd name="T14" fmla="*/ 8 w 335"/>
                <a:gd name="T15" fmla="*/ 225 h 287"/>
                <a:gd name="T16" fmla="*/ 10 w 335"/>
                <a:gd name="T17" fmla="*/ 225 h 287"/>
                <a:gd name="T18" fmla="*/ 160 w 335"/>
                <a:gd name="T19" fmla="*/ 282 h 287"/>
                <a:gd name="T20" fmla="*/ 171 w 335"/>
                <a:gd name="T21" fmla="*/ 285 h 287"/>
                <a:gd name="T22" fmla="*/ 173 w 335"/>
                <a:gd name="T23" fmla="*/ 282 h 287"/>
                <a:gd name="T24" fmla="*/ 325 w 335"/>
                <a:gd name="T25" fmla="*/ 225 h 287"/>
                <a:gd name="T26" fmla="*/ 335 w 335"/>
                <a:gd name="T27" fmla="*/ 220 h 287"/>
                <a:gd name="T28" fmla="*/ 335 w 335"/>
                <a:gd name="T29" fmla="*/ 217 h 287"/>
                <a:gd name="T30" fmla="*/ 335 w 335"/>
                <a:gd name="T31" fmla="*/ 29 h 287"/>
                <a:gd name="T32" fmla="*/ 331 w 335"/>
                <a:gd name="T33" fmla="*/ 22 h 2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35" h="287">
                  <a:moveTo>
                    <a:pt x="331" y="22"/>
                  </a:moveTo>
                  <a:cubicBezTo>
                    <a:pt x="272" y="0"/>
                    <a:pt x="205" y="24"/>
                    <a:pt x="173" y="78"/>
                  </a:cubicBezTo>
                  <a:cubicBezTo>
                    <a:pt x="171" y="82"/>
                    <a:pt x="167" y="83"/>
                    <a:pt x="163" y="81"/>
                  </a:cubicBezTo>
                  <a:cubicBezTo>
                    <a:pt x="162" y="80"/>
                    <a:pt x="161" y="79"/>
                    <a:pt x="160" y="78"/>
                  </a:cubicBezTo>
                  <a:cubicBezTo>
                    <a:pt x="129" y="24"/>
                    <a:pt x="64" y="0"/>
                    <a:pt x="5" y="22"/>
                  </a:cubicBezTo>
                  <a:cubicBezTo>
                    <a:pt x="2" y="24"/>
                    <a:pt x="0" y="26"/>
                    <a:pt x="1" y="29"/>
                  </a:cubicBezTo>
                  <a:cubicBezTo>
                    <a:pt x="1" y="217"/>
                    <a:pt x="1" y="217"/>
                    <a:pt x="1" y="217"/>
                  </a:cubicBezTo>
                  <a:cubicBezTo>
                    <a:pt x="1" y="222"/>
                    <a:pt x="4" y="225"/>
                    <a:pt x="8" y="225"/>
                  </a:cubicBezTo>
                  <a:cubicBezTo>
                    <a:pt x="9" y="225"/>
                    <a:pt x="10" y="225"/>
                    <a:pt x="10" y="225"/>
                  </a:cubicBezTo>
                  <a:cubicBezTo>
                    <a:pt x="68" y="206"/>
                    <a:pt x="130" y="230"/>
                    <a:pt x="160" y="282"/>
                  </a:cubicBezTo>
                  <a:cubicBezTo>
                    <a:pt x="162" y="286"/>
                    <a:pt x="167" y="287"/>
                    <a:pt x="171" y="285"/>
                  </a:cubicBezTo>
                  <a:cubicBezTo>
                    <a:pt x="172" y="284"/>
                    <a:pt x="173" y="283"/>
                    <a:pt x="173" y="282"/>
                  </a:cubicBezTo>
                  <a:cubicBezTo>
                    <a:pt x="204" y="229"/>
                    <a:pt x="268" y="205"/>
                    <a:pt x="325" y="225"/>
                  </a:cubicBezTo>
                  <a:cubicBezTo>
                    <a:pt x="329" y="226"/>
                    <a:pt x="334" y="224"/>
                    <a:pt x="335" y="220"/>
                  </a:cubicBezTo>
                  <a:cubicBezTo>
                    <a:pt x="335" y="219"/>
                    <a:pt x="335" y="218"/>
                    <a:pt x="335" y="217"/>
                  </a:cubicBezTo>
                  <a:cubicBezTo>
                    <a:pt x="335" y="29"/>
                    <a:pt x="335" y="29"/>
                    <a:pt x="335" y="29"/>
                  </a:cubicBezTo>
                  <a:cubicBezTo>
                    <a:pt x="335" y="26"/>
                    <a:pt x="334" y="24"/>
                    <a:pt x="331" y="2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 name="Oval 6"/>
            <p:cNvSpPr>
              <a:spLocks noChangeArrowheads="1"/>
            </p:cNvSpPr>
            <p:nvPr/>
          </p:nvSpPr>
          <p:spPr bwMode="auto">
            <a:xfrm>
              <a:off x="3755" y="1011"/>
              <a:ext cx="172" cy="173"/>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17" name="Rectangle 16"/>
          <p:cNvSpPr/>
          <p:nvPr/>
        </p:nvSpPr>
        <p:spPr>
          <a:xfrm>
            <a:off x="19331" y="5487355"/>
            <a:ext cx="12192000" cy="1370645"/>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8" name="Imagen 7"/>
          <p:cNvPicPr>
            <a:picLocks noChangeAspect="1"/>
          </p:cNvPicPr>
          <p:nvPr/>
        </p:nvPicPr>
        <p:blipFill>
          <a:blip r:embed="rId2"/>
          <a:stretch>
            <a:fillRect/>
          </a:stretch>
        </p:blipFill>
        <p:spPr>
          <a:xfrm>
            <a:off x="4630994" y="5810865"/>
            <a:ext cx="3259393" cy="948507"/>
          </a:xfrm>
          <a:prstGeom prst="rect">
            <a:avLst/>
          </a:prstGeom>
        </p:spPr>
      </p:pic>
    </p:spTree>
    <p:extLst>
      <p:ext uri="{BB962C8B-B14F-4D97-AF65-F5344CB8AC3E}">
        <p14:creationId xmlns:p14="http://schemas.microsoft.com/office/powerpoint/2010/main" val="3162013967"/>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1217</TotalTime>
  <Words>9357</Words>
  <Application>Microsoft Office PowerPoint</Application>
  <PresentationFormat>Panorámica</PresentationFormat>
  <Paragraphs>856</Paragraphs>
  <Slides>96</Slides>
  <Notes>0</Notes>
  <HiddenSlides>0</HiddenSlides>
  <MMClips>0</MMClips>
  <ScaleCrop>false</ScaleCrop>
  <HeadingPairs>
    <vt:vector size="6" baseType="variant">
      <vt:variant>
        <vt:lpstr>Fuentes usadas</vt:lpstr>
      </vt:variant>
      <vt:variant>
        <vt:i4>3</vt:i4>
      </vt:variant>
      <vt:variant>
        <vt:lpstr>Tema</vt:lpstr>
      </vt:variant>
      <vt:variant>
        <vt:i4>1</vt:i4>
      </vt:variant>
      <vt:variant>
        <vt:lpstr>Títulos de diapositiva</vt:lpstr>
      </vt:variant>
      <vt:variant>
        <vt:i4>96</vt:i4>
      </vt:variant>
    </vt:vector>
  </HeadingPairs>
  <TitlesOfParts>
    <vt:vector size="100" baseType="lpstr">
      <vt:lpstr>Arial</vt:lpstr>
      <vt:lpstr>Calibri</vt:lpstr>
      <vt:lpstr>Open Sans</vt:lpstr>
      <vt:lpstr>Office Theme</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Flavio Galván Rivera</dc:creator>
  <cp:lastModifiedBy>Flavio Galván Rivera</cp:lastModifiedBy>
  <cp:revision>2</cp:revision>
  <dcterms:created xsi:type="dcterms:W3CDTF">2024-03-18T02:41:36Z</dcterms:created>
  <dcterms:modified xsi:type="dcterms:W3CDTF">2024-10-09T20:05:35Z</dcterms:modified>
</cp:coreProperties>
</file>