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6" r:id="rId2"/>
    <p:sldId id="257" r:id="rId3"/>
    <p:sldId id="272" r:id="rId4"/>
    <p:sldId id="259" r:id="rId5"/>
    <p:sldId id="268" r:id="rId6"/>
    <p:sldId id="269" r:id="rId7"/>
    <p:sldId id="270" r:id="rId8"/>
    <p:sldId id="258" r:id="rId9"/>
    <p:sldId id="267" r:id="rId10"/>
    <p:sldId id="260" r:id="rId11"/>
    <p:sldId id="261" r:id="rId12"/>
    <p:sldId id="262" r:id="rId13"/>
    <p:sldId id="263" r:id="rId14"/>
    <p:sldId id="264" r:id="rId15"/>
    <p:sldId id="265" r:id="rId16"/>
    <p:sldId id="271" r:id="rId17"/>
    <p:sldId id="273" r:id="rId18"/>
    <p:sldId id="274" r:id="rId19"/>
    <p:sldId id="275" r:id="rId20"/>
    <p:sldId id="276" r:id="rId21"/>
    <p:sldId id="277" r:id="rId22"/>
    <p:sldId id="278" r:id="rId23"/>
    <p:sldId id="280" r:id="rId24"/>
    <p:sldId id="279" r:id="rId25"/>
    <p:sldId id="281" r:id="rId26"/>
    <p:sldId id="282" r:id="rId27"/>
    <p:sldId id="283" r:id="rId28"/>
    <p:sldId id="284" r:id="rId29"/>
    <p:sldId id="285" r:id="rId30"/>
    <p:sldId id="286" r:id="rId31"/>
    <p:sldId id="287" r:id="rId32"/>
    <p:sldId id="288" r:id="rId33"/>
    <p:sldId id="289" r:id="rId34"/>
    <p:sldId id="291" r:id="rId35"/>
    <p:sldId id="292" r:id="rId36"/>
    <p:sldId id="293" r:id="rId37"/>
    <p:sldId id="294" r:id="rId38"/>
    <p:sldId id="295" r:id="rId39"/>
    <p:sldId id="296" r:id="rId40"/>
    <p:sldId id="297" r:id="rId41"/>
    <p:sldId id="298" r:id="rId42"/>
    <p:sldId id="299" r:id="rId43"/>
    <p:sldId id="300" r:id="rId44"/>
    <p:sldId id="301" r:id="rId45"/>
    <p:sldId id="302" r:id="rId46"/>
    <p:sldId id="303" r:id="rId47"/>
    <p:sldId id="304" r:id="rId48"/>
    <p:sldId id="305" r:id="rId49"/>
    <p:sldId id="306" r:id="rId50"/>
    <p:sldId id="307" r:id="rId51"/>
    <p:sldId id="308" r:id="rId52"/>
    <p:sldId id="309" r:id="rId53"/>
    <p:sldId id="310" r:id="rId54"/>
    <p:sldId id="311" r:id="rId55"/>
    <p:sldId id="314" r:id="rId56"/>
    <p:sldId id="312" r:id="rId57"/>
    <p:sldId id="315" r:id="rId58"/>
    <p:sldId id="317" r:id="rId59"/>
    <p:sldId id="318" r:id="rId60"/>
  </p:sldIdLst>
  <p:sldSz cx="12192000" cy="6858000"/>
  <p:notesSz cx="6858000" cy="9144000"/>
  <p:defaultTextStyle>
    <a:defPPr>
      <a:defRPr lang="es-MX"/>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2759" autoAdjust="0"/>
    <p:restoredTop sz="94658"/>
  </p:normalViewPr>
  <p:slideViewPr>
    <p:cSldViewPr snapToGrid="0">
      <p:cViewPr varScale="1">
        <p:scale>
          <a:sx n="45" d="100"/>
          <a:sy n="45" d="100"/>
        </p:scale>
        <p:origin x="30" y="81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theme" Target="theme/theme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5" Type="http://schemas.openxmlformats.org/officeDocument/2006/relationships/slide" Target="slides/slide4.xml"/><Relationship Id="rId61" Type="http://schemas.openxmlformats.org/officeDocument/2006/relationships/presProps" Target="presProps.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4" Type="http://schemas.openxmlformats.org/officeDocument/2006/relationships/slide" Target="slides/slide3.xml"/><Relationship Id="rId9" Type="http://schemas.openxmlformats.org/officeDocument/2006/relationships/slide" Target="slides/slide8.xml"/></Relationships>
</file>

<file path=ppt/diagrams/colors1.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D8DFC66-A540-4F51-81DA-D78F6044C6D5}" type="doc">
      <dgm:prSet loTypeId="urn:microsoft.com/office/officeart/2005/8/layout/venn1" loCatId="relationship" qsTypeId="urn:microsoft.com/office/officeart/2005/8/quickstyle/simple1" qsCatId="simple" csTypeId="urn:microsoft.com/office/officeart/2005/8/colors/accent2_2" csCatId="accent2" phldr="1"/>
      <dgm:spPr/>
      <dgm:t>
        <a:bodyPr/>
        <a:lstStyle/>
        <a:p>
          <a:endParaRPr lang="es-MX"/>
        </a:p>
      </dgm:t>
    </dgm:pt>
    <dgm:pt modelId="{EED10F96-C4E4-4AEA-8A2C-7647EF5ACED9}">
      <dgm:prSet phldrT="[Texto]"/>
      <dgm:spPr>
        <a:solidFill>
          <a:schemeClr val="accent4">
            <a:lumMod val="20000"/>
            <a:lumOff val="80000"/>
            <a:alpha val="50000"/>
          </a:schemeClr>
        </a:solidFill>
      </dgm:spPr>
      <dgm:t>
        <a:bodyPr/>
        <a:lstStyle/>
        <a:p>
          <a:r>
            <a:rPr lang="es-MX" dirty="0"/>
            <a:t>Tesis XXXIII/2012 LIBERTAD DE EXPRESIÓN EN MATERIA ELECTORAL. LA RESTRICCIÓN CONSTITUCIONAL DE ADQUIRIR TIEMPOS EN RADIO Y TELEVISIÓN NO PUEDE SUJETARSE AL CONTROL DE CONVENCIONALIDAD.</a:t>
          </a:r>
        </a:p>
      </dgm:t>
    </dgm:pt>
    <dgm:pt modelId="{6991F32C-95D4-450D-98DE-5058F379D57E}" type="parTrans" cxnId="{7498593A-6066-45AD-882A-F6E98E56C9D8}">
      <dgm:prSet/>
      <dgm:spPr/>
      <dgm:t>
        <a:bodyPr/>
        <a:lstStyle/>
        <a:p>
          <a:endParaRPr lang="es-MX"/>
        </a:p>
      </dgm:t>
    </dgm:pt>
    <dgm:pt modelId="{B827F1E2-48F7-43F8-844E-CFD23B1B08F6}" type="sibTrans" cxnId="{7498593A-6066-45AD-882A-F6E98E56C9D8}">
      <dgm:prSet/>
      <dgm:spPr/>
      <dgm:t>
        <a:bodyPr/>
        <a:lstStyle/>
        <a:p>
          <a:endParaRPr lang="es-MX"/>
        </a:p>
      </dgm:t>
    </dgm:pt>
    <dgm:pt modelId="{E78028E6-9CA1-415F-B58B-0C9E98659422}">
      <dgm:prSet/>
      <dgm:spPr>
        <a:solidFill>
          <a:schemeClr val="accent2">
            <a:lumMod val="20000"/>
            <a:lumOff val="80000"/>
            <a:alpha val="50000"/>
          </a:schemeClr>
        </a:solidFill>
      </dgm:spPr>
      <dgm:t>
        <a:bodyPr/>
        <a:lstStyle/>
        <a:p>
          <a:r>
            <a:rPr lang="es-MX"/>
            <a:t>Los derechos humanos, entre otros, el de libertad de expresión, se interpretarán favoreciendo en todo tiempo a las personas la protección más amplia y que no pueden restringirse ni suspenderse salvo en los casos y bajo las condiciones que la propia Constitución establece. </a:t>
          </a:r>
        </a:p>
      </dgm:t>
    </dgm:pt>
    <dgm:pt modelId="{1855722B-1C39-4AC0-8ADB-54AA814BDF4D}" type="parTrans" cxnId="{B30F9D66-363C-4781-82D6-B5FEB8E42124}">
      <dgm:prSet/>
      <dgm:spPr/>
      <dgm:t>
        <a:bodyPr/>
        <a:lstStyle/>
        <a:p>
          <a:endParaRPr lang="es-MX"/>
        </a:p>
      </dgm:t>
    </dgm:pt>
    <dgm:pt modelId="{59724A1E-93B4-4D4E-A7EA-53D024F8CA6E}" type="sibTrans" cxnId="{B30F9D66-363C-4781-82D6-B5FEB8E42124}">
      <dgm:prSet/>
      <dgm:spPr/>
      <dgm:t>
        <a:bodyPr/>
        <a:lstStyle/>
        <a:p>
          <a:endParaRPr lang="es-MX"/>
        </a:p>
      </dgm:t>
    </dgm:pt>
    <dgm:pt modelId="{67473187-1F14-4241-92A3-077C36C5F3AA}">
      <dgm:prSet/>
      <dgm:spPr>
        <a:solidFill>
          <a:schemeClr val="accent6">
            <a:lumMod val="20000"/>
            <a:lumOff val="80000"/>
            <a:alpha val="50000"/>
          </a:schemeClr>
        </a:solidFill>
      </dgm:spPr>
      <dgm:t>
        <a:bodyPr/>
        <a:lstStyle/>
        <a:p>
          <a:r>
            <a:rPr lang="es-MX"/>
            <a:t>La restricción al derecho de libertad de expresión en materia electoral, relacionada con la prohibición de adquirir tiempos en radio y televisión, no puede sujetarse al control de convencionalidad, porque la limitación es de carácter constitucional.</a:t>
          </a:r>
        </a:p>
      </dgm:t>
    </dgm:pt>
    <dgm:pt modelId="{ED257D2A-5773-4581-9542-EC2397EA76E3}" type="parTrans" cxnId="{6C5F9A53-90CF-4B6A-A003-64B3CA8E2E44}">
      <dgm:prSet/>
      <dgm:spPr/>
      <dgm:t>
        <a:bodyPr/>
        <a:lstStyle/>
        <a:p>
          <a:endParaRPr lang="es-MX"/>
        </a:p>
      </dgm:t>
    </dgm:pt>
    <dgm:pt modelId="{9BC022DC-ED96-467D-A982-12C745751143}" type="sibTrans" cxnId="{6C5F9A53-90CF-4B6A-A003-64B3CA8E2E44}">
      <dgm:prSet/>
      <dgm:spPr/>
      <dgm:t>
        <a:bodyPr/>
        <a:lstStyle/>
        <a:p>
          <a:endParaRPr lang="es-MX"/>
        </a:p>
      </dgm:t>
    </dgm:pt>
    <dgm:pt modelId="{4E8F0731-F450-4CA4-B52C-1C38CE5F1768}" type="pres">
      <dgm:prSet presAssocID="{AD8DFC66-A540-4F51-81DA-D78F6044C6D5}" presName="compositeShape" presStyleCnt="0">
        <dgm:presLayoutVars>
          <dgm:chMax val="7"/>
          <dgm:dir/>
          <dgm:resizeHandles val="exact"/>
        </dgm:presLayoutVars>
      </dgm:prSet>
      <dgm:spPr/>
    </dgm:pt>
    <dgm:pt modelId="{E765523A-0932-4C36-BFA6-034CC43DED6C}" type="pres">
      <dgm:prSet presAssocID="{EED10F96-C4E4-4AEA-8A2C-7647EF5ACED9}" presName="circ1" presStyleLbl="vennNode1" presStyleIdx="0" presStyleCnt="3"/>
      <dgm:spPr/>
    </dgm:pt>
    <dgm:pt modelId="{2447B578-2BDA-4475-B344-2BF4299729F6}" type="pres">
      <dgm:prSet presAssocID="{EED10F96-C4E4-4AEA-8A2C-7647EF5ACED9}" presName="circ1Tx" presStyleLbl="revTx" presStyleIdx="0" presStyleCnt="0">
        <dgm:presLayoutVars>
          <dgm:chMax val="0"/>
          <dgm:chPref val="0"/>
          <dgm:bulletEnabled val="1"/>
        </dgm:presLayoutVars>
      </dgm:prSet>
      <dgm:spPr/>
    </dgm:pt>
    <dgm:pt modelId="{7F9FAB68-0567-4CF1-80BD-22243D75243D}" type="pres">
      <dgm:prSet presAssocID="{E78028E6-9CA1-415F-B58B-0C9E98659422}" presName="circ2" presStyleLbl="vennNode1" presStyleIdx="1" presStyleCnt="3" custLinFactNeighborX="-158" custLinFactNeighborY="-1943"/>
      <dgm:spPr/>
    </dgm:pt>
    <dgm:pt modelId="{A861B96E-1E0C-499C-9F5E-D24E6CF055B1}" type="pres">
      <dgm:prSet presAssocID="{E78028E6-9CA1-415F-B58B-0C9E98659422}" presName="circ2Tx" presStyleLbl="revTx" presStyleIdx="0" presStyleCnt="0">
        <dgm:presLayoutVars>
          <dgm:chMax val="0"/>
          <dgm:chPref val="0"/>
          <dgm:bulletEnabled val="1"/>
        </dgm:presLayoutVars>
      </dgm:prSet>
      <dgm:spPr/>
    </dgm:pt>
    <dgm:pt modelId="{77A99EFA-2895-4EC7-9DC6-A07E71616709}" type="pres">
      <dgm:prSet presAssocID="{67473187-1F14-4241-92A3-077C36C5F3AA}" presName="circ3" presStyleLbl="vennNode1" presStyleIdx="2" presStyleCnt="3" custLinFactNeighborY="2083"/>
      <dgm:spPr/>
    </dgm:pt>
    <dgm:pt modelId="{B0FAC52C-4EF1-4E5F-90E4-73BB9C41908B}" type="pres">
      <dgm:prSet presAssocID="{67473187-1F14-4241-92A3-077C36C5F3AA}" presName="circ3Tx" presStyleLbl="revTx" presStyleIdx="0" presStyleCnt="0">
        <dgm:presLayoutVars>
          <dgm:chMax val="0"/>
          <dgm:chPref val="0"/>
          <dgm:bulletEnabled val="1"/>
        </dgm:presLayoutVars>
      </dgm:prSet>
      <dgm:spPr/>
    </dgm:pt>
  </dgm:ptLst>
  <dgm:cxnLst>
    <dgm:cxn modelId="{D086E50C-B2FA-470E-B7A1-6DE37E325CA0}" type="presOf" srcId="{E78028E6-9CA1-415F-B58B-0C9E98659422}" destId="{7F9FAB68-0567-4CF1-80BD-22243D75243D}" srcOrd="0" destOrd="0" presId="urn:microsoft.com/office/officeart/2005/8/layout/venn1"/>
    <dgm:cxn modelId="{81CCC728-584E-4F5F-938A-452A66C61D85}" type="presOf" srcId="{67473187-1F14-4241-92A3-077C36C5F3AA}" destId="{B0FAC52C-4EF1-4E5F-90E4-73BB9C41908B}" srcOrd="1" destOrd="0" presId="urn:microsoft.com/office/officeart/2005/8/layout/venn1"/>
    <dgm:cxn modelId="{7498593A-6066-45AD-882A-F6E98E56C9D8}" srcId="{AD8DFC66-A540-4F51-81DA-D78F6044C6D5}" destId="{EED10F96-C4E4-4AEA-8A2C-7647EF5ACED9}" srcOrd="0" destOrd="0" parTransId="{6991F32C-95D4-450D-98DE-5058F379D57E}" sibTransId="{B827F1E2-48F7-43F8-844E-CFD23B1B08F6}"/>
    <dgm:cxn modelId="{4C7AE640-84E0-47B1-A4A7-A9E25A5C8F42}" type="presOf" srcId="{67473187-1F14-4241-92A3-077C36C5F3AA}" destId="{77A99EFA-2895-4EC7-9DC6-A07E71616709}" srcOrd="0" destOrd="0" presId="urn:microsoft.com/office/officeart/2005/8/layout/venn1"/>
    <dgm:cxn modelId="{9BF87441-DDEA-4A53-9E9C-6ED237832AC7}" type="presOf" srcId="{AD8DFC66-A540-4F51-81DA-D78F6044C6D5}" destId="{4E8F0731-F450-4CA4-B52C-1C38CE5F1768}" srcOrd="0" destOrd="0" presId="urn:microsoft.com/office/officeart/2005/8/layout/venn1"/>
    <dgm:cxn modelId="{B30F9D66-363C-4781-82D6-B5FEB8E42124}" srcId="{AD8DFC66-A540-4F51-81DA-D78F6044C6D5}" destId="{E78028E6-9CA1-415F-B58B-0C9E98659422}" srcOrd="1" destOrd="0" parTransId="{1855722B-1C39-4AC0-8ADB-54AA814BDF4D}" sibTransId="{59724A1E-93B4-4D4E-A7EA-53D024F8CA6E}"/>
    <dgm:cxn modelId="{6C5F9A53-90CF-4B6A-A003-64B3CA8E2E44}" srcId="{AD8DFC66-A540-4F51-81DA-D78F6044C6D5}" destId="{67473187-1F14-4241-92A3-077C36C5F3AA}" srcOrd="2" destOrd="0" parTransId="{ED257D2A-5773-4581-9542-EC2397EA76E3}" sibTransId="{9BC022DC-ED96-467D-A982-12C745751143}"/>
    <dgm:cxn modelId="{1ECE8876-1302-4AB3-B868-EA7F5847ACFC}" type="presOf" srcId="{E78028E6-9CA1-415F-B58B-0C9E98659422}" destId="{A861B96E-1E0C-499C-9F5E-D24E6CF055B1}" srcOrd="1" destOrd="0" presId="urn:microsoft.com/office/officeart/2005/8/layout/venn1"/>
    <dgm:cxn modelId="{C865F593-3929-46D7-86C6-7B4D75D7E9D2}" type="presOf" srcId="{EED10F96-C4E4-4AEA-8A2C-7647EF5ACED9}" destId="{2447B578-2BDA-4475-B344-2BF4299729F6}" srcOrd="1" destOrd="0" presId="urn:microsoft.com/office/officeart/2005/8/layout/venn1"/>
    <dgm:cxn modelId="{6443A2A0-2A89-4987-A51C-69347937A391}" type="presOf" srcId="{EED10F96-C4E4-4AEA-8A2C-7647EF5ACED9}" destId="{E765523A-0932-4C36-BFA6-034CC43DED6C}" srcOrd="0" destOrd="0" presId="urn:microsoft.com/office/officeart/2005/8/layout/venn1"/>
    <dgm:cxn modelId="{8F03FC8D-CDD5-4954-BB84-30CD137405B0}" type="presParOf" srcId="{4E8F0731-F450-4CA4-B52C-1C38CE5F1768}" destId="{E765523A-0932-4C36-BFA6-034CC43DED6C}" srcOrd="0" destOrd="0" presId="urn:microsoft.com/office/officeart/2005/8/layout/venn1"/>
    <dgm:cxn modelId="{1F2D74A8-53E2-4634-9C08-3B3CC95FE048}" type="presParOf" srcId="{4E8F0731-F450-4CA4-B52C-1C38CE5F1768}" destId="{2447B578-2BDA-4475-B344-2BF4299729F6}" srcOrd="1" destOrd="0" presId="urn:microsoft.com/office/officeart/2005/8/layout/venn1"/>
    <dgm:cxn modelId="{D7BE0579-B3E4-4634-91A7-C994860195ED}" type="presParOf" srcId="{4E8F0731-F450-4CA4-B52C-1C38CE5F1768}" destId="{7F9FAB68-0567-4CF1-80BD-22243D75243D}" srcOrd="2" destOrd="0" presId="urn:microsoft.com/office/officeart/2005/8/layout/venn1"/>
    <dgm:cxn modelId="{0D73C64A-59BC-43B0-9A57-A84839BCB82B}" type="presParOf" srcId="{4E8F0731-F450-4CA4-B52C-1C38CE5F1768}" destId="{A861B96E-1E0C-499C-9F5E-D24E6CF055B1}" srcOrd="3" destOrd="0" presId="urn:microsoft.com/office/officeart/2005/8/layout/venn1"/>
    <dgm:cxn modelId="{3CD50E71-5717-4810-8ED6-C15576BAD736}" type="presParOf" srcId="{4E8F0731-F450-4CA4-B52C-1C38CE5F1768}" destId="{77A99EFA-2895-4EC7-9DC6-A07E71616709}" srcOrd="4" destOrd="0" presId="urn:microsoft.com/office/officeart/2005/8/layout/venn1"/>
    <dgm:cxn modelId="{6D3CE226-9DE4-4298-9190-F6C805209305}" type="presParOf" srcId="{4E8F0731-F450-4CA4-B52C-1C38CE5F1768}" destId="{B0FAC52C-4EF1-4E5F-90E4-73BB9C41908B}" srcOrd="5" destOrd="0" presId="urn:microsoft.com/office/officeart/2005/8/layout/ven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765523A-0932-4C36-BFA6-034CC43DED6C}">
      <dsp:nvSpPr>
        <dsp:cNvPr id="0" name=""/>
        <dsp:cNvSpPr/>
      </dsp:nvSpPr>
      <dsp:spPr>
        <a:xfrm>
          <a:off x="1860883" y="74194"/>
          <a:ext cx="3561347" cy="3561347"/>
        </a:xfrm>
        <a:prstGeom prst="ellipse">
          <a:avLst/>
        </a:prstGeom>
        <a:solidFill>
          <a:schemeClr val="accent4">
            <a:lumMod val="20000"/>
            <a:lumOff val="80000"/>
            <a:alpha val="5000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577850">
            <a:lnSpc>
              <a:spcPct val="90000"/>
            </a:lnSpc>
            <a:spcBef>
              <a:spcPct val="0"/>
            </a:spcBef>
            <a:spcAft>
              <a:spcPct val="35000"/>
            </a:spcAft>
            <a:buNone/>
          </a:pPr>
          <a:r>
            <a:rPr lang="es-MX" sz="1300" kern="1200" dirty="0"/>
            <a:t>Tesis XXXIII/2012 LIBERTAD DE EXPRESIÓN EN MATERIA ELECTORAL. LA RESTRICCIÓN CONSTITUCIONAL DE ADQUIRIR TIEMPOS EN RADIO Y TELEVISIÓN NO PUEDE SUJETARSE AL CONTROL DE CONVENCIONALIDAD.</a:t>
          </a:r>
        </a:p>
      </dsp:txBody>
      <dsp:txXfrm>
        <a:off x="2335730" y="697430"/>
        <a:ext cx="2611654" cy="1602606"/>
      </dsp:txXfrm>
    </dsp:sp>
    <dsp:sp modelId="{7F9FAB68-0567-4CF1-80BD-22243D75243D}">
      <dsp:nvSpPr>
        <dsp:cNvPr id="0" name=""/>
        <dsp:cNvSpPr/>
      </dsp:nvSpPr>
      <dsp:spPr>
        <a:xfrm>
          <a:off x="3140309" y="2230839"/>
          <a:ext cx="3561347" cy="3561347"/>
        </a:xfrm>
        <a:prstGeom prst="ellipse">
          <a:avLst/>
        </a:prstGeom>
        <a:solidFill>
          <a:schemeClr val="accent2">
            <a:lumMod val="20000"/>
            <a:lumOff val="80000"/>
            <a:alpha val="5000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577850">
            <a:lnSpc>
              <a:spcPct val="90000"/>
            </a:lnSpc>
            <a:spcBef>
              <a:spcPct val="0"/>
            </a:spcBef>
            <a:spcAft>
              <a:spcPct val="35000"/>
            </a:spcAft>
            <a:buNone/>
          </a:pPr>
          <a:r>
            <a:rPr lang="es-MX" sz="1300" kern="1200"/>
            <a:t>Los derechos humanos, entre otros, el de libertad de expresión, se interpretarán favoreciendo en todo tiempo a las personas la protección más amplia y que no pueden restringirse ni suspenderse salvo en los casos y bajo las condiciones que la propia Constitución establece. </a:t>
          </a:r>
        </a:p>
      </dsp:txBody>
      <dsp:txXfrm>
        <a:off x="4229488" y="3150854"/>
        <a:ext cx="2136808" cy="1958741"/>
      </dsp:txXfrm>
    </dsp:sp>
    <dsp:sp modelId="{77A99EFA-2895-4EC7-9DC6-A07E71616709}">
      <dsp:nvSpPr>
        <dsp:cNvPr id="0" name=""/>
        <dsp:cNvSpPr/>
      </dsp:nvSpPr>
      <dsp:spPr>
        <a:xfrm>
          <a:off x="575830" y="2374219"/>
          <a:ext cx="3561347" cy="3561347"/>
        </a:xfrm>
        <a:prstGeom prst="ellipse">
          <a:avLst/>
        </a:prstGeom>
        <a:solidFill>
          <a:schemeClr val="accent6">
            <a:lumMod val="20000"/>
            <a:lumOff val="80000"/>
            <a:alpha val="5000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577850">
            <a:lnSpc>
              <a:spcPct val="90000"/>
            </a:lnSpc>
            <a:spcBef>
              <a:spcPct val="0"/>
            </a:spcBef>
            <a:spcAft>
              <a:spcPct val="35000"/>
            </a:spcAft>
            <a:buNone/>
          </a:pPr>
          <a:r>
            <a:rPr lang="es-MX" sz="1300" kern="1200"/>
            <a:t>La restricción al derecho de libertad de expresión en materia electoral, relacionada con la prohibición de adquirir tiempos en radio y televisión, no puede sujetarse al control de convencionalidad, porque la limitación es de carácter constitucional.</a:t>
          </a:r>
        </a:p>
      </dsp:txBody>
      <dsp:txXfrm>
        <a:off x="911191" y="3294234"/>
        <a:ext cx="2136808" cy="1958741"/>
      </dsp:txXfrm>
    </dsp:sp>
  </dsp:spTree>
</dsp:drawing>
</file>

<file path=ppt/diagrams/layout1.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27E157A-6482-63CA-A607-AB94A3F264AB}"/>
              </a:ext>
            </a:extLst>
          </p:cNvPr>
          <p:cNvSpPr>
            <a:spLocks noGrp="1"/>
          </p:cNvSpPr>
          <p:nvPr>
            <p:ph type="ctrTitle"/>
          </p:nvPr>
        </p:nvSpPr>
        <p:spPr>
          <a:xfrm>
            <a:off x="1524000" y="1122363"/>
            <a:ext cx="9144000" cy="2387600"/>
          </a:xfrm>
        </p:spPr>
        <p:txBody>
          <a:bodyPr anchor="b"/>
          <a:lstStyle>
            <a:lvl1pPr algn="ctr">
              <a:defRPr sz="6000"/>
            </a:lvl1pPr>
          </a:lstStyle>
          <a:p>
            <a:r>
              <a:rPr lang="es-ES"/>
              <a:t>Haga clic para modificar el estilo de título del patrón</a:t>
            </a:r>
            <a:endParaRPr lang="es-MX"/>
          </a:p>
        </p:txBody>
      </p:sp>
      <p:sp>
        <p:nvSpPr>
          <p:cNvPr id="3" name="Subtítulo 2">
            <a:extLst>
              <a:ext uri="{FF2B5EF4-FFF2-40B4-BE49-F238E27FC236}">
                <a16:creationId xmlns:a16="http://schemas.microsoft.com/office/drawing/2014/main" id="{68CAF47D-B290-9BCD-A618-84A4A8BEDF7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s-ES"/>
              <a:t>Haga clic para modificar el estilo de subtítulo del patrón</a:t>
            </a:r>
            <a:endParaRPr lang="es-MX"/>
          </a:p>
        </p:txBody>
      </p:sp>
      <p:sp>
        <p:nvSpPr>
          <p:cNvPr id="4" name="Marcador de fecha 3">
            <a:extLst>
              <a:ext uri="{FF2B5EF4-FFF2-40B4-BE49-F238E27FC236}">
                <a16:creationId xmlns:a16="http://schemas.microsoft.com/office/drawing/2014/main" id="{67CFAAAB-A0D4-DD9B-0F1F-26D0F20430A9}"/>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5" name="Marcador de pie de página 4">
            <a:extLst>
              <a:ext uri="{FF2B5EF4-FFF2-40B4-BE49-F238E27FC236}">
                <a16:creationId xmlns:a16="http://schemas.microsoft.com/office/drawing/2014/main" id="{D5ADEC66-FC89-AC1F-4D2F-7988F3042E91}"/>
              </a:ext>
            </a:extLst>
          </p:cNvPr>
          <p:cNvSpPr>
            <a:spLocks noGrp="1"/>
          </p:cNvSpPr>
          <p:nvPr>
            <p:ph type="ftr" sz="quarter" idx="11"/>
          </p:nvPr>
        </p:nvSpPr>
        <p:spPr/>
        <p:txBody>
          <a:bodyPr/>
          <a:lstStyle/>
          <a:p>
            <a:endParaRPr lang="es-MX"/>
          </a:p>
        </p:txBody>
      </p:sp>
      <p:sp>
        <p:nvSpPr>
          <p:cNvPr id="6" name="Marcador de número de diapositiva 5">
            <a:extLst>
              <a:ext uri="{FF2B5EF4-FFF2-40B4-BE49-F238E27FC236}">
                <a16:creationId xmlns:a16="http://schemas.microsoft.com/office/drawing/2014/main" id="{EBCA1DAA-7D5B-732B-8D59-9414D8C12C22}"/>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124665006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9945F52B-ECF0-5A92-8063-39E578511867}"/>
              </a:ext>
            </a:extLst>
          </p:cNvPr>
          <p:cNvSpPr>
            <a:spLocks noGrp="1"/>
          </p:cNvSpPr>
          <p:nvPr>
            <p:ph type="title"/>
          </p:nvPr>
        </p:nvSpPr>
        <p:spPr/>
        <p:txBody>
          <a:bodyPr/>
          <a:lstStyle/>
          <a:p>
            <a:r>
              <a:rPr lang="es-ES"/>
              <a:t>Haga clic para modificar el estilo de título del patrón</a:t>
            </a:r>
            <a:endParaRPr lang="es-MX"/>
          </a:p>
        </p:txBody>
      </p:sp>
      <p:sp>
        <p:nvSpPr>
          <p:cNvPr id="3" name="Marcador de texto vertical 2">
            <a:extLst>
              <a:ext uri="{FF2B5EF4-FFF2-40B4-BE49-F238E27FC236}">
                <a16:creationId xmlns:a16="http://schemas.microsoft.com/office/drawing/2014/main" id="{89746115-05AB-597C-6806-2625FA3BE9E5}"/>
              </a:ext>
            </a:extLst>
          </p:cNvPr>
          <p:cNvSpPr>
            <a:spLocks noGrp="1"/>
          </p:cNvSpPr>
          <p:nvPr>
            <p:ph type="body" orient="vert" idx="1"/>
          </p:nvPr>
        </p:nvSpPr>
        <p:spPr/>
        <p:txBody>
          <a:bodyPr vert="eaVert"/>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MX"/>
          </a:p>
        </p:txBody>
      </p:sp>
      <p:sp>
        <p:nvSpPr>
          <p:cNvPr id="4" name="Marcador de fecha 3">
            <a:extLst>
              <a:ext uri="{FF2B5EF4-FFF2-40B4-BE49-F238E27FC236}">
                <a16:creationId xmlns:a16="http://schemas.microsoft.com/office/drawing/2014/main" id="{A56CBAA6-E32B-FDB8-E9B1-741CEF94B609}"/>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5" name="Marcador de pie de página 4">
            <a:extLst>
              <a:ext uri="{FF2B5EF4-FFF2-40B4-BE49-F238E27FC236}">
                <a16:creationId xmlns:a16="http://schemas.microsoft.com/office/drawing/2014/main" id="{60245382-2122-C663-8043-DBD036284007}"/>
              </a:ext>
            </a:extLst>
          </p:cNvPr>
          <p:cNvSpPr>
            <a:spLocks noGrp="1"/>
          </p:cNvSpPr>
          <p:nvPr>
            <p:ph type="ftr" sz="quarter" idx="11"/>
          </p:nvPr>
        </p:nvSpPr>
        <p:spPr/>
        <p:txBody>
          <a:bodyPr/>
          <a:lstStyle/>
          <a:p>
            <a:endParaRPr lang="es-MX"/>
          </a:p>
        </p:txBody>
      </p:sp>
      <p:sp>
        <p:nvSpPr>
          <p:cNvPr id="6" name="Marcador de número de diapositiva 5">
            <a:extLst>
              <a:ext uri="{FF2B5EF4-FFF2-40B4-BE49-F238E27FC236}">
                <a16:creationId xmlns:a16="http://schemas.microsoft.com/office/drawing/2014/main" id="{E311D7D2-25BA-2C80-9458-141BB851D1F3}"/>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340634019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Título vertical 1">
            <a:extLst>
              <a:ext uri="{FF2B5EF4-FFF2-40B4-BE49-F238E27FC236}">
                <a16:creationId xmlns:a16="http://schemas.microsoft.com/office/drawing/2014/main" id="{1F8465A7-3924-F0B3-BD90-F5AF88FA0043}"/>
              </a:ext>
            </a:extLst>
          </p:cNvPr>
          <p:cNvSpPr>
            <a:spLocks noGrp="1"/>
          </p:cNvSpPr>
          <p:nvPr>
            <p:ph type="title" orient="vert"/>
          </p:nvPr>
        </p:nvSpPr>
        <p:spPr>
          <a:xfrm>
            <a:off x="8724900" y="365125"/>
            <a:ext cx="2628900" cy="5811838"/>
          </a:xfrm>
        </p:spPr>
        <p:txBody>
          <a:bodyPr vert="eaVert"/>
          <a:lstStyle/>
          <a:p>
            <a:r>
              <a:rPr lang="es-ES"/>
              <a:t>Haga clic para modificar el estilo de título del patrón</a:t>
            </a:r>
            <a:endParaRPr lang="es-MX"/>
          </a:p>
        </p:txBody>
      </p:sp>
      <p:sp>
        <p:nvSpPr>
          <p:cNvPr id="3" name="Marcador de texto vertical 2">
            <a:extLst>
              <a:ext uri="{FF2B5EF4-FFF2-40B4-BE49-F238E27FC236}">
                <a16:creationId xmlns:a16="http://schemas.microsoft.com/office/drawing/2014/main" id="{19373F62-8F02-83CD-E5D9-A5433E239C69}"/>
              </a:ext>
            </a:extLst>
          </p:cNvPr>
          <p:cNvSpPr>
            <a:spLocks noGrp="1"/>
          </p:cNvSpPr>
          <p:nvPr>
            <p:ph type="body" orient="vert" idx="1"/>
          </p:nvPr>
        </p:nvSpPr>
        <p:spPr>
          <a:xfrm>
            <a:off x="838200" y="365125"/>
            <a:ext cx="7734300" cy="5811838"/>
          </a:xfrm>
        </p:spPr>
        <p:txBody>
          <a:bodyPr vert="eaVert"/>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MX"/>
          </a:p>
        </p:txBody>
      </p:sp>
      <p:sp>
        <p:nvSpPr>
          <p:cNvPr id="4" name="Marcador de fecha 3">
            <a:extLst>
              <a:ext uri="{FF2B5EF4-FFF2-40B4-BE49-F238E27FC236}">
                <a16:creationId xmlns:a16="http://schemas.microsoft.com/office/drawing/2014/main" id="{1776E8F3-DC95-7DA0-D989-F2B7719678FA}"/>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5" name="Marcador de pie de página 4">
            <a:extLst>
              <a:ext uri="{FF2B5EF4-FFF2-40B4-BE49-F238E27FC236}">
                <a16:creationId xmlns:a16="http://schemas.microsoft.com/office/drawing/2014/main" id="{C52A3BD5-7647-1187-959C-C302E229219E}"/>
              </a:ext>
            </a:extLst>
          </p:cNvPr>
          <p:cNvSpPr>
            <a:spLocks noGrp="1"/>
          </p:cNvSpPr>
          <p:nvPr>
            <p:ph type="ftr" sz="quarter" idx="11"/>
          </p:nvPr>
        </p:nvSpPr>
        <p:spPr/>
        <p:txBody>
          <a:bodyPr/>
          <a:lstStyle/>
          <a:p>
            <a:endParaRPr lang="es-MX"/>
          </a:p>
        </p:txBody>
      </p:sp>
      <p:sp>
        <p:nvSpPr>
          <p:cNvPr id="6" name="Marcador de número de diapositiva 5">
            <a:extLst>
              <a:ext uri="{FF2B5EF4-FFF2-40B4-BE49-F238E27FC236}">
                <a16:creationId xmlns:a16="http://schemas.microsoft.com/office/drawing/2014/main" id="{602C65EA-9247-5DD0-959C-06D2A3B1F795}"/>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6223094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CD9E36E-4EDB-F92B-4AA2-2941E03586C7}"/>
              </a:ext>
            </a:extLst>
          </p:cNvPr>
          <p:cNvSpPr>
            <a:spLocks noGrp="1"/>
          </p:cNvSpPr>
          <p:nvPr>
            <p:ph type="title"/>
          </p:nvPr>
        </p:nvSpPr>
        <p:spPr/>
        <p:txBody>
          <a:bodyPr/>
          <a:lstStyle/>
          <a:p>
            <a:r>
              <a:rPr lang="es-ES"/>
              <a:t>Haga clic para modificar el estilo de título del patrón</a:t>
            </a:r>
            <a:endParaRPr lang="es-MX"/>
          </a:p>
        </p:txBody>
      </p:sp>
      <p:sp>
        <p:nvSpPr>
          <p:cNvPr id="3" name="Marcador de contenido 2">
            <a:extLst>
              <a:ext uri="{FF2B5EF4-FFF2-40B4-BE49-F238E27FC236}">
                <a16:creationId xmlns:a16="http://schemas.microsoft.com/office/drawing/2014/main" id="{4B56F94D-6901-D4E7-D453-8DE80A3167AD}"/>
              </a:ext>
            </a:extLst>
          </p:cNvPr>
          <p:cNvSpPr>
            <a:spLocks noGrp="1"/>
          </p:cNvSpPr>
          <p:nvPr>
            <p:ph idx="1"/>
          </p:nvPr>
        </p:nvSpPr>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MX"/>
          </a:p>
        </p:txBody>
      </p:sp>
      <p:sp>
        <p:nvSpPr>
          <p:cNvPr id="4" name="Marcador de fecha 3">
            <a:extLst>
              <a:ext uri="{FF2B5EF4-FFF2-40B4-BE49-F238E27FC236}">
                <a16:creationId xmlns:a16="http://schemas.microsoft.com/office/drawing/2014/main" id="{AFAE85A0-05E6-AE3D-5DB8-D7C4EC563600}"/>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5" name="Marcador de pie de página 4">
            <a:extLst>
              <a:ext uri="{FF2B5EF4-FFF2-40B4-BE49-F238E27FC236}">
                <a16:creationId xmlns:a16="http://schemas.microsoft.com/office/drawing/2014/main" id="{B64E9F52-99BE-8230-51A8-44A94FD260C8}"/>
              </a:ext>
            </a:extLst>
          </p:cNvPr>
          <p:cNvSpPr>
            <a:spLocks noGrp="1"/>
          </p:cNvSpPr>
          <p:nvPr>
            <p:ph type="ftr" sz="quarter" idx="11"/>
          </p:nvPr>
        </p:nvSpPr>
        <p:spPr/>
        <p:txBody>
          <a:bodyPr/>
          <a:lstStyle/>
          <a:p>
            <a:endParaRPr lang="es-MX"/>
          </a:p>
        </p:txBody>
      </p:sp>
      <p:sp>
        <p:nvSpPr>
          <p:cNvPr id="6" name="Marcador de número de diapositiva 5">
            <a:extLst>
              <a:ext uri="{FF2B5EF4-FFF2-40B4-BE49-F238E27FC236}">
                <a16:creationId xmlns:a16="http://schemas.microsoft.com/office/drawing/2014/main" id="{323868AD-932A-9E36-D72F-860B37E46B38}"/>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255125084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8D63CE61-1AD0-D3CE-EA58-56BDB7CA3CAF}"/>
              </a:ext>
            </a:extLst>
          </p:cNvPr>
          <p:cNvSpPr>
            <a:spLocks noGrp="1"/>
          </p:cNvSpPr>
          <p:nvPr>
            <p:ph type="title"/>
          </p:nvPr>
        </p:nvSpPr>
        <p:spPr>
          <a:xfrm>
            <a:off x="831850" y="1709738"/>
            <a:ext cx="10515600" cy="2852737"/>
          </a:xfrm>
        </p:spPr>
        <p:txBody>
          <a:bodyPr anchor="b"/>
          <a:lstStyle>
            <a:lvl1pPr>
              <a:defRPr sz="6000"/>
            </a:lvl1pPr>
          </a:lstStyle>
          <a:p>
            <a:r>
              <a:rPr lang="es-ES"/>
              <a:t>Haga clic para modificar el estilo de título del patrón</a:t>
            </a:r>
            <a:endParaRPr lang="es-MX"/>
          </a:p>
        </p:txBody>
      </p:sp>
      <p:sp>
        <p:nvSpPr>
          <p:cNvPr id="3" name="Marcador de texto 2">
            <a:extLst>
              <a:ext uri="{FF2B5EF4-FFF2-40B4-BE49-F238E27FC236}">
                <a16:creationId xmlns:a16="http://schemas.microsoft.com/office/drawing/2014/main" id="{DF374A40-A5C4-F6E2-B720-AC1DED3885F1}"/>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s-ES"/>
              <a:t>Haga clic para modificar los estilos de texto del patrón</a:t>
            </a:r>
          </a:p>
        </p:txBody>
      </p:sp>
      <p:sp>
        <p:nvSpPr>
          <p:cNvPr id="4" name="Marcador de fecha 3">
            <a:extLst>
              <a:ext uri="{FF2B5EF4-FFF2-40B4-BE49-F238E27FC236}">
                <a16:creationId xmlns:a16="http://schemas.microsoft.com/office/drawing/2014/main" id="{5F8FE71F-F4ED-F4EC-6F2C-4169CF9DFA7F}"/>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5" name="Marcador de pie de página 4">
            <a:extLst>
              <a:ext uri="{FF2B5EF4-FFF2-40B4-BE49-F238E27FC236}">
                <a16:creationId xmlns:a16="http://schemas.microsoft.com/office/drawing/2014/main" id="{F19D0EDC-2EF6-1EAF-1055-24A5C1D00F2D}"/>
              </a:ext>
            </a:extLst>
          </p:cNvPr>
          <p:cNvSpPr>
            <a:spLocks noGrp="1"/>
          </p:cNvSpPr>
          <p:nvPr>
            <p:ph type="ftr" sz="quarter" idx="11"/>
          </p:nvPr>
        </p:nvSpPr>
        <p:spPr/>
        <p:txBody>
          <a:bodyPr/>
          <a:lstStyle/>
          <a:p>
            <a:endParaRPr lang="es-MX"/>
          </a:p>
        </p:txBody>
      </p:sp>
      <p:sp>
        <p:nvSpPr>
          <p:cNvPr id="6" name="Marcador de número de diapositiva 5">
            <a:extLst>
              <a:ext uri="{FF2B5EF4-FFF2-40B4-BE49-F238E27FC236}">
                <a16:creationId xmlns:a16="http://schemas.microsoft.com/office/drawing/2014/main" id="{98A6B89D-666B-D152-D493-1C2C9B057662}"/>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90695936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8D3D903-8EE3-6A3E-D643-7A2DF14372EA}"/>
              </a:ext>
            </a:extLst>
          </p:cNvPr>
          <p:cNvSpPr>
            <a:spLocks noGrp="1"/>
          </p:cNvSpPr>
          <p:nvPr>
            <p:ph type="title"/>
          </p:nvPr>
        </p:nvSpPr>
        <p:spPr/>
        <p:txBody>
          <a:bodyPr/>
          <a:lstStyle/>
          <a:p>
            <a:r>
              <a:rPr lang="es-ES"/>
              <a:t>Haga clic para modificar el estilo de título del patrón</a:t>
            </a:r>
            <a:endParaRPr lang="es-MX"/>
          </a:p>
        </p:txBody>
      </p:sp>
      <p:sp>
        <p:nvSpPr>
          <p:cNvPr id="3" name="Marcador de contenido 2">
            <a:extLst>
              <a:ext uri="{FF2B5EF4-FFF2-40B4-BE49-F238E27FC236}">
                <a16:creationId xmlns:a16="http://schemas.microsoft.com/office/drawing/2014/main" id="{92068A0C-33C4-C354-B438-FB6B60F2BED4}"/>
              </a:ext>
            </a:extLst>
          </p:cNvPr>
          <p:cNvSpPr>
            <a:spLocks noGrp="1"/>
          </p:cNvSpPr>
          <p:nvPr>
            <p:ph sz="half" idx="1"/>
          </p:nvPr>
        </p:nvSpPr>
        <p:spPr>
          <a:xfrm>
            <a:off x="838200" y="1825625"/>
            <a:ext cx="5181600" cy="4351338"/>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MX"/>
          </a:p>
        </p:txBody>
      </p:sp>
      <p:sp>
        <p:nvSpPr>
          <p:cNvPr id="4" name="Marcador de contenido 3">
            <a:extLst>
              <a:ext uri="{FF2B5EF4-FFF2-40B4-BE49-F238E27FC236}">
                <a16:creationId xmlns:a16="http://schemas.microsoft.com/office/drawing/2014/main" id="{FC9F7FCF-08E9-3E02-0E83-29AA55A4D412}"/>
              </a:ext>
            </a:extLst>
          </p:cNvPr>
          <p:cNvSpPr>
            <a:spLocks noGrp="1"/>
          </p:cNvSpPr>
          <p:nvPr>
            <p:ph sz="half" idx="2"/>
          </p:nvPr>
        </p:nvSpPr>
        <p:spPr>
          <a:xfrm>
            <a:off x="6172200" y="1825625"/>
            <a:ext cx="5181600" cy="4351338"/>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MX"/>
          </a:p>
        </p:txBody>
      </p:sp>
      <p:sp>
        <p:nvSpPr>
          <p:cNvPr id="5" name="Marcador de fecha 4">
            <a:extLst>
              <a:ext uri="{FF2B5EF4-FFF2-40B4-BE49-F238E27FC236}">
                <a16:creationId xmlns:a16="http://schemas.microsoft.com/office/drawing/2014/main" id="{DFFBD279-221A-166C-23C0-FED66A724530}"/>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6" name="Marcador de pie de página 5">
            <a:extLst>
              <a:ext uri="{FF2B5EF4-FFF2-40B4-BE49-F238E27FC236}">
                <a16:creationId xmlns:a16="http://schemas.microsoft.com/office/drawing/2014/main" id="{590F04CD-9028-F27F-C4AD-4F37B9BCA434}"/>
              </a:ext>
            </a:extLst>
          </p:cNvPr>
          <p:cNvSpPr>
            <a:spLocks noGrp="1"/>
          </p:cNvSpPr>
          <p:nvPr>
            <p:ph type="ftr" sz="quarter" idx="11"/>
          </p:nvPr>
        </p:nvSpPr>
        <p:spPr/>
        <p:txBody>
          <a:bodyPr/>
          <a:lstStyle/>
          <a:p>
            <a:endParaRPr lang="es-MX"/>
          </a:p>
        </p:txBody>
      </p:sp>
      <p:sp>
        <p:nvSpPr>
          <p:cNvPr id="7" name="Marcador de número de diapositiva 6">
            <a:extLst>
              <a:ext uri="{FF2B5EF4-FFF2-40B4-BE49-F238E27FC236}">
                <a16:creationId xmlns:a16="http://schemas.microsoft.com/office/drawing/2014/main" id="{FAF18FBD-CC2D-8EA8-A058-43E138221425}"/>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199559514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019EC9B-BB3E-66FD-C543-F385F344A924}"/>
              </a:ext>
            </a:extLst>
          </p:cNvPr>
          <p:cNvSpPr>
            <a:spLocks noGrp="1"/>
          </p:cNvSpPr>
          <p:nvPr>
            <p:ph type="title"/>
          </p:nvPr>
        </p:nvSpPr>
        <p:spPr>
          <a:xfrm>
            <a:off x="839788" y="365125"/>
            <a:ext cx="10515600" cy="1325563"/>
          </a:xfrm>
        </p:spPr>
        <p:txBody>
          <a:bodyPr/>
          <a:lstStyle/>
          <a:p>
            <a:r>
              <a:rPr lang="es-ES"/>
              <a:t>Haga clic para modificar el estilo de título del patrón</a:t>
            </a:r>
            <a:endParaRPr lang="es-MX"/>
          </a:p>
        </p:txBody>
      </p:sp>
      <p:sp>
        <p:nvSpPr>
          <p:cNvPr id="3" name="Marcador de texto 2">
            <a:extLst>
              <a:ext uri="{FF2B5EF4-FFF2-40B4-BE49-F238E27FC236}">
                <a16:creationId xmlns:a16="http://schemas.microsoft.com/office/drawing/2014/main" id="{90C4742D-89FD-1084-8F12-A7FDFF16B8EF}"/>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los estilos de texto del patrón</a:t>
            </a:r>
          </a:p>
        </p:txBody>
      </p:sp>
      <p:sp>
        <p:nvSpPr>
          <p:cNvPr id="4" name="Marcador de contenido 3">
            <a:extLst>
              <a:ext uri="{FF2B5EF4-FFF2-40B4-BE49-F238E27FC236}">
                <a16:creationId xmlns:a16="http://schemas.microsoft.com/office/drawing/2014/main" id="{228324CE-F2B6-E6E0-78AF-E67D37013980}"/>
              </a:ext>
            </a:extLst>
          </p:cNvPr>
          <p:cNvSpPr>
            <a:spLocks noGrp="1"/>
          </p:cNvSpPr>
          <p:nvPr>
            <p:ph sz="half" idx="2"/>
          </p:nvPr>
        </p:nvSpPr>
        <p:spPr>
          <a:xfrm>
            <a:off x="839788" y="2505075"/>
            <a:ext cx="5157787" cy="3684588"/>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MX"/>
          </a:p>
        </p:txBody>
      </p:sp>
      <p:sp>
        <p:nvSpPr>
          <p:cNvPr id="5" name="Marcador de texto 4">
            <a:extLst>
              <a:ext uri="{FF2B5EF4-FFF2-40B4-BE49-F238E27FC236}">
                <a16:creationId xmlns:a16="http://schemas.microsoft.com/office/drawing/2014/main" id="{E2B3C958-5080-9E10-51CA-195C5590BA2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a:t>Haga clic para modificar los estilos de texto del patrón</a:t>
            </a:r>
          </a:p>
        </p:txBody>
      </p:sp>
      <p:sp>
        <p:nvSpPr>
          <p:cNvPr id="6" name="Marcador de contenido 5">
            <a:extLst>
              <a:ext uri="{FF2B5EF4-FFF2-40B4-BE49-F238E27FC236}">
                <a16:creationId xmlns:a16="http://schemas.microsoft.com/office/drawing/2014/main" id="{8D59FC6E-D75B-3A4C-6CDD-0039C0C8CEF0}"/>
              </a:ext>
            </a:extLst>
          </p:cNvPr>
          <p:cNvSpPr>
            <a:spLocks noGrp="1"/>
          </p:cNvSpPr>
          <p:nvPr>
            <p:ph sz="quarter" idx="4"/>
          </p:nvPr>
        </p:nvSpPr>
        <p:spPr>
          <a:xfrm>
            <a:off x="6172200" y="2505075"/>
            <a:ext cx="5183188" cy="3684588"/>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MX"/>
          </a:p>
        </p:txBody>
      </p:sp>
      <p:sp>
        <p:nvSpPr>
          <p:cNvPr id="7" name="Marcador de fecha 6">
            <a:extLst>
              <a:ext uri="{FF2B5EF4-FFF2-40B4-BE49-F238E27FC236}">
                <a16:creationId xmlns:a16="http://schemas.microsoft.com/office/drawing/2014/main" id="{58AA3132-72B5-1D74-5326-B3F030FD6FAB}"/>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8" name="Marcador de pie de página 7">
            <a:extLst>
              <a:ext uri="{FF2B5EF4-FFF2-40B4-BE49-F238E27FC236}">
                <a16:creationId xmlns:a16="http://schemas.microsoft.com/office/drawing/2014/main" id="{4C0A9B28-D840-D179-8C4D-828782F749DB}"/>
              </a:ext>
            </a:extLst>
          </p:cNvPr>
          <p:cNvSpPr>
            <a:spLocks noGrp="1"/>
          </p:cNvSpPr>
          <p:nvPr>
            <p:ph type="ftr" sz="quarter" idx="11"/>
          </p:nvPr>
        </p:nvSpPr>
        <p:spPr/>
        <p:txBody>
          <a:bodyPr/>
          <a:lstStyle/>
          <a:p>
            <a:endParaRPr lang="es-MX"/>
          </a:p>
        </p:txBody>
      </p:sp>
      <p:sp>
        <p:nvSpPr>
          <p:cNvPr id="9" name="Marcador de número de diapositiva 8">
            <a:extLst>
              <a:ext uri="{FF2B5EF4-FFF2-40B4-BE49-F238E27FC236}">
                <a16:creationId xmlns:a16="http://schemas.microsoft.com/office/drawing/2014/main" id="{4F329E25-07AC-3F2D-4FFA-7A94A01953B6}"/>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189804170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lo el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7D0B366-867F-D4C7-9DF2-576C48AD987B}"/>
              </a:ext>
            </a:extLst>
          </p:cNvPr>
          <p:cNvSpPr>
            <a:spLocks noGrp="1"/>
          </p:cNvSpPr>
          <p:nvPr>
            <p:ph type="title"/>
          </p:nvPr>
        </p:nvSpPr>
        <p:spPr/>
        <p:txBody>
          <a:bodyPr/>
          <a:lstStyle/>
          <a:p>
            <a:r>
              <a:rPr lang="es-ES"/>
              <a:t>Haga clic para modificar el estilo de título del patrón</a:t>
            </a:r>
            <a:endParaRPr lang="es-MX"/>
          </a:p>
        </p:txBody>
      </p:sp>
      <p:sp>
        <p:nvSpPr>
          <p:cNvPr id="3" name="Marcador de fecha 2">
            <a:extLst>
              <a:ext uri="{FF2B5EF4-FFF2-40B4-BE49-F238E27FC236}">
                <a16:creationId xmlns:a16="http://schemas.microsoft.com/office/drawing/2014/main" id="{6F99B4EB-C23C-63ED-4438-3F5003470132}"/>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4" name="Marcador de pie de página 3">
            <a:extLst>
              <a:ext uri="{FF2B5EF4-FFF2-40B4-BE49-F238E27FC236}">
                <a16:creationId xmlns:a16="http://schemas.microsoft.com/office/drawing/2014/main" id="{21D44F88-821B-BB03-DD87-159C593D2713}"/>
              </a:ext>
            </a:extLst>
          </p:cNvPr>
          <p:cNvSpPr>
            <a:spLocks noGrp="1"/>
          </p:cNvSpPr>
          <p:nvPr>
            <p:ph type="ftr" sz="quarter" idx="11"/>
          </p:nvPr>
        </p:nvSpPr>
        <p:spPr/>
        <p:txBody>
          <a:bodyPr/>
          <a:lstStyle/>
          <a:p>
            <a:endParaRPr lang="es-MX"/>
          </a:p>
        </p:txBody>
      </p:sp>
      <p:sp>
        <p:nvSpPr>
          <p:cNvPr id="5" name="Marcador de número de diapositiva 4">
            <a:extLst>
              <a:ext uri="{FF2B5EF4-FFF2-40B4-BE49-F238E27FC236}">
                <a16:creationId xmlns:a16="http://schemas.microsoft.com/office/drawing/2014/main" id="{BBA18938-46CE-69AD-31F6-5379E3E09480}"/>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156021018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a:extLst>
              <a:ext uri="{FF2B5EF4-FFF2-40B4-BE49-F238E27FC236}">
                <a16:creationId xmlns:a16="http://schemas.microsoft.com/office/drawing/2014/main" id="{C7D329A5-F8FC-D297-5E92-C4EC2272BB33}"/>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3" name="Marcador de pie de página 2">
            <a:extLst>
              <a:ext uri="{FF2B5EF4-FFF2-40B4-BE49-F238E27FC236}">
                <a16:creationId xmlns:a16="http://schemas.microsoft.com/office/drawing/2014/main" id="{180F18F2-2499-A94A-DCF6-BFECAA3EFA09}"/>
              </a:ext>
            </a:extLst>
          </p:cNvPr>
          <p:cNvSpPr>
            <a:spLocks noGrp="1"/>
          </p:cNvSpPr>
          <p:nvPr>
            <p:ph type="ftr" sz="quarter" idx="11"/>
          </p:nvPr>
        </p:nvSpPr>
        <p:spPr/>
        <p:txBody>
          <a:bodyPr/>
          <a:lstStyle/>
          <a:p>
            <a:endParaRPr lang="es-MX"/>
          </a:p>
        </p:txBody>
      </p:sp>
      <p:sp>
        <p:nvSpPr>
          <p:cNvPr id="4" name="Marcador de número de diapositiva 3">
            <a:extLst>
              <a:ext uri="{FF2B5EF4-FFF2-40B4-BE49-F238E27FC236}">
                <a16:creationId xmlns:a16="http://schemas.microsoft.com/office/drawing/2014/main" id="{0530D38A-803B-618C-32E3-6170E888267D}"/>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234153688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2B59836-D338-2D0C-8DF6-3F36D7BDC1E3}"/>
              </a:ext>
            </a:extLst>
          </p:cNvPr>
          <p:cNvSpPr>
            <a:spLocks noGrp="1"/>
          </p:cNvSpPr>
          <p:nvPr>
            <p:ph type="title"/>
          </p:nvPr>
        </p:nvSpPr>
        <p:spPr>
          <a:xfrm>
            <a:off x="839788" y="457200"/>
            <a:ext cx="3932237" cy="1600200"/>
          </a:xfrm>
        </p:spPr>
        <p:txBody>
          <a:bodyPr anchor="b"/>
          <a:lstStyle>
            <a:lvl1pPr>
              <a:defRPr sz="3200"/>
            </a:lvl1pPr>
          </a:lstStyle>
          <a:p>
            <a:r>
              <a:rPr lang="es-ES"/>
              <a:t>Haga clic para modificar el estilo de título del patrón</a:t>
            </a:r>
            <a:endParaRPr lang="es-MX"/>
          </a:p>
        </p:txBody>
      </p:sp>
      <p:sp>
        <p:nvSpPr>
          <p:cNvPr id="3" name="Marcador de contenido 2">
            <a:extLst>
              <a:ext uri="{FF2B5EF4-FFF2-40B4-BE49-F238E27FC236}">
                <a16:creationId xmlns:a16="http://schemas.microsoft.com/office/drawing/2014/main" id="{8FB419F4-AA57-CA4E-3127-D40414336D4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MX"/>
          </a:p>
        </p:txBody>
      </p:sp>
      <p:sp>
        <p:nvSpPr>
          <p:cNvPr id="4" name="Marcador de texto 3">
            <a:extLst>
              <a:ext uri="{FF2B5EF4-FFF2-40B4-BE49-F238E27FC236}">
                <a16:creationId xmlns:a16="http://schemas.microsoft.com/office/drawing/2014/main" id="{A2AAD387-C82C-2534-3E71-3F5467C1E24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s-ES"/>
              <a:t>Haga clic para modificar los estilos de texto del patrón</a:t>
            </a:r>
          </a:p>
        </p:txBody>
      </p:sp>
      <p:sp>
        <p:nvSpPr>
          <p:cNvPr id="5" name="Marcador de fecha 4">
            <a:extLst>
              <a:ext uri="{FF2B5EF4-FFF2-40B4-BE49-F238E27FC236}">
                <a16:creationId xmlns:a16="http://schemas.microsoft.com/office/drawing/2014/main" id="{1F4028F2-4D7D-FC3D-4F17-8840414546E0}"/>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6" name="Marcador de pie de página 5">
            <a:extLst>
              <a:ext uri="{FF2B5EF4-FFF2-40B4-BE49-F238E27FC236}">
                <a16:creationId xmlns:a16="http://schemas.microsoft.com/office/drawing/2014/main" id="{B1DD9E07-96D6-723C-A679-4F4CD7180D66}"/>
              </a:ext>
            </a:extLst>
          </p:cNvPr>
          <p:cNvSpPr>
            <a:spLocks noGrp="1"/>
          </p:cNvSpPr>
          <p:nvPr>
            <p:ph type="ftr" sz="quarter" idx="11"/>
          </p:nvPr>
        </p:nvSpPr>
        <p:spPr/>
        <p:txBody>
          <a:bodyPr/>
          <a:lstStyle/>
          <a:p>
            <a:endParaRPr lang="es-MX"/>
          </a:p>
        </p:txBody>
      </p:sp>
      <p:sp>
        <p:nvSpPr>
          <p:cNvPr id="7" name="Marcador de número de diapositiva 6">
            <a:extLst>
              <a:ext uri="{FF2B5EF4-FFF2-40B4-BE49-F238E27FC236}">
                <a16:creationId xmlns:a16="http://schemas.microsoft.com/office/drawing/2014/main" id="{92DE4614-46F2-0F2B-A3E8-8E8ADBB944E8}"/>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126142650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963B1934-F1F5-6DF0-BFD1-B945BC4CBB42}"/>
              </a:ext>
            </a:extLst>
          </p:cNvPr>
          <p:cNvSpPr>
            <a:spLocks noGrp="1"/>
          </p:cNvSpPr>
          <p:nvPr>
            <p:ph type="title"/>
          </p:nvPr>
        </p:nvSpPr>
        <p:spPr>
          <a:xfrm>
            <a:off x="839788" y="457200"/>
            <a:ext cx="3932237" cy="1600200"/>
          </a:xfrm>
        </p:spPr>
        <p:txBody>
          <a:bodyPr anchor="b"/>
          <a:lstStyle>
            <a:lvl1pPr>
              <a:defRPr sz="3200"/>
            </a:lvl1pPr>
          </a:lstStyle>
          <a:p>
            <a:r>
              <a:rPr lang="es-ES"/>
              <a:t>Haga clic para modificar el estilo de título del patrón</a:t>
            </a:r>
            <a:endParaRPr lang="es-MX"/>
          </a:p>
        </p:txBody>
      </p:sp>
      <p:sp>
        <p:nvSpPr>
          <p:cNvPr id="3" name="Marcador de posición de imagen 2">
            <a:extLst>
              <a:ext uri="{FF2B5EF4-FFF2-40B4-BE49-F238E27FC236}">
                <a16:creationId xmlns:a16="http://schemas.microsoft.com/office/drawing/2014/main" id="{4E165B2E-B4F8-5C4C-8FFF-C545CDB6F6E2}"/>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MX"/>
          </a:p>
        </p:txBody>
      </p:sp>
      <p:sp>
        <p:nvSpPr>
          <p:cNvPr id="4" name="Marcador de texto 3">
            <a:extLst>
              <a:ext uri="{FF2B5EF4-FFF2-40B4-BE49-F238E27FC236}">
                <a16:creationId xmlns:a16="http://schemas.microsoft.com/office/drawing/2014/main" id="{1E88254A-AB6D-A8FD-689C-A1A12A829EC7}"/>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s-ES"/>
              <a:t>Haga clic para modificar los estilos de texto del patrón</a:t>
            </a:r>
          </a:p>
        </p:txBody>
      </p:sp>
      <p:sp>
        <p:nvSpPr>
          <p:cNvPr id="5" name="Marcador de fecha 4">
            <a:extLst>
              <a:ext uri="{FF2B5EF4-FFF2-40B4-BE49-F238E27FC236}">
                <a16:creationId xmlns:a16="http://schemas.microsoft.com/office/drawing/2014/main" id="{D3E27932-578E-6109-0626-5EDA42E7A104}"/>
              </a:ext>
            </a:extLst>
          </p:cNvPr>
          <p:cNvSpPr>
            <a:spLocks noGrp="1"/>
          </p:cNvSpPr>
          <p:nvPr>
            <p:ph type="dt" sz="half" idx="10"/>
          </p:nvPr>
        </p:nvSpPr>
        <p:spPr/>
        <p:txBody>
          <a:bodyPr/>
          <a:lstStyle/>
          <a:p>
            <a:fld id="{C6C8FADB-10BD-4669-A521-4B73591F7DC3}" type="datetimeFigureOut">
              <a:rPr lang="es-MX" smtClean="0"/>
              <a:t>23/03/2026</a:t>
            </a:fld>
            <a:endParaRPr lang="es-MX"/>
          </a:p>
        </p:txBody>
      </p:sp>
      <p:sp>
        <p:nvSpPr>
          <p:cNvPr id="6" name="Marcador de pie de página 5">
            <a:extLst>
              <a:ext uri="{FF2B5EF4-FFF2-40B4-BE49-F238E27FC236}">
                <a16:creationId xmlns:a16="http://schemas.microsoft.com/office/drawing/2014/main" id="{ACB064B9-74AA-F23C-957B-4E3C7EABD55F}"/>
              </a:ext>
            </a:extLst>
          </p:cNvPr>
          <p:cNvSpPr>
            <a:spLocks noGrp="1"/>
          </p:cNvSpPr>
          <p:nvPr>
            <p:ph type="ftr" sz="quarter" idx="11"/>
          </p:nvPr>
        </p:nvSpPr>
        <p:spPr/>
        <p:txBody>
          <a:bodyPr/>
          <a:lstStyle/>
          <a:p>
            <a:endParaRPr lang="es-MX"/>
          </a:p>
        </p:txBody>
      </p:sp>
      <p:sp>
        <p:nvSpPr>
          <p:cNvPr id="7" name="Marcador de número de diapositiva 6">
            <a:extLst>
              <a:ext uri="{FF2B5EF4-FFF2-40B4-BE49-F238E27FC236}">
                <a16:creationId xmlns:a16="http://schemas.microsoft.com/office/drawing/2014/main" id="{BCBDC6C9-7B77-88AF-7F0D-68974EA5D4D9}"/>
              </a:ext>
            </a:extLst>
          </p:cNvPr>
          <p:cNvSpPr>
            <a:spLocks noGrp="1"/>
          </p:cNvSpPr>
          <p:nvPr>
            <p:ph type="sldNum" sz="quarter" idx="12"/>
          </p:nvPr>
        </p:nvSpPr>
        <p:spPr/>
        <p:txBody>
          <a:bodyPr/>
          <a:lstStyle/>
          <a:p>
            <a:fld id="{CD261685-E985-43F8-BF9C-FEB47A656545}" type="slidenum">
              <a:rPr lang="es-MX" smtClean="0"/>
              <a:t>‹Nº›</a:t>
            </a:fld>
            <a:endParaRPr lang="es-MX"/>
          </a:p>
        </p:txBody>
      </p:sp>
    </p:spTree>
    <p:extLst>
      <p:ext uri="{BB962C8B-B14F-4D97-AF65-F5344CB8AC3E}">
        <p14:creationId xmlns:p14="http://schemas.microsoft.com/office/powerpoint/2010/main" val="62116555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título 1">
            <a:extLst>
              <a:ext uri="{FF2B5EF4-FFF2-40B4-BE49-F238E27FC236}">
                <a16:creationId xmlns:a16="http://schemas.microsoft.com/office/drawing/2014/main" id="{29BEFB69-9B66-5E54-A644-DCE33F946F8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s-ES"/>
              <a:t>Haga clic para modificar el estilo de título del patrón</a:t>
            </a:r>
            <a:endParaRPr lang="es-MX"/>
          </a:p>
        </p:txBody>
      </p:sp>
      <p:sp>
        <p:nvSpPr>
          <p:cNvPr id="3" name="Marcador de texto 2">
            <a:extLst>
              <a:ext uri="{FF2B5EF4-FFF2-40B4-BE49-F238E27FC236}">
                <a16:creationId xmlns:a16="http://schemas.microsoft.com/office/drawing/2014/main" id="{86B845BD-E780-CC7C-31A1-028378302B4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MX"/>
          </a:p>
        </p:txBody>
      </p:sp>
      <p:sp>
        <p:nvSpPr>
          <p:cNvPr id="4" name="Marcador de fecha 3">
            <a:extLst>
              <a:ext uri="{FF2B5EF4-FFF2-40B4-BE49-F238E27FC236}">
                <a16:creationId xmlns:a16="http://schemas.microsoft.com/office/drawing/2014/main" id="{B22F1204-F848-3B46-E7F9-BA224891A6E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C6C8FADB-10BD-4669-A521-4B73591F7DC3}" type="datetimeFigureOut">
              <a:rPr lang="es-MX" smtClean="0"/>
              <a:t>23/03/2026</a:t>
            </a:fld>
            <a:endParaRPr lang="es-MX"/>
          </a:p>
        </p:txBody>
      </p:sp>
      <p:sp>
        <p:nvSpPr>
          <p:cNvPr id="5" name="Marcador de pie de página 4">
            <a:extLst>
              <a:ext uri="{FF2B5EF4-FFF2-40B4-BE49-F238E27FC236}">
                <a16:creationId xmlns:a16="http://schemas.microsoft.com/office/drawing/2014/main" id="{2317C4E7-0E62-C8A5-7452-6C7B1763649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s-MX"/>
          </a:p>
        </p:txBody>
      </p:sp>
      <p:sp>
        <p:nvSpPr>
          <p:cNvPr id="6" name="Marcador de número de diapositiva 5">
            <a:extLst>
              <a:ext uri="{FF2B5EF4-FFF2-40B4-BE49-F238E27FC236}">
                <a16:creationId xmlns:a16="http://schemas.microsoft.com/office/drawing/2014/main" id="{2F31CAC5-B455-D9A6-B55D-6828FB1F71DD}"/>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CD261685-E985-43F8-BF9C-FEB47A656545}" type="slidenum">
              <a:rPr lang="es-MX" smtClean="0"/>
              <a:t>‹Nº›</a:t>
            </a:fld>
            <a:endParaRPr lang="es-MX"/>
          </a:p>
        </p:txBody>
      </p:sp>
    </p:spTree>
    <p:extLst>
      <p:ext uri="{BB962C8B-B14F-4D97-AF65-F5344CB8AC3E}">
        <p14:creationId xmlns:p14="http://schemas.microsoft.com/office/powerpoint/2010/main" val="216811914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s-MX"/>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1.jpeg"/><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6.svg"/><Relationship Id="rId2" Type="http://schemas.openxmlformats.org/officeDocument/2006/relationships/image" Target="../media/image5.png"/><Relationship Id="rId1" Type="http://schemas.openxmlformats.org/officeDocument/2006/relationships/slideLayout" Target="../slideLayouts/slideLayout1.xml"/><Relationship Id="rId6" Type="http://schemas.openxmlformats.org/officeDocument/2006/relationships/image" Target="../media/image1.jpeg"/><Relationship Id="rId5" Type="http://schemas.openxmlformats.org/officeDocument/2006/relationships/image" Target="../media/image8.svg"/><Relationship Id="rId4" Type="http://schemas.openxmlformats.org/officeDocument/2006/relationships/image" Target="../media/image7.png"/></Relationships>
</file>

<file path=ppt/slides/_rels/slide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35F60170-91B4-45F0-B88B-9C07AEC4642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2C7D7C94-41C0-4614-8A18-941174D4D2A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18"/>
            <a:ext cx="12192000" cy="6858000"/>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E68F630B-4EB8-2B1F-AA07-D4489FF12D54}"/>
              </a:ext>
            </a:extLst>
          </p:cNvPr>
          <p:cNvSpPr>
            <a:spLocks noGrp="1"/>
          </p:cNvSpPr>
          <p:nvPr>
            <p:ph type="ctrTitle"/>
          </p:nvPr>
        </p:nvSpPr>
        <p:spPr>
          <a:xfrm>
            <a:off x="1290207" y="787294"/>
            <a:ext cx="9611581" cy="1727906"/>
          </a:xfrm>
        </p:spPr>
        <p:txBody>
          <a:bodyPr anchor="b">
            <a:normAutofit/>
          </a:bodyPr>
          <a:lstStyle/>
          <a:p>
            <a:r>
              <a:rPr lang="es-MX" sz="5400" dirty="0">
                <a:solidFill>
                  <a:schemeClr val="tx2"/>
                </a:solidFill>
              </a:rPr>
              <a:t>MODELO DE COMUNICACIÓN POLÍTICA:</a:t>
            </a:r>
          </a:p>
        </p:txBody>
      </p:sp>
      <p:sp>
        <p:nvSpPr>
          <p:cNvPr id="3" name="Subtítulo 2">
            <a:extLst>
              <a:ext uri="{FF2B5EF4-FFF2-40B4-BE49-F238E27FC236}">
                <a16:creationId xmlns:a16="http://schemas.microsoft.com/office/drawing/2014/main" id="{B2A1C817-FDC6-5C51-8B47-17E69408F173}"/>
              </a:ext>
            </a:extLst>
          </p:cNvPr>
          <p:cNvSpPr>
            <a:spLocks noGrp="1"/>
          </p:cNvSpPr>
          <p:nvPr>
            <p:ph type="subTitle" idx="1"/>
          </p:nvPr>
        </p:nvSpPr>
        <p:spPr>
          <a:xfrm>
            <a:off x="2055757" y="3213366"/>
            <a:ext cx="8286553" cy="2258869"/>
          </a:xfrm>
        </p:spPr>
        <p:txBody>
          <a:bodyPr anchor="t">
            <a:noAutofit/>
          </a:bodyPr>
          <a:lstStyle/>
          <a:p>
            <a:pPr marL="457200" indent="-457200" algn="l">
              <a:buFont typeface="Arial" panose="020B0604020202020204" pitchFamily="34" charset="0"/>
              <a:buChar char="•"/>
            </a:pPr>
            <a:r>
              <a:rPr lang="es-MX" sz="2800" dirty="0">
                <a:solidFill>
                  <a:schemeClr val="tx2"/>
                </a:solidFill>
              </a:rPr>
              <a:t>Libertad de prensa y empresarial contra la equidad en la contienda.</a:t>
            </a:r>
          </a:p>
          <a:p>
            <a:pPr marL="457200" indent="-457200" algn="l">
              <a:buFont typeface="Arial" panose="020B0604020202020204" pitchFamily="34" charset="0"/>
              <a:buChar char="•"/>
            </a:pPr>
            <a:r>
              <a:rPr lang="es-MX" sz="2800" dirty="0">
                <a:solidFill>
                  <a:schemeClr val="tx2"/>
                </a:solidFill>
              </a:rPr>
              <a:t>Concentración mediática y pluralismo</a:t>
            </a:r>
          </a:p>
          <a:p>
            <a:pPr marL="457200" indent="-457200" algn="l">
              <a:buFont typeface="Arial" panose="020B0604020202020204" pitchFamily="34" charset="0"/>
              <a:buChar char="•"/>
            </a:pPr>
            <a:r>
              <a:rPr lang="es-MX" sz="2800" dirty="0">
                <a:solidFill>
                  <a:schemeClr val="tx2"/>
                </a:solidFill>
              </a:rPr>
              <a:t>Restricciones constitucionales sobre adquisición y contratación de propaganda electoral.</a:t>
            </a:r>
          </a:p>
        </p:txBody>
      </p:sp>
      <p:cxnSp>
        <p:nvCxnSpPr>
          <p:cNvPr id="12" name="Straight Connector 11">
            <a:extLst>
              <a:ext uri="{FF2B5EF4-FFF2-40B4-BE49-F238E27FC236}">
                <a16:creationId xmlns:a16="http://schemas.microsoft.com/office/drawing/2014/main" id="{61F6FBC1-6409-4059-B87B-1BE513242FE6}"/>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732568" y="246028"/>
            <a:ext cx="255495" cy="54655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E6A98E26-C7DC-48E3-8F50-FBF7F3C50F4C}"/>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40441" y="6522756"/>
            <a:ext cx="10717187" cy="0"/>
          </a:xfrm>
          <a:prstGeom prst="line">
            <a:avLst/>
          </a:prstGeom>
          <a:ln w="12700" cap="sq">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65B3D45F-509E-43F3-B685-A5E78AD0D82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2829917" y="6400800"/>
            <a:ext cx="338328" cy="240175"/>
            <a:chOff x="4089400" y="933450"/>
            <a:chExt cx="338328" cy="341938"/>
          </a:xfrm>
        </p:grpSpPr>
        <p:cxnSp>
          <p:nvCxnSpPr>
            <p:cNvPr id="17" name="Straight Connector 16">
              <a:extLst>
                <a:ext uri="{FF2B5EF4-FFF2-40B4-BE49-F238E27FC236}">
                  <a16:creationId xmlns:a16="http://schemas.microsoft.com/office/drawing/2014/main" id="{6C53B0F8-0414-437D-87C2-23F48DF9CE3C}"/>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258564" y="933450"/>
              <a:ext cx="0" cy="341938"/>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0B56551-40C7-4552-A11A-6D86B7EB085B}"/>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089400" y="1104419"/>
              <a:ext cx="338328"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grpSp>
      <p:pic>
        <p:nvPicPr>
          <p:cNvPr id="4" name="Picture 2" descr="No hay ninguna descripción de la foto disponible.">
            <a:extLst>
              <a:ext uri="{FF2B5EF4-FFF2-40B4-BE49-F238E27FC236}">
                <a16:creationId xmlns:a16="http://schemas.microsoft.com/office/drawing/2014/main" id="{5E53798D-56C7-FBB3-6FFE-434DB7A1843E}"/>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8671867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254AE0B-A7EC-4248-8B0C-18E34B2E2B77}"/>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97C7053C-D4B8-5D90-CCD8-CBAFB739CE4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078FCA80-F11E-A45B-64B3-72A59C845FA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F3B9DD00-861F-CEDE-C700-FC855BB46CA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942E762F-0BF9-87B3-F898-5470610F0235}"/>
              </a:ext>
            </a:extLst>
          </p:cNvPr>
          <p:cNvSpPr>
            <a:spLocks noGrp="1"/>
          </p:cNvSpPr>
          <p:nvPr>
            <p:ph type="title"/>
          </p:nvPr>
        </p:nvSpPr>
        <p:spPr>
          <a:xfrm>
            <a:off x="1255181" y="2957847"/>
            <a:ext cx="3331974" cy="933486"/>
          </a:xfrm>
        </p:spPr>
        <p:txBody>
          <a:bodyPr>
            <a:normAutofit fontScale="90000"/>
          </a:bodyPr>
          <a:lstStyle/>
          <a:p>
            <a:pPr algn="ctr"/>
            <a:r>
              <a:rPr lang="es-MX" dirty="0"/>
              <a:t>Generalidades Esenciales</a:t>
            </a:r>
          </a:p>
        </p:txBody>
      </p:sp>
      <p:sp>
        <p:nvSpPr>
          <p:cNvPr id="15" name="Rectangle 6">
            <a:extLst>
              <a:ext uri="{FF2B5EF4-FFF2-40B4-BE49-F238E27FC236}">
                <a16:creationId xmlns:a16="http://schemas.microsoft.com/office/drawing/2014/main" id="{46A86EFA-34B8-B656-7FA8-00568DAE9B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3D84DC67-F497-942D-0F97-103F1AF04C45}"/>
              </a:ext>
            </a:extLst>
          </p:cNvPr>
          <p:cNvSpPr>
            <a:spLocks noGrp="1"/>
          </p:cNvSpPr>
          <p:nvPr>
            <p:ph idx="1"/>
          </p:nvPr>
        </p:nvSpPr>
        <p:spPr>
          <a:xfrm>
            <a:off x="4866968" y="975872"/>
            <a:ext cx="6013362" cy="4897437"/>
          </a:xfrm>
        </p:spPr>
        <p:txBody>
          <a:bodyPr>
            <a:noAutofit/>
          </a:bodyPr>
          <a:lstStyle/>
          <a:p>
            <a:pPr marL="0" indent="0" algn="just">
              <a:buNone/>
            </a:pPr>
            <a:r>
              <a:rPr lang="es-MX" sz="2600" dirty="0">
                <a:solidFill>
                  <a:srgbClr val="FF0000"/>
                </a:solidFill>
              </a:rPr>
              <a:t>b) Administración estatal del tiempo en medios electrónicos</a:t>
            </a:r>
          </a:p>
          <a:p>
            <a:pPr marL="0" indent="0" algn="just">
              <a:buNone/>
            </a:pPr>
            <a:r>
              <a:rPr lang="es-MX" sz="2600" dirty="0"/>
              <a:t>El Estado mexicano es el único administrador del tiempo oficial en radio y televisión para fines electorales.</a:t>
            </a:r>
          </a:p>
          <a:p>
            <a:pPr marL="0" indent="0" algn="just">
              <a:buNone/>
            </a:pPr>
            <a:r>
              <a:rPr lang="es-MX" sz="2600" dirty="0"/>
              <a:t>Y el INE, la única autoridad facultada:</a:t>
            </a:r>
          </a:p>
          <a:p>
            <a:pPr algn="just"/>
            <a:r>
              <a:rPr lang="es-MX" sz="2600" dirty="0"/>
              <a:t>Para distribuir los spots</a:t>
            </a:r>
          </a:p>
          <a:p>
            <a:pPr algn="just"/>
            <a:r>
              <a:rPr lang="es-MX" sz="2600" dirty="0"/>
              <a:t>Definir las pautas</a:t>
            </a:r>
          </a:p>
          <a:p>
            <a:pPr algn="just"/>
            <a:r>
              <a:rPr lang="es-MX" sz="2600" dirty="0"/>
              <a:t>Vigilancia de contenidos</a:t>
            </a:r>
          </a:p>
          <a:p>
            <a:pPr algn="just"/>
            <a:r>
              <a:rPr lang="es-MX" sz="2600" dirty="0"/>
              <a:t>Imposición de sanciones por la comisión de infracciones</a:t>
            </a:r>
          </a:p>
        </p:txBody>
      </p:sp>
      <p:pic>
        <p:nvPicPr>
          <p:cNvPr id="4" name="Picture 2" descr="No hay ninguna descripción de la foto disponible.">
            <a:extLst>
              <a:ext uri="{FF2B5EF4-FFF2-40B4-BE49-F238E27FC236}">
                <a16:creationId xmlns:a16="http://schemas.microsoft.com/office/drawing/2014/main" id="{42B4191F-6C01-A20F-9A98-5661A54D013E}"/>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9551975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D5DFCD0-06E3-9AE1-D90D-5E35ACECEB43}"/>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A9C067F8-4B8F-D5A7-6614-15599F2686A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AAD8DCE4-A6C3-DF1A-0FF9-0209BF9DBFF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68750EF5-72A7-9AE5-2BF3-861CDD7D5E3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1770B7E8-2A45-31B2-B691-3C43AB96F6A8}"/>
              </a:ext>
            </a:extLst>
          </p:cNvPr>
          <p:cNvSpPr>
            <a:spLocks noGrp="1"/>
          </p:cNvSpPr>
          <p:nvPr>
            <p:ph type="title"/>
          </p:nvPr>
        </p:nvSpPr>
        <p:spPr>
          <a:xfrm>
            <a:off x="878076" y="2943208"/>
            <a:ext cx="3665576" cy="933486"/>
          </a:xfrm>
        </p:spPr>
        <p:txBody>
          <a:bodyPr>
            <a:normAutofit fontScale="90000"/>
          </a:bodyPr>
          <a:lstStyle/>
          <a:p>
            <a:pPr algn="ctr"/>
            <a:r>
              <a:rPr lang="es-MX" dirty="0"/>
              <a:t>Generalidades Esenciales</a:t>
            </a:r>
          </a:p>
        </p:txBody>
      </p:sp>
      <p:sp>
        <p:nvSpPr>
          <p:cNvPr id="15" name="Rectangle 6">
            <a:extLst>
              <a:ext uri="{FF2B5EF4-FFF2-40B4-BE49-F238E27FC236}">
                <a16:creationId xmlns:a16="http://schemas.microsoft.com/office/drawing/2014/main" id="{0944D248-95C0-1BD0-C498-63BCE2602D7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483CBB86-9F9E-2993-6DFE-C3511EC6C941}"/>
              </a:ext>
            </a:extLst>
          </p:cNvPr>
          <p:cNvSpPr>
            <a:spLocks noGrp="1"/>
          </p:cNvSpPr>
          <p:nvPr>
            <p:ph idx="1"/>
          </p:nvPr>
        </p:nvSpPr>
        <p:spPr>
          <a:xfrm>
            <a:off x="4543652" y="1382009"/>
            <a:ext cx="6371998" cy="4055884"/>
          </a:xfrm>
        </p:spPr>
        <p:txBody>
          <a:bodyPr>
            <a:normAutofit lnSpcReduction="10000"/>
          </a:bodyPr>
          <a:lstStyle/>
          <a:p>
            <a:pPr marL="0" indent="0" algn="just">
              <a:buNone/>
            </a:pPr>
            <a:r>
              <a:rPr lang="es-MX" dirty="0">
                <a:solidFill>
                  <a:srgbClr val="FF0000"/>
                </a:solidFill>
              </a:rPr>
              <a:t>c) Acceso equitativo a medios de comunicación.</a:t>
            </a:r>
          </a:p>
          <a:p>
            <a:pPr marL="0" indent="0" algn="just">
              <a:buNone/>
            </a:pPr>
            <a:r>
              <a:rPr lang="es-MX" dirty="0"/>
              <a:t>Todos los partidos reciben tiempos gratuitos, distribuidos de la siguiente forma:</a:t>
            </a:r>
          </a:p>
          <a:p>
            <a:pPr algn="just"/>
            <a:r>
              <a:rPr lang="es-MX" dirty="0"/>
              <a:t>30% igualitario</a:t>
            </a:r>
          </a:p>
          <a:p>
            <a:pPr algn="just"/>
            <a:r>
              <a:rPr lang="es-MX" dirty="0"/>
              <a:t>70% proporcional a la votación obtenida en la elección anterior</a:t>
            </a:r>
          </a:p>
          <a:p>
            <a:pPr marL="0" indent="0" algn="just">
              <a:buNone/>
            </a:pPr>
            <a:r>
              <a:rPr lang="es-MX" dirty="0"/>
              <a:t>Esto busca equilibrar pluralismo y representatividad.</a:t>
            </a:r>
          </a:p>
        </p:txBody>
      </p:sp>
      <p:pic>
        <p:nvPicPr>
          <p:cNvPr id="4" name="Picture 2" descr="No hay ninguna descripción de la foto disponible.">
            <a:extLst>
              <a:ext uri="{FF2B5EF4-FFF2-40B4-BE49-F238E27FC236}">
                <a16:creationId xmlns:a16="http://schemas.microsoft.com/office/drawing/2014/main" id="{6EF87F38-D7D5-8554-5DFE-18A3477BB301}"/>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8090317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8795914-329A-B5D9-3B38-3095412D31E5}"/>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41FED6F9-68DE-3200-0111-7FF218BEAA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22B47F17-0A9F-6D72-9432-A5914065521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09031219-F16F-251E-E1A7-35E379BCD6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EF588360-2343-EEF2-5182-EEE6A81AE0EA}"/>
              </a:ext>
            </a:extLst>
          </p:cNvPr>
          <p:cNvSpPr>
            <a:spLocks noGrp="1"/>
          </p:cNvSpPr>
          <p:nvPr>
            <p:ph type="title"/>
          </p:nvPr>
        </p:nvSpPr>
        <p:spPr>
          <a:xfrm>
            <a:off x="878076" y="2943208"/>
            <a:ext cx="3665576" cy="933486"/>
          </a:xfrm>
        </p:spPr>
        <p:txBody>
          <a:bodyPr>
            <a:normAutofit fontScale="90000"/>
          </a:bodyPr>
          <a:lstStyle/>
          <a:p>
            <a:pPr algn="ctr"/>
            <a:r>
              <a:rPr lang="es-MX" dirty="0"/>
              <a:t>Generalidades Esenciales</a:t>
            </a:r>
          </a:p>
        </p:txBody>
      </p:sp>
      <p:sp>
        <p:nvSpPr>
          <p:cNvPr id="15" name="Rectangle 6">
            <a:extLst>
              <a:ext uri="{FF2B5EF4-FFF2-40B4-BE49-F238E27FC236}">
                <a16:creationId xmlns:a16="http://schemas.microsoft.com/office/drawing/2014/main" id="{51860529-C3E7-E88B-CCD6-5C3FF3F69FA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90ABCA84-4DCD-8FF2-3F76-718A577A269C}"/>
              </a:ext>
            </a:extLst>
          </p:cNvPr>
          <p:cNvSpPr>
            <a:spLocks noGrp="1"/>
          </p:cNvSpPr>
          <p:nvPr>
            <p:ph idx="1"/>
          </p:nvPr>
        </p:nvSpPr>
        <p:spPr>
          <a:xfrm>
            <a:off x="4543652" y="1382009"/>
            <a:ext cx="6048148" cy="4055884"/>
          </a:xfrm>
        </p:spPr>
        <p:txBody>
          <a:bodyPr>
            <a:normAutofit/>
          </a:bodyPr>
          <a:lstStyle/>
          <a:p>
            <a:pPr marL="0" indent="0" algn="just">
              <a:buNone/>
            </a:pPr>
            <a:r>
              <a:rPr lang="es-MX" dirty="0">
                <a:solidFill>
                  <a:srgbClr val="FF0000"/>
                </a:solidFill>
              </a:rPr>
              <a:t>c) Centralidad del spot político</a:t>
            </a:r>
          </a:p>
          <a:p>
            <a:pPr marL="0" indent="0" algn="just">
              <a:buNone/>
            </a:pPr>
            <a:r>
              <a:rPr lang="es-MX" dirty="0"/>
              <a:t>El mensaje político se articula principalmente mediante spots breves, lo que ha sido muy criticado por:</a:t>
            </a:r>
          </a:p>
          <a:p>
            <a:pPr algn="just"/>
            <a:r>
              <a:rPr lang="es-MX" dirty="0"/>
              <a:t>Simplificación del debate</a:t>
            </a:r>
          </a:p>
          <a:p>
            <a:pPr algn="just"/>
            <a:r>
              <a:rPr lang="es-MX" dirty="0"/>
              <a:t>Saturación mediática</a:t>
            </a:r>
          </a:p>
          <a:p>
            <a:pPr algn="just"/>
            <a:r>
              <a:rPr lang="es-MX" dirty="0"/>
              <a:t>Poca deliberación sustantiva</a:t>
            </a:r>
          </a:p>
        </p:txBody>
      </p:sp>
      <p:pic>
        <p:nvPicPr>
          <p:cNvPr id="4" name="Picture 2" descr="No hay ninguna descripción de la foto disponible.">
            <a:extLst>
              <a:ext uri="{FF2B5EF4-FFF2-40B4-BE49-F238E27FC236}">
                <a16:creationId xmlns:a16="http://schemas.microsoft.com/office/drawing/2014/main" id="{B86D7C18-93A0-78D3-736E-A769B21E9607}"/>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8280931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CD2A148-9E8C-6476-7FCF-67C94B0CAD10}"/>
            </a:ext>
          </a:extLst>
        </p:cNvPr>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EE9D6058-8D0E-37D6-AACD-85BD4F143E1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CD923CB2-F6D8-5F28-D639-5D9736B01CD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18"/>
            <a:ext cx="12192000" cy="6858000"/>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2" name="Straight Connector 11">
            <a:extLst>
              <a:ext uri="{FF2B5EF4-FFF2-40B4-BE49-F238E27FC236}">
                <a16:creationId xmlns:a16="http://schemas.microsoft.com/office/drawing/2014/main" id="{E5B42A68-6435-7445-C36C-9C406BAEA72C}"/>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732568" y="246028"/>
            <a:ext cx="255495" cy="54655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F420B4B-8E95-D0E6-972A-787C2E5C05FF}"/>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40441" y="6522756"/>
            <a:ext cx="10717187" cy="0"/>
          </a:xfrm>
          <a:prstGeom prst="line">
            <a:avLst/>
          </a:prstGeom>
          <a:ln w="12700" cap="sq">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29F5AD10-00AF-D0B5-DD16-0CD2FA0E945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2829917" y="6400800"/>
            <a:ext cx="338328" cy="240175"/>
            <a:chOff x="4089400" y="933450"/>
            <a:chExt cx="338328" cy="341938"/>
          </a:xfrm>
        </p:grpSpPr>
        <p:cxnSp>
          <p:nvCxnSpPr>
            <p:cNvPr id="17" name="Straight Connector 16">
              <a:extLst>
                <a:ext uri="{FF2B5EF4-FFF2-40B4-BE49-F238E27FC236}">
                  <a16:creationId xmlns:a16="http://schemas.microsoft.com/office/drawing/2014/main" id="{E8D47D60-0041-AB62-842C-C426895EC5B4}"/>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258564" y="933450"/>
              <a:ext cx="0" cy="341938"/>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7636069-5808-A073-8EAF-392FB82DA834}"/>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089400" y="1104419"/>
              <a:ext cx="338328"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grpSp>
      <p:pic>
        <p:nvPicPr>
          <p:cNvPr id="4" name="Picture 2" descr="No hay ninguna descripción de la foto disponible.">
            <a:extLst>
              <a:ext uri="{FF2B5EF4-FFF2-40B4-BE49-F238E27FC236}">
                <a16:creationId xmlns:a16="http://schemas.microsoft.com/office/drawing/2014/main" id="{D2EE4AB1-3865-EF48-DC04-14AC1F9839DA}"/>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pic>
        <p:nvPicPr>
          <p:cNvPr id="7" name="Imagen 6">
            <a:extLst>
              <a:ext uri="{FF2B5EF4-FFF2-40B4-BE49-F238E27FC236}">
                <a16:creationId xmlns:a16="http://schemas.microsoft.com/office/drawing/2014/main" id="{54CF8B2F-5559-A705-C270-02C0714360C4}"/>
              </a:ext>
            </a:extLst>
          </p:cNvPr>
          <p:cNvPicPr>
            <a:picLocks noChangeAspect="1"/>
          </p:cNvPicPr>
          <p:nvPr/>
        </p:nvPicPr>
        <p:blipFill>
          <a:blip r:embed="rId3"/>
          <a:stretch>
            <a:fillRect/>
          </a:stretch>
        </p:blipFill>
        <p:spPr>
          <a:xfrm>
            <a:off x="1924050" y="548796"/>
            <a:ext cx="9007187" cy="5760408"/>
          </a:xfrm>
          <a:prstGeom prst="rect">
            <a:avLst/>
          </a:prstGeom>
        </p:spPr>
      </p:pic>
    </p:spTree>
    <p:extLst>
      <p:ext uri="{BB962C8B-B14F-4D97-AF65-F5344CB8AC3E}">
        <p14:creationId xmlns:p14="http://schemas.microsoft.com/office/powerpoint/2010/main" val="408005248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E22366A-75C7-FE5B-17F5-42C2BB95E00C}"/>
            </a:ext>
          </a:extLst>
        </p:cNvPr>
        <p:cNvGrpSpPr/>
        <p:nvPr/>
      </p:nvGrpSpPr>
      <p:grpSpPr>
        <a:xfrm>
          <a:off x="0" y="0"/>
          <a:ext cx="0" cy="0"/>
          <a:chOff x="0" y="0"/>
          <a:chExt cx="0" cy="0"/>
        </a:xfrm>
      </p:grpSpPr>
      <p:sp>
        <p:nvSpPr>
          <p:cNvPr id="23" name="Rectangle 22">
            <a:extLst>
              <a:ext uri="{FF2B5EF4-FFF2-40B4-BE49-F238E27FC236}">
                <a16:creationId xmlns:a16="http://schemas.microsoft.com/office/drawing/2014/main" id="{F3060C83-F051-4F0E-ABAD-AA0DFC48B21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Freeform: Shape 24">
            <a:extLst>
              <a:ext uri="{FF2B5EF4-FFF2-40B4-BE49-F238E27FC236}">
                <a16:creationId xmlns:a16="http://schemas.microsoft.com/office/drawing/2014/main" id="{83C98ABE-055B-441F-B07E-44F97F083C3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8900000" flipH="1">
            <a:off x="-376156" y="-253670"/>
            <a:ext cx="1827638" cy="1376989"/>
          </a:xfrm>
          <a:custGeom>
            <a:avLst/>
            <a:gdLst>
              <a:gd name="connsiteX0" fmla="*/ 0 w 1827638"/>
              <a:gd name="connsiteY0" fmla="*/ 987379 h 1376989"/>
              <a:gd name="connsiteX1" fmla="*/ 987379 w 1827638"/>
              <a:gd name="connsiteY1" fmla="*/ 0 h 1376989"/>
              <a:gd name="connsiteX2" fmla="*/ 1827638 w 1827638"/>
              <a:gd name="connsiteY2" fmla="*/ 840260 h 1376989"/>
              <a:gd name="connsiteX3" fmla="*/ 1827638 w 1827638"/>
              <a:gd name="connsiteY3" fmla="*/ 1376989 h 1376989"/>
              <a:gd name="connsiteX4" fmla="*/ 0 w 1827638"/>
              <a:gd name="connsiteY4" fmla="*/ 1376989 h 1376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7638" h="1376989">
                <a:moveTo>
                  <a:pt x="0" y="987379"/>
                </a:moveTo>
                <a:lnTo>
                  <a:pt x="987379" y="0"/>
                </a:lnTo>
                <a:lnTo>
                  <a:pt x="1827638" y="840260"/>
                </a:lnTo>
                <a:lnTo>
                  <a:pt x="1827638" y="1376989"/>
                </a:lnTo>
                <a:lnTo>
                  <a:pt x="0" y="1376989"/>
                </a:lnTo>
                <a:close/>
              </a:path>
            </a:pathLst>
          </a:cu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26">
            <a:extLst>
              <a:ext uri="{FF2B5EF4-FFF2-40B4-BE49-F238E27FC236}">
                <a16:creationId xmlns:a16="http://schemas.microsoft.com/office/drawing/2014/main" id="{29FDB030-9B49-4CED-8CCD-4D99382388A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8900000" flipH="1">
            <a:off x="891641" y="422146"/>
            <a:ext cx="645368" cy="645368"/>
          </a:xfrm>
          <a:prstGeom prst="rect">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3783CA14-24A1-485C-8B30-D6A5D87987A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8900000" flipH="1">
            <a:off x="10043482" y="655140"/>
            <a:ext cx="687472" cy="687472"/>
          </a:xfrm>
          <a:prstGeom prst="rect">
            <a:avLst/>
          </a:prstGeom>
          <a:solidFill>
            <a:schemeClr val="accent4">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9A97C86A-04D6-40F7-AE84-31AB43E6A8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9356643" y="0"/>
            <a:ext cx="2835357" cy="1480837"/>
          </a:xfrm>
          <a:custGeom>
            <a:avLst/>
            <a:gdLst>
              <a:gd name="connsiteX0" fmla="*/ 2835357 w 2835357"/>
              <a:gd name="connsiteY0" fmla="*/ 1480837 h 1480837"/>
              <a:gd name="connsiteX1" fmla="*/ 0 w 2835357"/>
              <a:gd name="connsiteY1" fmla="*/ 1480837 h 1480837"/>
              <a:gd name="connsiteX2" fmla="*/ 1552727 w 2835357"/>
              <a:gd name="connsiteY2" fmla="*/ 0 h 1480837"/>
              <a:gd name="connsiteX3" fmla="*/ 2835357 w 2835357"/>
              <a:gd name="connsiteY3" fmla="*/ 1223245 h 1480837"/>
            </a:gdLst>
            <a:ahLst/>
            <a:cxnLst>
              <a:cxn ang="0">
                <a:pos x="connsiteX0" y="connsiteY0"/>
              </a:cxn>
              <a:cxn ang="0">
                <a:pos x="connsiteX1" y="connsiteY1"/>
              </a:cxn>
              <a:cxn ang="0">
                <a:pos x="connsiteX2" y="connsiteY2"/>
              </a:cxn>
              <a:cxn ang="0">
                <a:pos x="connsiteX3" y="connsiteY3"/>
              </a:cxn>
            </a:cxnLst>
            <a:rect l="l" t="t" r="r" b="b"/>
            <a:pathLst>
              <a:path w="2835357" h="1480837">
                <a:moveTo>
                  <a:pt x="2835357" y="1480837"/>
                </a:moveTo>
                <a:lnTo>
                  <a:pt x="0" y="1480837"/>
                </a:lnTo>
                <a:lnTo>
                  <a:pt x="1552727" y="0"/>
                </a:lnTo>
                <a:lnTo>
                  <a:pt x="2835357" y="1223245"/>
                </a:lnTo>
                <a:close/>
              </a:path>
            </a:pathLst>
          </a:custGeom>
          <a:solidFill>
            <a:schemeClr val="accent4">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3" name="Isosceles Triangle 32">
            <a:extLst>
              <a:ext uri="{FF2B5EF4-FFF2-40B4-BE49-F238E27FC236}">
                <a16:creationId xmlns:a16="http://schemas.microsoft.com/office/drawing/2014/main" id="{FF9F2414-84E8-453E-B1F3-389FDE8192D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7976344" y="6115501"/>
            <a:ext cx="1494513" cy="742499"/>
          </a:xfrm>
          <a:prstGeom prst="triangle">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Imagen 1" descr="Interfaz de usuario gráfica, Texto&#10;&#10;El contenido generado por IA puede ser incorrecto.">
            <a:extLst>
              <a:ext uri="{FF2B5EF4-FFF2-40B4-BE49-F238E27FC236}">
                <a16:creationId xmlns:a16="http://schemas.microsoft.com/office/drawing/2014/main" id="{5FA6DFA0-69B3-F276-E729-BB16D81D4FB0}"/>
              </a:ext>
            </a:extLst>
          </p:cNvPr>
          <p:cNvPicPr>
            <a:picLocks noChangeAspect="1"/>
          </p:cNvPicPr>
          <p:nvPr/>
        </p:nvPicPr>
        <p:blipFill>
          <a:blip r:embed="rId2"/>
          <a:stretch>
            <a:fillRect/>
          </a:stretch>
        </p:blipFill>
        <p:spPr>
          <a:xfrm>
            <a:off x="1930496" y="434824"/>
            <a:ext cx="8255238" cy="6067600"/>
          </a:xfrm>
          <a:prstGeom prst="rect">
            <a:avLst/>
          </a:prstGeom>
          <a:ln>
            <a:noFill/>
          </a:ln>
        </p:spPr>
      </p:pic>
      <p:sp>
        <p:nvSpPr>
          <p:cNvPr id="35" name="Isosceles Triangle 34">
            <a:extLst>
              <a:ext uri="{FF2B5EF4-FFF2-40B4-BE49-F238E27FC236}">
                <a16:creationId xmlns:a16="http://schemas.microsoft.com/office/drawing/2014/main" id="{3ECA69A1-7536-43AC-85EF-C7106179F5E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7604080" y="6453143"/>
            <a:ext cx="814903" cy="404857"/>
          </a:xfrm>
          <a:prstGeom prst="triangle">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2" descr="No hay ninguna descripción de la foto disponible.">
            <a:extLst>
              <a:ext uri="{FF2B5EF4-FFF2-40B4-BE49-F238E27FC236}">
                <a16:creationId xmlns:a16="http://schemas.microsoft.com/office/drawing/2014/main" id="{F7CE7726-9B33-A04D-FF15-48FC8358098C}"/>
              </a:ext>
            </a:extLst>
          </p:cNvPr>
          <p:cNvPicPr>
            <a:picLocks noGrp="1" noChangeAspect="1" noChangeArrowheads="1"/>
          </p:cNvPicPr>
          <p:nvPr/>
        </p:nvPicPr>
        <p:blipFill>
          <a:blip r:embed="rId3">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0802541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3327050-A3D8-715D-7EFB-420211F34255}"/>
            </a:ext>
          </a:extLst>
        </p:cNvPr>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F1976532-0D21-A1A0-25E9-D91388BDE9E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7C6A23BA-5616-C7E3-BEC2-5CF40EDB554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18"/>
            <a:ext cx="12192000" cy="6858000"/>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2" name="Straight Connector 11">
            <a:extLst>
              <a:ext uri="{FF2B5EF4-FFF2-40B4-BE49-F238E27FC236}">
                <a16:creationId xmlns:a16="http://schemas.microsoft.com/office/drawing/2014/main" id="{562B3AA7-0C01-5957-BFAA-04E6236A5585}"/>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732568" y="246028"/>
            <a:ext cx="255495" cy="54655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C1A49C6B-3B14-4C19-9813-59777742DA24}"/>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40441" y="6522756"/>
            <a:ext cx="10717187" cy="0"/>
          </a:xfrm>
          <a:prstGeom prst="line">
            <a:avLst/>
          </a:prstGeom>
          <a:ln w="12700" cap="sq">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5FE5080C-6E56-87D3-E085-303033C30B3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2829917" y="6400800"/>
            <a:ext cx="338328" cy="240175"/>
            <a:chOff x="4089400" y="933450"/>
            <a:chExt cx="338328" cy="341938"/>
          </a:xfrm>
        </p:grpSpPr>
        <p:cxnSp>
          <p:nvCxnSpPr>
            <p:cNvPr id="17" name="Straight Connector 16">
              <a:extLst>
                <a:ext uri="{FF2B5EF4-FFF2-40B4-BE49-F238E27FC236}">
                  <a16:creationId xmlns:a16="http://schemas.microsoft.com/office/drawing/2014/main" id="{7DD36B4A-4483-E72C-1AAC-41ADE4374443}"/>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258564" y="933450"/>
              <a:ext cx="0" cy="341938"/>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0508407D-4CE5-1A46-C1E3-447B2D9E5B63}"/>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089400" y="1104419"/>
              <a:ext cx="338328"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grpSp>
      <p:pic>
        <p:nvPicPr>
          <p:cNvPr id="4" name="Picture 2" descr="No hay ninguna descripción de la foto disponible.">
            <a:extLst>
              <a:ext uri="{FF2B5EF4-FFF2-40B4-BE49-F238E27FC236}">
                <a16:creationId xmlns:a16="http://schemas.microsoft.com/office/drawing/2014/main" id="{76A7918D-C064-807D-C56D-FD6457782606}"/>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pic>
        <p:nvPicPr>
          <p:cNvPr id="2" name="Imagen 1">
            <a:extLst>
              <a:ext uri="{FF2B5EF4-FFF2-40B4-BE49-F238E27FC236}">
                <a16:creationId xmlns:a16="http://schemas.microsoft.com/office/drawing/2014/main" id="{F0798601-9746-830C-6C6A-BDC7D57B5C93}"/>
              </a:ext>
            </a:extLst>
          </p:cNvPr>
          <p:cNvPicPr>
            <a:picLocks noChangeAspect="1"/>
          </p:cNvPicPr>
          <p:nvPr/>
        </p:nvPicPr>
        <p:blipFill>
          <a:blip r:embed="rId3"/>
          <a:stretch>
            <a:fillRect/>
          </a:stretch>
        </p:blipFill>
        <p:spPr>
          <a:xfrm>
            <a:off x="1409700" y="794940"/>
            <a:ext cx="9505950" cy="5343074"/>
          </a:xfrm>
          <a:prstGeom prst="rect">
            <a:avLst/>
          </a:prstGeom>
        </p:spPr>
      </p:pic>
    </p:spTree>
    <p:extLst>
      <p:ext uri="{BB962C8B-B14F-4D97-AF65-F5344CB8AC3E}">
        <p14:creationId xmlns:p14="http://schemas.microsoft.com/office/powerpoint/2010/main" val="80177878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1" name="Rectangle 10">
            <a:extLst>
              <a:ext uri="{FF2B5EF4-FFF2-40B4-BE49-F238E27FC236}">
                <a16:creationId xmlns:a16="http://schemas.microsoft.com/office/drawing/2014/main" id="{11026190-6B62-46DB-B5FF-9E0FF9BDCD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66DA0389-D66E-4727-8EFB-E60E6C412F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64693" y="870265"/>
            <a:ext cx="9662615" cy="1603018"/>
          </a:xfrm>
          <a:custGeom>
            <a:avLst/>
            <a:gdLst>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4055448 w 9662615"/>
              <a:gd name="connsiteY72" fmla="*/ 1528913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86537 w 9662615"/>
              <a:gd name="connsiteY72" fmla="*/ 1523612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78036 w 9662615"/>
              <a:gd name="connsiteY92" fmla="*/ 1520645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89320 w 9662615"/>
              <a:gd name="connsiteY68" fmla="*/ 1534660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921303 w 9662615"/>
              <a:gd name="connsiteY56" fmla="*/ 1575379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082104 w 9662615"/>
              <a:gd name="connsiteY49" fmla="*/ 1547781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26564 w 9662615"/>
              <a:gd name="connsiteY53" fmla="*/ 1545376 h 1598136"/>
              <a:gd name="connsiteX54" fmla="*/ 4969433 w 9662615"/>
              <a:gd name="connsiteY54" fmla="*/ 1540263 h 1598136"/>
              <a:gd name="connsiteX55" fmla="*/ 4921303 w 9662615"/>
              <a:gd name="connsiteY55" fmla="*/ 1575379 h 1598136"/>
              <a:gd name="connsiteX56" fmla="*/ 4863775 w 9662615"/>
              <a:gd name="connsiteY56" fmla="*/ 1562633 h 1598136"/>
              <a:gd name="connsiteX57" fmla="*/ 4847242 w 9662615"/>
              <a:gd name="connsiteY57" fmla="*/ 1565435 h 1598136"/>
              <a:gd name="connsiteX58" fmla="*/ 4856839 w 9662615"/>
              <a:gd name="connsiteY58" fmla="*/ 1598136 h 1598136"/>
              <a:gd name="connsiteX59" fmla="*/ 4791466 w 9662615"/>
              <a:gd name="connsiteY59" fmla="*/ 1561324 h 1598136"/>
              <a:gd name="connsiteX60" fmla="*/ 4784247 w 9662615"/>
              <a:gd name="connsiteY60" fmla="*/ 1562342 h 1598136"/>
              <a:gd name="connsiteX61" fmla="*/ 4748477 w 9662615"/>
              <a:gd name="connsiteY61" fmla="*/ 1556925 h 1598136"/>
              <a:gd name="connsiteX62" fmla="*/ 4730033 w 9662615"/>
              <a:gd name="connsiteY62" fmla="*/ 1555274 h 1598136"/>
              <a:gd name="connsiteX63" fmla="*/ 4724747 w 9662615"/>
              <a:gd name="connsiteY63" fmla="*/ 1552439 h 1598136"/>
              <a:gd name="connsiteX64" fmla="*/ 4697562 w 9662615"/>
              <a:gd name="connsiteY64" fmla="*/ 1551206 h 1598136"/>
              <a:gd name="connsiteX65" fmla="*/ 4662664 w 9662615"/>
              <a:gd name="connsiteY65" fmla="*/ 1573162 h 1598136"/>
              <a:gd name="connsiteX66" fmla="*/ 4603028 w 9662615"/>
              <a:gd name="connsiteY66" fmla="*/ 1568821 h 1598136"/>
              <a:gd name="connsiteX67" fmla="*/ 4541612 w 9662615"/>
              <a:gd name="connsiteY67" fmla="*/ 1545262 h 1598136"/>
              <a:gd name="connsiteX68" fmla="*/ 4422155 w 9662615"/>
              <a:gd name="connsiteY68" fmla="*/ 1542059 h 1598136"/>
              <a:gd name="connsiteX69" fmla="*/ 4221826 w 9662615"/>
              <a:gd name="connsiteY69" fmla="*/ 1508923 h 1598136"/>
              <a:gd name="connsiteX70" fmla="*/ 4096601 w 9662615"/>
              <a:gd name="connsiteY70" fmla="*/ 1521563 h 1598136"/>
              <a:gd name="connsiteX71" fmla="*/ 3970635 w 9662615"/>
              <a:gd name="connsiteY71" fmla="*/ 1544815 h 1598136"/>
              <a:gd name="connsiteX72" fmla="*/ 3833906 w 9662615"/>
              <a:gd name="connsiteY72" fmla="*/ 1516637 h 1598136"/>
              <a:gd name="connsiteX73" fmla="*/ 3696258 w 9662615"/>
              <a:gd name="connsiteY73" fmla="*/ 1537563 h 1598136"/>
              <a:gd name="connsiteX74" fmla="*/ 3594070 w 9662615"/>
              <a:gd name="connsiteY74" fmla="*/ 1509422 h 1598136"/>
              <a:gd name="connsiteX75" fmla="*/ 3565233 w 9662615"/>
              <a:gd name="connsiteY75" fmla="*/ 1515122 h 1598136"/>
              <a:gd name="connsiteX76" fmla="*/ 3560267 w 9662615"/>
              <a:gd name="connsiteY76" fmla="*/ 1516288 h 1598136"/>
              <a:gd name="connsiteX77" fmla="*/ 3540258 w 9662615"/>
              <a:gd name="connsiteY77" fmla="*/ 1516976 h 1598136"/>
              <a:gd name="connsiteX78" fmla="*/ 3534780 w 9662615"/>
              <a:gd name="connsiteY78" fmla="*/ 1522141 h 1598136"/>
              <a:gd name="connsiteX79" fmla="*/ 3504783 w 9662615"/>
              <a:gd name="connsiteY79" fmla="*/ 1526739 h 1598136"/>
              <a:gd name="connsiteX80" fmla="*/ 3430805 w 9662615"/>
              <a:gd name="connsiteY80" fmla="*/ 1542521 h 1598136"/>
              <a:gd name="connsiteX81" fmla="*/ 3292707 w 9662615"/>
              <a:gd name="connsiteY81" fmla="*/ 1520490 h 1598136"/>
              <a:gd name="connsiteX82" fmla="*/ 3187872 w 9662615"/>
              <a:gd name="connsiteY82" fmla="*/ 1519991 h 1598136"/>
              <a:gd name="connsiteX83" fmla="*/ 3148026 w 9662615"/>
              <a:gd name="connsiteY83" fmla="*/ 1524777 h 1598136"/>
              <a:gd name="connsiteX84" fmla="*/ 3092394 w 9662615"/>
              <a:gd name="connsiteY84" fmla="*/ 1528115 h 1598136"/>
              <a:gd name="connsiteX85" fmla="*/ 2994200 w 9662615"/>
              <a:gd name="connsiteY85" fmla="*/ 1537857 h 1598136"/>
              <a:gd name="connsiteX86" fmla="*/ 2862301 w 9662615"/>
              <a:gd name="connsiteY86" fmla="*/ 1544250 h 1598136"/>
              <a:gd name="connsiteX87" fmla="*/ 2766335 w 9662615"/>
              <a:gd name="connsiteY87" fmla="*/ 1527662 h 1598136"/>
              <a:gd name="connsiteX88" fmla="*/ 2757836 w 9662615"/>
              <a:gd name="connsiteY88" fmla="*/ 1531371 h 1598136"/>
              <a:gd name="connsiteX89" fmla="*/ 2691555 w 9662615"/>
              <a:gd name="connsiteY89" fmla="*/ 1530283 h 1598136"/>
              <a:gd name="connsiteX90" fmla="*/ 2491676 w 9662615"/>
              <a:gd name="connsiteY90" fmla="*/ 1500859 h 1598136"/>
              <a:gd name="connsiteX91" fmla="*/ 2378036 w 9662615"/>
              <a:gd name="connsiteY91" fmla="*/ 1520645 h 1598136"/>
              <a:gd name="connsiteX92" fmla="*/ 2284269 w 9662615"/>
              <a:gd name="connsiteY92" fmla="*/ 1503068 h 1598136"/>
              <a:gd name="connsiteX93" fmla="*/ 2207104 w 9662615"/>
              <a:gd name="connsiteY93" fmla="*/ 1508888 h 1598136"/>
              <a:gd name="connsiteX94" fmla="*/ 2149226 w 9662615"/>
              <a:gd name="connsiteY94" fmla="*/ 1523409 h 1598136"/>
              <a:gd name="connsiteX95" fmla="*/ 2084783 w 9662615"/>
              <a:gd name="connsiteY95" fmla="*/ 1524245 h 1598136"/>
              <a:gd name="connsiteX96" fmla="*/ 2070075 w 9662615"/>
              <a:gd name="connsiteY96" fmla="*/ 1511285 h 1598136"/>
              <a:gd name="connsiteX97" fmla="*/ 2001057 w 9662615"/>
              <a:gd name="connsiteY97" fmla="*/ 1516449 h 1598136"/>
              <a:gd name="connsiteX98" fmla="*/ 1896330 w 9662615"/>
              <a:gd name="connsiteY98" fmla="*/ 1525725 h 1598136"/>
              <a:gd name="connsiteX99" fmla="*/ 1835994 w 9662615"/>
              <a:gd name="connsiteY99" fmla="*/ 1527678 h 1598136"/>
              <a:gd name="connsiteX100" fmla="*/ 1671119 w 9662615"/>
              <a:gd name="connsiteY100" fmla="*/ 1536701 h 1598136"/>
              <a:gd name="connsiteX101" fmla="*/ 1601337 w 9662615"/>
              <a:gd name="connsiteY101" fmla="*/ 1548552 h 1598136"/>
              <a:gd name="connsiteX102" fmla="*/ 1407755 w 9662615"/>
              <a:gd name="connsiteY102" fmla="*/ 1571444 h 1598136"/>
              <a:gd name="connsiteX103" fmla="*/ 1271994 w 9662615"/>
              <a:gd name="connsiteY103" fmla="*/ 1579471 h 1598136"/>
              <a:gd name="connsiteX104" fmla="*/ 1249226 w 9662615"/>
              <a:gd name="connsiteY104" fmla="*/ 1583140 h 1598136"/>
              <a:gd name="connsiteX105" fmla="*/ 1217719 w 9662615"/>
              <a:gd name="connsiteY105" fmla="*/ 1580863 h 1598136"/>
              <a:gd name="connsiteX106" fmla="*/ 1091432 w 9662615"/>
              <a:gd name="connsiteY106" fmla="*/ 1571003 h 1598136"/>
              <a:gd name="connsiteX107" fmla="*/ 992039 w 9662615"/>
              <a:gd name="connsiteY107" fmla="*/ 1556662 h 1598136"/>
              <a:gd name="connsiteX108" fmla="*/ 868264 w 9662615"/>
              <a:gd name="connsiteY108" fmla="*/ 1566392 h 1598136"/>
              <a:gd name="connsiteX109" fmla="*/ 792765 w 9662615"/>
              <a:gd name="connsiteY109" fmla="*/ 1563102 h 1598136"/>
              <a:gd name="connsiteX110" fmla="*/ 669055 w 9662615"/>
              <a:gd name="connsiteY110" fmla="*/ 1543638 h 1598136"/>
              <a:gd name="connsiteX111" fmla="*/ 506152 w 9662615"/>
              <a:gd name="connsiteY111" fmla="*/ 1549124 h 1598136"/>
              <a:gd name="connsiteX112" fmla="*/ 472797 w 9662615"/>
              <a:gd name="connsiteY112" fmla="*/ 1568904 h 1598136"/>
              <a:gd name="connsiteX113" fmla="*/ 427864 w 9662615"/>
              <a:gd name="connsiteY113" fmla="*/ 1580848 h 1598136"/>
              <a:gd name="connsiteX114" fmla="*/ 408381 w 9662615"/>
              <a:gd name="connsiteY114" fmla="*/ 1552940 h 1598136"/>
              <a:gd name="connsiteX115" fmla="*/ 267163 w 9662615"/>
              <a:gd name="connsiteY115" fmla="*/ 1531913 h 1598136"/>
              <a:gd name="connsiteX116" fmla="*/ 196644 w 9662615"/>
              <a:gd name="connsiteY116" fmla="*/ 1524565 h 1598136"/>
              <a:gd name="connsiteX117" fmla="*/ 86819 w 9662615"/>
              <a:gd name="connsiteY117" fmla="*/ 1519517 h 1598136"/>
              <a:gd name="connsiteX118" fmla="*/ 53369 w 9662615"/>
              <a:gd name="connsiteY118" fmla="*/ 1516853 h 1598136"/>
              <a:gd name="connsiteX119" fmla="*/ 2359 w 9662615"/>
              <a:gd name="connsiteY119" fmla="*/ 1515247 h 1598136"/>
              <a:gd name="connsiteX120" fmla="*/ 0 w 9662615"/>
              <a:gd name="connsiteY120" fmla="*/ 1514932 h 1598136"/>
              <a:gd name="connsiteX121" fmla="*/ 0 w 9662615"/>
              <a:gd name="connsiteY121"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40263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50865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724747 w 9662615"/>
              <a:gd name="connsiteY62" fmla="*/ 1552439 h 1592835"/>
              <a:gd name="connsiteX63" fmla="*/ 4697562 w 9662615"/>
              <a:gd name="connsiteY63" fmla="*/ 1551206 h 1592835"/>
              <a:gd name="connsiteX64" fmla="*/ 4662664 w 9662615"/>
              <a:gd name="connsiteY64" fmla="*/ 1573162 h 1592835"/>
              <a:gd name="connsiteX65" fmla="*/ 4603028 w 9662615"/>
              <a:gd name="connsiteY65" fmla="*/ 1568821 h 1592835"/>
              <a:gd name="connsiteX66" fmla="*/ 4541612 w 9662615"/>
              <a:gd name="connsiteY66" fmla="*/ 1545262 h 1592835"/>
              <a:gd name="connsiteX67" fmla="*/ 4422155 w 9662615"/>
              <a:gd name="connsiteY67" fmla="*/ 1542059 h 1592835"/>
              <a:gd name="connsiteX68" fmla="*/ 4221826 w 9662615"/>
              <a:gd name="connsiteY68" fmla="*/ 1508923 h 1592835"/>
              <a:gd name="connsiteX69" fmla="*/ 4096601 w 9662615"/>
              <a:gd name="connsiteY69" fmla="*/ 1521563 h 1592835"/>
              <a:gd name="connsiteX70" fmla="*/ 3970635 w 9662615"/>
              <a:gd name="connsiteY70" fmla="*/ 1544815 h 1592835"/>
              <a:gd name="connsiteX71" fmla="*/ 3833906 w 9662615"/>
              <a:gd name="connsiteY71" fmla="*/ 1516637 h 1592835"/>
              <a:gd name="connsiteX72" fmla="*/ 3696258 w 9662615"/>
              <a:gd name="connsiteY72" fmla="*/ 1537563 h 1592835"/>
              <a:gd name="connsiteX73" fmla="*/ 3594070 w 9662615"/>
              <a:gd name="connsiteY73" fmla="*/ 1509422 h 1592835"/>
              <a:gd name="connsiteX74" fmla="*/ 3565233 w 9662615"/>
              <a:gd name="connsiteY74" fmla="*/ 1515122 h 1592835"/>
              <a:gd name="connsiteX75" fmla="*/ 3560267 w 9662615"/>
              <a:gd name="connsiteY75" fmla="*/ 1516288 h 1592835"/>
              <a:gd name="connsiteX76" fmla="*/ 3540258 w 9662615"/>
              <a:gd name="connsiteY76" fmla="*/ 1516976 h 1592835"/>
              <a:gd name="connsiteX77" fmla="*/ 3534780 w 9662615"/>
              <a:gd name="connsiteY77" fmla="*/ 1522141 h 1592835"/>
              <a:gd name="connsiteX78" fmla="*/ 3504783 w 9662615"/>
              <a:gd name="connsiteY78" fmla="*/ 1526739 h 1592835"/>
              <a:gd name="connsiteX79" fmla="*/ 3430805 w 9662615"/>
              <a:gd name="connsiteY79" fmla="*/ 1542521 h 1592835"/>
              <a:gd name="connsiteX80" fmla="*/ 3292707 w 9662615"/>
              <a:gd name="connsiteY80" fmla="*/ 1520490 h 1592835"/>
              <a:gd name="connsiteX81" fmla="*/ 3187872 w 9662615"/>
              <a:gd name="connsiteY81" fmla="*/ 1519991 h 1592835"/>
              <a:gd name="connsiteX82" fmla="*/ 3148026 w 9662615"/>
              <a:gd name="connsiteY82" fmla="*/ 1524777 h 1592835"/>
              <a:gd name="connsiteX83" fmla="*/ 3092394 w 9662615"/>
              <a:gd name="connsiteY83" fmla="*/ 1528115 h 1592835"/>
              <a:gd name="connsiteX84" fmla="*/ 2994200 w 9662615"/>
              <a:gd name="connsiteY84" fmla="*/ 1537857 h 1592835"/>
              <a:gd name="connsiteX85" fmla="*/ 2862301 w 9662615"/>
              <a:gd name="connsiteY85" fmla="*/ 1544250 h 1592835"/>
              <a:gd name="connsiteX86" fmla="*/ 2766335 w 9662615"/>
              <a:gd name="connsiteY86" fmla="*/ 1527662 h 1592835"/>
              <a:gd name="connsiteX87" fmla="*/ 2757836 w 9662615"/>
              <a:gd name="connsiteY87" fmla="*/ 1531371 h 1592835"/>
              <a:gd name="connsiteX88" fmla="*/ 2691555 w 9662615"/>
              <a:gd name="connsiteY88" fmla="*/ 1530283 h 1592835"/>
              <a:gd name="connsiteX89" fmla="*/ 2491676 w 9662615"/>
              <a:gd name="connsiteY89" fmla="*/ 1500859 h 1592835"/>
              <a:gd name="connsiteX90" fmla="*/ 2378036 w 9662615"/>
              <a:gd name="connsiteY90" fmla="*/ 1520645 h 1592835"/>
              <a:gd name="connsiteX91" fmla="*/ 2284269 w 9662615"/>
              <a:gd name="connsiteY91" fmla="*/ 1503068 h 1592835"/>
              <a:gd name="connsiteX92" fmla="*/ 2207104 w 9662615"/>
              <a:gd name="connsiteY92" fmla="*/ 1508888 h 1592835"/>
              <a:gd name="connsiteX93" fmla="*/ 2149226 w 9662615"/>
              <a:gd name="connsiteY93" fmla="*/ 1523409 h 1592835"/>
              <a:gd name="connsiteX94" fmla="*/ 2084783 w 9662615"/>
              <a:gd name="connsiteY94" fmla="*/ 1524245 h 1592835"/>
              <a:gd name="connsiteX95" fmla="*/ 2070075 w 9662615"/>
              <a:gd name="connsiteY95" fmla="*/ 1511285 h 1592835"/>
              <a:gd name="connsiteX96" fmla="*/ 2001057 w 9662615"/>
              <a:gd name="connsiteY96" fmla="*/ 1516449 h 1592835"/>
              <a:gd name="connsiteX97" fmla="*/ 1896330 w 9662615"/>
              <a:gd name="connsiteY97" fmla="*/ 1525725 h 1592835"/>
              <a:gd name="connsiteX98" fmla="*/ 1835994 w 9662615"/>
              <a:gd name="connsiteY98" fmla="*/ 1527678 h 1592835"/>
              <a:gd name="connsiteX99" fmla="*/ 1671119 w 9662615"/>
              <a:gd name="connsiteY99" fmla="*/ 1536701 h 1592835"/>
              <a:gd name="connsiteX100" fmla="*/ 1601337 w 9662615"/>
              <a:gd name="connsiteY100" fmla="*/ 1548552 h 1592835"/>
              <a:gd name="connsiteX101" fmla="*/ 1407755 w 9662615"/>
              <a:gd name="connsiteY101" fmla="*/ 1571444 h 1592835"/>
              <a:gd name="connsiteX102" fmla="*/ 1271994 w 9662615"/>
              <a:gd name="connsiteY102" fmla="*/ 1579471 h 1592835"/>
              <a:gd name="connsiteX103" fmla="*/ 1249226 w 9662615"/>
              <a:gd name="connsiteY103" fmla="*/ 1583140 h 1592835"/>
              <a:gd name="connsiteX104" fmla="*/ 1217719 w 9662615"/>
              <a:gd name="connsiteY104" fmla="*/ 1580863 h 1592835"/>
              <a:gd name="connsiteX105" fmla="*/ 1091432 w 9662615"/>
              <a:gd name="connsiteY105" fmla="*/ 1571003 h 1592835"/>
              <a:gd name="connsiteX106" fmla="*/ 992039 w 9662615"/>
              <a:gd name="connsiteY106" fmla="*/ 1556662 h 1592835"/>
              <a:gd name="connsiteX107" fmla="*/ 868264 w 9662615"/>
              <a:gd name="connsiteY107" fmla="*/ 1566392 h 1592835"/>
              <a:gd name="connsiteX108" fmla="*/ 792765 w 9662615"/>
              <a:gd name="connsiteY108" fmla="*/ 1563102 h 1592835"/>
              <a:gd name="connsiteX109" fmla="*/ 669055 w 9662615"/>
              <a:gd name="connsiteY109" fmla="*/ 1543638 h 1592835"/>
              <a:gd name="connsiteX110" fmla="*/ 506152 w 9662615"/>
              <a:gd name="connsiteY110" fmla="*/ 1549124 h 1592835"/>
              <a:gd name="connsiteX111" fmla="*/ 472797 w 9662615"/>
              <a:gd name="connsiteY111" fmla="*/ 1568904 h 1592835"/>
              <a:gd name="connsiteX112" fmla="*/ 427864 w 9662615"/>
              <a:gd name="connsiteY112" fmla="*/ 1580848 h 1592835"/>
              <a:gd name="connsiteX113" fmla="*/ 408381 w 9662615"/>
              <a:gd name="connsiteY113" fmla="*/ 1552940 h 1592835"/>
              <a:gd name="connsiteX114" fmla="*/ 267163 w 9662615"/>
              <a:gd name="connsiteY114" fmla="*/ 1531913 h 1592835"/>
              <a:gd name="connsiteX115" fmla="*/ 196644 w 9662615"/>
              <a:gd name="connsiteY115" fmla="*/ 1524565 h 1592835"/>
              <a:gd name="connsiteX116" fmla="*/ 86819 w 9662615"/>
              <a:gd name="connsiteY116" fmla="*/ 1519517 h 1592835"/>
              <a:gd name="connsiteX117" fmla="*/ 53369 w 9662615"/>
              <a:gd name="connsiteY117" fmla="*/ 1516853 h 1592835"/>
              <a:gd name="connsiteX118" fmla="*/ 2359 w 9662615"/>
              <a:gd name="connsiteY118" fmla="*/ 1515247 h 1592835"/>
              <a:gd name="connsiteX119" fmla="*/ 0 w 9662615"/>
              <a:gd name="connsiteY119" fmla="*/ 1514932 h 1592835"/>
              <a:gd name="connsiteX120" fmla="*/ 0 w 9662615"/>
              <a:gd name="connsiteY120"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697562 w 9662615"/>
              <a:gd name="connsiteY62" fmla="*/ 1551206 h 1592835"/>
              <a:gd name="connsiteX63" fmla="*/ 4662664 w 9662615"/>
              <a:gd name="connsiteY63" fmla="*/ 1573162 h 1592835"/>
              <a:gd name="connsiteX64" fmla="*/ 4603028 w 9662615"/>
              <a:gd name="connsiteY64" fmla="*/ 1568821 h 1592835"/>
              <a:gd name="connsiteX65" fmla="*/ 4541612 w 9662615"/>
              <a:gd name="connsiteY65" fmla="*/ 1545262 h 1592835"/>
              <a:gd name="connsiteX66" fmla="*/ 4422155 w 9662615"/>
              <a:gd name="connsiteY66" fmla="*/ 1542059 h 1592835"/>
              <a:gd name="connsiteX67" fmla="*/ 4221826 w 9662615"/>
              <a:gd name="connsiteY67" fmla="*/ 1508923 h 1592835"/>
              <a:gd name="connsiteX68" fmla="*/ 4096601 w 9662615"/>
              <a:gd name="connsiteY68" fmla="*/ 1521563 h 1592835"/>
              <a:gd name="connsiteX69" fmla="*/ 3970635 w 9662615"/>
              <a:gd name="connsiteY69" fmla="*/ 1544815 h 1592835"/>
              <a:gd name="connsiteX70" fmla="*/ 3833906 w 9662615"/>
              <a:gd name="connsiteY70" fmla="*/ 1516637 h 1592835"/>
              <a:gd name="connsiteX71" fmla="*/ 3696258 w 9662615"/>
              <a:gd name="connsiteY71" fmla="*/ 1537563 h 1592835"/>
              <a:gd name="connsiteX72" fmla="*/ 3594070 w 9662615"/>
              <a:gd name="connsiteY72" fmla="*/ 1509422 h 1592835"/>
              <a:gd name="connsiteX73" fmla="*/ 3565233 w 9662615"/>
              <a:gd name="connsiteY73" fmla="*/ 1515122 h 1592835"/>
              <a:gd name="connsiteX74" fmla="*/ 3560267 w 9662615"/>
              <a:gd name="connsiteY74" fmla="*/ 1516288 h 1592835"/>
              <a:gd name="connsiteX75" fmla="*/ 3540258 w 9662615"/>
              <a:gd name="connsiteY75" fmla="*/ 1516976 h 1592835"/>
              <a:gd name="connsiteX76" fmla="*/ 3534780 w 9662615"/>
              <a:gd name="connsiteY76" fmla="*/ 1522141 h 1592835"/>
              <a:gd name="connsiteX77" fmla="*/ 3504783 w 9662615"/>
              <a:gd name="connsiteY77" fmla="*/ 1526739 h 1592835"/>
              <a:gd name="connsiteX78" fmla="*/ 3430805 w 9662615"/>
              <a:gd name="connsiteY78" fmla="*/ 1542521 h 1592835"/>
              <a:gd name="connsiteX79" fmla="*/ 3292707 w 9662615"/>
              <a:gd name="connsiteY79" fmla="*/ 1520490 h 1592835"/>
              <a:gd name="connsiteX80" fmla="*/ 3187872 w 9662615"/>
              <a:gd name="connsiteY80" fmla="*/ 1519991 h 1592835"/>
              <a:gd name="connsiteX81" fmla="*/ 3148026 w 9662615"/>
              <a:gd name="connsiteY81" fmla="*/ 1524777 h 1592835"/>
              <a:gd name="connsiteX82" fmla="*/ 3092394 w 9662615"/>
              <a:gd name="connsiteY82" fmla="*/ 1528115 h 1592835"/>
              <a:gd name="connsiteX83" fmla="*/ 2994200 w 9662615"/>
              <a:gd name="connsiteY83" fmla="*/ 1537857 h 1592835"/>
              <a:gd name="connsiteX84" fmla="*/ 2862301 w 9662615"/>
              <a:gd name="connsiteY84" fmla="*/ 1544250 h 1592835"/>
              <a:gd name="connsiteX85" fmla="*/ 2766335 w 9662615"/>
              <a:gd name="connsiteY85" fmla="*/ 1527662 h 1592835"/>
              <a:gd name="connsiteX86" fmla="*/ 2757836 w 9662615"/>
              <a:gd name="connsiteY86" fmla="*/ 1531371 h 1592835"/>
              <a:gd name="connsiteX87" fmla="*/ 2691555 w 9662615"/>
              <a:gd name="connsiteY87" fmla="*/ 1530283 h 1592835"/>
              <a:gd name="connsiteX88" fmla="*/ 2491676 w 9662615"/>
              <a:gd name="connsiteY88" fmla="*/ 1500859 h 1592835"/>
              <a:gd name="connsiteX89" fmla="*/ 2378036 w 9662615"/>
              <a:gd name="connsiteY89" fmla="*/ 1520645 h 1592835"/>
              <a:gd name="connsiteX90" fmla="*/ 2284269 w 9662615"/>
              <a:gd name="connsiteY90" fmla="*/ 1503068 h 1592835"/>
              <a:gd name="connsiteX91" fmla="*/ 2207104 w 9662615"/>
              <a:gd name="connsiteY91" fmla="*/ 1508888 h 1592835"/>
              <a:gd name="connsiteX92" fmla="*/ 2149226 w 9662615"/>
              <a:gd name="connsiteY92" fmla="*/ 1523409 h 1592835"/>
              <a:gd name="connsiteX93" fmla="*/ 2084783 w 9662615"/>
              <a:gd name="connsiteY93" fmla="*/ 1524245 h 1592835"/>
              <a:gd name="connsiteX94" fmla="*/ 2070075 w 9662615"/>
              <a:gd name="connsiteY94" fmla="*/ 1511285 h 1592835"/>
              <a:gd name="connsiteX95" fmla="*/ 2001057 w 9662615"/>
              <a:gd name="connsiteY95" fmla="*/ 1516449 h 1592835"/>
              <a:gd name="connsiteX96" fmla="*/ 1896330 w 9662615"/>
              <a:gd name="connsiteY96" fmla="*/ 1525725 h 1592835"/>
              <a:gd name="connsiteX97" fmla="*/ 1835994 w 9662615"/>
              <a:gd name="connsiteY97" fmla="*/ 1527678 h 1592835"/>
              <a:gd name="connsiteX98" fmla="*/ 1671119 w 9662615"/>
              <a:gd name="connsiteY98" fmla="*/ 1536701 h 1592835"/>
              <a:gd name="connsiteX99" fmla="*/ 1601337 w 9662615"/>
              <a:gd name="connsiteY99" fmla="*/ 1548552 h 1592835"/>
              <a:gd name="connsiteX100" fmla="*/ 1407755 w 9662615"/>
              <a:gd name="connsiteY100" fmla="*/ 1571444 h 1592835"/>
              <a:gd name="connsiteX101" fmla="*/ 1271994 w 9662615"/>
              <a:gd name="connsiteY101" fmla="*/ 1579471 h 1592835"/>
              <a:gd name="connsiteX102" fmla="*/ 1249226 w 9662615"/>
              <a:gd name="connsiteY102" fmla="*/ 1583140 h 1592835"/>
              <a:gd name="connsiteX103" fmla="*/ 1217719 w 9662615"/>
              <a:gd name="connsiteY103" fmla="*/ 1580863 h 1592835"/>
              <a:gd name="connsiteX104" fmla="*/ 1091432 w 9662615"/>
              <a:gd name="connsiteY104" fmla="*/ 1571003 h 1592835"/>
              <a:gd name="connsiteX105" fmla="*/ 992039 w 9662615"/>
              <a:gd name="connsiteY105" fmla="*/ 1556662 h 1592835"/>
              <a:gd name="connsiteX106" fmla="*/ 868264 w 9662615"/>
              <a:gd name="connsiteY106" fmla="*/ 1566392 h 1592835"/>
              <a:gd name="connsiteX107" fmla="*/ 792765 w 9662615"/>
              <a:gd name="connsiteY107" fmla="*/ 1563102 h 1592835"/>
              <a:gd name="connsiteX108" fmla="*/ 669055 w 9662615"/>
              <a:gd name="connsiteY108" fmla="*/ 1543638 h 1592835"/>
              <a:gd name="connsiteX109" fmla="*/ 506152 w 9662615"/>
              <a:gd name="connsiteY109" fmla="*/ 1549124 h 1592835"/>
              <a:gd name="connsiteX110" fmla="*/ 472797 w 9662615"/>
              <a:gd name="connsiteY110" fmla="*/ 1568904 h 1592835"/>
              <a:gd name="connsiteX111" fmla="*/ 427864 w 9662615"/>
              <a:gd name="connsiteY111" fmla="*/ 1580848 h 1592835"/>
              <a:gd name="connsiteX112" fmla="*/ 408381 w 9662615"/>
              <a:gd name="connsiteY112" fmla="*/ 1552940 h 1592835"/>
              <a:gd name="connsiteX113" fmla="*/ 267163 w 9662615"/>
              <a:gd name="connsiteY113" fmla="*/ 1531913 h 1592835"/>
              <a:gd name="connsiteX114" fmla="*/ 196644 w 9662615"/>
              <a:gd name="connsiteY114" fmla="*/ 1524565 h 1592835"/>
              <a:gd name="connsiteX115" fmla="*/ 86819 w 9662615"/>
              <a:gd name="connsiteY115" fmla="*/ 1519517 h 1592835"/>
              <a:gd name="connsiteX116" fmla="*/ 53369 w 9662615"/>
              <a:gd name="connsiteY116" fmla="*/ 1516853 h 1592835"/>
              <a:gd name="connsiteX117" fmla="*/ 2359 w 9662615"/>
              <a:gd name="connsiteY117" fmla="*/ 1515247 h 1592835"/>
              <a:gd name="connsiteX118" fmla="*/ 0 w 9662615"/>
              <a:gd name="connsiteY118" fmla="*/ 1514932 h 1592835"/>
              <a:gd name="connsiteX119" fmla="*/ 0 w 9662615"/>
              <a:gd name="connsiteY119"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0033 w 9662615"/>
              <a:gd name="connsiteY60" fmla="*/ 1555274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5334 w 9662615"/>
              <a:gd name="connsiteY60" fmla="*/ 1581778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565435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21094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21094"/>
              <a:gd name="connsiteX1" fmla="*/ 9662615 w 9662615"/>
              <a:gd name="connsiteY1" fmla="*/ 0 h 1621094"/>
              <a:gd name="connsiteX2" fmla="*/ 9662615 w 9662615"/>
              <a:gd name="connsiteY2" fmla="*/ 1280346 h 1621094"/>
              <a:gd name="connsiteX3" fmla="*/ 9658420 w 9662615"/>
              <a:gd name="connsiteY3" fmla="*/ 1280106 h 1621094"/>
              <a:gd name="connsiteX4" fmla="*/ 9469546 w 9662615"/>
              <a:gd name="connsiteY4" fmla="*/ 1289837 h 1621094"/>
              <a:gd name="connsiteX5" fmla="*/ 9385895 w 9662615"/>
              <a:gd name="connsiteY5" fmla="*/ 1269203 h 1621094"/>
              <a:gd name="connsiteX6" fmla="*/ 9144767 w 9662615"/>
              <a:gd name="connsiteY6" fmla="*/ 1264120 h 1621094"/>
              <a:gd name="connsiteX7" fmla="*/ 8837252 w 9662615"/>
              <a:gd name="connsiteY7" fmla="*/ 1350515 h 1621094"/>
              <a:gd name="connsiteX8" fmla="*/ 8705466 w 9662615"/>
              <a:gd name="connsiteY8" fmla="*/ 1342419 h 1621094"/>
              <a:gd name="connsiteX9" fmla="*/ 8652221 w 9662615"/>
              <a:gd name="connsiteY9" fmla="*/ 1326906 h 1621094"/>
              <a:gd name="connsiteX10" fmla="*/ 8632312 w 9662615"/>
              <a:gd name="connsiteY10" fmla="*/ 1326025 h 1621094"/>
              <a:gd name="connsiteX11" fmla="*/ 8591582 w 9662615"/>
              <a:gd name="connsiteY11" fmla="*/ 1341666 h 1621094"/>
              <a:gd name="connsiteX12" fmla="*/ 8537336 w 9662615"/>
              <a:gd name="connsiteY12" fmla="*/ 1341684 h 1621094"/>
              <a:gd name="connsiteX13" fmla="*/ 8472508 w 9662615"/>
              <a:gd name="connsiteY13" fmla="*/ 1363109 h 1621094"/>
              <a:gd name="connsiteX14" fmla="*/ 8258477 w 9662615"/>
              <a:gd name="connsiteY14" fmla="*/ 1370666 h 1621094"/>
              <a:gd name="connsiteX15" fmla="*/ 8197961 w 9662615"/>
              <a:gd name="connsiteY15" fmla="*/ 1392804 h 1621094"/>
              <a:gd name="connsiteX16" fmla="*/ 8171196 w 9662615"/>
              <a:gd name="connsiteY16" fmla="*/ 1397216 h 1621094"/>
              <a:gd name="connsiteX17" fmla="*/ 8127667 w 9662615"/>
              <a:gd name="connsiteY17" fmla="*/ 1418254 h 1621094"/>
              <a:gd name="connsiteX18" fmla="*/ 7974579 w 9662615"/>
              <a:gd name="connsiteY18" fmla="*/ 1383439 h 1621094"/>
              <a:gd name="connsiteX19" fmla="*/ 7768351 w 9662615"/>
              <a:gd name="connsiteY19" fmla="*/ 1395051 h 1621094"/>
              <a:gd name="connsiteX20" fmla="*/ 7635985 w 9662615"/>
              <a:gd name="connsiteY20" fmla="*/ 1386363 h 1621094"/>
              <a:gd name="connsiteX21" fmla="*/ 7466069 w 9662615"/>
              <a:gd name="connsiteY21" fmla="*/ 1377654 h 1621094"/>
              <a:gd name="connsiteX22" fmla="*/ 7355642 w 9662615"/>
              <a:gd name="connsiteY22" fmla="*/ 1407761 h 1621094"/>
              <a:gd name="connsiteX23" fmla="*/ 7151610 w 9662615"/>
              <a:gd name="connsiteY23" fmla="*/ 1397856 h 1621094"/>
              <a:gd name="connsiteX24" fmla="*/ 7082147 w 9662615"/>
              <a:gd name="connsiteY24" fmla="*/ 1406113 h 1621094"/>
              <a:gd name="connsiteX25" fmla="*/ 7014958 w 9662615"/>
              <a:gd name="connsiteY25" fmla="*/ 1396883 h 1621094"/>
              <a:gd name="connsiteX26" fmla="*/ 6907567 w 9662615"/>
              <a:gd name="connsiteY26" fmla="*/ 1419149 h 1621094"/>
              <a:gd name="connsiteX27" fmla="*/ 6748428 w 9662615"/>
              <a:gd name="connsiteY27" fmla="*/ 1420308 h 1621094"/>
              <a:gd name="connsiteX28" fmla="*/ 6654257 w 9662615"/>
              <a:gd name="connsiteY28" fmla="*/ 1424143 h 1621094"/>
              <a:gd name="connsiteX29" fmla="*/ 6620123 w 9662615"/>
              <a:gd name="connsiteY29" fmla="*/ 1430535 h 1621094"/>
              <a:gd name="connsiteX30" fmla="*/ 6571355 w 9662615"/>
              <a:gd name="connsiteY30" fmla="*/ 1436144 h 1621094"/>
              <a:gd name="connsiteX31" fmla="*/ 6486557 w 9662615"/>
              <a:gd name="connsiteY31" fmla="*/ 1449861 h 1621094"/>
              <a:gd name="connsiteX32" fmla="*/ 6370419 w 9662615"/>
              <a:gd name="connsiteY32" fmla="*/ 1461649 h 1621094"/>
              <a:gd name="connsiteX33" fmla="*/ 6278839 w 9662615"/>
              <a:gd name="connsiteY33" fmla="*/ 1449160 h 1621094"/>
              <a:gd name="connsiteX34" fmla="*/ 6272455 w 9662615"/>
              <a:gd name="connsiteY34" fmla="*/ 1453191 h 1621094"/>
              <a:gd name="connsiteX35" fmla="*/ 6212659 w 9662615"/>
              <a:gd name="connsiteY35" fmla="*/ 1454850 h 1621094"/>
              <a:gd name="connsiteX36" fmla="*/ 6069317 w 9662615"/>
              <a:gd name="connsiteY36" fmla="*/ 1445838 h 1621094"/>
              <a:gd name="connsiteX37" fmla="*/ 5878477 w 9662615"/>
              <a:gd name="connsiteY37" fmla="*/ 1439180 h 1621094"/>
              <a:gd name="connsiteX38" fmla="*/ 5838387 w 9662615"/>
              <a:gd name="connsiteY38" fmla="*/ 1444679 h 1621094"/>
              <a:gd name="connsiteX39" fmla="*/ 5771136 w 9662615"/>
              <a:gd name="connsiteY39" fmla="*/ 1453639 h 1621094"/>
              <a:gd name="connsiteX40" fmla="*/ 5724081 w 9662615"/>
              <a:gd name="connsiteY40" fmla="*/ 1470431 h 1621094"/>
              <a:gd name="connsiteX41" fmla="*/ 5666577 w 9662615"/>
              <a:gd name="connsiteY41" fmla="*/ 1473921 h 1621094"/>
              <a:gd name="connsiteX42" fmla="*/ 5649068 w 9662615"/>
              <a:gd name="connsiteY42" fmla="*/ 1461676 h 1621094"/>
              <a:gd name="connsiteX43" fmla="*/ 5588902 w 9662615"/>
              <a:gd name="connsiteY43" fmla="*/ 1469647 h 1621094"/>
              <a:gd name="connsiteX44" fmla="*/ 5498090 w 9662615"/>
              <a:gd name="connsiteY44" fmla="*/ 1483173 h 1621094"/>
              <a:gd name="connsiteX45" fmla="*/ 5444641 w 9662615"/>
              <a:gd name="connsiteY45" fmla="*/ 1487602 h 1621094"/>
              <a:gd name="connsiteX46" fmla="*/ 5299812 w 9662615"/>
              <a:gd name="connsiteY46" fmla="*/ 1503362 h 1621094"/>
              <a:gd name="connsiteX47" fmla="*/ 5213947 w 9662615"/>
              <a:gd name="connsiteY47" fmla="*/ 1516637 h 1621094"/>
              <a:gd name="connsiteX48" fmla="*/ 5090342 w 9662615"/>
              <a:gd name="connsiteY48" fmla="*/ 1546680 h 1621094"/>
              <a:gd name="connsiteX49" fmla="*/ 5129812 w 9662615"/>
              <a:gd name="connsiteY49" fmla="*/ 1521277 h 1621094"/>
              <a:gd name="connsiteX50" fmla="*/ 5059484 w 9662615"/>
              <a:gd name="connsiteY50" fmla="*/ 1546802 h 1621094"/>
              <a:gd name="connsiteX51" fmla="*/ 5038524 w 9662615"/>
              <a:gd name="connsiteY51" fmla="*/ 1545675 h 1621094"/>
              <a:gd name="connsiteX52" fmla="*/ 5026564 w 9662615"/>
              <a:gd name="connsiteY52" fmla="*/ 1545376 h 1621094"/>
              <a:gd name="connsiteX53" fmla="*/ 4969433 w 9662615"/>
              <a:gd name="connsiteY53" fmla="*/ 1550865 h 1621094"/>
              <a:gd name="connsiteX54" fmla="*/ 4921303 w 9662615"/>
              <a:gd name="connsiteY54" fmla="*/ 1575379 h 1621094"/>
              <a:gd name="connsiteX55" fmla="*/ 4871726 w 9662615"/>
              <a:gd name="connsiteY55" fmla="*/ 1570584 h 1621094"/>
              <a:gd name="connsiteX56" fmla="*/ 4847242 w 9662615"/>
              <a:gd name="connsiteY56" fmla="*/ 1621094 h 1621094"/>
              <a:gd name="connsiteX57" fmla="*/ 4821058 w 9662615"/>
              <a:gd name="connsiteY57" fmla="*/ 1553078 h 1621094"/>
              <a:gd name="connsiteX58" fmla="*/ 4791466 w 9662615"/>
              <a:gd name="connsiteY58" fmla="*/ 1561324 h 1621094"/>
              <a:gd name="connsiteX59" fmla="*/ 4784247 w 9662615"/>
              <a:gd name="connsiteY59" fmla="*/ 1562342 h 1621094"/>
              <a:gd name="connsiteX60" fmla="*/ 4735334 w 9662615"/>
              <a:gd name="connsiteY60" fmla="*/ 1581778 h 1621094"/>
              <a:gd name="connsiteX61" fmla="*/ 4697562 w 9662615"/>
              <a:gd name="connsiteY61" fmla="*/ 1551206 h 1621094"/>
              <a:gd name="connsiteX62" fmla="*/ 4662664 w 9662615"/>
              <a:gd name="connsiteY62" fmla="*/ 1573162 h 1621094"/>
              <a:gd name="connsiteX63" fmla="*/ 4603028 w 9662615"/>
              <a:gd name="connsiteY63" fmla="*/ 1568821 h 1621094"/>
              <a:gd name="connsiteX64" fmla="*/ 4541612 w 9662615"/>
              <a:gd name="connsiteY64" fmla="*/ 1545262 h 1621094"/>
              <a:gd name="connsiteX65" fmla="*/ 4422155 w 9662615"/>
              <a:gd name="connsiteY65" fmla="*/ 1542059 h 1621094"/>
              <a:gd name="connsiteX66" fmla="*/ 4221826 w 9662615"/>
              <a:gd name="connsiteY66" fmla="*/ 1508923 h 1621094"/>
              <a:gd name="connsiteX67" fmla="*/ 4096601 w 9662615"/>
              <a:gd name="connsiteY67" fmla="*/ 1521563 h 1621094"/>
              <a:gd name="connsiteX68" fmla="*/ 3970635 w 9662615"/>
              <a:gd name="connsiteY68" fmla="*/ 1544815 h 1621094"/>
              <a:gd name="connsiteX69" fmla="*/ 3833906 w 9662615"/>
              <a:gd name="connsiteY69" fmla="*/ 1516637 h 1621094"/>
              <a:gd name="connsiteX70" fmla="*/ 3696258 w 9662615"/>
              <a:gd name="connsiteY70" fmla="*/ 1537563 h 1621094"/>
              <a:gd name="connsiteX71" fmla="*/ 3594070 w 9662615"/>
              <a:gd name="connsiteY71" fmla="*/ 1509422 h 1621094"/>
              <a:gd name="connsiteX72" fmla="*/ 3565233 w 9662615"/>
              <a:gd name="connsiteY72" fmla="*/ 1515122 h 1621094"/>
              <a:gd name="connsiteX73" fmla="*/ 3560267 w 9662615"/>
              <a:gd name="connsiteY73" fmla="*/ 1516288 h 1621094"/>
              <a:gd name="connsiteX74" fmla="*/ 3540258 w 9662615"/>
              <a:gd name="connsiteY74" fmla="*/ 1516976 h 1621094"/>
              <a:gd name="connsiteX75" fmla="*/ 3534780 w 9662615"/>
              <a:gd name="connsiteY75" fmla="*/ 1522141 h 1621094"/>
              <a:gd name="connsiteX76" fmla="*/ 3504783 w 9662615"/>
              <a:gd name="connsiteY76" fmla="*/ 1526739 h 1621094"/>
              <a:gd name="connsiteX77" fmla="*/ 3430805 w 9662615"/>
              <a:gd name="connsiteY77" fmla="*/ 1542521 h 1621094"/>
              <a:gd name="connsiteX78" fmla="*/ 3292707 w 9662615"/>
              <a:gd name="connsiteY78" fmla="*/ 1520490 h 1621094"/>
              <a:gd name="connsiteX79" fmla="*/ 3187872 w 9662615"/>
              <a:gd name="connsiteY79" fmla="*/ 1519991 h 1621094"/>
              <a:gd name="connsiteX80" fmla="*/ 3148026 w 9662615"/>
              <a:gd name="connsiteY80" fmla="*/ 1524777 h 1621094"/>
              <a:gd name="connsiteX81" fmla="*/ 3092394 w 9662615"/>
              <a:gd name="connsiteY81" fmla="*/ 1528115 h 1621094"/>
              <a:gd name="connsiteX82" fmla="*/ 2994200 w 9662615"/>
              <a:gd name="connsiteY82" fmla="*/ 1537857 h 1621094"/>
              <a:gd name="connsiteX83" fmla="*/ 2862301 w 9662615"/>
              <a:gd name="connsiteY83" fmla="*/ 1544250 h 1621094"/>
              <a:gd name="connsiteX84" fmla="*/ 2766335 w 9662615"/>
              <a:gd name="connsiteY84" fmla="*/ 1527662 h 1621094"/>
              <a:gd name="connsiteX85" fmla="*/ 2757836 w 9662615"/>
              <a:gd name="connsiteY85" fmla="*/ 1531371 h 1621094"/>
              <a:gd name="connsiteX86" fmla="*/ 2691555 w 9662615"/>
              <a:gd name="connsiteY86" fmla="*/ 1530283 h 1621094"/>
              <a:gd name="connsiteX87" fmla="*/ 2491676 w 9662615"/>
              <a:gd name="connsiteY87" fmla="*/ 1500859 h 1621094"/>
              <a:gd name="connsiteX88" fmla="*/ 2378036 w 9662615"/>
              <a:gd name="connsiteY88" fmla="*/ 1520645 h 1621094"/>
              <a:gd name="connsiteX89" fmla="*/ 2284269 w 9662615"/>
              <a:gd name="connsiteY89" fmla="*/ 1503068 h 1621094"/>
              <a:gd name="connsiteX90" fmla="*/ 2207104 w 9662615"/>
              <a:gd name="connsiteY90" fmla="*/ 1508888 h 1621094"/>
              <a:gd name="connsiteX91" fmla="*/ 2149226 w 9662615"/>
              <a:gd name="connsiteY91" fmla="*/ 1523409 h 1621094"/>
              <a:gd name="connsiteX92" fmla="*/ 2084783 w 9662615"/>
              <a:gd name="connsiteY92" fmla="*/ 1524245 h 1621094"/>
              <a:gd name="connsiteX93" fmla="*/ 2070075 w 9662615"/>
              <a:gd name="connsiteY93" fmla="*/ 1511285 h 1621094"/>
              <a:gd name="connsiteX94" fmla="*/ 2001057 w 9662615"/>
              <a:gd name="connsiteY94" fmla="*/ 1516449 h 1621094"/>
              <a:gd name="connsiteX95" fmla="*/ 1896330 w 9662615"/>
              <a:gd name="connsiteY95" fmla="*/ 1525725 h 1621094"/>
              <a:gd name="connsiteX96" fmla="*/ 1835994 w 9662615"/>
              <a:gd name="connsiteY96" fmla="*/ 1527678 h 1621094"/>
              <a:gd name="connsiteX97" fmla="*/ 1671119 w 9662615"/>
              <a:gd name="connsiteY97" fmla="*/ 1536701 h 1621094"/>
              <a:gd name="connsiteX98" fmla="*/ 1601337 w 9662615"/>
              <a:gd name="connsiteY98" fmla="*/ 1548552 h 1621094"/>
              <a:gd name="connsiteX99" fmla="*/ 1407755 w 9662615"/>
              <a:gd name="connsiteY99" fmla="*/ 1571444 h 1621094"/>
              <a:gd name="connsiteX100" fmla="*/ 1271994 w 9662615"/>
              <a:gd name="connsiteY100" fmla="*/ 1579471 h 1621094"/>
              <a:gd name="connsiteX101" fmla="*/ 1249226 w 9662615"/>
              <a:gd name="connsiteY101" fmla="*/ 1583140 h 1621094"/>
              <a:gd name="connsiteX102" fmla="*/ 1217719 w 9662615"/>
              <a:gd name="connsiteY102" fmla="*/ 1580863 h 1621094"/>
              <a:gd name="connsiteX103" fmla="*/ 1091432 w 9662615"/>
              <a:gd name="connsiteY103" fmla="*/ 1571003 h 1621094"/>
              <a:gd name="connsiteX104" fmla="*/ 992039 w 9662615"/>
              <a:gd name="connsiteY104" fmla="*/ 1556662 h 1621094"/>
              <a:gd name="connsiteX105" fmla="*/ 868264 w 9662615"/>
              <a:gd name="connsiteY105" fmla="*/ 1566392 h 1621094"/>
              <a:gd name="connsiteX106" fmla="*/ 792765 w 9662615"/>
              <a:gd name="connsiteY106" fmla="*/ 1563102 h 1621094"/>
              <a:gd name="connsiteX107" fmla="*/ 669055 w 9662615"/>
              <a:gd name="connsiteY107" fmla="*/ 1543638 h 1621094"/>
              <a:gd name="connsiteX108" fmla="*/ 506152 w 9662615"/>
              <a:gd name="connsiteY108" fmla="*/ 1549124 h 1621094"/>
              <a:gd name="connsiteX109" fmla="*/ 472797 w 9662615"/>
              <a:gd name="connsiteY109" fmla="*/ 1568904 h 1621094"/>
              <a:gd name="connsiteX110" fmla="*/ 427864 w 9662615"/>
              <a:gd name="connsiteY110" fmla="*/ 1580848 h 1621094"/>
              <a:gd name="connsiteX111" fmla="*/ 408381 w 9662615"/>
              <a:gd name="connsiteY111" fmla="*/ 1552940 h 1621094"/>
              <a:gd name="connsiteX112" fmla="*/ 267163 w 9662615"/>
              <a:gd name="connsiteY112" fmla="*/ 1531913 h 1621094"/>
              <a:gd name="connsiteX113" fmla="*/ 196644 w 9662615"/>
              <a:gd name="connsiteY113" fmla="*/ 1524565 h 1621094"/>
              <a:gd name="connsiteX114" fmla="*/ 86819 w 9662615"/>
              <a:gd name="connsiteY114" fmla="*/ 1519517 h 1621094"/>
              <a:gd name="connsiteX115" fmla="*/ 53369 w 9662615"/>
              <a:gd name="connsiteY115" fmla="*/ 1516853 h 1621094"/>
              <a:gd name="connsiteX116" fmla="*/ 2359 w 9662615"/>
              <a:gd name="connsiteY116" fmla="*/ 1515247 h 1621094"/>
              <a:gd name="connsiteX117" fmla="*/ 0 w 9662615"/>
              <a:gd name="connsiteY117" fmla="*/ 1514932 h 1621094"/>
              <a:gd name="connsiteX118" fmla="*/ 0 w 9662615"/>
              <a:gd name="connsiteY118" fmla="*/ 0 h 1621094"/>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1303 w 9662615"/>
              <a:gd name="connsiteY54" fmla="*/ 1575379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7680"/>
              <a:gd name="connsiteX1" fmla="*/ 9662615 w 9662615"/>
              <a:gd name="connsiteY1" fmla="*/ 0 h 1597680"/>
              <a:gd name="connsiteX2" fmla="*/ 9662615 w 9662615"/>
              <a:gd name="connsiteY2" fmla="*/ 1280346 h 1597680"/>
              <a:gd name="connsiteX3" fmla="*/ 9658420 w 9662615"/>
              <a:gd name="connsiteY3" fmla="*/ 1280106 h 1597680"/>
              <a:gd name="connsiteX4" fmla="*/ 9469546 w 9662615"/>
              <a:gd name="connsiteY4" fmla="*/ 1289837 h 1597680"/>
              <a:gd name="connsiteX5" fmla="*/ 9385895 w 9662615"/>
              <a:gd name="connsiteY5" fmla="*/ 1269203 h 1597680"/>
              <a:gd name="connsiteX6" fmla="*/ 9144767 w 9662615"/>
              <a:gd name="connsiteY6" fmla="*/ 1264120 h 1597680"/>
              <a:gd name="connsiteX7" fmla="*/ 8837252 w 9662615"/>
              <a:gd name="connsiteY7" fmla="*/ 1350515 h 1597680"/>
              <a:gd name="connsiteX8" fmla="*/ 8705466 w 9662615"/>
              <a:gd name="connsiteY8" fmla="*/ 1342419 h 1597680"/>
              <a:gd name="connsiteX9" fmla="*/ 8652221 w 9662615"/>
              <a:gd name="connsiteY9" fmla="*/ 1326906 h 1597680"/>
              <a:gd name="connsiteX10" fmla="*/ 8632312 w 9662615"/>
              <a:gd name="connsiteY10" fmla="*/ 1326025 h 1597680"/>
              <a:gd name="connsiteX11" fmla="*/ 8591582 w 9662615"/>
              <a:gd name="connsiteY11" fmla="*/ 1341666 h 1597680"/>
              <a:gd name="connsiteX12" fmla="*/ 8537336 w 9662615"/>
              <a:gd name="connsiteY12" fmla="*/ 1341684 h 1597680"/>
              <a:gd name="connsiteX13" fmla="*/ 8472508 w 9662615"/>
              <a:gd name="connsiteY13" fmla="*/ 1363109 h 1597680"/>
              <a:gd name="connsiteX14" fmla="*/ 8258477 w 9662615"/>
              <a:gd name="connsiteY14" fmla="*/ 1370666 h 1597680"/>
              <a:gd name="connsiteX15" fmla="*/ 8197961 w 9662615"/>
              <a:gd name="connsiteY15" fmla="*/ 1392804 h 1597680"/>
              <a:gd name="connsiteX16" fmla="*/ 8171196 w 9662615"/>
              <a:gd name="connsiteY16" fmla="*/ 1397216 h 1597680"/>
              <a:gd name="connsiteX17" fmla="*/ 8127667 w 9662615"/>
              <a:gd name="connsiteY17" fmla="*/ 1418254 h 1597680"/>
              <a:gd name="connsiteX18" fmla="*/ 7974579 w 9662615"/>
              <a:gd name="connsiteY18" fmla="*/ 1383439 h 1597680"/>
              <a:gd name="connsiteX19" fmla="*/ 7768351 w 9662615"/>
              <a:gd name="connsiteY19" fmla="*/ 1395051 h 1597680"/>
              <a:gd name="connsiteX20" fmla="*/ 7635985 w 9662615"/>
              <a:gd name="connsiteY20" fmla="*/ 1386363 h 1597680"/>
              <a:gd name="connsiteX21" fmla="*/ 7466069 w 9662615"/>
              <a:gd name="connsiteY21" fmla="*/ 1377654 h 1597680"/>
              <a:gd name="connsiteX22" fmla="*/ 7355642 w 9662615"/>
              <a:gd name="connsiteY22" fmla="*/ 1407761 h 1597680"/>
              <a:gd name="connsiteX23" fmla="*/ 7151610 w 9662615"/>
              <a:gd name="connsiteY23" fmla="*/ 1397856 h 1597680"/>
              <a:gd name="connsiteX24" fmla="*/ 7082147 w 9662615"/>
              <a:gd name="connsiteY24" fmla="*/ 1406113 h 1597680"/>
              <a:gd name="connsiteX25" fmla="*/ 7014958 w 9662615"/>
              <a:gd name="connsiteY25" fmla="*/ 1396883 h 1597680"/>
              <a:gd name="connsiteX26" fmla="*/ 6907567 w 9662615"/>
              <a:gd name="connsiteY26" fmla="*/ 1419149 h 1597680"/>
              <a:gd name="connsiteX27" fmla="*/ 6748428 w 9662615"/>
              <a:gd name="connsiteY27" fmla="*/ 1420308 h 1597680"/>
              <a:gd name="connsiteX28" fmla="*/ 6654257 w 9662615"/>
              <a:gd name="connsiteY28" fmla="*/ 1424143 h 1597680"/>
              <a:gd name="connsiteX29" fmla="*/ 6620123 w 9662615"/>
              <a:gd name="connsiteY29" fmla="*/ 1430535 h 1597680"/>
              <a:gd name="connsiteX30" fmla="*/ 6571355 w 9662615"/>
              <a:gd name="connsiteY30" fmla="*/ 1436144 h 1597680"/>
              <a:gd name="connsiteX31" fmla="*/ 6486557 w 9662615"/>
              <a:gd name="connsiteY31" fmla="*/ 1449861 h 1597680"/>
              <a:gd name="connsiteX32" fmla="*/ 6370419 w 9662615"/>
              <a:gd name="connsiteY32" fmla="*/ 1461649 h 1597680"/>
              <a:gd name="connsiteX33" fmla="*/ 6278839 w 9662615"/>
              <a:gd name="connsiteY33" fmla="*/ 1449160 h 1597680"/>
              <a:gd name="connsiteX34" fmla="*/ 6272455 w 9662615"/>
              <a:gd name="connsiteY34" fmla="*/ 1453191 h 1597680"/>
              <a:gd name="connsiteX35" fmla="*/ 6212659 w 9662615"/>
              <a:gd name="connsiteY35" fmla="*/ 1454850 h 1597680"/>
              <a:gd name="connsiteX36" fmla="*/ 6069317 w 9662615"/>
              <a:gd name="connsiteY36" fmla="*/ 1445838 h 1597680"/>
              <a:gd name="connsiteX37" fmla="*/ 5878477 w 9662615"/>
              <a:gd name="connsiteY37" fmla="*/ 1439180 h 1597680"/>
              <a:gd name="connsiteX38" fmla="*/ 5838387 w 9662615"/>
              <a:gd name="connsiteY38" fmla="*/ 1444679 h 1597680"/>
              <a:gd name="connsiteX39" fmla="*/ 5771136 w 9662615"/>
              <a:gd name="connsiteY39" fmla="*/ 1453639 h 1597680"/>
              <a:gd name="connsiteX40" fmla="*/ 5724081 w 9662615"/>
              <a:gd name="connsiteY40" fmla="*/ 1470431 h 1597680"/>
              <a:gd name="connsiteX41" fmla="*/ 5666577 w 9662615"/>
              <a:gd name="connsiteY41" fmla="*/ 1473921 h 1597680"/>
              <a:gd name="connsiteX42" fmla="*/ 5649068 w 9662615"/>
              <a:gd name="connsiteY42" fmla="*/ 1461676 h 1597680"/>
              <a:gd name="connsiteX43" fmla="*/ 5588902 w 9662615"/>
              <a:gd name="connsiteY43" fmla="*/ 1469647 h 1597680"/>
              <a:gd name="connsiteX44" fmla="*/ 5498090 w 9662615"/>
              <a:gd name="connsiteY44" fmla="*/ 1483173 h 1597680"/>
              <a:gd name="connsiteX45" fmla="*/ 5444641 w 9662615"/>
              <a:gd name="connsiteY45" fmla="*/ 1487602 h 1597680"/>
              <a:gd name="connsiteX46" fmla="*/ 5299812 w 9662615"/>
              <a:gd name="connsiteY46" fmla="*/ 1503362 h 1597680"/>
              <a:gd name="connsiteX47" fmla="*/ 5213947 w 9662615"/>
              <a:gd name="connsiteY47" fmla="*/ 1516637 h 1597680"/>
              <a:gd name="connsiteX48" fmla="*/ 5090342 w 9662615"/>
              <a:gd name="connsiteY48" fmla="*/ 1546680 h 1597680"/>
              <a:gd name="connsiteX49" fmla="*/ 5129812 w 9662615"/>
              <a:gd name="connsiteY49" fmla="*/ 1521277 h 1597680"/>
              <a:gd name="connsiteX50" fmla="*/ 5059484 w 9662615"/>
              <a:gd name="connsiteY50" fmla="*/ 1546802 h 1597680"/>
              <a:gd name="connsiteX51" fmla="*/ 5038524 w 9662615"/>
              <a:gd name="connsiteY51" fmla="*/ 1545675 h 1597680"/>
              <a:gd name="connsiteX52" fmla="*/ 5026564 w 9662615"/>
              <a:gd name="connsiteY52" fmla="*/ 1545376 h 1597680"/>
              <a:gd name="connsiteX53" fmla="*/ 4969433 w 9662615"/>
              <a:gd name="connsiteY53" fmla="*/ 1550865 h 1597680"/>
              <a:gd name="connsiteX54" fmla="*/ 4929254 w 9662615"/>
              <a:gd name="connsiteY54" fmla="*/ 1563452 h 1597680"/>
              <a:gd name="connsiteX55" fmla="*/ 4871726 w 9662615"/>
              <a:gd name="connsiteY55" fmla="*/ 1570584 h 1597680"/>
              <a:gd name="connsiteX56" fmla="*/ 4843267 w 9662615"/>
              <a:gd name="connsiteY56" fmla="*/ 1561459 h 1597680"/>
              <a:gd name="connsiteX57" fmla="*/ 4821058 w 9662615"/>
              <a:gd name="connsiteY57" fmla="*/ 1553078 h 1597680"/>
              <a:gd name="connsiteX58" fmla="*/ 4791466 w 9662615"/>
              <a:gd name="connsiteY58" fmla="*/ 1561324 h 1597680"/>
              <a:gd name="connsiteX59" fmla="*/ 4784247 w 9662615"/>
              <a:gd name="connsiteY59" fmla="*/ 1562342 h 1597680"/>
              <a:gd name="connsiteX60" fmla="*/ 4743285 w 9662615"/>
              <a:gd name="connsiteY60" fmla="*/ 1597680 h 1597680"/>
              <a:gd name="connsiteX61" fmla="*/ 4697562 w 9662615"/>
              <a:gd name="connsiteY61" fmla="*/ 1551206 h 1597680"/>
              <a:gd name="connsiteX62" fmla="*/ 4662664 w 9662615"/>
              <a:gd name="connsiteY62" fmla="*/ 1573162 h 1597680"/>
              <a:gd name="connsiteX63" fmla="*/ 4603028 w 9662615"/>
              <a:gd name="connsiteY63" fmla="*/ 1568821 h 1597680"/>
              <a:gd name="connsiteX64" fmla="*/ 4541612 w 9662615"/>
              <a:gd name="connsiteY64" fmla="*/ 1545262 h 1597680"/>
              <a:gd name="connsiteX65" fmla="*/ 4422155 w 9662615"/>
              <a:gd name="connsiteY65" fmla="*/ 1542059 h 1597680"/>
              <a:gd name="connsiteX66" fmla="*/ 4221826 w 9662615"/>
              <a:gd name="connsiteY66" fmla="*/ 1508923 h 1597680"/>
              <a:gd name="connsiteX67" fmla="*/ 4096601 w 9662615"/>
              <a:gd name="connsiteY67" fmla="*/ 1521563 h 1597680"/>
              <a:gd name="connsiteX68" fmla="*/ 3970635 w 9662615"/>
              <a:gd name="connsiteY68" fmla="*/ 1544815 h 1597680"/>
              <a:gd name="connsiteX69" fmla="*/ 3833906 w 9662615"/>
              <a:gd name="connsiteY69" fmla="*/ 1516637 h 1597680"/>
              <a:gd name="connsiteX70" fmla="*/ 3696258 w 9662615"/>
              <a:gd name="connsiteY70" fmla="*/ 1537563 h 1597680"/>
              <a:gd name="connsiteX71" fmla="*/ 3594070 w 9662615"/>
              <a:gd name="connsiteY71" fmla="*/ 1509422 h 1597680"/>
              <a:gd name="connsiteX72" fmla="*/ 3565233 w 9662615"/>
              <a:gd name="connsiteY72" fmla="*/ 1515122 h 1597680"/>
              <a:gd name="connsiteX73" fmla="*/ 3560267 w 9662615"/>
              <a:gd name="connsiteY73" fmla="*/ 1516288 h 1597680"/>
              <a:gd name="connsiteX74" fmla="*/ 3540258 w 9662615"/>
              <a:gd name="connsiteY74" fmla="*/ 1516976 h 1597680"/>
              <a:gd name="connsiteX75" fmla="*/ 3534780 w 9662615"/>
              <a:gd name="connsiteY75" fmla="*/ 1522141 h 1597680"/>
              <a:gd name="connsiteX76" fmla="*/ 3504783 w 9662615"/>
              <a:gd name="connsiteY76" fmla="*/ 1526739 h 1597680"/>
              <a:gd name="connsiteX77" fmla="*/ 3430805 w 9662615"/>
              <a:gd name="connsiteY77" fmla="*/ 1542521 h 1597680"/>
              <a:gd name="connsiteX78" fmla="*/ 3292707 w 9662615"/>
              <a:gd name="connsiteY78" fmla="*/ 1520490 h 1597680"/>
              <a:gd name="connsiteX79" fmla="*/ 3187872 w 9662615"/>
              <a:gd name="connsiteY79" fmla="*/ 1519991 h 1597680"/>
              <a:gd name="connsiteX80" fmla="*/ 3148026 w 9662615"/>
              <a:gd name="connsiteY80" fmla="*/ 1524777 h 1597680"/>
              <a:gd name="connsiteX81" fmla="*/ 3092394 w 9662615"/>
              <a:gd name="connsiteY81" fmla="*/ 1528115 h 1597680"/>
              <a:gd name="connsiteX82" fmla="*/ 2994200 w 9662615"/>
              <a:gd name="connsiteY82" fmla="*/ 1537857 h 1597680"/>
              <a:gd name="connsiteX83" fmla="*/ 2862301 w 9662615"/>
              <a:gd name="connsiteY83" fmla="*/ 1544250 h 1597680"/>
              <a:gd name="connsiteX84" fmla="*/ 2766335 w 9662615"/>
              <a:gd name="connsiteY84" fmla="*/ 1527662 h 1597680"/>
              <a:gd name="connsiteX85" fmla="*/ 2757836 w 9662615"/>
              <a:gd name="connsiteY85" fmla="*/ 1531371 h 1597680"/>
              <a:gd name="connsiteX86" fmla="*/ 2691555 w 9662615"/>
              <a:gd name="connsiteY86" fmla="*/ 1530283 h 1597680"/>
              <a:gd name="connsiteX87" fmla="*/ 2491676 w 9662615"/>
              <a:gd name="connsiteY87" fmla="*/ 1500859 h 1597680"/>
              <a:gd name="connsiteX88" fmla="*/ 2378036 w 9662615"/>
              <a:gd name="connsiteY88" fmla="*/ 1520645 h 1597680"/>
              <a:gd name="connsiteX89" fmla="*/ 2284269 w 9662615"/>
              <a:gd name="connsiteY89" fmla="*/ 1503068 h 1597680"/>
              <a:gd name="connsiteX90" fmla="*/ 2207104 w 9662615"/>
              <a:gd name="connsiteY90" fmla="*/ 1508888 h 1597680"/>
              <a:gd name="connsiteX91" fmla="*/ 2149226 w 9662615"/>
              <a:gd name="connsiteY91" fmla="*/ 1523409 h 1597680"/>
              <a:gd name="connsiteX92" fmla="*/ 2084783 w 9662615"/>
              <a:gd name="connsiteY92" fmla="*/ 1524245 h 1597680"/>
              <a:gd name="connsiteX93" fmla="*/ 2070075 w 9662615"/>
              <a:gd name="connsiteY93" fmla="*/ 1511285 h 1597680"/>
              <a:gd name="connsiteX94" fmla="*/ 2001057 w 9662615"/>
              <a:gd name="connsiteY94" fmla="*/ 1516449 h 1597680"/>
              <a:gd name="connsiteX95" fmla="*/ 1896330 w 9662615"/>
              <a:gd name="connsiteY95" fmla="*/ 1525725 h 1597680"/>
              <a:gd name="connsiteX96" fmla="*/ 1835994 w 9662615"/>
              <a:gd name="connsiteY96" fmla="*/ 1527678 h 1597680"/>
              <a:gd name="connsiteX97" fmla="*/ 1671119 w 9662615"/>
              <a:gd name="connsiteY97" fmla="*/ 1536701 h 1597680"/>
              <a:gd name="connsiteX98" fmla="*/ 1601337 w 9662615"/>
              <a:gd name="connsiteY98" fmla="*/ 1548552 h 1597680"/>
              <a:gd name="connsiteX99" fmla="*/ 1407755 w 9662615"/>
              <a:gd name="connsiteY99" fmla="*/ 1571444 h 1597680"/>
              <a:gd name="connsiteX100" fmla="*/ 1271994 w 9662615"/>
              <a:gd name="connsiteY100" fmla="*/ 1579471 h 1597680"/>
              <a:gd name="connsiteX101" fmla="*/ 1249226 w 9662615"/>
              <a:gd name="connsiteY101" fmla="*/ 1583140 h 1597680"/>
              <a:gd name="connsiteX102" fmla="*/ 1217719 w 9662615"/>
              <a:gd name="connsiteY102" fmla="*/ 1580863 h 1597680"/>
              <a:gd name="connsiteX103" fmla="*/ 1091432 w 9662615"/>
              <a:gd name="connsiteY103" fmla="*/ 1571003 h 1597680"/>
              <a:gd name="connsiteX104" fmla="*/ 992039 w 9662615"/>
              <a:gd name="connsiteY104" fmla="*/ 1556662 h 1597680"/>
              <a:gd name="connsiteX105" fmla="*/ 868264 w 9662615"/>
              <a:gd name="connsiteY105" fmla="*/ 1566392 h 1597680"/>
              <a:gd name="connsiteX106" fmla="*/ 792765 w 9662615"/>
              <a:gd name="connsiteY106" fmla="*/ 1563102 h 1597680"/>
              <a:gd name="connsiteX107" fmla="*/ 669055 w 9662615"/>
              <a:gd name="connsiteY107" fmla="*/ 1543638 h 1597680"/>
              <a:gd name="connsiteX108" fmla="*/ 506152 w 9662615"/>
              <a:gd name="connsiteY108" fmla="*/ 1549124 h 1597680"/>
              <a:gd name="connsiteX109" fmla="*/ 472797 w 9662615"/>
              <a:gd name="connsiteY109" fmla="*/ 1568904 h 1597680"/>
              <a:gd name="connsiteX110" fmla="*/ 427864 w 9662615"/>
              <a:gd name="connsiteY110" fmla="*/ 1580848 h 1597680"/>
              <a:gd name="connsiteX111" fmla="*/ 408381 w 9662615"/>
              <a:gd name="connsiteY111" fmla="*/ 1552940 h 1597680"/>
              <a:gd name="connsiteX112" fmla="*/ 267163 w 9662615"/>
              <a:gd name="connsiteY112" fmla="*/ 1531913 h 1597680"/>
              <a:gd name="connsiteX113" fmla="*/ 196644 w 9662615"/>
              <a:gd name="connsiteY113" fmla="*/ 1524565 h 1597680"/>
              <a:gd name="connsiteX114" fmla="*/ 86819 w 9662615"/>
              <a:gd name="connsiteY114" fmla="*/ 1519517 h 1597680"/>
              <a:gd name="connsiteX115" fmla="*/ 53369 w 9662615"/>
              <a:gd name="connsiteY115" fmla="*/ 1516853 h 1597680"/>
              <a:gd name="connsiteX116" fmla="*/ 2359 w 9662615"/>
              <a:gd name="connsiteY116" fmla="*/ 1515247 h 1597680"/>
              <a:gd name="connsiteX117" fmla="*/ 0 w 9662615"/>
              <a:gd name="connsiteY117" fmla="*/ 1514932 h 1597680"/>
              <a:gd name="connsiteX118" fmla="*/ 0 w 9662615"/>
              <a:gd name="connsiteY118" fmla="*/ 0 h 1597680"/>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66659 w 9662615"/>
              <a:gd name="connsiteY68" fmla="*/ 1528913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6499"/>
              <a:gd name="connsiteX1" fmla="*/ 9662615 w 9662615"/>
              <a:gd name="connsiteY1" fmla="*/ 0 h 1596499"/>
              <a:gd name="connsiteX2" fmla="*/ 9662615 w 9662615"/>
              <a:gd name="connsiteY2" fmla="*/ 1280346 h 1596499"/>
              <a:gd name="connsiteX3" fmla="*/ 9658420 w 9662615"/>
              <a:gd name="connsiteY3" fmla="*/ 1280106 h 1596499"/>
              <a:gd name="connsiteX4" fmla="*/ 9469546 w 9662615"/>
              <a:gd name="connsiteY4" fmla="*/ 1289837 h 1596499"/>
              <a:gd name="connsiteX5" fmla="*/ 9385895 w 9662615"/>
              <a:gd name="connsiteY5" fmla="*/ 1269203 h 1596499"/>
              <a:gd name="connsiteX6" fmla="*/ 9144767 w 9662615"/>
              <a:gd name="connsiteY6" fmla="*/ 1264120 h 1596499"/>
              <a:gd name="connsiteX7" fmla="*/ 8837252 w 9662615"/>
              <a:gd name="connsiteY7" fmla="*/ 1350515 h 1596499"/>
              <a:gd name="connsiteX8" fmla="*/ 8705466 w 9662615"/>
              <a:gd name="connsiteY8" fmla="*/ 1342419 h 1596499"/>
              <a:gd name="connsiteX9" fmla="*/ 8652221 w 9662615"/>
              <a:gd name="connsiteY9" fmla="*/ 1326906 h 1596499"/>
              <a:gd name="connsiteX10" fmla="*/ 8632312 w 9662615"/>
              <a:gd name="connsiteY10" fmla="*/ 1326025 h 1596499"/>
              <a:gd name="connsiteX11" fmla="*/ 8591582 w 9662615"/>
              <a:gd name="connsiteY11" fmla="*/ 1341666 h 1596499"/>
              <a:gd name="connsiteX12" fmla="*/ 8537336 w 9662615"/>
              <a:gd name="connsiteY12" fmla="*/ 1341684 h 1596499"/>
              <a:gd name="connsiteX13" fmla="*/ 8472508 w 9662615"/>
              <a:gd name="connsiteY13" fmla="*/ 1363109 h 1596499"/>
              <a:gd name="connsiteX14" fmla="*/ 8258477 w 9662615"/>
              <a:gd name="connsiteY14" fmla="*/ 1370666 h 1596499"/>
              <a:gd name="connsiteX15" fmla="*/ 8197961 w 9662615"/>
              <a:gd name="connsiteY15" fmla="*/ 1392804 h 1596499"/>
              <a:gd name="connsiteX16" fmla="*/ 8171196 w 9662615"/>
              <a:gd name="connsiteY16" fmla="*/ 1397216 h 1596499"/>
              <a:gd name="connsiteX17" fmla="*/ 8127667 w 9662615"/>
              <a:gd name="connsiteY17" fmla="*/ 1418254 h 1596499"/>
              <a:gd name="connsiteX18" fmla="*/ 7974579 w 9662615"/>
              <a:gd name="connsiteY18" fmla="*/ 1383439 h 1596499"/>
              <a:gd name="connsiteX19" fmla="*/ 7768351 w 9662615"/>
              <a:gd name="connsiteY19" fmla="*/ 1395051 h 1596499"/>
              <a:gd name="connsiteX20" fmla="*/ 7635985 w 9662615"/>
              <a:gd name="connsiteY20" fmla="*/ 1386363 h 1596499"/>
              <a:gd name="connsiteX21" fmla="*/ 7466069 w 9662615"/>
              <a:gd name="connsiteY21" fmla="*/ 1377654 h 1596499"/>
              <a:gd name="connsiteX22" fmla="*/ 7355642 w 9662615"/>
              <a:gd name="connsiteY22" fmla="*/ 1407761 h 1596499"/>
              <a:gd name="connsiteX23" fmla="*/ 7151610 w 9662615"/>
              <a:gd name="connsiteY23" fmla="*/ 1397856 h 1596499"/>
              <a:gd name="connsiteX24" fmla="*/ 7082147 w 9662615"/>
              <a:gd name="connsiteY24" fmla="*/ 1406113 h 1596499"/>
              <a:gd name="connsiteX25" fmla="*/ 7014958 w 9662615"/>
              <a:gd name="connsiteY25" fmla="*/ 1396883 h 1596499"/>
              <a:gd name="connsiteX26" fmla="*/ 6907567 w 9662615"/>
              <a:gd name="connsiteY26" fmla="*/ 1419149 h 1596499"/>
              <a:gd name="connsiteX27" fmla="*/ 6748428 w 9662615"/>
              <a:gd name="connsiteY27" fmla="*/ 1420308 h 1596499"/>
              <a:gd name="connsiteX28" fmla="*/ 6654257 w 9662615"/>
              <a:gd name="connsiteY28" fmla="*/ 1424143 h 1596499"/>
              <a:gd name="connsiteX29" fmla="*/ 6620123 w 9662615"/>
              <a:gd name="connsiteY29" fmla="*/ 1430535 h 1596499"/>
              <a:gd name="connsiteX30" fmla="*/ 6571355 w 9662615"/>
              <a:gd name="connsiteY30" fmla="*/ 1436144 h 1596499"/>
              <a:gd name="connsiteX31" fmla="*/ 6486557 w 9662615"/>
              <a:gd name="connsiteY31" fmla="*/ 1449861 h 1596499"/>
              <a:gd name="connsiteX32" fmla="*/ 6370419 w 9662615"/>
              <a:gd name="connsiteY32" fmla="*/ 1461649 h 1596499"/>
              <a:gd name="connsiteX33" fmla="*/ 6278839 w 9662615"/>
              <a:gd name="connsiteY33" fmla="*/ 1449160 h 1596499"/>
              <a:gd name="connsiteX34" fmla="*/ 6272455 w 9662615"/>
              <a:gd name="connsiteY34" fmla="*/ 1453191 h 1596499"/>
              <a:gd name="connsiteX35" fmla="*/ 6212659 w 9662615"/>
              <a:gd name="connsiteY35" fmla="*/ 1454850 h 1596499"/>
              <a:gd name="connsiteX36" fmla="*/ 6069317 w 9662615"/>
              <a:gd name="connsiteY36" fmla="*/ 1445838 h 1596499"/>
              <a:gd name="connsiteX37" fmla="*/ 5878477 w 9662615"/>
              <a:gd name="connsiteY37" fmla="*/ 1439180 h 1596499"/>
              <a:gd name="connsiteX38" fmla="*/ 5838387 w 9662615"/>
              <a:gd name="connsiteY38" fmla="*/ 1444679 h 1596499"/>
              <a:gd name="connsiteX39" fmla="*/ 5771136 w 9662615"/>
              <a:gd name="connsiteY39" fmla="*/ 1453639 h 1596499"/>
              <a:gd name="connsiteX40" fmla="*/ 5724081 w 9662615"/>
              <a:gd name="connsiteY40" fmla="*/ 1470431 h 1596499"/>
              <a:gd name="connsiteX41" fmla="*/ 5666577 w 9662615"/>
              <a:gd name="connsiteY41" fmla="*/ 1473921 h 1596499"/>
              <a:gd name="connsiteX42" fmla="*/ 5649068 w 9662615"/>
              <a:gd name="connsiteY42" fmla="*/ 1461676 h 1596499"/>
              <a:gd name="connsiteX43" fmla="*/ 5588902 w 9662615"/>
              <a:gd name="connsiteY43" fmla="*/ 1469647 h 1596499"/>
              <a:gd name="connsiteX44" fmla="*/ 5498090 w 9662615"/>
              <a:gd name="connsiteY44" fmla="*/ 1483173 h 1596499"/>
              <a:gd name="connsiteX45" fmla="*/ 5444641 w 9662615"/>
              <a:gd name="connsiteY45" fmla="*/ 1487602 h 1596499"/>
              <a:gd name="connsiteX46" fmla="*/ 5299812 w 9662615"/>
              <a:gd name="connsiteY46" fmla="*/ 1503362 h 1596499"/>
              <a:gd name="connsiteX47" fmla="*/ 5213947 w 9662615"/>
              <a:gd name="connsiteY47" fmla="*/ 1516637 h 1596499"/>
              <a:gd name="connsiteX48" fmla="*/ 5090342 w 9662615"/>
              <a:gd name="connsiteY48" fmla="*/ 1546680 h 1596499"/>
              <a:gd name="connsiteX49" fmla="*/ 5129812 w 9662615"/>
              <a:gd name="connsiteY49" fmla="*/ 1521277 h 1596499"/>
              <a:gd name="connsiteX50" fmla="*/ 5059484 w 9662615"/>
              <a:gd name="connsiteY50" fmla="*/ 1546802 h 1596499"/>
              <a:gd name="connsiteX51" fmla="*/ 5038524 w 9662615"/>
              <a:gd name="connsiteY51" fmla="*/ 1545675 h 1596499"/>
              <a:gd name="connsiteX52" fmla="*/ 5026564 w 9662615"/>
              <a:gd name="connsiteY52" fmla="*/ 1545376 h 1596499"/>
              <a:gd name="connsiteX53" fmla="*/ 4969433 w 9662615"/>
              <a:gd name="connsiteY53" fmla="*/ 1550865 h 1596499"/>
              <a:gd name="connsiteX54" fmla="*/ 4929254 w 9662615"/>
              <a:gd name="connsiteY54" fmla="*/ 1563452 h 1596499"/>
              <a:gd name="connsiteX55" fmla="*/ 4871726 w 9662615"/>
              <a:gd name="connsiteY55" fmla="*/ 1570584 h 1596499"/>
              <a:gd name="connsiteX56" fmla="*/ 4843267 w 9662615"/>
              <a:gd name="connsiteY56" fmla="*/ 1561459 h 1596499"/>
              <a:gd name="connsiteX57" fmla="*/ 4821058 w 9662615"/>
              <a:gd name="connsiteY57" fmla="*/ 1553078 h 1596499"/>
              <a:gd name="connsiteX58" fmla="*/ 4791466 w 9662615"/>
              <a:gd name="connsiteY58" fmla="*/ 1561324 h 1596499"/>
              <a:gd name="connsiteX59" fmla="*/ 4784247 w 9662615"/>
              <a:gd name="connsiteY59" fmla="*/ 1562342 h 1596499"/>
              <a:gd name="connsiteX60" fmla="*/ 4739309 w 9662615"/>
              <a:gd name="connsiteY60" fmla="*/ 1553948 h 1596499"/>
              <a:gd name="connsiteX61" fmla="*/ 4697562 w 9662615"/>
              <a:gd name="connsiteY61" fmla="*/ 1551206 h 1596499"/>
              <a:gd name="connsiteX62" fmla="*/ 4650737 w 9662615"/>
              <a:gd name="connsiteY62" fmla="*/ 1537381 h 1596499"/>
              <a:gd name="connsiteX63" fmla="*/ 4583150 w 9662615"/>
              <a:gd name="connsiteY63" fmla="*/ 1529064 h 1596499"/>
              <a:gd name="connsiteX64" fmla="*/ 4521734 w 9662615"/>
              <a:gd name="connsiteY64" fmla="*/ 1529359 h 1596499"/>
              <a:gd name="connsiteX65" fmla="*/ 4382398 w 9662615"/>
              <a:gd name="connsiteY65" fmla="*/ 1534108 h 1596499"/>
              <a:gd name="connsiteX66" fmla="*/ 4221826 w 9662615"/>
              <a:gd name="connsiteY66" fmla="*/ 1500972 h 1596499"/>
              <a:gd name="connsiteX67" fmla="*/ 4096601 w 9662615"/>
              <a:gd name="connsiteY67" fmla="*/ 1521563 h 1596499"/>
              <a:gd name="connsiteX68" fmla="*/ 3978586 w 9662615"/>
              <a:gd name="connsiteY68" fmla="*/ 1596499 h 1596499"/>
              <a:gd name="connsiteX69" fmla="*/ 3833906 w 9662615"/>
              <a:gd name="connsiteY69" fmla="*/ 1516637 h 1596499"/>
              <a:gd name="connsiteX70" fmla="*/ 3696258 w 9662615"/>
              <a:gd name="connsiteY70" fmla="*/ 1537563 h 1596499"/>
              <a:gd name="connsiteX71" fmla="*/ 3594070 w 9662615"/>
              <a:gd name="connsiteY71" fmla="*/ 1509422 h 1596499"/>
              <a:gd name="connsiteX72" fmla="*/ 3565233 w 9662615"/>
              <a:gd name="connsiteY72" fmla="*/ 1515122 h 1596499"/>
              <a:gd name="connsiteX73" fmla="*/ 3560267 w 9662615"/>
              <a:gd name="connsiteY73" fmla="*/ 1516288 h 1596499"/>
              <a:gd name="connsiteX74" fmla="*/ 3540258 w 9662615"/>
              <a:gd name="connsiteY74" fmla="*/ 1516976 h 1596499"/>
              <a:gd name="connsiteX75" fmla="*/ 3534780 w 9662615"/>
              <a:gd name="connsiteY75" fmla="*/ 1522141 h 1596499"/>
              <a:gd name="connsiteX76" fmla="*/ 3504783 w 9662615"/>
              <a:gd name="connsiteY76" fmla="*/ 1526739 h 1596499"/>
              <a:gd name="connsiteX77" fmla="*/ 3430805 w 9662615"/>
              <a:gd name="connsiteY77" fmla="*/ 1542521 h 1596499"/>
              <a:gd name="connsiteX78" fmla="*/ 3292707 w 9662615"/>
              <a:gd name="connsiteY78" fmla="*/ 1520490 h 1596499"/>
              <a:gd name="connsiteX79" fmla="*/ 3187872 w 9662615"/>
              <a:gd name="connsiteY79" fmla="*/ 1519991 h 1596499"/>
              <a:gd name="connsiteX80" fmla="*/ 3148026 w 9662615"/>
              <a:gd name="connsiteY80" fmla="*/ 1524777 h 1596499"/>
              <a:gd name="connsiteX81" fmla="*/ 3092394 w 9662615"/>
              <a:gd name="connsiteY81" fmla="*/ 1528115 h 1596499"/>
              <a:gd name="connsiteX82" fmla="*/ 2994200 w 9662615"/>
              <a:gd name="connsiteY82" fmla="*/ 1537857 h 1596499"/>
              <a:gd name="connsiteX83" fmla="*/ 2862301 w 9662615"/>
              <a:gd name="connsiteY83" fmla="*/ 1544250 h 1596499"/>
              <a:gd name="connsiteX84" fmla="*/ 2766335 w 9662615"/>
              <a:gd name="connsiteY84" fmla="*/ 1527662 h 1596499"/>
              <a:gd name="connsiteX85" fmla="*/ 2757836 w 9662615"/>
              <a:gd name="connsiteY85" fmla="*/ 1531371 h 1596499"/>
              <a:gd name="connsiteX86" fmla="*/ 2691555 w 9662615"/>
              <a:gd name="connsiteY86" fmla="*/ 1530283 h 1596499"/>
              <a:gd name="connsiteX87" fmla="*/ 2491676 w 9662615"/>
              <a:gd name="connsiteY87" fmla="*/ 1500859 h 1596499"/>
              <a:gd name="connsiteX88" fmla="*/ 2378036 w 9662615"/>
              <a:gd name="connsiteY88" fmla="*/ 1520645 h 1596499"/>
              <a:gd name="connsiteX89" fmla="*/ 2284269 w 9662615"/>
              <a:gd name="connsiteY89" fmla="*/ 1503068 h 1596499"/>
              <a:gd name="connsiteX90" fmla="*/ 2207104 w 9662615"/>
              <a:gd name="connsiteY90" fmla="*/ 1508888 h 1596499"/>
              <a:gd name="connsiteX91" fmla="*/ 2149226 w 9662615"/>
              <a:gd name="connsiteY91" fmla="*/ 1523409 h 1596499"/>
              <a:gd name="connsiteX92" fmla="*/ 2084783 w 9662615"/>
              <a:gd name="connsiteY92" fmla="*/ 1524245 h 1596499"/>
              <a:gd name="connsiteX93" fmla="*/ 2070075 w 9662615"/>
              <a:gd name="connsiteY93" fmla="*/ 1511285 h 1596499"/>
              <a:gd name="connsiteX94" fmla="*/ 2001057 w 9662615"/>
              <a:gd name="connsiteY94" fmla="*/ 1516449 h 1596499"/>
              <a:gd name="connsiteX95" fmla="*/ 1896330 w 9662615"/>
              <a:gd name="connsiteY95" fmla="*/ 1525725 h 1596499"/>
              <a:gd name="connsiteX96" fmla="*/ 1835994 w 9662615"/>
              <a:gd name="connsiteY96" fmla="*/ 1527678 h 1596499"/>
              <a:gd name="connsiteX97" fmla="*/ 1671119 w 9662615"/>
              <a:gd name="connsiteY97" fmla="*/ 1536701 h 1596499"/>
              <a:gd name="connsiteX98" fmla="*/ 1601337 w 9662615"/>
              <a:gd name="connsiteY98" fmla="*/ 1548552 h 1596499"/>
              <a:gd name="connsiteX99" fmla="*/ 1407755 w 9662615"/>
              <a:gd name="connsiteY99" fmla="*/ 1571444 h 1596499"/>
              <a:gd name="connsiteX100" fmla="*/ 1271994 w 9662615"/>
              <a:gd name="connsiteY100" fmla="*/ 1579471 h 1596499"/>
              <a:gd name="connsiteX101" fmla="*/ 1249226 w 9662615"/>
              <a:gd name="connsiteY101" fmla="*/ 1583140 h 1596499"/>
              <a:gd name="connsiteX102" fmla="*/ 1217719 w 9662615"/>
              <a:gd name="connsiteY102" fmla="*/ 1580863 h 1596499"/>
              <a:gd name="connsiteX103" fmla="*/ 1091432 w 9662615"/>
              <a:gd name="connsiteY103" fmla="*/ 1571003 h 1596499"/>
              <a:gd name="connsiteX104" fmla="*/ 992039 w 9662615"/>
              <a:gd name="connsiteY104" fmla="*/ 1556662 h 1596499"/>
              <a:gd name="connsiteX105" fmla="*/ 868264 w 9662615"/>
              <a:gd name="connsiteY105" fmla="*/ 1566392 h 1596499"/>
              <a:gd name="connsiteX106" fmla="*/ 792765 w 9662615"/>
              <a:gd name="connsiteY106" fmla="*/ 1563102 h 1596499"/>
              <a:gd name="connsiteX107" fmla="*/ 669055 w 9662615"/>
              <a:gd name="connsiteY107" fmla="*/ 1543638 h 1596499"/>
              <a:gd name="connsiteX108" fmla="*/ 506152 w 9662615"/>
              <a:gd name="connsiteY108" fmla="*/ 1549124 h 1596499"/>
              <a:gd name="connsiteX109" fmla="*/ 472797 w 9662615"/>
              <a:gd name="connsiteY109" fmla="*/ 1568904 h 1596499"/>
              <a:gd name="connsiteX110" fmla="*/ 427864 w 9662615"/>
              <a:gd name="connsiteY110" fmla="*/ 1580848 h 1596499"/>
              <a:gd name="connsiteX111" fmla="*/ 408381 w 9662615"/>
              <a:gd name="connsiteY111" fmla="*/ 1552940 h 1596499"/>
              <a:gd name="connsiteX112" fmla="*/ 267163 w 9662615"/>
              <a:gd name="connsiteY112" fmla="*/ 1531913 h 1596499"/>
              <a:gd name="connsiteX113" fmla="*/ 196644 w 9662615"/>
              <a:gd name="connsiteY113" fmla="*/ 1524565 h 1596499"/>
              <a:gd name="connsiteX114" fmla="*/ 86819 w 9662615"/>
              <a:gd name="connsiteY114" fmla="*/ 1519517 h 1596499"/>
              <a:gd name="connsiteX115" fmla="*/ 53369 w 9662615"/>
              <a:gd name="connsiteY115" fmla="*/ 1516853 h 1596499"/>
              <a:gd name="connsiteX116" fmla="*/ 2359 w 9662615"/>
              <a:gd name="connsiteY116" fmla="*/ 1515247 h 1596499"/>
              <a:gd name="connsiteX117" fmla="*/ 0 w 9662615"/>
              <a:gd name="connsiteY117" fmla="*/ 1514932 h 1596499"/>
              <a:gd name="connsiteX118" fmla="*/ 0 w 9662615"/>
              <a:gd name="connsiteY118" fmla="*/ 0 h 1596499"/>
              <a:gd name="connsiteX0" fmla="*/ 0 w 9662615"/>
              <a:gd name="connsiteY0" fmla="*/ 0 h 1600474"/>
              <a:gd name="connsiteX1" fmla="*/ 9662615 w 9662615"/>
              <a:gd name="connsiteY1" fmla="*/ 0 h 1600474"/>
              <a:gd name="connsiteX2" fmla="*/ 9662615 w 9662615"/>
              <a:gd name="connsiteY2" fmla="*/ 1280346 h 1600474"/>
              <a:gd name="connsiteX3" fmla="*/ 9658420 w 9662615"/>
              <a:gd name="connsiteY3" fmla="*/ 1280106 h 1600474"/>
              <a:gd name="connsiteX4" fmla="*/ 9469546 w 9662615"/>
              <a:gd name="connsiteY4" fmla="*/ 1289837 h 1600474"/>
              <a:gd name="connsiteX5" fmla="*/ 9385895 w 9662615"/>
              <a:gd name="connsiteY5" fmla="*/ 1269203 h 1600474"/>
              <a:gd name="connsiteX6" fmla="*/ 9144767 w 9662615"/>
              <a:gd name="connsiteY6" fmla="*/ 1264120 h 1600474"/>
              <a:gd name="connsiteX7" fmla="*/ 8837252 w 9662615"/>
              <a:gd name="connsiteY7" fmla="*/ 1350515 h 1600474"/>
              <a:gd name="connsiteX8" fmla="*/ 8705466 w 9662615"/>
              <a:gd name="connsiteY8" fmla="*/ 1342419 h 1600474"/>
              <a:gd name="connsiteX9" fmla="*/ 8652221 w 9662615"/>
              <a:gd name="connsiteY9" fmla="*/ 1326906 h 1600474"/>
              <a:gd name="connsiteX10" fmla="*/ 8632312 w 9662615"/>
              <a:gd name="connsiteY10" fmla="*/ 1326025 h 1600474"/>
              <a:gd name="connsiteX11" fmla="*/ 8591582 w 9662615"/>
              <a:gd name="connsiteY11" fmla="*/ 1341666 h 1600474"/>
              <a:gd name="connsiteX12" fmla="*/ 8537336 w 9662615"/>
              <a:gd name="connsiteY12" fmla="*/ 1341684 h 1600474"/>
              <a:gd name="connsiteX13" fmla="*/ 8472508 w 9662615"/>
              <a:gd name="connsiteY13" fmla="*/ 1363109 h 1600474"/>
              <a:gd name="connsiteX14" fmla="*/ 8258477 w 9662615"/>
              <a:gd name="connsiteY14" fmla="*/ 1370666 h 1600474"/>
              <a:gd name="connsiteX15" fmla="*/ 8197961 w 9662615"/>
              <a:gd name="connsiteY15" fmla="*/ 1392804 h 1600474"/>
              <a:gd name="connsiteX16" fmla="*/ 8171196 w 9662615"/>
              <a:gd name="connsiteY16" fmla="*/ 1397216 h 1600474"/>
              <a:gd name="connsiteX17" fmla="*/ 8127667 w 9662615"/>
              <a:gd name="connsiteY17" fmla="*/ 1418254 h 1600474"/>
              <a:gd name="connsiteX18" fmla="*/ 7974579 w 9662615"/>
              <a:gd name="connsiteY18" fmla="*/ 1383439 h 1600474"/>
              <a:gd name="connsiteX19" fmla="*/ 7768351 w 9662615"/>
              <a:gd name="connsiteY19" fmla="*/ 1395051 h 1600474"/>
              <a:gd name="connsiteX20" fmla="*/ 7635985 w 9662615"/>
              <a:gd name="connsiteY20" fmla="*/ 1386363 h 1600474"/>
              <a:gd name="connsiteX21" fmla="*/ 7466069 w 9662615"/>
              <a:gd name="connsiteY21" fmla="*/ 1377654 h 1600474"/>
              <a:gd name="connsiteX22" fmla="*/ 7355642 w 9662615"/>
              <a:gd name="connsiteY22" fmla="*/ 1407761 h 1600474"/>
              <a:gd name="connsiteX23" fmla="*/ 7151610 w 9662615"/>
              <a:gd name="connsiteY23" fmla="*/ 1397856 h 1600474"/>
              <a:gd name="connsiteX24" fmla="*/ 7082147 w 9662615"/>
              <a:gd name="connsiteY24" fmla="*/ 1406113 h 1600474"/>
              <a:gd name="connsiteX25" fmla="*/ 7014958 w 9662615"/>
              <a:gd name="connsiteY25" fmla="*/ 1396883 h 1600474"/>
              <a:gd name="connsiteX26" fmla="*/ 6907567 w 9662615"/>
              <a:gd name="connsiteY26" fmla="*/ 1419149 h 1600474"/>
              <a:gd name="connsiteX27" fmla="*/ 6748428 w 9662615"/>
              <a:gd name="connsiteY27" fmla="*/ 1420308 h 1600474"/>
              <a:gd name="connsiteX28" fmla="*/ 6654257 w 9662615"/>
              <a:gd name="connsiteY28" fmla="*/ 1424143 h 1600474"/>
              <a:gd name="connsiteX29" fmla="*/ 6620123 w 9662615"/>
              <a:gd name="connsiteY29" fmla="*/ 1430535 h 1600474"/>
              <a:gd name="connsiteX30" fmla="*/ 6571355 w 9662615"/>
              <a:gd name="connsiteY30" fmla="*/ 1436144 h 1600474"/>
              <a:gd name="connsiteX31" fmla="*/ 6486557 w 9662615"/>
              <a:gd name="connsiteY31" fmla="*/ 1449861 h 1600474"/>
              <a:gd name="connsiteX32" fmla="*/ 6370419 w 9662615"/>
              <a:gd name="connsiteY32" fmla="*/ 1461649 h 1600474"/>
              <a:gd name="connsiteX33" fmla="*/ 6278839 w 9662615"/>
              <a:gd name="connsiteY33" fmla="*/ 1449160 h 1600474"/>
              <a:gd name="connsiteX34" fmla="*/ 6272455 w 9662615"/>
              <a:gd name="connsiteY34" fmla="*/ 1453191 h 1600474"/>
              <a:gd name="connsiteX35" fmla="*/ 6212659 w 9662615"/>
              <a:gd name="connsiteY35" fmla="*/ 1454850 h 1600474"/>
              <a:gd name="connsiteX36" fmla="*/ 6069317 w 9662615"/>
              <a:gd name="connsiteY36" fmla="*/ 1445838 h 1600474"/>
              <a:gd name="connsiteX37" fmla="*/ 5878477 w 9662615"/>
              <a:gd name="connsiteY37" fmla="*/ 1439180 h 1600474"/>
              <a:gd name="connsiteX38" fmla="*/ 5838387 w 9662615"/>
              <a:gd name="connsiteY38" fmla="*/ 1444679 h 1600474"/>
              <a:gd name="connsiteX39" fmla="*/ 5771136 w 9662615"/>
              <a:gd name="connsiteY39" fmla="*/ 1453639 h 1600474"/>
              <a:gd name="connsiteX40" fmla="*/ 5724081 w 9662615"/>
              <a:gd name="connsiteY40" fmla="*/ 1470431 h 1600474"/>
              <a:gd name="connsiteX41" fmla="*/ 5666577 w 9662615"/>
              <a:gd name="connsiteY41" fmla="*/ 1473921 h 1600474"/>
              <a:gd name="connsiteX42" fmla="*/ 5649068 w 9662615"/>
              <a:gd name="connsiteY42" fmla="*/ 1461676 h 1600474"/>
              <a:gd name="connsiteX43" fmla="*/ 5588902 w 9662615"/>
              <a:gd name="connsiteY43" fmla="*/ 1469647 h 1600474"/>
              <a:gd name="connsiteX44" fmla="*/ 5498090 w 9662615"/>
              <a:gd name="connsiteY44" fmla="*/ 1483173 h 1600474"/>
              <a:gd name="connsiteX45" fmla="*/ 5444641 w 9662615"/>
              <a:gd name="connsiteY45" fmla="*/ 1487602 h 1600474"/>
              <a:gd name="connsiteX46" fmla="*/ 5299812 w 9662615"/>
              <a:gd name="connsiteY46" fmla="*/ 1503362 h 1600474"/>
              <a:gd name="connsiteX47" fmla="*/ 5213947 w 9662615"/>
              <a:gd name="connsiteY47" fmla="*/ 1516637 h 1600474"/>
              <a:gd name="connsiteX48" fmla="*/ 5090342 w 9662615"/>
              <a:gd name="connsiteY48" fmla="*/ 1546680 h 1600474"/>
              <a:gd name="connsiteX49" fmla="*/ 5129812 w 9662615"/>
              <a:gd name="connsiteY49" fmla="*/ 1521277 h 1600474"/>
              <a:gd name="connsiteX50" fmla="*/ 5059484 w 9662615"/>
              <a:gd name="connsiteY50" fmla="*/ 1546802 h 1600474"/>
              <a:gd name="connsiteX51" fmla="*/ 5038524 w 9662615"/>
              <a:gd name="connsiteY51" fmla="*/ 1545675 h 1600474"/>
              <a:gd name="connsiteX52" fmla="*/ 5026564 w 9662615"/>
              <a:gd name="connsiteY52" fmla="*/ 1545376 h 1600474"/>
              <a:gd name="connsiteX53" fmla="*/ 4969433 w 9662615"/>
              <a:gd name="connsiteY53" fmla="*/ 1550865 h 1600474"/>
              <a:gd name="connsiteX54" fmla="*/ 4929254 w 9662615"/>
              <a:gd name="connsiteY54" fmla="*/ 1563452 h 1600474"/>
              <a:gd name="connsiteX55" fmla="*/ 4871726 w 9662615"/>
              <a:gd name="connsiteY55" fmla="*/ 1570584 h 1600474"/>
              <a:gd name="connsiteX56" fmla="*/ 4843267 w 9662615"/>
              <a:gd name="connsiteY56" fmla="*/ 1561459 h 1600474"/>
              <a:gd name="connsiteX57" fmla="*/ 4821058 w 9662615"/>
              <a:gd name="connsiteY57" fmla="*/ 1553078 h 1600474"/>
              <a:gd name="connsiteX58" fmla="*/ 4791466 w 9662615"/>
              <a:gd name="connsiteY58" fmla="*/ 1561324 h 1600474"/>
              <a:gd name="connsiteX59" fmla="*/ 4784247 w 9662615"/>
              <a:gd name="connsiteY59" fmla="*/ 1562342 h 1600474"/>
              <a:gd name="connsiteX60" fmla="*/ 4739309 w 9662615"/>
              <a:gd name="connsiteY60" fmla="*/ 1553948 h 1600474"/>
              <a:gd name="connsiteX61" fmla="*/ 4697562 w 9662615"/>
              <a:gd name="connsiteY61" fmla="*/ 1551206 h 1600474"/>
              <a:gd name="connsiteX62" fmla="*/ 4650737 w 9662615"/>
              <a:gd name="connsiteY62" fmla="*/ 1537381 h 1600474"/>
              <a:gd name="connsiteX63" fmla="*/ 4583150 w 9662615"/>
              <a:gd name="connsiteY63" fmla="*/ 1529064 h 1600474"/>
              <a:gd name="connsiteX64" fmla="*/ 4521734 w 9662615"/>
              <a:gd name="connsiteY64" fmla="*/ 1529359 h 1600474"/>
              <a:gd name="connsiteX65" fmla="*/ 4382398 w 9662615"/>
              <a:gd name="connsiteY65" fmla="*/ 1534108 h 1600474"/>
              <a:gd name="connsiteX66" fmla="*/ 4221826 w 9662615"/>
              <a:gd name="connsiteY66" fmla="*/ 1500972 h 1600474"/>
              <a:gd name="connsiteX67" fmla="*/ 4096601 w 9662615"/>
              <a:gd name="connsiteY67" fmla="*/ 1521563 h 1600474"/>
              <a:gd name="connsiteX68" fmla="*/ 4046172 w 9662615"/>
              <a:gd name="connsiteY68" fmla="*/ 1600474 h 1600474"/>
              <a:gd name="connsiteX69" fmla="*/ 3833906 w 9662615"/>
              <a:gd name="connsiteY69" fmla="*/ 1516637 h 1600474"/>
              <a:gd name="connsiteX70" fmla="*/ 3696258 w 9662615"/>
              <a:gd name="connsiteY70" fmla="*/ 1537563 h 1600474"/>
              <a:gd name="connsiteX71" fmla="*/ 3594070 w 9662615"/>
              <a:gd name="connsiteY71" fmla="*/ 1509422 h 1600474"/>
              <a:gd name="connsiteX72" fmla="*/ 3565233 w 9662615"/>
              <a:gd name="connsiteY72" fmla="*/ 1515122 h 1600474"/>
              <a:gd name="connsiteX73" fmla="*/ 3560267 w 9662615"/>
              <a:gd name="connsiteY73" fmla="*/ 1516288 h 1600474"/>
              <a:gd name="connsiteX74" fmla="*/ 3540258 w 9662615"/>
              <a:gd name="connsiteY74" fmla="*/ 1516976 h 1600474"/>
              <a:gd name="connsiteX75" fmla="*/ 3534780 w 9662615"/>
              <a:gd name="connsiteY75" fmla="*/ 1522141 h 1600474"/>
              <a:gd name="connsiteX76" fmla="*/ 3504783 w 9662615"/>
              <a:gd name="connsiteY76" fmla="*/ 1526739 h 1600474"/>
              <a:gd name="connsiteX77" fmla="*/ 3430805 w 9662615"/>
              <a:gd name="connsiteY77" fmla="*/ 1542521 h 1600474"/>
              <a:gd name="connsiteX78" fmla="*/ 3292707 w 9662615"/>
              <a:gd name="connsiteY78" fmla="*/ 1520490 h 1600474"/>
              <a:gd name="connsiteX79" fmla="*/ 3187872 w 9662615"/>
              <a:gd name="connsiteY79" fmla="*/ 1519991 h 1600474"/>
              <a:gd name="connsiteX80" fmla="*/ 3148026 w 9662615"/>
              <a:gd name="connsiteY80" fmla="*/ 1524777 h 1600474"/>
              <a:gd name="connsiteX81" fmla="*/ 3092394 w 9662615"/>
              <a:gd name="connsiteY81" fmla="*/ 1528115 h 1600474"/>
              <a:gd name="connsiteX82" fmla="*/ 2994200 w 9662615"/>
              <a:gd name="connsiteY82" fmla="*/ 1537857 h 1600474"/>
              <a:gd name="connsiteX83" fmla="*/ 2862301 w 9662615"/>
              <a:gd name="connsiteY83" fmla="*/ 1544250 h 1600474"/>
              <a:gd name="connsiteX84" fmla="*/ 2766335 w 9662615"/>
              <a:gd name="connsiteY84" fmla="*/ 1527662 h 1600474"/>
              <a:gd name="connsiteX85" fmla="*/ 2757836 w 9662615"/>
              <a:gd name="connsiteY85" fmla="*/ 1531371 h 1600474"/>
              <a:gd name="connsiteX86" fmla="*/ 2691555 w 9662615"/>
              <a:gd name="connsiteY86" fmla="*/ 1530283 h 1600474"/>
              <a:gd name="connsiteX87" fmla="*/ 2491676 w 9662615"/>
              <a:gd name="connsiteY87" fmla="*/ 1500859 h 1600474"/>
              <a:gd name="connsiteX88" fmla="*/ 2378036 w 9662615"/>
              <a:gd name="connsiteY88" fmla="*/ 1520645 h 1600474"/>
              <a:gd name="connsiteX89" fmla="*/ 2284269 w 9662615"/>
              <a:gd name="connsiteY89" fmla="*/ 1503068 h 1600474"/>
              <a:gd name="connsiteX90" fmla="*/ 2207104 w 9662615"/>
              <a:gd name="connsiteY90" fmla="*/ 1508888 h 1600474"/>
              <a:gd name="connsiteX91" fmla="*/ 2149226 w 9662615"/>
              <a:gd name="connsiteY91" fmla="*/ 1523409 h 1600474"/>
              <a:gd name="connsiteX92" fmla="*/ 2084783 w 9662615"/>
              <a:gd name="connsiteY92" fmla="*/ 1524245 h 1600474"/>
              <a:gd name="connsiteX93" fmla="*/ 2070075 w 9662615"/>
              <a:gd name="connsiteY93" fmla="*/ 1511285 h 1600474"/>
              <a:gd name="connsiteX94" fmla="*/ 2001057 w 9662615"/>
              <a:gd name="connsiteY94" fmla="*/ 1516449 h 1600474"/>
              <a:gd name="connsiteX95" fmla="*/ 1896330 w 9662615"/>
              <a:gd name="connsiteY95" fmla="*/ 1525725 h 1600474"/>
              <a:gd name="connsiteX96" fmla="*/ 1835994 w 9662615"/>
              <a:gd name="connsiteY96" fmla="*/ 1527678 h 1600474"/>
              <a:gd name="connsiteX97" fmla="*/ 1671119 w 9662615"/>
              <a:gd name="connsiteY97" fmla="*/ 1536701 h 1600474"/>
              <a:gd name="connsiteX98" fmla="*/ 1601337 w 9662615"/>
              <a:gd name="connsiteY98" fmla="*/ 1548552 h 1600474"/>
              <a:gd name="connsiteX99" fmla="*/ 1407755 w 9662615"/>
              <a:gd name="connsiteY99" fmla="*/ 1571444 h 1600474"/>
              <a:gd name="connsiteX100" fmla="*/ 1271994 w 9662615"/>
              <a:gd name="connsiteY100" fmla="*/ 1579471 h 1600474"/>
              <a:gd name="connsiteX101" fmla="*/ 1249226 w 9662615"/>
              <a:gd name="connsiteY101" fmla="*/ 1583140 h 1600474"/>
              <a:gd name="connsiteX102" fmla="*/ 1217719 w 9662615"/>
              <a:gd name="connsiteY102" fmla="*/ 1580863 h 1600474"/>
              <a:gd name="connsiteX103" fmla="*/ 1091432 w 9662615"/>
              <a:gd name="connsiteY103" fmla="*/ 1571003 h 1600474"/>
              <a:gd name="connsiteX104" fmla="*/ 992039 w 9662615"/>
              <a:gd name="connsiteY104" fmla="*/ 1556662 h 1600474"/>
              <a:gd name="connsiteX105" fmla="*/ 868264 w 9662615"/>
              <a:gd name="connsiteY105" fmla="*/ 1566392 h 1600474"/>
              <a:gd name="connsiteX106" fmla="*/ 792765 w 9662615"/>
              <a:gd name="connsiteY106" fmla="*/ 1563102 h 1600474"/>
              <a:gd name="connsiteX107" fmla="*/ 669055 w 9662615"/>
              <a:gd name="connsiteY107" fmla="*/ 1543638 h 1600474"/>
              <a:gd name="connsiteX108" fmla="*/ 506152 w 9662615"/>
              <a:gd name="connsiteY108" fmla="*/ 1549124 h 1600474"/>
              <a:gd name="connsiteX109" fmla="*/ 472797 w 9662615"/>
              <a:gd name="connsiteY109" fmla="*/ 1568904 h 1600474"/>
              <a:gd name="connsiteX110" fmla="*/ 427864 w 9662615"/>
              <a:gd name="connsiteY110" fmla="*/ 1580848 h 1600474"/>
              <a:gd name="connsiteX111" fmla="*/ 408381 w 9662615"/>
              <a:gd name="connsiteY111" fmla="*/ 1552940 h 1600474"/>
              <a:gd name="connsiteX112" fmla="*/ 267163 w 9662615"/>
              <a:gd name="connsiteY112" fmla="*/ 1531913 h 1600474"/>
              <a:gd name="connsiteX113" fmla="*/ 196644 w 9662615"/>
              <a:gd name="connsiteY113" fmla="*/ 1524565 h 1600474"/>
              <a:gd name="connsiteX114" fmla="*/ 86819 w 9662615"/>
              <a:gd name="connsiteY114" fmla="*/ 1519517 h 1600474"/>
              <a:gd name="connsiteX115" fmla="*/ 53369 w 9662615"/>
              <a:gd name="connsiteY115" fmla="*/ 1516853 h 1600474"/>
              <a:gd name="connsiteX116" fmla="*/ 2359 w 9662615"/>
              <a:gd name="connsiteY116" fmla="*/ 1515247 h 1600474"/>
              <a:gd name="connsiteX117" fmla="*/ 0 w 9662615"/>
              <a:gd name="connsiteY117" fmla="*/ 1514932 h 1600474"/>
              <a:gd name="connsiteX118" fmla="*/ 0 w 9662615"/>
              <a:gd name="connsiteY118" fmla="*/ 0 h 1600474"/>
              <a:gd name="connsiteX0" fmla="*/ 0 w 9662615"/>
              <a:gd name="connsiteY0" fmla="*/ 0 h 1679987"/>
              <a:gd name="connsiteX1" fmla="*/ 9662615 w 9662615"/>
              <a:gd name="connsiteY1" fmla="*/ 0 h 1679987"/>
              <a:gd name="connsiteX2" fmla="*/ 9662615 w 9662615"/>
              <a:gd name="connsiteY2" fmla="*/ 1280346 h 1679987"/>
              <a:gd name="connsiteX3" fmla="*/ 9658420 w 9662615"/>
              <a:gd name="connsiteY3" fmla="*/ 1280106 h 1679987"/>
              <a:gd name="connsiteX4" fmla="*/ 9469546 w 9662615"/>
              <a:gd name="connsiteY4" fmla="*/ 1289837 h 1679987"/>
              <a:gd name="connsiteX5" fmla="*/ 9385895 w 9662615"/>
              <a:gd name="connsiteY5" fmla="*/ 1269203 h 1679987"/>
              <a:gd name="connsiteX6" fmla="*/ 9144767 w 9662615"/>
              <a:gd name="connsiteY6" fmla="*/ 1264120 h 1679987"/>
              <a:gd name="connsiteX7" fmla="*/ 8837252 w 9662615"/>
              <a:gd name="connsiteY7" fmla="*/ 1350515 h 1679987"/>
              <a:gd name="connsiteX8" fmla="*/ 8705466 w 9662615"/>
              <a:gd name="connsiteY8" fmla="*/ 1342419 h 1679987"/>
              <a:gd name="connsiteX9" fmla="*/ 8652221 w 9662615"/>
              <a:gd name="connsiteY9" fmla="*/ 1326906 h 1679987"/>
              <a:gd name="connsiteX10" fmla="*/ 8632312 w 9662615"/>
              <a:gd name="connsiteY10" fmla="*/ 1326025 h 1679987"/>
              <a:gd name="connsiteX11" fmla="*/ 8591582 w 9662615"/>
              <a:gd name="connsiteY11" fmla="*/ 1341666 h 1679987"/>
              <a:gd name="connsiteX12" fmla="*/ 8537336 w 9662615"/>
              <a:gd name="connsiteY12" fmla="*/ 1341684 h 1679987"/>
              <a:gd name="connsiteX13" fmla="*/ 8472508 w 9662615"/>
              <a:gd name="connsiteY13" fmla="*/ 1363109 h 1679987"/>
              <a:gd name="connsiteX14" fmla="*/ 8258477 w 9662615"/>
              <a:gd name="connsiteY14" fmla="*/ 1370666 h 1679987"/>
              <a:gd name="connsiteX15" fmla="*/ 8197961 w 9662615"/>
              <a:gd name="connsiteY15" fmla="*/ 1392804 h 1679987"/>
              <a:gd name="connsiteX16" fmla="*/ 8171196 w 9662615"/>
              <a:gd name="connsiteY16" fmla="*/ 1397216 h 1679987"/>
              <a:gd name="connsiteX17" fmla="*/ 8127667 w 9662615"/>
              <a:gd name="connsiteY17" fmla="*/ 1418254 h 1679987"/>
              <a:gd name="connsiteX18" fmla="*/ 7974579 w 9662615"/>
              <a:gd name="connsiteY18" fmla="*/ 1383439 h 1679987"/>
              <a:gd name="connsiteX19" fmla="*/ 7768351 w 9662615"/>
              <a:gd name="connsiteY19" fmla="*/ 1395051 h 1679987"/>
              <a:gd name="connsiteX20" fmla="*/ 7635985 w 9662615"/>
              <a:gd name="connsiteY20" fmla="*/ 1386363 h 1679987"/>
              <a:gd name="connsiteX21" fmla="*/ 7466069 w 9662615"/>
              <a:gd name="connsiteY21" fmla="*/ 1377654 h 1679987"/>
              <a:gd name="connsiteX22" fmla="*/ 7355642 w 9662615"/>
              <a:gd name="connsiteY22" fmla="*/ 1407761 h 1679987"/>
              <a:gd name="connsiteX23" fmla="*/ 7151610 w 9662615"/>
              <a:gd name="connsiteY23" fmla="*/ 1397856 h 1679987"/>
              <a:gd name="connsiteX24" fmla="*/ 7082147 w 9662615"/>
              <a:gd name="connsiteY24" fmla="*/ 1406113 h 1679987"/>
              <a:gd name="connsiteX25" fmla="*/ 7014958 w 9662615"/>
              <a:gd name="connsiteY25" fmla="*/ 1396883 h 1679987"/>
              <a:gd name="connsiteX26" fmla="*/ 6907567 w 9662615"/>
              <a:gd name="connsiteY26" fmla="*/ 1419149 h 1679987"/>
              <a:gd name="connsiteX27" fmla="*/ 6748428 w 9662615"/>
              <a:gd name="connsiteY27" fmla="*/ 1420308 h 1679987"/>
              <a:gd name="connsiteX28" fmla="*/ 6654257 w 9662615"/>
              <a:gd name="connsiteY28" fmla="*/ 1424143 h 1679987"/>
              <a:gd name="connsiteX29" fmla="*/ 6620123 w 9662615"/>
              <a:gd name="connsiteY29" fmla="*/ 1430535 h 1679987"/>
              <a:gd name="connsiteX30" fmla="*/ 6571355 w 9662615"/>
              <a:gd name="connsiteY30" fmla="*/ 1436144 h 1679987"/>
              <a:gd name="connsiteX31" fmla="*/ 6486557 w 9662615"/>
              <a:gd name="connsiteY31" fmla="*/ 1449861 h 1679987"/>
              <a:gd name="connsiteX32" fmla="*/ 6370419 w 9662615"/>
              <a:gd name="connsiteY32" fmla="*/ 1461649 h 1679987"/>
              <a:gd name="connsiteX33" fmla="*/ 6278839 w 9662615"/>
              <a:gd name="connsiteY33" fmla="*/ 1449160 h 1679987"/>
              <a:gd name="connsiteX34" fmla="*/ 6272455 w 9662615"/>
              <a:gd name="connsiteY34" fmla="*/ 1453191 h 1679987"/>
              <a:gd name="connsiteX35" fmla="*/ 6212659 w 9662615"/>
              <a:gd name="connsiteY35" fmla="*/ 1454850 h 1679987"/>
              <a:gd name="connsiteX36" fmla="*/ 6069317 w 9662615"/>
              <a:gd name="connsiteY36" fmla="*/ 1445838 h 1679987"/>
              <a:gd name="connsiteX37" fmla="*/ 5878477 w 9662615"/>
              <a:gd name="connsiteY37" fmla="*/ 1439180 h 1679987"/>
              <a:gd name="connsiteX38" fmla="*/ 5838387 w 9662615"/>
              <a:gd name="connsiteY38" fmla="*/ 1444679 h 1679987"/>
              <a:gd name="connsiteX39" fmla="*/ 5771136 w 9662615"/>
              <a:gd name="connsiteY39" fmla="*/ 1453639 h 1679987"/>
              <a:gd name="connsiteX40" fmla="*/ 5724081 w 9662615"/>
              <a:gd name="connsiteY40" fmla="*/ 1470431 h 1679987"/>
              <a:gd name="connsiteX41" fmla="*/ 5666577 w 9662615"/>
              <a:gd name="connsiteY41" fmla="*/ 1473921 h 1679987"/>
              <a:gd name="connsiteX42" fmla="*/ 5649068 w 9662615"/>
              <a:gd name="connsiteY42" fmla="*/ 1461676 h 1679987"/>
              <a:gd name="connsiteX43" fmla="*/ 5588902 w 9662615"/>
              <a:gd name="connsiteY43" fmla="*/ 1469647 h 1679987"/>
              <a:gd name="connsiteX44" fmla="*/ 5498090 w 9662615"/>
              <a:gd name="connsiteY44" fmla="*/ 1483173 h 1679987"/>
              <a:gd name="connsiteX45" fmla="*/ 5444641 w 9662615"/>
              <a:gd name="connsiteY45" fmla="*/ 1487602 h 1679987"/>
              <a:gd name="connsiteX46" fmla="*/ 5299812 w 9662615"/>
              <a:gd name="connsiteY46" fmla="*/ 1503362 h 1679987"/>
              <a:gd name="connsiteX47" fmla="*/ 5213947 w 9662615"/>
              <a:gd name="connsiteY47" fmla="*/ 1516637 h 1679987"/>
              <a:gd name="connsiteX48" fmla="*/ 5090342 w 9662615"/>
              <a:gd name="connsiteY48" fmla="*/ 1546680 h 1679987"/>
              <a:gd name="connsiteX49" fmla="*/ 5129812 w 9662615"/>
              <a:gd name="connsiteY49" fmla="*/ 1521277 h 1679987"/>
              <a:gd name="connsiteX50" fmla="*/ 5059484 w 9662615"/>
              <a:gd name="connsiteY50" fmla="*/ 1546802 h 1679987"/>
              <a:gd name="connsiteX51" fmla="*/ 5038524 w 9662615"/>
              <a:gd name="connsiteY51" fmla="*/ 1545675 h 1679987"/>
              <a:gd name="connsiteX52" fmla="*/ 5026564 w 9662615"/>
              <a:gd name="connsiteY52" fmla="*/ 1545376 h 1679987"/>
              <a:gd name="connsiteX53" fmla="*/ 4969433 w 9662615"/>
              <a:gd name="connsiteY53" fmla="*/ 1550865 h 1679987"/>
              <a:gd name="connsiteX54" fmla="*/ 4929254 w 9662615"/>
              <a:gd name="connsiteY54" fmla="*/ 1563452 h 1679987"/>
              <a:gd name="connsiteX55" fmla="*/ 4871726 w 9662615"/>
              <a:gd name="connsiteY55" fmla="*/ 1570584 h 1679987"/>
              <a:gd name="connsiteX56" fmla="*/ 4843267 w 9662615"/>
              <a:gd name="connsiteY56" fmla="*/ 1561459 h 1679987"/>
              <a:gd name="connsiteX57" fmla="*/ 4821058 w 9662615"/>
              <a:gd name="connsiteY57" fmla="*/ 1553078 h 1679987"/>
              <a:gd name="connsiteX58" fmla="*/ 4791466 w 9662615"/>
              <a:gd name="connsiteY58" fmla="*/ 1561324 h 1679987"/>
              <a:gd name="connsiteX59" fmla="*/ 4784247 w 9662615"/>
              <a:gd name="connsiteY59" fmla="*/ 1562342 h 1679987"/>
              <a:gd name="connsiteX60" fmla="*/ 4739309 w 9662615"/>
              <a:gd name="connsiteY60" fmla="*/ 1553948 h 1679987"/>
              <a:gd name="connsiteX61" fmla="*/ 4697562 w 9662615"/>
              <a:gd name="connsiteY61" fmla="*/ 1551206 h 1679987"/>
              <a:gd name="connsiteX62" fmla="*/ 4650737 w 9662615"/>
              <a:gd name="connsiteY62" fmla="*/ 1537381 h 1679987"/>
              <a:gd name="connsiteX63" fmla="*/ 4583150 w 9662615"/>
              <a:gd name="connsiteY63" fmla="*/ 1529064 h 1679987"/>
              <a:gd name="connsiteX64" fmla="*/ 4521734 w 9662615"/>
              <a:gd name="connsiteY64" fmla="*/ 1529359 h 1679987"/>
              <a:gd name="connsiteX65" fmla="*/ 4382398 w 9662615"/>
              <a:gd name="connsiteY65" fmla="*/ 1534108 h 1679987"/>
              <a:gd name="connsiteX66" fmla="*/ 4221826 w 9662615"/>
              <a:gd name="connsiteY66" fmla="*/ 1500972 h 1679987"/>
              <a:gd name="connsiteX67" fmla="*/ 4096601 w 9662615"/>
              <a:gd name="connsiteY67" fmla="*/ 1521563 h 1679987"/>
              <a:gd name="connsiteX68" fmla="*/ 3879195 w 9662615"/>
              <a:gd name="connsiteY68" fmla="*/ 1679987 h 1679987"/>
              <a:gd name="connsiteX69" fmla="*/ 3833906 w 9662615"/>
              <a:gd name="connsiteY69" fmla="*/ 1516637 h 1679987"/>
              <a:gd name="connsiteX70" fmla="*/ 3696258 w 9662615"/>
              <a:gd name="connsiteY70" fmla="*/ 1537563 h 1679987"/>
              <a:gd name="connsiteX71" fmla="*/ 3594070 w 9662615"/>
              <a:gd name="connsiteY71" fmla="*/ 1509422 h 1679987"/>
              <a:gd name="connsiteX72" fmla="*/ 3565233 w 9662615"/>
              <a:gd name="connsiteY72" fmla="*/ 1515122 h 1679987"/>
              <a:gd name="connsiteX73" fmla="*/ 3560267 w 9662615"/>
              <a:gd name="connsiteY73" fmla="*/ 1516288 h 1679987"/>
              <a:gd name="connsiteX74" fmla="*/ 3540258 w 9662615"/>
              <a:gd name="connsiteY74" fmla="*/ 1516976 h 1679987"/>
              <a:gd name="connsiteX75" fmla="*/ 3534780 w 9662615"/>
              <a:gd name="connsiteY75" fmla="*/ 1522141 h 1679987"/>
              <a:gd name="connsiteX76" fmla="*/ 3504783 w 9662615"/>
              <a:gd name="connsiteY76" fmla="*/ 1526739 h 1679987"/>
              <a:gd name="connsiteX77" fmla="*/ 3430805 w 9662615"/>
              <a:gd name="connsiteY77" fmla="*/ 1542521 h 1679987"/>
              <a:gd name="connsiteX78" fmla="*/ 3292707 w 9662615"/>
              <a:gd name="connsiteY78" fmla="*/ 1520490 h 1679987"/>
              <a:gd name="connsiteX79" fmla="*/ 3187872 w 9662615"/>
              <a:gd name="connsiteY79" fmla="*/ 1519991 h 1679987"/>
              <a:gd name="connsiteX80" fmla="*/ 3148026 w 9662615"/>
              <a:gd name="connsiteY80" fmla="*/ 1524777 h 1679987"/>
              <a:gd name="connsiteX81" fmla="*/ 3092394 w 9662615"/>
              <a:gd name="connsiteY81" fmla="*/ 1528115 h 1679987"/>
              <a:gd name="connsiteX82" fmla="*/ 2994200 w 9662615"/>
              <a:gd name="connsiteY82" fmla="*/ 1537857 h 1679987"/>
              <a:gd name="connsiteX83" fmla="*/ 2862301 w 9662615"/>
              <a:gd name="connsiteY83" fmla="*/ 1544250 h 1679987"/>
              <a:gd name="connsiteX84" fmla="*/ 2766335 w 9662615"/>
              <a:gd name="connsiteY84" fmla="*/ 1527662 h 1679987"/>
              <a:gd name="connsiteX85" fmla="*/ 2757836 w 9662615"/>
              <a:gd name="connsiteY85" fmla="*/ 1531371 h 1679987"/>
              <a:gd name="connsiteX86" fmla="*/ 2691555 w 9662615"/>
              <a:gd name="connsiteY86" fmla="*/ 1530283 h 1679987"/>
              <a:gd name="connsiteX87" fmla="*/ 2491676 w 9662615"/>
              <a:gd name="connsiteY87" fmla="*/ 1500859 h 1679987"/>
              <a:gd name="connsiteX88" fmla="*/ 2378036 w 9662615"/>
              <a:gd name="connsiteY88" fmla="*/ 1520645 h 1679987"/>
              <a:gd name="connsiteX89" fmla="*/ 2284269 w 9662615"/>
              <a:gd name="connsiteY89" fmla="*/ 1503068 h 1679987"/>
              <a:gd name="connsiteX90" fmla="*/ 2207104 w 9662615"/>
              <a:gd name="connsiteY90" fmla="*/ 1508888 h 1679987"/>
              <a:gd name="connsiteX91" fmla="*/ 2149226 w 9662615"/>
              <a:gd name="connsiteY91" fmla="*/ 1523409 h 1679987"/>
              <a:gd name="connsiteX92" fmla="*/ 2084783 w 9662615"/>
              <a:gd name="connsiteY92" fmla="*/ 1524245 h 1679987"/>
              <a:gd name="connsiteX93" fmla="*/ 2070075 w 9662615"/>
              <a:gd name="connsiteY93" fmla="*/ 1511285 h 1679987"/>
              <a:gd name="connsiteX94" fmla="*/ 2001057 w 9662615"/>
              <a:gd name="connsiteY94" fmla="*/ 1516449 h 1679987"/>
              <a:gd name="connsiteX95" fmla="*/ 1896330 w 9662615"/>
              <a:gd name="connsiteY95" fmla="*/ 1525725 h 1679987"/>
              <a:gd name="connsiteX96" fmla="*/ 1835994 w 9662615"/>
              <a:gd name="connsiteY96" fmla="*/ 1527678 h 1679987"/>
              <a:gd name="connsiteX97" fmla="*/ 1671119 w 9662615"/>
              <a:gd name="connsiteY97" fmla="*/ 1536701 h 1679987"/>
              <a:gd name="connsiteX98" fmla="*/ 1601337 w 9662615"/>
              <a:gd name="connsiteY98" fmla="*/ 1548552 h 1679987"/>
              <a:gd name="connsiteX99" fmla="*/ 1407755 w 9662615"/>
              <a:gd name="connsiteY99" fmla="*/ 1571444 h 1679987"/>
              <a:gd name="connsiteX100" fmla="*/ 1271994 w 9662615"/>
              <a:gd name="connsiteY100" fmla="*/ 1579471 h 1679987"/>
              <a:gd name="connsiteX101" fmla="*/ 1249226 w 9662615"/>
              <a:gd name="connsiteY101" fmla="*/ 1583140 h 1679987"/>
              <a:gd name="connsiteX102" fmla="*/ 1217719 w 9662615"/>
              <a:gd name="connsiteY102" fmla="*/ 1580863 h 1679987"/>
              <a:gd name="connsiteX103" fmla="*/ 1091432 w 9662615"/>
              <a:gd name="connsiteY103" fmla="*/ 1571003 h 1679987"/>
              <a:gd name="connsiteX104" fmla="*/ 992039 w 9662615"/>
              <a:gd name="connsiteY104" fmla="*/ 1556662 h 1679987"/>
              <a:gd name="connsiteX105" fmla="*/ 868264 w 9662615"/>
              <a:gd name="connsiteY105" fmla="*/ 1566392 h 1679987"/>
              <a:gd name="connsiteX106" fmla="*/ 792765 w 9662615"/>
              <a:gd name="connsiteY106" fmla="*/ 1563102 h 1679987"/>
              <a:gd name="connsiteX107" fmla="*/ 669055 w 9662615"/>
              <a:gd name="connsiteY107" fmla="*/ 1543638 h 1679987"/>
              <a:gd name="connsiteX108" fmla="*/ 506152 w 9662615"/>
              <a:gd name="connsiteY108" fmla="*/ 1549124 h 1679987"/>
              <a:gd name="connsiteX109" fmla="*/ 472797 w 9662615"/>
              <a:gd name="connsiteY109" fmla="*/ 1568904 h 1679987"/>
              <a:gd name="connsiteX110" fmla="*/ 427864 w 9662615"/>
              <a:gd name="connsiteY110" fmla="*/ 1580848 h 1679987"/>
              <a:gd name="connsiteX111" fmla="*/ 408381 w 9662615"/>
              <a:gd name="connsiteY111" fmla="*/ 1552940 h 1679987"/>
              <a:gd name="connsiteX112" fmla="*/ 267163 w 9662615"/>
              <a:gd name="connsiteY112" fmla="*/ 1531913 h 1679987"/>
              <a:gd name="connsiteX113" fmla="*/ 196644 w 9662615"/>
              <a:gd name="connsiteY113" fmla="*/ 1524565 h 1679987"/>
              <a:gd name="connsiteX114" fmla="*/ 86819 w 9662615"/>
              <a:gd name="connsiteY114" fmla="*/ 1519517 h 1679987"/>
              <a:gd name="connsiteX115" fmla="*/ 53369 w 9662615"/>
              <a:gd name="connsiteY115" fmla="*/ 1516853 h 1679987"/>
              <a:gd name="connsiteX116" fmla="*/ 2359 w 9662615"/>
              <a:gd name="connsiteY116" fmla="*/ 1515247 h 1679987"/>
              <a:gd name="connsiteX117" fmla="*/ 0 w 9662615"/>
              <a:gd name="connsiteY117" fmla="*/ 1514932 h 1679987"/>
              <a:gd name="connsiteX118" fmla="*/ 0 w 9662615"/>
              <a:gd name="connsiteY118" fmla="*/ 0 h 1679987"/>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723719"/>
              <a:gd name="connsiteX1" fmla="*/ 9662615 w 9662615"/>
              <a:gd name="connsiteY1" fmla="*/ 0 h 1723719"/>
              <a:gd name="connsiteX2" fmla="*/ 9662615 w 9662615"/>
              <a:gd name="connsiteY2" fmla="*/ 1280346 h 1723719"/>
              <a:gd name="connsiteX3" fmla="*/ 9658420 w 9662615"/>
              <a:gd name="connsiteY3" fmla="*/ 1280106 h 1723719"/>
              <a:gd name="connsiteX4" fmla="*/ 9469546 w 9662615"/>
              <a:gd name="connsiteY4" fmla="*/ 1289837 h 1723719"/>
              <a:gd name="connsiteX5" fmla="*/ 9385895 w 9662615"/>
              <a:gd name="connsiteY5" fmla="*/ 1269203 h 1723719"/>
              <a:gd name="connsiteX6" fmla="*/ 9144767 w 9662615"/>
              <a:gd name="connsiteY6" fmla="*/ 1264120 h 1723719"/>
              <a:gd name="connsiteX7" fmla="*/ 8837252 w 9662615"/>
              <a:gd name="connsiteY7" fmla="*/ 1350515 h 1723719"/>
              <a:gd name="connsiteX8" fmla="*/ 8705466 w 9662615"/>
              <a:gd name="connsiteY8" fmla="*/ 1342419 h 1723719"/>
              <a:gd name="connsiteX9" fmla="*/ 8652221 w 9662615"/>
              <a:gd name="connsiteY9" fmla="*/ 1326906 h 1723719"/>
              <a:gd name="connsiteX10" fmla="*/ 8632312 w 9662615"/>
              <a:gd name="connsiteY10" fmla="*/ 1326025 h 1723719"/>
              <a:gd name="connsiteX11" fmla="*/ 8591582 w 9662615"/>
              <a:gd name="connsiteY11" fmla="*/ 1341666 h 1723719"/>
              <a:gd name="connsiteX12" fmla="*/ 8537336 w 9662615"/>
              <a:gd name="connsiteY12" fmla="*/ 1341684 h 1723719"/>
              <a:gd name="connsiteX13" fmla="*/ 8472508 w 9662615"/>
              <a:gd name="connsiteY13" fmla="*/ 1363109 h 1723719"/>
              <a:gd name="connsiteX14" fmla="*/ 8258477 w 9662615"/>
              <a:gd name="connsiteY14" fmla="*/ 1370666 h 1723719"/>
              <a:gd name="connsiteX15" fmla="*/ 8197961 w 9662615"/>
              <a:gd name="connsiteY15" fmla="*/ 1392804 h 1723719"/>
              <a:gd name="connsiteX16" fmla="*/ 8171196 w 9662615"/>
              <a:gd name="connsiteY16" fmla="*/ 1397216 h 1723719"/>
              <a:gd name="connsiteX17" fmla="*/ 8127667 w 9662615"/>
              <a:gd name="connsiteY17" fmla="*/ 1418254 h 1723719"/>
              <a:gd name="connsiteX18" fmla="*/ 7974579 w 9662615"/>
              <a:gd name="connsiteY18" fmla="*/ 1383439 h 1723719"/>
              <a:gd name="connsiteX19" fmla="*/ 7768351 w 9662615"/>
              <a:gd name="connsiteY19" fmla="*/ 1395051 h 1723719"/>
              <a:gd name="connsiteX20" fmla="*/ 7635985 w 9662615"/>
              <a:gd name="connsiteY20" fmla="*/ 1386363 h 1723719"/>
              <a:gd name="connsiteX21" fmla="*/ 7466069 w 9662615"/>
              <a:gd name="connsiteY21" fmla="*/ 1377654 h 1723719"/>
              <a:gd name="connsiteX22" fmla="*/ 7355642 w 9662615"/>
              <a:gd name="connsiteY22" fmla="*/ 1407761 h 1723719"/>
              <a:gd name="connsiteX23" fmla="*/ 7151610 w 9662615"/>
              <a:gd name="connsiteY23" fmla="*/ 1397856 h 1723719"/>
              <a:gd name="connsiteX24" fmla="*/ 7082147 w 9662615"/>
              <a:gd name="connsiteY24" fmla="*/ 1406113 h 1723719"/>
              <a:gd name="connsiteX25" fmla="*/ 7014958 w 9662615"/>
              <a:gd name="connsiteY25" fmla="*/ 1396883 h 1723719"/>
              <a:gd name="connsiteX26" fmla="*/ 6907567 w 9662615"/>
              <a:gd name="connsiteY26" fmla="*/ 1419149 h 1723719"/>
              <a:gd name="connsiteX27" fmla="*/ 6748428 w 9662615"/>
              <a:gd name="connsiteY27" fmla="*/ 1420308 h 1723719"/>
              <a:gd name="connsiteX28" fmla="*/ 6654257 w 9662615"/>
              <a:gd name="connsiteY28" fmla="*/ 1424143 h 1723719"/>
              <a:gd name="connsiteX29" fmla="*/ 6620123 w 9662615"/>
              <a:gd name="connsiteY29" fmla="*/ 1430535 h 1723719"/>
              <a:gd name="connsiteX30" fmla="*/ 6571355 w 9662615"/>
              <a:gd name="connsiteY30" fmla="*/ 1436144 h 1723719"/>
              <a:gd name="connsiteX31" fmla="*/ 6486557 w 9662615"/>
              <a:gd name="connsiteY31" fmla="*/ 1449861 h 1723719"/>
              <a:gd name="connsiteX32" fmla="*/ 6370419 w 9662615"/>
              <a:gd name="connsiteY32" fmla="*/ 1461649 h 1723719"/>
              <a:gd name="connsiteX33" fmla="*/ 6278839 w 9662615"/>
              <a:gd name="connsiteY33" fmla="*/ 1449160 h 1723719"/>
              <a:gd name="connsiteX34" fmla="*/ 6272455 w 9662615"/>
              <a:gd name="connsiteY34" fmla="*/ 1453191 h 1723719"/>
              <a:gd name="connsiteX35" fmla="*/ 6212659 w 9662615"/>
              <a:gd name="connsiteY35" fmla="*/ 1454850 h 1723719"/>
              <a:gd name="connsiteX36" fmla="*/ 6069317 w 9662615"/>
              <a:gd name="connsiteY36" fmla="*/ 1445838 h 1723719"/>
              <a:gd name="connsiteX37" fmla="*/ 5878477 w 9662615"/>
              <a:gd name="connsiteY37" fmla="*/ 1439180 h 1723719"/>
              <a:gd name="connsiteX38" fmla="*/ 5838387 w 9662615"/>
              <a:gd name="connsiteY38" fmla="*/ 1444679 h 1723719"/>
              <a:gd name="connsiteX39" fmla="*/ 5771136 w 9662615"/>
              <a:gd name="connsiteY39" fmla="*/ 1453639 h 1723719"/>
              <a:gd name="connsiteX40" fmla="*/ 5724081 w 9662615"/>
              <a:gd name="connsiteY40" fmla="*/ 1470431 h 1723719"/>
              <a:gd name="connsiteX41" fmla="*/ 5666577 w 9662615"/>
              <a:gd name="connsiteY41" fmla="*/ 1473921 h 1723719"/>
              <a:gd name="connsiteX42" fmla="*/ 5649068 w 9662615"/>
              <a:gd name="connsiteY42" fmla="*/ 1461676 h 1723719"/>
              <a:gd name="connsiteX43" fmla="*/ 5588902 w 9662615"/>
              <a:gd name="connsiteY43" fmla="*/ 1469647 h 1723719"/>
              <a:gd name="connsiteX44" fmla="*/ 5498090 w 9662615"/>
              <a:gd name="connsiteY44" fmla="*/ 1483173 h 1723719"/>
              <a:gd name="connsiteX45" fmla="*/ 5444641 w 9662615"/>
              <a:gd name="connsiteY45" fmla="*/ 1487602 h 1723719"/>
              <a:gd name="connsiteX46" fmla="*/ 5299812 w 9662615"/>
              <a:gd name="connsiteY46" fmla="*/ 1503362 h 1723719"/>
              <a:gd name="connsiteX47" fmla="*/ 5213947 w 9662615"/>
              <a:gd name="connsiteY47" fmla="*/ 1516637 h 1723719"/>
              <a:gd name="connsiteX48" fmla="*/ 5090342 w 9662615"/>
              <a:gd name="connsiteY48" fmla="*/ 1546680 h 1723719"/>
              <a:gd name="connsiteX49" fmla="*/ 5129812 w 9662615"/>
              <a:gd name="connsiteY49" fmla="*/ 1521277 h 1723719"/>
              <a:gd name="connsiteX50" fmla="*/ 5059484 w 9662615"/>
              <a:gd name="connsiteY50" fmla="*/ 1546802 h 1723719"/>
              <a:gd name="connsiteX51" fmla="*/ 5038524 w 9662615"/>
              <a:gd name="connsiteY51" fmla="*/ 1545675 h 1723719"/>
              <a:gd name="connsiteX52" fmla="*/ 5026564 w 9662615"/>
              <a:gd name="connsiteY52" fmla="*/ 1545376 h 1723719"/>
              <a:gd name="connsiteX53" fmla="*/ 4969433 w 9662615"/>
              <a:gd name="connsiteY53" fmla="*/ 1550865 h 1723719"/>
              <a:gd name="connsiteX54" fmla="*/ 4929254 w 9662615"/>
              <a:gd name="connsiteY54" fmla="*/ 1563452 h 1723719"/>
              <a:gd name="connsiteX55" fmla="*/ 4871726 w 9662615"/>
              <a:gd name="connsiteY55" fmla="*/ 1570584 h 1723719"/>
              <a:gd name="connsiteX56" fmla="*/ 4843267 w 9662615"/>
              <a:gd name="connsiteY56" fmla="*/ 1561459 h 1723719"/>
              <a:gd name="connsiteX57" fmla="*/ 4821058 w 9662615"/>
              <a:gd name="connsiteY57" fmla="*/ 1553078 h 1723719"/>
              <a:gd name="connsiteX58" fmla="*/ 4791466 w 9662615"/>
              <a:gd name="connsiteY58" fmla="*/ 1561324 h 1723719"/>
              <a:gd name="connsiteX59" fmla="*/ 4784247 w 9662615"/>
              <a:gd name="connsiteY59" fmla="*/ 1562342 h 1723719"/>
              <a:gd name="connsiteX60" fmla="*/ 4739309 w 9662615"/>
              <a:gd name="connsiteY60" fmla="*/ 1553948 h 1723719"/>
              <a:gd name="connsiteX61" fmla="*/ 4697562 w 9662615"/>
              <a:gd name="connsiteY61" fmla="*/ 1551206 h 1723719"/>
              <a:gd name="connsiteX62" fmla="*/ 4650737 w 9662615"/>
              <a:gd name="connsiteY62" fmla="*/ 1537381 h 1723719"/>
              <a:gd name="connsiteX63" fmla="*/ 4583150 w 9662615"/>
              <a:gd name="connsiteY63" fmla="*/ 1529064 h 1723719"/>
              <a:gd name="connsiteX64" fmla="*/ 4521734 w 9662615"/>
              <a:gd name="connsiteY64" fmla="*/ 1529359 h 1723719"/>
              <a:gd name="connsiteX65" fmla="*/ 4382398 w 9662615"/>
              <a:gd name="connsiteY65" fmla="*/ 1534108 h 1723719"/>
              <a:gd name="connsiteX66" fmla="*/ 4221826 w 9662615"/>
              <a:gd name="connsiteY66" fmla="*/ 1500972 h 1723719"/>
              <a:gd name="connsiteX67" fmla="*/ 4096601 w 9662615"/>
              <a:gd name="connsiteY67" fmla="*/ 1521563 h 1723719"/>
              <a:gd name="connsiteX68" fmla="*/ 3970635 w 9662615"/>
              <a:gd name="connsiteY68" fmla="*/ 1723719 h 1723719"/>
              <a:gd name="connsiteX69" fmla="*/ 3833906 w 9662615"/>
              <a:gd name="connsiteY69" fmla="*/ 1516637 h 1723719"/>
              <a:gd name="connsiteX70" fmla="*/ 3696258 w 9662615"/>
              <a:gd name="connsiteY70" fmla="*/ 1537563 h 1723719"/>
              <a:gd name="connsiteX71" fmla="*/ 3594070 w 9662615"/>
              <a:gd name="connsiteY71" fmla="*/ 1509422 h 1723719"/>
              <a:gd name="connsiteX72" fmla="*/ 3565233 w 9662615"/>
              <a:gd name="connsiteY72" fmla="*/ 1515122 h 1723719"/>
              <a:gd name="connsiteX73" fmla="*/ 3560267 w 9662615"/>
              <a:gd name="connsiteY73" fmla="*/ 1516288 h 1723719"/>
              <a:gd name="connsiteX74" fmla="*/ 3540258 w 9662615"/>
              <a:gd name="connsiteY74" fmla="*/ 1516976 h 1723719"/>
              <a:gd name="connsiteX75" fmla="*/ 3534780 w 9662615"/>
              <a:gd name="connsiteY75" fmla="*/ 1522141 h 1723719"/>
              <a:gd name="connsiteX76" fmla="*/ 3504783 w 9662615"/>
              <a:gd name="connsiteY76" fmla="*/ 1526739 h 1723719"/>
              <a:gd name="connsiteX77" fmla="*/ 3430805 w 9662615"/>
              <a:gd name="connsiteY77" fmla="*/ 1542521 h 1723719"/>
              <a:gd name="connsiteX78" fmla="*/ 3292707 w 9662615"/>
              <a:gd name="connsiteY78" fmla="*/ 1520490 h 1723719"/>
              <a:gd name="connsiteX79" fmla="*/ 3187872 w 9662615"/>
              <a:gd name="connsiteY79" fmla="*/ 1519991 h 1723719"/>
              <a:gd name="connsiteX80" fmla="*/ 3148026 w 9662615"/>
              <a:gd name="connsiteY80" fmla="*/ 1524777 h 1723719"/>
              <a:gd name="connsiteX81" fmla="*/ 3092394 w 9662615"/>
              <a:gd name="connsiteY81" fmla="*/ 1528115 h 1723719"/>
              <a:gd name="connsiteX82" fmla="*/ 2994200 w 9662615"/>
              <a:gd name="connsiteY82" fmla="*/ 1537857 h 1723719"/>
              <a:gd name="connsiteX83" fmla="*/ 2862301 w 9662615"/>
              <a:gd name="connsiteY83" fmla="*/ 1544250 h 1723719"/>
              <a:gd name="connsiteX84" fmla="*/ 2766335 w 9662615"/>
              <a:gd name="connsiteY84" fmla="*/ 1527662 h 1723719"/>
              <a:gd name="connsiteX85" fmla="*/ 2757836 w 9662615"/>
              <a:gd name="connsiteY85" fmla="*/ 1531371 h 1723719"/>
              <a:gd name="connsiteX86" fmla="*/ 2691555 w 9662615"/>
              <a:gd name="connsiteY86" fmla="*/ 1530283 h 1723719"/>
              <a:gd name="connsiteX87" fmla="*/ 2491676 w 9662615"/>
              <a:gd name="connsiteY87" fmla="*/ 1500859 h 1723719"/>
              <a:gd name="connsiteX88" fmla="*/ 2378036 w 9662615"/>
              <a:gd name="connsiteY88" fmla="*/ 1520645 h 1723719"/>
              <a:gd name="connsiteX89" fmla="*/ 2284269 w 9662615"/>
              <a:gd name="connsiteY89" fmla="*/ 1503068 h 1723719"/>
              <a:gd name="connsiteX90" fmla="*/ 2207104 w 9662615"/>
              <a:gd name="connsiteY90" fmla="*/ 1508888 h 1723719"/>
              <a:gd name="connsiteX91" fmla="*/ 2149226 w 9662615"/>
              <a:gd name="connsiteY91" fmla="*/ 1523409 h 1723719"/>
              <a:gd name="connsiteX92" fmla="*/ 2084783 w 9662615"/>
              <a:gd name="connsiteY92" fmla="*/ 1524245 h 1723719"/>
              <a:gd name="connsiteX93" fmla="*/ 2070075 w 9662615"/>
              <a:gd name="connsiteY93" fmla="*/ 1511285 h 1723719"/>
              <a:gd name="connsiteX94" fmla="*/ 2001057 w 9662615"/>
              <a:gd name="connsiteY94" fmla="*/ 1516449 h 1723719"/>
              <a:gd name="connsiteX95" fmla="*/ 1896330 w 9662615"/>
              <a:gd name="connsiteY95" fmla="*/ 1525725 h 1723719"/>
              <a:gd name="connsiteX96" fmla="*/ 1835994 w 9662615"/>
              <a:gd name="connsiteY96" fmla="*/ 1527678 h 1723719"/>
              <a:gd name="connsiteX97" fmla="*/ 1671119 w 9662615"/>
              <a:gd name="connsiteY97" fmla="*/ 1536701 h 1723719"/>
              <a:gd name="connsiteX98" fmla="*/ 1601337 w 9662615"/>
              <a:gd name="connsiteY98" fmla="*/ 1548552 h 1723719"/>
              <a:gd name="connsiteX99" fmla="*/ 1407755 w 9662615"/>
              <a:gd name="connsiteY99" fmla="*/ 1571444 h 1723719"/>
              <a:gd name="connsiteX100" fmla="*/ 1271994 w 9662615"/>
              <a:gd name="connsiteY100" fmla="*/ 1579471 h 1723719"/>
              <a:gd name="connsiteX101" fmla="*/ 1249226 w 9662615"/>
              <a:gd name="connsiteY101" fmla="*/ 1583140 h 1723719"/>
              <a:gd name="connsiteX102" fmla="*/ 1217719 w 9662615"/>
              <a:gd name="connsiteY102" fmla="*/ 1580863 h 1723719"/>
              <a:gd name="connsiteX103" fmla="*/ 1091432 w 9662615"/>
              <a:gd name="connsiteY103" fmla="*/ 1571003 h 1723719"/>
              <a:gd name="connsiteX104" fmla="*/ 992039 w 9662615"/>
              <a:gd name="connsiteY104" fmla="*/ 1556662 h 1723719"/>
              <a:gd name="connsiteX105" fmla="*/ 868264 w 9662615"/>
              <a:gd name="connsiteY105" fmla="*/ 1566392 h 1723719"/>
              <a:gd name="connsiteX106" fmla="*/ 792765 w 9662615"/>
              <a:gd name="connsiteY106" fmla="*/ 1563102 h 1723719"/>
              <a:gd name="connsiteX107" fmla="*/ 669055 w 9662615"/>
              <a:gd name="connsiteY107" fmla="*/ 1543638 h 1723719"/>
              <a:gd name="connsiteX108" fmla="*/ 506152 w 9662615"/>
              <a:gd name="connsiteY108" fmla="*/ 1549124 h 1723719"/>
              <a:gd name="connsiteX109" fmla="*/ 472797 w 9662615"/>
              <a:gd name="connsiteY109" fmla="*/ 1568904 h 1723719"/>
              <a:gd name="connsiteX110" fmla="*/ 427864 w 9662615"/>
              <a:gd name="connsiteY110" fmla="*/ 1580848 h 1723719"/>
              <a:gd name="connsiteX111" fmla="*/ 408381 w 9662615"/>
              <a:gd name="connsiteY111" fmla="*/ 1552940 h 1723719"/>
              <a:gd name="connsiteX112" fmla="*/ 267163 w 9662615"/>
              <a:gd name="connsiteY112" fmla="*/ 1531913 h 1723719"/>
              <a:gd name="connsiteX113" fmla="*/ 196644 w 9662615"/>
              <a:gd name="connsiteY113" fmla="*/ 1524565 h 1723719"/>
              <a:gd name="connsiteX114" fmla="*/ 86819 w 9662615"/>
              <a:gd name="connsiteY114" fmla="*/ 1519517 h 1723719"/>
              <a:gd name="connsiteX115" fmla="*/ 53369 w 9662615"/>
              <a:gd name="connsiteY115" fmla="*/ 1516853 h 1723719"/>
              <a:gd name="connsiteX116" fmla="*/ 2359 w 9662615"/>
              <a:gd name="connsiteY116" fmla="*/ 1515247 h 1723719"/>
              <a:gd name="connsiteX117" fmla="*/ 0 w 9662615"/>
              <a:gd name="connsiteY117" fmla="*/ 1514932 h 1723719"/>
              <a:gd name="connsiteX118" fmla="*/ 0 w 9662615"/>
              <a:gd name="connsiteY118" fmla="*/ 0 h 1723719"/>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18664 w 9662615"/>
              <a:gd name="connsiteY3" fmla="*/ 1331789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408381 w 9662615"/>
              <a:gd name="connsiteY110" fmla="*/ 1552940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40355 w 9662615"/>
              <a:gd name="connsiteY103" fmla="*/ 1560638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71994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91872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601337 w 9662615"/>
              <a:gd name="connsiteY97" fmla="*/ 1548552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920184 w 9662615"/>
              <a:gd name="connsiteY94" fmla="*/ 1533676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9662615" h="1603018">
                <a:moveTo>
                  <a:pt x="0" y="0"/>
                </a:moveTo>
                <a:lnTo>
                  <a:pt x="9662615" y="0"/>
                </a:lnTo>
                <a:lnTo>
                  <a:pt x="9662615" y="1280346"/>
                </a:lnTo>
                <a:lnTo>
                  <a:pt x="9551077" y="1292033"/>
                </a:lnTo>
                <a:cubicBezTo>
                  <a:pt x="9489925" y="1291588"/>
                  <a:pt x="9543615" y="1296257"/>
                  <a:pt x="9469546" y="1289837"/>
                </a:cubicBezTo>
                <a:cubicBezTo>
                  <a:pt x="9413040" y="1331485"/>
                  <a:pt x="9340031" y="1268376"/>
                  <a:pt x="9326260" y="1277155"/>
                </a:cubicBezTo>
                <a:cubicBezTo>
                  <a:pt x="9234251" y="1284900"/>
                  <a:pt x="9225377" y="1258935"/>
                  <a:pt x="9144767" y="1264120"/>
                </a:cubicBezTo>
                <a:cubicBezTo>
                  <a:pt x="9159115" y="1310075"/>
                  <a:pt x="9066692" y="1304806"/>
                  <a:pt x="8976400" y="1326661"/>
                </a:cubicBezTo>
                <a:cubicBezTo>
                  <a:pt x="8931920" y="1325947"/>
                  <a:pt x="8871807" y="1351060"/>
                  <a:pt x="8828711" y="1346394"/>
                </a:cubicBezTo>
                <a:cubicBezTo>
                  <a:pt x="8809650" y="1326213"/>
                  <a:pt x="8718313" y="1358527"/>
                  <a:pt x="8695953" y="1346784"/>
                </a:cubicBezTo>
                <a:cubicBezTo>
                  <a:pt x="8694290" y="1355317"/>
                  <a:pt x="8661526" y="1349865"/>
                  <a:pt x="8652191" y="1345903"/>
                </a:cubicBezTo>
                <a:cubicBezTo>
                  <a:pt x="8641363" y="1349626"/>
                  <a:pt x="8603292" y="1341304"/>
                  <a:pt x="8591582" y="1341666"/>
                </a:cubicBezTo>
                <a:cubicBezTo>
                  <a:pt x="8568421" y="1323004"/>
                  <a:pt x="8565847" y="1352287"/>
                  <a:pt x="8537336" y="1341684"/>
                </a:cubicBezTo>
                <a:cubicBezTo>
                  <a:pt x="8524809" y="1348019"/>
                  <a:pt x="8445703" y="1377667"/>
                  <a:pt x="8416849" y="1367085"/>
                </a:cubicBezTo>
                <a:cubicBezTo>
                  <a:pt x="8350736" y="1379599"/>
                  <a:pt x="8346589" y="1391624"/>
                  <a:pt x="8278355" y="1386569"/>
                </a:cubicBezTo>
                <a:cubicBezTo>
                  <a:pt x="8268756" y="1398649"/>
                  <a:pt x="8183331" y="1371185"/>
                  <a:pt x="8197961" y="1392804"/>
                </a:cubicBezTo>
                <a:cubicBezTo>
                  <a:pt x="8175189" y="1391748"/>
                  <a:pt x="8158503" y="1383145"/>
                  <a:pt x="8171196" y="1397216"/>
                </a:cubicBezTo>
                <a:cubicBezTo>
                  <a:pt x="8141821" y="1397466"/>
                  <a:pt x="8125626" y="1386947"/>
                  <a:pt x="8087910" y="1386449"/>
                </a:cubicBezTo>
                <a:cubicBezTo>
                  <a:pt x="8029319" y="1362701"/>
                  <a:pt x="8020916" y="1407035"/>
                  <a:pt x="7974579" y="1383439"/>
                </a:cubicBezTo>
                <a:cubicBezTo>
                  <a:pt x="7912074" y="1402493"/>
                  <a:pt x="7841761" y="1389550"/>
                  <a:pt x="7768351" y="1395051"/>
                </a:cubicBezTo>
                <a:cubicBezTo>
                  <a:pt x="7741665" y="1390266"/>
                  <a:pt x="7663663" y="1410813"/>
                  <a:pt x="7635985" y="1386363"/>
                </a:cubicBezTo>
                <a:cubicBezTo>
                  <a:pt x="7646173" y="1415707"/>
                  <a:pt x="7542198" y="1378410"/>
                  <a:pt x="7466069" y="1377654"/>
                </a:cubicBezTo>
                <a:cubicBezTo>
                  <a:pt x="7427626" y="1403818"/>
                  <a:pt x="7337822" y="1398948"/>
                  <a:pt x="7355642" y="1407761"/>
                </a:cubicBezTo>
                <a:cubicBezTo>
                  <a:pt x="7270634" y="1390553"/>
                  <a:pt x="7306340" y="1403822"/>
                  <a:pt x="7215220" y="1397856"/>
                </a:cubicBezTo>
                <a:cubicBezTo>
                  <a:pt x="7175381" y="1421457"/>
                  <a:pt x="7122339" y="1428094"/>
                  <a:pt x="7082147" y="1406113"/>
                </a:cubicBezTo>
                <a:cubicBezTo>
                  <a:pt x="7040624" y="1425217"/>
                  <a:pt x="7029993" y="1391726"/>
                  <a:pt x="6987129" y="1404834"/>
                </a:cubicBezTo>
                <a:cubicBezTo>
                  <a:pt x="6953477" y="1411964"/>
                  <a:pt x="6957479" y="1421694"/>
                  <a:pt x="6907567" y="1419149"/>
                </a:cubicBezTo>
                <a:cubicBezTo>
                  <a:pt x="6863513" y="1408514"/>
                  <a:pt x="6803088" y="1434619"/>
                  <a:pt x="6748428" y="1420308"/>
                </a:cubicBezTo>
                <a:cubicBezTo>
                  <a:pt x="6728317" y="1416860"/>
                  <a:pt x="6666046" y="1417296"/>
                  <a:pt x="6654257" y="1424143"/>
                </a:cubicBezTo>
                <a:cubicBezTo>
                  <a:pt x="6641271" y="1425628"/>
                  <a:pt x="6626125" y="1423202"/>
                  <a:pt x="6620123" y="1430535"/>
                </a:cubicBezTo>
                <a:cubicBezTo>
                  <a:pt x="6610208" y="1439359"/>
                  <a:pt x="6564906" y="1425734"/>
                  <a:pt x="6571355" y="1436144"/>
                </a:cubicBezTo>
                <a:cubicBezTo>
                  <a:pt x="6539188" y="1426808"/>
                  <a:pt x="6513602" y="1445293"/>
                  <a:pt x="6486557" y="1449861"/>
                </a:cubicBezTo>
                <a:cubicBezTo>
                  <a:pt x="6461221" y="1440598"/>
                  <a:pt x="6429457" y="1459319"/>
                  <a:pt x="6370419" y="1461649"/>
                </a:cubicBezTo>
                <a:cubicBezTo>
                  <a:pt x="6342558" y="1450937"/>
                  <a:pt x="6330664" y="1463365"/>
                  <a:pt x="6278839" y="1449160"/>
                </a:cubicBezTo>
                <a:cubicBezTo>
                  <a:pt x="6277206" y="1450621"/>
                  <a:pt x="6275057" y="1451978"/>
                  <a:pt x="6272455" y="1453191"/>
                </a:cubicBezTo>
                <a:cubicBezTo>
                  <a:pt x="6257338" y="1460236"/>
                  <a:pt x="6230567" y="1460979"/>
                  <a:pt x="6212659" y="1454850"/>
                </a:cubicBezTo>
                <a:cubicBezTo>
                  <a:pt x="6130994" y="1436046"/>
                  <a:pt x="6135790" y="1448771"/>
                  <a:pt x="6069317" y="1445838"/>
                </a:cubicBezTo>
                <a:cubicBezTo>
                  <a:pt x="5994738" y="1444791"/>
                  <a:pt x="5975991" y="1456673"/>
                  <a:pt x="5878477" y="1439180"/>
                </a:cubicBezTo>
                <a:cubicBezTo>
                  <a:pt x="5870803" y="1447519"/>
                  <a:pt x="5859206" y="1448153"/>
                  <a:pt x="5838387" y="1444679"/>
                </a:cubicBezTo>
                <a:cubicBezTo>
                  <a:pt x="5802317" y="1444778"/>
                  <a:pt x="5810848" y="1465165"/>
                  <a:pt x="5771136" y="1453639"/>
                </a:cubicBezTo>
                <a:cubicBezTo>
                  <a:pt x="5780732" y="1464484"/>
                  <a:pt x="5704275" y="1459369"/>
                  <a:pt x="5724081" y="1470431"/>
                </a:cubicBezTo>
                <a:cubicBezTo>
                  <a:pt x="5703536" y="1480946"/>
                  <a:pt x="5687323" y="1464719"/>
                  <a:pt x="5666577" y="1473921"/>
                </a:cubicBezTo>
                <a:cubicBezTo>
                  <a:pt x="5640974" y="1476520"/>
                  <a:pt x="5678275" y="1461854"/>
                  <a:pt x="5649068" y="1461676"/>
                </a:cubicBezTo>
                <a:cubicBezTo>
                  <a:pt x="5614218" y="1463443"/>
                  <a:pt x="5608578" y="1443299"/>
                  <a:pt x="5588902" y="1469647"/>
                </a:cubicBezTo>
                <a:cubicBezTo>
                  <a:pt x="5550386" y="1464321"/>
                  <a:pt x="5546573" y="1476049"/>
                  <a:pt x="5498090" y="1483173"/>
                </a:cubicBezTo>
                <a:cubicBezTo>
                  <a:pt x="5475226" y="1477314"/>
                  <a:pt x="5459293" y="1480930"/>
                  <a:pt x="5444641" y="1487602"/>
                </a:cubicBezTo>
                <a:cubicBezTo>
                  <a:pt x="5395328" y="1487320"/>
                  <a:pt x="5353572" y="1498007"/>
                  <a:pt x="5299812" y="1503362"/>
                </a:cubicBezTo>
                <a:cubicBezTo>
                  <a:pt x="5238326" y="1497756"/>
                  <a:pt x="5303225" y="1514963"/>
                  <a:pt x="5245752" y="1520612"/>
                </a:cubicBezTo>
                <a:cubicBezTo>
                  <a:pt x="5190753" y="1507732"/>
                  <a:pt x="5205712" y="1518627"/>
                  <a:pt x="5177807" y="1526802"/>
                </a:cubicBezTo>
                <a:lnTo>
                  <a:pt x="5113910" y="1533205"/>
                </a:lnTo>
                <a:lnTo>
                  <a:pt x="5059484" y="1546802"/>
                </a:lnTo>
                <a:lnTo>
                  <a:pt x="5038524" y="1545675"/>
                </a:lnTo>
                <a:lnTo>
                  <a:pt x="5026564" y="1545376"/>
                </a:lnTo>
                <a:cubicBezTo>
                  <a:pt x="5006873" y="1544046"/>
                  <a:pt x="4987701" y="1552900"/>
                  <a:pt x="4969433" y="1550865"/>
                </a:cubicBezTo>
                <a:cubicBezTo>
                  <a:pt x="4943627" y="1555066"/>
                  <a:pt x="4892754" y="1568818"/>
                  <a:pt x="4871726" y="1570584"/>
                </a:cubicBezTo>
                <a:cubicBezTo>
                  <a:pt x="4863638" y="1570310"/>
                  <a:pt x="4846771" y="1559566"/>
                  <a:pt x="4843267" y="1561459"/>
                </a:cubicBezTo>
                <a:lnTo>
                  <a:pt x="4821058" y="1553078"/>
                </a:lnTo>
                <a:lnTo>
                  <a:pt x="4791466" y="1561324"/>
                </a:lnTo>
                <a:lnTo>
                  <a:pt x="4784247" y="1562342"/>
                </a:lnTo>
                <a:cubicBezTo>
                  <a:pt x="4770593" y="1574121"/>
                  <a:pt x="4776816" y="1558072"/>
                  <a:pt x="4739309" y="1553948"/>
                </a:cubicBezTo>
                <a:cubicBezTo>
                  <a:pt x="4684311" y="1578213"/>
                  <a:pt x="4712803" y="1566697"/>
                  <a:pt x="4697562" y="1551206"/>
                </a:cubicBezTo>
                <a:lnTo>
                  <a:pt x="4650737" y="1537381"/>
                </a:lnTo>
                <a:cubicBezTo>
                  <a:pt x="4628208" y="1530633"/>
                  <a:pt x="4609654" y="1567617"/>
                  <a:pt x="4583150" y="1529064"/>
                </a:cubicBezTo>
                <a:cubicBezTo>
                  <a:pt x="4575879" y="1527088"/>
                  <a:pt x="4527005" y="1532552"/>
                  <a:pt x="4521734" y="1529359"/>
                </a:cubicBezTo>
                <a:cubicBezTo>
                  <a:pt x="4457980" y="1517590"/>
                  <a:pt x="4465052" y="1532003"/>
                  <a:pt x="4382398" y="1534108"/>
                </a:cubicBezTo>
                <a:cubicBezTo>
                  <a:pt x="4347480" y="1506889"/>
                  <a:pt x="4310783" y="1494709"/>
                  <a:pt x="4221826" y="1500972"/>
                </a:cubicBezTo>
                <a:cubicBezTo>
                  <a:pt x="4174471" y="1526598"/>
                  <a:pt x="4136675" y="1542031"/>
                  <a:pt x="4096601" y="1521563"/>
                </a:cubicBezTo>
                <a:cubicBezTo>
                  <a:pt x="4015086" y="1550501"/>
                  <a:pt x="3986123" y="1519347"/>
                  <a:pt x="4002441" y="1528912"/>
                </a:cubicBezTo>
                <a:cubicBezTo>
                  <a:pt x="3967120" y="1539744"/>
                  <a:pt x="3931774" y="1526729"/>
                  <a:pt x="3833906" y="1516637"/>
                </a:cubicBezTo>
                <a:cubicBezTo>
                  <a:pt x="3781438" y="1538249"/>
                  <a:pt x="3822855" y="1526006"/>
                  <a:pt x="3763845" y="1501782"/>
                </a:cubicBezTo>
                <a:cubicBezTo>
                  <a:pt x="3734533" y="1525292"/>
                  <a:pt x="3677359" y="1524487"/>
                  <a:pt x="3673583" y="1501471"/>
                </a:cubicBezTo>
                <a:cubicBezTo>
                  <a:pt x="3663687" y="1502855"/>
                  <a:pt x="3650245" y="1528777"/>
                  <a:pt x="3640771" y="1531025"/>
                </a:cubicBezTo>
                <a:lnTo>
                  <a:pt x="3576170" y="1516288"/>
                </a:lnTo>
                <a:lnTo>
                  <a:pt x="3540258" y="1516976"/>
                </a:lnTo>
                <a:lnTo>
                  <a:pt x="3522853" y="1538044"/>
                </a:lnTo>
                <a:lnTo>
                  <a:pt x="3480929" y="1526739"/>
                </a:lnTo>
                <a:cubicBezTo>
                  <a:pt x="3469671" y="1527693"/>
                  <a:pt x="3444273" y="1543724"/>
                  <a:pt x="3430805" y="1542521"/>
                </a:cubicBezTo>
                <a:cubicBezTo>
                  <a:pt x="3386352" y="1529947"/>
                  <a:pt x="3347457" y="1537200"/>
                  <a:pt x="3292707" y="1520490"/>
                </a:cubicBezTo>
                <a:cubicBezTo>
                  <a:pt x="3271897" y="1516147"/>
                  <a:pt x="3203347" y="1513732"/>
                  <a:pt x="3187872" y="1519991"/>
                </a:cubicBezTo>
                <a:cubicBezTo>
                  <a:pt x="3173062" y="1520872"/>
                  <a:pt x="3157325" y="1517771"/>
                  <a:pt x="3148026" y="1524777"/>
                </a:cubicBezTo>
                <a:cubicBezTo>
                  <a:pt x="3133878" y="1533085"/>
                  <a:pt x="3089156" y="1517485"/>
                  <a:pt x="3092394" y="1528115"/>
                </a:cubicBezTo>
                <a:cubicBezTo>
                  <a:pt x="3060512" y="1517374"/>
                  <a:pt x="3025593" y="1534558"/>
                  <a:pt x="2994200" y="1537857"/>
                </a:cubicBezTo>
                <a:cubicBezTo>
                  <a:pt x="2969798" y="1527501"/>
                  <a:pt x="2927999" y="1544636"/>
                  <a:pt x="2862301" y="1544250"/>
                </a:cubicBezTo>
                <a:cubicBezTo>
                  <a:pt x="2835658" y="1532340"/>
                  <a:pt x="2818008" y="1544135"/>
                  <a:pt x="2766335" y="1527662"/>
                </a:cubicBezTo>
                <a:cubicBezTo>
                  <a:pt x="2764004" y="1529036"/>
                  <a:pt x="2761142" y="1530285"/>
                  <a:pt x="2757836" y="1531371"/>
                </a:cubicBezTo>
                <a:cubicBezTo>
                  <a:pt x="2738633" y="1537675"/>
                  <a:pt x="2708957" y="1537188"/>
                  <a:pt x="2691555" y="1530283"/>
                </a:cubicBezTo>
                <a:cubicBezTo>
                  <a:pt x="2608810" y="1507878"/>
                  <a:pt x="2611304" y="1510787"/>
                  <a:pt x="2539383" y="1504835"/>
                </a:cubicBezTo>
                <a:cubicBezTo>
                  <a:pt x="2457862" y="1500384"/>
                  <a:pt x="2478670" y="1542474"/>
                  <a:pt x="2378036" y="1520645"/>
                </a:cubicBezTo>
                <a:cubicBezTo>
                  <a:pt x="2366529" y="1528574"/>
                  <a:pt x="2341629" y="1515421"/>
                  <a:pt x="2320049" y="1511019"/>
                </a:cubicBezTo>
                <a:cubicBezTo>
                  <a:pt x="2280399" y="1509467"/>
                  <a:pt x="2278267" y="1522148"/>
                  <a:pt x="2238909" y="1508888"/>
                </a:cubicBezTo>
                <a:cubicBezTo>
                  <a:pt x="2245444" y="1520095"/>
                  <a:pt x="2163364" y="1519472"/>
                  <a:pt x="2181031" y="1531361"/>
                </a:cubicBezTo>
                <a:cubicBezTo>
                  <a:pt x="2154585" y="1540861"/>
                  <a:pt x="2138796" y="1516056"/>
                  <a:pt x="2112613" y="1524245"/>
                </a:cubicBezTo>
                <a:cubicBezTo>
                  <a:pt x="2083537" y="1525655"/>
                  <a:pt x="2078233" y="1524725"/>
                  <a:pt x="2046221" y="1523212"/>
                </a:cubicBezTo>
                <a:cubicBezTo>
                  <a:pt x="2007296" y="1523373"/>
                  <a:pt x="2032394" y="1491187"/>
                  <a:pt x="2001057" y="1516449"/>
                </a:cubicBezTo>
                <a:cubicBezTo>
                  <a:pt x="1960724" y="1509398"/>
                  <a:pt x="1976058" y="1528820"/>
                  <a:pt x="1920184" y="1533676"/>
                </a:cubicBezTo>
                <a:cubicBezTo>
                  <a:pt x="1897238" y="1526813"/>
                  <a:pt x="1877505" y="1527174"/>
                  <a:pt x="1835994" y="1527678"/>
                </a:cubicBezTo>
                <a:cubicBezTo>
                  <a:pt x="1794483" y="1528182"/>
                  <a:pt x="1726077" y="1533693"/>
                  <a:pt x="1671119" y="1536701"/>
                </a:cubicBezTo>
                <a:cubicBezTo>
                  <a:pt x="1605663" y="1528324"/>
                  <a:pt x="1630763" y="1553523"/>
                  <a:pt x="1565556" y="1556503"/>
                </a:cubicBezTo>
                <a:cubicBezTo>
                  <a:pt x="1501959" y="1539013"/>
                  <a:pt x="1462468" y="1572800"/>
                  <a:pt x="1407755" y="1571444"/>
                </a:cubicBezTo>
                <a:cubicBezTo>
                  <a:pt x="1319286" y="1555448"/>
                  <a:pt x="1429251" y="1585263"/>
                  <a:pt x="1291872" y="1579471"/>
                </a:cubicBezTo>
                <a:cubicBezTo>
                  <a:pt x="1284192" y="1576816"/>
                  <a:pt x="1243590" y="1599390"/>
                  <a:pt x="1245251" y="1603018"/>
                </a:cubicBezTo>
                <a:cubicBezTo>
                  <a:pt x="1236562" y="1601891"/>
                  <a:pt x="1184091" y="1586977"/>
                  <a:pt x="1181938" y="1592789"/>
                </a:cubicBezTo>
                <a:cubicBezTo>
                  <a:pt x="1138153" y="1593474"/>
                  <a:pt x="1130439" y="1578153"/>
                  <a:pt x="1091432" y="1571003"/>
                </a:cubicBezTo>
                <a:cubicBezTo>
                  <a:pt x="1007000" y="1580980"/>
                  <a:pt x="1001377" y="1557850"/>
                  <a:pt x="940355" y="1560638"/>
                </a:cubicBezTo>
                <a:cubicBezTo>
                  <a:pt x="891367" y="1572083"/>
                  <a:pt x="924846" y="1558773"/>
                  <a:pt x="868264" y="1566392"/>
                </a:cubicBezTo>
                <a:cubicBezTo>
                  <a:pt x="848640" y="1547574"/>
                  <a:pt x="814997" y="1568391"/>
                  <a:pt x="792765" y="1563102"/>
                </a:cubicBezTo>
                <a:cubicBezTo>
                  <a:pt x="758082" y="1585102"/>
                  <a:pt x="689950" y="1563038"/>
                  <a:pt x="653153" y="1563516"/>
                </a:cubicBezTo>
                <a:cubicBezTo>
                  <a:pt x="591300" y="1567692"/>
                  <a:pt x="576686" y="1582565"/>
                  <a:pt x="541933" y="1561051"/>
                </a:cubicBezTo>
                <a:cubicBezTo>
                  <a:pt x="537775" y="1570056"/>
                  <a:pt x="508236" y="1570304"/>
                  <a:pt x="472797" y="1568904"/>
                </a:cubicBezTo>
                <a:cubicBezTo>
                  <a:pt x="458898" y="1573560"/>
                  <a:pt x="425270" y="1567476"/>
                  <a:pt x="396059" y="1560970"/>
                </a:cubicBezTo>
                <a:cubicBezTo>
                  <a:pt x="431016" y="1548467"/>
                  <a:pt x="332180" y="1575204"/>
                  <a:pt x="336819" y="1560892"/>
                </a:cubicBezTo>
                <a:cubicBezTo>
                  <a:pt x="292157" y="1552383"/>
                  <a:pt x="263346" y="1557575"/>
                  <a:pt x="267163" y="1531913"/>
                </a:cubicBezTo>
                <a:cubicBezTo>
                  <a:pt x="253228" y="1516946"/>
                  <a:pt x="198100" y="1540864"/>
                  <a:pt x="196644" y="1524565"/>
                </a:cubicBezTo>
                <a:cubicBezTo>
                  <a:pt x="172602" y="1535342"/>
                  <a:pt x="127394" y="1518578"/>
                  <a:pt x="86819" y="1519517"/>
                </a:cubicBezTo>
                <a:cubicBezTo>
                  <a:pt x="78537" y="1512257"/>
                  <a:pt x="69224" y="1512723"/>
                  <a:pt x="53369" y="1516853"/>
                </a:cubicBezTo>
                <a:cubicBezTo>
                  <a:pt x="37131" y="1517503"/>
                  <a:pt x="19976" y="1516838"/>
                  <a:pt x="2359" y="1515247"/>
                </a:cubicBezTo>
                <a:lnTo>
                  <a:pt x="0" y="1514932"/>
                </a:lnTo>
                <a:lnTo>
                  <a:pt x="0"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6B891C43-D489-D853-E9FC-A4AD3FC11679}"/>
              </a:ext>
            </a:extLst>
          </p:cNvPr>
          <p:cNvSpPr>
            <a:spLocks noGrp="1"/>
          </p:cNvSpPr>
          <p:nvPr>
            <p:ph type="title"/>
          </p:nvPr>
        </p:nvSpPr>
        <p:spPr>
          <a:xfrm>
            <a:off x="1629751" y="1118473"/>
            <a:ext cx="8924392" cy="1037867"/>
          </a:xfrm>
        </p:spPr>
        <p:txBody>
          <a:bodyPr>
            <a:normAutofit/>
          </a:bodyPr>
          <a:lstStyle/>
          <a:p>
            <a:pPr algn="ctr"/>
            <a:r>
              <a:rPr lang="es-MX" dirty="0"/>
              <a:t>ACTORES</a:t>
            </a:r>
          </a:p>
        </p:txBody>
      </p:sp>
      <p:sp>
        <p:nvSpPr>
          <p:cNvPr id="15" name="Rectangle 6">
            <a:extLst>
              <a:ext uri="{FF2B5EF4-FFF2-40B4-BE49-F238E27FC236}">
                <a16:creationId xmlns:a16="http://schemas.microsoft.com/office/drawing/2014/main" id="{B24A3A03-2C4E-45B5-B388-FAD638CDF0A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096548" y="662268"/>
            <a:ext cx="1707751" cy="42898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lnTo>
                  <a:pt x="2164992" y="12386"/>
                </a:lnTo>
                <a:cubicBezTo>
                  <a:pt x="2164717" y="43049"/>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60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6BCEE966-1CA0-C6C3-E014-BAC4B4F88DBB}"/>
              </a:ext>
            </a:extLst>
          </p:cNvPr>
          <p:cNvSpPr>
            <a:spLocks noGrp="1"/>
          </p:cNvSpPr>
          <p:nvPr>
            <p:ph idx="1"/>
          </p:nvPr>
        </p:nvSpPr>
        <p:spPr>
          <a:xfrm>
            <a:off x="1629751" y="2500504"/>
            <a:ext cx="9297556" cy="3862196"/>
          </a:xfrm>
        </p:spPr>
        <p:txBody>
          <a:bodyPr>
            <a:normAutofit fontScale="77500" lnSpcReduction="20000"/>
          </a:bodyPr>
          <a:lstStyle/>
          <a:p>
            <a:pPr marL="0" indent="0">
              <a:buNone/>
            </a:pPr>
            <a:r>
              <a:rPr lang="es-MX" dirty="0"/>
              <a:t>AUTORIDAD ELECTORAL</a:t>
            </a:r>
          </a:p>
          <a:p>
            <a:r>
              <a:rPr lang="es-MX" dirty="0"/>
              <a:t>Instituto Nacional Electoral</a:t>
            </a:r>
          </a:p>
          <a:p>
            <a:r>
              <a:rPr lang="es-MX" dirty="0"/>
              <a:t>Organismos Públicos Locales Electorales (</a:t>
            </a:r>
            <a:r>
              <a:rPr lang="es-MX" dirty="0" err="1"/>
              <a:t>OPLEs</a:t>
            </a:r>
            <a:r>
              <a:rPr lang="es-MX" dirty="0"/>
              <a:t>)</a:t>
            </a:r>
          </a:p>
          <a:p>
            <a:pPr marL="0" indent="0">
              <a:buNone/>
            </a:pPr>
            <a:r>
              <a:rPr lang="es-MX" dirty="0"/>
              <a:t>SUJETOS REGULADOS</a:t>
            </a:r>
          </a:p>
          <a:p>
            <a:r>
              <a:rPr lang="es-MX" dirty="0"/>
              <a:t>Partidos políticos</a:t>
            </a:r>
          </a:p>
          <a:p>
            <a:r>
              <a:rPr lang="es-MX" dirty="0"/>
              <a:t>Candidatos</a:t>
            </a:r>
          </a:p>
          <a:p>
            <a:r>
              <a:rPr lang="es-MX" dirty="0"/>
              <a:t>Precandidatos</a:t>
            </a:r>
          </a:p>
          <a:p>
            <a:r>
              <a:rPr lang="es-MX" dirty="0"/>
              <a:t>Terceros (empresas, asociaciones, personas físicas)</a:t>
            </a:r>
          </a:p>
          <a:p>
            <a:pPr marL="0" indent="0">
              <a:buNone/>
            </a:pPr>
            <a:r>
              <a:rPr lang="es-MX" dirty="0"/>
              <a:t>MEDIOS DE COMUNICACIÓN</a:t>
            </a:r>
          </a:p>
          <a:p>
            <a:r>
              <a:rPr lang="es-MX" dirty="0"/>
              <a:t>Concesionarios de radio y televisión (obligados a transmitir los tiempos del Estado)</a:t>
            </a:r>
          </a:p>
          <a:p>
            <a:pPr marL="0" indent="0">
              <a:buNone/>
            </a:pPr>
            <a:endParaRPr lang="es-MX" dirty="0"/>
          </a:p>
        </p:txBody>
      </p:sp>
      <p:pic>
        <p:nvPicPr>
          <p:cNvPr id="4" name="Picture 2" descr="No hay ninguna descripción de la foto disponible.">
            <a:extLst>
              <a:ext uri="{FF2B5EF4-FFF2-40B4-BE49-F238E27FC236}">
                <a16:creationId xmlns:a16="http://schemas.microsoft.com/office/drawing/2014/main" id="{82AF2C14-DD14-C6BC-DFD6-63877F34A7B7}"/>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9717882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F2BADBD-0643-1DC4-7E76-FCBA7EC30FC4}"/>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2C29922A-A25D-E2AE-8842-BDC42F1B032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1" name="Rectangle 10">
            <a:extLst>
              <a:ext uri="{FF2B5EF4-FFF2-40B4-BE49-F238E27FC236}">
                <a16:creationId xmlns:a16="http://schemas.microsoft.com/office/drawing/2014/main" id="{4D5C5A5D-C997-BCAB-3845-DE9D50C34C6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50365A64-B07B-47DD-E7A7-DABFCC3AC2E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64693" y="870265"/>
            <a:ext cx="9662615" cy="1603018"/>
          </a:xfrm>
          <a:custGeom>
            <a:avLst/>
            <a:gdLst>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4055448 w 9662615"/>
              <a:gd name="connsiteY72" fmla="*/ 1528913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86537 w 9662615"/>
              <a:gd name="connsiteY72" fmla="*/ 1523612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78036 w 9662615"/>
              <a:gd name="connsiteY92" fmla="*/ 1520645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89320 w 9662615"/>
              <a:gd name="connsiteY68" fmla="*/ 1534660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921303 w 9662615"/>
              <a:gd name="connsiteY56" fmla="*/ 1575379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082104 w 9662615"/>
              <a:gd name="connsiteY49" fmla="*/ 1547781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26564 w 9662615"/>
              <a:gd name="connsiteY53" fmla="*/ 1545376 h 1598136"/>
              <a:gd name="connsiteX54" fmla="*/ 4969433 w 9662615"/>
              <a:gd name="connsiteY54" fmla="*/ 1540263 h 1598136"/>
              <a:gd name="connsiteX55" fmla="*/ 4921303 w 9662615"/>
              <a:gd name="connsiteY55" fmla="*/ 1575379 h 1598136"/>
              <a:gd name="connsiteX56" fmla="*/ 4863775 w 9662615"/>
              <a:gd name="connsiteY56" fmla="*/ 1562633 h 1598136"/>
              <a:gd name="connsiteX57" fmla="*/ 4847242 w 9662615"/>
              <a:gd name="connsiteY57" fmla="*/ 1565435 h 1598136"/>
              <a:gd name="connsiteX58" fmla="*/ 4856839 w 9662615"/>
              <a:gd name="connsiteY58" fmla="*/ 1598136 h 1598136"/>
              <a:gd name="connsiteX59" fmla="*/ 4791466 w 9662615"/>
              <a:gd name="connsiteY59" fmla="*/ 1561324 h 1598136"/>
              <a:gd name="connsiteX60" fmla="*/ 4784247 w 9662615"/>
              <a:gd name="connsiteY60" fmla="*/ 1562342 h 1598136"/>
              <a:gd name="connsiteX61" fmla="*/ 4748477 w 9662615"/>
              <a:gd name="connsiteY61" fmla="*/ 1556925 h 1598136"/>
              <a:gd name="connsiteX62" fmla="*/ 4730033 w 9662615"/>
              <a:gd name="connsiteY62" fmla="*/ 1555274 h 1598136"/>
              <a:gd name="connsiteX63" fmla="*/ 4724747 w 9662615"/>
              <a:gd name="connsiteY63" fmla="*/ 1552439 h 1598136"/>
              <a:gd name="connsiteX64" fmla="*/ 4697562 w 9662615"/>
              <a:gd name="connsiteY64" fmla="*/ 1551206 h 1598136"/>
              <a:gd name="connsiteX65" fmla="*/ 4662664 w 9662615"/>
              <a:gd name="connsiteY65" fmla="*/ 1573162 h 1598136"/>
              <a:gd name="connsiteX66" fmla="*/ 4603028 w 9662615"/>
              <a:gd name="connsiteY66" fmla="*/ 1568821 h 1598136"/>
              <a:gd name="connsiteX67" fmla="*/ 4541612 w 9662615"/>
              <a:gd name="connsiteY67" fmla="*/ 1545262 h 1598136"/>
              <a:gd name="connsiteX68" fmla="*/ 4422155 w 9662615"/>
              <a:gd name="connsiteY68" fmla="*/ 1542059 h 1598136"/>
              <a:gd name="connsiteX69" fmla="*/ 4221826 w 9662615"/>
              <a:gd name="connsiteY69" fmla="*/ 1508923 h 1598136"/>
              <a:gd name="connsiteX70" fmla="*/ 4096601 w 9662615"/>
              <a:gd name="connsiteY70" fmla="*/ 1521563 h 1598136"/>
              <a:gd name="connsiteX71" fmla="*/ 3970635 w 9662615"/>
              <a:gd name="connsiteY71" fmla="*/ 1544815 h 1598136"/>
              <a:gd name="connsiteX72" fmla="*/ 3833906 w 9662615"/>
              <a:gd name="connsiteY72" fmla="*/ 1516637 h 1598136"/>
              <a:gd name="connsiteX73" fmla="*/ 3696258 w 9662615"/>
              <a:gd name="connsiteY73" fmla="*/ 1537563 h 1598136"/>
              <a:gd name="connsiteX74" fmla="*/ 3594070 w 9662615"/>
              <a:gd name="connsiteY74" fmla="*/ 1509422 h 1598136"/>
              <a:gd name="connsiteX75" fmla="*/ 3565233 w 9662615"/>
              <a:gd name="connsiteY75" fmla="*/ 1515122 h 1598136"/>
              <a:gd name="connsiteX76" fmla="*/ 3560267 w 9662615"/>
              <a:gd name="connsiteY76" fmla="*/ 1516288 h 1598136"/>
              <a:gd name="connsiteX77" fmla="*/ 3540258 w 9662615"/>
              <a:gd name="connsiteY77" fmla="*/ 1516976 h 1598136"/>
              <a:gd name="connsiteX78" fmla="*/ 3534780 w 9662615"/>
              <a:gd name="connsiteY78" fmla="*/ 1522141 h 1598136"/>
              <a:gd name="connsiteX79" fmla="*/ 3504783 w 9662615"/>
              <a:gd name="connsiteY79" fmla="*/ 1526739 h 1598136"/>
              <a:gd name="connsiteX80" fmla="*/ 3430805 w 9662615"/>
              <a:gd name="connsiteY80" fmla="*/ 1542521 h 1598136"/>
              <a:gd name="connsiteX81" fmla="*/ 3292707 w 9662615"/>
              <a:gd name="connsiteY81" fmla="*/ 1520490 h 1598136"/>
              <a:gd name="connsiteX82" fmla="*/ 3187872 w 9662615"/>
              <a:gd name="connsiteY82" fmla="*/ 1519991 h 1598136"/>
              <a:gd name="connsiteX83" fmla="*/ 3148026 w 9662615"/>
              <a:gd name="connsiteY83" fmla="*/ 1524777 h 1598136"/>
              <a:gd name="connsiteX84" fmla="*/ 3092394 w 9662615"/>
              <a:gd name="connsiteY84" fmla="*/ 1528115 h 1598136"/>
              <a:gd name="connsiteX85" fmla="*/ 2994200 w 9662615"/>
              <a:gd name="connsiteY85" fmla="*/ 1537857 h 1598136"/>
              <a:gd name="connsiteX86" fmla="*/ 2862301 w 9662615"/>
              <a:gd name="connsiteY86" fmla="*/ 1544250 h 1598136"/>
              <a:gd name="connsiteX87" fmla="*/ 2766335 w 9662615"/>
              <a:gd name="connsiteY87" fmla="*/ 1527662 h 1598136"/>
              <a:gd name="connsiteX88" fmla="*/ 2757836 w 9662615"/>
              <a:gd name="connsiteY88" fmla="*/ 1531371 h 1598136"/>
              <a:gd name="connsiteX89" fmla="*/ 2691555 w 9662615"/>
              <a:gd name="connsiteY89" fmla="*/ 1530283 h 1598136"/>
              <a:gd name="connsiteX90" fmla="*/ 2491676 w 9662615"/>
              <a:gd name="connsiteY90" fmla="*/ 1500859 h 1598136"/>
              <a:gd name="connsiteX91" fmla="*/ 2378036 w 9662615"/>
              <a:gd name="connsiteY91" fmla="*/ 1520645 h 1598136"/>
              <a:gd name="connsiteX92" fmla="*/ 2284269 w 9662615"/>
              <a:gd name="connsiteY92" fmla="*/ 1503068 h 1598136"/>
              <a:gd name="connsiteX93" fmla="*/ 2207104 w 9662615"/>
              <a:gd name="connsiteY93" fmla="*/ 1508888 h 1598136"/>
              <a:gd name="connsiteX94" fmla="*/ 2149226 w 9662615"/>
              <a:gd name="connsiteY94" fmla="*/ 1523409 h 1598136"/>
              <a:gd name="connsiteX95" fmla="*/ 2084783 w 9662615"/>
              <a:gd name="connsiteY95" fmla="*/ 1524245 h 1598136"/>
              <a:gd name="connsiteX96" fmla="*/ 2070075 w 9662615"/>
              <a:gd name="connsiteY96" fmla="*/ 1511285 h 1598136"/>
              <a:gd name="connsiteX97" fmla="*/ 2001057 w 9662615"/>
              <a:gd name="connsiteY97" fmla="*/ 1516449 h 1598136"/>
              <a:gd name="connsiteX98" fmla="*/ 1896330 w 9662615"/>
              <a:gd name="connsiteY98" fmla="*/ 1525725 h 1598136"/>
              <a:gd name="connsiteX99" fmla="*/ 1835994 w 9662615"/>
              <a:gd name="connsiteY99" fmla="*/ 1527678 h 1598136"/>
              <a:gd name="connsiteX100" fmla="*/ 1671119 w 9662615"/>
              <a:gd name="connsiteY100" fmla="*/ 1536701 h 1598136"/>
              <a:gd name="connsiteX101" fmla="*/ 1601337 w 9662615"/>
              <a:gd name="connsiteY101" fmla="*/ 1548552 h 1598136"/>
              <a:gd name="connsiteX102" fmla="*/ 1407755 w 9662615"/>
              <a:gd name="connsiteY102" fmla="*/ 1571444 h 1598136"/>
              <a:gd name="connsiteX103" fmla="*/ 1271994 w 9662615"/>
              <a:gd name="connsiteY103" fmla="*/ 1579471 h 1598136"/>
              <a:gd name="connsiteX104" fmla="*/ 1249226 w 9662615"/>
              <a:gd name="connsiteY104" fmla="*/ 1583140 h 1598136"/>
              <a:gd name="connsiteX105" fmla="*/ 1217719 w 9662615"/>
              <a:gd name="connsiteY105" fmla="*/ 1580863 h 1598136"/>
              <a:gd name="connsiteX106" fmla="*/ 1091432 w 9662615"/>
              <a:gd name="connsiteY106" fmla="*/ 1571003 h 1598136"/>
              <a:gd name="connsiteX107" fmla="*/ 992039 w 9662615"/>
              <a:gd name="connsiteY107" fmla="*/ 1556662 h 1598136"/>
              <a:gd name="connsiteX108" fmla="*/ 868264 w 9662615"/>
              <a:gd name="connsiteY108" fmla="*/ 1566392 h 1598136"/>
              <a:gd name="connsiteX109" fmla="*/ 792765 w 9662615"/>
              <a:gd name="connsiteY109" fmla="*/ 1563102 h 1598136"/>
              <a:gd name="connsiteX110" fmla="*/ 669055 w 9662615"/>
              <a:gd name="connsiteY110" fmla="*/ 1543638 h 1598136"/>
              <a:gd name="connsiteX111" fmla="*/ 506152 w 9662615"/>
              <a:gd name="connsiteY111" fmla="*/ 1549124 h 1598136"/>
              <a:gd name="connsiteX112" fmla="*/ 472797 w 9662615"/>
              <a:gd name="connsiteY112" fmla="*/ 1568904 h 1598136"/>
              <a:gd name="connsiteX113" fmla="*/ 427864 w 9662615"/>
              <a:gd name="connsiteY113" fmla="*/ 1580848 h 1598136"/>
              <a:gd name="connsiteX114" fmla="*/ 408381 w 9662615"/>
              <a:gd name="connsiteY114" fmla="*/ 1552940 h 1598136"/>
              <a:gd name="connsiteX115" fmla="*/ 267163 w 9662615"/>
              <a:gd name="connsiteY115" fmla="*/ 1531913 h 1598136"/>
              <a:gd name="connsiteX116" fmla="*/ 196644 w 9662615"/>
              <a:gd name="connsiteY116" fmla="*/ 1524565 h 1598136"/>
              <a:gd name="connsiteX117" fmla="*/ 86819 w 9662615"/>
              <a:gd name="connsiteY117" fmla="*/ 1519517 h 1598136"/>
              <a:gd name="connsiteX118" fmla="*/ 53369 w 9662615"/>
              <a:gd name="connsiteY118" fmla="*/ 1516853 h 1598136"/>
              <a:gd name="connsiteX119" fmla="*/ 2359 w 9662615"/>
              <a:gd name="connsiteY119" fmla="*/ 1515247 h 1598136"/>
              <a:gd name="connsiteX120" fmla="*/ 0 w 9662615"/>
              <a:gd name="connsiteY120" fmla="*/ 1514932 h 1598136"/>
              <a:gd name="connsiteX121" fmla="*/ 0 w 9662615"/>
              <a:gd name="connsiteY121"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40263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50865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724747 w 9662615"/>
              <a:gd name="connsiteY62" fmla="*/ 1552439 h 1592835"/>
              <a:gd name="connsiteX63" fmla="*/ 4697562 w 9662615"/>
              <a:gd name="connsiteY63" fmla="*/ 1551206 h 1592835"/>
              <a:gd name="connsiteX64" fmla="*/ 4662664 w 9662615"/>
              <a:gd name="connsiteY64" fmla="*/ 1573162 h 1592835"/>
              <a:gd name="connsiteX65" fmla="*/ 4603028 w 9662615"/>
              <a:gd name="connsiteY65" fmla="*/ 1568821 h 1592835"/>
              <a:gd name="connsiteX66" fmla="*/ 4541612 w 9662615"/>
              <a:gd name="connsiteY66" fmla="*/ 1545262 h 1592835"/>
              <a:gd name="connsiteX67" fmla="*/ 4422155 w 9662615"/>
              <a:gd name="connsiteY67" fmla="*/ 1542059 h 1592835"/>
              <a:gd name="connsiteX68" fmla="*/ 4221826 w 9662615"/>
              <a:gd name="connsiteY68" fmla="*/ 1508923 h 1592835"/>
              <a:gd name="connsiteX69" fmla="*/ 4096601 w 9662615"/>
              <a:gd name="connsiteY69" fmla="*/ 1521563 h 1592835"/>
              <a:gd name="connsiteX70" fmla="*/ 3970635 w 9662615"/>
              <a:gd name="connsiteY70" fmla="*/ 1544815 h 1592835"/>
              <a:gd name="connsiteX71" fmla="*/ 3833906 w 9662615"/>
              <a:gd name="connsiteY71" fmla="*/ 1516637 h 1592835"/>
              <a:gd name="connsiteX72" fmla="*/ 3696258 w 9662615"/>
              <a:gd name="connsiteY72" fmla="*/ 1537563 h 1592835"/>
              <a:gd name="connsiteX73" fmla="*/ 3594070 w 9662615"/>
              <a:gd name="connsiteY73" fmla="*/ 1509422 h 1592835"/>
              <a:gd name="connsiteX74" fmla="*/ 3565233 w 9662615"/>
              <a:gd name="connsiteY74" fmla="*/ 1515122 h 1592835"/>
              <a:gd name="connsiteX75" fmla="*/ 3560267 w 9662615"/>
              <a:gd name="connsiteY75" fmla="*/ 1516288 h 1592835"/>
              <a:gd name="connsiteX76" fmla="*/ 3540258 w 9662615"/>
              <a:gd name="connsiteY76" fmla="*/ 1516976 h 1592835"/>
              <a:gd name="connsiteX77" fmla="*/ 3534780 w 9662615"/>
              <a:gd name="connsiteY77" fmla="*/ 1522141 h 1592835"/>
              <a:gd name="connsiteX78" fmla="*/ 3504783 w 9662615"/>
              <a:gd name="connsiteY78" fmla="*/ 1526739 h 1592835"/>
              <a:gd name="connsiteX79" fmla="*/ 3430805 w 9662615"/>
              <a:gd name="connsiteY79" fmla="*/ 1542521 h 1592835"/>
              <a:gd name="connsiteX80" fmla="*/ 3292707 w 9662615"/>
              <a:gd name="connsiteY80" fmla="*/ 1520490 h 1592835"/>
              <a:gd name="connsiteX81" fmla="*/ 3187872 w 9662615"/>
              <a:gd name="connsiteY81" fmla="*/ 1519991 h 1592835"/>
              <a:gd name="connsiteX82" fmla="*/ 3148026 w 9662615"/>
              <a:gd name="connsiteY82" fmla="*/ 1524777 h 1592835"/>
              <a:gd name="connsiteX83" fmla="*/ 3092394 w 9662615"/>
              <a:gd name="connsiteY83" fmla="*/ 1528115 h 1592835"/>
              <a:gd name="connsiteX84" fmla="*/ 2994200 w 9662615"/>
              <a:gd name="connsiteY84" fmla="*/ 1537857 h 1592835"/>
              <a:gd name="connsiteX85" fmla="*/ 2862301 w 9662615"/>
              <a:gd name="connsiteY85" fmla="*/ 1544250 h 1592835"/>
              <a:gd name="connsiteX86" fmla="*/ 2766335 w 9662615"/>
              <a:gd name="connsiteY86" fmla="*/ 1527662 h 1592835"/>
              <a:gd name="connsiteX87" fmla="*/ 2757836 w 9662615"/>
              <a:gd name="connsiteY87" fmla="*/ 1531371 h 1592835"/>
              <a:gd name="connsiteX88" fmla="*/ 2691555 w 9662615"/>
              <a:gd name="connsiteY88" fmla="*/ 1530283 h 1592835"/>
              <a:gd name="connsiteX89" fmla="*/ 2491676 w 9662615"/>
              <a:gd name="connsiteY89" fmla="*/ 1500859 h 1592835"/>
              <a:gd name="connsiteX90" fmla="*/ 2378036 w 9662615"/>
              <a:gd name="connsiteY90" fmla="*/ 1520645 h 1592835"/>
              <a:gd name="connsiteX91" fmla="*/ 2284269 w 9662615"/>
              <a:gd name="connsiteY91" fmla="*/ 1503068 h 1592835"/>
              <a:gd name="connsiteX92" fmla="*/ 2207104 w 9662615"/>
              <a:gd name="connsiteY92" fmla="*/ 1508888 h 1592835"/>
              <a:gd name="connsiteX93" fmla="*/ 2149226 w 9662615"/>
              <a:gd name="connsiteY93" fmla="*/ 1523409 h 1592835"/>
              <a:gd name="connsiteX94" fmla="*/ 2084783 w 9662615"/>
              <a:gd name="connsiteY94" fmla="*/ 1524245 h 1592835"/>
              <a:gd name="connsiteX95" fmla="*/ 2070075 w 9662615"/>
              <a:gd name="connsiteY95" fmla="*/ 1511285 h 1592835"/>
              <a:gd name="connsiteX96" fmla="*/ 2001057 w 9662615"/>
              <a:gd name="connsiteY96" fmla="*/ 1516449 h 1592835"/>
              <a:gd name="connsiteX97" fmla="*/ 1896330 w 9662615"/>
              <a:gd name="connsiteY97" fmla="*/ 1525725 h 1592835"/>
              <a:gd name="connsiteX98" fmla="*/ 1835994 w 9662615"/>
              <a:gd name="connsiteY98" fmla="*/ 1527678 h 1592835"/>
              <a:gd name="connsiteX99" fmla="*/ 1671119 w 9662615"/>
              <a:gd name="connsiteY99" fmla="*/ 1536701 h 1592835"/>
              <a:gd name="connsiteX100" fmla="*/ 1601337 w 9662615"/>
              <a:gd name="connsiteY100" fmla="*/ 1548552 h 1592835"/>
              <a:gd name="connsiteX101" fmla="*/ 1407755 w 9662615"/>
              <a:gd name="connsiteY101" fmla="*/ 1571444 h 1592835"/>
              <a:gd name="connsiteX102" fmla="*/ 1271994 w 9662615"/>
              <a:gd name="connsiteY102" fmla="*/ 1579471 h 1592835"/>
              <a:gd name="connsiteX103" fmla="*/ 1249226 w 9662615"/>
              <a:gd name="connsiteY103" fmla="*/ 1583140 h 1592835"/>
              <a:gd name="connsiteX104" fmla="*/ 1217719 w 9662615"/>
              <a:gd name="connsiteY104" fmla="*/ 1580863 h 1592835"/>
              <a:gd name="connsiteX105" fmla="*/ 1091432 w 9662615"/>
              <a:gd name="connsiteY105" fmla="*/ 1571003 h 1592835"/>
              <a:gd name="connsiteX106" fmla="*/ 992039 w 9662615"/>
              <a:gd name="connsiteY106" fmla="*/ 1556662 h 1592835"/>
              <a:gd name="connsiteX107" fmla="*/ 868264 w 9662615"/>
              <a:gd name="connsiteY107" fmla="*/ 1566392 h 1592835"/>
              <a:gd name="connsiteX108" fmla="*/ 792765 w 9662615"/>
              <a:gd name="connsiteY108" fmla="*/ 1563102 h 1592835"/>
              <a:gd name="connsiteX109" fmla="*/ 669055 w 9662615"/>
              <a:gd name="connsiteY109" fmla="*/ 1543638 h 1592835"/>
              <a:gd name="connsiteX110" fmla="*/ 506152 w 9662615"/>
              <a:gd name="connsiteY110" fmla="*/ 1549124 h 1592835"/>
              <a:gd name="connsiteX111" fmla="*/ 472797 w 9662615"/>
              <a:gd name="connsiteY111" fmla="*/ 1568904 h 1592835"/>
              <a:gd name="connsiteX112" fmla="*/ 427864 w 9662615"/>
              <a:gd name="connsiteY112" fmla="*/ 1580848 h 1592835"/>
              <a:gd name="connsiteX113" fmla="*/ 408381 w 9662615"/>
              <a:gd name="connsiteY113" fmla="*/ 1552940 h 1592835"/>
              <a:gd name="connsiteX114" fmla="*/ 267163 w 9662615"/>
              <a:gd name="connsiteY114" fmla="*/ 1531913 h 1592835"/>
              <a:gd name="connsiteX115" fmla="*/ 196644 w 9662615"/>
              <a:gd name="connsiteY115" fmla="*/ 1524565 h 1592835"/>
              <a:gd name="connsiteX116" fmla="*/ 86819 w 9662615"/>
              <a:gd name="connsiteY116" fmla="*/ 1519517 h 1592835"/>
              <a:gd name="connsiteX117" fmla="*/ 53369 w 9662615"/>
              <a:gd name="connsiteY117" fmla="*/ 1516853 h 1592835"/>
              <a:gd name="connsiteX118" fmla="*/ 2359 w 9662615"/>
              <a:gd name="connsiteY118" fmla="*/ 1515247 h 1592835"/>
              <a:gd name="connsiteX119" fmla="*/ 0 w 9662615"/>
              <a:gd name="connsiteY119" fmla="*/ 1514932 h 1592835"/>
              <a:gd name="connsiteX120" fmla="*/ 0 w 9662615"/>
              <a:gd name="connsiteY120"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697562 w 9662615"/>
              <a:gd name="connsiteY62" fmla="*/ 1551206 h 1592835"/>
              <a:gd name="connsiteX63" fmla="*/ 4662664 w 9662615"/>
              <a:gd name="connsiteY63" fmla="*/ 1573162 h 1592835"/>
              <a:gd name="connsiteX64" fmla="*/ 4603028 w 9662615"/>
              <a:gd name="connsiteY64" fmla="*/ 1568821 h 1592835"/>
              <a:gd name="connsiteX65" fmla="*/ 4541612 w 9662615"/>
              <a:gd name="connsiteY65" fmla="*/ 1545262 h 1592835"/>
              <a:gd name="connsiteX66" fmla="*/ 4422155 w 9662615"/>
              <a:gd name="connsiteY66" fmla="*/ 1542059 h 1592835"/>
              <a:gd name="connsiteX67" fmla="*/ 4221826 w 9662615"/>
              <a:gd name="connsiteY67" fmla="*/ 1508923 h 1592835"/>
              <a:gd name="connsiteX68" fmla="*/ 4096601 w 9662615"/>
              <a:gd name="connsiteY68" fmla="*/ 1521563 h 1592835"/>
              <a:gd name="connsiteX69" fmla="*/ 3970635 w 9662615"/>
              <a:gd name="connsiteY69" fmla="*/ 1544815 h 1592835"/>
              <a:gd name="connsiteX70" fmla="*/ 3833906 w 9662615"/>
              <a:gd name="connsiteY70" fmla="*/ 1516637 h 1592835"/>
              <a:gd name="connsiteX71" fmla="*/ 3696258 w 9662615"/>
              <a:gd name="connsiteY71" fmla="*/ 1537563 h 1592835"/>
              <a:gd name="connsiteX72" fmla="*/ 3594070 w 9662615"/>
              <a:gd name="connsiteY72" fmla="*/ 1509422 h 1592835"/>
              <a:gd name="connsiteX73" fmla="*/ 3565233 w 9662615"/>
              <a:gd name="connsiteY73" fmla="*/ 1515122 h 1592835"/>
              <a:gd name="connsiteX74" fmla="*/ 3560267 w 9662615"/>
              <a:gd name="connsiteY74" fmla="*/ 1516288 h 1592835"/>
              <a:gd name="connsiteX75" fmla="*/ 3540258 w 9662615"/>
              <a:gd name="connsiteY75" fmla="*/ 1516976 h 1592835"/>
              <a:gd name="connsiteX76" fmla="*/ 3534780 w 9662615"/>
              <a:gd name="connsiteY76" fmla="*/ 1522141 h 1592835"/>
              <a:gd name="connsiteX77" fmla="*/ 3504783 w 9662615"/>
              <a:gd name="connsiteY77" fmla="*/ 1526739 h 1592835"/>
              <a:gd name="connsiteX78" fmla="*/ 3430805 w 9662615"/>
              <a:gd name="connsiteY78" fmla="*/ 1542521 h 1592835"/>
              <a:gd name="connsiteX79" fmla="*/ 3292707 w 9662615"/>
              <a:gd name="connsiteY79" fmla="*/ 1520490 h 1592835"/>
              <a:gd name="connsiteX80" fmla="*/ 3187872 w 9662615"/>
              <a:gd name="connsiteY80" fmla="*/ 1519991 h 1592835"/>
              <a:gd name="connsiteX81" fmla="*/ 3148026 w 9662615"/>
              <a:gd name="connsiteY81" fmla="*/ 1524777 h 1592835"/>
              <a:gd name="connsiteX82" fmla="*/ 3092394 w 9662615"/>
              <a:gd name="connsiteY82" fmla="*/ 1528115 h 1592835"/>
              <a:gd name="connsiteX83" fmla="*/ 2994200 w 9662615"/>
              <a:gd name="connsiteY83" fmla="*/ 1537857 h 1592835"/>
              <a:gd name="connsiteX84" fmla="*/ 2862301 w 9662615"/>
              <a:gd name="connsiteY84" fmla="*/ 1544250 h 1592835"/>
              <a:gd name="connsiteX85" fmla="*/ 2766335 w 9662615"/>
              <a:gd name="connsiteY85" fmla="*/ 1527662 h 1592835"/>
              <a:gd name="connsiteX86" fmla="*/ 2757836 w 9662615"/>
              <a:gd name="connsiteY86" fmla="*/ 1531371 h 1592835"/>
              <a:gd name="connsiteX87" fmla="*/ 2691555 w 9662615"/>
              <a:gd name="connsiteY87" fmla="*/ 1530283 h 1592835"/>
              <a:gd name="connsiteX88" fmla="*/ 2491676 w 9662615"/>
              <a:gd name="connsiteY88" fmla="*/ 1500859 h 1592835"/>
              <a:gd name="connsiteX89" fmla="*/ 2378036 w 9662615"/>
              <a:gd name="connsiteY89" fmla="*/ 1520645 h 1592835"/>
              <a:gd name="connsiteX90" fmla="*/ 2284269 w 9662615"/>
              <a:gd name="connsiteY90" fmla="*/ 1503068 h 1592835"/>
              <a:gd name="connsiteX91" fmla="*/ 2207104 w 9662615"/>
              <a:gd name="connsiteY91" fmla="*/ 1508888 h 1592835"/>
              <a:gd name="connsiteX92" fmla="*/ 2149226 w 9662615"/>
              <a:gd name="connsiteY92" fmla="*/ 1523409 h 1592835"/>
              <a:gd name="connsiteX93" fmla="*/ 2084783 w 9662615"/>
              <a:gd name="connsiteY93" fmla="*/ 1524245 h 1592835"/>
              <a:gd name="connsiteX94" fmla="*/ 2070075 w 9662615"/>
              <a:gd name="connsiteY94" fmla="*/ 1511285 h 1592835"/>
              <a:gd name="connsiteX95" fmla="*/ 2001057 w 9662615"/>
              <a:gd name="connsiteY95" fmla="*/ 1516449 h 1592835"/>
              <a:gd name="connsiteX96" fmla="*/ 1896330 w 9662615"/>
              <a:gd name="connsiteY96" fmla="*/ 1525725 h 1592835"/>
              <a:gd name="connsiteX97" fmla="*/ 1835994 w 9662615"/>
              <a:gd name="connsiteY97" fmla="*/ 1527678 h 1592835"/>
              <a:gd name="connsiteX98" fmla="*/ 1671119 w 9662615"/>
              <a:gd name="connsiteY98" fmla="*/ 1536701 h 1592835"/>
              <a:gd name="connsiteX99" fmla="*/ 1601337 w 9662615"/>
              <a:gd name="connsiteY99" fmla="*/ 1548552 h 1592835"/>
              <a:gd name="connsiteX100" fmla="*/ 1407755 w 9662615"/>
              <a:gd name="connsiteY100" fmla="*/ 1571444 h 1592835"/>
              <a:gd name="connsiteX101" fmla="*/ 1271994 w 9662615"/>
              <a:gd name="connsiteY101" fmla="*/ 1579471 h 1592835"/>
              <a:gd name="connsiteX102" fmla="*/ 1249226 w 9662615"/>
              <a:gd name="connsiteY102" fmla="*/ 1583140 h 1592835"/>
              <a:gd name="connsiteX103" fmla="*/ 1217719 w 9662615"/>
              <a:gd name="connsiteY103" fmla="*/ 1580863 h 1592835"/>
              <a:gd name="connsiteX104" fmla="*/ 1091432 w 9662615"/>
              <a:gd name="connsiteY104" fmla="*/ 1571003 h 1592835"/>
              <a:gd name="connsiteX105" fmla="*/ 992039 w 9662615"/>
              <a:gd name="connsiteY105" fmla="*/ 1556662 h 1592835"/>
              <a:gd name="connsiteX106" fmla="*/ 868264 w 9662615"/>
              <a:gd name="connsiteY106" fmla="*/ 1566392 h 1592835"/>
              <a:gd name="connsiteX107" fmla="*/ 792765 w 9662615"/>
              <a:gd name="connsiteY107" fmla="*/ 1563102 h 1592835"/>
              <a:gd name="connsiteX108" fmla="*/ 669055 w 9662615"/>
              <a:gd name="connsiteY108" fmla="*/ 1543638 h 1592835"/>
              <a:gd name="connsiteX109" fmla="*/ 506152 w 9662615"/>
              <a:gd name="connsiteY109" fmla="*/ 1549124 h 1592835"/>
              <a:gd name="connsiteX110" fmla="*/ 472797 w 9662615"/>
              <a:gd name="connsiteY110" fmla="*/ 1568904 h 1592835"/>
              <a:gd name="connsiteX111" fmla="*/ 427864 w 9662615"/>
              <a:gd name="connsiteY111" fmla="*/ 1580848 h 1592835"/>
              <a:gd name="connsiteX112" fmla="*/ 408381 w 9662615"/>
              <a:gd name="connsiteY112" fmla="*/ 1552940 h 1592835"/>
              <a:gd name="connsiteX113" fmla="*/ 267163 w 9662615"/>
              <a:gd name="connsiteY113" fmla="*/ 1531913 h 1592835"/>
              <a:gd name="connsiteX114" fmla="*/ 196644 w 9662615"/>
              <a:gd name="connsiteY114" fmla="*/ 1524565 h 1592835"/>
              <a:gd name="connsiteX115" fmla="*/ 86819 w 9662615"/>
              <a:gd name="connsiteY115" fmla="*/ 1519517 h 1592835"/>
              <a:gd name="connsiteX116" fmla="*/ 53369 w 9662615"/>
              <a:gd name="connsiteY116" fmla="*/ 1516853 h 1592835"/>
              <a:gd name="connsiteX117" fmla="*/ 2359 w 9662615"/>
              <a:gd name="connsiteY117" fmla="*/ 1515247 h 1592835"/>
              <a:gd name="connsiteX118" fmla="*/ 0 w 9662615"/>
              <a:gd name="connsiteY118" fmla="*/ 1514932 h 1592835"/>
              <a:gd name="connsiteX119" fmla="*/ 0 w 9662615"/>
              <a:gd name="connsiteY119"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0033 w 9662615"/>
              <a:gd name="connsiteY60" fmla="*/ 1555274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5334 w 9662615"/>
              <a:gd name="connsiteY60" fmla="*/ 1581778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565435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21094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21094"/>
              <a:gd name="connsiteX1" fmla="*/ 9662615 w 9662615"/>
              <a:gd name="connsiteY1" fmla="*/ 0 h 1621094"/>
              <a:gd name="connsiteX2" fmla="*/ 9662615 w 9662615"/>
              <a:gd name="connsiteY2" fmla="*/ 1280346 h 1621094"/>
              <a:gd name="connsiteX3" fmla="*/ 9658420 w 9662615"/>
              <a:gd name="connsiteY3" fmla="*/ 1280106 h 1621094"/>
              <a:gd name="connsiteX4" fmla="*/ 9469546 w 9662615"/>
              <a:gd name="connsiteY4" fmla="*/ 1289837 h 1621094"/>
              <a:gd name="connsiteX5" fmla="*/ 9385895 w 9662615"/>
              <a:gd name="connsiteY5" fmla="*/ 1269203 h 1621094"/>
              <a:gd name="connsiteX6" fmla="*/ 9144767 w 9662615"/>
              <a:gd name="connsiteY6" fmla="*/ 1264120 h 1621094"/>
              <a:gd name="connsiteX7" fmla="*/ 8837252 w 9662615"/>
              <a:gd name="connsiteY7" fmla="*/ 1350515 h 1621094"/>
              <a:gd name="connsiteX8" fmla="*/ 8705466 w 9662615"/>
              <a:gd name="connsiteY8" fmla="*/ 1342419 h 1621094"/>
              <a:gd name="connsiteX9" fmla="*/ 8652221 w 9662615"/>
              <a:gd name="connsiteY9" fmla="*/ 1326906 h 1621094"/>
              <a:gd name="connsiteX10" fmla="*/ 8632312 w 9662615"/>
              <a:gd name="connsiteY10" fmla="*/ 1326025 h 1621094"/>
              <a:gd name="connsiteX11" fmla="*/ 8591582 w 9662615"/>
              <a:gd name="connsiteY11" fmla="*/ 1341666 h 1621094"/>
              <a:gd name="connsiteX12" fmla="*/ 8537336 w 9662615"/>
              <a:gd name="connsiteY12" fmla="*/ 1341684 h 1621094"/>
              <a:gd name="connsiteX13" fmla="*/ 8472508 w 9662615"/>
              <a:gd name="connsiteY13" fmla="*/ 1363109 h 1621094"/>
              <a:gd name="connsiteX14" fmla="*/ 8258477 w 9662615"/>
              <a:gd name="connsiteY14" fmla="*/ 1370666 h 1621094"/>
              <a:gd name="connsiteX15" fmla="*/ 8197961 w 9662615"/>
              <a:gd name="connsiteY15" fmla="*/ 1392804 h 1621094"/>
              <a:gd name="connsiteX16" fmla="*/ 8171196 w 9662615"/>
              <a:gd name="connsiteY16" fmla="*/ 1397216 h 1621094"/>
              <a:gd name="connsiteX17" fmla="*/ 8127667 w 9662615"/>
              <a:gd name="connsiteY17" fmla="*/ 1418254 h 1621094"/>
              <a:gd name="connsiteX18" fmla="*/ 7974579 w 9662615"/>
              <a:gd name="connsiteY18" fmla="*/ 1383439 h 1621094"/>
              <a:gd name="connsiteX19" fmla="*/ 7768351 w 9662615"/>
              <a:gd name="connsiteY19" fmla="*/ 1395051 h 1621094"/>
              <a:gd name="connsiteX20" fmla="*/ 7635985 w 9662615"/>
              <a:gd name="connsiteY20" fmla="*/ 1386363 h 1621094"/>
              <a:gd name="connsiteX21" fmla="*/ 7466069 w 9662615"/>
              <a:gd name="connsiteY21" fmla="*/ 1377654 h 1621094"/>
              <a:gd name="connsiteX22" fmla="*/ 7355642 w 9662615"/>
              <a:gd name="connsiteY22" fmla="*/ 1407761 h 1621094"/>
              <a:gd name="connsiteX23" fmla="*/ 7151610 w 9662615"/>
              <a:gd name="connsiteY23" fmla="*/ 1397856 h 1621094"/>
              <a:gd name="connsiteX24" fmla="*/ 7082147 w 9662615"/>
              <a:gd name="connsiteY24" fmla="*/ 1406113 h 1621094"/>
              <a:gd name="connsiteX25" fmla="*/ 7014958 w 9662615"/>
              <a:gd name="connsiteY25" fmla="*/ 1396883 h 1621094"/>
              <a:gd name="connsiteX26" fmla="*/ 6907567 w 9662615"/>
              <a:gd name="connsiteY26" fmla="*/ 1419149 h 1621094"/>
              <a:gd name="connsiteX27" fmla="*/ 6748428 w 9662615"/>
              <a:gd name="connsiteY27" fmla="*/ 1420308 h 1621094"/>
              <a:gd name="connsiteX28" fmla="*/ 6654257 w 9662615"/>
              <a:gd name="connsiteY28" fmla="*/ 1424143 h 1621094"/>
              <a:gd name="connsiteX29" fmla="*/ 6620123 w 9662615"/>
              <a:gd name="connsiteY29" fmla="*/ 1430535 h 1621094"/>
              <a:gd name="connsiteX30" fmla="*/ 6571355 w 9662615"/>
              <a:gd name="connsiteY30" fmla="*/ 1436144 h 1621094"/>
              <a:gd name="connsiteX31" fmla="*/ 6486557 w 9662615"/>
              <a:gd name="connsiteY31" fmla="*/ 1449861 h 1621094"/>
              <a:gd name="connsiteX32" fmla="*/ 6370419 w 9662615"/>
              <a:gd name="connsiteY32" fmla="*/ 1461649 h 1621094"/>
              <a:gd name="connsiteX33" fmla="*/ 6278839 w 9662615"/>
              <a:gd name="connsiteY33" fmla="*/ 1449160 h 1621094"/>
              <a:gd name="connsiteX34" fmla="*/ 6272455 w 9662615"/>
              <a:gd name="connsiteY34" fmla="*/ 1453191 h 1621094"/>
              <a:gd name="connsiteX35" fmla="*/ 6212659 w 9662615"/>
              <a:gd name="connsiteY35" fmla="*/ 1454850 h 1621094"/>
              <a:gd name="connsiteX36" fmla="*/ 6069317 w 9662615"/>
              <a:gd name="connsiteY36" fmla="*/ 1445838 h 1621094"/>
              <a:gd name="connsiteX37" fmla="*/ 5878477 w 9662615"/>
              <a:gd name="connsiteY37" fmla="*/ 1439180 h 1621094"/>
              <a:gd name="connsiteX38" fmla="*/ 5838387 w 9662615"/>
              <a:gd name="connsiteY38" fmla="*/ 1444679 h 1621094"/>
              <a:gd name="connsiteX39" fmla="*/ 5771136 w 9662615"/>
              <a:gd name="connsiteY39" fmla="*/ 1453639 h 1621094"/>
              <a:gd name="connsiteX40" fmla="*/ 5724081 w 9662615"/>
              <a:gd name="connsiteY40" fmla="*/ 1470431 h 1621094"/>
              <a:gd name="connsiteX41" fmla="*/ 5666577 w 9662615"/>
              <a:gd name="connsiteY41" fmla="*/ 1473921 h 1621094"/>
              <a:gd name="connsiteX42" fmla="*/ 5649068 w 9662615"/>
              <a:gd name="connsiteY42" fmla="*/ 1461676 h 1621094"/>
              <a:gd name="connsiteX43" fmla="*/ 5588902 w 9662615"/>
              <a:gd name="connsiteY43" fmla="*/ 1469647 h 1621094"/>
              <a:gd name="connsiteX44" fmla="*/ 5498090 w 9662615"/>
              <a:gd name="connsiteY44" fmla="*/ 1483173 h 1621094"/>
              <a:gd name="connsiteX45" fmla="*/ 5444641 w 9662615"/>
              <a:gd name="connsiteY45" fmla="*/ 1487602 h 1621094"/>
              <a:gd name="connsiteX46" fmla="*/ 5299812 w 9662615"/>
              <a:gd name="connsiteY46" fmla="*/ 1503362 h 1621094"/>
              <a:gd name="connsiteX47" fmla="*/ 5213947 w 9662615"/>
              <a:gd name="connsiteY47" fmla="*/ 1516637 h 1621094"/>
              <a:gd name="connsiteX48" fmla="*/ 5090342 w 9662615"/>
              <a:gd name="connsiteY48" fmla="*/ 1546680 h 1621094"/>
              <a:gd name="connsiteX49" fmla="*/ 5129812 w 9662615"/>
              <a:gd name="connsiteY49" fmla="*/ 1521277 h 1621094"/>
              <a:gd name="connsiteX50" fmla="*/ 5059484 w 9662615"/>
              <a:gd name="connsiteY50" fmla="*/ 1546802 h 1621094"/>
              <a:gd name="connsiteX51" fmla="*/ 5038524 w 9662615"/>
              <a:gd name="connsiteY51" fmla="*/ 1545675 h 1621094"/>
              <a:gd name="connsiteX52" fmla="*/ 5026564 w 9662615"/>
              <a:gd name="connsiteY52" fmla="*/ 1545376 h 1621094"/>
              <a:gd name="connsiteX53" fmla="*/ 4969433 w 9662615"/>
              <a:gd name="connsiteY53" fmla="*/ 1550865 h 1621094"/>
              <a:gd name="connsiteX54" fmla="*/ 4921303 w 9662615"/>
              <a:gd name="connsiteY54" fmla="*/ 1575379 h 1621094"/>
              <a:gd name="connsiteX55" fmla="*/ 4871726 w 9662615"/>
              <a:gd name="connsiteY55" fmla="*/ 1570584 h 1621094"/>
              <a:gd name="connsiteX56" fmla="*/ 4847242 w 9662615"/>
              <a:gd name="connsiteY56" fmla="*/ 1621094 h 1621094"/>
              <a:gd name="connsiteX57" fmla="*/ 4821058 w 9662615"/>
              <a:gd name="connsiteY57" fmla="*/ 1553078 h 1621094"/>
              <a:gd name="connsiteX58" fmla="*/ 4791466 w 9662615"/>
              <a:gd name="connsiteY58" fmla="*/ 1561324 h 1621094"/>
              <a:gd name="connsiteX59" fmla="*/ 4784247 w 9662615"/>
              <a:gd name="connsiteY59" fmla="*/ 1562342 h 1621094"/>
              <a:gd name="connsiteX60" fmla="*/ 4735334 w 9662615"/>
              <a:gd name="connsiteY60" fmla="*/ 1581778 h 1621094"/>
              <a:gd name="connsiteX61" fmla="*/ 4697562 w 9662615"/>
              <a:gd name="connsiteY61" fmla="*/ 1551206 h 1621094"/>
              <a:gd name="connsiteX62" fmla="*/ 4662664 w 9662615"/>
              <a:gd name="connsiteY62" fmla="*/ 1573162 h 1621094"/>
              <a:gd name="connsiteX63" fmla="*/ 4603028 w 9662615"/>
              <a:gd name="connsiteY63" fmla="*/ 1568821 h 1621094"/>
              <a:gd name="connsiteX64" fmla="*/ 4541612 w 9662615"/>
              <a:gd name="connsiteY64" fmla="*/ 1545262 h 1621094"/>
              <a:gd name="connsiteX65" fmla="*/ 4422155 w 9662615"/>
              <a:gd name="connsiteY65" fmla="*/ 1542059 h 1621094"/>
              <a:gd name="connsiteX66" fmla="*/ 4221826 w 9662615"/>
              <a:gd name="connsiteY66" fmla="*/ 1508923 h 1621094"/>
              <a:gd name="connsiteX67" fmla="*/ 4096601 w 9662615"/>
              <a:gd name="connsiteY67" fmla="*/ 1521563 h 1621094"/>
              <a:gd name="connsiteX68" fmla="*/ 3970635 w 9662615"/>
              <a:gd name="connsiteY68" fmla="*/ 1544815 h 1621094"/>
              <a:gd name="connsiteX69" fmla="*/ 3833906 w 9662615"/>
              <a:gd name="connsiteY69" fmla="*/ 1516637 h 1621094"/>
              <a:gd name="connsiteX70" fmla="*/ 3696258 w 9662615"/>
              <a:gd name="connsiteY70" fmla="*/ 1537563 h 1621094"/>
              <a:gd name="connsiteX71" fmla="*/ 3594070 w 9662615"/>
              <a:gd name="connsiteY71" fmla="*/ 1509422 h 1621094"/>
              <a:gd name="connsiteX72" fmla="*/ 3565233 w 9662615"/>
              <a:gd name="connsiteY72" fmla="*/ 1515122 h 1621094"/>
              <a:gd name="connsiteX73" fmla="*/ 3560267 w 9662615"/>
              <a:gd name="connsiteY73" fmla="*/ 1516288 h 1621094"/>
              <a:gd name="connsiteX74" fmla="*/ 3540258 w 9662615"/>
              <a:gd name="connsiteY74" fmla="*/ 1516976 h 1621094"/>
              <a:gd name="connsiteX75" fmla="*/ 3534780 w 9662615"/>
              <a:gd name="connsiteY75" fmla="*/ 1522141 h 1621094"/>
              <a:gd name="connsiteX76" fmla="*/ 3504783 w 9662615"/>
              <a:gd name="connsiteY76" fmla="*/ 1526739 h 1621094"/>
              <a:gd name="connsiteX77" fmla="*/ 3430805 w 9662615"/>
              <a:gd name="connsiteY77" fmla="*/ 1542521 h 1621094"/>
              <a:gd name="connsiteX78" fmla="*/ 3292707 w 9662615"/>
              <a:gd name="connsiteY78" fmla="*/ 1520490 h 1621094"/>
              <a:gd name="connsiteX79" fmla="*/ 3187872 w 9662615"/>
              <a:gd name="connsiteY79" fmla="*/ 1519991 h 1621094"/>
              <a:gd name="connsiteX80" fmla="*/ 3148026 w 9662615"/>
              <a:gd name="connsiteY80" fmla="*/ 1524777 h 1621094"/>
              <a:gd name="connsiteX81" fmla="*/ 3092394 w 9662615"/>
              <a:gd name="connsiteY81" fmla="*/ 1528115 h 1621094"/>
              <a:gd name="connsiteX82" fmla="*/ 2994200 w 9662615"/>
              <a:gd name="connsiteY82" fmla="*/ 1537857 h 1621094"/>
              <a:gd name="connsiteX83" fmla="*/ 2862301 w 9662615"/>
              <a:gd name="connsiteY83" fmla="*/ 1544250 h 1621094"/>
              <a:gd name="connsiteX84" fmla="*/ 2766335 w 9662615"/>
              <a:gd name="connsiteY84" fmla="*/ 1527662 h 1621094"/>
              <a:gd name="connsiteX85" fmla="*/ 2757836 w 9662615"/>
              <a:gd name="connsiteY85" fmla="*/ 1531371 h 1621094"/>
              <a:gd name="connsiteX86" fmla="*/ 2691555 w 9662615"/>
              <a:gd name="connsiteY86" fmla="*/ 1530283 h 1621094"/>
              <a:gd name="connsiteX87" fmla="*/ 2491676 w 9662615"/>
              <a:gd name="connsiteY87" fmla="*/ 1500859 h 1621094"/>
              <a:gd name="connsiteX88" fmla="*/ 2378036 w 9662615"/>
              <a:gd name="connsiteY88" fmla="*/ 1520645 h 1621094"/>
              <a:gd name="connsiteX89" fmla="*/ 2284269 w 9662615"/>
              <a:gd name="connsiteY89" fmla="*/ 1503068 h 1621094"/>
              <a:gd name="connsiteX90" fmla="*/ 2207104 w 9662615"/>
              <a:gd name="connsiteY90" fmla="*/ 1508888 h 1621094"/>
              <a:gd name="connsiteX91" fmla="*/ 2149226 w 9662615"/>
              <a:gd name="connsiteY91" fmla="*/ 1523409 h 1621094"/>
              <a:gd name="connsiteX92" fmla="*/ 2084783 w 9662615"/>
              <a:gd name="connsiteY92" fmla="*/ 1524245 h 1621094"/>
              <a:gd name="connsiteX93" fmla="*/ 2070075 w 9662615"/>
              <a:gd name="connsiteY93" fmla="*/ 1511285 h 1621094"/>
              <a:gd name="connsiteX94" fmla="*/ 2001057 w 9662615"/>
              <a:gd name="connsiteY94" fmla="*/ 1516449 h 1621094"/>
              <a:gd name="connsiteX95" fmla="*/ 1896330 w 9662615"/>
              <a:gd name="connsiteY95" fmla="*/ 1525725 h 1621094"/>
              <a:gd name="connsiteX96" fmla="*/ 1835994 w 9662615"/>
              <a:gd name="connsiteY96" fmla="*/ 1527678 h 1621094"/>
              <a:gd name="connsiteX97" fmla="*/ 1671119 w 9662615"/>
              <a:gd name="connsiteY97" fmla="*/ 1536701 h 1621094"/>
              <a:gd name="connsiteX98" fmla="*/ 1601337 w 9662615"/>
              <a:gd name="connsiteY98" fmla="*/ 1548552 h 1621094"/>
              <a:gd name="connsiteX99" fmla="*/ 1407755 w 9662615"/>
              <a:gd name="connsiteY99" fmla="*/ 1571444 h 1621094"/>
              <a:gd name="connsiteX100" fmla="*/ 1271994 w 9662615"/>
              <a:gd name="connsiteY100" fmla="*/ 1579471 h 1621094"/>
              <a:gd name="connsiteX101" fmla="*/ 1249226 w 9662615"/>
              <a:gd name="connsiteY101" fmla="*/ 1583140 h 1621094"/>
              <a:gd name="connsiteX102" fmla="*/ 1217719 w 9662615"/>
              <a:gd name="connsiteY102" fmla="*/ 1580863 h 1621094"/>
              <a:gd name="connsiteX103" fmla="*/ 1091432 w 9662615"/>
              <a:gd name="connsiteY103" fmla="*/ 1571003 h 1621094"/>
              <a:gd name="connsiteX104" fmla="*/ 992039 w 9662615"/>
              <a:gd name="connsiteY104" fmla="*/ 1556662 h 1621094"/>
              <a:gd name="connsiteX105" fmla="*/ 868264 w 9662615"/>
              <a:gd name="connsiteY105" fmla="*/ 1566392 h 1621094"/>
              <a:gd name="connsiteX106" fmla="*/ 792765 w 9662615"/>
              <a:gd name="connsiteY106" fmla="*/ 1563102 h 1621094"/>
              <a:gd name="connsiteX107" fmla="*/ 669055 w 9662615"/>
              <a:gd name="connsiteY107" fmla="*/ 1543638 h 1621094"/>
              <a:gd name="connsiteX108" fmla="*/ 506152 w 9662615"/>
              <a:gd name="connsiteY108" fmla="*/ 1549124 h 1621094"/>
              <a:gd name="connsiteX109" fmla="*/ 472797 w 9662615"/>
              <a:gd name="connsiteY109" fmla="*/ 1568904 h 1621094"/>
              <a:gd name="connsiteX110" fmla="*/ 427864 w 9662615"/>
              <a:gd name="connsiteY110" fmla="*/ 1580848 h 1621094"/>
              <a:gd name="connsiteX111" fmla="*/ 408381 w 9662615"/>
              <a:gd name="connsiteY111" fmla="*/ 1552940 h 1621094"/>
              <a:gd name="connsiteX112" fmla="*/ 267163 w 9662615"/>
              <a:gd name="connsiteY112" fmla="*/ 1531913 h 1621094"/>
              <a:gd name="connsiteX113" fmla="*/ 196644 w 9662615"/>
              <a:gd name="connsiteY113" fmla="*/ 1524565 h 1621094"/>
              <a:gd name="connsiteX114" fmla="*/ 86819 w 9662615"/>
              <a:gd name="connsiteY114" fmla="*/ 1519517 h 1621094"/>
              <a:gd name="connsiteX115" fmla="*/ 53369 w 9662615"/>
              <a:gd name="connsiteY115" fmla="*/ 1516853 h 1621094"/>
              <a:gd name="connsiteX116" fmla="*/ 2359 w 9662615"/>
              <a:gd name="connsiteY116" fmla="*/ 1515247 h 1621094"/>
              <a:gd name="connsiteX117" fmla="*/ 0 w 9662615"/>
              <a:gd name="connsiteY117" fmla="*/ 1514932 h 1621094"/>
              <a:gd name="connsiteX118" fmla="*/ 0 w 9662615"/>
              <a:gd name="connsiteY118" fmla="*/ 0 h 1621094"/>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1303 w 9662615"/>
              <a:gd name="connsiteY54" fmla="*/ 1575379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7680"/>
              <a:gd name="connsiteX1" fmla="*/ 9662615 w 9662615"/>
              <a:gd name="connsiteY1" fmla="*/ 0 h 1597680"/>
              <a:gd name="connsiteX2" fmla="*/ 9662615 w 9662615"/>
              <a:gd name="connsiteY2" fmla="*/ 1280346 h 1597680"/>
              <a:gd name="connsiteX3" fmla="*/ 9658420 w 9662615"/>
              <a:gd name="connsiteY3" fmla="*/ 1280106 h 1597680"/>
              <a:gd name="connsiteX4" fmla="*/ 9469546 w 9662615"/>
              <a:gd name="connsiteY4" fmla="*/ 1289837 h 1597680"/>
              <a:gd name="connsiteX5" fmla="*/ 9385895 w 9662615"/>
              <a:gd name="connsiteY5" fmla="*/ 1269203 h 1597680"/>
              <a:gd name="connsiteX6" fmla="*/ 9144767 w 9662615"/>
              <a:gd name="connsiteY6" fmla="*/ 1264120 h 1597680"/>
              <a:gd name="connsiteX7" fmla="*/ 8837252 w 9662615"/>
              <a:gd name="connsiteY7" fmla="*/ 1350515 h 1597680"/>
              <a:gd name="connsiteX8" fmla="*/ 8705466 w 9662615"/>
              <a:gd name="connsiteY8" fmla="*/ 1342419 h 1597680"/>
              <a:gd name="connsiteX9" fmla="*/ 8652221 w 9662615"/>
              <a:gd name="connsiteY9" fmla="*/ 1326906 h 1597680"/>
              <a:gd name="connsiteX10" fmla="*/ 8632312 w 9662615"/>
              <a:gd name="connsiteY10" fmla="*/ 1326025 h 1597680"/>
              <a:gd name="connsiteX11" fmla="*/ 8591582 w 9662615"/>
              <a:gd name="connsiteY11" fmla="*/ 1341666 h 1597680"/>
              <a:gd name="connsiteX12" fmla="*/ 8537336 w 9662615"/>
              <a:gd name="connsiteY12" fmla="*/ 1341684 h 1597680"/>
              <a:gd name="connsiteX13" fmla="*/ 8472508 w 9662615"/>
              <a:gd name="connsiteY13" fmla="*/ 1363109 h 1597680"/>
              <a:gd name="connsiteX14" fmla="*/ 8258477 w 9662615"/>
              <a:gd name="connsiteY14" fmla="*/ 1370666 h 1597680"/>
              <a:gd name="connsiteX15" fmla="*/ 8197961 w 9662615"/>
              <a:gd name="connsiteY15" fmla="*/ 1392804 h 1597680"/>
              <a:gd name="connsiteX16" fmla="*/ 8171196 w 9662615"/>
              <a:gd name="connsiteY16" fmla="*/ 1397216 h 1597680"/>
              <a:gd name="connsiteX17" fmla="*/ 8127667 w 9662615"/>
              <a:gd name="connsiteY17" fmla="*/ 1418254 h 1597680"/>
              <a:gd name="connsiteX18" fmla="*/ 7974579 w 9662615"/>
              <a:gd name="connsiteY18" fmla="*/ 1383439 h 1597680"/>
              <a:gd name="connsiteX19" fmla="*/ 7768351 w 9662615"/>
              <a:gd name="connsiteY19" fmla="*/ 1395051 h 1597680"/>
              <a:gd name="connsiteX20" fmla="*/ 7635985 w 9662615"/>
              <a:gd name="connsiteY20" fmla="*/ 1386363 h 1597680"/>
              <a:gd name="connsiteX21" fmla="*/ 7466069 w 9662615"/>
              <a:gd name="connsiteY21" fmla="*/ 1377654 h 1597680"/>
              <a:gd name="connsiteX22" fmla="*/ 7355642 w 9662615"/>
              <a:gd name="connsiteY22" fmla="*/ 1407761 h 1597680"/>
              <a:gd name="connsiteX23" fmla="*/ 7151610 w 9662615"/>
              <a:gd name="connsiteY23" fmla="*/ 1397856 h 1597680"/>
              <a:gd name="connsiteX24" fmla="*/ 7082147 w 9662615"/>
              <a:gd name="connsiteY24" fmla="*/ 1406113 h 1597680"/>
              <a:gd name="connsiteX25" fmla="*/ 7014958 w 9662615"/>
              <a:gd name="connsiteY25" fmla="*/ 1396883 h 1597680"/>
              <a:gd name="connsiteX26" fmla="*/ 6907567 w 9662615"/>
              <a:gd name="connsiteY26" fmla="*/ 1419149 h 1597680"/>
              <a:gd name="connsiteX27" fmla="*/ 6748428 w 9662615"/>
              <a:gd name="connsiteY27" fmla="*/ 1420308 h 1597680"/>
              <a:gd name="connsiteX28" fmla="*/ 6654257 w 9662615"/>
              <a:gd name="connsiteY28" fmla="*/ 1424143 h 1597680"/>
              <a:gd name="connsiteX29" fmla="*/ 6620123 w 9662615"/>
              <a:gd name="connsiteY29" fmla="*/ 1430535 h 1597680"/>
              <a:gd name="connsiteX30" fmla="*/ 6571355 w 9662615"/>
              <a:gd name="connsiteY30" fmla="*/ 1436144 h 1597680"/>
              <a:gd name="connsiteX31" fmla="*/ 6486557 w 9662615"/>
              <a:gd name="connsiteY31" fmla="*/ 1449861 h 1597680"/>
              <a:gd name="connsiteX32" fmla="*/ 6370419 w 9662615"/>
              <a:gd name="connsiteY32" fmla="*/ 1461649 h 1597680"/>
              <a:gd name="connsiteX33" fmla="*/ 6278839 w 9662615"/>
              <a:gd name="connsiteY33" fmla="*/ 1449160 h 1597680"/>
              <a:gd name="connsiteX34" fmla="*/ 6272455 w 9662615"/>
              <a:gd name="connsiteY34" fmla="*/ 1453191 h 1597680"/>
              <a:gd name="connsiteX35" fmla="*/ 6212659 w 9662615"/>
              <a:gd name="connsiteY35" fmla="*/ 1454850 h 1597680"/>
              <a:gd name="connsiteX36" fmla="*/ 6069317 w 9662615"/>
              <a:gd name="connsiteY36" fmla="*/ 1445838 h 1597680"/>
              <a:gd name="connsiteX37" fmla="*/ 5878477 w 9662615"/>
              <a:gd name="connsiteY37" fmla="*/ 1439180 h 1597680"/>
              <a:gd name="connsiteX38" fmla="*/ 5838387 w 9662615"/>
              <a:gd name="connsiteY38" fmla="*/ 1444679 h 1597680"/>
              <a:gd name="connsiteX39" fmla="*/ 5771136 w 9662615"/>
              <a:gd name="connsiteY39" fmla="*/ 1453639 h 1597680"/>
              <a:gd name="connsiteX40" fmla="*/ 5724081 w 9662615"/>
              <a:gd name="connsiteY40" fmla="*/ 1470431 h 1597680"/>
              <a:gd name="connsiteX41" fmla="*/ 5666577 w 9662615"/>
              <a:gd name="connsiteY41" fmla="*/ 1473921 h 1597680"/>
              <a:gd name="connsiteX42" fmla="*/ 5649068 w 9662615"/>
              <a:gd name="connsiteY42" fmla="*/ 1461676 h 1597680"/>
              <a:gd name="connsiteX43" fmla="*/ 5588902 w 9662615"/>
              <a:gd name="connsiteY43" fmla="*/ 1469647 h 1597680"/>
              <a:gd name="connsiteX44" fmla="*/ 5498090 w 9662615"/>
              <a:gd name="connsiteY44" fmla="*/ 1483173 h 1597680"/>
              <a:gd name="connsiteX45" fmla="*/ 5444641 w 9662615"/>
              <a:gd name="connsiteY45" fmla="*/ 1487602 h 1597680"/>
              <a:gd name="connsiteX46" fmla="*/ 5299812 w 9662615"/>
              <a:gd name="connsiteY46" fmla="*/ 1503362 h 1597680"/>
              <a:gd name="connsiteX47" fmla="*/ 5213947 w 9662615"/>
              <a:gd name="connsiteY47" fmla="*/ 1516637 h 1597680"/>
              <a:gd name="connsiteX48" fmla="*/ 5090342 w 9662615"/>
              <a:gd name="connsiteY48" fmla="*/ 1546680 h 1597680"/>
              <a:gd name="connsiteX49" fmla="*/ 5129812 w 9662615"/>
              <a:gd name="connsiteY49" fmla="*/ 1521277 h 1597680"/>
              <a:gd name="connsiteX50" fmla="*/ 5059484 w 9662615"/>
              <a:gd name="connsiteY50" fmla="*/ 1546802 h 1597680"/>
              <a:gd name="connsiteX51" fmla="*/ 5038524 w 9662615"/>
              <a:gd name="connsiteY51" fmla="*/ 1545675 h 1597680"/>
              <a:gd name="connsiteX52" fmla="*/ 5026564 w 9662615"/>
              <a:gd name="connsiteY52" fmla="*/ 1545376 h 1597680"/>
              <a:gd name="connsiteX53" fmla="*/ 4969433 w 9662615"/>
              <a:gd name="connsiteY53" fmla="*/ 1550865 h 1597680"/>
              <a:gd name="connsiteX54" fmla="*/ 4929254 w 9662615"/>
              <a:gd name="connsiteY54" fmla="*/ 1563452 h 1597680"/>
              <a:gd name="connsiteX55" fmla="*/ 4871726 w 9662615"/>
              <a:gd name="connsiteY55" fmla="*/ 1570584 h 1597680"/>
              <a:gd name="connsiteX56" fmla="*/ 4843267 w 9662615"/>
              <a:gd name="connsiteY56" fmla="*/ 1561459 h 1597680"/>
              <a:gd name="connsiteX57" fmla="*/ 4821058 w 9662615"/>
              <a:gd name="connsiteY57" fmla="*/ 1553078 h 1597680"/>
              <a:gd name="connsiteX58" fmla="*/ 4791466 w 9662615"/>
              <a:gd name="connsiteY58" fmla="*/ 1561324 h 1597680"/>
              <a:gd name="connsiteX59" fmla="*/ 4784247 w 9662615"/>
              <a:gd name="connsiteY59" fmla="*/ 1562342 h 1597680"/>
              <a:gd name="connsiteX60" fmla="*/ 4743285 w 9662615"/>
              <a:gd name="connsiteY60" fmla="*/ 1597680 h 1597680"/>
              <a:gd name="connsiteX61" fmla="*/ 4697562 w 9662615"/>
              <a:gd name="connsiteY61" fmla="*/ 1551206 h 1597680"/>
              <a:gd name="connsiteX62" fmla="*/ 4662664 w 9662615"/>
              <a:gd name="connsiteY62" fmla="*/ 1573162 h 1597680"/>
              <a:gd name="connsiteX63" fmla="*/ 4603028 w 9662615"/>
              <a:gd name="connsiteY63" fmla="*/ 1568821 h 1597680"/>
              <a:gd name="connsiteX64" fmla="*/ 4541612 w 9662615"/>
              <a:gd name="connsiteY64" fmla="*/ 1545262 h 1597680"/>
              <a:gd name="connsiteX65" fmla="*/ 4422155 w 9662615"/>
              <a:gd name="connsiteY65" fmla="*/ 1542059 h 1597680"/>
              <a:gd name="connsiteX66" fmla="*/ 4221826 w 9662615"/>
              <a:gd name="connsiteY66" fmla="*/ 1508923 h 1597680"/>
              <a:gd name="connsiteX67" fmla="*/ 4096601 w 9662615"/>
              <a:gd name="connsiteY67" fmla="*/ 1521563 h 1597680"/>
              <a:gd name="connsiteX68" fmla="*/ 3970635 w 9662615"/>
              <a:gd name="connsiteY68" fmla="*/ 1544815 h 1597680"/>
              <a:gd name="connsiteX69" fmla="*/ 3833906 w 9662615"/>
              <a:gd name="connsiteY69" fmla="*/ 1516637 h 1597680"/>
              <a:gd name="connsiteX70" fmla="*/ 3696258 w 9662615"/>
              <a:gd name="connsiteY70" fmla="*/ 1537563 h 1597680"/>
              <a:gd name="connsiteX71" fmla="*/ 3594070 w 9662615"/>
              <a:gd name="connsiteY71" fmla="*/ 1509422 h 1597680"/>
              <a:gd name="connsiteX72" fmla="*/ 3565233 w 9662615"/>
              <a:gd name="connsiteY72" fmla="*/ 1515122 h 1597680"/>
              <a:gd name="connsiteX73" fmla="*/ 3560267 w 9662615"/>
              <a:gd name="connsiteY73" fmla="*/ 1516288 h 1597680"/>
              <a:gd name="connsiteX74" fmla="*/ 3540258 w 9662615"/>
              <a:gd name="connsiteY74" fmla="*/ 1516976 h 1597680"/>
              <a:gd name="connsiteX75" fmla="*/ 3534780 w 9662615"/>
              <a:gd name="connsiteY75" fmla="*/ 1522141 h 1597680"/>
              <a:gd name="connsiteX76" fmla="*/ 3504783 w 9662615"/>
              <a:gd name="connsiteY76" fmla="*/ 1526739 h 1597680"/>
              <a:gd name="connsiteX77" fmla="*/ 3430805 w 9662615"/>
              <a:gd name="connsiteY77" fmla="*/ 1542521 h 1597680"/>
              <a:gd name="connsiteX78" fmla="*/ 3292707 w 9662615"/>
              <a:gd name="connsiteY78" fmla="*/ 1520490 h 1597680"/>
              <a:gd name="connsiteX79" fmla="*/ 3187872 w 9662615"/>
              <a:gd name="connsiteY79" fmla="*/ 1519991 h 1597680"/>
              <a:gd name="connsiteX80" fmla="*/ 3148026 w 9662615"/>
              <a:gd name="connsiteY80" fmla="*/ 1524777 h 1597680"/>
              <a:gd name="connsiteX81" fmla="*/ 3092394 w 9662615"/>
              <a:gd name="connsiteY81" fmla="*/ 1528115 h 1597680"/>
              <a:gd name="connsiteX82" fmla="*/ 2994200 w 9662615"/>
              <a:gd name="connsiteY82" fmla="*/ 1537857 h 1597680"/>
              <a:gd name="connsiteX83" fmla="*/ 2862301 w 9662615"/>
              <a:gd name="connsiteY83" fmla="*/ 1544250 h 1597680"/>
              <a:gd name="connsiteX84" fmla="*/ 2766335 w 9662615"/>
              <a:gd name="connsiteY84" fmla="*/ 1527662 h 1597680"/>
              <a:gd name="connsiteX85" fmla="*/ 2757836 w 9662615"/>
              <a:gd name="connsiteY85" fmla="*/ 1531371 h 1597680"/>
              <a:gd name="connsiteX86" fmla="*/ 2691555 w 9662615"/>
              <a:gd name="connsiteY86" fmla="*/ 1530283 h 1597680"/>
              <a:gd name="connsiteX87" fmla="*/ 2491676 w 9662615"/>
              <a:gd name="connsiteY87" fmla="*/ 1500859 h 1597680"/>
              <a:gd name="connsiteX88" fmla="*/ 2378036 w 9662615"/>
              <a:gd name="connsiteY88" fmla="*/ 1520645 h 1597680"/>
              <a:gd name="connsiteX89" fmla="*/ 2284269 w 9662615"/>
              <a:gd name="connsiteY89" fmla="*/ 1503068 h 1597680"/>
              <a:gd name="connsiteX90" fmla="*/ 2207104 w 9662615"/>
              <a:gd name="connsiteY90" fmla="*/ 1508888 h 1597680"/>
              <a:gd name="connsiteX91" fmla="*/ 2149226 w 9662615"/>
              <a:gd name="connsiteY91" fmla="*/ 1523409 h 1597680"/>
              <a:gd name="connsiteX92" fmla="*/ 2084783 w 9662615"/>
              <a:gd name="connsiteY92" fmla="*/ 1524245 h 1597680"/>
              <a:gd name="connsiteX93" fmla="*/ 2070075 w 9662615"/>
              <a:gd name="connsiteY93" fmla="*/ 1511285 h 1597680"/>
              <a:gd name="connsiteX94" fmla="*/ 2001057 w 9662615"/>
              <a:gd name="connsiteY94" fmla="*/ 1516449 h 1597680"/>
              <a:gd name="connsiteX95" fmla="*/ 1896330 w 9662615"/>
              <a:gd name="connsiteY95" fmla="*/ 1525725 h 1597680"/>
              <a:gd name="connsiteX96" fmla="*/ 1835994 w 9662615"/>
              <a:gd name="connsiteY96" fmla="*/ 1527678 h 1597680"/>
              <a:gd name="connsiteX97" fmla="*/ 1671119 w 9662615"/>
              <a:gd name="connsiteY97" fmla="*/ 1536701 h 1597680"/>
              <a:gd name="connsiteX98" fmla="*/ 1601337 w 9662615"/>
              <a:gd name="connsiteY98" fmla="*/ 1548552 h 1597680"/>
              <a:gd name="connsiteX99" fmla="*/ 1407755 w 9662615"/>
              <a:gd name="connsiteY99" fmla="*/ 1571444 h 1597680"/>
              <a:gd name="connsiteX100" fmla="*/ 1271994 w 9662615"/>
              <a:gd name="connsiteY100" fmla="*/ 1579471 h 1597680"/>
              <a:gd name="connsiteX101" fmla="*/ 1249226 w 9662615"/>
              <a:gd name="connsiteY101" fmla="*/ 1583140 h 1597680"/>
              <a:gd name="connsiteX102" fmla="*/ 1217719 w 9662615"/>
              <a:gd name="connsiteY102" fmla="*/ 1580863 h 1597680"/>
              <a:gd name="connsiteX103" fmla="*/ 1091432 w 9662615"/>
              <a:gd name="connsiteY103" fmla="*/ 1571003 h 1597680"/>
              <a:gd name="connsiteX104" fmla="*/ 992039 w 9662615"/>
              <a:gd name="connsiteY104" fmla="*/ 1556662 h 1597680"/>
              <a:gd name="connsiteX105" fmla="*/ 868264 w 9662615"/>
              <a:gd name="connsiteY105" fmla="*/ 1566392 h 1597680"/>
              <a:gd name="connsiteX106" fmla="*/ 792765 w 9662615"/>
              <a:gd name="connsiteY106" fmla="*/ 1563102 h 1597680"/>
              <a:gd name="connsiteX107" fmla="*/ 669055 w 9662615"/>
              <a:gd name="connsiteY107" fmla="*/ 1543638 h 1597680"/>
              <a:gd name="connsiteX108" fmla="*/ 506152 w 9662615"/>
              <a:gd name="connsiteY108" fmla="*/ 1549124 h 1597680"/>
              <a:gd name="connsiteX109" fmla="*/ 472797 w 9662615"/>
              <a:gd name="connsiteY109" fmla="*/ 1568904 h 1597680"/>
              <a:gd name="connsiteX110" fmla="*/ 427864 w 9662615"/>
              <a:gd name="connsiteY110" fmla="*/ 1580848 h 1597680"/>
              <a:gd name="connsiteX111" fmla="*/ 408381 w 9662615"/>
              <a:gd name="connsiteY111" fmla="*/ 1552940 h 1597680"/>
              <a:gd name="connsiteX112" fmla="*/ 267163 w 9662615"/>
              <a:gd name="connsiteY112" fmla="*/ 1531913 h 1597680"/>
              <a:gd name="connsiteX113" fmla="*/ 196644 w 9662615"/>
              <a:gd name="connsiteY113" fmla="*/ 1524565 h 1597680"/>
              <a:gd name="connsiteX114" fmla="*/ 86819 w 9662615"/>
              <a:gd name="connsiteY114" fmla="*/ 1519517 h 1597680"/>
              <a:gd name="connsiteX115" fmla="*/ 53369 w 9662615"/>
              <a:gd name="connsiteY115" fmla="*/ 1516853 h 1597680"/>
              <a:gd name="connsiteX116" fmla="*/ 2359 w 9662615"/>
              <a:gd name="connsiteY116" fmla="*/ 1515247 h 1597680"/>
              <a:gd name="connsiteX117" fmla="*/ 0 w 9662615"/>
              <a:gd name="connsiteY117" fmla="*/ 1514932 h 1597680"/>
              <a:gd name="connsiteX118" fmla="*/ 0 w 9662615"/>
              <a:gd name="connsiteY118" fmla="*/ 0 h 1597680"/>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66659 w 9662615"/>
              <a:gd name="connsiteY68" fmla="*/ 1528913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6499"/>
              <a:gd name="connsiteX1" fmla="*/ 9662615 w 9662615"/>
              <a:gd name="connsiteY1" fmla="*/ 0 h 1596499"/>
              <a:gd name="connsiteX2" fmla="*/ 9662615 w 9662615"/>
              <a:gd name="connsiteY2" fmla="*/ 1280346 h 1596499"/>
              <a:gd name="connsiteX3" fmla="*/ 9658420 w 9662615"/>
              <a:gd name="connsiteY3" fmla="*/ 1280106 h 1596499"/>
              <a:gd name="connsiteX4" fmla="*/ 9469546 w 9662615"/>
              <a:gd name="connsiteY4" fmla="*/ 1289837 h 1596499"/>
              <a:gd name="connsiteX5" fmla="*/ 9385895 w 9662615"/>
              <a:gd name="connsiteY5" fmla="*/ 1269203 h 1596499"/>
              <a:gd name="connsiteX6" fmla="*/ 9144767 w 9662615"/>
              <a:gd name="connsiteY6" fmla="*/ 1264120 h 1596499"/>
              <a:gd name="connsiteX7" fmla="*/ 8837252 w 9662615"/>
              <a:gd name="connsiteY7" fmla="*/ 1350515 h 1596499"/>
              <a:gd name="connsiteX8" fmla="*/ 8705466 w 9662615"/>
              <a:gd name="connsiteY8" fmla="*/ 1342419 h 1596499"/>
              <a:gd name="connsiteX9" fmla="*/ 8652221 w 9662615"/>
              <a:gd name="connsiteY9" fmla="*/ 1326906 h 1596499"/>
              <a:gd name="connsiteX10" fmla="*/ 8632312 w 9662615"/>
              <a:gd name="connsiteY10" fmla="*/ 1326025 h 1596499"/>
              <a:gd name="connsiteX11" fmla="*/ 8591582 w 9662615"/>
              <a:gd name="connsiteY11" fmla="*/ 1341666 h 1596499"/>
              <a:gd name="connsiteX12" fmla="*/ 8537336 w 9662615"/>
              <a:gd name="connsiteY12" fmla="*/ 1341684 h 1596499"/>
              <a:gd name="connsiteX13" fmla="*/ 8472508 w 9662615"/>
              <a:gd name="connsiteY13" fmla="*/ 1363109 h 1596499"/>
              <a:gd name="connsiteX14" fmla="*/ 8258477 w 9662615"/>
              <a:gd name="connsiteY14" fmla="*/ 1370666 h 1596499"/>
              <a:gd name="connsiteX15" fmla="*/ 8197961 w 9662615"/>
              <a:gd name="connsiteY15" fmla="*/ 1392804 h 1596499"/>
              <a:gd name="connsiteX16" fmla="*/ 8171196 w 9662615"/>
              <a:gd name="connsiteY16" fmla="*/ 1397216 h 1596499"/>
              <a:gd name="connsiteX17" fmla="*/ 8127667 w 9662615"/>
              <a:gd name="connsiteY17" fmla="*/ 1418254 h 1596499"/>
              <a:gd name="connsiteX18" fmla="*/ 7974579 w 9662615"/>
              <a:gd name="connsiteY18" fmla="*/ 1383439 h 1596499"/>
              <a:gd name="connsiteX19" fmla="*/ 7768351 w 9662615"/>
              <a:gd name="connsiteY19" fmla="*/ 1395051 h 1596499"/>
              <a:gd name="connsiteX20" fmla="*/ 7635985 w 9662615"/>
              <a:gd name="connsiteY20" fmla="*/ 1386363 h 1596499"/>
              <a:gd name="connsiteX21" fmla="*/ 7466069 w 9662615"/>
              <a:gd name="connsiteY21" fmla="*/ 1377654 h 1596499"/>
              <a:gd name="connsiteX22" fmla="*/ 7355642 w 9662615"/>
              <a:gd name="connsiteY22" fmla="*/ 1407761 h 1596499"/>
              <a:gd name="connsiteX23" fmla="*/ 7151610 w 9662615"/>
              <a:gd name="connsiteY23" fmla="*/ 1397856 h 1596499"/>
              <a:gd name="connsiteX24" fmla="*/ 7082147 w 9662615"/>
              <a:gd name="connsiteY24" fmla="*/ 1406113 h 1596499"/>
              <a:gd name="connsiteX25" fmla="*/ 7014958 w 9662615"/>
              <a:gd name="connsiteY25" fmla="*/ 1396883 h 1596499"/>
              <a:gd name="connsiteX26" fmla="*/ 6907567 w 9662615"/>
              <a:gd name="connsiteY26" fmla="*/ 1419149 h 1596499"/>
              <a:gd name="connsiteX27" fmla="*/ 6748428 w 9662615"/>
              <a:gd name="connsiteY27" fmla="*/ 1420308 h 1596499"/>
              <a:gd name="connsiteX28" fmla="*/ 6654257 w 9662615"/>
              <a:gd name="connsiteY28" fmla="*/ 1424143 h 1596499"/>
              <a:gd name="connsiteX29" fmla="*/ 6620123 w 9662615"/>
              <a:gd name="connsiteY29" fmla="*/ 1430535 h 1596499"/>
              <a:gd name="connsiteX30" fmla="*/ 6571355 w 9662615"/>
              <a:gd name="connsiteY30" fmla="*/ 1436144 h 1596499"/>
              <a:gd name="connsiteX31" fmla="*/ 6486557 w 9662615"/>
              <a:gd name="connsiteY31" fmla="*/ 1449861 h 1596499"/>
              <a:gd name="connsiteX32" fmla="*/ 6370419 w 9662615"/>
              <a:gd name="connsiteY32" fmla="*/ 1461649 h 1596499"/>
              <a:gd name="connsiteX33" fmla="*/ 6278839 w 9662615"/>
              <a:gd name="connsiteY33" fmla="*/ 1449160 h 1596499"/>
              <a:gd name="connsiteX34" fmla="*/ 6272455 w 9662615"/>
              <a:gd name="connsiteY34" fmla="*/ 1453191 h 1596499"/>
              <a:gd name="connsiteX35" fmla="*/ 6212659 w 9662615"/>
              <a:gd name="connsiteY35" fmla="*/ 1454850 h 1596499"/>
              <a:gd name="connsiteX36" fmla="*/ 6069317 w 9662615"/>
              <a:gd name="connsiteY36" fmla="*/ 1445838 h 1596499"/>
              <a:gd name="connsiteX37" fmla="*/ 5878477 w 9662615"/>
              <a:gd name="connsiteY37" fmla="*/ 1439180 h 1596499"/>
              <a:gd name="connsiteX38" fmla="*/ 5838387 w 9662615"/>
              <a:gd name="connsiteY38" fmla="*/ 1444679 h 1596499"/>
              <a:gd name="connsiteX39" fmla="*/ 5771136 w 9662615"/>
              <a:gd name="connsiteY39" fmla="*/ 1453639 h 1596499"/>
              <a:gd name="connsiteX40" fmla="*/ 5724081 w 9662615"/>
              <a:gd name="connsiteY40" fmla="*/ 1470431 h 1596499"/>
              <a:gd name="connsiteX41" fmla="*/ 5666577 w 9662615"/>
              <a:gd name="connsiteY41" fmla="*/ 1473921 h 1596499"/>
              <a:gd name="connsiteX42" fmla="*/ 5649068 w 9662615"/>
              <a:gd name="connsiteY42" fmla="*/ 1461676 h 1596499"/>
              <a:gd name="connsiteX43" fmla="*/ 5588902 w 9662615"/>
              <a:gd name="connsiteY43" fmla="*/ 1469647 h 1596499"/>
              <a:gd name="connsiteX44" fmla="*/ 5498090 w 9662615"/>
              <a:gd name="connsiteY44" fmla="*/ 1483173 h 1596499"/>
              <a:gd name="connsiteX45" fmla="*/ 5444641 w 9662615"/>
              <a:gd name="connsiteY45" fmla="*/ 1487602 h 1596499"/>
              <a:gd name="connsiteX46" fmla="*/ 5299812 w 9662615"/>
              <a:gd name="connsiteY46" fmla="*/ 1503362 h 1596499"/>
              <a:gd name="connsiteX47" fmla="*/ 5213947 w 9662615"/>
              <a:gd name="connsiteY47" fmla="*/ 1516637 h 1596499"/>
              <a:gd name="connsiteX48" fmla="*/ 5090342 w 9662615"/>
              <a:gd name="connsiteY48" fmla="*/ 1546680 h 1596499"/>
              <a:gd name="connsiteX49" fmla="*/ 5129812 w 9662615"/>
              <a:gd name="connsiteY49" fmla="*/ 1521277 h 1596499"/>
              <a:gd name="connsiteX50" fmla="*/ 5059484 w 9662615"/>
              <a:gd name="connsiteY50" fmla="*/ 1546802 h 1596499"/>
              <a:gd name="connsiteX51" fmla="*/ 5038524 w 9662615"/>
              <a:gd name="connsiteY51" fmla="*/ 1545675 h 1596499"/>
              <a:gd name="connsiteX52" fmla="*/ 5026564 w 9662615"/>
              <a:gd name="connsiteY52" fmla="*/ 1545376 h 1596499"/>
              <a:gd name="connsiteX53" fmla="*/ 4969433 w 9662615"/>
              <a:gd name="connsiteY53" fmla="*/ 1550865 h 1596499"/>
              <a:gd name="connsiteX54" fmla="*/ 4929254 w 9662615"/>
              <a:gd name="connsiteY54" fmla="*/ 1563452 h 1596499"/>
              <a:gd name="connsiteX55" fmla="*/ 4871726 w 9662615"/>
              <a:gd name="connsiteY55" fmla="*/ 1570584 h 1596499"/>
              <a:gd name="connsiteX56" fmla="*/ 4843267 w 9662615"/>
              <a:gd name="connsiteY56" fmla="*/ 1561459 h 1596499"/>
              <a:gd name="connsiteX57" fmla="*/ 4821058 w 9662615"/>
              <a:gd name="connsiteY57" fmla="*/ 1553078 h 1596499"/>
              <a:gd name="connsiteX58" fmla="*/ 4791466 w 9662615"/>
              <a:gd name="connsiteY58" fmla="*/ 1561324 h 1596499"/>
              <a:gd name="connsiteX59" fmla="*/ 4784247 w 9662615"/>
              <a:gd name="connsiteY59" fmla="*/ 1562342 h 1596499"/>
              <a:gd name="connsiteX60" fmla="*/ 4739309 w 9662615"/>
              <a:gd name="connsiteY60" fmla="*/ 1553948 h 1596499"/>
              <a:gd name="connsiteX61" fmla="*/ 4697562 w 9662615"/>
              <a:gd name="connsiteY61" fmla="*/ 1551206 h 1596499"/>
              <a:gd name="connsiteX62" fmla="*/ 4650737 w 9662615"/>
              <a:gd name="connsiteY62" fmla="*/ 1537381 h 1596499"/>
              <a:gd name="connsiteX63" fmla="*/ 4583150 w 9662615"/>
              <a:gd name="connsiteY63" fmla="*/ 1529064 h 1596499"/>
              <a:gd name="connsiteX64" fmla="*/ 4521734 w 9662615"/>
              <a:gd name="connsiteY64" fmla="*/ 1529359 h 1596499"/>
              <a:gd name="connsiteX65" fmla="*/ 4382398 w 9662615"/>
              <a:gd name="connsiteY65" fmla="*/ 1534108 h 1596499"/>
              <a:gd name="connsiteX66" fmla="*/ 4221826 w 9662615"/>
              <a:gd name="connsiteY66" fmla="*/ 1500972 h 1596499"/>
              <a:gd name="connsiteX67" fmla="*/ 4096601 w 9662615"/>
              <a:gd name="connsiteY67" fmla="*/ 1521563 h 1596499"/>
              <a:gd name="connsiteX68" fmla="*/ 3978586 w 9662615"/>
              <a:gd name="connsiteY68" fmla="*/ 1596499 h 1596499"/>
              <a:gd name="connsiteX69" fmla="*/ 3833906 w 9662615"/>
              <a:gd name="connsiteY69" fmla="*/ 1516637 h 1596499"/>
              <a:gd name="connsiteX70" fmla="*/ 3696258 w 9662615"/>
              <a:gd name="connsiteY70" fmla="*/ 1537563 h 1596499"/>
              <a:gd name="connsiteX71" fmla="*/ 3594070 w 9662615"/>
              <a:gd name="connsiteY71" fmla="*/ 1509422 h 1596499"/>
              <a:gd name="connsiteX72" fmla="*/ 3565233 w 9662615"/>
              <a:gd name="connsiteY72" fmla="*/ 1515122 h 1596499"/>
              <a:gd name="connsiteX73" fmla="*/ 3560267 w 9662615"/>
              <a:gd name="connsiteY73" fmla="*/ 1516288 h 1596499"/>
              <a:gd name="connsiteX74" fmla="*/ 3540258 w 9662615"/>
              <a:gd name="connsiteY74" fmla="*/ 1516976 h 1596499"/>
              <a:gd name="connsiteX75" fmla="*/ 3534780 w 9662615"/>
              <a:gd name="connsiteY75" fmla="*/ 1522141 h 1596499"/>
              <a:gd name="connsiteX76" fmla="*/ 3504783 w 9662615"/>
              <a:gd name="connsiteY76" fmla="*/ 1526739 h 1596499"/>
              <a:gd name="connsiteX77" fmla="*/ 3430805 w 9662615"/>
              <a:gd name="connsiteY77" fmla="*/ 1542521 h 1596499"/>
              <a:gd name="connsiteX78" fmla="*/ 3292707 w 9662615"/>
              <a:gd name="connsiteY78" fmla="*/ 1520490 h 1596499"/>
              <a:gd name="connsiteX79" fmla="*/ 3187872 w 9662615"/>
              <a:gd name="connsiteY79" fmla="*/ 1519991 h 1596499"/>
              <a:gd name="connsiteX80" fmla="*/ 3148026 w 9662615"/>
              <a:gd name="connsiteY80" fmla="*/ 1524777 h 1596499"/>
              <a:gd name="connsiteX81" fmla="*/ 3092394 w 9662615"/>
              <a:gd name="connsiteY81" fmla="*/ 1528115 h 1596499"/>
              <a:gd name="connsiteX82" fmla="*/ 2994200 w 9662615"/>
              <a:gd name="connsiteY82" fmla="*/ 1537857 h 1596499"/>
              <a:gd name="connsiteX83" fmla="*/ 2862301 w 9662615"/>
              <a:gd name="connsiteY83" fmla="*/ 1544250 h 1596499"/>
              <a:gd name="connsiteX84" fmla="*/ 2766335 w 9662615"/>
              <a:gd name="connsiteY84" fmla="*/ 1527662 h 1596499"/>
              <a:gd name="connsiteX85" fmla="*/ 2757836 w 9662615"/>
              <a:gd name="connsiteY85" fmla="*/ 1531371 h 1596499"/>
              <a:gd name="connsiteX86" fmla="*/ 2691555 w 9662615"/>
              <a:gd name="connsiteY86" fmla="*/ 1530283 h 1596499"/>
              <a:gd name="connsiteX87" fmla="*/ 2491676 w 9662615"/>
              <a:gd name="connsiteY87" fmla="*/ 1500859 h 1596499"/>
              <a:gd name="connsiteX88" fmla="*/ 2378036 w 9662615"/>
              <a:gd name="connsiteY88" fmla="*/ 1520645 h 1596499"/>
              <a:gd name="connsiteX89" fmla="*/ 2284269 w 9662615"/>
              <a:gd name="connsiteY89" fmla="*/ 1503068 h 1596499"/>
              <a:gd name="connsiteX90" fmla="*/ 2207104 w 9662615"/>
              <a:gd name="connsiteY90" fmla="*/ 1508888 h 1596499"/>
              <a:gd name="connsiteX91" fmla="*/ 2149226 w 9662615"/>
              <a:gd name="connsiteY91" fmla="*/ 1523409 h 1596499"/>
              <a:gd name="connsiteX92" fmla="*/ 2084783 w 9662615"/>
              <a:gd name="connsiteY92" fmla="*/ 1524245 h 1596499"/>
              <a:gd name="connsiteX93" fmla="*/ 2070075 w 9662615"/>
              <a:gd name="connsiteY93" fmla="*/ 1511285 h 1596499"/>
              <a:gd name="connsiteX94" fmla="*/ 2001057 w 9662615"/>
              <a:gd name="connsiteY94" fmla="*/ 1516449 h 1596499"/>
              <a:gd name="connsiteX95" fmla="*/ 1896330 w 9662615"/>
              <a:gd name="connsiteY95" fmla="*/ 1525725 h 1596499"/>
              <a:gd name="connsiteX96" fmla="*/ 1835994 w 9662615"/>
              <a:gd name="connsiteY96" fmla="*/ 1527678 h 1596499"/>
              <a:gd name="connsiteX97" fmla="*/ 1671119 w 9662615"/>
              <a:gd name="connsiteY97" fmla="*/ 1536701 h 1596499"/>
              <a:gd name="connsiteX98" fmla="*/ 1601337 w 9662615"/>
              <a:gd name="connsiteY98" fmla="*/ 1548552 h 1596499"/>
              <a:gd name="connsiteX99" fmla="*/ 1407755 w 9662615"/>
              <a:gd name="connsiteY99" fmla="*/ 1571444 h 1596499"/>
              <a:gd name="connsiteX100" fmla="*/ 1271994 w 9662615"/>
              <a:gd name="connsiteY100" fmla="*/ 1579471 h 1596499"/>
              <a:gd name="connsiteX101" fmla="*/ 1249226 w 9662615"/>
              <a:gd name="connsiteY101" fmla="*/ 1583140 h 1596499"/>
              <a:gd name="connsiteX102" fmla="*/ 1217719 w 9662615"/>
              <a:gd name="connsiteY102" fmla="*/ 1580863 h 1596499"/>
              <a:gd name="connsiteX103" fmla="*/ 1091432 w 9662615"/>
              <a:gd name="connsiteY103" fmla="*/ 1571003 h 1596499"/>
              <a:gd name="connsiteX104" fmla="*/ 992039 w 9662615"/>
              <a:gd name="connsiteY104" fmla="*/ 1556662 h 1596499"/>
              <a:gd name="connsiteX105" fmla="*/ 868264 w 9662615"/>
              <a:gd name="connsiteY105" fmla="*/ 1566392 h 1596499"/>
              <a:gd name="connsiteX106" fmla="*/ 792765 w 9662615"/>
              <a:gd name="connsiteY106" fmla="*/ 1563102 h 1596499"/>
              <a:gd name="connsiteX107" fmla="*/ 669055 w 9662615"/>
              <a:gd name="connsiteY107" fmla="*/ 1543638 h 1596499"/>
              <a:gd name="connsiteX108" fmla="*/ 506152 w 9662615"/>
              <a:gd name="connsiteY108" fmla="*/ 1549124 h 1596499"/>
              <a:gd name="connsiteX109" fmla="*/ 472797 w 9662615"/>
              <a:gd name="connsiteY109" fmla="*/ 1568904 h 1596499"/>
              <a:gd name="connsiteX110" fmla="*/ 427864 w 9662615"/>
              <a:gd name="connsiteY110" fmla="*/ 1580848 h 1596499"/>
              <a:gd name="connsiteX111" fmla="*/ 408381 w 9662615"/>
              <a:gd name="connsiteY111" fmla="*/ 1552940 h 1596499"/>
              <a:gd name="connsiteX112" fmla="*/ 267163 w 9662615"/>
              <a:gd name="connsiteY112" fmla="*/ 1531913 h 1596499"/>
              <a:gd name="connsiteX113" fmla="*/ 196644 w 9662615"/>
              <a:gd name="connsiteY113" fmla="*/ 1524565 h 1596499"/>
              <a:gd name="connsiteX114" fmla="*/ 86819 w 9662615"/>
              <a:gd name="connsiteY114" fmla="*/ 1519517 h 1596499"/>
              <a:gd name="connsiteX115" fmla="*/ 53369 w 9662615"/>
              <a:gd name="connsiteY115" fmla="*/ 1516853 h 1596499"/>
              <a:gd name="connsiteX116" fmla="*/ 2359 w 9662615"/>
              <a:gd name="connsiteY116" fmla="*/ 1515247 h 1596499"/>
              <a:gd name="connsiteX117" fmla="*/ 0 w 9662615"/>
              <a:gd name="connsiteY117" fmla="*/ 1514932 h 1596499"/>
              <a:gd name="connsiteX118" fmla="*/ 0 w 9662615"/>
              <a:gd name="connsiteY118" fmla="*/ 0 h 1596499"/>
              <a:gd name="connsiteX0" fmla="*/ 0 w 9662615"/>
              <a:gd name="connsiteY0" fmla="*/ 0 h 1600474"/>
              <a:gd name="connsiteX1" fmla="*/ 9662615 w 9662615"/>
              <a:gd name="connsiteY1" fmla="*/ 0 h 1600474"/>
              <a:gd name="connsiteX2" fmla="*/ 9662615 w 9662615"/>
              <a:gd name="connsiteY2" fmla="*/ 1280346 h 1600474"/>
              <a:gd name="connsiteX3" fmla="*/ 9658420 w 9662615"/>
              <a:gd name="connsiteY3" fmla="*/ 1280106 h 1600474"/>
              <a:gd name="connsiteX4" fmla="*/ 9469546 w 9662615"/>
              <a:gd name="connsiteY4" fmla="*/ 1289837 h 1600474"/>
              <a:gd name="connsiteX5" fmla="*/ 9385895 w 9662615"/>
              <a:gd name="connsiteY5" fmla="*/ 1269203 h 1600474"/>
              <a:gd name="connsiteX6" fmla="*/ 9144767 w 9662615"/>
              <a:gd name="connsiteY6" fmla="*/ 1264120 h 1600474"/>
              <a:gd name="connsiteX7" fmla="*/ 8837252 w 9662615"/>
              <a:gd name="connsiteY7" fmla="*/ 1350515 h 1600474"/>
              <a:gd name="connsiteX8" fmla="*/ 8705466 w 9662615"/>
              <a:gd name="connsiteY8" fmla="*/ 1342419 h 1600474"/>
              <a:gd name="connsiteX9" fmla="*/ 8652221 w 9662615"/>
              <a:gd name="connsiteY9" fmla="*/ 1326906 h 1600474"/>
              <a:gd name="connsiteX10" fmla="*/ 8632312 w 9662615"/>
              <a:gd name="connsiteY10" fmla="*/ 1326025 h 1600474"/>
              <a:gd name="connsiteX11" fmla="*/ 8591582 w 9662615"/>
              <a:gd name="connsiteY11" fmla="*/ 1341666 h 1600474"/>
              <a:gd name="connsiteX12" fmla="*/ 8537336 w 9662615"/>
              <a:gd name="connsiteY12" fmla="*/ 1341684 h 1600474"/>
              <a:gd name="connsiteX13" fmla="*/ 8472508 w 9662615"/>
              <a:gd name="connsiteY13" fmla="*/ 1363109 h 1600474"/>
              <a:gd name="connsiteX14" fmla="*/ 8258477 w 9662615"/>
              <a:gd name="connsiteY14" fmla="*/ 1370666 h 1600474"/>
              <a:gd name="connsiteX15" fmla="*/ 8197961 w 9662615"/>
              <a:gd name="connsiteY15" fmla="*/ 1392804 h 1600474"/>
              <a:gd name="connsiteX16" fmla="*/ 8171196 w 9662615"/>
              <a:gd name="connsiteY16" fmla="*/ 1397216 h 1600474"/>
              <a:gd name="connsiteX17" fmla="*/ 8127667 w 9662615"/>
              <a:gd name="connsiteY17" fmla="*/ 1418254 h 1600474"/>
              <a:gd name="connsiteX18" fmla="*/ 7974579 w 9662615"/>
              <a:gd name="connsiteY18" fmla="*/ 1383439 h 1600474"/>
              <a:gd name="connsiteX19" fmla="*/ 7768351 w 9662615"/>
              <a:gd name="connsiteY19" fmla="*/ 1395051 h 1600474"/>
              <a:gd name="connsiteX20" fmla="*/ 7635985 w 9662615"/>
              <a:gd name="connsiteY20" fmla="*/ 1386363 h 1600474"/>
              <a:gd name="connsiteX21" fmla="*/ 7466069 w 9662615"/>
              <a:gd name="connsiteY21" fmla="*/ 1377654 h 1600474"/>
              <a:gd name="connsiteX22" fmla="*/ 7355642 w 9662615"/>
              <a:gd name="connsiteY22" fmla="*/ 1407761 h 1600474"/>
              <a:gd name="connsiteX23" fmla="*/ 7151610 w 9662615"/>
              <a:gd name="connsiteY23" fmla="*/ 1397856 h 1600474"/>
              <a:gd name="connsiteX24" fmla="*/ 7082147 w 9662615"/>
              <a:gd name="connsiteY24" fmla="*/ 1406113 h 1600474"/>
              <a:gd name="connsiteX25" fmla="*/ 7014958 w 9662615"/>
              <a:gd name="connsiteY25" fmla="*/ 1396883 h 1600474"/>
              <a:gd name="connsiteX26" fmla="*/ 6907567 w 9662615"/>
              <a:gd name="connsiteY26" fmla="*/ 1419149 h 1600474"/>
              <a:gd name="connsiteX27" fmla="*/ 6748428 w 9662615"/>
              <a:gd name="connsiteY27" fmla="*/ 1420308 h 1600474"/>
              <a:gd name="connsiteX28" fmla="*/ 6654257 w 9662615"/>
              <a:gd name="connsiteY28" fmla="*/ 1424143 h 1600474"/>
              <a:gd name="connsiteX29" fmla="*/ 6620123 w 9662615"/>
              <a:gd name="connsiteY29" fmla="*/ 1430535 h 1600474"/>
              <a:gd name="connsiteX30" fmla="*/ 6571355 w 9662615"/>
              <a:gd name="connsiteY30" fmla="*/ 1436144 h 1600474"/>
              <a:gd name="connsiteX31" fmla="*/ 6486557 w 9662615"/>
              <a:gd name="connsiteY31" fmla="*/ 1449861 h 1600474"/>
              <a:gd name="connsiteX32" fmla="*/ 6370419 w 9662615"/>
              <a:gd name="connsiteY32" fmla="*/ 1461649 h 1600474"/>
              <a:gd name="connsiteX33" fmla="*/ 6278839 w 9662615"/>
              <a:gd name="connsiteY33" fmla="*/ 1449160 h 1600474"/>
              <a:gd name="connsiteX34" fmla="*/ 6272455 w 9662615"/>
              <a:gd name="connsiteY34" fmla="*/ 1453191 h 1600474"/>
              <a:gd name="connsiteX35" fmla="*/ 6212659 w 9662615"/>
              <a:gd name="connsiteY35" fmla="*/ 1454850 h 1600474"/>
              <a:gd name="connsiteX36" fmla="*/ 6069317 w 9662615"/>
              <a:gd name="connsiteY36" fmla="*/ 1445838 h 1600474"/>
              <a:gd name="connsiteX37" fmla="*/ 5878477 w 9662615"/>
              <a:gd name="connsiteY37" fmla="*/ 1439180 h 1600474"/>
              <a:gd name="connsiteX38" fmla="*/ 5838387 w 9662615"/>
              <a:gd name="connsiteY38" fmla="*/ 1444679 h 1600474"/>
              <a:gd name="connsiteX39" fmla="*/ 5771136 w 9662615"/>
              <a:gd name="connsiteY39" fmla="*/ 1453639 h 1600474"/>
              <a:gd name="connsiteX40" fmla="*/ 5724081 w 9662615"/>
              <a:gd name="connsiteY40" fmla="*/ 1470431 h 1600474"/>
              <a:gd name="connsiteX41" fmla="*/ 5666577 w 9662615"/>
              <a:gd name="connsiteY41" fmla="*/ 1473921 h 1600474"/>
              <a:gd name="connsiteX42" fmla="*/ 5649068 w 9662615"/>
              <a:gd name="connsiteY42" fmla="*/ 1461676 h 1600474"/>
              <a:gd name="connsiteX43" fmla="*/ 5588902 w 9662615"/>
              <a:gd name="connsiteY43" fmla="*/ 1469647 h 1600474"/>
              <a:gd name="connsiteX44" fmla="*/ 5498090 w 9662615"/>
              <a:gd name="connsiteY44" fmla="*/ 1483173 h 1600474"/>
              <a:gd name="connsiteX45" fmla="*/ 5444641 w 9662615"/>
              <a:gd name="connsiteY45" fmla="*/ 1487602 h 1600474"/>
              <a:gd name="connsiteX46" fmla="*/ 5299812 w 9662615"/>
              <a:gd name="connsiteY46" fmla="*/ 1503362 h 1600474"/>
              <a:gd name="connsiteX47" fmla="*/ 5213947 w 9662615"/>
              <a:gd name="connsiteY47" fmla="*/ 1516637 h 1600474"/>
              <a:gd name="connsiteX48" fmla="*/ 5090342 w 9662615"/>
              <a:gd name="connsiteY48" fmla="*/ 1546680 h 1600474"/>
              <a:gd name="connsiteX49" fmla="*/ 5129812 w 9662615"/>
              <a:gd name="connsiteY49" fmla="*/ 1521277 h 1600474"/>
              <a:gd name="connsiteX50" fmla="*/ 5059484 w 9662615"/>
              <a:gd name="connsiteY50" fmla="*/ 1546802 h 1600474"/>
              <a:gd name="connsiteX51" fmla="*/ 5038524 w 9662615"/>
              <a:gd name="connsiteY51" fmla="*/ 1545675 h 1600474"/>
              <a:gd name="connsiteX52" fmla="*/ 5026564 w 9662615"/>
              <a:gd name="connsiteY52" fmla="*/ 1545376 h 1600474"/>
              <a:gd name="connsiteX53" fmla="*/ 4969433 w 9662615"/>
              <a:gd name="connsiteY53" fmla="*/ 1550865 h 1600474"/>
              <a:gd name="connsiteX54" fmla="*/ 4929254 w 9662615"/>
              <a:gd name="connsiteY54" fmla="*/ 1563452 h 1600474"/>
              <a:gd name="connsiteX55" fmla="*/ 4871726 w 9662615"/>
              <a:gd name="connsiteY55" fmla="*/ 1570584 h 1600474"/>
              <a:gd name="connsiteX56" fmla="*/ 4843267 w 9662615"/>
              <a:gd name="connsiteY56" fmla="*/ 1561459 h 1600474"/>
              <a:gd name="connsiteX57" fmla="*/ 4821058 w 9662615"/>
              <a:gd name="connsiteY57" fmla="*/ 1553078 h 1600474"/>
              <a:gd name="connsiteX58" fmla="*/ 4791466 w 9662615"/>
              <a:gd name="connsiteY58" fmla="*/ 1561324 h 1600474"/>
              <a:gd name="connsiteX59" fmla="*/ 4784247 w 9662615"/>
              <a:gd name="connsiteY59" fmla="*/ 1562342 h 1600474"/>
              <a:gd name="connsiteX60" fmla="*/ 4739309 w 9662615"/>
              <a:gd name="connsiteY60" fmla="*/ 1553948 h 1600474"/>
              <a:gd name="connsiteX61" fmla="*/ 4697562 w 9662615"/>
              <a:gd name="connsiteY61" fmla="*/ 1551206 h 1600474"/>
              <a:gd name="connsiteX62" fmla="*/ 4650737 w 9662615"/>
              <a:gd name="connsiteY62" fmla="*/ 1537381 h 1600474"/>
              <a:gd name="connsiteX63" fmla="*/ 4583150 w 9662615"/>
              <a:gd name="connsiteY63" fmla="*/ 1529064 h 1600474"/>
              <a:gd name="connsiteX64" fmla="*/ 4521734 w 9662615"/>
              <a:gd name="connsiteY64" fmla="*/ 1529359 h 1600474"/>
              <a:gd name="connsiteX65" fmla="*/ 4382398 w 9662615"/>
              <a:gd name="connsiteY65" fmla="*/ 1534108 h 1600474"/>
              <a:gd name="connsiteX66" fmla="*/ 4221826 w 9662615"/>
              <a:gd name="connsiteY66" fmla="*/ 1500972 h 1600474"/>
              <a:gd name="connsiteX67" fmla="*/ 4096601 w 9662615"/>
              <a:gd name="connsiteY67" fmla="*/ 1521563 h 1600474"/>
              <a:gd name="connsiteX68" fmla="*/ 4046172 w 9662615"/>
              <a:gd name="connsiteY68" fmla="*/ 1600474 h 1600474"/>
              <a:gd name="connsiteX69" fmla="*/ 3833906 w 9662615"/>
              <a:gd name="connsiteY69" fmla="*/ 1516637 h 1600474"/>
              <a:gd name="connsiteX70" fmla="*/ 3696258 w 9662615"/>
              <a:gd name="connsiteY70" fmla="*/ 1537563 h 1600474"/>
              <a:gd name="connsiteX71" fmla="*/ 3594070 w 9662615"/>
              <a:gd name="connsiteY71" fmla="*/ 1509422 h 1600474"/>
              <a:gd name="connsiteX72" fmla="*/ 3565233 w 9662615"/>
              <a:gd name="connsiteY72" fmla="*/ 1515122 h 1600474"/>
              <a:gd name="connsiteX73" fmla="*/ 3560267 w 9662615"/>
              <a:gd name="connsiteY73" fmla="*/ 1516288 h 1600474"/>
              <a:gd name="connsiteX74" fmla="*/ 3540258 w 9662615"/>
              <a:gd name="connsiteY74" fmla="*/ 1516976 h 1600474"/>
              <a:gd name="connsiteX75" fmla="*/ 3534780 w 9662615"/>
              <a:gd name="connsiteY75" fmla="*/ 1522141 h 1600474"/>
              <a:gd name="connsiteX76" fmla="*/ 3504783 w 9662615"/>
              <a:gd name="connsiteY76" fmla="*/ 1526739 h 1600474"/>
              <a:gd name="connsiteX77" fmla="*/ 3430805 w 9662615"/>
              <a:gd name="connsiteY77" fmla="*/ 1542521 h 1600474"/>
              <a:gd name="connsiteX78" fmla="*/ 3292707 w 9662615"/>
              <a:gd name="connsiteY78" fmla="*/ 1520490 h 1600474"/>
              <a:gd name="connsiteX79" fmla="*/ 3187872 w 9662615"/>
              <a:gd name="connsiteY79" fmla="*/ 1519991 h 1600474"/>
              <a:gd name="connsiteX80" fmla="*/ 3148026 w 9662615"/>
              <a:gd name="connsiteY80" fmla="*/ 1524777 h 1600474"/>
              <a:gd name="connsiteX81" fmla="*/ 3092394 w 9662615"/>
              <a:gd name="connsiteY81" fmla="*/ 1528115 h 1600474"/>
              <a:gd name="connsiteX82" fmla="*/ 2994200 w 9662615"/>
              <a:gd name="connsiteY82" fmla="*/ 1537857 h 1600474"/>
              <a:gd name="connsiteX83" fmla="*/ 2862301 w 9662615"/>
              <a:gd name="connsiteY83" fmla="*/ 1544250 h 1600474"/>
              <a:gd name="connsiteX84" fmla="*/ 2766335 w 9662615"/>
              <a:gd name="connsiteY84" fmla="*/ 1527662 h 1600474"/>
              <a:gd name="connsiteX85" fmla="*/ 2757836 w 9662615"/>
              <a:gd name="connsiteY85" fmla="*/ 1531371 h 1600474"/>
              <a:gd name="connsiteX86" fmla="*/ 2691555 w 9662615"/>
              <a:gd name="connsiteY86" fmla="*/ 1530283 h 1600474"/>
              <a:gd name="connsiteX87" fmla="*/ 2491676 w 9662615"/>
              <a:gd name="connsiteY87" fmla="*/ 1500859 h 1600474"/>
              <a:gd name="connsiteX88" fmla="*/ 2378036 w 9662615"/>
              <a:gd name="connsiteY88" fmla="*/ 1520645 h 1600474"/>
              <a:gd name="connsiteX89" fmla="*/ 2284269 w 9662615"/>
              <a:gd name="connsiteY89" fmla="*/ 1503068 h 1600474"/>
              <a:gd name="connsiteX90" fmla="*/ 2207104 w 9662615"/>
              <a:gd name="connsiteY90" fmla="*/ 1508888 h 1600474"/>
              <a:gd name="connsiteX91" fmla="*/ 2149226 w 9662615"/>
              <a:gd name="connsiteY91" fmla="*/ 1523409 h 1600474"/>
              <a:gd name="connsiteX92" fmla="*/ 2084783 w 9662615"/>
              <a:gd name="connsiteY92" fmla="*/ 1524245 h 1600474"/>
              <a:gd name="connsiteX93" fmla="*/ 2070075 w 9662615"/>
              <a:gd name="connsiteY93" fmla="*/ 1511285 h 1600474"/>
              <a:gd name="connsiteX94" fmla="*/ 2001057 w 9662615"/>
              <a:gd name="connsiteY94" fmla="*/ 1516449 h 1600474"/>
              <a:gd name="connsiteX95" fmla="*/ 1896330 w 9662615"/>
              <a:gd name="connsiteY95" fmla="*/ 1525725 h 1600474"/>
              <a:gd name="connsiteX96" fmla="*/ 1835994 w 9662615"/>
              <a:gd name="connsiteY96" fmla="*/ 1527678 h 1600474"/>
              <a:gd name="connsiteX97" fmla="*/ 1671119 w 9662615"/>
              <a:gd name="connsiteY97" fmla="*/ 1536701 h 1600474"/>
              <a:gd name="connsiteX98" fmla="*/ 1601337 w 9662615"/>
              <a:gd name="connsiteY98" fmla="*/ 1548552 h 1600474"/>
              <a:gd name="connsiteX99" fmla="*/ 1407755 w 9662615"/>
              <a:gd name="connsiteY99" fmla="*/ 1571444 h 1600474"/>
              <a:gd name="connsiteX100" fmla="*/ 1271994 w 9662615"/>
              <a:gd name="connsiteY100" fmla="*/ 1579471 h 1600474"/>
              <a:gd name="connsiteX101" fmla="*/ 1249226 w 9662615"/>
              <a:gd name="connsiteY101" fmla="*/ 1583140 h 1600474"/>
              <a:gd name="connsiteX102" fmla="*/ 1217719 w 9662615"/>
              <a:gd name="connsiteY102" fmla="*/ 1580863 h 1600474"/>
              <a:gd name="connsiteX103" fmla="*/ 1091432 w 9662615"/>
              <a:gd name="connsiteY103" fmla="*/ 1571003 h 1600474"/>
              <a:gd name="connsiteX104" fmla="*/ 992039 w 9662615"/>
              <a:gd name="connsiteY104" fmla="*/ 1556662 h 1600474"/>
              <a:gd name="connsiteX105" fmla="*/ 868264 w 9662615"/>
              <a:gd name="connsiteY105" fmla="*/ 1566392 h 1600474"/>
              <a:gd name="connsiteX106" fmla="*/ 792765 w 9662615"/>
              <a:gd name="connsiteY106" fmla="*/ 1563102 h 1600474"/>
              <a:gd name="connsiteX107" fmla="*/ 669055 w 9662615"/>
              <a:gd name="connsiteY107" fmla="*/ 1543638 h 1600474"/>
              <a:gd name="connsiteX108" fmla="*/ 506152 w 9662615"/>
              <a:gd name="connsiteY108" fmla="*/ 1549124 h 1600474"/>
              <a:gd name="connsiteX109" fmla="*/ 472797 w 9662615"/>
              <a:gd name="connsiteY109" fmla="*/ 1568904 h 1600474"/>
              <a:gd name="connsiteX110" fmla="*/ 427864 w 9662615"/>
              <a:gd name="connsiteY110" fmla="*/ 1580848 h 1600474"/>
              <a:gd name="connsiteX111" fmla="*/ 408381 w 9662615"/>
              <a:gd name="connsiteY111" fmla="*/ 1552940 h 1600474"/>
              <a:gd name="connsiteX112" fmla="*/ 267163 w 9662615"/>
              <a:gd name="connsiteY112" fmla="*/ 1531913 h 1600474"/>
              <a:gd name="connsiteX113" fmla="*/ 196644 w 9662615"/>
              <a:gd name="connsiteY113" fmla="*/ 1524565 h 1600474"/>
              <a:gd name="connsiteX114" fmla="*/ 86819 w 9662615"/>
              <a:gd name="connsiteY114" fmla="*/ 1519517 h 1600474"/>
              <a:gd name="connsiteX115" fmla="*/ 53369 w 9662615"/>
              <a:gd name="connsiteY115" fmla="*/ 1516853 h 1600474"/>
              <a:gd name="connsiteX116" fmla="*/ 2359 w 9662615"/>
              <a:gd name="connsiteY116" fmla="*/ 1515247 h 1600474"/>
              <a:gd name="connsiteX117" fmla="*/ 0 w 9662615"/>
              <a:gd name="connsiteY117" fmla="*/ 1514932 h 1600474"/>
              <a:gd name="connsiteX118" fmla="*/ 0 w 9662615"/>
              <a:gd name="connsiteY118" fmla="*/ 0 h 1600474"/>
              <a:gd name="connsiteX0" fmla="*/ 0 w 9662615"/>
              <a:gd name="connsiteY0" fmla="*/ 0 h 1679987"/>
              <a:gd name="connsiteX1" fmla="*/ 9662615 w 9662615"/>
              <a:gd name="connsiteY1" fmla="*/ 0 h 1679987"/>
              <a:gd name="connsiteX2" fmla="*/ 9662615 w 9662615"/>
              <a:gd name="connsiteY2" fmla="*/ 1280346 h 1679987"/>
              <a:gd name="connsiteX3" fmla="*/ 9658420 w 9662615"/>
              <a:gd name="connsiteY3" fmla="*/ 1280106 h 1679987"/>
              <a:gd name="connsiteX4" fmla="*/ 9469546 w 9662615"/>
              <a:gd name="connsiteY4" fmla="*/ 1289837 h 1679987"/>
              <a:gd name="connsiteX5" fmla="*/ 9385895 w 9662615"/>
              <a:gd name="connsiteY5" fmla="*/ 1269203 h 1679987"/>
              <a:gd name="connsiteX6" fmla="*/ 9144767 w 9662615"/>
              <a:gd name="connsiteY6" fmla="*/ 1264120 h 1679987"/>
              <a:gd name="connsiteX7" fmla="*/ 8837252 w 9662615"/>
              <a:gd name="connsiteY7" fmla="*/ 1350515 h 1679987"/>
              <a:gd name="connsiteX8" fmla="*/ 8705466 w 9662615"/>
              <a:gd name="connsiteY8" fmla="*/ 1342419 h 1679987"/>
              <a:gd name="connsiteX9" fmla="*/ 8652221 w 9662615"/>
              <a:gd name="connsiteY9" fmla="*/ 1326906 h 1679987"/>
              <a:gd name="connsiteX10" fmla="*/ 8632312 w 9662615"/>
              <a:gd name="connsiteY10" fmla="*/ 1326025 h 1679987"/>
              <a:gd name="connsiteX11" fmla="*/ 8591582 w 9662615"/>
              <a:gd name="connsiteY11" fmla="*/ 1341666 h 1679987"/>
              <a:gd name="connsiteX12" fmla="*/ 8537336 w 9662615"/>
              <a:gd name="connsiteY12" fmla="*/ 1341684 h 1679987"/>
              <a:gd name="connsiteX13" fmla="*/ 8472508 w 9662615"/>
              <a:gd name="connsiteY13" fmla="*/ 1363109 h 1679987"/>
              <a:gd name="connsiteX14" fmla="*/ 8258477 w 9662615"/>
              <a:gd name="connsiteY14" fmla="*/ 1370666 h 1679987"/>
              <a:gd name="connsiteX15" fmla="*/ 8197961 w 9662615"/>
              <a:gd name="connsiteY15" fmla="*/ 1392804 h 1679987"/>
              <a:gd name="connsiteX16" fmla="*/ 8171196 w 9662615"/>
              <a:gd name="connsiteY16" fmla="*/ 1397216 h 1679987"/>
              <a:gd name="connsiteX17" fmla="*/ 8127667 w 9662615"/>
              <a:gd name="connsiteY17" fmla="*/ 1418254 h 1679987"/>
              <a:gd name="connsiteX18" fmla="*/ 7974579 w 9662615"/>
              <a:gd name="connsiteY18" fmla="*/ 1383439 h 1679987"/>
              <a:gd name="connsiteX19" fmla="*/ 7768351 w 9662615"/>
              <a:gd name="connsiteY19" fmla="*/ 1395051 h 1679987"/>
              <a:gd name="connsiteX20" fmla="*/ 7635985 w 9662615"/>
              <a:gd name="connsiteY20" fmla="*/ 1386363 h 1679987"/>
              <a:gd name="connsiteX21" fmla="*/ 7466069 w 9662615"/>
              <a:gd name="connsiteY21" fmla="*/ 1377654 h 1679987"/>
              <a:gd name="connsiteX22" fmla="*/ 7355642 w 9662615"/>
              <a:gd name="connsiteY22" fmla="*/ 1407761 h 1679987"/>
              <a:gd name="connsiteX23" fmla="*/ 7151610 w 9662615"/>
              <a:gd name="connsiteY23" fmla="*/ 1397856 h 1679987"/>
              <a:gd name="connsiteX24" fmla="*/ 7082147 w 9662615"/>
              <a:gd name="connsiteY24" fmla="*/ 1406113 h 1679987"/>
              <a:gd name="connsiteX25" fmla="*/ 7014958 w 9662615"/>
              <a:gd name="connsiteY25" fmla="*/ 1396883 h 1679987"/>
              <a:gd name="connsiteX26" fmla="*/ 6907567 w 9662615"/>
              <a:gd name="connsiteY26" fmla="*/ 1419149 h 1679987"/>
              <a:gd name="connsiteX27" fmla="*/ 6748428 w 9662615"/>
              <a:gd name="connsiteY27" fmla="*/ 1420308 h 1679987"/>
              <a:gd name="connsiteX28" fmla="*/ 6654257 w 9662615"/>
              <a:gd name="connsiteY28" fmla="*/ 1424143 h 1679987"/>
              <a:gd name="connsiteX29" fmla="*/ 6620123 w 9662615"/>
              <a:gd name="connsiteY29" fmla="*/ 1430535 h 1679987"/>
              <a:gd name="connsiteX30" fmla="*/ 6571355 w 9662615"/>
              <a:gd name="connsiteY30" fmla="*/ 1436144 h 1679987"/>
              <a:gd name="connsiteX31" fmla="*/ 6486557 w 9662615"/>
              <a:gd name="connsiteY31" fmla="*/ 1449861 h 1679987"/>
              <a:gd name="connsiteX32" fmla="*/ 6370419 w 9662615"/>
              <a:gd name="connsiteY32" fmla="*/ 1461649 h 1679987"/>
              <a:gd name="connsiteX33" fmla="*/ 6278839 w 9662615"/>
              <a:gd name="connsiteY33" fmla="*/ 1449160 h 1679987"/>
              <a:gd name="connsiteX34" fmla="*/ 6272455 w 9662615"/>
              <a:gd name="connsiteY34" fmla="*/ 1453191 h 1679987"/>
              <a:gd name="connsiteX35" fmla="*/ 6212659 w 9662615"/>
              <a:gd name="connsiteY35" fmla="*/ 1454850 h 1679987"/>
              <a:gd name="connsiteX36" fmla="*/ 6069317 w 9662615"/>
              <a:gd name="connsiteY36" fmla="*/ 1445838 h 1679987"/>
              <a:gd name="connsiteX37" fmla="*/ 5878477 w 9662615"/>
              <a:gd name="connsiteY37" fmla="*/ 1439180 h 1679987"/>
              <a:gd name="connsiteX38" fmla="*/ 5838387 w 9662615"/>
              <a:gd name="connsiteY38" fmla="*/ 1444679 h 1679987"/>
              <a:gd name="connsiteX39" fmla="*/ 5771136 w 9662615"/>
              <a:gd name="connsiteY39" fmla="*/ 1453639 h 1679987"/>
              <a:gd name="connsiteX40" fmla="*/ 5724081 w 9662615"/>
              <a:gd name="connsiteY40" fmla="*/ 1470431 h 1679987"/>
              <a:gd name="connsiteX41" fmla="*/ 5666577 w 9662615"/>
              <a:gd name="connsiteY41" fmla="*/ 1473921 h 1679987"/>
              <a:gd name="connsiteX42" fmla="*/ 5649068 w 9662615"/>
              <a:gd name="connsiteY42" fmla="*/ 1461676 h 1679987"/>
              <a:gd name="connsiteX43" fmla="*/ 5588902 w 9662615"/>
              <a:gd name="connsiteY43" fmla="*/ 1469647 h 1679987"/>
              <a:gd name="connsiteX44" fmla="*/ 5498090 w 9662615"/>
              <a:gd name="connsiteY44" fmla="*/ 1483173 h 1679987"/>
              <a:gd name="connsiteX45" fmla="*/ 5444641 w 9662615"/>
              <a:gd name="connsiteY45" fmla="*/ 1487602 h 1679987"/>
              <a:gd name="connsiteX46" fmla="*/ 5299812 w 9662615"/>
              <a:gd name="connsiteY46" fmla="*/ 1503362 h 1679987"/>
              <a:gd name="connsiteX47" fmla="*/ 5213947 w 9662615"/>
              <a:gd name="connsiteY47" fmla="*/ 1516637 h 1679987"/>
              <a:gd name="connsiteX48" fmla="*/ 5090342 w 9662615"/>
              <a:gd name="connsiteY48" fmla="*/ 1546680 h 1679987"/>
              <a:gd name="connsiteX49" fmla="*/ 5129812 w 9662615"/>
              <a:gd name="connsiteY49" fmla="*/ 1521277 h 1679987"/>
              <a:gd name="connsiteX50" fmla="*/ 5059484 w 9662615"/>
              <a:gd name="connsiteY50" fmla="*/ 1546802 h 1679987"/>
              <a:gd name="connsiteX51" fmla="*/ 5038524 w 9662615"/>
              <a:gd name="connsiteY51" fmla="*/ 1545675 h 1679987"/>
              <a:gd name="connsiteX52" fmla="*/ 5026564 w 9662615"/>
              <a:gd name="connsiteY52" fmla="*/ 1545376 h 1679987"/>
              <a:gd name="connsiteX53" fmla="*/ 4969433 w 9662615"/>
              <a:gd name="connsiteY53" fmla="*/ 1550865 h 1679987"/>
              <a:gd name="connsiteX54" fmla="*/ 4929254 w 9662615"/>
              <a:gd name="connsiteY54" fmla="*/ 1563452 h 1679987"/>
              <a:gd name="connsiteX55" fmla="*/ 4871726 w 9662615"/>
              <a:gd name="connsiteY55" fmla="*/ 1570584 h 1679987"/>
              <a:gd name="connsiteX56" fmla="*/ 4843267 w 9662615"/>
              <a:gd name="connsiteY56" fmla="*/ 1561459 h 1679987"/>
              <a:gd name="connsiteX57" fmla="*/ 4821058 w 9662615"/>
              <a:gd name="connsiteY57" fmla="*/ 1553078 h 1679987"/>
              <a:gd name="connsiteX58" fmla="*/ 4791466 w 9662615"/>
              <a:gd name="connsiteY58" fmla="*/ 1561324 h 1679987"/>
              <a:gd name="connsiteX59" fmla="*/ 4784247 w 9662615"/>
              <a:gd name="connsiteY59" fmla="*/ 1562342 h 1679987"/>
              <a:gd name="connsiteX60" fmla="*/ 4739309 w 9662615"/>
              <a:gd name="connsiteY60" fmla="*/ 1553948 h 1679987"/>
              <a:gd name="connsiteX61" fmla="*/ 4697562 w 9662615"/>
              <a:gd name="connsiteY61" fmla="*/ 1551206 h 1679987"/>
              <a:gd name="connsiteX62" fmla="*/ 4650737 w 9662615"/>
              <a:gd name="connsiteY62" fmla="*/ 1537381 h 1679987"/>
              <a:gd name="connsiteX63" fmla="*/ 4583150 w 9662615"/>
              <a:gd name="connsiteY63" fmla="*/ 1529064 h 1679987"/>
              <a:gd name="connsiteX64" fmla="*/ 4521734 w 9662615"/>
              <a:gd name="connsiteY64" fmla="*/ 1529359 h 1679987"/>
              <a:gd name="connsiteX65" fmla="*/ 4382398 w 9662615"/>
              <a:gd name="connsiteY65" fmla="*/ 1534108 h 1679987"/>
              <a:gd name="connsiteX66" fmla="*/ 4221826 w 9662615"/>
              <a:gd name="connsiteY66" fmla="*/ 1500972 h 1679987"/>
              <a:gd name="connsiteX67" fmla="*/ 4096601 w 9662615"/>
              <a:gd name="connsiteY67" fmla="*/ 1521563 h 1679987"/>
              <a:gd name="connsiteX68" fmla="*/ 3879195 w 9662615"/>
              <a:gd name="connsiteY68" fmla="*/ 1679987 h 1679987"/>
              <a:gd name="connsiteX69" fmla="*/ 3833906 w 9662615"/>
              <a:gd name="connsiteY69" fmla="*/ 1516637 h 1679987"/>
              <a:gd name="connsiteX70" fmla="*/ 3696258 w 9662615"/>
              <a:gd name="connsiteY70" fmla="*/ 1537563 h 1679987"/>
              <a:gd name="connsiteX71" fmla="*/ 3594070 w 9662615"/>
              <a:gd name="connsiteY71" fmla="*/ 1509422 h 1679987"/>
              <a:gd name="connsiteX72" fmla="*/ 3565233 w 9662615"/>
              <a:gd name="connsiteY72" fmla="*/ 1515122 h 1679987"/>
              <a:gd name="connsiteX73" fmla="*/ 3560267 w 9662615"/>
              <a:gd name="connsiteY73" fmla="*/ 1516288 h 1679987"/>
              <a:gd name="connsiteX74" fmla="*/ 3540258 w 9662615"/>
              <a:gd name="connsiteY74" fmla="*/ 1516976 h 1679987"/>
              <a:gd name="connsiteX75" fmla="*/ 3534780 w 9662615"/>
              <a:gd name="connsiteY75" fmla="*/ 1522141 h 1679987"/>
              <a:gd name="connsiteX76" fmla="*/ 3504783 w 9662615"/>
              <a:gd name="connsiteY76" fmla="*/ 1526739 h 1679987"/>
              <a:gd name="connsiteX77" fmla="*/ 3430805 w 9662615"/>
              <a:gd name="connsiteY77" fmla="*/ 1542521 h 1679987"/>
              <a:gd name="connsiteX78" fmla="*/ 3292707 w 9662615"/>
              <a:gd name="connsiteY78" fmla="*/ 1520490 h 1679987"/>
              <a:gd name="connsiteX79" fmla="*/ 3187872 w 9662615"/>
              <a:gd name="connsiteY79" fmla="*/ 1519991 h 1679987"/>
              <a:gd name="connsiteX80" fmla="*/ 3148026 w 9662615"/>
              <a:gd name="connsiteY80" fmla="*/ 1524777 h 1679987"/>
              <a:gd name="connsiteX81" fmla="*/ 3092394 w 9662615"/>
              <a:gd name="connsiteY81" fmla="*/ 1528115 h 1679987"/>
              <a:gd name="connsiteX82" fmla="*/ 2994200 w 9662615"/>
              <a:gd name="connsiteY82" fmla="*/ 1537857 h 1679987"/>
              <a:gd name="connsiteX83" fmla="*/ 2862301 w 9662615"/>
              <a:gd name="connsiteY83" fmla="*/ 1544250 h 1679987"/>
              <a:gd name="connsiteX84" fmla="*/ 2766335 w 9662615"/>
              <a:gd name="connsiteY84" fmla="*/ 1527662 h 1679987"/>
              <a:gd name="connsiteX85" fmla="*/ 2757836 w 9662615"/>
              <a:gd name="connsiteY85" fmla="*/ 1531371 h 1679987"/>
              <a:gd name="connsiteX86" fmla="*/ 2691555 w 9662615"/>
              <a:gd name="connsiteY86" fmla="*/ 1530283 h 1679987"/>
              <a:gd name="connsiteX87" fmla="*/ 2491676 w 9662615"/>
              <a:gd name="connsiteY87" fmla="*/ 1500859 h 1679987"/>
              <a:gd name="connsiteX88" fmla="*/ 2378036 w 9662615"/>
              <a:gd name="connsiteY88" fmla="*/ 1520645 h 1679987"/>
              <a:gd name="connsiteX89" fmla="*/ 2284269 w 9662615"/>
              <a:gd name="connsiteY89" fmla="*/ 1503068 h 1679987"/>
              <a:gd name="connsiteX90" fmla="*/ 2207104 w 9662615"/>
              <a:gd name="connsiteY90" fmla="*/ 1508888 h 1679987"/>
              <a:gd name="connsiteX91" fmla="*/ 2149226 w 9662615"/>
              <a:gd name="connsiteY91" fmla="*/ 1523409 h 1679987"/>
              <a:gd name="connsiteX92" fmla="*/ 2084783 w 9662615"/>
              <a:gd name="connsiteY92" fmla="*/ 1524245 h 1679987"/>
              <a:gd name="connsiteX93" fmla="*/ 2070075 w 9662615"/>
              <a:gd name="connsiteY93" fmla="*/ 1511285 h 1679987"/>
              <a:gd name="connsiteX94" fmla="*/ 2001057 w 9662615"/>
              <a:gd name="connsiteY94" fmla="*/ 1516449 h 1679987"/>
              <a:gd name="connsiteX95" fmla="*/ 1896330 w 9662615"/>
              <a:gd name="connsiteY95" fmla="*/ 1525725 h 1679987"/>
              <a:gd name="connsiteX96" fmla="*/ 1835994 w 9662615"/>
              <a:gd name="connsiteY96" fmla="*/ 1527678 h 1679987"/>
              <a:gd name="connsiteX97" fmla="*/ 1671119 w 9662615"/>
              <a:gd name="connsiteY97" fmla="*/ 1536701 h 1679987"/>
              <a:gd name="connsiteX98" fmla="*/ 1601337 w 9662615"/>
              <a:gd name="connsiteY98" fmla="*/ 1548552 h 1679987"/>
              <a:gd name="connsiteX99" fmla="*/ 1407755 w 9662615"/>
              <a:gd name="connsiteY99" fmla="*/ 1571444 h 1679987"/>
              <a:gd name="connsiteX100" fmla="*/ 1271994 w 9662615"/>
              <a:gd name="connsiteY100" fmla="*/ 1579471 h 1679987"/>
              <a:gd name="connsiteX101" fmla="*/ 1249226 w 9662615"/>
              <a:gd name="connsiteY101" fmla="*/ 1583140 h 1679987"/>
              <a:gd name="connsiteX102" fmla="*/ 1217719 w 9662615"/>
              <a:gd name="connsiteY102" fmla="*/ 1580863 h 1679987"/>
              <a:gd name="connsiteX103" fmla="*/ 1091432 w 9662615"/>
              <a:gd name="connsiteY103" fmla="*/ 1571003 h 1679987"/>
              <a:gd name="connsiteX104" fmla="*/ 992039 w 9662615"/>
              <a:gd name="connsiteY104" fmla="*/ 1556662 h 1679987"/>
              <a:gd name="connsiteX105" fmla="*/ 868264 w 9662615"/>
              <a:gd name="connsiteY105" fmla="*/ 1566392 h 1679987"/>
              <a:gd name="connsiteX106" fmla="*/ 792765 w 9662615"/>
              <a:gd name="connsiteY106" fmla="*/ 1563102 h 1679987"/>
              <a:gd name="connsiteX107" fmla="*/ 669055 w 9662615"/>
              <a:gd name="connsiteY107" fmla="*/ 1543638 h 1679987"/>
              <a:gd name="connsiteX108" fmla="*/ 506152 w 9662615"/>
              <a:gd name="connsiteY108" fmla="*/ 1549124 h 1679987"/>
              <a:gd name="connsiteX109" fmla="*/ 472797 w 9662615"/>
              <a:gd name="connsiteY109" fmla="*/ 1568904 h 1679987"/>
              <a:gd name="connsiteX110" fmla="*/ 427864 w 9662615"/>
              <a:gd name="connsiteY110" fmla="*/ 1580848 h 1679987"/>
              <a:gd name="connsiteX111" fmla="*/ 408381 w 9662615"/>
              <a:gd name="connsiteY111" fmla="*/ 1552940 h 1679987"/>
              <a:gd name="connsiteX112" fmla="*/ 267163 w 9662615"/>
              <a:gd name="connsiteY112" fmla="*/ 1531913 h 1679987"/>
              <a:gd name="connsiteX113" fmla="*/ 196644 w 9662615"/>
              <a:gd name="connsiteY113" fmla="*/ 1524565 h 1679987"/>
              <a:gd name="connsiteX114" fmla="*/ 86819 w 9662615"/>
              <a:gd name="connsiteY114" fmla="*/ 1519517 h 1679987"/>
              <a:gd name="connsiteX115" fmla="*/ 53369 w 9662615"/>
              <a:gd name="connsiteY115" fmla="*/ 1516853 h 1679987"/>
              <a:gd name="connsiteX116" fmla="*/ 2359 w 9662615"/>
              <a:gd name="connsiteY116" fmla="*/ 1515247 h 1679987"/>
              <a:gd name="connsiteX117" fmla="*/ 0 w 9662615"/>
              <a:gd name="connsiteY117" fmla="*/ 1514932 h 1679987"/>
              <a:gd name="connsiteX118" fmla="*/ 0 w 9662615"/>
              <a:gd name="connsiteY118" fmla="*/ 0 h 1679987"/>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723719"/>
              <a:gd name="connsiteX1" fmla="*/ 9662615 w 9662615"/>
              <a:gd name="connsiteY1" fmla="*/ 0 h 1723719"/>
              <a:gd name="connsiteX2" fmla="*/ 9662615 w 9662615"/>
              <a:gd name="connsiteY2" fmla="*/ 1280346 h 1723719"/>
              <a:gd name="connsiteX3" fmla="*/ 9658420 w 9662615"/>
              <a:gd name="connsiteY3" fmla="*/ 1280106 h 1723719"/>
              <a:gd name="connsiteX4" fmla="*/ 9469546 w 9662615"/>
              <a:gd name="connsiteY4" fmla="*/ 1289837 h 1723719"/>
              <a:gd name="connsiteX5" fmla="*/ 9385895 w 9662615"/>
              <a:gd name="connsiteY5" fmla="*/ 1269203 h 1723719"/>
              <a:gd name="connsiteX6" fmla="*/ 9144767 w 9662615"/>
              <a:gd name="connsiteY6" fmla="*/ 1264120 h 1723719"/>
              <a:gd name="connsiteX7" fmla="*/ 8837252 w 9662615"/>
              <a:gd name="connsiteY7" fmla="*/ 1350515 h 1723719"/>
              <a:gd name="connsiteX8" fmla="*/ 8705466 w 9662615"/>
              <a:gd name="connsiteY8" fmla="*/ 1342419 h 1723719"/>
              <a:gd name="connsiteX9" fmla="*/ 8652221 w 9662615"/>
              <a:gd name="connsiteY9" fmla="*/ 1326906 h 1723719"/>
              <a:gd name="connsiteX10" fmla="*/ 8632312 w 9662615"/>
              <a:gd name="connsiteY10" fmla="*/ 1326025 h 1723719"/>
              <a:gd name="connsiteX11" fmla="*/ 8591582 w 9662615"/>
              <a:gd name="connsiteY11" fmla="*/ 1341666 h 1723719"/>
              <a:gd name="connsiteX12" fmla="*/ 8537336 w 9662615"/>
              <a:gd name="connsiteY12" fmla="*/ 1341684 h 1723719"/>
              <a:gd name="connsiteX13" fmla="*/ 8472508 w 9662615"/>
              <a:gd name="connsiteY13" fmla="*/ 1363109 h 1723719"/>
              <a:gd name="connsiteX14" fmla="*/ 8258477 w 9662615"/>
              <a:gd name="connsiteY14" fmla="*/ 1370666 h 1723719"/>
              <a:gd name="connsiteX15" fmla="*/ 8197961 w 9662615"/>
              <a:gd name="connsiteY15" fmla="*/ 1392804 h 1723719"/>
              <a:gd name="connsiteX16" fmla="*/ 8171196 w 9662615"/>
              <a:gd name="connsiteY16" fmla="*/ 1397216 h 1723719"/>
              <a:gd name="connsiteX17" fmla="*/ 8127667 w 9662615"/>
              <a:gd name="connsiteY17" fmla="*/ 1418254 h 1723719"/>
              <a:gd name="connsiteX18" fmla="*/ 7974579 w 9662615"/>
              <a:gd name="connsiteY18" fmla="*/ 1383439 h 1723719"/>
              <a:gd name="connsiteX19" fmla="*/ 7768351 w 9662615"/>
              <a:gd name="connsiteY19" fmla="*/ 1395051 h 1723719"/>
              <a:gd name="connsiteX20" fmla="*/ 7635985 w 9662615"/>
              <a:gd name="connsiteY20" fmla="*/ 1386363 h 1723719"/>
              <a:gd name="connsiteX21" fmla="*/ 7466069 w 9662615"/>
              <a:gd name="connsiteY21" fmla="*/ 1377654 h 1723719"/>
              <a:gd name="connsiteX22" fmla="*/ 7355642 w 9662615"/>
              <a:gd name="connsiteY22" fmla="*/ 1407761 h 1723719"/>
              <a:gd name="connsiteX23" fmla="*/ 7151610 w 9662615"/>
              <a:gd name="connsiteY23" fmla="*/ 1397856 h 1723719"/>
              <a:gd name="connsiteX24" fmla="*/ 7082147 w 9662615"/>
              <a:gd name="connsiteY24" fmla="*/ 1406113 h 1723719"/>
              <a:gd name="connsiteX25" fmla="*/ 7014958 w 9662615"/>
              <a:gd name="connsiteY25" fmla="*/ 1396883 h 1723719"/>
              <a:gd name="connsiteX26" fmla="*/ 6907567 w 9662615"/>
              <a:gd name="connsiteY26" fmla="*/ 1419149 h 1723719"/>
              <a:gd name="connsiteX27" fmla="*/ 6748428 w 9662615"/>
              <a:gd name="connsiteY27" fmla="*/ 1420308 h 1723719"/>
              <a:gd name="connsiteX28" fmla="*/ 6654257 w 9662615"/>
              <a:gd name="connsiteY28" fmla="*/ 1424143 h 1723719"/>
              <a:gd name="connsiteX29" fmla="*/ 6620123 w 9662615"/>
              <a:gd name="connsiteY29" fmla="*/ 1430535 h 1723719"/>
              <a:gd name="connsiteX30" fmla="*/ 6571355 w 9662615"/>
              <a:gd name="connsiteY30" fmla="*/ 1436144 h 1723719"/>
              <a:gd name="connsiteX31" fmla="*/ 6486557 w 9662615"/>
              <a:gd name="connsiteY31" fmla="*/ 1449861 h 1723719"/>
              <a:gd name="connsiteX32" fmla="*/ 6370419 w 9662615"/>
              <a:gd name="connsiteY32" fmla="*/ 1461649 h 1723719"/>
              <a:gd name="connsiteX33" fmla="*/ 6278839 w 9662615"/>
              <a:gd name="connsiteY33" fmla="*/ 1449160 h 1723719"/>
              <a:gd name="connsiteX34" fmla="*/ 6272455 w 9662615"/>
              <a:gd name="connsiteY34" fmla="*/ 1453191 h 1723719"/>
              <a:gd name="connsiteX35" fmla="*/ 6212659 w 9662615"/>
              <a:gd name="connsiteY35" fmla="*/ 1454850 h 1723719"/>
              <a:gd name="connsiteX36" fmla="*/ 6069317 w 9662615"/>
              <a:gd name="connsiteY36" fmla="*/ 1445838 h 1723719"/>
              <a:gd name="connsiteX37" fmla="*/ 5878477 w 9662615"/>
              <a:gd name="connsiteY37" fmla="*/ 1439180 h 1723719"/>
              <a:gd name="connsiteX38" fmla="*/ 5838387 w 9662615"/>
              <a:gd name="connsiteY38" fmla="*/ 1444679 h 1723719"/>
              <a:gd name="connsiteX39" fmla="*/ 5771136 w 9662615"/>
              <a:gd name="connsiteY39" fmla="*/ 1453639 h 1723719"/>
              <a:gd name="connsiteX40" fmla="*/ 5724081 w 9662615"/>
              <a:gd name="connsiteY40" fmla="*/ 1470431 h 1723719"/>
              <a:gd name="connsiteX41" fmla="*/ 5666577 w 9662615"/>
              <a:gd name="connsiteY41" fmla="*/ 1473921 h 1723719"/>
              <a:gd name="connsiteX42" fmla="*/ 5649068 w 9662615"/>
              <a:gd name="connsiteY42" fmla="*/ 1461676 h 1723719"/>
              <a:gd name="connsiteX43" fmla="*/ 5588902 w 9662615"/>
              <a:gd name="connsiteY43" fmla="*/ 1469647 h 1723719"/>
              <a:gd name="connsiteX44" fmla="*/ 5498090 w 9662615"/>
              <a:gd name="connsiteY44" fmla="*/ 1483173 h 1723719"/>
              <a:gd name="connsiteX45" fmla="*/ 5444641 w 9662615"/>
              <a:gd name="connsiteY45" fmla="*/ 1487602 h 1723719"/>
              <a:gd name="connsiteX46" fmla="*/ 5299812 w 9662615"/>
              <a:gd name="connsiteY46" fmla="*/ 1503362 h 1723719"/>
              <a:gd name="connsiteX47" fmla="*/ 5213947 w 9662615"/>
              <a:gd name="connsiteY47" fmla="*/ 1516637 h 1723719"/>
              <a:gd name="connsiteX48" fmla="*/ 5090342 w 9662615"/>
              <a:gd name="connsiteY48" fmla="*/ 1546680 h 1723719"/>
              <a:gd name="connsiteX49" fmla="*/ 5129812 w 9662615"/>
              <a:gd name="connsiteY49" fmla="*/ 1521277 h 1723719"/>
              <a:gd name="connsiteX50" fmla="*/ 5059484 w 9662615"/>
              <a:gd name="connsiteY50" fmla="*/ 1546802 h 1723719"/>
              <a:gd name="connsiteX51" fmla="*/ 5038524 w 9662615"/>
              <a:gd name="connsiteY51" fmla="*/ 1545675 h 1723719"/>
              <a:gd name="connsiteX52" fmla="*/ 5026564 w 9662615"/>
              <a:gd name="connsiteY52" fmla="*/ 1545376 h 1723719"/>
              <a:gd name="connsiteX53" fmla="*/ 4969433 w 9662615"/>
              <a:gd name="connsiteY53" fmla="*/ 1550865 h 1723719"/>
              <a:gd name="connsiteX54" fmla="*/ 4929254 w 9662615"/>
              <a:gd name="connsiteY54" fmla="*/ 1563452 h 1723719"/>
              <a:gd name="connsiteX55" fmla="*/ 4871726 w 9662615"/>
              <a:gd name="connsiteY55" fmla="*/ 1570584 h 1723719"/>
              <a:gd name="connsiteX56" fmla="*/ 4843267 w 9662615"/>
              <a:gd name="connsiteY56" fmla="*/ 1561459 h 1723719"/>
              <a:gd name="connsiteX57" fmla="*/ 4821058 w 9662615"/>
              <a:gd name="connsiteY57" fmla="*/ 1553078 h 1723719"/>
              <a:gd name="connsiteX58" fmla="*/ 4791466 w 9662615"/>
              <a:gd name="connsiteY58" fmla="*/ 1561324 h 1723719"/>
              <a:gd name="connsiteX59" fmla="*/ 4784247 w 9662615"/>
              <a:gd name="connsiteY59" fmla="*/ 1562342 h 1723719"/>
              <a:gd name="connsiteX60" fmla="*/ 4739309 w 9662615"/>
              <a:gd name="connsiteY60" fmla="*/ 1553948 h 1723719"/>
              <a:gd name="connsiteX61" fmla="*/ 4697562 w 9662615"/>
              <a:gd name="connsiteY61" fmla="*/ 1551206 h 1723719"/>
              <a:gd name="connsiteX62" fmla="*/ 4650737 w 9662615"/>
              <a:gd name="connsiteY62" fmla="*/ 1537381 h 1723719"/>
              <a:gd name="connsiteX63" fmla="*/ 4583150 w 9662615"/>
              <a:gd name="connsiteY63" fmla="*/ 1529064 h 1723719"/>
              <a:gd name="connsiteX64" fmla="*/ 4521734 w 9662615"/>
              <a:gd name="connsiteY64" fmla="*/ 1529359 h 1723719"/>
              <a:gd name="connsiteX65" fmla="*/ 4382398 w 9662615"/>
              <a:gd name="connsiteY65" fmla="*/ 1534108 h 1723719"/>
              <a:gd name="connsiteX66" fmla="*/ 4221826 w 9662615"/>
              <a:gd name="connsiteY66" fmla="*/ 1500972 h 1723719"/>
              <a:gd name="connsiteX67" fmla="*/ 4096601 w 9662615"/>
              <a:gd name="connsiteY67" fmla="*/ 1521563 h 1723719"/>
              <a:gd name="connsiteX68" fmla="*/ 3970635 w 9662615"/>
              <a:gd name="connsiteY68" fmla="*/ 1723719 h 1723719"/>
              <a:gd name="connsiteX69" fmla="*/ 3833906 w 9662615"/>
              <a:gd name="connsiteY69" fmla="*/ 1516637 h 1723719"/>
              <a:gd name="connsiteX70" fmla="*/ 3696258 w 9662615"/>
              <a:gd name="connsiteY70" fmla="*/ 1537563 h 1723719"/>
              <a:gd name="connsiteX71" fmla="*/ 3594070 w 9662615"/>
              <a:gd name="connsiteY71" fmla="*/ 1509422 h 1723719"/>
              <a:gd name="connsiteX72" fmla="*/ 3565233 w 9662615"/>
              <a:gd name="connsiteY72" fmla="*/ 1515122 h 1723719"/>
              <a:gd name="connsiteX73" fmla="*/ 3560267 w 9662615"/>
              <a:gd name="connsiteY73" fmla="*/ 1516288 h 1723719"/>
              <a:gd name="connsiteX74" fmla="*/ 3540258 w 9662615"/>
              <a:gd name="connsiteY74" fmla="*/ 1516976 h 1723719"/>
              <a:gd name="connsiteX75" fmla="*/ 3534780 w 9662615"/>
              <a:gd name="connsiteY75" fmla="*/ 1522141 h 1723719"/>
              <a:gd name="connsiteX76" fmla="*/ 3504783 w 9662615"/>
              <a:gd name="connsiteY76" fmla="*/ 1526739 h 1723719"/>
              <a:gd name="connsiteX77" fmla="*/ 3430805 w 9662615"/>
              <a:gd name="connsiteY77" fmla="*/ 1542521 h 1723719"/>
              <a:gd name="connsiteX78" fmla="*/ 3292707 w 9662615"/>
              <a:gd name="connsiteY78" fmla="*/ 1520490 h 1723719"/>
              <a:gd name="connsiteX79" fmla="*/ 3187872 w 9662615"/>
              <a:gd name="connsiteY79" fmla="*/ 1519991 h 1723719"/>
              <a:gd name="connsiteX80" fmla="*/ 3148026 w 9662615"/>
              <a:gd name="connsiteY80" fmla="*/ 1524777 h 1723719"/>
              <a:gd name="connsiteX81" fmla="*/ 3092394 w 9662615"/>
              <a:gd name="connsiteY81" fmla="*/ 1528115 h 1723719"/>
              <a:gd name="connsiteX82" fmla="*/ 2994200 w 9662615"/>
              <a:gd name="connsiteY82" fmla="*/ 1537857 h 1723719"/>
              <a:gd name="connsiteX83" fmla="*/ 2862301 w 9662615"/>
              <a:gd name="connsiteY83" fmla="*/ 1544250 h 1723719"/>
              <a:gd name="connsiteX84" fmla="*/ 2766335 w 9662615"/>
              <a:gd name="connsiteY84" fmla="*/ 1527662 h 1723719"/>
              <a:gd name="connsiteX85" fmla="*/ 2757836 w 9662615"/>
              <a:gd name="connsiteY85" fmla="*/ 1531371 h 1723719"/>
              <a:gd name="connsiteX86" fmla="*/ 2691555 w 9662615"/>
              <a:gd name="connsiteY86" fmla="*/ 1530283 h 1723719"/>
              <a:gd name="connsiteX87" fmla="*/ 2491676 w 9662615"/>
              <a:gd name="connsiteY87" fmla="*/ 1500859 h 1723719"/>
              <a:gd name="connsiteX88" fmla="*/ 2378036 w 9662615"/>
              <a:gd name="connsiteY88" fmla="*/ 1520645 h 1723719"/>
              <a:gd name="connsiteX89" fmla="*/ 2284269 w 9662615"/>
              <a:gd name="connsiteY89" fmla="*/ 1503068 h 1723719"/>
              <a:gd name="connsiteX90" fmla="*/ 2207104 w 9662615"/>
              <a:gd name="connsiteY90" fmla="*/ 1508888 h 1723719"/>
              <a:gd name="connsiteX91" fmla="*/ 2149226 w 9662615"/>
              <a:gd name="connsiteY91" fmla="*/ 1523409 h 1723719"/>
              <a:gd name="connsiteX92" fmla="*/ 2084783 w 9662615"/>
              <a:gd name="connsiteY92" fmla="*/ 1524245 h 1723719"/>
              <a:gd name="connsiteX93" fmla="*/ 2070075 w 9662615"/>
              <a:gd name="connsiteY93" fmla="*/ 1511285 h 1723719"/>
              <a:gd name="connsiteX94" fmla="*/ 2001057 w 9662615"/>
              <a:gd name="connsiteY94" fmla="*/ 1516449 h 1723719"/>
              <a:gd name="connsiteX95" fmla="*/ 1896330 w 9662615"/>
              <a:gd name="connsiteY95" fmla="*/ 1525725 h 1723719"/>
              <a:gd name="connsiteX96" fmla="*/ 1835994 w 9662615"/>
              <a:gd name="connsiteY96" fmla="*/ 1527678 h 1723719"/>
              <a:gd name="connsiteX97" fmla="*/ 1671119 w 9662615"/>
              <a:gd name="connsiteY97" fmla="*/ 1536701 h 1723719"/>
              <a:gd name="connsiteX98" fmla="*/ 1601337 w 9662615"/>
              <a:gd name="connsiteY98" fmla="*/ 1548552 h 1723719"/>
              <a:gd name="connsiteX99" fmla="*/ 1407755 w 9662615"/>
              <a:gd name="connsiteY99" fmla="*/ 1571444 h 1723719"/>
              <a:gd name="connsiteX100" fmla="*/ 1271994 w 9662615"/>
              <a:gd name="connsiteY100" fmla="*/ 1579471 h 1723719"/>
              <a:gd name="connsiteX101" fmla="*/ 1249226 w 9662615"/>
              <a:gd name="connsiteY101" fmla="*/ 1583140 h 1723719"/>
              <a:gd name="connsiteX102" fmla="*/ 1217719 w 9662615"/>
              <a:gd name="connsiteY102" fmla="*/ 1580863 h 1723719"/>
              <a:gd name="connsiteX103" fmla="*/ 1091432 w 9662615"/>
              <a:gd name="connsiteY103" fmla="*/ 1571003 h 1723719"/>
              <a:gd name="connsiteX104" fmla="*/ 992039 w 9662615"/>
              <a:gd name="connsiteY104" fmla="*/ 1556662 h 1723719"/>
              <a:gd name="connsiteX105" fmla="*/ 868264 w 9662615"/>
              <a:gd name="connsiteY105" fmla="*/ 1566392 h 1723719"/>
              <a:gd name="connsiteX106" fmla="*/ 792765 w 9662615"/>
              <a:gd name="connsiteY106" fmla="*/ 1563102 h 1723719"/>
              <a:gd name="connsiteX107" fmla="*/ 669055 w 9662615"/>
              <a:gd name="connsiteY107" fmla="*/ 1543638 h 1723719"/>
              <a:gd name="connsiteX108" fmla="*/ 506152 w 9662615"/>
              <a:gd name="connsiteY108" fmla="*/ 1549124 h 1723719"/>
              <a:gd name="connsiteX109" fmla="*/ 472797 w 9662615"/>
              <a:gd name="connsiteY109" fmla="*/ 1568904 h 1723719"/>
              <a:gd name="connsiteX110" fmla="*/ 427864 w 9662615"/>
              <a:gd name="connsiteY110" fmla="*/ 1580848 h 1723719"/>
              <a:gd name="connsiteX111" fmla="*/ 408381 w 9662615"/>
              <a:gd name="connsiteY111" fmla="*/ 1552940 h 1723719"/>
              <a:gd name="connsiteX112" fmla="*/ 267163 w 9662615"/>
              <a:gd name="connsiteY112" fmla="*/ 1531913 h 1723719"/>
              <a:gd name="connsiteX113" fmla="*/ 196644 w 9662615"/>
              <a:gd name="connsiteY113" fmla="*/ 1524565 h 1723719"/>
              <a:gd name="connsiteX114" fmla="*/ 86819 w 9662615"/>
              <a:gd name="connsiteY114" fmla="*/ 1519517 h 1723719"/>
              <a:gd name="connsiteX115" fmla="*/ 53369 w 9662615"/>
              <a:gd name="connsiteY115" fmla="*/ 1516853 h 1723719"/>
              <a:gd name="connsiteX116" fmla="*/ 2359 w 9662615"/>
              <a:gd name="connsiteY116" fmla="*/ 1515247 h 1723719"/>
              <a:gd name="connsiteX117" fmla="*/ 0 w 9662615"/>
              <a:gd name="connsiteY117" fmla="*/ 1514932 h 1723719"/>
              <a:gd name="connsiteX118" fmla="*/ 0 w 9662615"/>
              <a:gd name="connsiteY118" fmla="*/ 0 h 1723719"/>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18664 w 9662615"/>
              <a:gd name="connsiteY3" fmla="*/ 1331789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408381 w 9662615"/>
              <a:gd name="connsiteY110" fmla="*/ 1552940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40355 w 9662615"/>
              <a:gd name="connsiteY103" fmla="*/ 1560638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71994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91872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601337 w 9662615"/>
              <a:gd name="connsiteY97" fmla="*/ 1548552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920184 w 9662615"/>
              <a:gd name="connsiteY94" fmla="*/ 1533676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9662615" h="1603018">
                <a:moveTo>
                  <a:pt x="0" y="0"/>
                </a:moveTo>
                <a:lnTo>
                  <a:pt x="9662615" y="0"/>
                </a:lnTo>
                <a:lnTo>
                  <a:pt x="9662615" y="1280346"/>
                </a:lnTo>
                <a:lnTo>
                  <a:pt x="9551077" y="1292033"/>
                </a:lnTo>
                <a:cubicBezTo>
                  <a:pt x="9489925" y="1291588"/>
                  <a:pt x="9543615" y="1296257"/>
                  <a:pt x="9469546" y="1289837"/>
                </a:cubicBezTo>
                <a:cubicBezTo>
                  <a:pt x="9413040" y="1331485"/>
                  <a:pt x="9340031" y="1268376"/>
                  <a:pt x="9326260" y="1277155"/>
                </a:cubicBezTo>
                <a:cubicBezTo>
                  <a:pt x="9234251" y="1284900"/>
                  <a:pt x="9225377" y="1258935"/>
                  <a:pt x="9144767" y="1264120"/>
                </a:cubicBezTo>
                <a:cubicBezTo>
                  <a:pt x="9159115" y="1310075"/>
                  <a:pt x="9066692" y="1304806"/>
                  <a:pt x="8976400" y="1326661"/>
                </a:cubicBezTo>
                <a:cubicBezTo>
                  <a:pt x="8931920" y="1325947"/>
                  <a:pt x="8871807" y="1351060"/>
                  <a:pt x="8828711" y="1346394"/>
                </a:cubicBezTo>
                <a:cubicBezTo>
                  <a:pt x="8809650" y="1326213"/>
                  <a:pt x="8718313" y="1358527"/>
                  <a:pt x="8695953" y="1346784"/>
                </a:cubicBezTo>
                <a:cubicBezTo>
                  <a:pt x="8694290" y="1355317"/>
                  <a:pt x="8661526" y="1349865"/>
                  <a:pt x="8652191" y="1345903"/>
                </a:cubicBezTo>
                <a:cubicBezTo>
                  <a:pt x="8641363" y="1349626"/>
                  <a:pt x="8603292" y="1341304"/>
                  <a:pt x="8591582" y="1341666"/>
                </a:cubicBezTo>
                <a:cubicBezTo>
                  <a:pt x="8568421" y="1323004"/>
                  <a:pt x="8565847" y="1352287"/>
                  <a:pt x="8537336" y="1341684"/>
                </a:cubicBezTo>
                <a:cubicBezTo>
                  <a:pt x="8524809" y="1348019"/>
                  <a:pt x="8445703" y="1377667"/>
                  <a:pt x="8416849" y="1367085"/>
                </a:cubicBezTo>
                <a:cubicBezTo>
                  <a:pt x="8350736" y="1379599"/>
                  <a:pt x="8346589" y="1391624"/>
                  <a:pt x="8278355" y="1386569"/>
                </a:cubicBezTo>
                <a:cubicBezTo>
                  <a:pt x="8268756" y="1398649"/>
                  <a:pt x="8183331" y="1371185"/>
                  <a:pt x="8197961" y="1392804"/>
                </a:cubicBezTo>
                <a:cubicBezTo>
                  <a:pt x="8175189" y="1391748"/>
                  <a:pt x="8158503" y="1383145"/>
                  <a:pt x="8171196" y="1397216"/>
                </a:cubicBezTo>
                <a:cubicBezTo>
                  <a:pt x="8141821" y="1397466"/>
                  <a:pt x="8125626" y="1386947"/>
                  <a:pt x="8087910" y="1386449"/>
                </a:cubicBezTo>
                <a:cubicBezTo>
                  <a:pt x="8029319" y="1362701"/>
                  <a:pt x="8020916" y="1407035"/>
                  <a:pt x="7974579" y="1383439"/>
                </a:cubicBezTo>
                <a:cubicBezTo>
                  <a:pt x="7912074" y="1402493"/>
                  <a:pt x="7841761" y="1389550"/>
                  <a:pt x="7768351" y="1395051"/>
                </a:cubicBezTo>
                <a:cubicBezTo>
                  <a:pt x="7741665" y="1390266"/>
                  <a:pt x="7663663" y="1410813"/>
                  <a:pt x="7635985" y="1386363"/>
                </a:cubicBezTo>
                <a:cubicBezTo>
                  <a:pt x="7646173" y="1415707"/>
                  <a:pt x="7542198" y="1378410"/>
                  <a:pt x="7466069" y="1377654"/>
                </a:cubicBezTo>
                <a:cubicBezTo>
                  <a:pt x="7427626" y="1403818"/>
                  <a:pt x="7337822" y="1398948"/>
                  <a:pt x="7355642" y="1407761"/>
                </a:cubicBezTo>
                <a:cubicBezTo>
                  <a:pt x="7270634" y="1390553"/>
                  <a:pt x="7306340" y="1403822"/>
                  <a:pt x="7215220" y="1397856"/>
                </a:cubicBezTo>
                <a:cubicBezTo>
                  <a:pt x="7175381" y="1421457"/>
                  <a:pt x="7122339" y="1428094"/>
                  <a:pt x="7082147" y="1406113"/>
                </a:cubicBezTo>
                <a:cubicBezTo>
                  <a:pt x="7040624" y="1425217"/>
                  <a:pt x="7029993" y="1391726"/>
                  <a:pt x="6987129" y="1404834"/>
                </a:cubicBezTo>
                <a:cubicBezTo>
                  <a:pt x="6953477" y="1411964"/>
                  <a:pt x="6957479" y="1421694"/>
                  <a:pt x="6907567" y="1419149"/>
                </a:cubicBezTo>
                <a:cubicBezTo>
                  <a:pt x="6863513" y="1408514"/>
                  <a:pt x="6803088" y="1434619"/>
                  <a:pt x="6748428" y="1420308"/>
                </a:cubicBezTo>
                <a:cubicBezTo>
                  <a:pt x="6728317" y="1416860"/>
                  <a:pt x="6666046" y="1417296"/>
                  <a:pt x="6654257" y="1424143"/>
                </a:cubicBezTo>
                <a:cubicBezTo>
                  <a:pt x="6641271" y="1425628"/>
                  <a:pt x="6626125" y="1423202"/>
                  <a:pt x="6620123" y="1430535"/>
                </a:cubicBezTo>
                <a:cubicBezTo>
                  <a:pt x="6610208" y="1439359"/>
                  <a:pt x="6564906" y="1425734"/>
                  <a:pt x="6571355" y="1436144"/>
                </a:cubicBezTo>
                <a:cubicBezTo>
                  <a:pt x="6539188" y="1426808"/>
                  <a:pt x="6513602" y="1445293"/>
                  <a:pt x="6486557" y="1449861"/>
                </a:cubicBezTo>
                <a:cubicBezTo>
                  <a:pt x="6461221" y="1440598"/>
                  <a:pt x="6429457" y="1459319"/>
                  <a:pt x="6370419" y="1461649"/>
                </a:cubicBezTo>
                <a:cubicBezTo>
                  <a:pt x="6342558" y="1450937"/>
                  <a:pt x="6330664" y="1463365"/>
                  <a:pt x="6278839" y="1449160"/>
                </a:cubicBezTo>
                <a:cubicBezTo>
                  <a:pt x="6277206" y="1450621"/>
                  <a:pt x="6275057" y="1451978"/>
                  <a:pt x="6272455" y="1453191"/>
                </a:cubicBezTo>
                <a:cubicBezTo>
                  <a:pt x="6257338" y="1460236"/>
                  <a:pt x="6230567" y="1460979"/>
                  <a:pt x="6212659" y="1454850"/>
                </a:cubicBezTo>
                <a:cubicBezTo>
                  <a:pt x="6130994" y="1436046"/>
                  <a:pt x="6135790" y="1448771"/>
                  <a:pt x="6069317" y="1445838"/>
                </a:cubicBezTo>
                <a:cubicBezTo>
                  <a:pt x="5994738" y="1444791"/>
                  <a:pt x="5975991" y="1456673"/>
                  <a:pt x="5878477" y="1439180"/>
                </a:cubicBezTo>
                <a:cubicBezTo>
                  <a:pt x="5870803" y="1447519"/>
                  <a:pt x="5859206" y="1448153"/>
                  <a:pt x="5838387" y="1444679"/>
                </a:cubicBezTo>
                <a:cubicBezTo>
                  <a:pt x="5802317" y="1444778"/>
                  <a:pt x="5810848" y="1465165"/>
                  <a:pt x="5771136" y="1453639"/>
                </a:cubicBezTo>
                <a:cubicBezTo>
                  <a:pt x="5780732" y="1464484"/>
                  <a:pt x="5704275" y="1459369"/>
                  <a:pt x="5724081" y="1470431"/>
                </a:cubicBezTo>
                <a:cubicBezTo>
                  <a:pt x="5703536" y="1480946"/>
                  <a:pt x="5687323" y="1464719"/>
                  <a:pt x="5666577" y="1473921"/>
                </a:cubicBezTo>
                <a:cubicBezTo>
                  <a:pt x="5640974" y="1476520"/>
                  <a:pt x="5678275" y="1461854"/>
                  <a:pt x="5649068" y="1461676"/>
                </a:cubicBezTo>
                <a:cubicBezTo>
                  <a:pt x="5614218" y="1463443"/>
                  <a:pt x="5608578" y="1443299"/>
                  <a:pt x="5588902" y="1469647"/>
                </a:cubicBezTo>
                <a:cubicBezTo>
                  <a:pt x="5550386" y="1464321"/>
                  <a:pt x="5546573" y="1476049"/>
                  <a:pt x="5498090" y="1483173"/>
                </a:cubicBezTo>
                <a:cubicBezTo>
                  <a:pt x="5475226" y="1477314"/>
                  <a:pt x="5459293" y="1480930"/>
                  <a:pt x="5444641" y="1487602"/>
                </a:cubicBezTo>
                <a:cubicBezTo>
                  <a:pt x="5395328" y="1487320"/>
                  <a:pt x="5353572" y="1498007"/>
                  <a:pt x="5299812" y="1503362"/>
                </a:cubicBezTo>
                <a:cubicBezTo>
                  <a:pt x="5238326" y="1497756"/>
                  <a:pt x="5303225" y="1514963"/>
                  <a:pt x="5245752" y="1520612"/>
                </a:cubicBezTo>
                <a:cubicBezTo>
                  <a:pt x="5190753" y="1507732"/>
                  <a:pt x="5205712" y="1518627"/>
                  <a:pt x="5177807" y="1526802"/>
                </a:cubicBezTo>
                <a:lnTo>
                  <a:pt x="5113910" y="1533205"/>
                </a:lnTo>
                <a:lnTo>
                  <a:pt x="5059484" y="1546802"/>
                </a:lnTo>
                <a:lnTo>
                  <a:pt x="5038524" y="1545675"/>
                </a:lnTo>
                <a:lnTo>
                  <a:pt x="5026564" y="1545376"/>
                </a:lnTo>
                <a:cubicBezTo>
                  <a:pt x="5006873" y="1544046"/>
                  <a:pt x="4987701" y="1552900"/>
                  <a:pt x="4969433" y="1550865"/>
                </a:cubicBezTo>
                <a:cubicBezTo>
                  <a:pt x="4943627" y="1555066"/>
                  <a:pt x="4892754" y="1568818"/>
                  <a:pt x="4871726" y="1570584"/>
                </a:cubicBezTo>
                <a:cubicBezTo>
                  <a:pt x="4863638" y="1570310"/>
                  <a:pt x="4846771" y="1559566"/>
                  <a:pt x="4843267" y="1561459"/>
                </a:cubicBezTo>
                <a:lnTo>
                  <a:pt x="4821058" y="1553078"/>
                </a:lnTo>
                <a:lnTo>
                  <a:pt x="4791466" y="1561324"/>
                </a:lnTo>
                <a:lnTo>
                  <a:pt x="4784247" y="1562342"/>
                </a:lnTo>
                <a:cubicBezTo>
                  <a:pt x="4770593" y="1574121"/>
                  <a:pt x="4776816" y="1558072"/>
                  <a:pt x="4739309" y="1553948"/>
                </a:cubicBezTo>
                <a:cubicBezTo>
                  <a:pt x="4684311" y="1578213"/>
                  <a:pt x="4712803" y="1566697"/>
                  <a:pt x="4697562" y="1551206"/>
                </a:cubicBezTo>
                <a:lnTo>
                  <a:pt x="4650737" y="1537381"/>
                </a:lnTo>
                <a:cubicBezTo>
                  <a:pt x="4628208" y="1530633"/>
                  <a:pt x="4609654" y="1567617"/>
                  <a:pt x="4583150" y="1529064"/>
                </a:cubicBezTo>
                <a:cubicBezTo>
                  <a:pt x="4575879" y="1527088"/>
                  <a:pt x="4527005" y="1532552"/>
                  <a:pt x="4521734" y="1529359"/>
                </a:cubicBezTo>
                <a:cubicBezTo>
                  <a:pt x="4457980" y="1517590"/>
                  <a:pt x="4465052" y="1532003"/>
                  <a:pt x="4382398" y="1534108"/>
                </a:cubicBezTo>
                <a:cubicBezTo>
                  <a:pt x="4347480" y="1506889"/>
                  <a:pt x="4310783" y="1494709"/>
                  <a:pt x="4221826" y="1500972"/>
                </a:cubicBezTo>
                <a:cubicBezTo>
                  <a:pt x="4174471" y="1526598"/>
                  <a:pt x="4136675" y="1542031"/>
                  <a:pt x="4096601" y="1521563"/>
                </a:cubicBezTo>
                <a:cubicBezTo>
                  <a:pt x="4015086" y="1550501"/>
                  <a:pt x="3986123" y="1519347"/>
                  <a:pt x="4002441" y="1528912"/>
                </a:cubicBezTo>
                <a:cubicBezTo>
                  <a:pt x="3967120" y="1539744"/>
                  <a:pt x="3931774" y="1526729"/>
                  <a:pt x="3833906" y="1516637"/>
                </a:cubicBezTo>
                <a:cubicBezTo>
                  <a:pt x="3781438" y="1538249"/>
                  <a:pt x="3822855" y="1526006"/>
                  <a:pt x="3763845" y="1501782"/>
                </a:cubicBezTo>
                <a:cubicBezTo>
                  <a:pt x="3734533" y="1525292"/>
                  <a:pt x="3677359" y="1524487"/>
                  <a:pt x="3673583" y="1501471"/>
                </a:cubicBezTo>
                <a:cubicBezTo>
                  <a:pt x="3663687" y="1502855"/>
                  <a:pt x="3650245" y="1528777"/>
                  <a:pt x="3640771" y="1531025"/>
                </a:cubicBezTo>
                <a:lnTo>
                  <a:pt x="3576170" y="1516288"/>
                </a:lnTo>
                <a:lnTo>
                  <a:pt x="3540258" y="1516976"/>
                </a:lnTo>
                <a:lnTo>
                  <a:pt x="3522853" y="1538044"/>
                </a:lnTo>
                <a:lnTo>
                  <a:pt x="3480929" y="1526739"/>
                </a:lnTo>
                <a:cubicBezTo>
                  <a:pt x="3469671" y="1527693"/>
                  <a:pt x="3444273" y="1543724"/>
                  <a:pt x="3430805" y="1542521"/>
                </a:cubicBezTo>
                <a:cubicBezTo>
                  <a:pt x="3386352" y="1529947"/>
                  <a:pt x="3347457" y="1537200"/>
                  <a:pt x="3292707" y="1520490"/>
                </a:cubicBezTo>
                <a:cubicBezTo>
                  <a:pt x="3271897" y="1516147"/>
                  <a:pt x="3203347" y="1513732"/>
                  <a:pt x="3187872" y="1519991"/>
                </a:cubicBezTo>
                <a:cubicBezTo>
                  <a:pt x="3173062" y="1520872"/>
                  <a:pt x="3157325" y="1517771"/>
                  <a:pt x="3148026" y="1524777"/>
                </a:cubicBezTo>
                <a:cubicBezTo>
                  <a:pt x="3133878" y="1533085"/>
                  <a:pt x="3089156" y="1517485"/>
                  <a:pt x="3092394" y="1528115"/>
                </a:cubicBezTo>
                <a:cubicBezTo>
                  <a:pt x="3060512" y="1517374"/>
                  <a:pt x="3025593" y="1534558"/>
                  <a:pt x="2994200" y="1537857"/>
                </a:cubicBezTo>
                <a:cubicBezTo>
                  <a:pt x="2969798" y="1527501"/>
                  <a:pt x="2927999" y="1544636"/>
                  <a:pt x="2862301" y="1544250"/>
                </a:cubicBezTo>
                <a:cubicBezTo>
                  <a:pt x="2835658" y="1532340"/>
                  <a:pt x="2818008" y="1544135"/>
                  <a:pt x="2766335" y="1527662"/>
                </a:cubicBezTo>
                <a:cubicBezTo>
                  <a:pt x="2764004" y="1529036"/>
                  <a:pt x="2761142" y="1530285"/>
                  <a:pt x="2757836" y="1531371"/>
                </a:cubicBezTo>
                <a:cubicBezTo>
                  <a:pt x="2738633" y="1537675"/>
                  <a:pt x="2708957" y="1537188"/>
                  <a:pt x="2691555" y="1530283"/>
                </a:cubicBezTo>
                <a:cubicBezTo>
                  <a:pt x="2608810" y="1507878"/>
                  <a:pt x="2611304" y="1510787"/>
                  <a:pt x="2539383" y="1504835"/>
                </a:cubicBezTo>
                <a:cubicBezTo>
                  <a:pt x="2457862" y="1500384"/>
                  <a:pt x="2478670" y="1542474"/>
                  <a:pt x="2378036" y="1520645"/>
                </a:cubicBezTo>
                <a:cubicBezTo>
                  <a:pt x="2366529" y="1528574"/>
                  <a:pt x="2341629" y="1515421"/>
                  <a:pt x="2320049" y="1511019"/>
                </a:cubicBezTo>
                <a:cubicBezTo>
                  <a:pt x="2280399" y="1509467"/>
                  <a:pt x="2278267" y="1522148"/>
                  <a:pt x="2238909" y="1508888"/>
                </a:cubicBezTo>
                <a:cubicBezTo>
                  <a:pt x="2245444" y="1520095"/>
                  <a:pt x="2163364" y="1519472"/>
                  <a:pt x="2181031" y="1531361"/>
                </a:cubicBezTo>
                <a:cubicBezTo>
                  <a:pt x="2154585" y="1540861"/>
                  <a:pt x="2138796" y="1516056"/>
                  <a:pt x="2112613" y="1524245"/>
                </a:cubicBezTo>
                <a:cubicBezTo>
                  <a:pt x="2083537" y="1525655"/>
                  <a:pt x="2078233" y="1524725"/>
                  <a:pt x="2046221" y="1523212"/>
                </a:cubicBezTo>
                <a:cubicBezTo>
                  <a:pt x="2007296" y="1523373"/>
                  <a:pt x="2032394" y="1491187"/>
                  <a:pt x="2001057" y="1516449"/>
                </a:cubicBezTo>
                <a:cubicBezTo>
                  <a:pt x="1960724" y="1509398"/>
                  <a:pt x="1976058" y="1528820"/>
                  <a:pt x="1920184" y="1533676"/>
                </a:cubicBezTo>
                <a:cubicBezTo>
                  <a:pt x="1897238" y="1526813"/>
                  <a:pt x="1877505" y="1527174"/>
                  <a:pt x="1835994" y="1527678"/>
                </a:cubicBezTo>
                <a:cubicBezTo>
                  <a:pt x="1794483" y="1528182"/>
                  <a:pt x="1726077" y="1533693"/>
                  <a:pt x="1671119" y="1536701"/>
                </a:cubicBezTo>
                <a:cubicBezTo>
                  <a:pt x="1605663" y="1528324"/>
                  <a:pt x="1630763" y="1553523"/>
                  <a:pt x="1565556" y="1556503"/>
                </a:cubicBezTo>
                <a:cubicBezTo>
                  <a:pt x="1501959" y="1539013"/>
                  <a:pt x="1462468" y="1572800"/>
                  <a:pt x="1407755" y="1571444"/>
                </a:cubicBezTo>
                <a:cubicBezTo>
                  <a:pt x="1319286" y="1555448"/>
                  <a:pt x="1429251" y="1585263"/>
                  <a:pt x="1291872" y="1579471"/>
                </a:cubicBezTo>
                <a:cubicBezTo>
                  <a:pt x="1284192" y="1576816"/>
                  <a:pt x="1243590" y="1599390"/>
                  <a:pt x="1245251" y="1603018"/>
                </a:cubicBezTo>
                <a:cubicBezTo>
                  <a:pt x="1236562" y="1601891"/>
                  <a:pt x="1184091" y="1586977"/>
                  <a:pt x="1181938" y="1592789"/>
                </a:cubicBezTo>
                <a:cubicBezTo>
                  <a:pt x="1138153" y="1593474"/>
                  <a:pt x="1130439" y="1578153"/>
                  <a:pt x="1091432" y="1571003"/>
                </a:cubicBezTo>
                <a:cubicBezTo>
                  <a:pt x="1007000" y="1580980"/>
                  <a:pt x="1001377" y="1557850"/>
                  <a:pt x="940355" y="1560638"/>
                </a:cubicBezTo>
                <a:cubicBezTo>
                  <a:pt x="891367" y="1572083"/>
                  <a:pt x="924846" y="1558773"/>
                  <a:pt x="868264" y="1566392"/>
                </a:cubicBezTo>
                <a:cubicBezTo>
                  <a:pt x="848640" y="1547574"/>
                  <a:pt x="814997" y="1568391"/>
                  <a:pt x="792765" y="1563102"/>
                </a:cubicBezTo>
                <a:cubicBezTo>
                  <a:pt x="758082" y="1585102"/>
                  <a:pt x="689950" y="1563038"/>
                  <a:pt x="653153" y="1563516"/>
                </a:cubicBezTo>
                <a:cubicBezTo>
                  <a:pt x="591300" y="1567692"/>
                  <a:pt x="576686" y="1582565"/>
                  <a:pt x="541933" y="1561051"/>
                </a:cubicBezTo>
                <a:cubicBezTo>
                  <a:pt x="537775" y="1570056"/>
                  <a:pt x="508236" y="1570304"/>
                  <a:pt x="472797" y="1568904"/>
                </a:cubicBezTo>
                <a:cubicBezTo>
                  <a:pt x="458898" y="1573560"/>
                  <a:pt x="425270" y="1567476"/>
                  <a:pt x="396059" y="1560970"/>
                </a:cubicBezTo>
                <a:cubicBezTo>
                  <a:pt x="431016" y="1548467"/>
                  <a:pt x="332180" y="1575204"/>
                  <a:pt x="336819" y="1560892"/>
                </a:cubicBezTo>
                <a:cubicBezTo>
                  <a:pt x="292157" y="1552383"/>
                  <a:pt x="263346" y="1557575"/>
                  <a:pt x="267163" y="1531913"/>
                </a:cubicBezTo>
                <a:cubicBezTo>
                  <a:pt x="253228" y="1516946"/>
                  <a:pt x="198100" y="1540864"/>
                  <a:pt x="196644" y="1524565"/>
                </a:cubicBezTo>
                <a:cubicBezTo>
                  <a:pt x="172602" y="1535342"/>
                  <a:pt x="127394" y="1518578"/>
                  <a:pt x="86819" y="1519517"/>
                </a:cubicBezTo>
                <a:cubicBezTo>
                  <a:pt x="78537" y="1512257"/>
                  <a:pt x="69224" y="1512723"/>
                  <a:pt x="53369" y="1516853"/>
                </a:cubicBezTo>
                <a:cubicBezTo>
                  <a:pt x="37131" y="1517503"/>
                  <a:pt x="19976" y="1516838"/>
                  <a:pt x="2359" y="1515247"/>
                </a:cubicBezTo>
                <a:lnTo>
                  <a:pt x="0" y="1514932"/>
                </a:lnTo>
                <a:lnTo>
                  <a:pt x="0"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F6C5CFF6-2813-A6B8-8A4E-F90E7EB3C4F1}"/>
              </a:ext>
            </a:extLst>
          </p:cNvPr>
          <p:cNvSpPr>
            <a:spLocks noGrp="1"/>
          </p:cNvSpPr>
          <p:nvPr>
            <p:ph type="title"/>
          </p:nvPr>
        </p:nvSpPr>
        <p:spPr>
          <a:xfrm>
            <a:off x="1629751" y="1118473"/>
            <a:ext cx="8924392" cy="1037867"/>
          </a:xfrm>
        </p:spPr>
        <p:txBody>
          <a:bodyPr>
            <a:normAutofit/>
          </a:bodyPr>
          <a:lstStyle/>
          <a:p>
            <a:pPr algn="ctr"/>
            <a:r>
              <a:rPr lang="es-MX" dirty="0"/>
              <a:t>OBJETIVOS</a:t>
            </a:r>
          </a:p>
        </p:txBody>
      </p:sp>
      <p:sp>
        <p:nvSpPr>
          <p:cNvPr id="15" name="Rectangle 6">
            <a:extLst>
              <a:ext uri="{FF2B5EF4-FFF2-40B4-BE49-F238E27FC236}">
                <a16:creationId xmlns:a16="http://schemas.microsoft.com/office/drawing/2014/main" id="{96CF0D49-3493-0134-AD44-1D7F8D9147A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096548" y="662268"/>
            <a:ext cx="1707751" cy="42898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lnTo>
                  <a:pt x="2164992" y="12386"/>
                </a:lnTo>
                <a:cubicBezTo>
                  <a:pt x="2164717" y="43049"/>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60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D06D9B94-9DFF-141E-9A49-067B4B698390}"/>
              </a:ext>
            </a:extLst>
          </p:cNvPr>
          <p:cNvSpPr>
            <a:spLocks noGrp="1"/>
          </p:cNvSpPr>
          <p:nvPr>
            <p:ph idx="1"/>
          </p:nvPr>
        </p:nvSpPr>
        <p:spPr>
          <a:xfrm>
            <a:off x="1868097" y="2765206"/>
            <a:ext cx="8447699" cy="3239023"/>
          </a:xfrm>
        </p:spPr>
        <p:txBody>
          <a:bodyPr>
            <a:normAutofit/>
          </a:bodyPr>
          <a:lstStyle/>
          <a:p>
            <a:pPr marL="0" indent="0">
              <a:buNone/>
            </a:pPr>
            <a:r>
              <a:rPr lang="es-MX" dirty="0"/>
              <a:t>El MCP tiene como objetivos primordiales:	</a:t>
            </a:r>
          </a:p>
          <a:p>
            <a:pPr marL="514350" indent="-514350">
              <a:buFont typeface="+mj-lt"/>
              <a:buAutoNum type="arabicPeriod"/>
            </a:pPr>
            <a:r>
              <a:rPr lang="es-MX" dirty="0"/>
              <a:t>Equidad en la contienda</a:t>
            </a:r>
          </a:p>
          <a:p>
            <a:pPr marL="514350" indent="-514350">
              <a:buFont typeface="+mj-lt"/>
              <a:buAutoNum type="arabicPeriod"/>
            </a:pPr>
            <a:r>
              <a:rPr lang="es-MX" dirty="0"/>
              <a:t>Reducción de la influencia del dinero</a:t>
            </a:r>
          </a:p>
          <a:p>
            <a:pPr marL="514350" indent="-514350">
              <a:buFont typeface="+mj-lt"/>
              <a:buAutoNum type="arabicPeriod"/>
            </a:pPr>
            <a:r>
              <a:rPr lang="es-MX" dirty="0"/>
              <a:t>Neutralidad de los medios electrónicos</a:t>
            </a:r>
          </a:p>
          <a:p>
            <a:pPr marL="514350" indent="-514350">
              <a:buFont typeface="+mj-lt"/>
              <a:buAutoNum type="arabicPeriod"/>
            </a:pPr>
            <a:r>
              <a:rPr lang="es-MX" dirty="0"/>
              <a:t>Protección del principio democrático</a:t>
            </a:r>
          </a:p>
          <a:p>
            <a:pPr marL="514350" indent="-514350">
              <a:buFont typeface="+mj-lt"/>
              <a:buAutoNum type="arabicPeriod"/>
            </a:pPr>
            <a:r>
              <a:rPr lang="es-MX" dirty="0"/>
              <a:t>Evitar propaganda gubernamental personalizada</a:t>
            </a:r>
          </a:p>
          <a:p>
            <a:pPr marL="0" indent="0">
              <a:buNone/>
            </a:pPr>
            <a:endParaRPr lang="es-MX" dirty="0"/>
          </a:p>
        </p:txBody>
      </p:sp>
      <p:pic>
        <p:nvPicPr>
          <p:cNvPr id="4" name="Picture 2" descr="No hay ninguna descripción de la foto disponible.">
            <a:extLst>
              <a:ext uri="{FF2B5EF4-FFF2-40B4-BE49-F238E27FC236}">
                <a16:creationId xmlns:a16="http://schemas.microsoft.com/office/drawing/2014/main" id="{CD9E4CE6-BCF6-80BC-28A4-FC1C7E313683}"/>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621938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C548FC1-19FC-339D-20AA-D0230C31E746}"/>
            </a:ext>
          </a:extLst>
        </p:cNvPr>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B7706458-8CAF-9789-AB22-75A047CFE7C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C5419341-752D-0214-1211-BB01B209426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18"/>
            <a:ext cx="12192000" cy="6858000"/>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BA938DF0-7C96-C478-F08C-288183288E9B}"/>
              </a:ext>
            </a:extLst>
          </p:cNvPr>
          <p:cNvSpPr>
            <a:spLocks noGrp="1"/>
          </p:cNvSpPr>
          <p:nvPr>
            <p:ph type="ctrTitle"/>
          </p:nvPr>
        </p:nvSpPr>
        <p:spPr>
          <a:xfrm>
            <a:off x="1290207" y="787293"/>
            <a:ext cx="9611581" cy="2425653"/>
          </a:xfrm>
        </p:spPr>
        <p:txBody>
          <a:bodyPr anchor="b">
            <a:normAutofit/>
          </a:bodyPr>
          <a:lstStyle/>
          <a:p>
            <a:r>
              <a:rPr lang="es-MX" sz="5400" dirty="0">
                <a:solidFill>
                  <a:schemeClr val="tx2"/>
                </a:solidFill>
              </a:rPr>
              <a:t>LIMITACIONES Y ALTIBAJOS DEL MODELO DE COMUNICACIÓN POLÍTICA</a:t>
            </a:r>
          </a:p>
        </p:txBody>
      </p:sp>
      <p:sp>
        <p:nvSpPr>
          <p:cNvPr id="3" name="Subtítulo 2">
            <a:extLst>
              <a:ext uri="{FF2B5EF4-FFF2-40B4-BE49-F238E27FC236}">
                <a16:creationId xmlns:a16="http://schemas.microsoft.com/office/drawing/2014/main" id="{1DBA358D-730E-74C2-9981-2F6D750049A2}"/>
              </a:ext>
            </a:extLst>
          </p:cNvPr>
          <p:cNvSpPr>
            <a:spLocks noGrp="1"/>
          </p:cNvSpPr>
          <p:nvPr>
            <p:ph type="subTitle" idx="1"/>
          </p:nvPr>
        </p:nvSpPr>
        <p:spPr>
          <a:xfrm>
            <a:off x="2055757" y="3547317"/>
            <a:ext cx="8286553" cy="1320534"/>
          </a:xfrm>
        </p:spPr>
        <p:txBody>
          <a:bodyPr anchor="t">
            <a:noAutofit/>
          </a:bodyPr>
          <a:lstStyle/>
          <a:p>
            <a:r>
              <a:rPr lang="es-MX" sz="4000" dirty="0">
                <a:solidFill>
                  <a:schemeClr val="tx2"/>
                </a:solidFill>
              </a:rPr>
              <a:t>Libertad de prensa y empresarial contra la equidad en la contienda.</a:t>
            </a:r>
          </a:p>
        </p:txBody>
      </p:sp>
      <p:cxnSp>
        <p:nvCxnSpPr>
          <p:cNvPr id="12" name="Straight Connector 11">
            <a:extLst>
              <a:ext uri="{FF2B5EF4-FFF2-40B4-BE49-F238E27FC236}">
                <a16:creationId xmlns:a16="http://schemas.microsoft.com/office/drawing/2014/main" id="{65D28421-8026-DCA4-21F6-9C731876699D}"/>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732568" y="246028"/>
            <a:ext cx="255495" cy="54655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9839763-B839-4EAB-0EC8-4FBAAA20616F}"/>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40441" y="6522756"/>
            <a:ext cx="10717187" cy="0"/>
          </a:xfrm>
          <a:prstGeom prst="line">
            <a:avLst/>
          </a:prstGeom>
          <a:ln w="12700" cap="sq">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04D13727-CB34-C4CB-74D7-9FEE2382B4E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2829917" y="6400800"/>
            <a:ext cx="338328" cy="240175"/>
            <a:chOff x="4089400" y="933450"/>
            <a:chExt cx="338328" cy="341938"/>
          </a:xfrm>
        </p:grpSpPr>
        <p:cxnSp>
          <p:nvCxnSpPr>
            <p:cNvPr id="17" name="Straight Connector 16">
              <a:extLst>
                <a:ext uri="{FF2B5EF4-FFF2-40B4-BE49-F238E27FC236}">
                  <a16:creationId xmlns:a16="http://schemas.microsoft.com/office/drawing/2014/main" id="{190DDD51-47B3-1C46-CA9C-D3046126825D}"/>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258564" y="933450"/>
              <a:ext cx="0" cy="341938"/>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969CD08-E8EB-45A8-CC2D-C1843853AC25}"/>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089400" y="1104419"/>
              <a:ext cx="338328"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grpSp>
      <p:pic>
        <p:nvPicPr>
          <p:cNvPr id="4" name="Picture 2" descr="No hay ninguna descripción de la foto disponible.">
            <a:extLst>
              <a:ext uri="{FF2B5EF4-FFF2-40B4-BE49-F238E27FC236}">
                <a16:creationId xmlns:a16="http://schemas.microsoft.com/office/drawing/2014/main" id="{0379810B-0BE1-E0D6-0B65-3275EAAAB7DE}"/>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2747440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CC62F834-EBCB-466C-9985-37E44F435B1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451"/>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B6AEFB2E-B831-4AD1-B72D-3027EA244C4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323229" y="1332680"/>
            <a:ext cx="9545542" cy="3585866"/>
          </a:xfrm>
          <a:custGeom>
            <a:avLst/>
            <a:gdLst>
              <a:gd name="connsiteX0" fmla="*/ 0 w 9545542"/>
              <a:gd name="connsiteY0" fmla="*/ 0 h 3585866"/>
              <a:gd name="connsiteX1" fmla="*/ 9545542 w 9545542"/>
              <a:gd name="connsiteY1" fmla="*/ 0 h 3585866"/>
              <a:gd name="connsiteX2" fmla="*/ 9545542 w 9545542"/>
              <a:gd name="connsiteY2" fmla="*/ 3142906 h 3585866"/>
              <a:gd name="connsiteX3" fmla="*/ 9465926 w 9545542"/>
              <a:gd name="connsiteY3" fmla="*/ 3164182 h 3585866"/>
              <a:gd name="connsiteX4" fmla="*/ 9294857 w 9545542"/>
              <a:gd name="connsiteY4" fmla="*/ 3164299 h 3585866"/>
              <a:gd name="connsiteX5" fmla="*/ 9180444 w 9545542"/>
              <a:gd name="connsiteY5" fmla="*/ 3157864 h 3585866"/>
              <a:gd name="connsiteX6" fmla="*/ 9106019 w 9545542"/>
              <a:gd name="connsiteY6" fmla="*/ 3152135 h 3585866"/>
              <a:gd name="connsiteX7" fmla="*/ 9049036 w 9545542"/>
              <a:gd name="connsiteY7" fmla="*/ 3146819 h 3585866"/>
              <a:gd name="connsiteX8" fmla="*/ 8973142 w 9545542"/>
              <a:gd name="connsiteY8" fmla="*/ 3146856 h 3585866"/>
              <a:gd name="connsiteX9" fmla="*/ 8849178 w 9545542"/>
              <a:gd name="connsiteY9" fmla="*/ 3196893 h 3585866"/>
              <a:gd name="connsiteX10" fmla="*/ 8654822 w 9545542"/>
              <a:gd name="connsiteY10" fmla="*/ 3240734 h 3585866"/>
              <a:gd name="connsiteX11" fmla="*/ 8498334 w 9545542"/>
              <a:gd name="connsiteY11" fmla="*/ 3247156 h 3585866"/>
              <a:gd name="connsiteX12" fmla="*/ 8460890 w 9545542"/>
              <a:gd name="connsiteY12" fmla="*/ 3255812 h 3585866"/>
              <a:gd name="connsiteX13" fmla="*/ 8276867 w 9545542"/>
              <a:gd name="connsiteY13" fmla="*/ 3253903 h 3585866"/>
              <a:gd name="connsiteX14" fmla="*/ 8006421 w 9545542"/>
              <a:gd name="connsiteY14" fmla="*/ 3271628 h 3585866"/>
              <a:gd name="connsiteX15" fmla="*/ 7712599 w 9545542"/>
              <a:gd name="connsiteY15" fmla="*/ 3252671 h 3585866"/>
              <a:gd name="connsiteX16" fmla="*/ 7374530 w 9545542"/>
              <a:gd name="connsiteY16" fmla="*/ 3245192 h 3585866"/>
              <a:gd name="connsiteX17" fmla="*/ 7157547 w 9545542"/>
              <a:gd name="connsiteY17" fmla="*/ 3238559 h 3585866"/>
              <a:gd name="connsiteX18" fmla="*/ 6937241 w 9545542"/>
              <a:gd name="connsiteY18" fmla="*/ 3273268 h 3585866"/>
              <a:gd name="connsiteX19" fmla="*/ 6692993 w 9545542"/>
              <a:gd name="connsiteY19" fmla="*/ 3298845 h 3585866"/>
              <a:gd name="connsiteX20" fmla="*/ 6470348 w 9545542"/>
              <a:gd name="connsiteY20" fmla="*/ 3301118 h 3585866"/>
              <a:gd name="connsiteX21" fmla="*/ 6338595 w 9545542"/>
              <a:gd name="connsiteY21" fmla="*/ 3308643 h 3585866"/>
              <a:gd name="connsiteX22" fmla="*/ 6290841 w 9545542"/>
              <a:gd name="connsiteY22" fmla="*/ 3321185 h 3585866"/>
              <a:gd name="connsiteX23" fmla="*/ 6222611 w 9545542"/>
              <a:gd name="connsiteY23" fmla="*/ 3332190 h 3585866"/>
              <a:gd name="connsiteX24" fmla="*/ 6103974 w 9545542"/>
              <a:gd name="connsiteY24" fmla="*/ 3359104 h 3585866"/>
              <a:gd name="connsiteX25" fmla="*/ 5951751 w 9545542"/>
              <a:gd name="connsiteY25" fmla="*/ 3369893 h 3585866"/>
              <a:gd name="connsiteX26" fmla="*/ 5813362 w 9545542"/>
              <a:gd name="connsiteY26" fmla="*/ 3357730 h 3585866"/>
              <a:gd name="connsiteX27" fmla="*/ 5720775 w 9545542"/>
              <a:gd name="connsiteY27" fmla="*/ 3352890 h 3585866"/>
              <a:gd name="connsiteX28" fmla="*/ 5496239 w 9545542"/>
              <a:gd name="connsiteY28" fmla="*/ 3350411 h 3585866"/>
              <a:gd name="connsiteX29" fmla="*/ 5253234 w 9545542"/>
              <a:gd name="connsiteY29" fmla="*/ 3338147 h 3585866"/>
              <a:gd name="connsiteX30" fmla="*/ 5197143 w 9545542"/>
              <a:gd name="connsiteY30" fmla="*/ 3348937 h 3585866"/>
              <a:gd name="connsiteX31" fmla="*/ 5103055 w 9545542"/>
              <a:gd name="connsiteY31" fmla="*/ 3366515 h 3585866"/>
              <a:gd name="connsiteX32" fmla="*/ 5037223 w 9545542"/>
              <a:gd name="connsiteY32" fmla="*/ 3399463 h 3585866"/>
              <a:gd name="connsiteX33" fmla="*/ 4956772 w 9545542"/>
              <a:gd name="connsiteY33" fmla="*/ 3406312 h 3585866"/>
              <a:gd name="connsiteX34" fmla="*/ 4848099 w 9545542"/>
              <a:gd name="connsiteY34" fmla="*/ 3397926 h 3585866"/>
              <a:gd name="connsiteX35" fmla="*/ 4721047 w 9545542"/>
              <a:gd name="connsiteY35" fmla="*/ 3424464 h 3585866"/>
              <a:gd name="connsiteX36" fmla="*/ 4646270 w 9545542"/>
              <a:gd name="connsiteY36" fmla="*/ 3433154 h 3585866"/>
              <a:gd name="connsiteX37" fmla="*/ 4443643 w 9545542"/>
              <a:gd name="connsiteY37" fmla="*/ 3464075 h 3585866"/>
              <a:gd name="connsiteX38" fmla="*/ 4355784 w 9545542"/>
              <a:gd name="connsiteY38" fmla="*/ 3493545 h 3585866"/>
              <a:gd name="connsiteX39" fmla="*/ 4210879 w 9545542"/>
              <a:gd name="connsiteY39" fmla="*/ 3514212 h 3585866"/>
              <a:gd name="connsiteX40" fmla="*/ 4107410 w 9545542"/>
              <a:gd name="connsiteY40" fmla="*/ 3525304 h 3585866"/>
              <a:gd name="connsiteX41" fmla="*/ 4078085 w 9545542"/>
              <a:gd name="connsiteY41" fmla="*/ 3547095 h 3585866"/>
              <a:gd name="connsiteX42" fmla="*/ 4077665 w 9545542"/>
              <a:gd name="connsiteY42" fmla="*/ 3547500 h 3585866"/>
              <a:gd name="connsiteX43" fmla="*/ 4014783 w 9545542"/>
              <a:gd name="connsiteY43" fmla="*/ 3550510 h 3585866"/>
              <a:gd name="connsiteX44" fmla="*/ 3877006 w 9545542"/>
              <a:gd name="connsiteY44" fmla="*/ 3574175 h 3585866"/>
              <a:gd name="connsiteX45" fmla="*/ 3833600 w 9545542"/>
              <a:gd name="connsiteY45" fmla="*/ 3580368 h 3585866"/>
              <a:gd name="connsiteX46" fmla="*/ 3810470 w 9545542"/>
              <a:gd name="connsiteY46" fmla="*/ 3585866 h 3585866"/>
              <a:gd name="connsiteX47" fmla="*/ 3775797 w 9545542"/>
              <a:gd name="connsiteY47" fmla="*/ 3571623 h 3585866"/>
              <a:gd name="connsiteX48" fmla="*/ 3732435 w 9545542"/>
              <a:gd name="connsiteY48" fmla="*/ 3577800 h 3585866"/>
              <a:gd name="connsiteX49" fmla="*/ 3722337 w 9545542"/>
              <a:gd name="connsiteY49" fmla="*/ 3579797 h 3585866"/>
              <a:gd name="connsiteX50" fmla="*/ 3646487 w 9545542"/>
              <a:gd name="connsiteY50" fmla="*/ 3565931 h 3585866"/>
              <a:gd name="connsiteX51" fmla="*/ 3639092 w 9545542"/>
              <a:gd name="connsiteY51" fmla="*/ 3560366 h 3585866"/>
              <a:gd name="connsiteX52" fmla="*/ 3601057 w 9545542"/>
              <a:gd name="connsiteY52" fmla="*/ 3557947 h 3585866"/>
              <a:gd name="connsiteX53" fmla="*/ 3596731 w 9545542"/>
              <a:gd name="connsiteY53" fmla="*/ 3559424 h 3585866"/>
              <a:gd name="connsiteX54" fmla="*/ 3565211 w 9545542"/>
              <a:gd name="connsiteY54" fmla="*/ 3550905 h 3585866"/>
              <a:gd name="connsiteX55" fmla="*/ 3438818 w 9545542"/>
              <a:gd name="connsiteY55" fmla="*/ 3535884 h 3585866"/>
              <a:gd name="connsiteX56" fmla="*/ 3195787 w 9545542"/>
              <a:gd name="connsiteY56" fmla="*/ 3528000 h 3585866"/>
              <a:gd name="connsiteX57" fmla="*/ 2942689 w 9545542"/>
              <a:gd name="connsiteY57" fmla="*/ 3505496 h 3585866"/>
              <a:gd name="connsiteX58" fmla="*/ 2702702 w 9545542"/>
              <a:gd name="connsiteY58" fmla="*/ 3514208 h 3585866"/>
              <a:gd name="connsiteX59" fmla="*/ 2266673 w 9545542"/>
              <a:gd name="connsiteY59" fmla="*/ 3490122 h 3585866"/>
              <a:gd name="connsiteX60" fmla="*/ 2117084 w 9545542"/>
              <a:gd name="connsiteY60" fmla="*/ 3487966 h 3585866"/>
              <a:gd name="connsiteX61" fmla="*/ 2016859 w 9545542"/>
              <a:gd name="connsiteY61" fmla="*/ 3487150 h 3585866"/>
              <a:gd name="connsiteX62" fmla="*/ 2009912 w 9545542"/>
              <a:gd name="connsiteY62" fmla="*/ 3489437 h 3585866"/>
              <a:gd name="connsiteX63" fmla="*/ 1981919 w 9545542"/>
              <a:gd name="connsiteY63" fmla="*/ 3490787 h 3585866"/>
              <a:gd name="connsiteX64" fmla="*/ 1974255 w 9545542"/>
              <a:gd name="connsiteY64" fmla="*/ 3500921 h 3585866"/>
              <a:gd name="connsiteX65" fmla="*/ 1880702 w 9545542"/>
              <a:gd name="connsiteY65" fmla="*/ 3509706 h 3585866"/>
              <a:gd name="connsiteX66" fmla="*/ 1655539 w 9545542"/>
              <a:gd name="connsiteY66" fmla="*/ 3513685 h 3585866"/>
              <a:gd name="connsiteX67" fmla="*/ 1488909 w 9545542"/>
              <a:gd name="connsiteY67" fmla="*/ 3496703 h 3585866"/>
              <a:gd name="connsiteX68" fmla="*/ 1433160 w 9545542"/>
              <a:gd name="connsiteY68" fmla="*/ 3506093 h 3585866"/>
              <a:gd name="connsiteX69" fmla="*/ 1355329 w 9545542"/>
              <a:gd name="connsiteY69" fmla="*/ 3512642 h 3585866"/>
              <a:gd name="connsiteX70" fmla="*/ 1105234 w 9545542"/>
              <a:gd name="connsiteY70" fmla="*/ 3507283 h 3585866"/>
              <a:gd name="connsiteX71" fmla="*/ 899152 w 9545542"/>
              <a:gd name="connsiteY71" fmla="*/ 3511753 h 3585866"/>
              <a:gd name="connsiteX72" fmla="*/ 781223 w 9545542"/>
              <a:gd name="connsiteY72" fmla="*/ 3520899 h 3585866"/>
              <a:gd name="connsiteX73" fmla="*/ 531952 w 9545542"/>
              <a:gd name="connsiteY73" fmla="*/ 3495843 h 3585866"/>
              <a:gd name="connsiteX74" fmla="*/ 289151 w 9545542"/>
              <a:gd name="connsiteY74" fmla="*/ 3484386 h 3585866"/>
              <a:gd name="connsiteX75" fmla="*/ 158179 w 9545542"/>
              <a:gd name="connsiteY75" fmla="*/ 3471499 h 3585866"/>
              <a:gd name="connsiteX76" fmla="*/ 28728 w 9545542"/>
              <a:gd name="connsiteY76" fmla="*/ 3479386 h 3585866"/>
              <a:gd name="connsiteX77" fmla="*/ 0 w 9545542"/>
              <a:gd name="connsiteY77" fmla="*/ 3481059 h 358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545542" h="3585866">
                <a:moveTo>
                  <a:pt x="0" y="0"/>
                </a:moveTo>
                <a:lnTo>
                  <a:pt x="9545542" y="0"/>
                </a:lnTo>
                <a:lnTo>
                  <a:pt x="9545542" y="3142906"/>
                </a:lnTo>
                <a:lnTo>
                  <a:pt x="9465926" y="3164182"/>
                </a:lnTo>
                <a:cubicBezTo>
                  <a:pt x="9403693" y="3162781"/>
                  <a:pt x="9355150" y="3173454"/>
                  <a:pt x="9294857" y="3164299"/>
                </a:cubicBezTo>
                <a:cubicBezTo>
                  <a:pt x="9268190" y="3155904"/>
                  <a:pt x="9211726" y="3180906"/>
                  <a:pt x="9180444" y="3157864"/>
                </a:cubicBezTo>
                <a:cubicBezTo>
                  <a:pt x="9178118" y="3174606"/>
                  <a:pt x="9119079" y="3159909"/>
                  <a:pt x="9106019" y="3152135"/>
                </a:cubicBezTo>
                <a:cubicBezTo>
                  <a:pt x="9090870" y="3159441"/>
                  <a:pt x="9065418" y="3146109"/>
                  <a:pt x="9049036" y="3146819"/>
                </a:cubicBezTo>
                <a:cubicBezTo>
                  <a:pt x="9016631" y="3110204"/>
                  <a:pt x="9013030" y="3167659"/>
                  <a:pt x="8973142" y="3146856"/>
                </a:cubicBezTo>
                <a:cubicBezTo>
                  <a:pt x="8955617" y="3159285"/>
                  <a:pt x="8896199" y="3185652"/>
                  <a:pt x="8849178" y="3196893"/>
                </a:cubicBezTo>
                <a:cubicBezTo>
                  <a:pt x="8756681" y="3221445"/>
                  <a:pt x="8750285" y="3250654"/>
                  <a:pt x="8654822" y="3240734"/>
                </a:cubicBezTo>
                <a:cubicBezTo>
                  <a:pt x="8641392" y="3264436"/>
                  <a:pt x="8477867" y="3204738"/>
                  <a:pt x="8498334" y="3247156"/>
                </a:cubicBezTo>
                <a:cubicBezTo>
                  <a:pt x="8466475" y="3245083"/>
                  <a:pt x="8443131" y="3228203"/>
                  <a:pt x="8460890" y="3255812"/>
                </a:cubicBezTo>
                <a:lnTo>
                  <a:pt x="8276867" y="3253903"/>
                </a:lnTo>
                <a:cubicBezTo>
                  <a:pt x="8174863" y="3261603"/>
                  <a:pt x="8111167" y="3281921"/>
                  <a:pt x="8006421" y="3271628"/>
                </a:cubicBezTo>
                <a:cubicBezTo>
                  <a:pt x="7903825" y="3270395"/>
                  <a:pt x="7852061" y="3252297"/>
                  <a:pt x="7712599" y="3252671"/>
                </a:cubicBezTo>
                <a:cubicBezTo>
                  <a:pt x="7614385" y="3250277"/>
                  <a:pt x="7473879" y="3236234"/>
                  <a:pt x="7374530" y="3245192"/>
                </a:cubicBezTo>
                <a:cubicBezTo>
                  <a:pt x="7255601" y="3223769"/>
                  <a:pt x="7285029" y="3250265"/>
                  <a:pt x="7157547" y="3238559"/>
                </a:cubicBezTo>
                <a:cubicBezTo>
                  <a:pt x="7101811" y="3284865"/>
                  <a:pt x="7004597" y="3261794"/>
                  <a:pt x="6937241" y="3273268"/>
                </a:cubicBezTo>
                <a:cubicBezTo>
                  <a:pt x="6859816" y="3283316"/>
                  <a:pt x="6770809" y="3294204"/>
                  <a:pt x="6692993" y="3298845"/>
                </a:cubicBezTo>
                <a:cubicBezTo>
                  <a:pt x="6631360" y="3277980"/>
                  <a:pt x="6546821" y="3329199"/>
                  <a:pt x="6470348" y="3301118"/>
                </a:cubicBezTo>
                <a:cubicBezTo>
                  <a:pt x="6442211" y="3294355"/>
                  <a:pt x="6355089" y="3295209"/>
                  <a:pt x="6338595" y="3308643"/>
                </a:cubicBezTo>
                <a:cubicBezTo>
                  <a:pt x="6320427" y="3311557"/>
                  <a:pt x="6299238" y="3306799"/>
                  <a:pt x="6290841" y="3321185"/>
                </a:cubicBezTo>
                <a:cubicBezTo>
                  <a:pt x="6276968" y="3338498"/>
                  <a:pt x="6213589" y="3311765"/>
                  <a:pt x="6222611" y="3332190"/>
                </a:cubicBezTo>
                <a:cubicBezTo>
                  <a:pt x="6177609" y="3313871"/>
                  <a:pt x="6141812" y="3350141"/>
                  <a:pt x="6103974" y="3359104"/>
                </a:cubicBezTo>
                <a:cubicBezTo>
                  <a:pt x="6068529" y="3340930"/>
                  <a:pt x="6034349" y="3365323"/>
                  <a:pt x="5951751" y="3369893"/>
                </a:cubicBezTo>
                <a:cubicBezTo>
                  <a:pt x="5912772" y="3348876"/>
                  <a:pt x="5885870" y="3385599"/>
                  <a:pt x="5813362" y="3357730"/>
                </a:cubicBezTo>
                <a:cubicBezTo>
                  <a:pt x="5774866" y="3357562"/>
                  <a:pt x="5786933" y="3357443"/>
                  <a:pt x="5720775" y="3352890"/>
                </a:cubicBezTo>
                <a:cubicBezTo>
                  <a:pt x="5619828" y="3348000"/>
                  <a:pt x="5589238" y="3356166"/>
                  <a:pt x="5496239" y="3350411"/>
                </a:cubicBezTo>
                <a:cubicBezTo>
                  <a:pt x="5391898" y="3348356"/>
                  <a:pt x="5389660" y="3372469"/>
                  <a:pt x="5253234" y="3338147"/>
                </a:cubicBezTo>
                <a:cubicBezTo>
                  <a:pt x="5242496" y="3354508"/>
                  <a:pt x="5226272" y="3355753"/>
                  <a:pt x="5197143" y="3348937"/>
                </a:cubicBezTo>
                <a:cubicBezTo>
                  <a:pt x="5146679" y="3349130"/>
                  <a:pt x="5158614" y="3389131"/>
                  <a:pt x="5103055" y="3366515"/>
                </a:cubicBezTo>
                <a:cubicBezTo>
                  <a:pt x="5116481" y="3387794"/>
                  <a:pt x="5009512" y="3377760"/>
                  <a:pt x="5037223" y="3399463"/>
                </a:cubicBezTo>
                <a:cubicBezTo>
                  <a:pt x="5008477" y="3420094"/>
                  <a:pt x="4985798" y="3388256"/>
                  <a:pt x="4956772" y="3406312"/>
                </a:cubicBezTo>
                <a:cubicBezTo>
                  <a:pt x="4925249" y="3406056"/>
                  <a:pt x="4887384" y="3394901"/>
                  <a:pt x="4848099" y="3397926"/>
                </a:cubicBezTo>
                <a:cubicBezTo>
                  <a:pt x="4794214" y="3387476"/>
                  <a:pt x="4788879" y="3410487"/>
                  <a:pt x="4721047" y="3424464"/>
                </a:cubicBezTo>
                <a:cubicBezTo>
                  <a:pt x="4689058" y="3412969"/>
                  <a:pt x="4666768" y="3420063"/>
                  <a:pt x="4646270" y="3433154"/>
                </a:cubicBezTo>
                <a:cubicBezTo>
                  <a:pt x="4577277" y="3432601"/>
                  <a:pt x="4518857" y="3453569"/>
                  <a:pt x="4443643" y="3464075"/>
                </a:cubicBezTo>
                <a:cubicBezTo>
                  <a:pt x="4361028" y="3483394"/>
                  <a:pt x="4406548" y="3479019"/>
                  <a:pt x="4355784" y="3493545"/>
                </a:cubicBezTo>
                <a:lnTo>
                  <a:pt x="4210879" y="3514212"/>
                </a:lnTo>
                <a:lnTo>
                  <a:pt x="4107410" y="3525304"/>
                </a:lnTo>
                <a:lnTo>
                  <a:pt x="4078085" y="3547095"/>
                </a:lnTo>
                <a:lnTo>
                  <a:pt x="4077665" y="3547500"/>
                </a:lnTo>
                <a:lnTo>
                  <a:pt x="4014783" y="3550510"/>
                </a:lnTo>
                <a:cubicBezTo>
                  <a:pt x="3981341" y="3554957"/>
                  <a:pt x="3914964" y="3568533"/>
                  <a:pt x="3877006" y="3574175"/>
                </a:cubicBezTo>
                <a:cubicBezTo>
                  <a:pt x="3842559" y="3570074"/>
                  <a:pt x="3821366" y="3551815"/>
                  <a:pt x="3833600" y="3580368"/>
                </a:cubicBezTo>
                <a:cubicBezTo>
                  <a:pt x="3822285" y="3579831"/>
                  <a:pt x="3815372" y="3582151"/>
                  <a:pt x="3810470" y="3585866"/>
                </a:cubicBezTo>
                <a:lnTo>
                  <a:pt x="3775797" y="3571623"/>
                </a:lnTo>
                <a:lnTo>
                  <a:pt x="3732435" y="3577800"/>
                </a:lnTo>
                <a:lnTo>
                  <a:pt x="3722337" y="3579797"/>
                </a:lnTo>
                <a:lnTo>
                  <a:pt x="3646487" y="3565931"/>
                </a:lnTo>
                <a:lnTo>
                  <a:pt x="3639092" y="3560366"/>
                </a:lnTo>
                <a:cubicBezTo>
                  <a:pt x="3631159" y="3556940"/>
                  <a:pt x="3619869" y="3555355"/>
                  <a:pt x="3601057" y="3557947"/>
                </a:cubicBezTo>
                <a:lnTo>
                  <a:pt x="3596731" y="3559424"/>
                </a:lnTo>
                <a:lnTo>
                  <a:pt x="3565211" y="3550905"/>
                </a:lnTo>
                <a:cubicBezTo>
                  <a:pt x="3555038" y="3547029"/>
                  <a:pt x="3446194" y="3542149"/>
                  <a:pt x="3438818" y="3535884"/>
                </a:cubicBezTo>
                <a:cubicBezTo>
                  <a:pt x="3319631" y="3551394"/>
                  <a:pt x="3311426" y="3523871"/>
                  <a:pt x="3195787" y="3528000"/>
                </a:cubicBezTo>
                <a:cubicBezTo>
                  <a:pt x="3095636" y="3486061"/>
                  <a:pt x="3032466" y="3511605"/>
                  <a:pt x="2942689" y="3505496"/>
                </a:cubicBezTo>
                <a:cubicBezTo>
                  <a:pt x="2857180" y="3501198"/>
                  <a:pt x="2817588" y="3514769"/>
                  <a:pt x="2702702" y="3514208"/>
                </a:cubicBezTo>
                <a:cubicBezTo>
                  <a:pt x="2580976" y="3505062"/>
                  <a:pt x="2403597" y="3509922"/>
                  <a:pt x="2266673" y="3490122"/>
                </a:cubicBezTo>
                <a:cubicBezTo>
                  <a:pt x="2159091" y="3483748"/>
                  <a:pt x="2158719" y="3488460"/>
                  <a:pt x="2117084" y="3487966"/>
                </a:cubicBezTo>
                <a:cubicBezTo>
                  <a:pt x="2103238" y="3490683"/>
                  <a:pt x="2030113" y="3482739"/>
                  <a:pt x="2016859" y="3487150"/>
                </a:cubicBezTo>
                <a:lnTo>
                  <a:pt x="2009912" y="3489437"/>
                </a:lnTo>
                <a:lnTo>
                  <a:pt x="1981919" y="3490787"/>
                </a:lnTo>
                <a:lnTo>
                  <a:pt x="1974255" y="3500921"/>
                </a:lnTo>
                <a:lnTo>
                  <a:pt x="1880702" y="3509706"/>
                </a:lnTo>
                <a:cubicBezTo>
                  <a:pt x="1818507" y="3485036"/>
                  <a:pt x="1765403" y="3514467"/>
                  <a:pt x="1655539" y="3513685"/>
                </a:cubicBezTo>
                <a:cubicBezTo>
                  <a:pt x="1626425" y="3505164"/>
                  <a:pt x="1510560" y="3484421"/>
                  <a:pt x="1488909" y="3496703"/>
                </a:cubicBezTo>
                <a:cubicBezTo>
                  <a:pt x="1468188" y="3498430"/>
                  <a:pt x="1446170" y="3492347"/>
                  <a:pt x="1433160" y="3506093"/>
                </a:cubicBezTo>
                <a:cubicBezTo>
                  <a:pt x="1413367" y="3522393"/>
                  <a:pt x="1350799" y="3491785"/>
                  <a:pt x="1355329" y="3512642"/>
                </a:cubicBezTo>
                <a:cubicBezTo>
                  <a:pt x="1300675" y="3512841"/>
                  <a:pt x="1181263" y="3507431"/>
                  <a:pt x="1105234" y="3507283"/>
                </a:cubicBezTo>
                <a:cubicBezTo>
                  <a:pt x="1067959" y="3483915"/>
                  <a:pt x="958140" y="3516071"/>
                  <a:pt x="899152" y="3511753"/>
                </a:cubicBezTo>
                <a:cubicBezTo>
                  <a:pt x="847367" y="3513355"/>
                  <a:pt x="842424" y="3525551"/>
                  <a:pt x="781223" y="3520899"/>
                </a:cubicBezTo>
                <a:cubicBezTo>
                  <a:pt x="672113" y="3516943"/>
                  <a:pt x="632573" y="3507522"/>
                  <a:pt x="531952" y="3495843"/>
                </a:cubicBezTo>
                <a:cubicBezTo>
                  <a:pt x="417900" y="3487112"/>
                  <a:pt x="416636" y="3499212"/>
                  <a:pt x="289151" y="3484386"/>
                </a:cubicBezTo>
                <a:cubicBezTo>
                  <a:pt x="259746" y="3479943"/>
                  <a:pt x="188372" y="3480136"/>
                  <a:pt x="158179" y="3471499"/>
                </a:cubicBezTo>
                <a:cubicBezTo>
                  <a:pt x="137066" y="3473876"/>
                  <a:pt x="83165" y="3476495"/>
                  <a:pt x="28728" y="3479386"/>
                </a:cubicBezTo>
                <a:lnTo>
                  <a:pt x="0" y="348105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F16AE683-4F63-4DA1-162A-B1403E010449}"/>
              </a:ext>
            </a:extLst>
          </p:cNvPr>
          <p:cNvSpPr>
            <a:spLocks noGrp="1"/>
          </p:cNvSpPr>
          <p:nvPr>
            <p:ph type="ctrTitle"/>
          </p:nvPr>
        </p:nvSpPr>
        <p:spPr>
          <a:xfrm>
            <a:off x="1966696" y="1870567"/>
            <a:ext cx="8758454" cy="2129963"/>
          </a:xfrm>
        </p:spPr>
        <p:txBody>
          <a:bodyPr anchor="b">
            <a:normAutofit/>
          </a:bodyPr>
          <a:lstStyle/>
          <a:p>
            <a:r>
              <a:rPr lang="es-MX" sz="4400" dirty="0">
                <a:solidFill>
                  <a:schemeClr val="tx1">
                    <a:lumMod val="85000"/>
                    <a:lumOff val="15000"/>
                  </a:schemeClr>
                </a:solidFill>
              </a:rPr>
              <a:t>LIBERTAD DE EXPRESIÓN (PRENSA) Y EMPRESARIAL VS EQUIDAD </a:t>
            </a:r>
            <a:br>
              <a:rPr lang="es-MX" sz="4400" dirty="0">
                <a:solidFill>
                  <a:schemeClr val="tx1">
                    <a:lumMod val="85000"/>
                    <a:lumOff val="15000"/>
                  </a:schemeClr>
                </a:solidFill>
              </a:rPr>
            </a:br>
            <a:r>
              <a:rPr lang="es-MX" sz="4400" dirty="0">
                <a:solidFill>
                  <a:schemeClr val="tx1">
                    <a:lumMod val="85000"/>
                    <a:lumOff val="15000"/>
                  </a:schemeClr>
                </a:solidFill>
              </a:rPr>
              <a:t>EN LA CONTIENDA</a:t>
            </a:r>
          </a:p>
        </p:txBody>
      </p:sp>
      <p:sp>
        <p:nvSpPr>
          <p:cNvPr id="14" name="Rectangle 6">
            <a:extLst>
              <a:ext uri="{FF2B5EF4-FFF2-40B4-BE49-F238E27FC236}">
                <a16:creationId xmlns:a16="http://schemas.microsoft.com/office/drawing/2014/main" id="{099F2679-BBAB-4AFA-A29E-42740114DB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1185614"/>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5" name="Picture 2" descr="No hay ninguna descripción de la foto disponible.">
            <a:extLst>
              <a:ext uri="{FF2B5EF4-FFF2-40B4-BE49-F238E27FC236}">
                <a16:creationId xmlns:a16="http://schemas.microsoft.com/office/drawing/2014/main" id="{9D5D24FF-D09A-C771-C724-E2F8376F5DDC}"/>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3862296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2069C73B-B0AB-E9C5-151B-F2621A2567F5}"/>
              </a:ext>
            </a:extLst>
          </p:cNvPr>
          <p:cNvSpPr>
            <a:spLocks noGrp="1"/>
          </p:cNvSpPr>
          <p:nvPr>
            <p:ph type="title"/>
          </p:nvPr>
        </p:nvSpPr>
        <p:spPr>
          <a:xfrm>
            <a:off x="1458603" y="874342"/>
            <a:ext cx="9604374" cy="1058275"/>
          </a:xfrm>
        </p:spPr>
        <p:txBody>
          <a:bodyPr>
            <a:normAutofit fontScale="90000"/>
          </a:bodyPr>
          <a:lstStyle/>
          <a:p>
            <a:pPr algn="ctr"/>
            <a:r>
              <a:rPr lang="es-MX" dirty="0"/>
              <a:t>¿Qué es el Modelo de Comunicación Política</a:t>
            </a:r>
          </a:p>
        </p:txBody>
      </p:sp>
      <p:sp>
        <p:nvSpPr>
          <p:cNvPr id="11" name="Freeform: Shape 10">
            <a:extLst>
              <a:ext uri="{FF2B5EF4-FFF2-40B4-BE49-F238E27FC236}">
                <a16:creationId xmlns:a16="http://schemas.microsoft.com/office/drawing/2014/main" id="{6295B176-FA0E-4B6A-A190-5E2E82BEA57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93813" y="2337807"/>
            <a:ext cx="9604374" cy="3585866"/>
          </a:xfrm>
          <a:custGeom>
            <a:avLst/>
            <a:gdLst>
              <a:gd name="connsiteX0" fmla="*/ 0 w 9604374"/>
              <a:gd name="connsiteY0" fmla="*/ 0 h 3585866"/>
              <a:gd name="connsiteX1" fmla="*/ 9604374 w 9604374"/>
              <a:gd name="connsiteY1" fmla="*/ 0 h 3585866"/>
              <a:gd name="connsiteX2" fmla="*/ 9604374 w 9604374"/>
              <a:gd name="connsiteY2" fmla="*/ 3095088 h 3585866"/>
              <a:gd name="connsiteX3" fmla="*/ 9591455 w 9604374"/>
              <a:gd name="connsiteY3" fmla="*/ 3097044 h 3585866"/>
              <a:gd name="connsiteX4" fmla="*/ 9285147 w 9604374"/>
              <a:gd name="connsiteY4" fmla="*/ 3164182 h 3585866"/>
              <a:gd name="connsiteX5" fmla="*/ 9114078 w 9604374"/>
              <a:gd name="connsiteY5" fmla="*/ 3164299 h 3585866"/>
              <a:gd name="connsiteX6" fmla="*/ 8999665 w 9604374"/>
              <a:gd name="connsiteY6" fmla="*/ 3157864 h 3585866"/>
              <a:gd name="connsiteX7" fmla="*/ 8925240 w 9604374"/>
              <a:gd name="connsiteY7" fmla="*/ 3152135 h 3585866"/>
              <a:gd name="connsiteX8" fmla="*/ 8868257 w 9604374"/>
              <a:gd name="connsiteY8" fmla="*/ 3146819 h 3585866"/>
              <a:gd name="connsiteX9" fmla="*/ 8792363 w 9604374"/>
              <a:gd name="connsiteY9" fmla="*/ 3146856 h 3585866"/>
              <a:gd name="connsiteX10" fmla="*/ 8668399 w 9604374"/>
              <a:gd name="connsiteY10" fmla="*/ 3196893 h 3585866"/>
              <a:gd name="connsiteX11" fmla="*/ 8474043 w 9604374"/>
              <a:gd name="connsiteY11" fmla="*/ 3240734 h 3585866"/>
              <a:gd name="connsiteX12" fmla="*/ 8317555 w 9604374"/>
              <a:gd name="connsiteY12" fmla="*/ 3247156 h 3585866"/>
              <a:gd name="connsiteX13" fmla="*/ 8280111 w 9604374"/>
              <a:gd name="connsiteY13" fmla="*/ 3255812 h 3585866"/>
              <a:gd name="connsiteX14" fmla="*/ 8096088 w 9604374"/>
              <a:gd name="connsiteY14" fmla="*/ 3253903 h 3585866"/>
              <a:gd name="connsiteX15" fmla="*/ 7825642 w 9604374"/>
              <a:gd name="connsiteY15" fmla="*/ 3271628 h 3585866"/>
              <a:gd name="connsiteX16" fmla="*/ 7531820 w 9604374"/>
              <a:gd name="connsiteY16" fmla="*/ 3252671 h 3585866"/>
              <a:gd name="connsiteX17" fmla="*/ 7193751 w 9604374"/>
              <a:gd name="connsiteY17" fmla="*/ 3245192 h 3585866"/>
              <a:gd name="connsiteX18" fmla="*/ 6976768 w 9604374"/>
              <a:gd name="connsiteY18" fmla="*/ 3238559 h 3585866"/>
              <a:gd name="connsiteX19" fmla="*/ 6756462 w 9604374"/>
              <a:gd name="connsiteY19" fmla="*/ 3273268 h 3585866"/>
              <a:gd name="connsiteX20" fmla="*/ 6512214 w 9604374"/>
              <a:gd name="connsiteY20" fmla="*/ 3298845 h 3585866"/>
              <a:gd name="connsiteX21" fmla="*/ 6289569 w 9604374"/>
              <a:gd name="connsiteY21" fmla="*/ 3301118 h 3585866"/>
              <a:gd name="connsiteX22" fmla="*/ 6157816 w 9604374"/>
              <a:gd name="connsiteY22" fmla="*/ 3308643 h 3585866"/>
              <a:gd name="connsiteX23" fmla="*/ 6110062 w 9604374"/>
              <a:gd name="connsiteY23" fmla="*/ 3321185 h 3585866"/>
              <a:gd name="connsiteX24" fmla="*/ 6041832 w 9604374"/>
              <a:gd name="connsiteY24" fmla="*/ 3332190 h 3585866"/>
              <a:gd name="connsiteX25" fmla="*/ 5923195 w 9604374"/>
              <a:gd name="connsiteY25" fmla="*/ 3359104 h 3585866"/>
              <a:gd name="connsiteX26" fmla="*/ 5770972 w 9604374"/>
              <a:gd name="connsiteY26" fmla="*/ 3369893 h 3585866"/>
              <a:gd name="connsiteX27" fmla="*/ 5632583 w 9604374"/>
              <a:gd name="connsiteY27" fmla="*/ 3357730 h 3585866"/>
              <a:gd name="connsiteX28" fmla="*/ 5539996 w 9604374"/>
              <a:gd name="connsiteY28" fmla="*/ 3352890 h 3585866"/>
              <a:gd name="connsiteX29" fmla="*/ 5315460 w 9604374"/>
              <a:gd name="connsiteY29" fmla="*/ 3350411 h 3585866"/>
              <a:gd name="connsiteX30" fmla="*/ 5072455 w 9604374"/>
              <a:gd name="connsiteY30" fmla="*/ 3338147 h 3585866"/>
              <a:gd name="connsiteX31" fmla="*/ 5016364 w 9604374"/>
              <a:gd name="connsiteY31" fmla="*/ 3348937 h 3585866"/>
              <a:gd name="connsiteX32" fmla="*/ 4922276 w 9604374"/>
              <a:gd name="connsiteY32" fmla="*/ 3366515 h 3585866"/>
              <a:gd name="connsiteX33" fmla="*/ 4856444 w 9604374"/>
              <a:gd name="connsiteY33" fmla="*/ 3399463 h 3585866"/>
              <a:gd name="connsiteX34" fmla="*/ 4775993 w 9604374"/>
              <a:gd name="connsiteY34" fmla="*/ 3406312 h 3585866"/>
              <a:gd name="connsiteX35" fmla="*/ 4667320 w 9604374"/>
              <a:gd name="connsiteY35" fmla="*/ 3397926 h 3585866"/>
              <a:gd name="connsiteX36" fmla="*/ 4540268 w 9604374"/>
              <a:gd name="connsiteY36" fmla="*/ 3424464 h 3585866"/>
              <a:gd name="connsiteX37" fmla="*/ 4465491 w 9604374"/>
              <a:gd name="connsiteY37" fmla="*/ 3433154 h 3585866"/>
              <a:gd name="connsiteX38" fmla="*/ 4262864 w 9604374"/>
              <a:gd name="connsiteY38" fmla="*/ 3464075 h 3585866"/>
              <a:gd name="connsiteX39" fmla="*/ 4175005 w 9604374"/>
              <a:gd name="connsiteY39" fmla="*/ 3493545 h 3585866"/>
              <a:gd name="connsiteX40" fmla="*/ 4030100 w 9604374"/>
              <a:gd name="connsiteY40" fmla="*/ 3514212 h 3585866"/>
              <a:gd name="connsiteX41" fmla="*/ 3926631 w 9604374"/>
              <a:gd name="connsiteY41" fmla="*/ 3525304 h 3585866"/>
              <a:gd name="connsiteX42" fmla="*/ 3897306 w 9604374"/>
              <a:gd name="connsiteY42" fmla="*/ 3547095 h 3585866"/>
              <a:gd name="connsiteX43" fmla="*/ 3896886 w 9604374"/>
              <a:gd name="connsiteY43" fmla="*/ 3547500 h 3585866"/>
              <a:gd name="connsiteX44" fmla="*/ 3834004 w 9604374"/>
              <a:gd name="connsiteY44" fmla="*/ 3550510 h 3585866"/>
              <a:gd name="connsiteX45" fmla="*/ 3696227 w 9604374"/>
              <a:gd name="connsiteY45" fmla="*/ 3574175 h 3585866"/>
              <a:gd name="connsiteX46" fmla="*/ 3652821 w 9604374"/>
              <a:gd name="connsiteY46" fmla="*/ 3580368 h 3585866"/>
              <a:gd name="connsiteX47" fmla="*/ 3629691 w 9604374"/>
              <a:gd name="connsiteY47" fmla="*/ 3585866 h 3585866"/>
              <a:gd name="connsiteX48" fmla="*/ 3595018 w 9604374"/>
              <a:gd name="connsiteY48" fmla="*/ 3571623 h 3585866"/>
              <a:gd name="connsiteX49" fmla="*/ 3551656 w 9604374"/>
              <a:gd name="connsiteY49" fmla="*/ 3577800 h 3585866"/>
              <a:gd name="connsiteX50" fmla="*/ 3541558 w 9604374"/>
              <a:gd name="connsiteY50" fmla="*/ 3579797 h 3585866"/>
              <a:gd name="connsiteX51" fmla="*/ 3465708 w 9604374"/>
              <a:gd name="connsiteY51" fmla="*/ 3565931 h 3585866"/>
              <a:gd name="connsiteX52" fmla="*/ 3458313 w 9604374"/>
              <a:gd name="connsiteY52" fmla="*/ 3560366 h 3585866"/>
              <a:gd name="connsiteX53" fmla="*/ 3420278 w 9604374"/>
              <a:gd name="connsiteY53" fmla="*/ 3557947 h 3585866"/>
              <a:gd name="connsiteX54" fmla="*/ 3415952 w 9604374"/>
              <a:gd name="connsiteY54" fmla="*/ 3559424 h 3585866"/>
              <a:gd name="connsiteX55" fmla="*/ 3384432 w 9604374"/>
              <a:gd name="connsiteY55" fmla="*/ 3550905 h 3585866"/>
              <a:gd name="connsiteX56" fmla="*/ 3258039 w 9604374"/>
              <a:gd name="connsiteY56" fmla="*/ 3535884 h 3585866"/>
              <a:gd name="connsiteX57" fmla="*/ 3015008 w 9604374"/>
              <a:gd name="connsiteY57" fmla="*/ 3528000 h 3585866"/>
              <a:gd name="connsiteX58" fmla="*/ 2761910 w 9604374"/>
              <a:gd name="connsiteY58" fmla="*/ 3505496 h 3585866"/>
              <a:gd name="connsiteX59" fmla="*/ 2521923 w 9604374"/>
              <a:gd name="connsiteY59" fmla="*/ 3514208 h 3585866"/>
              <a:gd name="connsiteX60" fmla="*/ 2085894 w 9604374"/>
              <a:gd name="connsiteY60" fmla="*/ 3490122 h 3585866"/>
              <a:gd name="connsiteX61" fmla="*/ 1936305 w 9604374"/>
              <a:gd name="connsiteY61" fmla="*/ 3487966 h 3585866"/>
              <a:gd name="connsiteX62" fmla="*/ 1836080 w 9604374"/>
              <a:gd name="connsiteY62" fmla="*/ 3487150 h 3585866"/>
              <a:gd name="connsiteX63" fmla="*/ 1829133 w 9604374"/>
              <a:gd name="connsiteY63" fmla="*/ 3489437 h 3585866"/>
              <a:gd name="connsiteX64" fmla="*/ 1801140 w 9604374"/>
              <a:gd name="connsiteY64" fmla="*/ 3490787 h 3585866"/>
              <a:gd name="connsiteX65" fmla="*/ 1793476 w 9604374"/>
              <a:gd name="connsiteY65" fmla="*/ 3500921 h 3585866"/>
              <a:gd name="connsiteX66" fmla="*/ 1699923 w 9604374"/>
              <a:gd name="connsiteY66" fmla="*/ 3509706 h 3585866"/>
              <a:gd name="connsiteX67" fmla="*/ 1474760 w 9604374"/>
              <a:gd name="connsiteY67" fmla="*/ 3513685 h 3585866"/>
              <a:gd name="connsiteX68" fmla="*/ 1308130 w 9604374"/>
              <a:gd name="connsiteY68" fmla="*/ 3496703 h 3585866"/>
              <a:gd name="connsiteX69" fmla="*/ 1252381 w 9604374"/>
              <a:gd name="connsiteY69" fmla="*/ 3506093 h 3585866"/>
              <a:gd name="connsiteX70" fmla="*/ 1174550 w 9604374"/>
              <a:gd name="connsiteY70" fmla="*/ 3512642 h 3585866"/>
              <a:gd name="connsiteX71" fmla="*/ 924455 w 9604374"/>
              <a:gd name="connsiteY71" fmla="*/ 3507283 h 3585866"/>
              <a:gd name="connsiteX72" fmla="*/ 718373 w 9604374"/>
              <a:gd name="connsiteY72" fmla="*/ 3511753 h 3585866"/>
              <a:gd name="connsiteX73" fmla="*/ 600444 w 9604374"/>
              <a:gd name="connsiteY73" fmla="*/ 3520899 h 3585866"/>
              <a:gd name="connsiteX74" fmla="*/ 351173 w 9604374"/>
              <a:gd name="connsiteY74" fmla="*/ 3495843 h 3585866"/>
              <a:gd name="connsiteX75" fmla="*/ 108372 w 9604374"/>
              <a:gd name="connsiteY75" fmla="*/ 3484386 h 3585866"/>
              <a:gd name="connsiteX76" fmla="*/ 6467 w 9604374"/>
              <a:gd name="connsiteY76" fmla="*/ 3476532 h 3585866"/>
              <a:gd name="connsiteX77" fmla="*/ 0 w 9604374"/>
              <a:gd name="connsiteY77" fmla="*/ 3475412 h 358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604374" h="3585866">
                <a:moveTo>
                  <a:pt x="0" y="0"/>
                </a:moveTo>
                <a:lnTo>
                  <a:pt x="9604374" y="0"/>
                </a:lnTo>
                <a:lnTo>
                  <a:pt x="9604374" y="3095088"/>
                </a:lnTo>
                <a:lnTo>
                  <a:pt x="9591455" y="3097044"/>
                </a:lnTo>
                <a:cubicBezTo>
                  <a:pt x="9496183" y="3133516"/>
                  <a:pt x="9411472" y="3121301"/>
                  <a:pt x="9285147" y="3164182"/>
                </a:cubicBezTo>
                <a:cubicBezTo>
                  <a:pt x="9222914" y="3162781"/>
                  <a:pt x="9174371" y="3173454"/>
                  <a:pt x="9114078" y="3164299"/>
                </a:cubicBezTo>
                <a:cubicBezTo>
                  <a:pt x="9087411" y="3155904"/>
                  <a:pt x="9030947" y="3180906"/>
                  <a:pt x="8999665" y="3157864"/>
                </a:cubicBezTo>
                <a:cubicBezTo>
                  <a:pt x="8997339" y="3174606"/>
                  <a:pt x="8938300" y="3159909"/>
                  <a:pt x="8925240" y="3152135"/>
                </a:cubicBezTo>
                <a:cubicBezTo>
                  <a:pt x="8910091" y="3159441"/>
                  <a:pt x="8884639" y="3146109"/>
                  <a:pt x="8868257" y="3146819"/>
                </a:cubicBezTo>
                <a:cubicBezTo>
                  <a:pt x="8835852" y="3110204"/>
                  <a:pt x="8832251" y="3167659"/>
                  <a:pt x="8792363" y="3146856"/>
                </a:cubicBezTo>
                <a:cubicBezTo>
                  <a:pt x="8774838" y="3159285"/>
                  <a:pt x="8715420" y="3185652"/>
                  <a:pt x="8668399" y="3196893"/>
                </a:cubicBezTo>
                <a:cubicBezTo>
                  <a:pt x="8575902" y="3221445"/>
                  <a:pt x="8569506" y="3250654"/>
                  <a:pt x="8474043" y="3240734"/>
                </a:cubicBezTo>
                <a:cubicBezTo>
                  <a:pt x="8460613" y="3264436"/>
                  <a:pt x="8297088" y="3204738"/>
                  <a:pt x="8317555" y="3247156"/>
                </a:cubicBezTo>
                <a:cubicBezTo>
                  <a:pt x="8285696" y="3245083"/>
                  <a:pt x="8262352" y="3228203"/>
                  <a:pt x="8280111" y="3255812"/>
                </a:cubicBezTo>
                <a:lnTo>
                  <a:pt x="8096088" y="3253903"/>
                </a:lnTo>
                <a:cubicBezTo>
                  <a:pt x="7994084" y="3261603"/>
                  <a:pt x="7930388" y="3281921"/>
                  <a:pt x="7825642" y="3271628"/>
                </a:cubicBezTo>
                <a:cubicBezTo>
                  <a:pt x="7723046" y="3270395"/>
                  <a:pt x="7671282" y="3252297"/>
                  <a:pt x="7531820" y="3252671"/>
                </a:cubicBezTo>
                <a:cubicBezTo>
                  <a:pt x="7433606" y="3250277"/>
                  <a:pt x="7293100" y="3236234"/>
                  <a:pt x="7193751" y="3245192"/>
                </a:cubicBezTo>
                <a:cubicBezTo>
                  <a:pt x="7074822" y="3223769"/>
                  <a:pt x="7104250" y="3250265"/>
                  <a:pt x="6976768" y="3238559"/>
                </a:cubicBezTo>
                <a:cubicBezTo>
                  <a:pt x="6921032" y="3284865"/>
                  <a:pt x="6823818" y="3261794"/>
                  <a:pt x="6756462" y="3273268"/>
                </a:cubicBezTo>
                <a:cubicBezTo>
                  <a:pt x="6679037" y="3283316"/>
                  <a:pt x="6590030" y="3294204"/>
                  <a:pt x="6512214" y="3298845"/>
                </a:cubicBezTo>
                <a:cubicBezTo>
                  <a:pt x="6450581" y="3277980"/>
                  <a:pt x="6366042" y="3329199"/>
                  <a:pt x="6289569" y="3301118"/>
                </a:cubicBezTo>
                <a:cubicBezTo>
                  <a:pt x="6261432" y="3294355"/>
                  <a:pt x="6174310" y="3295209"/>
                  <a:pt x="6157816" y="3308643"/>
                </a:cubicBezTo>
                <a:cubicBezTo>
                  <a:pt x="6139648" y="3311557"/>
                  <a:pt x="6118459" y="3306799"/>
                  <a:pt x="6110062" y="3321185"/>
                </a:cubicBezTo>
                <a:cubicBezTo>
                  <a:pt x="6096189" y="3338498"/>
                  <a:pt x="6032810" y="3311765"/>
                  <a:pt x="6041832" y="3332190"/>
                </a:cubicBezTo>
                <a:cubicBezTo>
                  <a:pt x="5996830" y="3313871"/>
                  <a:pt x="5961033" y="3350141"/>
                  <a:pt x="5923195" y="3359104"/>
                </a:cubicBezTo>
                <a:cubicBezTo>
                  <a:pt x="5887750" y="3340930"/>
                  <a:pt x="5853570" y="3365323"/>
                  <a:pt x="5770972" y="3369893"/>
                </a:cubicBezTo>
                <a:cubicBezTo>
                  <a:pt x="5731993" y="3348876"/>
                  <a:pt x="5705091" y="3385599"/>
                  <a:pt x="5632583" y="3357730"/>
                </a:cubicBezTo>
                <a:cubicBezTo>
                  <a:pt x="5594087" y="3357562"/>
                  <a:pt x="5606154" y="3357443"/>
                  <a:pt x="5539996" y="3352890"/>
                </a:cubicBezTo>
                <a:cubicBezTo>
                  <a:pt x="5439049" y="3348000"/>
                  <a:pt x="5408459" y="3356166"/>
                  <a:pt x="5315460" y="3350411"/>
                </a:cubicBezTo>
                <a:cubicBezTo>
                  <a:pt x="5211119" y="3348356"/>
                  <a:pt x="5208881" y="3372469"/>
                  <a:pt x="5072455" y="3338147"/>
                </a:cubicBezTo>
                <a:cubicBezTo>
                  <a:pt x="5061717" y="3354508"/>
                  <a:pt x="5045493" y="3355753"/>
                  <a:pt x="5016364" y="3348937"/>
                </a:cubicBezTo>
                <a:cubicBezTo>
                  <a:pt x="4965900" y="3349130"/>
                  <a:pt x="4977835" y="3389131"/>
                  <a:pt x="4922276" y="3366515"/>
                </a:cubicBezTo>
                <a:cubicBezTo>
                  <a:pt x="4935702" y="3387794"/>
                  <a:pt x="4828733" y="3377760"/>
                  <a:pt x="4856444" y="3399463"/>
                </a:cubicBezTo>
                <a:cubicBezTo>
                  <a:pt x="4827698" y="3420094"/>
                  <a:pt x="4805019" y="3388256"/>
                  <a:pt x="4775993" y="3406312"/>
                </a:cubicBezTo>
                <a:cubicBezTo>
                  <a:pt x="4744470" y="3406056"/>
                  <a:pt x="4706605" y="3394901"/>
                  <a:pt x="4667320" y="3397926"/>
                </a:cubicBezTo>
                <a:cubicBezTo>
                  <a:pt x="4613435" y="3387476"/>
                  <a:pt x="4608100" y="3410487"/>
                  <a:pt x="4540268" y="3424464"/>
                </a:cubicBezTo>
                <a:cubicBezTo>
                  <a:pt x="4508279" y="3412969"/>
                  <a:pt x="4485989" y="3420063"/>
                  <a:pt x="4465491" y="3433154"/>
                </a:cubicBezTo>
                <a:cubicBezTo>
                  <a:pt x="4396498" y="3432601"/>
                  <a:pt x="4338078" y="3453569"/>
                  <a:pt x="4262864" y="3464075"/>
                </a:cubicBezTo>
                <a:cubicBezTo>
                  <a:pt x="4180249" y="3483394"/>
                  <a:pt x="4225769" y="3479019"/>
                  <a:pt x="4175005" y="3493545"/>
                </a:cubicBezTo>
                <a:lnTo>
                  <a:pt x="4030100" y="3514212"/>
                </a:lnTo>
                <a:lnTo>
                  <a:pt x="3926631" y="3525304"/>
                </a:lnTo>
                <a:lnTo>
                  <a:pt x="3897306" y="3547095"/>
                </a:lnTo>
                <a:lnTo>
                  <a:pt x="3896886" y="3547500"/>
                </a:lnTo>
                <a:lnTo>
                  <a:pt x="3834004" y="3550510"/>
                </a:lnTo>
                <a:cubicBezTo>
                  <a:pt x="3800562" y="3554957"/>
                  <a:pt x="3734185" y="3568533"/>
                  <a:pt x="3696227" y="3574175"/>
                </a:cubicBezTo>
                <a:cubicBezTo>
                  <a:pt x="3661780" y="3570074"/>
                  <a:pt x="3640587" y="3551815"/>
                  <a:pt x="3652821" y="3580368"/>
                </a:cubicBezTo>
                <a:cubicBezTo>
                  <a:pt x="3641506" y="3579831"/>
                  <a:pt x="3634593" y="3582151"/>
                  <a:pt x="3629691" y="3585866"/>
                </a:cubicBezTo>
                <a:lnTo>
                  <a:pt x="3595018" y="3571623"/>
                </a:lnTo>
                <a:lnTo>
                  <a:pt x="3551656" y="3577800"/>
                </a:lnTo>
                <a:lnTo>
                  <a:pt x="3541558" y="3579797"/>
                </a:lnTo>
                <a:lnTo>
                  <a:pt x="3465708" y="3565931"/>
                </a:lnTo>
                <a:lnTo>
                  <a:pt x="3458313" y="3560366"/>
                </a:lnTo>
                <a:cubicBezTo>
                  <a:pt x="3450380" y="3556940"/>
                  <a:pt x="3439090" y="3555355"/>
                  <a:pt x="3420278" y="3557947"/>
                </a:cubicBezTo>
                <a:lnTo>
                  <a:pt x="3415952" y="3559424"/>
                </a:lnTo>
                <a:lnTo>
                  <a:pt x="3384432" y="3550905"/>
                </a:lnTo>
                <a:cubicBezTo>
                  <a:pt x="3374259" y="3547029"/>
                  <a:pt x="3265415" y="3542149"/>
                  <a:pt x="3258039" y="3535884"/>
                </a:cubicBezTo>
                <a:cubicBezTo>
                  <a:pt x="3138852" y="3551394"/>
                  <a:pt x="3130647" y="3523871"/>
                  <a:pt x="3015008" y="3528000"/>
                </a:cubicBezTo>
                <a:cubicBezTo>
                  <a:pt x="2914857" y="3486061"/>
                  <a:pt x="2851687" y="3511605"/>
                  <a:pt x="2761910" y="3505496"/>
                </a:cubicBezTo>
                <a:cubicBezTo>
                  <a:pt x="2676401" y="3501198"/>
                  <a:pt x="2636809" y="3514769"/>
                  <a:pt x="2521923" y="3514208"/>
                </a:cubicBezTo>
                <a:cubicBezTo>
                  <a:pt x="2400197" y="3505062"/>
                  <a:pt x="2222818" y="3509922"/>
                  <a:pt x="2085894" y="3490122"/>
                </a:cubicBezTo>
                <a:cubicBezTo>
                  <a:pt x="1978312" y="3483748"/>
                  <a:pt x="1977940" y="3488460"/>
                  <a:pt x="1936305" y="3487966"/>
                </a:cubicBezTo>
                <a:cubicBezTo>
                  <a:pt x="1922459" y="3490683"/>
                  <a:pt x="1849334" y="3482739"/>
                  <a:pt x="1836080" y="3487150"/>
                </a:cubicBezTo>
                <a:lnTo>
                  <a:pt x="1829133" y="3489437"/>
                </a:lnTo>
                <a:lnTo>
                  <a:pt x="1801140" y="3490787"/>
                </a:lnTo>
                <a:lnTo>
                  <a:pt x="1793476" y="3500921"/>
                </a:lnTo>
                <a:lnTo>
                  <a:pt x="1699923" y="3509706"/>
                </a:lnTo>
                <a:cubicBezTo>
                  <a:pt x="1637728" y="3485036"/>
                  <a:pt x="1584624" y="3514467"/>
                  <a:pt x="1474760" y="3513685"/>
                </a:cubicBezTo>
                <a:cubicBezTo>
                  <a:pt x="1445646" y="3505164"/>
                  <a:pt x="1329781" y="3484421"/>
                  <a:pt x="1308130" y="3496703"/>
                </a:cubicBezTo>
                <a:cubicBezTo>
                  <a:pt x="1287409" y="3498430"/>
                  <a:pt x="1265391" y="3492347"/>
                  <a:pt x="1252381" y="3506093"/>
                </a:cubicBezTo>
                <a:cubicBezTo>
                  <a:pt x="1232588" y="3522393"/>
                  <a:pt x="1170020" y="3491785"/>
                  <a:pt x="1174550" y="3512642"/>
                </a:cubicBezTo>
                <a:cubicBezTo>
                  <a:pt x="1119896" y="3512841"/>
                  <a:pt x="1000484" y="3507431"/>
                  <a:pt x="924455" y="3507283"/>
                </a:cubicBezTo>
                <a:cubicBezTo>
                  <a:pt x="887180" y="3483915"/>
                  <a:pt x="777361" y="3516071"/>
                  <a:pt x="718373" y="3511753"/>
                </a:cubicBezTo>
                <a:cubicBezTo>
                  <a:pt x="666588" y="3513355"/>
                  <a:pt x="661645" y="3525551"/>
                  <a:pt x="600444" y="3520899"/>
                </a:cubicBezTo>
                <a:cubicBezTo>
                  <a:pt x="491334" y="3516943"/>
                  <a:pt x="451794" y="3507522"/>
                  <a:pt x="351173" y="3495843"/>
                </a:cubicBezTo>
                <a:cubicBezTo>
                  <a:pt x="237121" y="3487112"/>
                  <a:pt x="235857" y="3499212"/>
                  <a:pt x="108372" y="3484386"/>
                </a:cubicBezTo>
                <a:cubicBezTo>
                  <a:pt x="86318" y="3481054"/>
                  <a:pt x="40657" y="3480329"/>
                  <a:pt x="6467" y="3476532"/>
                </a:cubicBezTo>
                <a:lnTo>
                  <a:pt x="0" y="3475412"/>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Rectangle 6">
            <a:extLst>
              <a:ext uri="{FF2B5EF4-FFF2-40B4-BE49-F238E27FC236}">
                <a16:creationId xmlns:a16="http://schemas.microsoft.com/office/drawing/2014/main" id="{48F779DE-4744-42D6-9C74-33EC94460CC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2190741"/>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147D362E-13F8-9D8D-9084-1B2B3F3CA1D9}"/>
              </a:ext>
            </a:extLst>
          </p:cNvPr>
          <p:cNvSpPr>
            <a:spLocks noGrp="1"/>
          </p:cNvSpPr>
          <p:nvPr>
            <p:ph idx="1"/>
          </p:nvPr>
        </p:nvSpPr>
        <p:spPr>
          <a:xfrm>
            <a:off x="2041215" y="2598545"/>
            <a:ext cx="8439149" cy="2910619"/>
          </a:xfrm>
        </p:spPr>
        <p:txBody>
          <a:bodyPr>
            <a:normAutofit/>
          </a:bodyPr>
          <a:lstStyle/>
          <a:p>
            <a:pPr marL="0" indent="0" algn="just">
              <a:buNone/>
            </a:pPr>
            <a:r>
              <a:rPr lang="es-MX" dirty="0"/>
              <a:t>Es un modelo constitucionalizado, altamente regulado y centralizado por la autoridad electoral, cuyo eje principal es garantizar la equidad en la contienda, evitar la captura del debate público por el poder económico y asegurar el acceso igualitario a los medios de comunicación, especialmente radio y televisión.</a:t>
            </a:r>
          </a:p>
        </p:txBody>
      </p:sp>
      <p:pic>
        <p:nvPicPr>
          <p:cNvPr id="4" name="Picture 2" descr="No hay ninguna descripción de la foto disponible.">
            <a:extLst>
              <a:ext uri="{FF2B5EF4-FFF2-40B4-BE49-F238E27FC236}">
                <a16:creationId xmlns:a16="http://schemas.microsoft.com/office/drawing/2014/main" id="{E83EA8AE-0852-76BA-77A1-46681FD3D576}"/>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0996498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A571F1E-61B6-DAD2-C9A2-8A5A954D6C58}"/>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097D6CB4-B85F-482C-1B9B-C394BFD3388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CA13438A-4FB5-4AFD-23C2-8623D0FC011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D584AD4A-A03B-E0A5-BDCB-D875500C8D6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F698E83F-9688-60E4-8A09-244B947A519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DD2CA6DD-08FC-72CC-CAA9-069B873EB537}"/>
              </a:ext>
            </a:extLst>
          </p:cNvPr>
          <p:cNvSpPr>
            <a:spLocks noGrp="1"/>
          </p:cNvSpPr>
          <p:nvPr>
            <p:ph idx="1"/>
          </p:nvPr>
        </p:nvSpPr>
        <p:spPr>
          <a:xfrm>
            <a:off x="1808052" y="1765830"/>
            <a:ext cx="8956201" cy="4294021"/>
          </a:xfrm>
        </p:spPr>
        <p:txBody>
          <a:bodyPr>
            <a:normAutofit/>
          </a:bodyPr>
          <a:lstStyle/>
          <a:p>
            <a:pPr marL="0" indent="0" algn="just">
              <a:buNone/>
            </a:pPr>
            <a:r>
              <a:rPr lang="es-MX" dirty="0"/>
              <a:t>Una de las mayores tensiones es si la regulación:</a:t>
            </a:r>
          </a:p>
          <a:p>
            <a:pPr algn="just"/>
            <a:r>
              <a:rPr lang="es-MX" dirty="0"/>
              <a:t>Protege la democracia</a:t>
            </a:r>
          </a:p>
          <a:p>
            <a:pPr algn="just"/>
            <a:r>
              <a:rPr lang="es-MX" dirty="0"/>
              <a:t>O restringe indebidamente la libertad de expresión</a:t>
            </a:r>
          </a:p>
          <a:p>
            <a:pPr marL="0" indent="0" algn="just">
              <a:buNone/>
            </a:pPr>
            <a:r>
              <a:rPr lang="es-MX" dirty="0"/>
              <a:t>Esta discusión ha sido constante en la jurisprudencia del Tribunal Electoral del Poder Judicial de la Federación.</a:t>
            </a:r>
          </a:p>
          <a:p>
            <a:pPr marL="0" indent="0" algn="just">
              <a:buNone/>
            </a:pPr>
            <a:r>
              <a:rPr lang="es-MX" dirty="0"/>
              <a:t>Y la implicación de los medios digitales y redes sociales.</a:t>
            </a:r>
          </a:p>
          <a:p>
            <a:pPr marL="0" indent="0" algn="just">
              <a:buNone/>
            </a:pPr>
            <a:endParaRPr lang="es-MX" dirty="0"/>
          </a:p>
          <a:p>
            <a:pPr marL="0" indent="0" algn="just">
              <a:buNone/>
            </a:pPr>
            <a:endParaRPr lang="es-MX" dirty="0"/>
          </a:p>
        </p:txBody>
      </p:sp>
      <p:pic>
        <p:nvPicPr>
          <p:cNvPr id="4" name="Picture 2" descr="No hay ninguna descripción de la foto disponible.">
            <a:extLst>
              <a:ext uri="{FF2B5EF4-FFF2-40B4-BE49-F238E27FC236}">
                <a16:creationId xmlns:a16="http://schemas.microsoft.com/office/drawing/2014/main" id="{D342817A-E0F0-35E2-2050-45D4F6B41B4D}"/>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264967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C371D02-10E7-5977-ACA7-6BE77A6BBF02}"/>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E9026102-22FD-E73D-9448-6B2406B75D4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FAA33E13-7AAD-E85E-FCCA-BB1E7FA18D9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02F421F1-FF1D-C687-BE74-9AE2534B6D9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D32BD839-2F9B-C6F4-FCE4-97A6178CB8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EBB56EE3-9527-2D6E-F596-C22E733D132C}"/>
              </a:ext>
            </a:extLst>
          </p:cNvPr>
          <p:cNvSpPr>
            <a:spLocks noGrp="1"/>
          </p:cNvSpPr>
          <p:nvPr>
            <p:ph idx="1"/>
          </p:nvPr>
        </p:nvSpPr>
        <p:spPr>
          <a:xfrm>
            <a:off x="1468536" y="1537179"/>
            <a:ext cx="9254925" cy="3419832"/>
          </a:xfrm>
        </p:spPr>
        <p:txBody>
          <a:bodyPr>
            <a:normAutofit/>
          </a:bodyPr>
          <a:lstStyle/>
          <a:p>
            <a:pPr marL="0" indent="0" algn="just">
              <a:buNone/>
            </a:pPr>
            <a:r>
              <a:rPr lang="es-MX" dirty="0"/>
              <a:t>En México, se establece la prohibición de contratar y/o adquirir espacios de propaganda electoral en medios masivos de comunicación (Art.41CPEUM).</a:t>
            </a:r>
          </a:p>
          <a:p>
            <a:pPr marL="0" indent="0" algn="just">
              <a:buNone/>
            </a:pPr>
            <a:r>
              <a:rPr lang="es-MX" dirty="0"/>
              <a:t>La prohibición a los partidos políticos de contratar o adquirir tiempo en medios electrónicos es clara en cuanto a su carácter absoluto: vale en todo momento, para los partidos políticos y sus personeros, así como en todas las variantes posibles de espacios en la radio y en la televisión.</a:t>
            </a:r>
          </a:p>
          <a:p>
            <a:pPr marL="0" indent="0" algn="just">
              <a:buNone/>
            </a:pPr>
            <a:endParaRPr lang="es-MX" dirty="0"/>
          </a:p>
          <a:p>
            <a:pPr marL="0" indent="0" algn="just">
              <a:buNone/>
            </a:pPr>
            <a:endParaRPr lang="es-MX" dirty="0"/>
          </a:p>
          <a:p>
            <a:pPr marL="0" indent="0" algn="just">
              <a:buNone/>
            </a:pPr>
            <a:endParaRPr lang="es-MX" dirty="0"/>
          </a:p>
        </p:txBody>
      </p:sp>
      <p:pic>
        <p:nvPicPr>
          <p:cNvPr id="4" name="Picture 2" descr="No hay ninguna descripción de la foto disponible.">
            <a:extLst>
              <a:ext uri="{FF2B5EF4-FFF2-40B4-BE49-F238E27FC236}">
                <a16:creationId xmlns:a16="http://schemas.microsoft.com/office/drawing/2014/main" id="{77BA3876-F6E5-F6DC-B6F1-45906A224C90}"/>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7522881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434AE8F-E604-C721-8EFD-63D7C4B961CD}"/>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261D51D5-7417-F8EC-7AED-138721CB9C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708F9ED7-723A-81A0-5BF5-33D4FD86F03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113FE008-78F8-A486-4CD0-9D7F53A9EE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E6D9EB42-2323-1F15-107C-BEFE5B16367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6867C1E8-2702-CF4E-9BD2-536D4BEA2287}"/>
              </a:ext>
            </a:extLst>
          </p:cNvPr>
          <p:cNvSpPr>
            <a:spLocks noGrp="1"/>
          </p:cNvSpPr>
          <p:nvPr>
            <p:ph idx="1"/>
          </p:nvPr>
        </p:nvSpPr>
        <p:spPr>
          <a:xfrm>
            <a:off x="1308964" y="1514148"/>
            <a:ext cx="9254925" cy="3820885"/>
          </a:xfrm>
        </p:spPr>
        <p:txBody>
          <a:bodyPr>
            <a:normAutofit/>
          </a:bodyPr>
          <a:lstStyle/>
          <a:p>
            <a:pPr marL="0" indent="0" algn="just">
              <a:buNone/>
            </a:pPr>
            <a:r>
              <a:rPr lang="es-MX" dirty="0"/>
              <a:t>Tal prohibición, incluye no solo estaciones de radiotelevisión de acceso abierto, sino también las de carácter restringido vía contratación; asimismo, no sólo cierra la posibilidad de spots o promocionales adicionales a los de los tiempos oficiales, sino de otras modalidades más sofisticadas de propaganda electoral camuflada dentro de espectáculos, telenovelas, entrevistas, noticiarios, “infomerciales”, etcétera (Orozco Henríquez, 2012).</a:t>
            </a:r>
          </a:p>
          <a:p>
            <a:pPr marL="0" indent="0" algn="just">
              <a:buNone/>
            </a:pPr>
            <a:endParaRPr lang="es-MX" dirty="0"/>
          </a:p>
          <a:p>
            <a:pPr marL="0" indent="0" algn="just">
              <a:buNone/>
            </a:pPr>
            <a:endParaRPr lang="es-MX" dirty="0"/>
          </a:p>
          <a:p>
            <a:pPr marL="0" indent="0" algn="just">
              <a:buNone/>
            </a:pPr>
            <a:endParaRPr lang="es-MX" dirty="0"/>
          </a:p>
        </p:txBody>
      </p:sp>
      <p:pic>
        <p:nvPicPr>
          <p:cNvPr id="4" name="Picture 2" descr="No hay ninguna descripción de la foto disponible.">
            <a:extLst>
              <a:ext uri="{FF2B5EF4-FFF2-40B4-BE49-F238E27FC236}">
                <a16:creationId xmlns:a16="http://schemas.microsoft.com/office/drawing/2014/main" id="{4E580B2C-6A64-A2EC-FE85-CC290042AF35}"/>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455369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844F078-0E31-6DBA-155D-8100B47E4EE7}"/>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410597BE-ED09-85AF-B74E-F11D741D29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E39AFCAE-BB83-933F-103E-71F200851D4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B676E1AD-4F2E-CD71-BE6C-5F7DFFC194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8B17B02F-6D99-092E-ADE6-C7404343E82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FD57EBA4-4F60-8B1F-88C8-C68402796A5E}"/>
              </a:ext>
            </a:extLst>
          </p:cNvPr>
          <p:cNvSpPr>
            <a:spLocks noGrp="1"/>
          </p:cNvSpPr>
          <p:nvPr>
            <p:ph idx="1"/>
          </p:nvPr>
        </p:nvSpPr>
        <p:spPr>
          <a:xfrm>
            <a:off x="1292922" y="1302107"/>
            <a:ext cx="9254925" cy="4244968"/>
          </a:xfrm>
        </p:spPr>
        <p:txBody>
          <a:bodyPr>
            <a:normAutofit/>
          </a:bodyPr>
          <a:lstStyle/>
          <a:p>
            <a:pPr marL="0" indent="0" algn="just">
              <a:buNone/>
            </a:pPr>
            <a:r>
              <a:rPr lang="es-MX" dirty="0"/>
              <a:t>Esta situación, afectaba la libertad de expresión, periodística y empresarial, se determinó que se trata de una restricción prevista a nivel constitucional, e inclusive no puede analizarse si es </a:t>
            </a:r>
            <a:r>
              <a:rPr lang="es-MX" dirty="0" err="1"/>
              <a:t>inconvencional</a:t>
            </a:r>
            <a:r>
              <a:rPr lang="es-MX" dirty="0"/>
              <a:t>.</a:t>
            </a:r>
          </a:p>
          <a:p>
            <a:pPr marL="0" indent="0" algn="just">
              <a:buNone/>
            </a:pPr>
            <a:r>
              <a:rPr lang="es-MX" dirty="0"/>
              <a:t>Atendiendo al contexto de que las concesionarias de radio y televisión tuvieran un gran peso en la propaganda electoral, y que éstas tuvieran inclusive preferencias a ciertas candidaturas y partidos políticos, se estimó necesario establecer estas limitaciones para evitar que el gasto en estos medios influyera en la contienda.</a:t>
            </a:r>
          </a:p>
          <a:p>
            <a:pPr marL="0" indent="0" algn="just">
              <a:buNone/>
            </a:pPr>
            <a:endParaRPr lang="es-MX" dirty="0"/>
          </a:p>
          <a:p>
            <a:pPr marL="0" indent="0" algn="just">
              <a:buNone/>
            </a:pPr>
            <a:endParaRPr lang="es-MX" dirty="0"/>
          </a:p>
        </p:txBody>
      </p:sp>
      <p:pic>
        <p:nvPicPr>
          <p:cNvPr id="4" name="Picture 2" descr="No hay ninguna descripción de la foto disponible.">
            <a:extLst>
              <a:ext uri="{FF2B5EF4-FFF2-40B4-BE49-F238E27FC236}">
                <a16:creationId xmlns:a16="http://schemas.microsoft.com/office/drawing/2014/main" id="{4A52A7C3-36CE-F6BE-AC80-6E75AD5B5C12}"/>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944554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8" name="Rectangle 17">
            <a:extLst>
              <a:ext uri="{FF2B5EF4-FFF2-40B4-BE49-F238E27FC236}">
                <a16:creationId xmlns:a16="http://schemas.microsoft.com/office/drawing/2014/main" id="{DCC231C8-C761-4B31-9B1C-C6D19248C6B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2" descr="No hay ninguna descripción de la foto disponible.">
            <a:extLst>
              <a:ext uri="{FF2B5EF4-FFF2-40B4-BE49-F238E27FC236}">
                <a16:creationId xmlns:a16="http://schemas.microsoft.com/office/drawing/2014/main" id="{26BE000B-40D8-1CCD-AF19-5DB406E53E5E}"/>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5" name="Diagrama 4">
            <a:extLst>
              <a:ext uri="{FF2B5EF4-FFF2-40B4-BE49-F238E27FC236}">
                <a16:creationId xmlns:a16="http://schemas.microsoft.com/office/drawing/2014/main" id="{35196D8F-A018-1214-14AE-E48860C8F985}"/>
              </a:ext>
            </a:extLst>
          </p:cNvPr>
          <p:cNvGraphicFramePr/>
          <p:nvPr>
            <p:extLst>
              <p:ext uri="{D42A27DB-BD31-4B8C-83A1-F6EECF244321}">
                <p14:modId xmlns:p14="http://schemas.microsoft.com/office/powerpoint/2010/main" val="2833594376"/>
              </p:ext>
            </p:extLst>
          </p:nvPr>
        </p:nvGraphicFramePr>
        <p:xfrm>
          <a:off x="2614863" y="513347"/>
          <a:ext cx="7283115" cy="593557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85804938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1" name="Rectangle 10">
            <a:extLst>
              <a:ext uri="{FF2B5EF4-FFF2-40B4-BE49-F238E27FC236}">
                <a16:creationId xmlns:a16="http://schemas.microsoft.com/office/drawing/2014/main" id="{11026190-6B62-46DB-B5FF-9E0FF9BDCD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66DA0389-D66E-4727-8EFB-E60E6C412F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64693" y="870265"/>
            <a:ext cx="9662615" cy="1603018"/>
          </a:xfrm>
          <a:custGeom>
            <a:avLst/>
            <a:gdLst>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4055448 w 9662615"/>
              <a:gd name="connsiteY72" fmla="*/ 1528913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86537 w 9662615"/>
              <a:gd name="connsiteY72" fmla="*/ 1523612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78036 w 9662615"/>
              <a:gd name="connsiteY92" fmla="*/ 1520645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89320 w 9662615"/>
              <a:gd name="connsiteY68" fmla="*/ 1534660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921303 w 9662615"/>
              <a:gd name="connsiteY56" fmla="*/ 1575379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082104 w 9662615"/>
              <a:gd name="connsiteY49" fmla="*/ 1547781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26564 w 9662615"/>
              <a:gd name="connsiteY53" fmla="*/ 1545376 h 1598136"/>
              <a:gd name="connsiteX54" fmla="*/ 4969433 w 9662615"/>
              <a:gd name="connsiteY54" fmla="*/ 1540263 h 1598136"/>
              <a:gd name="connsiteX55" fmla="*/ 4921303 w 9662615"/>
              <a:gd name="connsiteY55" fmla="*/ 1575379 h 1598136"/>
              <a:gd name="connsiteX56" fmla="*/ 4863775 w 9662615"/>
              <a:gd name="connsiteY56" fmla="*/ 1562633 h 1598136"/>
              <a:gd name="connsiteX57" fmla="*/ 4847242 w 9662615"/>
              <a:gd name="connsiteY57" fmla="*/ 1565435 h 1598136"/>
              <a:gd name="connsiteX58" fmla="*/ 4856839 w 9662615"/>
              <a:gd name="connsiteY58" fmla="*/ 1598136 h 1598136"/>
              <a:gd name="connsiteX59" fmla="*/ 4791466 w 9662615"/>
              <a:gd name="connsiteY59" fmla="*/ 1561324 h 1598136"/>
              <a:gd name="connsiteX60" fmla="*/ 4784247 w 9662615"/>
              <a:gd name="connsiteY60" fmla="*/ 1562342 h 1598136"/>
              <a:gd name="connsiteX61" fmla="*/ 4748477 w 9662615"/>
              <a:gd name="connsiteY61" fmla="*/ 1556925 h 1598136"/>
              <a:gd name="connsiteX62" fmla="*/ 4730033 w 9662615"/>
              <a:gd name="connsiteY62" fmla="*/ 1555274 h 1598136"/>
              <a:gd name="connsiteX63" fmla="*/ 4724747 w 9662615"/>
              <a:gd name="connsiteY63" fmla="*/ 1552439 h 1598136"/>
              <a:gd name="connsiteX64" fmla="*/ 4697562 w 9662615"/>
              <a:gd name="connsiteY64" fmla="*/ 1551206 h 1598136"/>
              <a:gd name="connsiteX65" fmla="*/ 4662664 w 9662615"/>
              <a:gd name="connsiteY65" fmla="*/ 1573162 h 1598136"/>
              <a:gd name="connsiteX66" fmla="*/ 4603028 w 9662615"/>
              <a:gd name="connsiteY66" fmla="*/ 1568821 h 1598136"/>
              <a:gd name="connsiteX67" fmla="*/ 4541612 w 9662615"/>
              <a:gd name="connsiteY67" fmla="*/ 1545262 h 1598136"/>
              <a:gd name="connsiteX68" fmla="*/ 4422155 w 9662615"/>
              <a:gd name="connsiteY68" fmla="*/ 1542059 h 1598136"/>
              <a:gd name="connsiteX69" fmla="*/ 4221826 w 9662615"/>
              <a:gd name="connsiteY69" fmla="*/ 1508923 h 1598136"/>
              <a:gd name="connsiteX70" fmla="*/ 4096601 w 9662615"/>
              <a:gd name="connsiteY70" fmla="*/ 1521563 h 1598136"/>
              <a:gd name="connsiteX71" fmla="*/ 3970635 w 9662615"/>
              <a:gd name="connsiteY71" fmla="*/ 1544815 h 1598136"/>
              <a:gd name="connsiteX72" fmla="*/ 3833906 w 9662615"/>
              <a:gd name="connsiteY72" fmla="*/ 1516637 h 1598136"/>
              <a:gd name="connsiteX73" fmla="*/ 3696258 w 9662615"/>
              <a:gd name="connsiteY73" fmla="*/ 1537563 h 1598136"/>
              <a:gd name="connsiteX74" fmla="*/ 3594070 w 9662615"/>
              <a:gd name="connsiteY74" fmla="*/ 1509422 h 1598136"/>
              <a:gd name="connsiteX75" fmla="*/ 3565233 w 9662615"/>
              <a:gd name="connsiteY75" fmla="*/ 1515122 h 1598136"/>
              <a:gd name="connsiteX76" fmla="*/ 3560267 w 9662615"/>
              <a:gd name="connsiteY76" fmla="*/ 1516288 h 1598136"/>
              <a:gd name="connsiteX77" fmla="*/ 3540258 w 9662615"/>
              <a:gd name="connsiteY77" fmla="*/ 1516976 h 1598136"/>
              <a:gd name="connsiteX78" fmla="*/ 3534780 w 9662615"/>
              <a:gd name="connsiteY78" fmla="*/ 1522141 h 1598136"/>
              <a:gd name="connsiteX79" fmla="*/ 3504783 w 9662615"/>
              <a:gd name="connsiteY79" fmla="*/ 1526739 h 1598136"/>
              <a:gd name="connsiteX80" fmla="*/ 3430805 w 9662615"/>
              <a:gd name="connsiteY80" fmla="*/ 1542521 h 1598136"/>
              <a:gd name="connsiteX81" fmla="*/ 3292707 w 9662615"/>
              <a:gd name="connsiteY81" fmla="*/ 1520490 h 1598136"/>
              <a:gd name="connsiteX82" fmla="*/ 3187872 w 9662615"/>
              <a:gd name="connsiteY82" fmla="*/ 1519991 h 1598136"/>
              <a:gd name="connsiteX83" fmla="*/ 3148026 w 9662615"/>
              <a:gd name="connsiteY83" fmla="*/ 1524777 h 1598136"/>
              <a:gd name="connsiteX84" fmla="*/ 3092394 w 9662615"/>
              <a:gd name="connsiteY84" fmla="*/ 1528115 h 1598136"/>
              <a:gd name="connsiteX85" fmla="*/ 2994200 w 9662615"/>
              <a:gd name="connsiteY85" fmla="*/ 1537857 h 1598136"/>
              <a:gd name="connsiteX86" fmla="*/ 2862301 w 9662615"/>
              <a:gd name="connsiteY86" fmla="*/ 1544250 h 1598136"/>
              <a:gd name="connsiteX87" fmla="*/ 2766335 w 9662615"/>
              <a:gd name="connsiteY87" fmla="*/ 1527662 h 1598136"/>
              <a:gd name="connsiteX88" fmla="*/ 2757836 w 9662615"/>
              <a:gd name="connsiteY88" fmla="*/ 1531371 h 1598136"/>
              <a:gd name="connsiteX89" fmla="*/ 2691555 w 9662615"/>
              <a:gd name="connsiteY89" fmla="*/ 1530283 h 1598136"/>
              <a:gd name="connsiteX90" fmla="*/ 2491676 w 9662615"/>
              <a:gd name="connsiteY90" fmla="*/ 1500859 h 1598136"/>
              <a:gd name="connsiteX91" fmla="*/ 2378036 w 9662615"/>
              <a:gd name="connsiteY91" fmla="*/ 1520645 h 1598136"/>
              <a:gd name="connsiteX92" fmla="*/ 2284269 w 9662615"/>
              <a:gd name="connsiteY92" fmla="*/ 1503068 h 1598136"/>
              <a:gd name="connsiteX93" fmla="*/ 2207104 w 9662615"/>
              <a:gd name="connsiteY93" fmla="*/ 1508888 h 1598136"/>
              <a:gd name="connsiteX94" fmla="*/ 2149226 w 9662615"/>
              <a:gd name="connsiteY94" fmla="*/ 1523409 h 1598136"/>
              <a:gd name="connsiteX95" fmla="*/ 2084783 w 9662615"/>
              <a:gd name="connsiteY95" fmla="*/ 1524245 h 1598136"/>
              <a:gd name="connsiteX96" fmla="*/ 2070075 w 9662615"/>
              <a:gd name="connsiteY96" fmla="*/ 1511285 h 1598136"/>
              <a:gd name="connsiteX97" fmla="*/ 2001057 w 9662615"/>
              <a:gd name="connsiteY97" fmla="*/ 1516449 h 1598136"/>
              <a:gd name="connsiteX98" fmla="*/ 1896330 w 9662615"/>
              <a:gd name="connsiteY98" fmla="*/ 1525725 h 1598136"/>
              <a:gd name="connsiteX99" fmla="*/ 1835994 w 9662615"/>
              <a:gd name="connsiteY99" fmla="*/ 1527678 h 1598136"/>
              <a:gd name="connsiteX100" fmla="*/ 1671119 w 9662615"/>
              <a:gd name="connsiteY100" fmla="*/ 1536701 h 1598136"/>
              <a:gd name="connsiteX101" fmla="*/ 1601337 w 9662615"/>
              <a:gd name="connsiteY101" fmla="*/ 1548552 h 1598136"/>
              <a:gd name="connsiteX102" fmla="*/ 1407755 w 9662615"/>
              <a:gd name="connsiteY102" fmla="*/ 1571444 h 1598136"/>
              <a:gd name="connsiteX103" fmla="*/ 1271994 w 9662615"/>
              <a:gd name="connsiteY103" fmla="*/ 1579471 h 1598136"/>
              <a:gd name="connsiteX104" fmla="*/ 1249226 w 9662615"/>
              <a:gd name="connsiteY104" fmla="*/ 1583140 h 1598136"/>
              <a:gd name="connsiteX105" fmla="*/ 1217719 w 9662615"/>
              <a:gd name="connsiteY105" fmla="*/ 1580863 h 1598136"/>
              <a:gd name="connsiteX106" fmla="*/ 1091432 w 9662615"/>
              <a:gd name="connsiteY106" fmla="*/ 1571003 h 1598136"/>
              <a:gd name="connsiteX107" fmla="*/ 992039 w 9662615"/>
              <a:gd name="connsiteY107" fmla="*/ 1556662 h 1598136"/>
              <a:gd name="connsiteX108" fmla="*/ 868264 w 9662615"/>
              <a:gd name="connsiteY108" fmla="*/ 1566392 h 1598136"/>
              <a:gd name="connsiteX109" fmla="*/ 792765 w 9662615"/>
              <a:gd name="connsiteY109" fmla="*/ 1563102 h 1598136"/>
              <a:gd name="connsiteX110" fmla="*/ 669055 w 9662615"/>
              <a:gd name="connsiteY110" fmla="*/ 1543638 h 1598136"/>
              <a:gd name="connsiteX111" fmla="*/ 506152 w 9662615"/>
              <a:gd name="connsiteY111" fmla="*/ 1549124 h 1598136"/>
              <a:gd name="connsiteX112" fmla="*/ 472797 w 9662615"/>
              <a:gd name="connsiteY112" fmla="*/ 1568904 h 1598136"/>
              <a:gd name="connsiteX113" fmla="*/ 427864 w 9662615"/>
              <a:gd name="connsiteY113" fmla="*/ 1580848 h 1598136"/>
              <a:gd name="connsiteX114" fmla="*/ 408381 w 9662615"/>
              <a:gd name="connsiteY114" fmla="*/ 1552940 h 1598136"/>
              <a:gd name="connsiteX115" fmla="*/ 267163 w 9662615"/>
              <a:gd name="connsiteY115" fmla="*/ 1531913 h 1598136"/>
              <a:gd name="connsiteX116" fmla="*/ 196644 w 9662615"/>
              <a:gd name="connsiteY116" fmla="*/ 1524565 h 1598136"/>
              <a:gd name="connsiteX117" fmla="*/ 86819 w 9662615"/>
              <a:gd name="connsiteY117" fmla="*/ 1519517 h 1598136"/>
              <a:gd name="connsiteX118" fmla="*/ 53369 w 9662615"/>
              <a:gd name="connsiteY118" fmla="*/ 1516853 h 1598136"/>
              <a:gd name="connsiteX119" fmla="*/ 2359 w 9662615"/>
              <a:gd name="connsiteY119" fmla="*/ 1515247 h 1598136"/>
              <a:gd name="connsiteX120" fmla="*/ 0 w 9662615"/>
              <a:gd name="connsiteY120" fmla="*/ 1514932 h 1598136"/>
              <a:gd name="connsiteX121" fmla="*/ 0 w 9662615"/>
              <a:gd name="connsiteY121"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40263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50865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724747 w 9662615"/>
              <a:gd name="connsiteY62" fmla="*/ 1552439 h 1592835"/>
              <a:gd name="connsiteX63" fmla="*/ 4697562 w 9662615"/>
              <a:gd name="connsiteY63" fmla="*/ 1551206 h 1592835"/>
              <a:gd name="connsiteX64" fmla="*/ 4662664 w 9662615"/>
              <a:gd name="connsiteY64" fmla="*/ 1573162 h 1592835"/>
              <a:gd name="connsiteX65" fmla="*/ 4603028 w 9662615"/>
              <a:gd name="connsiteY65" fmla="*/ 1568821 h 1592835"/>
              <a:gd name="connsiteX66" fmla="*/ 4541612 w 9662615"/>
              <a:gd name="connsiteY66" fmla="*/ 1545262 h 1592835"/>
              <a:gd name="connsiteX67" fmla="*/ 4422155 w 9662615"/>
              <a:gd name="connsiteY67" fmla="*/ 1542059 h 1592835"/>
              <a:gd name="connsiteX68" fmla="*/ 4221826 w 9662615"/>
              <a:gd name="connsiteY68" fmla="*/ 1508923 h 1592835"/>
              <a:gd name="connsiteX69" fmla="*/ 4096601 w 9662615"/>
              <a:gd name="connsiteY69" fmla="*/ 1521563 h 1592835"/>
              <a:gd name="connsiteX70" fmla="*/ 3970635 w 9662615"/>
              <a:gd name="connsiteY70" fmla="*/ 1544815 h 1592835"/>
              <a:gd name="connsiteX71" fmla="*/ 3833906 w 9662615"/>
              <a:gd name="connsiteY71" fmla="*/ 1516637 h 1592835"/>
              <a:gd name="connsiteX72" fmla="*/ 3696258 w 9662615"/>
              <a:gd name="connsiteY72" fmla="*/ 1537563 h 1592835"/>
              <a:gd name="connsiteX73" fmla="*/ 3594070 w 9662615"/>
              <a:gd name="connsiteY73" fmla="*/ 1509422 h 1592835"/>
              <a:gd name="connsiteX74" fmla="*/ 3565233 w 9662615"/>
              <a:gd name="connsiteY74" fmla="*/ 1515122 h 1592835"/>
              <a:gd name="connsiteX75" fmla="*/ 3560267 w 9662615"/>
              <a:gd name="connsiteY75" fmla="*/ 1516288 h 1592835"/>
              <a:gd name="connsiteX76" fmla="*/ 3540258 w 9662615"/>
              <a:gd name="connsiteY76" fmla="*/ 1516976 h 1592835"/>
              <a:gd name="connsiteX77" fmla="*/ 3534780 w 9662615"/>
              <a:gd name="connsiteY77" fmla="*/ 1522141 h 1592835"/>
              <a:gd name="connsiteX78" fmla="*/ 3504783 w 9662615"/>
              <a:gd name="connsiteY78" fmla="*/ 1526739 h 1592835"/>
              <a:gd name="connsiteX79" fmla="*/ 3430805 w 9662615"/>
              <a:gd name="connsiteY79" fmla="*/ 1542521 h 1592835"/>
              <a:gd name="connsiteX80" fmla="*/ 3292707 w 9662615"/>
              <a:gd name="connsiteY80" fmla="*/ 1520490 h 1592835"/>
              <a:gd name="connsiteX81" fmla="*/ 3187872 w 9662615"/>
              <a:gd name="connsiteY81" fmla="*/ 1519991 h 1592835"/>
              <a:gd name="connsiteX82" fmla="*/ 3148026 w 9662615"/>
              <a:gd name="connsiteY82" fmla="*/ 1524777 h 1592835"/>
              <a:gd name="connsiteX83" fmla="*/ 3092394 w 9662615"/>
              <a:gd name="connsiteY83" fmla="*/ 1528115 h 1592835"/>
              <a:gd name="connsiteX84" fmla="*/ 2994200 w 9662615"/>
              <a:gd name="connsiteY84" fmla="*/ 1537857 h 1592835"/>
              <a:gd name="connsiteX85" fmla="*/ 2862301 w 9662615"/>
              <a:gd name="connsiteY85" fmla="*/ 1544250 h 1592835"/>
              <a:gd name="connsiteX86" fmla="*/ 2766335 w 9662615"/>
              <a:gd name="connsiteY86" fmla="*/ 1527662 h 1592835"/>
              <a:gd name="connsiteX87" fmla="*/ 2757836 w 9662615"/>
              <a:gd name="connsiteY87" fmla="*/ 1531371 h 1592835"/>
              <a:gd name="connsiteX88" fmla="*/ 2691555 w 9662615"/>
              <a:gd name="connsiteY88" fmla="*/ 1530283 h 1592835"/>
              <a:gd name="connsiteX89" fmla="*/ 2491676 w 9662615"/>
              <a:gd name="connsiteY89" fmla="*/ 1500859 h 1592835"/>
              <a:gd name="connsiteX90" fmla="*/ 2378036 w 9662615"/>
              <a:gd name="connsiteY90" fmla="*/ 1520645 h 1592835"/>
              <a:gd name="connsiteX91" fmla="*/ 2284269 w 9662615"/>
              <a:gd name="connsiteY91" fmla="*/ 1503068 h 1592835"/>
              <a:gd name="connsiteX92" fmla="*/ 2207104 w 9662615"/>
              <a:gd name="connsiteY92" fmla="*/ 1508888 h 1592835"/>
              <a:gd name="connsiteX93" fmla="*/ 2149226 w 9662615"/>
              <a:gd name="connsiteY93" fmla="*/ 1523409 h 1592835"/>
              <a:gd name="connsiteX94" fmla="*/ 2084783 w 9662615"/>
              <a:gd name="connsiteY94" fmla="*/ 1524245 h 1592835"/>
              <a:gd name="connsiteX95" fmla="*/ 2070075 w 9662615"/>
              <a:gd name="connsiteY95" fmla="*/ 1511285 h 1592835"/>
              <a:gd name="connsiteX96" fmla="*/ 2001057 w 9662615"/>
              <a:gd name="connsiteY96" fmla="*/ 1516449 h 1592835"/>
              <a:gd name="connsiteX97" fmla="*/ 1896330 w 9662615"/>
              <a:gd name="connsiteY97" fmla="*/ 1525725 h 1592835"/>
              <a:gd name="connsiteX98" fmla="*/ 1835994 w 9662615"/>
              <a:gd name="connsiteY98" fmla="*/ 1527678 h 1592835"/>
              <a:gd name="connsiteX99" fmla="*/ 1671119 w 9662615"/>
              <a:gd name="connsiteY99" fmla="*/ 1536701 h 1592835"/>
              <a:gd name="connsiteX100" fmla="*/ 1601337 w 9662615"/>
              <a:gd name="connsiteY100" fmla="*/ 1548552 h 1592835"/>
              <a:gd name="connsiteX101" fmla="*/ 1407755 w 9662615"/>
              <a:gd name="connsiteY101" fmla="*/ 1571444 h 1592835"/>
              <a:gd name="connsiteX102" fmla="*/ 1271994 w 9662615"/>
              <a:gd name="connsiteY102" fmla="*/ 1579471 h 1592835"/>
              <a:gd name="connsiteX103" fmla="*/ 1249226 w 9662615"/>
              <a:gd name="connsiteY103" fmla="*/ 1583140 h 1592835"/>
              <a:gd name="connsiteX104" fmla="*/ 1217719 w 9662615"/>
              <a:gd name="connsiteY104" fmla="*/ 1580863 h 1592835"/>
              <a:gd name="connsiteX105" fmla="*/ 1091432 w 9662615"/>
              <a:gd name="connsiteY105" fmla="*/ 1571003 h 1592835"/>
              <a:gd name="connsiteX106" fmla="*/ 992039 w 9662615"/>
              <a:gd name="connsiteY106" fmla="*/ 1556662 h 1592835"/>
              <a:gd name="connsiteX107" fmla="*/ 868264 w 9662615"/>
              <a:gd name="connsiteY107" fmla="*/ 1566392 h 1592835"/>
              <a:gd name="connsiteX108" fmla="*/ 792765 w 9662615"/>
              <a:gd name="connsiteY108" fmla="*/ 1563102 h 1592835"/>
              <a:gd name="connsiteX109" fmla="*/ 669055 w 9662615"/>
              <a:gd name="connsiteY109" fmla="*/ 1543638 h 1592835"/>
              <a:gd name="connsiteX110" fmla="*/ 506152 w 9662615"/>
              <a:gd name="connsiteY110" fmla="*/ 1549124 h 1592835"/>
              <a:gd name="connsiteX111" fmla="*/ 472797 w 9662615"/>
              <a:gd name="connsiteY111" fmla="*/ 1568904 h 1592835"/>
              <a:gd name="connsiteX112" fmla="*/ 427864 w 9662615"/>
              <a:gd name="connsiteY112" fmla="*/ 1580848 h 1592835"/>
              <a:gd name="connsiteX113" fmla="*/ 408381 w 9662615"/>
              <a:gd name="connsiteY113" fmla="*/ 1552940 h 1592835"/>
              <a:gd name="connsiteX114" fmla="*/ 267163 w 9662615"/>
              <a:gd name="connsiteY114" fmla="*/ 1531913 h 1592835"/>
              <a:gd name="connsiteX115" fmla="*/ 196644 w 9662615"/>
              <a:gd name="connsiteY115" fmla="*/ 1524565 h 1592835"/>
              <a:gd name="connsiteX116" fmla="*/ 86819 w 9662615"/>
              <a:gd name="connsiteY116" fmla="*/ 1519517 h 1592835"/>
              <a:gd name="connsiteX117" fmla="*/ 53369 w 9662615"/>
              <a:gd name="connsiteY117" fmla="*/ 1516853 h 1592835"/>
              <a:gd name="connsiteX118" fmla="*/ 2359 w 9662615"/>
              <a:gd name="connsiteY118" fmla="*/ 1515247 h 1592835"/>
              <a:gd name="connsiteX119" fmla="*/ 0 w 9662615"/>
              <a:gd name="connsiteY119" fmla="*/ 1514932 h 1592835"/>
              <a:gd name="connsiteX120" fmla="*/ 0 w 9662615"/>
              <a:gd name="connsiteY120"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697562 w 9662615"/>
              <a:gd name="connsiteY62" fmla="*/ 1551206 h 1592835"/>
              <a:gd name="connsiteX63" fmla="*/ 4662664 w 9662615"/>
              <a:gd name="connsiteY63" fmla="*/ 1573162 h 1592835"/>
              <a:gd name="connsiteX64" fmla="*/ 4603028 w 9662615"/>
              <a:gd name="connsiteY64" fmla="*/ 1568821 h 1592835"/>
              <a:gd name="connsiteX65" fmla="*/ 4541612 w 9662615"/>
              <a:gd name="connsiteY65" fmla="*/ 1545262 h 1592835"/>
              <a:gd name="connsiteX66" fmla="*/ 4422155 w 9662615"/>
              <a:gd name="connsiteY66" fmla="*/ 1542059 h 1592835"/>
              <a:gd name="connsiteX67" fmla="*/ 4221826 w 9662615"/>
              <a:gd name="connsiteY67" fmla="*/ 1508923 h 1592835"/>
              <a:gd name="connsiteX68" fmla="*/ 4096601 w 9662615"/>
              <a:gd name="connsiteY68" fmla="*/ 1521563 h 1592835"/>
              <a:gd name="connsiteX69" fmla="*/ 3970635 w 9662615"/>
              <a:gd name="connsiteY69" fmla="*/ 1544815 h 1592835"/>
              <a:gd name="connsiteX70" fmla="*/ 3833906 w 9662615"/>
              <a:gd name="connsiteY70" fmla="*/ 1516637 h 1592835"/>
              <a:gd name="connsiteX71" fmla="*/ 3696258 w 9662615"/>
              <a:gd name="connsiteY71" fmla="*/ 1537563 h 1592835"/>
              <a:gd name="connsiteX72" fmla="*/ 3594070 w 9662615"/>
              <a:gd name="connsiteY72" fmla="*/ 1509422 h 1592835"/>
              <a:gd name="connsiteX73" fmla="*/ 3565233 w 9662615"/>
              <a:gd name="connsiteY73" fmla="*/ 1515122 h 1592835"/>
              <a:gd name="connsiteX74" fmla="*/ 3560267 w 9662615"/>
              <a:gd name="connsiteY74" fmla="*/ 1516288 h 1592835"/>
              <a:gd name="connsiteX75" fmla="*/ 3540258 w 9662615"/>
              <a:gd name="connsiteY75" fmla="*/ 1516976 h 1592835"/>
              <a:gd name="connsiteX76" fmla="*/ 3534780 w 9662615"/>
              <a:gd name="connsiteY76" fmla="*/ 1522141 h 1592835"/>
              <a:gd name="connsiteX77" fmla="*/ 3504783 w 9662615"/>
              <a:gd name="connsiteY77" fmla="*/ 1526739 h 1592835"/>
              <a:gd name="connsiteX78" fmla="*/ 3430805 w 9662615"/>
              <a:gd name="connsiteY78" fmla="*/ 1542521 h 1592835"/>
              <a:gd name="connsiteX79" fmla="*/ 3292707 w 9662615"/>
              <a:gd name="connsiteY79" fmla="*/ 1520490 h 1592835"/>
              <a:gd name="connsiteX80" fmla="*/ 3187872 w 9662615"/>
              <a:gd name="connsiteY80" fmla="*/ 1519991 h 1592835"/>
              <a:gd name="connsiteX81" fmla="*/ 3148026 w 9662615"/>
              <a:gd name="connsiteY81" fmla="*/ 1524777 h 1592835"/>
              <a:gd name="connsiteX82" fmla="*/ 3092394 w 9662615"/>
              <a:gd name="connsiteY82" fmla="*/ 1528115 h 1592835"/>
              <a:gd name="connsiteX83" fmla="*/ 2994200 w 9662615"/>
              <a:gd name="connsiteY83" fmla="*/ 1537857 h 1592835"/>
              <a:gd name="connsiteX84" fmla="*/ 2862301 w 9662615"/>
              <a:gd name="connsiteY84" fmla="*/ 1544250 h 1592835"/>
              <a:gd name="connsiteX85" fmla="*/ 2766335 w 9662615"/>
              <a:gd name="connsiteY85" fmla="*/ 1527662 h 1592835"/>
              <a:gd name="connsiteX86" fmla="*/ 2757836 w 9662615"/>
              <a:gd name="connsiteY86" fmla="*/ 1531371 h 1592835"/>
              <a:gd name="connsiteX87" fmla="*/ 2691555 w 9662615"/>
              <a:gd name="connsiteY87" fmla="*/ 1530283 h 1592835"/>
              <a:gd name="connsiteX88" fmla="*/ 2491676 w 9662615"/>
              <a:gd name="connsiteY88" fmla="*/ 1500859 h 1592835"/>
              <a:gd name="connsiteX89" fmla="*/ 2378036 w 9662615"/>
              <a:gd name="connsiteY89" fmla="*/ 1520645 h 1592835"/>
              <a:gd name="connsiteX90" fmla="*/ 2284269 w 9662615"/>
              <a:gd name="connsiteY90" fmla="*/ 1503068 h 1592835"/>
              <a:gd name="connsiteX91" fmla="*/ 2207104 w 9662615"/>
              <a:gd name="connsiteY91" fmla="*/ 1508888 h 1592835"/>
              <a:gd name="connsiteX92" fmla="*/ 2149226 w 9662615"/>
              <a:gd name="connsiteY92" fmla="*/ 1523409 h 1592835"/>
              <a:gd name="connsiteX93" fmla="*/ 2084783 w 9662615"/>
              <a:gd name="connsiteY93" fmla="*/ 1524245 h 1592835"/>
              <a:gd name="connsiteX94" fmla="*/ 2070075 w 9662615"/>
              <a:gd name="connsiteY94" fmla="*/ 1511285 h 1592835"/>
              <a:gd name="connsiteX95" fmla="*/ 2001057 w 9662615"/>
              <a:gd name="connsiteY95" fmla="*/ 1516449 h 1592835"/>
              <a:gd name="connsiteX96" fmla="*/ 1896330 w 9662615"/>
              <a:gd name="connsiteY96" fmla="*/ 1525725 h 1592835"/>
              <a:gd name="connsiteX97" fmla="*/ 1835994 w 9662615"/>
              <a:gd name="connsiteY97" fmla="*/ 1527678 h 1592835"/>
              <a:gd name="connsiteX98" fmla="*/ 1671119 w 9662615"/>
              <a:gd name="connsiteY98" fmla="*/ 1536701 h 1592835"/>
              <a:gd name="connsiteX99" fmla="*/ 1601337 w 9662615"/>
              <a:gd name="connsiteY99" fmla="*/ 1548552 h 1592835"/>
              <a:gd name="connsiteX100" fmla="*/ 1407755 w 9662615"/>
              <a:gd name="connsiteY100" fmla="*/ 1571444 h 1592835"/>
              <a:gd name="connsiteX101" fmla="*/ 1271994 w 9662615"/>
              <a:gd name="connsiteY101" fmla="*/ 1579471 h 1592835"/>
              <a:gd name="connsiteX102" fmla="*/ 1249226 w 9662615"/>
              <a:gd name="connsiteY102" fmla="*/ 1583140 h 1592835"/>
              <a:gd name="connsiteX103" fmla="*/ 1217719 w 9662615"/>
              <a:gd name="connsiteY103" fmla="*/ 1580863 h 1592835"/>
              <a:gd name="connsiteX104" fmla="*/ 1091432 w 9662615"/>
              <a:gd name="connsiteY104" fmla="*/ 1571003 h 1592835"/>
              <a:gd name="connsiteX105" fmla="*/ 992039 w 9662615"/>
              <a:gd name="connsiteY105" fmla="*/ 1556662 h 1592835"/>
              <a:gd name="connsiteX106" fmla="*/ 868264 w 9662615"/>
              <a:gd name="connsiteY106" fmla="*/ 1566392 h 1592835"/>
              <a:gd name="connsiteX107" fmla="*/ 792765 w 9662615"/>
              <a:gd name="connsiteY107" fmla="*/ 1563102 h 1592835"/>
              <a:gd name="connsiteX108" fmla="*/ 669055 w 9662615"/>
              <a:gd name="connsiteY108" fmla="*/ 1543638 h 1592835"/>
              <a:gd name="connsiteX109" fmla="*/ 506152 w 9662615"/>
              <a:gd name="connsiteY109" fmla="*/ 1549124 h 1592835"/>
              <a:gd name="connsiteX110" fmla="*/ 472797 w 9662615"/>
              <a:gd name="connsiteY110" fmla="*/ 1568904 h 1592835"/>
              <a:gd name="connsiteX111" fmla="*/ 427864 w 9662615"/>
              <a:gd name="connsiteY111" fmla="*/ 1580848 h 1592835"/>
              <a:gd name="connsiteX112" fmla="*/ 408381 w 9662615"/>
              <a:gd name="connsiteY112" fmla="*/ 1552940 h 1592835"/>
              <a:gd name="connsiteX113" fmla="*/ 267163 w 9662615"/>
              <a:gd name="connsiteY113" fmla="*/ 1531913 h 1592835"/>
              <a:gd name="connsiteX114" fmla="*/ 196644 w 9662615"/>
              <a:gd name="connsiteY114" fmla="*/ 1524565 h 1592835"/>
              <a:gd name="connsiteX115" fmla="*/ 86819 w 9662615"/>
              <a:gd name="connsiteY115" fmla="*/ 1519517 h 1592835"/>
              <a:gd name="connsiteX116" fmla="*/ 53369 w 9662615"/>
              <a:gd name="connsiteY116" fmla="*/ 1516853 h 1592835"/>
              <a:gd name="connsiteX117" fmla="*/ 2359 w 9662615"/>
              <a:gd name="connsiteY117" fmla="*/ 1515247 h 1592835"/>
              <a:gd name="connsiteX118" fmla="*/ 0 w 9662615"/>
              <a:gd name="connsiteY118" fmla="*/ 1514932 h 1592835"/>
              <a:gd name="connsiteX119" fmla="*/ 0 w 9662615"/>
              <a:gd name="connsiteY119"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0033 w 9662615"/>
              <a:gd name="connsiteY60" fmla="*/ 1555274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5334 w 9662615"/>
              <a:gd name="connsiteY60" fmla="*/ 1581778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565435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21094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21094"/>
              <a:gd name="connsiteX1" fmla="*/ 9662615 w 9662615"/>
              <a:gd name="connsiteY1" fmla="*/ 0 h 1621094"/>
              <a:gd name="connsiteX2" fmla="*/ 9662615 w 9662615"/>
              <a:gd name="connsiteY2" fmla="*/ 1280346 h 1621094"/>
              <a:gd name="connsiteX3" fmla="*/ 9658420 w 9662615"/>
              <a:gd name="connsiteY3" fmla="*/ 1280106 h 1621094"/>
              <a:gd name="connsiteX4" fmla="*/ 9469546 w 9662615"/>
              <a:gd name="connsiteY4" fmla="*/ 1289837 h 1621094"/>
              <a:gd name="connsiteX5" fmla="*/ 9385895 w 9662615"/>
              <a:gd name="connsiteY5" fmla="*/ 1269203 h 1621094"/>
              <a:gd name="connsiteX6" fmla="*/ 9144767 w 9662615"/>
              <a:gd name="connsiteY6" fmla="*/ 1264120 h 1621094"/>
              <a:gd name="connsiteX7" fmla="*/ 8837252 w 9662615"/>
              <a:gd name="connsiteY7" fmla="*/ 1350515 h 1621094"/>
              <a:gd name="connsiteX8" fmla="*/ 8705466 w 9662615"/>
              <a:gd name="connsiteY8" fmla="*/ 1342419 h 1621094"/>
              <a:gd name="connsiteX9" fmla="*/ 8652221 w 9662615"/>
              <a:gd name="connsiteY9" fmla="*/ 1326906 h 1621094"/>
              <a:gd name="connsiteX10" fmla="*/ 8632312 w 9662615"/>
              <a:gd name="connsiteY10" fmla="*/ 1326025 h 1621094"/>
              <a:gd name="connsiteX11" fmla="*/ 8591582 w 9662615"/>
              <a:gd name="connsiteY11" fmla="*/ 1341666 h 1621094"/>
              <a:gd name="connsiteX12" fmla="*/ 8537336 w 9662615"/>
              <a:gd name="connsiteY12" fmla="*/ 1341684 h 1621094"/>
              <a:gd name="connsiteX13" fmla="*/ 8472508 w 9662615"/>
              <a:gd name="connsiteY13" fmla="*/ 1363109 h 1621094"/>
              <a:gd name="connsiteX14" fmla="*/ 8258477 w 9662615"/>
              <a:gd name="connsiteY14" fmla="*/ 1370666 h 1621094"/>
              <a:gd name="connsiteX15" fmla="*/ 8197961 w 9662615"/>
              <a:gd name="connsiteY15" fmla="*/ 1392804 h 1621094"/>
              <a:gd name="connsiteX16" fmla="*/ 8171196 w 9662615"/>
              <a:gd name="connsiteY16" fmla="*/ 1397216 h 1621094"/>
              <a:gd name="connsiteX17" fmla="*/ 8127667 w 9662615"/>
              <a:gd name="connsiteY17" fmla="*/ 1418254 h 1621094"/>
              <a:gd name="connsiteX18" fmla="*/ 7974579 w 9662615"/>
              <a:gd name="connsiteY18" fmla="*/ 1383439 h 1621094"/>
              <a:gd name="connsiteX19" fmla="*/ 7768351 w 9662615"/>
              <a:gd name="connsiteY19" fmla="*/ 1395051 h 1621094"/>
              <a:gd name="connsiteX20" fmla="*/ 7635985 w 9662615"/>
              <a:gd name="connsiteY20" fmla="*/ 1386363 h 1621094"/>
              <a:gd name="connsiteX21" fmla="*/ 7466069 w 9662615"/>
              <a:gd name="connsiteY21" fmla="*/ 1377654 h 1621094"/>
              <a:gd name="connsiteX22" fmla="*/ 7355642 w 9662615"/>
              <a:gd name="connsiteY22" fmla="*/ 1407761 h 1621094"/>
              <a:gd name="connsiteX23" fmla="*/ 7151610 w 9662615"/>
              <a:gd name="connsiteY23" fmla="*/ 1397856 h 1621094"/>
              <a:gd name="connsiteX24" fmla="*/ 7082147 w 9662615"/>
              <a:gd name="connsiteY24" fmla="*/ 1406113 h 1621094"/>
              <a:gd name="connsiteX25" fmla="*/ 7014958 w 9662615"/>
              <a:gd name="connsiteY25" fmla="*/ 1396883 h 1621094"/>
              <a:gd name="connsiteX26" fmla="*/ 6907567 w 9662615"/>
              <a:gd name="connsiteY26" fmla="*/ 1419149 h 1621094"/>
              <a:gd name="connsiteX27" fmla="*/ 6748428 w 9662615"/>
              <a:gd name="connsiteY27" fmla="*/ 1420308 h 1621094"/>
              <a:gd name="connsiteX28" fmla="*/ 6654257 w 9662615"/>
              <a:gd name="connsiteY28" fmla="*/ 1424143 h 1621094"/>
              <a:gd name="connsiteX29" fmla="*/ 6620123 w 9662615"/>
              <a:gd name="connsiteY29" fmla="*/ 1430535 h 1621094"/>
              <a:gd name="connsiteX30" fmla="*/ 6571355 w 9662615"/>
              <a:gd name="connsiteY30" fmla="*/ 1436144 h 1621094"/>
              <a:gd name="connsiteX31" fmla="*/ 6486557 w 9662615"/>
              <a:gd name="connsiteY31" fmla="*/ 1449861 h 1621094"/>
              <a:gd name="connsiteX32" fmla="*/ 6370419 w 9662615"/>
              <a:gd name="connsiteY32" fmla="*/ 1461649 h 1621094"/>
              <a:gd name="connsiteX33" fmla="*/ 6278839 w 9662615"/>
              <a:gd name="connsiteY33" fmla="*/ 1449160 h 1621094"/>
              <a:gd name="connsiteX34" fmla="*/ 6272455 w 9662615"/>
              <a:gd name="connsiteY34" fmla="*/ 1453191 h 1621094"/>
              <a:gd name="connsiteX35" fmla="*/ 6212659 w 9662615"/>
              <a:gd name="connsiteY35" fmla="*/ 1454850 h 1621094"/>
              <a:gd name="connsiteX36" fmla="*/ 6069317 w 9662615"/>
              <a:gd name="connsiteY36" fmla="*/ 1445838 h 1621094"/>
              <a:gd name="connsiteX37" fmla="*/ 5878477 w 9662615"/>
              <a:gd name="connsiteY37" fmla="*/ 1439180 h 1621094"/>
              <a:gd name="connsiteX38" fmla="*/ 5838387 w 9662615"/>
              <a:gd name="connsiteY38" fmla="*/ 1444679 h 1621094"/>
              <a:gd name="connsiteX39" fmla="*/ 5771136 w 9662615"/>
              <a:gd name="connsiteY39" fmla="*/ 1453639 h 1621094"/>
              <a:gd name="connsiteX40" fmla="*/ 5724081 w 9662615"/>
              <a:gd name="connsiteY40" fmla="*/ 1470431 h 1621094"/>
              <a:gd name="connsiteX41" fmla="*/ 5666577 w 9662615"/>
              <a:gd name="connsiteY41" fmla="*/ 1473921 h 1621094"/>
              <a:gd name="connsiteX42" fmla="*/ 5649068 w 9662615"/>
              <a:gd name="connsiteY42" fmla="*/ 1461676 h 1621094"/>
              <a:gd name="connsiteX43" fmla="*/ 5588902 w 9662615"/>
              <a:gd name="connsiteY43" fmla="*/ 1469647 h 1621094"/>
              <a:gd name="connsiteX44" fmla="*/ 5498090 w 9662615"/>
              <a:gd name="connsiteY44" fmla="*/ 1483173 h 1621094"/>
              <a:gd name="connsiteX45" fmla="*/ 5444641 w 9662615"/>
              <a:gd name="connsiteY45" fmla="*/ 1487602 h 1621094"/>
              <a:gd name="connsiteX46" fmla="*/ 5299812 w 9662615"/>
              <a:gd name="connsiteY46" fmla="*/ 1503362 h 1621094"/>
              <a:gd name="connsiteX47" fmla="*/ 5213947 w 9662615"/>
              <a:gd name="connsiteY47" fmla="*/ 1516637 h 1621094"/>
              <a:gd name="connsiteX48" fmla="*/ 5090342 w 9662615"/>
              <a:gd name="connsiteY48" fmla="*/ 1546680 h 1621094"/>
              <a:gd name="connsiteX49" fmla="*/ 5129812 w 9662615"/>
              <a:gd name="connsiteY49" fmla="*/ 1521277 h 1621094"/>
              <a:gd name="connsiteX50" fmla="*/ 5059484 w 9662615"/>
              <a:gd name="connsiteY50" fmla="*/ 1546802 h 1621094"/>
              <a:gd name="connsiteX51" fmla="*/ 5038524 w 9662615"/>
              <a:gd name="connsiteY51" fmla="*/ 1545675 h 1621094"/>
              <a:gd name="connsiteX52" fmla="*/ 5026564 w 9662615"/>
              <a:gd name="connsiteY52" fmla="*/ 1545376 h 1621094"/>
              <a:gd name="connsiteX53" fmla="*/ 4969433 w 9662615"/>
              <a:gd name="connsiteY53" fmla="*/ 1550865 h 1621094"/>
              <a:gd name="connsiteX54" fmla="*/ 4921303 w 9662615"/>
              <a:gd name="connsiteY54" fmla="*/ 1575379 h 1621094"/>
              <a:gd name="connsiteX55" fmla="*/ 4871726 w 9662615"/>
              <a:gd name="connsiteY55" fmla="*/ 1570584 h 1621094"/>
              <a:gd name="connsiteX56" fmla="*/ 4847242 w 9662615"/>
              <a:gd name="connsiteY56" fmla="*/ 1621094 h 1621094"/>
              <a:gd name="connsiteX57" fmla="*/ 4821058 w 9662615"/>
              <a:gd name="connsiteY57" fmla="*/ 1553078 h 1621094"/>
              <a:gd name="connsiteX58" fmla="*/ 4791466 w 9662615"/>
              <a:gd name="connsiteY58" fmla="*/ 1561324 h 1621094"/>
              <a:gd name="connsiteX59" fmla="*/ 4784247 w 9662615"/>
              <a:gd name="connsiteY59" fmla="*/ 1562342 h 1621094"/>
              <a:gd name="connsiteX60" fmla="*/ 4735334 w 9662615"/>
              <a:gd name="connsiteY60" fmla="*/ 1581778 h 1621094"/>
              <a:gd name="connsiteX61" fmla="*/ 4697562 w 9662615"/>
              <a:gd name="connsiteY61" fmla="*/ 1551206 h 1621094"/>
              <a:gd name="connsiteX62" fmla="*/ 4662664 w 9662615"/>
              <a:gd name="connsiteY62" fmla="*/ 1573162 h 1621094"/>
              <a:gd name="connsiteX63" fmla="*/ 4603028 w 9662615"/>
              <a:gd name="connsiteY63" fmla="*/ 1568821 h 1621094"/>
              <a:gd name="connsiteX64" fmla="*/ 4541612 w 9662615"/>
              <a:gd name="connsiteY64" fmla="*/ 1545262 h 1621094"/>
              <a:gd name="connsiteX65" fmla="*/ 4422155 w 9662615"/>
              <a:gd name="connsiteY65" fmla="*/ 1542059 h 1621094"/>
              <a:gd name="connsiteX66" fmla="*/ 4221826 w 9662615"/>
              <a:gd name="connsiteY66" fmla="*/ 1508923 h 1621094"/>
              <a:gd name="connsiteX67" fmla="*/ 4096601 w 9662615"/>
              <a:gd name="connsiteY67" fmla="*/ 1521563 h 1621094"/>
              <a:gd name="connsiteX68" fmla="*/ 3970635 w 9662615"/>
              <a:gd name="connsiteY68" fmla="*/ 1544815 h 1621094"/>
              <a:gd name="connsiteX69" fmla="*/ 3833906 w 9662615"/>
              <a:gd name="connsiteY69" fmla="*/ 1516637 h 1621094"/>
              <a:gd name="connsiteX70" fmla="*/ 3696258 w 9662615"/>
              <a:gd name="connsiteY70" fmla="*/ 1537563 h 1621094"/>
              <a:gd name="connsiteX71" fmla="*/ 3594070 w 9662615"/>
              <a:gd name="connsiteY71" fmla="*/ 1509422 h 1621094"/>
              <a:gd name="connsiteX72" fmla="*/ 3565233 w 9662615"/>
              <a:gd name="connsiteY72" fmla="*/ 1515122 h 1621094"/>
              <a:gd name="connsiteX73" fmla="*/ 3560267 w 9662615"/>
              <a:gd name="connsiteY73" fmla="*/ 1516288 h 1621094"/>
              <a:gd name="connsiteX74" fmla="*/ 3540258 w 9662615"/>
              <a:gd name="connsiteY74" fmla="*/ 1516976 h 1621094"/>
              <a:gd name="connsiteX75" fmla="*/ 3534780 w 9662615"/>
              <a:gd name="connsiteY75" fmla="*/ 1522141 h 1621094"/>
              <a:gd name="connsiteX76" fmla="*/ 3504783 w 9662615"/>
              <a:gd name="connsiteY76" fmla="*/ 1526739 h 1621094"/>
              <a:gd name="connsiteX77" fmla="*/ 3430805 w 9662615"/>
              <a:gd name="connsiteY77" fmla="*/ 1542521 h 1621094"/>
              <a:gd name="connsiteX78" fmla="*/ 3292707 w 9662615"/>
              <a:gd name="connsiteY78" fmla="*/ 1520490 h 1621094"/>
              <a:gd name="connsiteX79" fmla="*/ 3187872 w 9662615"/>
              <a:gd name="connsiteY79" fmla="*/ 1519991 h 1621094"/>
              <a:gd name="connsiteX80" fmla="*/ 3148026 w 9662615"/>
              <a:gd name="connsiteY80" fmla="*/ 1524777 h 1621094"/>
              <a:gd name="connsiteX81" fmla="*/ 3092394 w 9662615"/>
              <a:gd name="connsiteY81" fmla="*/ 1528115 h 1621094"/>
              <a:gd name="connsiteX82" fmla="*/ 2994200 w 9662615"/>
              <a:gd name="connsiteY82" fmla="*/ 1537857 h 1621094"/>
              <a:gd name="connsiteX83" fmla="*/ 2862301 w 9662615"/>
              <a:gd name="connsiteY83" fmla="*/ 1544250 h 1621094"/>
              <a:gd name="connsiteX84" fmla="*/ 2766335 w 9662615"/>
              <a:gd name="connsiteY84" fmla="*/ 1527662 h 1621094"/>
              <a:gd name="connsiteX85" fmla="*/ 2757836 w 9662615"/>
              <a:gd name="connsiteY85" fmla="*/ 1531371 h 1621094"/>
              <a:gd name="connsiteX86" fmla="*/ 2691555 w 9662615"/>
              <a:gd name="connsiteY86" fmla="*/ 1530283 h 1621094"/>
              <a:gd name="connsiteX87" fmla="*/ 2491676 w 9662615"/>
              <a:gd name="connsiteY87" fmla="*/ 1500859 h 1621094"/>
              <a:gd name="connsiteX88" fmla="*/ 2378036 w 9662615"/>
              <a:gd name="connsiteY88" fmla="*/ 1520645 h 1621094"/>
              <a:gd name="connsiteX89" fmla="*/ 2284269 w 9662615"/>
              <a:gd name="connsiteY89" fmla="*/ 1503068 h 1621094"/>
              <a:gd name="connsiteX90" fmla="*/ 2207104 w 9662615"/>
              <a:gd name="connsiteY90" fmla="*/ 1508888 h 1621094"/>
              <a:gd name="connsiteX91" fmla="*/ 2149226 w 9662615"/>
              <a:gd name="connsiteY91" fmla="*/ 1523409 h 1621094"/>
              <a:gd name="connsiteX92" fmla="*/ 2084783 w 9662615"/>
              <a:gd name="connsiteY92" fmla="*/ 1524245 h 1621094"/>
              <a:gd name="connsiteX93" fmla="*/ 2070075 w 9662615"/>
              <a:gd name="connsiteY93" fmla="*/ 1511285 h 1621094"/>
              <a:gd name="connsiteX94" fmla="*/ 2001057 w 9662615"/>
              <a:gd name="connsiteY94" fmla="*/ 1516449 h 1621094"/>
              <a:gd name="connsiteX95" fmla="*/ 1896330 w 9662615"/>
              <a:gd name="connsiteY95" fmla="*/ 1525725 h 1621094"/>
              <a:gd name="connsiteX96" fmla="*/ 1835994 w 9662615"/>
              <a:gd name="connsiteY96" fmla="*/ 1527678 h 1621094"/>
              <a:gd name="connsiteX97" fmla="*/ 1671119 w 9662615"/>
              <a:gd name="connsiteY97" fmla="*/ 1536701 h 1621094"/>
              <a:gd name="connsiteX98" fmla="*/ 1601337 w 9662615"/>
              <a:gd name="connsiteY98" fmla="*/ 1548552 h 1621094"/>
              <a:gd name="connsiteX99" fmla="*/ 1407755 w 9662615"/>
              <a:gd name="connsiteY99" fmla="*/ 1571444 h 1621094"/>
              <a:gd name="connsiteX100" fmla="*/ 1271994 w 9662615"/>
              <a:gd name="connsiteY100" fmla="*/ 1579471 h 1621094"/>
              <a:gd name="connsiteX101" fmla="*/ 1249226 w 9662615"/>
              <a:gd name="connsiteY101" fmla="*/ 1583140 h 1621094"/>
              <a:gd name="connsiteX102" fmla="*/ 1217719 w 9662615"/>
              <a:gd name="connsiteY102" fmla="*/ 1580863 h 1621094"/>
              <a:gd name="connsiteX103" fmla="*/ 1091432 w 9662615"/>
              <a:gd name="connsiteY103" fmla="*/ 1571003 h 1621094"/>
              <a:gd name="connsiteX104" fmla="*/ 992039 w 9662615"/>
              <a:gd name="connsiteY104" fmla="*/ 1556662 h 1621094"/>
              <a:gd name="connsiteX105" fmla="*/ 868264 w 9662615"/>
              <a:gd name="connsiteY105" fmla="*/ 1566392 h 1621094"/>
              <a:gd name="connsiteX106" fmla="*/ 792765 w 9662615"/>
              <a:gd name="connsiteY106" fmla="*/ 1563102 h 1621094"/>
              <a:gd name="connsiteX107" fmla="*/ 669055 w 9662615"/>
              <a:gd name="connsiteY107" fmla="*/ 1543638 h 1621094"/>
              <a:gd name="connsiteX108" fmla="*/ 506152 w 9662615"/>
              <a:gd name="connsiteY108" fmla="*/ 1549124 h 1621094"/>
              <a:gd name="connsiteX109" fmla="*/ 472797 w 9662615"/>
              <a:gd name="connsiteY109" fmla="*/ 1568904 h 1621094"/>
              <a:gd name="connsiteX110" fmla="*/ 427864 w 9662615"/>
              <a:gd name="connsiteY110" fmla="*/ 1580848 h 1621094"/>
              <a:gd name="connsiteX111" fmla="*/ 408381 w 9662615"/>
              <a:gd name="connsiteY111" fmla="*/ 1552940 h 1621094"/>
              <a:gd name="connsiteX112" fmla="*/ 267163 w 9662615"/>
              <a:gd name="connsiteY112" fmla="*/ 1531913 h 1621094"/>
              <a:gd name="connsiteX113" fmla="*/ 196644 w 9662615"/>
              <a:gd name="connsiteY113" fmla="*/ 1524565 h 1621094"/>
              <a:gd name="connsiteX114" fmla="*/ 86819 w 9662615"/>
              <a:gd name="connsiteY114" fmla="*/ 1519517 h 1621094"/>
              <a:gd name="connsiteX115" fmla="*/ 53369 w 9662615"/>
              <a:gd name="connsiteY115" fmla="*/ 1516853 h 1621094"/>
              <a:gd name="connsiteX116" fmla="*/ 2359 w 9662615"/>
              <a:gd name="connsiteY116" fmla="*/ 1515247 h 1621094"/>
              <a:gd name="connsiteX117" fmla="*/ 0 w 9662615"/>
              <a:gd name="connsiteY117" fmla="*/ 1514932 h 1621094"/>
              <a:gd name="connsiteX118" fmla="*/ 0 w 9662615"/>
              <a:gd name="connsiteY118" fmla="*/ 0 h 1621094"/>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1303 w 9662615"/>
              <a:gd name="connsiteY54" fmla="*/ 1575379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7680"/>
              <a:gd name="connsiteX1" fmla="*/ 9662615 w 9662615"/>
              <a:gd name="connsiteY1" fmla="*/ 0 h 1597680"/>
              <a:gd name="connsiteX2" fmla="*/ 9662615 w 9662615"/>
              <a:gd name="connsiteY2" fmla="*/ 1280346 h 1597680"/>
              <a:gd name="connsiteX3" fmla="*/ 9658420 w 9662615"/>
              <a:gd name="connsiteY3" fmla="*/ 1280106 h 1597680"/>
              <a:gd name="connsiteX4" fmla="*/ 9469546 w 9662615"/>
              <a:gd name="connsiteY4" fmla="*/ 1289837 h 1597680"/>
              <a:gd name="connsiteX5" fmla="*/ 9385895 w 9662615"/>
              <a:gd name="connsiteY5" fmla="*/ 1269203 h 1597680"/>
              <a:gd name="connsiteX6" fmla="*/ 9144767 w 9662615"/>
              <a:gd name="connsiteY6" fmla="*/ 1264120 h 1597680"/>
              <a:gd name="connsiteX7" fmla="*/ 8837252 w 9662615"/>
              <a:gd name="connsiteY7" fmla="*/ 1350515 h 1597680"/>
              <a:gd name="connsiteX8" fmla="*/ 8705466 w 9662615"/>
              <a:gd name="connsiteY8" fmla="*/ 1342419 h 1597680"/>
              <a:gd name="connsiteX9" fmla="*/ 8652221 w 9662615"/>
              <a:gd name="connsiteY9" fmla="*/ 1326906 h 1597680"/>
              <a:gd name="connsiteX10" fmla="*/ 8632312 w 9662615"/>
              <a:gd name="connsiteY10" fmla="*/ 1326025 h 1597680"/>
              <a:gd name="connsiteX11" fmla="*/ 8591582 w 9662615"/>
              <a:gd name="connsiteY11" fmla="*/ 1341666 h 1597680"/>
              <a:gd name="connsiteX12" fmla="*/ 8537336 w 9662615"/>
              <a:gd name="connsiteY12" fmla="*/ 1341684 h 1597680"/>
              <a:gd name="connsiteX13" fmla="*/ 8472508 w 9662615"/>
              <a:gd name="connsiteY13" fmla="*/ 1363109 h 1597680"/>
              <a:gd name="connsiteX14" fmla="*/ 8258477 w 9662615"/>
              <a:gd name="connsiteY14" fmla="*/ 1370666 h 1597680"/>
              <a:gd name="connsiteX15" fmla="*/ 8197961 w 9662615"/>
              <a:gd name="connsiteY15" fmla="*/ 1392804 h 1597680"/>
              <a:gd name="connsiteX16" fmla="*/ 8171196 w 9662615"/>
              <a:gd name="connsiteY16" fmla="*/ 1397216 h 1597680"/>
              <a:gd name="connsiteX17" fmla="*/ 8127667 w 9662615"/>
              <a:gd name="connsiteY17" fmla="*/ 1418254 h 1597680"/>
              <a:gd name="connsiteX18" fmla="*/ 7974579 w 9662615"/>
              <a:gd name="connsiteY18" fmla="*/ 1383439 h 1597680"/>
              <a:gd name="connsiteX19" fmla="*/ 7768351 w 9662615"/>
              <a:gd name="connsiteY19" fmla="*/ 1395051 h 1597680"/>
              <a:gd name="connsiteX20" fmla="*/ 7635985 w 9662615"/>
              <a:gd name="connsiteY20" fmla="*/ 1386363 h 1597680"/>
              <a:gd name="connsiteX21" fmla="*/ 7466069 w 9662615"/>
              <a:gd name="connsiteY21" fmla="*/ 1377654 h 1597680"/>
              <a:gd name="connsiteX22" fmla="*/ 7355642 w 9662615"/>
              <a:gd name="connsiteY22" fmla="*/ 1407761 h 1597680"/>
              <a:gd name="connsiteX23" fmla="*/ 7151610 w 9662615"/>
              <a:gd name="connsiteY23" fmla="*/ 1397856 h 1597680"/>
              <a:gd name="connsiteX24" fmla="*/ 7082147 w 9662615"/>
              <a:gd name="connsiteY24" fmla="*/ 1406113 h 1597680"/>
              <a:gd name="connsiteX25" fmla="*/ 7014958 w 9662615"/>
              <a:gd name="connsiteY25" fmla="*/ 1396883 h 1597680"/>
              <a:gd name="connsiteX26" fmla="*/ 6907567 w 9662615"/>
              <a:gd name="connsiteY26" fmla="*/ 1419149 h 1597680"/>
              <a:gd name="connsiteX27" fmla="*/ 6748428 w 9662615"/>
              <a:gd name="connsiteY27" fmla="*/ 1420308 h 1597680"/>
              <a:gd name="connsiteX28" fmla="*/ 6654257 w 9662615"/>
              <a:gd name="connsiteY28" fmla="*/ 1424143 h 1597680"/>
              <a:gd name="connsiteX29" fmla="*/ 6620123 w 9662615"/>
              <a:gd name="connsiteY29" fmla="*/ 1430535 h 1597680"/>
              <a:gd name="connsiteX30" fmla="*/ 6571355 w 9662615"/>
              <a:gd name="connsiteY30" fmla="*/ 1436144 h 1597680"/>
              <a:gd name="connsiteX31" fmla="*/ 6486557 w 9662615"/>
              <a:gd name="connsiteY31" fmla="*/ 1449861 h 1597680"/>
              <a:gd name="connsiteX32" fmla="*/ 6370419 w 9662615"/>
              <a:gd name="connsiteY32" fmla="*/ 1461649 h 1597680"/>
              <a:gd name="connsiteX33" fmla="*/ 6278839 w 9662615"/>
              <a:gd name="connsiteY33" fmla="*/ 1449160 h 1597680"/>
              <a:gd name="connsiteX34" fmla="*/ 6272455 w 9662615"/>
              <a:gd name="connsiteY34" fmla="*/ 1453191 h 1597680"/>
              <a:gd name="connsiteX35" fmla="*/ 6212659 w 9662615"/>
              <a:gd name="connsiteY35" fmla="*/ 1454850 h 1597680"/>
              <a:gd name="connsiteX36" fmla="*/ 6069317 w 9662615"/>
              <a:gd name="connsiteY36" fmla="*/ 1445838 h 1597680"/>
              <a:gd name="connsiteX37" fmla="*/ 5878477 w 9662615"/>
              <a:gd name="connsiteY37" fmla="*/ 1439180 h 1597680"/>
              <a:gd name="connsiteX38" fmla="*/ 5838387 w 9662615"/>
              <a:gd name="connsiteY38" fmla="*/ 1444679 h 1597680"/>
              <a:gd name="connsiteX39" fmla="*/ 5771136 w 9662615"/>
              <a:gd name="connsiteY39" fmla="*/ 1453639 h 1597680"/>
              <a:gd name="connsiteX40" fmla="*/ 5724081 w 9662615"/>
              <a:gd name="connsiteY40" fmla="*/ 1470431 h 1597680"/>
              <a:gd name="connsiteX41" fmla="*/ 5666577 w 9662615"/>
              <a:gd name="connsiteY41" fmla="*/ 1473921 h 1597680"/>
              <a:gd name="connsiteX42" fmla="*/ 5649068 w 9662615"/>
              <a:gd name="connsiteY42" fmla="*/ 1461676 h 1597680"/>
              <a:gd name="connsiteX43" fmla="*/ 5588902 w 9662615"/>
              <a:gd name="connsiteY43" fmla="*/ 1469647 h 1597680"/>
              <a:gd name="connsiteX44" fmla="*/ 5498090 w 9662615"/>
              <a:gd name="connsiteY44" fmla="*/ 1483173 h 1597680"/>
              <a:gd name="connsiteX45" fmla="*/ 5444641 w 9662615"/>
              <a:gd name="connsiteY45" fmla="*/ 1487602 h 1597680"/>
              <a:gd name="connsiteX46" fmla="*/ 5299812 w 9662615"/>
              <a:gd name="connsiteY46" fmla="*/ 1503362 h 1597680"/>
              <a:gd name="connsiteX47" fmla="*/ 5213947 w 9662615"/>
              <a:gd name="connsiteY47" fmla="*/ 1516637 h 1597680"/>
              <a:gd name="connsiteX48" fmla="*/ 5090342 w 9662615"/>
              <a:gd name="connsiteY48" fmla="*/ 1546680 h 1597680"/>
              <a:gd name="connsiteX49" fmla="*/ 5129812 w 9662615"/>
              <a:gd name="connsiteY49" fmla="*/ 1521277 h 1597680"/>
              <a:gd name="connsiteX50" fmla="*/ 5059484 w 9662615"/>
              <a:gd name="connsiteY50" fmla="*/ 1546802 h 1597680"/>
              <a:gd name="connsiteX51" fmla="*/ 5038524 w 9662615"/>
              <a:gd name="connsiteY51" fmla="*/ 1545675 h 1597680"/>
              <a:gd name="connsiteX52" fmla="*/ 5026564 w 9662615"/>
              <a:gd name="connsiteY52" fmla="*/ 1545376 h 1597680"/>
              <a:gd name="connsiteX53" fmla="*/ 4969433 w 9662615"/>
              <a:gd name="connsiteY53" fmla="*/ 1550865 h 1597680"/>
              <a:gd name="connsiteX54" fmla="*/ 4929254 w 9662615"/>
              <a:gd name="connsiteY54" fmla="*/ 1563452 h 1597680"/>
              <a:gd name="connsiteX55" fmla="*/ 4871726 w 9662615"/>
              <a:gd name="connsiteY55" fmla="*/ 1570584 h 1597680"/>
              <a:gd name="connsiteX56" fmla="*/ 4843267 w 9662615"/>
              <a:gd name="connsiteY56" fmla="*/ 1561459 h 1597680"/>
              <a:gd name="connsiteX57" fmla="*/ 4821058 w 9662615"/>
              <a:gd name="connsiteY57" fmla="*/ 1553078 h 1597680"/>
              <a:gd name="connsiteX58" fmla="*/ 4791466 w 9662615"/>
              <a:gd name="connsiteY58" fmla="*/ 1561324 h 1597680"/>
              <a:gd name="connsiteX59" fmla="*/ 4784247 w 9662615"/>
              <a:gd name="connsiteY59" fmla="*/ 1562342 h 1597680"/>
              <a:gd name="connsiteX60" fmla="*/ 4743285 w 9662615"/>
              <a:gd name="connsiteY60" fmla="*/ 1597680 h 1597680"/>
              <a:gd name="connsiteX61" fmla="*/ 4697562 w 9662615"/>
              <a:gd name="connsiteY61" fmla="*/ 1551206 h 1597680"/>
              <a:gd name="connsiteX62" fmla="*/ 4662664 w 9662615"/>
              <a:gd name="connsiteY62" fmla="*/ 1573162 h 1597680"/>
              <a:gd name="connsiteX63" fmla="*/ 4603028 w 9662615"/>
              <a:gd name="connsiteY63" fmla="*/ 1568821 h 1597680"/>
              <a:gd name="connsiteX64" fmla="*/ 4541612 w 9662615"/>
              <a:gd name="connsiteY64" fmla="*/ 1545262 h 1597680"/>
              <a:gd name="connsiteX65" fmla="*/ 4422155 w 9662615"/>
              <a:gd name="connsiteY65" fmla="*/ 1542059 h 1597680"/>
              <a:gd name="connsiteX66" fmla="*/ 4221826 w 9662615"/>
              <a:gd name="connsiteY66" fmla="*/ 1508923 h 1597680"/>
              <a:gd name="connsiteX67" fmla="*/ 4096601 w 9662615"/>
              <a:gd name="connsiteY67" fmla="*/ 1521563 h 1597680"/>
              <a:gd name="connsiteX68" fmla="*/ 3970635 w 9662615"/>
              <a:gd name="connsiteY68" fmla="*/ 1544815 h 1597680"/>
              <a:gd name="connsiteX69" fmla="*/ 3833906 w 9662615"/>
              <a:gd name="connsiteY69" fmla="*/ 1516637 h 1597680"/>
              <a:gd name="connsiteX70" fmla="*/ 3696258 w 9662615"/>
              <a:gd name="connsiteY70" fmla="*/ 1537563 h 1597680"/>
              <a:gd name="connsiteX71" fmla="*/ 3594070 w 9662615"/>
              <a:gd name="connsiteY71" fmla="*/ 1509422 h 1597680"/>
              <a:gd name="connsiteX72" fmla="*/ 3565233 w 9662615"/>
              <a:gd name="connsiteY72" fmla="*/ 1515122 h 1597680"/>
              <a:gd name="connsiteX73" fmla="*/ 3560267 w 9662615"/>
              <a:gd name="connsiteY73" fmla="*/ 1516288 h 1597680"/>
              <a:gd name="connsiteX74" fmla="*/ 3540258 w 9662615"/>
              <a:gd name="connsiteY74" fmla="*/ 1516976 h 1597680"/>
              <a:gd name="connsiteX75" fmla="*/ 3534780 w 9662615"/>
              <a:gd name="connsiteY75" fmla="*/ 1522141 h 1597680"/>
              <a:gd name="connsiteX76" fmla="*/ 3504783 w 9662615"/>
              <a:gd name="connsiteY76" fmla="*/ 1526739 h 1597680"/>
              <a:gd name="connsiteX77" fmla="*/ 3430805 w 9662615"/>
              <a:gd name="connsiteY77" fmla="*/ 1542521 h 1597680"/>
              <a:gd name="connsiteX78" fmla="*/ 3292707 w 9662615"/>
              <a:gd name="connsiteY78" fmla="*/ 1520490 h 1597680"/>
              <a:gd name="connsiteX79" fmla="*/ 3187872 w 9662615"/>
              <a:gd name="connsiteY79" fmla="*/ 1519991 h 1597680"/>
              <a:gd name="connsiteX80" fmla="*/ 3148026 w 9662615"/>
              <a:gd name="connsiteY80" fmla="*/ 1524777 h 1597680"/>
              <a:gd name="connsiteX81" fmla="*/ 3092394 w 9662615"/>
              <a:gd name="connsiteY81" fmla="*/ 1528115 h 1597680"/>
              <a:gd name="connsiteX82" fmla="*/ 2994200 w 9662615"/>
              <a:gd name="connsiteY82" fmla="*/ 1537857 h 1597680"/>
              <a:gd name="connsiteX83" fmla="*/ 2862301 w 9662615"/>
              <a:gd name="connsiteY83" fmla="*/ 1544250 h 1597680"/>
              <a:gd name="connsiteX84" fmla="*/ 2766335 w 9662615"/>
              <a:gd name="connsiteY84" fmla="*/ 1527662 h 1597680"/>
              <a:gd name="connsiteX85" fmla="*/ 2757836 w 9662615"/>
              <a:gd name="connsiteY85" fmla="*/ 1531371 h 1597680"/>
              <a:gd name="connsiteX86" fmla="*/ 2691555 w 9662615"/>
              <a:gd name="connsiteY86" fmla="*/ 1530283 h 1597680"/>
              <a:gd name="connsiteX87" fmla="*/ 2491676 w 9662615"/>
              <a:gd name="connsiteY87" fmla="*/ 1500859 h 1597680"/>
              <a:gd name="connsiteX88" fmla="*/ 2378036 w 9662615"/>
              <a:gd name="connsiteY88" fmla="*/ 1520645 h 1597680"/>
              <a:gd name="connsiteX89" fmla="*/ 2284269 w 9662615"/>
              <a:gd name="connsiteY89" fmla="*/ 1503068 h 1597680"/>
              <a:gd name="connsiteX90" fmla="*/ 2207104 w 9662615"/>
              <a:gd name="connsiteY90" fmla="*/ 1508888 h 1597680"/>
              <a:gd name="connsiteX91" fmla="*/ 2149226 w 9662615"/>
              <a:gd name="connsiteY91" fmla="*/ 1523409 h 1597680"/>
              <a:gd name="connsiteX92" fmla="*/ 2084783 w 9662615"/>
              <a:gd name="connsiteY92" fmla="*/ 1524245 h 1597680"/>
              <a:gd name="connsiteX93" fmla="*/ 2070075 w 9662615"/>
              <a:gd name="connsiteY93" fmla="*/ 1511285 h 1597680"/>
              <a:gd name="connsiteX94" fmla="*/ 2001057 w 9662615"/>
              <a:gd name="connsiteY94" fmla="*/ 1516449 h 1597680"/>
              <a:gd name="connsiteX95" fmla="*/ 1896330 w 9662615"/>
              <a:gd name="connsiteY95" fmla="*/ 1525725 h 1597680"/>
              <a:gd name="connsiteX96" fmla="*/ 1835994 w 9662615"/>
              <a:gd name="connsiteY96" fmla="*/ 1527678 h 1597680"/>
              <a:gd name="connsiteX97" fmla="*/ 1671119 w 9662615"/>
              <a:gd name="connsiteY97" fmla="*/ 1536701 h 1597680"/>
              <a:gd name="connsiteX98" fmla="*/ 1601337 w 9662615"/>
              <a:gd name="connsiteY98" fmla="*/ 1548552 h 1597680"/>
              <a:gd name="connsiteX99" fmla="*/ 1407755 w 9662615"/>
              <a:gd name="connsiteY99" fmla="*/ 1571444 h 1597680"/>
              <a:gd name="connsiteX100" fmla="*/ 1271994 w 9662615"/>
              <a:gd name="connsiteY100" fmla="*/ 1579471 h 1597680"/>
              <a:gd name="connsiteX101" fmla="*/ 1249226 w 9662615"/>
              <a:gd name="connsiteY101" fmla="*/ 1583140 h 1597680"/>
              <a:gd name="connsiteX102" fmla="*/ 1217719 w 9662615"/>
              <a:gd name="connsiteY102" fmla="*/ 1580863 h 1597680"/>
              <a:gd name="connsiteX103" fmla="*/ 1091432 w 9662615"/>
              <a:gd name="connsiteY103" fmla="*/ 1571003 h 1597680"/>
              <a:gd name="connsiteX104" fmla="*/ 992039 w 9662615"/>
              <a:gd name="connsiteY104" fmla="*/ 1556662 h 1597680"/>
              <a:gd name="connsiteX105" fmla="*/ 868264 w 9662615"/>
              <a:gd name="connsiteY105" fmla="*/ 1566392 h 1597680"/>
              <a:gd name="connsiteX106" fmla="*/ 792765 w 9662615"/>
              <a:gd name="connsiteY106" fmla="*/ 1563102 h 1597680"/>
              <a:gd name="connsiteX107" fmla="*/ 669055 w 9662615"/>
              <a:gd name="connsiteY107" fmla="*/ 1543638 h 1597680"/>
              <a:gd name="connsiteX108" fmla="*/ 506152 w 9662615"/>
              <a:gd name="connsiteY108" fmla="*/ 1549124 h 1597680"/>
              <a:gd name="connsiteX109" fmla="*/ 472797 w 9662615"/>
              <a:gd name="connsiteY109" fmla="*/ 1568904 h 1597680"/>
              <a:gd name="connsiteX110" fmla="*/ 427864 w 9662615"/>
              <a:gd name="connsiteY110" fmla="*/ 1580848 h 1597680"/>
              <a:gd name="connsiteX111" fmla="*/ 408381 w 9662615"/>
              <a:gd name="connsiteY111" fmla="*/ 1552940 h 1597680"/>
              <a:gd name="connsiteX112" fmla="*/ 267163 w 9662615"/>
              <a:gd name="connsiteY112" fmla="*/ 1531913 h 1597680"/>
              <a:gd name="connsiteX113" fmla="*/ 196644 w 9662615"/>
              <a:gd name="connsiteY113" fmla="*/ 1524565 h 1597680"/>
              <a:gd name="connsiteX114" fmla="*/ 86819 w 9662615"/>
              <a:gd name="connsiteY114" fmla="*/ 1519517 h 1597680"/>
              <a:gd name="connsiteX115" fmla="*/ 53369 w 9662615"/>
              <a:gd name="connsiteY115" fmla="*/ 1516853 h 1597680"/>
              <a:gd name="connsiteX116" fmla="*/ 2359 w 9662615"/>
              <a:gd name="connsiteY116" fmla="*/ 1515247 h 1597680"/>
              <a:gd name="connsiteX117" fmla="*/ 0 w 9662615"/>
              <a:gd name="connsiteY117" fmla="*/ 1514932 h 1597680"/>
              <a:gd name="connsiteX118" fmla="*/ 0 w 9662615"/>
              <a:gd name="connsiteY118" fmla="*/ 0 h 1597680"/>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66659 w 9662615"/>
              <a:gd name="connsiteY68" fmla="*/ 1528913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6499"/>
              <a:gd name="connsiteX1" fmla="*/ 9662615 w 9662615"/>
              <a:gd name="connsiteY1" fmla="*/ 0 h 1596499"/>
              <a:gd name="connsiteX2" fmla="*/ 9662615 w 9662615"/>
              <a:gd name="connsiteY2" fmla="*/ 1280346 h 1596499"/>
              <a:gd name="connsiteX3" fmla="*/ 9658420 w 9662615"/>
              <a:gd name="connsiteY3" fmla="*/ 1280106 h 1596499"/>
              <a:gd name="connsiteX4" fmla="*/ 9469546 w 9662615"/>
              <a:gd name="connsiteY4" fmla="*/ 1289837 h 1596499"/>
              <a:gd name="connsiteX5" fmla="*/ 9385895 w 9662615"/>
              <a:gd name="connsiteY5" fmla="*/ 1269203 h 1596499"/>
              <a:gd name="connsiteX6" fmla="*/ 9144767 w 9662615"/>
              <a:gd name="connsiteY6" fmla="*/ 1264120 h 1596499"/>
              <a:gd name="connsiteX7" fmla="*/ 8837252 w 9662615"/>
              <a:gd name="connsiteY7" fmla="*/ 1350515 h 1596499"/>
              <a:gd name="connsiteX8" fmla="*/ 8705466 w 9662615"/>
              <a:gd name="connsiteY8" fmla="*/ 1342419 h 1596499"/>
              <a:gd name="connsiteX9" fmla="*/ 8652221 w 9662615"/>
              <a:gd name="connsiteY9" fmla="*/ 1326906 h 1596499"/>
              <a:gd name="connsiteX10" fmla="*/ 8632312 w 9662615"/>
              <a:gd name="connsiteY10" fmla="*/ 1326025 h 1596499"/>
              <a:gd name="connsiteX11" fmla="*/ 8591582 w 9662615"/>
              <a:gd name="connsiteY11" fmla="*/ 1341666 h 1596499"/>
              <a:gd name="connsiteX12" fmla="*/ 8537336 w 9662615"/>
              <a:gd name="connsiteY12" fmla="*/ 1341684 h 1596499"/>
              <a:gd name="connsiteX13" fmla="*/ 8472508 w 9662615"/>
              <a:gd name="connsiteY13" fmla="*/ 1363109 h 1596499"/>
              <a:gd name="connsiteX14" fmla="*/ 8258477 w 9662615"/>
              <a:gd name="connsiteY14" fmla="*/ 1370666 h 1596499"/>
              <a:gd name="connsiteX15" fmla="*/ 8197961 w 9662615"/>
              <a:gd name="connsiteY15" fmla="*/ 1392804 h 1596499"/>
              <a:gd name="connsiteX16" fmla="*/ 8171196 w 9662615"/>
              <a:gd name="connsiteY16" fmla="*/ 1397216 h 1596499"/>
              <a:gd name="connsiteX17" fmla="*/ 8127667 w 9662615"/>
              <a:gd name="connsiteY17" fmla="*/ 1418254 h 1596499"/>
              <a:gd name="connsiteX18" fmla="*/ 7974579 w 9662615"/>
              <a:gd name="connsiteY18" fmla="*/ 1383439 h 1596499"/>
              <a:gd name="connsiteX19" fmla="*/ 7768351 w 9662615"/>
              <a:gd name="connsiteY19" fmla="*/ 1395051 h 1596499"/>
              <a:gd name="connsiteX20" fmla="*/ 7635985 w 9662615"/>
              <a:gd name="connsiteY20" fmla="*/ 1386363 h 1596499"/>
              <a:gd name="connsiteX21" fmla="*/ 7466069 w 9662615"/>
              <a:gd name="connsiteY21" fmla="*/ 1377654 h 1596499"/>
              <a:gd name="connsiteX22" fmla="*/ 7355642 w 9662615"/>
              <a:gd name="connsiteY22" fmla="*/ 1407761 h 1596499"/>
              <a:gd name="connsiteX23" fmla="*/ 7151610 w 9662615"/>
              <a:gd name="connsiteY23" fmla="*/ 1397856 h 1596499"/>
              <a:gd name="connsiteX24" fmla="*/ 7082147 w 9662615"/>
              <a:gd name="connsiteY24" fmla="*/ 1406113 h 1596499"/>
              <a:gd name="connsiteX25" fmla="*/ 7014958 w 9662615"/>
              <a:gd name="connsiteY25" fmla="*/ 1396883 h 1596499"/>
              <a:gd name="connsiteX26" fmla="*/ 6907567 w 9662615"/>
              <a:gd name="connsiteY26" fmla="*/ 1419149 h 1596499"/>
              <a:gd name="connsiteX27" fmla="*/ 6748428 w 9662615"/>
              <a:gd name="connsiteY27" fmla="*/ 1420308 h 1596499"/>
              <a:gd name="connsiteX28" fmla="*/ 6654257 w 9662615"/>
              <a:gd name="connsiteY28" fmla="*/ 1424143 h 1596499"/>
              <a:gd name="connsiteX29" fmla="*/ 6620123 w 9662615"/>
              <a:gd name="connsiteY29" fmla="*/ 1430535 h 1596499"/>
              <a:gd name="connsiteX30" fmla="*/ 6571355 w 9662615"/>
              <a:gd name="connsiteY30" fmla="*/ 1436144 h 1596499"/>
              <a:gd name="connsiteX31" fmla="*/ 6486557 w 9662615"/>
              <a:gd name="connsiteY31" fmla="*/ 1449861 h 1596499"/>
              <a:gd name="connsiteX32" fmla="*/ 6370419 w 9662615"/>
              <a:gd name="connsiteY32" fmla="*/ 1461649 h 1596499"/>
              <a:gd name="connsiteX33" fmla="*/ 6278839 w 9662615"/>
              <a:gd name="connsiteY33" fmla="*/ 1449160 h 1596499"/>
              <a:gd name="connsiteX34" fmla="*/ 6272455 w 9662615"/>
              <a:gd name="connsiteY34" fmla="*/ 1453191 h 1596499"/>
              <a:gd name="connsiteX35" fmla="*/ 6212659 w 9662615"/>
              <a:gd name="connsiteY35" fmla="*/ 1454850 h 1596499"/>
              <a:gd name="connsiteX36" fmla="*/ 6069317 w 9662615"/>
              <a:gd name="connsiteY36" fmla="*/ 1445838 h 1596499"/>
              <a:gd name="connsiteX37" fmla="*/ 5878477 w 9662615"/>
              <a:gd name="connsiteY37" fmla="*/ 1439180 h 1596499"/>
              <a:gd name="connsiteX38" fmla="*/ 5838387 w 9662615"/>
              <a:gd name="connsiteY38" fmla="*/ 1444679 h 1596499"/>
              <a:gd name="connsiteX39" fmla="*/ 5771136 w 9662615"/>
              <a:gd name="connsiteY39" fmla="*/ 1453639 h 1596499"/>
              <a:gd name="connsiteX40" fmla="*/ 5724081 w 9662615"/>
              <a:gd name="connsiteY40" fmla="*/ 1470431 h 1596499"/>
              <a:gd name="connsiteX41" fmla="*/ 5666577 w 9662615"/>
              <a:gd name="connsiteY41" fmla="*/ 1473921 h 1596499"/>
              <a:gd name="connsiteX42" fmla="*/ 5649068 w 9662615"/>
              <a:gd name="connsiteY42" fmla="*/ 1461676 h 1596499"/>
              <a:gd name="connsiteX43" fmla="*/ 5588902 w 9662615"/>
              <a:gd name="connsiteY43" fmla="*/ 1469647 h 1596499"/>
              <a:gd name="connsiteX44" fmla="*/ 5498090 w 9662615"/>
              <a:gd name="connsiteY44" fmla="*/ 1483173 h 1596499"/>
              <a:gd name="connsiteX45" fmla="*/ 5444641 w 9662615"/>
              <a:gd name="connsiteY45" fmla="*/ 1487602 h 1596499"/>
              <a:gd name="connsiteX46" fmla="*/ 5299812 w 9662615"/>
              <a:gd name="connsiteY46" fmla="*/ 1503362 h 1596499"/>
              <a:gd name="connsiteX47" fmla="*/ 5213947 w 9662615"/>
              <a:gd name="connsiteY47" fmla="*/ 1516637 h 1596499"/>
              <a:gd name="connsiteX48" fmla="*/ 5090342 w 9662615"/>
              <a:gd name="connsiteY48" fmla="*/ 1546680 h 1596499"/>
              <a:gd name="connsiteX49" fmla="*/ 5129812 w 9662615"/>
              <a:gd name="connsiteY49" fmla="*/ 1521277 h 1596499"/>
              <a:gd name="connsiteX50" fmla="*/ 5059484 w 9662615"/>
              <a:gd name="connsiteY50" fmla="*/ 1546802 h 1596499"/>
              <a:gd name="connsiteX51" fmla="*/ 5038524 w 9662615"/>
              <a:gd name="connsiteY51" fmla="*/ 1545675 h 1596499"/>
              <a:gd name="connsiteX52" fmla="*/ 5026564 w 9662615"/>
              <a:gd name="connsiteY52" fmla="*/ 1545376 h 1596499"/>
              <a:gd name="connsiteX53" fmla="*/ 4969433 w 9662615"/>
              <a:gd name="connsiteY53" fmla="*/ 1550865 h 1596499"/>
              <a:gd name="connsiteX54" fmla="*/ 4929254 w 9662615"/>
              <a:gd name="connsiteY54" fmla="*/ 1563452 h 1596499"/>
              <a:gd name="connsiteX55" fmla="*/ 4871726 w 9662615"/>
              <a:gd name="connsiteY55" fmla="*/ 1570584 h 1596499"/>
              <a:gd name="connsiteX56" fmla="*/ 4843267 w 9662615"/>
              <a:gd name="connsiteY56" fmla="*/ 1561459 h 1596499"/>
              <a:gd name="connsiteX57" fmla="*/ 4821058 w 9662615"/>
              <a:gd name="connsiteY57" fmla="*/ 1553078 h 1596499"/>
              <a:gd name="connsiteX58" fmla="*/ 4791466 w 9662615"/>
              <a:gd name="connsiteY58" fmla="*/ 1561324 h 1596499"/>
              <a:gd name="connsiteX59" fmla="*/ 4784247 w 9662615"/>
              <a:gd name="connsiteY59" fmla="*/ 1562342 h 1596499"/>
              <a:gd name="connsiteX60" fmla="*/ 4739309 w 9662615"/>
              <a:gd name="connsiteY60" fmla="*/ 1553948 h 1596499"/>
              <a:gd name="connsiteX61" fmla="*/ 4697562 w 9662615"/>
              <a:gd name="connsiteY61" fmla="*/ 1551206 h 1596499"/>
              <a:gd name="connsiteX62" fmla="*/ 4650737 w 9662615"/>
              <a:gd name="connsiteY62" fmla="*/ 1537381 h 1596499"/>
              <a:gd name="connsiteX63" fmla="*/ 4583150 w 9662615"/>
              <a:gd name="connsiteY63" fmla="*/ 1529064 h 1596499"/>
              <a:gd name="connsiteX64" fmla="*/ 4521734 w 9662615"/>
              <a:gd name="connsiteY64" fmla="*/ 1529359 h 1596499"/>
              <a:gd name="connsiteX65" fmla="*/ 4382398 w 9662615"/>
              <a:gd name="connsiteY65" fmla="*/ 1534108 h 1596499"/>
              <a:gd name="connsiteX66" fmla="*/ 4221826 w 9662615"/>
              <a:gd name="connsiteY66" fmla="*/ 1500972 h 1596499"/>
              <a:gd name="connsiteX67" fmla="*/ 4096601 w 9662615"/>
              <a:gd name="connsiteY67" fmla="*/ 1521563 h 1596499"/>
              <a:gd name="connsiteX68" fmla="*/ 3978586 w 9662615"/>
              <a:gd name="connsiteY68" fmla="*/ 1596499 h 1596499"/>
              <a:gd name="connsiteX69" fmla="*/ 3833906 w 9662615"/>
              <a:gd name="connsiteY69" fmla="*/ 1516637 h 1596499"/>
              <a:gd name="connsiteX70" fmla="*/ 3696258 w 9662615"/>
              <a:gd name="connsiteY70" fmla="*/ 1537563 h 1596499"/>
              <a:gd name="connsiteX71" fmla="*/ 3594070 w 9662615"/>
              <a:gd name="connsiteY71" fmla="*/ 1509422 h 1596499"/>
              <a:gd name="connsiteX72" fmla="*/ 3565233 w 9662615"/>
              <a:gd name="connsiteY72" fmla="*/ 1515122 h 1596499"/>
              <a:gd name="connsiteX73" fmla="*/ 3560267 w 9662615"/>
              <a:gd name="connsiteY73" fmla="*/ 1516288 h 1596499"/>
              <a:gd name="connsiteX74" fmla="*/ 3540258 w 9662615"/>
              <a:gd name="connsiteY74" fmla="*/ 1516976 h 1596499"/>
              <a:gd name="connsiteX75" fmla="*/ 3534780 w 9662615"/>
              <a:gd name="connsiteY75" fmla="*/ 1522141 h 1596499"/>
              <a:gd name="connsiteX76" fmla="*/ 3504783 w 9662615"/>
              <a:gd name="connsiteY76" fmla="*/ 1526739 h 1596499"/>
              <a:gd name="connsiteX77" fmla="*/ 3430805 w 9662615"/>
              <a:gd name="connsiteY77" fmla="*/ 1542521 h 1596499"/>
              <a:gd name="connsiteX78" fmla="*/ 3292707 w 9662615"/>
              <a:gd name="connsiteY78" fmla="*/ 1520490 h 1596499"/>
              <a:gd name="connsiteX79" fmla="*/ 3187872 w 9662615"/>
              <a:gd name="connsiteY79" fmla="*/ 1519991 h 1596499"/>
              <a:gd name="connsiteX80" fmla="*/ 3148026 w 9662615"/>
              <a:gd name="connsiteY80" fmla="*/ 1524777 h 1596499"/>
              <a:gd name="connsiteX81" fmla="*/ 3092394 w 9662615"/>
              <a:gd name="connsiteY81" fmla="*/ 1528115 h 1596499"/>
              <a:gd name="connsiteX82" fmla="*/ 2994200 w 9662615"/>
              <a:gd name="connsiteY82" fmla="*/ 1537857 h 1596499"/>
              <a:gd name="connsiteX83" fmla="*/ 2862301 w 9662615"/>
              <a:gd name="connsiteY83" fmla="*/ 1544250 h 1596499"/>
              <a:gd name="connsiteX84" fmla="*/ 2766335 w 9662615"/>
              <a:gd name="connsiteY84" fmla="*/ 1527662 h 1596499"/>
              <a:gd name="connsiteX85" fmla="*/ 2757836 w 9662615"/>
              <a:gd name="connsiteY85" fmla="*/ 1531371 h 1596499"/>
              <a:gd name="connsiteX86" fmla="*/ 2691555 w 9662615"/>
              <a:gd name="connsiteY86" fmla="*/ 1530283 h 1596499"/>
              <a:gd name="connsiteX87" fmla="*/ 2491676 w 9662615"/>
              <a:gd name="connsiteY87" fmla="*/ 1500859 h 1596499"/>
              <a:gd name="connsiteX88" fmla="*/ 2378036 w 9662615"/>
              <a:gd name="connsiteY88" fmla="*/ 1520645 h 1596499"/>
              <a:gd name="connsiteX89" fmla="*/ 2284269 w 9662615"/>
              <a:gd name="connsiteY89" fmla="*/ 1503068 h 1596499"/>
              <a:gd name="connsiteX90" fmla="*/ 2207104 w 9662615"/>
              <a:gd name="connsiteY90" fmla="*/ 1508888 h 1596499"/>
              <a:gd name="connsiteX91" fmla="*/ 2149226 w 9662615"/>
              <a:gd name="connsiteY91" fmla="*/ 1523409 h 1596499"/>
              <a:gd name="connsiteX92" fmla="*/ 2084783 w 9662615"/>
              <a:gd name="connsiteY92" fmla="*/ 1524245 h 1596499"/>
              <a:gd name="connsiteX93" fmla="*/ 2070075 w 9662615"/>
              <a:gd name="connsiteY93" fmla="*/ 1511285 h 1596499"/>
              <a:gd name="connsiteX94" fmla="*/ 2001057 w 9662615"/>
              <a:gd name="connsiteY94" fmla="*/ 1516449 h 1596499"/>
              <a:gd name="connsiteX95" fmla="*/ 1896330 w 9662615"/>
              <a:gd name="connsiteY95" fmla="*/ 1525725 h 1596499"/>
              <a:gd name="connsiteX96" fmla="*/ 1835994 w 9662615"/>
              <a:gd name="connsiteY96" fmla="*/ 1527678 h 1596499"/>
              <a:gd name="connsiteX97" fmla="*/ 1671119 w 9662615"/>
              <a:gd name="connsiteY97" fmla="*/ 1536701 h 1596499"/>
              <a:gd name="connsiteX98" fmla="*/ 1601337 w 9662615"/>
              <a:gd name="connsiteY98" fmla="*/ 1548552 h 1596499"/>
              <a:gd name="connsiteX99" fmla="*/ 1407755 w 9662615"/>
              <a:gd name="connsiteY99" fmla="*/ 1571444 h 1596499"/>
              <a:gd name="connsiteX100" fmla="*/ 1271994 w 9662615"/>
              <a:gd name="connsiteY100" fmla="*/ 1579471 h 1596499"/>
              <a:gd name="connsiteX101" fmla="*/ 1249226 w 9662615"/>
              <a:gd name="connsiteY101" fmla="*/ 1583140 h 1596499"/>
              <a:gd name="connsiteX102" fmla="*/ 1217719 w 9662615"/>
              <a:gd name="connsiteY102" fmla="*/ 1580863 h 1596499"/>
              <a:gd name="connsiteX103" fmla="*/ 1091432 w 9662615"/>
              <a:gd name="connsiteY103" fmla="*/ 1571003 h 1596499"/>
              <a:gd name="connsiteX104" fmla="*/ 992039 w 9662615"/>
              <a:gd name="connsiteY104" fmla="*/ 1556662 h 1596499"/>
              <a:gd name="connsiteX105" fmla="*/ 868264 w 9662615"/>
              <a:gd name="connsiteY105" fmla="*/ 1566392 h 1596499"/>
              <a:gd name="connsiteX106" fmla="*/ 792765 w 9662615"/>
              <a:gd name="connsiteY106" fmla="*/ 1563102 h 1596499"/>
              <a:gd name="connsiteX107" fmla="*/ 669055 w 9662615"/>
              <a:gd name="connsiteY107" fmla="*/ 1543638 h 1596499"/>
              <a:gd name="connsiteX108" fmla="*/ 506152 w 9662615"/>
              <a:gd name="connsiteY108" fmla="*/ 1549124 h 1596499"/>
              <a:gd name="connsiteX109" fmla="*/ 472797 w 9662615"/>
              <a:gd name="connsiteY109" fmla="*/ 1568904 h 1596499"/>
              <a:gd name="connsiteX110" fmla="*/ 427864 w 9662615"/>
              <a:gd name="connsiteY110" fmla="*/ 1580848 h 1596499"/>
              <a:gd name="connsiteX111" fmla="*/ 408381 w 9662615"/>
              <a:gd name="connsiteY111" fmla="*/ 1552940 h 1596499"/>
              <a:gd name="connsiteX112" fmla="*/ 267163 w 9662615"/>
              <a:gd name="connsiteY112" fmla="*/ 1531913 h 1596499"/>
              <a:gd name="connsiteX113" fmla="*/ 196644 w 9662615"/>
              <a:gd name="connsiteY113" fmla="*/ 1524565 h 1596499"/>
              <a:gd name="connsiteX114" fmla="*/ 86819 w 9662615"/>
              <a:gd name="connsiteY114" fmla="*/ 1519517 h 1596499"/>
              <a:gd name="connsiteX115" fmla="*/ 53369 w 9662615"/>
              <a:gd name="connsiteY115" fmla="*/ 1516853 h 1596499"/>
              <a:gd name="connsiteX116" fmla="*/ 2359 w 9662615"/>
              <a:gd name="connsiteY116" fmla="*/ 1515247 h 1596499"/>
              <a:gd name="connsiteX117" fmla="*/ 0 w 9662615"/>
              <a:gd name="connsiteY117" fmla="*/ 1514932 h 1596499"/>
              <a:gd name="connsiteX118" fmla="*/ 0 w 9662615"/>
              <a:gd name="connsiteY118" fmla="*/ 0 h 1596499"/>
              <a:gd name="connsiteX0" fmla="*/ 0 w 9662615"/>
              <a:gd name="connsiteY0" fmla="*/ 0 h 1600474"/>
              <a:gd name="connsiteX1" fmla="*/ 9662615 w 9662615"/>
              <a:gd name="connsiteY1" fmla="*/ 0 h 1600474"/>
              <a:gd name="connsiteX2" fmla="*/ 9662615 w 9662615"/>
              <a:gd name="connsiteY2" fmla="*/ 1280346 h 1600474"/>
              <a:gd name="connsiteX3" fmla="*/ 9658420 w 9662615"/>
              <a:gd name="connsiteY3" fmla="*/ 1280106 h 1600474"/>
              <a:gd name="connsiteX4" fmla="*/ 9469546 w 9662615"/>
              <a:gd name="connsiteY4" fmla="*/ 1289837 h 1600474"/>
              <a:gd name="connsiteX5" fmla="*/ 9385895 w 9662615"/>
              <a:gd name="connsiteY5" fmla="*/ 1269203 h 1600474"/>
              <a:gd name="connsiteX6" fmla="*/ 9144767 w 9662615"/>
              <a:gd name="connsiteY6" fmla="*/ 1264120 h 1600474"/>
              <a:gd name="connsiteX7" fmla="*/ 8837252 w 9662615"/>
              <a:gd name="connsiteY7" fmla="*/ 1350515 h 1600474"/>
              <a:gd name="connsiteX8" fmla="*/ 8705466 w 9662615"/>
              <a:gd name="connsiteY8" fmla="*/ 1342419 h 1600474"/>
              <a:gd name="connsiteX9" fmla="*/ 8652221 w 9662615"/>
              <a:gd name="connsiteY9" fmla="*/ 1326906 h 1600474"/>
              <a:gd name="connsiteX10" fmla="*/ 8632312 w 9662615"/>
              <a:gd name="connsiteY10" fmla="*/ 1326025 h 1600474"/>
              <a:gd name="connsiteX11" fmla="*/ 8591582 w 9662615"/>
              <a:gd name="connsiteY11" fmla="*/ 1341666 h 1600474"/>
              <a:gd name="connsiteX12" fmla="*/ 8537336 w 9662615"/>
              <a:gd name="connsiteY12" fmla="*/ 1341684 h 1600474"/>
              <a:gd name="connsiteX13" fmla="*/ 8472508 w 9662615"/>
              <a:gd name="connsiteY13" fmla="*/ 1363109 h 1600474"/>
              <a:gd name="connsiteX14" fmla="*/ 8258477 w 9662615"/>
              <a:gd name="connsiteY14" fmla="*/ 1370666 h 1600474"/>
              <a:gd name="connsiteX15" fmla="*/ 8197961 w 9662615"/>
              <a:gd name="connsiteY15" fmla="*/ 1392804 h 1600474"/>
              <a:gd name="connsiteX16" fmla="*/ 8171196 w 9662615"/>
              <a:gd name="connsiteY16" fmla="*/ 1397216 h 1600474"/>
              <a:gd name="connsiteX17" fmla="*/ 8127667 w 9662615"/>
              <a:gd name="connsiteY17" fmla="*/ 1418254 h 1600474"/>
              <a:gd name="connsiteX18" fmla="*/ 7974579 w 9662615"/>
              <a:gd name="connsiteY18" fmla="*/ 1383439 h 1600474"/>
              <a:gd name="connsiteX19" fmla="*/ 7768351 w 9662615"/>
              <a:gd name="connsiteY19" fmla="*/ 1395051 h 1600474"/>
              <a:gd name="connsiteX20" fmla="*/ 7635985 w 9662615"/>
              <a:gd name="connsiteY20" fmla="*/ 1386363 h 1600474"/>
              <a:gd name="connsiteX21" fmla="*/ 7466069 w 9662615"/>
              <a:gd name="connsiteY21" fmla="*/ 1377654 h 1600474"/>
              <a:gd name="connsiteX22" fmla="*/ 7355642 w 9662615"/>
              <a:gd name="connsiteY22" fmla="*/ 1407761 h 1600474"/>
              <a:gd name="connsiteX23" fmla="*/ 7151610 w 9662615"/>
              <a:gd name="connsiteY23" fmla="*/ 1397856 h 1600474"/>
              <a:gd name="connsiteX24" fmla="*/ 7082147 w 9662615"/>
              <a:gd name="connsiteY24" fmla="*/ 1406113 h 1600474"/>
              <a:gd name="connsiteX25" fmla="*/ 7014958 w 9662615"/>
              <a:gd name="connsiteY25" fmla="*/ 1396883 h 1600474"/>
              <a:gd name="connsiteX26" fmla="*/ 6907567 w 9662615"/>
              <a:gd name="connsiteY26" fmla="*/ 1419149 h 1600474"/>
              <a:gd name="connsiteX27" fmla="*/ 6748428 w 9662615"/>
              <a:gd name="connsiteY27" fmla="*/ 1420308 h 1600474"/>
              <a:gd name="connsiteX28" fmla="*/ 6654257 w 9662615"/>
              <a:gd name="connsiteY28" fmla="*/ 1424143 h 1600474"/>
              <a:gd name="connsiteX29" fmla="*/ 6620123 w 9662615"/>
              <a:gd name="connsiteY29" fmla="*/ 1430535 h 1600474"/>
              <a:gd name="connsiteX30" fmla="*/ 6571355 w 9662615"/>
              <a:gd name="connsiteY30" fmla="*/ 1436144 h 1600474"/>
              <a:gd name="connsiteX31" fmla="*/ 6486557 w 9662615"/>
              <a:gd name="connsiteY31" fmla="*/ 1449861 h 1600474"/>
              <a:gd name="connsiteX32" fmla="*/ 6370419 w 9662615"/>
              <a:gd name="connsiteY32" fmla="*/ 1461649 h 1600474"/>
              <a:gd name="connsiteX33" fmla="*/ 6278839 w 9662615"/>
              <a:gd name="connsiteY33" fmla="*/ 1449160 h 1600474"/>
              <a:gd name="connsiteX34" fmla="*/ 6272455 w 9662615"/>
              <a:gd name="connsiteY34" fmla="*/ 1453191 h 1600474"/>
              <a:gd name="connsiteX35" fmla="*/ 6212659 w 9662615"/>
              <a:gd name="connsiteY35" fmla="*/ 1454850 h 1600474"/>
              <a:gd name="connsiteX36" fmla="*/ 6069317 w 9662615"/>
              <a:gd name="connsiteY36" fmla="*/ 1445838 h 1600474"/>
              <a:gd name="connsiteX37" fmla="*/ 5878477 w 9662615"/>
              <a:gd name="connsiteY37" fmla="*/ 1439180 h 1600474"/>
              <a:gd name="connsiteX38" fmla="*/ 5838387 w 9662615"/>
              <a:gd name="connsiteY38" fmla="*/ 1444679 h 1600474"/>
              <a:gd name="connsiteX39" fmla="*/ 5771136 w 9662615"/>
              <a:gd name="connsiteY39" fmla="*/ 1453639 h 1600474"/>
              <a:gd name="connsiteX40" fmla="*/ 5724081 w 9662615"/>
              <a:gd name="connsiteY40" fmla="*/ 1470431 h 1600474"/>
              <a:gd name="connsiteX41" fmla="*/ 5666577 w 9662615"/>
              <a:gd name="connsiteY41" fmla="*/ 1473921 h 1600474"/>
              <a:gd name="connsiteX42" fmla="*/ 5649068 w 9662615"/>
              <a:gd name="connsiteY42" fmla="*/ 1461676 h 1600474"/>
              <a:gd name="connsiteX43" fmla="*/ 5588902 w 9662615"/>
              <a:gd name="connsiteY43" fmla="*/ 1469647 h 1600474"/>
              <a:gd name="connsiteX44" fmla="*/ 5498090 w 9662615"/>
              <a:gd name="connsiteY44" fmla="*/ 1483173 h 1600474"/>
              <a:gd name="connsiteX45" fmla="*/ 5444641 w 9662615"/>
              <a:gd name="connsiteY45" fmla="*/ 1487602 h 1600474"/>
              <a:gd name="connsiteX46" fmla="*/ 5299812 w 9662615"/>
              <a:gd name="connsiteY46" fmla="*/ 1503362 h 1600474"/>
              <a:gd name="connsiteX47" fmla="*/ 5213947 w 9662615"/>
              <a:gd name="connsiteY47" fmla="*/ 1516637 h 1600474"/>
              <a:gd name="connsiteX48" fmla="*/ 5090342 w 9662615"/>
              <a:gd name="connsiteY48" fmla="*/ 1546680 h 1600474"/>
              <a:gd name="connsiteX49" fmla="*/ 5129812 w 9662615"/>
              <a:gd name="connsiteY49" fmla="*/ 1521277 h 1600474"/>
              <a:gd name="connsiteX50" fmla="*/ 5059484 w 9662615"/>
              <a:gd name="connsiteY50" fmla="*/ 1546802 h 1600474"/>
              <a:gd name="connsiteX51" fmla="*/ 5038524 w 9662615"/>
              <a:gd name="connsiteY51" fmla="*/ 1545675 h 1600474"/>
              <a:gd name="connsiteX52" fmla="*/ 5026564 w 9662615"/>
              <a:gd name="connsiteY52" fmla="*/ 1545376 h 1600474"/>
              <a:gd name="connsiteX53" fmla="*/ 4969433 w 9662615"/>
              <a:gd name="connsiteY53" fmla="*/ 1550865 h 1600474"/>
              <a:gd name="connsiteX54" fmla="*/ 4929254 w 9662615"/>
              <a:gd name="connsiteY54" fmla="*/ 1563452 h 1600474"/>
              <a:gd name="connsiteX55" fmla="*/ 4871726 w 9662615"/>
              <a:gd name="connsiteY55" fmla="*/ 1570584 h 1600474"/>
              <a:gd name="connsiteX56" fmla="*/ 4843267 w 9662615"/>
              <a:gd name="connsiteY56" fmla="*/ 1561459 h 1600474"/>
              <a:gd name="connsiteX57" fmla="*/ 4821058 w 9662615"/>
              <a:gd name="connsiteY57" fmla="*/ 1553078 h 1600474"/>
              <a:gd name="connsiteX58" fmla="*/ 4791466 w 9662615"/>
              <a:gd name="connsiteY58" fmla="*/ 1561324 h 1600474"/>
              <a:gd name="connsiteX59" fmla="*/ 4784247 w 9662615"/>
              <a:gd name="connsiteY59" fmla="*/ 1562342 h 1600474"/>
              <a:gd name="connsiteX60" fmla="*/ 4739309 w 9662615"/>
              <a:gd name="connsiteY60" fmla="*/ 1553948 h 1600474"/>
              <a:gd name="connsiteX61" fmla="*/ 4697562 w 9662615"/>
              <a:gd name="connsiteY61" fmla="*/ 1551206 h 1600474"/>
              <a:gd name="connsiteX62" fmla="*/ 4650737 w 9662615"/>
              <a:gd name="connsiteY62" fmla="*/ 1537381 h 1600474"/>
              <a:gd name="connsiteX63" fmla="*/ 4583150 w 9662615"/>
              <a:gd name="connsiteY63" fmla="*/ 1529064 h 1600474"/>
              <a:gd name="connsiteX64" fmla="*/ 4521734 w 9662615"/>
              <a:gd name="connsiteY64" fmla="*/ 1529359 h 1600474"/>
              <a:gd name="connsiteX65" fmla="*/ 4382398 w 9662615"/>
              <a:gd name="connsiteY65" fmla="*/ 1534108 h 1600474"/>
              <a:gd name="connsiteX66" fmla="*/ 4221826 w 9662615"/>
              <a:gd name="connsiteY66" fmla="*/ 1500972 h 1600474"/>
              <a:gd name="connsiteX67" fmla="*/ 4096601 w 9662615"/>
              <a:gd name="connsiteY67" fmla="*/ 1521563 h 1600474"/>
              <a:gd name="connsiteX68" fmla="*/ 4046172 w 9662615"/>
              <a:gd name="connsiteY68" fmla="*/ 1600474 h 1600474"/>
              <a:gd name="connsiteX69" fmla="*/ 3833906 w 9662615"/>
              <a:gd name="connsiteY69" fmla="*/ 1516637 h 1600474"/>
              <a:gd name="connsiteX70" fmla="*/ 3696258 w 9662615"/>
              <a:gd name="connsiteY70" fmla="*/ 1537563 h 1600474"/>
              <a:gd name="connsiteX71" fmla="*/ 3594070 w 9662615"/>
              <a:gd name="connsiteY71" fmla="*/ 1509422 h 1600474"/>
              <a:gd name="connsiteX72" fmla="*/ 3565233 w 9662615"/>
              <a:gd name="connsiteY72" fmla="*/ 1515122 h 1600474"/>
              <a:gd name="connsiteX73" fmla="*/ 3560267 w 9662615"/>
              <a:gd name="connsiteY73" fmla="*/ 1516288 h 1600474"/>
              <a:gd name="connsiteX74" fmla="*/ 3540258 w 9662615"/>
              <a:gd name="connsiteY74" fmla="*/ 1516976 h 1600474"/>
              <a:gd name="connsiteX75" fmla="*/ 3534780 w 9662615"/>
              <a:gd name="connsiteY75" fmla="*/ 1522141 h 1600474"/>
              <a:gd name="connsiteX76" fmla="*/ 3504783 w 9662615"/>
              <a:gd name="connsiteY76" fmla="*/ 1526739 h 1600474"/>
              <a:gd name="connsiteX77" fmla="*/ 3430805 w 9662615"/>
              <a:gd name="connsiteY77" fmla="*/ 1542521 h 1600474"/>
              <a:gd name="connsiteX78" fmla="*/ 3292707 w 9662615"/>
              <a:gd name="connsiteY78" fmla="*/ 1520490 h 1600474"/>
              <a:gd name="connsiteX79" fmla="*/ 3187872 w 9662615"/>
              <a:gd name="connsiteY79" fmla="*/ 1519991 h 1600474"/>
              <a:gd name="connsiteX80" fmla="*/ 3148026 w 9662615"/>
              <a:gd name="connsiteY80" fmla="*/ 1524777 h 1600474"/>
              <a:gd name="connsiteX81" fmla="*/ 3092394 w 9662615"/>
              <a:gd name="connsiteY81" fmla="*/ 1528115 h 1600474"/>
              <a:gd name="connsiteX82" fmla="*/ 2994200 w 9662615"/>
              <a:gd name="connsiteY82" fmla="*/ 1537857 h 1600474"/>
              <a:gd name="connsiteX83" fmla="*/ 2862301 w 9662615"/>
              <a:gd name="connsiteY83" fmla="*/ 1544250 h 1600474"/>
              <a:gd name="connsiteX84" fmla="*/ 2766335 w 9662615"/>
              <a:gd name="connsiteY84" fmla="*/ 1527662 h 1600474"/>
              <a:gd name="connsiteX85" fmla="*/ 2757836 w 9662615"/>
              <a:gd name="connsiteY85" fmla="*/ 1531371 h 1600474"/>
              <a:gd name="connsiteX86" fmla="*/ 2691555 w 9662615"/>
              <a:gd name="connsiteY86" fmla="*/ 1530283 h 1600474"/>
              <a:gd name="connsiteX87" fmla="*/ 2491676 w 9662615"/>
              <a:gd name="connsiteY87" fmla="*/ 1500859 h 1600474"/>
              <a:gd name="connsiteX88" fmla="*/ 2378036 w 9662615"/>
              <a:gd name="connsiteY88" fmla="*/ 1520645 h 1600474"/>
              <a:gd name="connsiteX89" fmla="*/ 2284269 w 9662615"/>
              <a:gd name="connsiteY89" fmla="*/ 1503068 h 1600474"/>
              <a:gd name="connsiteX90" fmla="*/ 2207104 w 9662615"/>
              <a:gd name="connsiteY90" fmla="*/ 1508888 h 1600474"/>
              <a:gd name="connsiteX91" fmla="*/ 2149226 w 9662615"/>
              <a:gd name="connsiteY91" fmla="*/ 1523409 h 1600474"/>
              <a:gd name="connsiteX92" fmla="*/ 2084783 w 9662615"/>
              <a:gd name="connsiteY92" fmla="*/ 1524245 h 1600474"/>
              <a:gd name="connsiteX93" fmla="*/ 2070075 w 9662615"/>
              <a:gd name="connsiteY93" fmla="*/ 1511285 h 1600474"/>
              <a:gd name="connsiteX94" fmla="*/ 2001057 w 9662615"/>
              <a:gd name="connsiteY94" fmla="*/ 1516449 h 1600474"/>
              <a:gd name="connsiteX95" fmla="*/ 1896330 w 9662615"/>
              <a:gd name="connsiteY95" fmla="*/ 1525725 h 1600474"/>
              <a:gd name="connsiteX96" fmla="*/ 1835994 w 9662615"/>
              <a:gd name="connsiteY96" fmla="*/ 1527678 h 1600474"/>
              <a:gd name="connsiteX97" fmla="*/ 1671119 w 9662615"/>
              <a:gd name="connsiteY97" fmla="*/ 1536701 h 1600474"/>
              <a:gd name="connsiteX98" fmla="*/ 1601337 w 9662615"/>
              <a:gd name="connsiteY98" fmla="*/ 1548552 h 1600474"/>
              <a:gd name="connsiteX99" fmla="*/ 1407755 w 9662615"/>
              <a:gd name="connsiteY99" fmla="*/ 1571444 h 1600474"/>
              <a:gd name="connsiteX100" fmla="*/ 1271994 w 9662615"/>
              <a:gd name="connsiteY100" fmla="*/ 1579471 h 1600474"/>
              <a:gd name="connsiteX101" fmla="*/ 1249226 w 9662615"/>
              <a:gd name="connsiteY101" fmla="*/ 1583140 h 1600474"/>
              <a:gd name="connsiteX102" fmla="*/ 1217719 w 9662615"/>
              <a:gd name="connsiteY102" fmla="*/ 1580863 h 1600474"/>
              <a:gd name="connsiteX103" fmla="*/ 1091432 w 9662615"/>
              <a:gd name="connsiteY103" fmla="*/ 1571003 h 1600474"/>
              <a:gd name="connsiteX104" fmla="*/ 992039 w 9662615"/>
              <a:gd name="connsiteY104" fmla="*/ 1556662 h 1600474"/>
              <a:gd name="connsiteX105" fmla="*/ 868264 w 9662615"/>
              <a:gd name="connsiteY105" fmla="*/ 1566392 h 1600474"/>
              <a:gd name="connsiteX106" fmla="*/ 792765 w 9662615"/>
              <a:gd name="connsiteY106" fmla="*/ 1563102 h 1600474"/>
              <a:gd name="connsiteX107" fmla="*/ 669055 w 9662615"/>
              <a:gd name="connsiteY107" fmla="*/ 1543638 h 1600474"/>
              <a:gd name="connsiteX108" fmla="*/ 506152 w 9662615"/>
              <a:gd name="connsiteY108" fmla="*/ 1549124 h 1600474"/>
              <a:gd name="connsiteX109" fmla="*/ 472797 w 9662615"/>
              <a:gd name="connsiteY109" fmla="*/ 1568904 h 1600474"/>
              <a:gd name="connsiteX110" fmla="*/ 427864 w 9662615"/>
              <a:gd name="connsiteY110" fmla="*/ 1580848 h 1600474"/>
              <a:gd name="connsiteX111" fmla="*/ 408381 w 9662615"/>
              <a:gd name="connsiteY111" fmla="*/ 1552940 h 1600474"/>
              <a:gd name="connsiteX112" fmla="*/ 267163 w 9662615"/>
              <a:gd name="connsiteY112" fmla="*/ 1531913 h 1600474"/>
              <a:gd name="connsiteX113" fmla="*/ 196644 w 9662615"/>
              <a:gd name="connsiteY113" fmla="*/ 1524565 h 1600474"/>
              <a:gd name="connsiteX114" fmla="*/ 86819 w 9662615"/>
              <a:gd name="connsiteY114" fmla="*/ 1519517 h 1600474"/>
              <a:gd name="connsiteX115" fmla="*/ 53369 w 9662615"/>
              <a:gd name="connsiteY115" fmla="*/ 1516853 h 1600474"/>
              <a:gd name="connsiteX116" fmla="*/ 2359 w 9662615"/>
              <a:gd name="connsiteY116" fmla="*/ 1515247 h 1600474"/>
              <a:gd name="connsiteX117" fmla="*/ 0 w 9662615"/>
              <a:gd name="connsiteY117" fmla="*/ 1514932 h 1600474"/>
              <a:gd name="connsiteX118" fmla="*/ 0 w 9662615"/>
              <a:gd name="connsiteY118" fmla="*/ 0 h 1600474"/>
              <a:gd name="connsiteX0" fmla="*/ 0 w 9662615"/>
              <a:gd name="connsiteY0" fmla="*/ 0 h 1679987"/>
              <a:gd name="connsiteX1" fmla="*/ 9662615 w 9662615"/>
              <a:gd name="connsiteY1" fmla="*/ 0 h 1679987"/>
              <a:gd name="connsiteX2" fmla="*/ 9662615 w 9662615"/>
              <a:gd name="connsiteY2" fmla="*/ 1280346 h 1679987"/>
              <a:gd name="connsiteX3" fmla="*/ 9658420 w 9662615"/>
              <a:gd name="connsiteY3" fmla="*/ 1280106 h 1679987"/>
              <a:gd name="connsiteX4" fmla="*/ 9469546 w 9662615"/>
              <a:gd name="connsiteY4" fmla="*/ 1289837 h 1679987"/>
              <a:gd name="connsiteX5" fmla="*/ 9385895 w 9662615"/>
              <a:gd name="connsiteY5" fmla="*/ 1269203 h 1679987"/>
              <a:gd name="connsiteX6" fmla="*/ 9144767 w 9662615"/>
              <a:gd name="connsiteY6" fmla="*/ 1264120 h 1679987"/>
              <a:gd name="connsiteX7" fmla="*/ 8837252 w 9662615"/>
              <a:gd name="connsiteY7" fmla="*/ 1350515 h 1679987"/>
              <a:gd name="connsiteX8" fmla="*/ 8705466 w 9662615"/>
              <a:gd name="connsiteY8" fmla="*/ 1342419 h 1679987"/>
              <a:gd name="connsiteX9" fmla="*/ 8652221 w 9662615"/>
              <a:gd name="connsiteY9" fmla="*/ 1326906 h 1679987"/>
              <a:gd name="connsiteX10" fmla="*/ 8632312 w 9662615"/>
              <a:gd name="connsiteY10" fmla="*/ 1326025 h 1679987"/>
              <a:gd name="connsiteX11" fmla="*/ 8591582 w 9662615"/>
              <a:gd name="connsiteY11" fmla="*/ 1341666 h 1679987"/>
              <a:gd name="connsiteX12" fmla="*/ 8537336 w 9662615"/>
              <a:gd name="connsiteY12" fmla="*/ 1341684 h 1679987"/>
              <a:gd name="connsiteX13" fmla="*/ 8472508 w 9662615"/>
              <a:gd name="connsiteY13" fmla="*/ 1363109 h 1679987"/>
              <a:gd name="connsiteX14" fmla="*/ 8258477 w 9662615"/>
              <a:gd name="connsiteY14" fmla="*/ 1370666 h 1679987"/>
              <a:gd name="connsiteX15" fmla="*/ 8197961 w 9662615"/>
              <a:gd name="connsiteY15" fmla="*/ 1392804 h 1679987"/>
              <a:gd name="connsiteX16" fmla="*/ 8171196 w 9662615"/>
              <a:gd name="connsiteY16" fmla="*/ 1397216 h 1679987"/>
              <a:gd name="connsiteX17" fmla="*/ 8127667 w 9662615"/>
              <a:gd name="connsiteY17" fmla="*/ 1418254 h 1679987"/>
              <a:gd name="connsiteX18" fmla="*/ 7974579 w 9662615"/>
              <a:gd name="connsiteY18" fmla="*/ 1383439 h 1679987"/>
              <a:gd name="connsiteX19" fmla="*/ 7768351 w 9662615"/>
              <a:gd name="connsiteY19" fmla="*/ 1395051 h 1679987"/>
              <a:gd name="connsiteX20" fmla="*/ 7635985 w 9662615"/>
              <a:gd name="connsiteY20" fmla="*/ 1386363 h 1679987"/>
              <a:gd name="connsiteX21" fmla="*/ 7466069 w 9662615"/>
              <a:gd name="connsiteY21" fmla="*/ 1377654 h 1679987"/>
              <a:gd name="connsiteX22" fmla="*/ 7355642 w 9662615"/>
              <a:gd name="connsiteY22" fmla="*/ 1407761 h 1679987"/>
              <a:gd name="connsiteX23" fmla="*/ 7151610 w 9662615"/>
              <a:gd name="connsiteY23" fmla="*/ 1397856 h 1679987"/>
              <a:gd name="connsiteX24" fmla="*/ 7082147 w 9662615"/>
              <a:gd name="connsiteY24" fmla="*/ 1406113 h 1679987"/>
              <a:gd name="connsiteX25" fmla="*/ 7014958 w 9662615"/>
              <a:gd name="connsiteY25" fmla="*/ 1396883 h 1679987"/>
              <a:gd name="connsiteX26" fmla="*/ 6907567 w 9662615"/>
              <a:gd name="connsiteY26" fmla="*/ 1419149 h 1679987"/>
              <a:gd name="connsiteX27" fmla="*/ 6748428 w 9662615"/>
              <a:gd name="connsiteY27" fmla="*/ 1420308 h 1679987"/>
              <a:gd name="connsiteX28" fmla="*/ 6654257 w 9662615"/>
              <a:gd name="connsiteY28" fmla="*/ 1424143 h 1679987"/>
              <a:gd name="connsiteX29" fmla="*/ 6620123 w 9662615"/>
              <a:gd name="connsiteY29" fmla="*/ 1430535 h 1679987"/>
              <a:gd name="connsiteX30" fmla="*/ 6571355 w 9662615"/>
              <a:gd name="connsiteY30" fmla="*/ 1436144 h 1679987"/>
              <a:gd name="connsiteX31" fmla="*/ 6486557 w 9662615"/>
              <a:gd name="connsiteY31" fmla="*/ 1449861 h 1679987"/>
              <a:gd name="connsiteX32" fmla="*/ 6370419 w 9662615"/>
              <a:gd name="connsiteY32" fmla="*/ 1461649 h 1679987"/>
              <a:gd name="connsiteX33" fmla="*/ 6278839 w 9662615"/>
              <a:gd name="connsiteY33" fmla="*/ 1449160 h 1679987"/>
              <a:gd name="connsiteX34" fmla="*/ 6272455 w 9662615"/>
              <a:gd name="connsiteY34" fmla="*/ 1453191 h 1679987"/>
              <a:gd name="connsiteX35" fmla="*/ 6212659 w 9662615"/>
              <a:gd name="connsiteY35" fmla="*/ 1454850 h 1679987"/>
              <a:gd name="connsiteX36" fmla="*/ 6069317 w 9662615"/>
              <a:gd name="connsiteY36" fmla="*/ 1445838 h 1679987"/>
              <a:gd name="connsiteX37" fmla="*/ 5878477 w 9662615"/>
              <a:gd name="connsiteY37" fmla="*/ 1439180 h 1679987"/>
              <a:gd name="connsiteX38" fmla="*/ 5838387 w 9662615"/>
              <a:gd name="connsiteY38" fmla="*/ 1444679 h 1679987"/>
              <a:gd name="connsiteX39" fmla="*/ 5771136 w 9662615"/>
              <a:gd name="connsiteY39" fmla="*/ 1453639 h 1679987"/>
              <a:gd name="connsiteX40" fmla="*/ 5724081 w 9662615"/>
              <a:gd name="connsiteY40" fmla="*/ 1470431 h 1679987"/>
              <a:gd name="connsiteX41" fmla="*/ 5666577 w 9662615"/>
              <a:gd name="connsiteY41" fmla="*/ 1473921 h 1679987"/>
              <a:gd name="connsiteX42" fmla="*/ 5649068 w 9662615"/>
              <a:gd name="connsiteY42" fmla="*/ 1461676 h 1679987"/>
              <a:gd name="connsiteX43" fmla="*/ 5588902 w 9662615"/>
              <a:gd name="connsiteY43" fmla="*/ 1469647 h 1679987"/>
              <a:gd name="connsiteX44" fmla="*/ 5498090 w 9662615"/>
              <a:gd name="connsiteY44" fmla="*/ 1483173 h 1679987"/>
              <a:gd name="connsiteX45" fmla="*/ 5444641 w 9662615"/>
              <a:gd name="connsiteY45" fmla="*/ 1487602 h 1679987"/>
              <a:gd name="connsiteX46" fmla="*/ 5299812 w 9662615"/>
              <a:gd name="connsiteY46" fmla="*/ 1503362 h 1679987"/>
              <a:gd name="connsiteX47" fmla="*/ 5213947 w 9662615"/>
              <a:gd name="connsiteY47" fmla="*/ 1516637 h 1679987"/>
              <a:gd name="connsiteX48" fmla="*/ 5090342 w 9662615"/>
              <a:gd name="connsiteY48" fmla="*/ 1546680 h 1679987"/>
              <a:gd name="connsiteX49" fmla="*/ 5129812 w 9662615"/>
              <a:gd name="connsiteY49" fmla="*/ 1521277 h 1679987"/>
              <a:gd name="connsiteX50" fmla="*/ 5059484 w 9662615"/>
              <a:gd name="connsiteY50" fmla="*/ 1546802 h 1679987"/>
              <a:gd name="connsiteX51" fmla="*/ 5038524 w 9662615"/>
              <a:gd name="connsiteY51" fmla="*/ 1545675 h 1679987"/>
              <a:gd name="connsiteX52" fmla="*/ 5026564 w 9662615"/>
              <a:gd name="connsiteY52" fmla="*/ 1545376 h 1679987"/>
              <a:gd name="connsiteX53" fmla="*/ 4969433 w 9662615"/>
              <a:gd name="connsiteY53" fmla="*/ 1550865 h 1679987"/>
              <a:gd name="connsiteX54" fmla="*/ 4929254 w 9662615"/>
              <a:gd name="connsiteY54" fmla="*/ 1563452 h 1679987"/>
              <a:gd name="connsiteX55" fmla="*/ 4871726 w 9662615"/>
              <a:gd name="connsiteY55" fmla="*/ 1570584 h 1679987"/>
              <a:gd name="connsiteX56" fmla="*/ 4843267 w 9662615"/>
              <a:gd name="connsiteY56" fmla="*/ 1561459 h 1679987"/>
              <a:gd name="connsiteX57" fmla="*/ 4821058 w 9662615"/>
              <a:gd name="connsiteY57" fmla="*/ 1553078 h 1679987"/>
              <a:gd name="connsiteX58" fmla="*/ 4791466 w 9662615"/>
              <a:gd name="connsiteY58" fmla="*/ 1561324 h 1679987"/>
              <a:gd name="connsiteX59" fmla="*/ 4784247 w 9662615"/>
              <a:gd name="connsiteY59" fmla="*/ 1562342 h 1679987"/>
              <a:gd name="connsiteX60" fmla="*/ 4739309 w 9662615"/>
              <a:gd name="connsiteY60" fmla="*/ 1553948 h 1679987"/>
              <a:gd name="connsiteX61" fmla="*/ 4697562 w 9662615"/>
              <a:gd name="connsiteY61" fmla="*/ 1551206 h 1679987"/>
              <a:gd name="connsiteX62" fmla="*/ 4650737 w 9662615"/>
              <a:gd name="connsiteY62" fmla="*/ 1537381 h 1679987"/>
              <a:gd name="connsiteX63" fmla="*/ 4583150 w 9662615"/>
              <a:gd name="connsiteY63" fmla="*/ 1529064 h 1679987"/>
              <a:gd name="connsiteX64" fmla="*/ 4521734 w 9662615"/>
              <a:gd name="connsiteY64" fmla="*/ 1529359 h 1679987"/>
              <a:gd name="connsiteX65" fmla="*/ 4382398 w 9662615"/>
              <a:gd name="connsiteY65" fmla="*/ 1534108 h 1679987"/>
              <a:gd name="connsiteX66" fmla="*/ 4221826 w 9662615"/>
              <a:gd name="connsiteY66" fmla="*/ 1500972 h 1679987"/>
              <a:gd name="connsiteX67" fmla="*/ 4096601 w 9662615"/>
              <a:gd name="connsiteY67" fmla="*/ 1521563 h 1679987"/>
              <a:gd name="connsiteX68" fmla="*/ 3879195 w 9662615"/>
              <a:gd name="connsiteY68" fmla="*/ 1679987 h 1679987"/>
              <a:gd name="connsiteX69" fmla="*/ 3833906 w 9662615"/>
              <a:gd name="connsiteY69" fmla="*/ 1516637 h 1679987"/>
              <a:gd name="connsiteX70" fmla="*/ 3696258 w 9662615"/>
              <a:gd name="connsiteY70" fmla="*/ 1537563 h 1679987"/>
              <a:gd name="connsiteX71" fmla="*/ 3594070 w 9662615"/>
              <a:gd name="connsiteY71" fmla="*/ 1509422 h 1679987"/>
              <a:gd name="connsiteX72" fmla="*/ 3565233 w 9662615"/>
              <a:gd name="connsiteY72" fmla="*/ 1515122 h 1679987"/>
              <a:gd name="connsiteX73" fmla="*/ 3560267 w 9662615"/>
              <a:gd name="connsiteY73" fmla="*/ 1516288 h 1679987"/>
              <a:gd name="connsiteX74" fmla="*/ 3540258 w 9662615"/>
              <a:gd name="connsiteY74" fmla="*/ 1516976 h 1679987"/>
              <a:gd name="connsiteX75" fmla="*/ 3534780 w 9662615"/>
              <a:gd name="connsiteY75" fmla="*/ 1522141 h 1679987"/>
              <a:gd name="connsiteX76" fmla="*/ 3504783 w 9662615"/>
              <a:gd name="connsiteY76" fmla="*/ 1526739 h 1679987"/>
              <a:gd name="connsiteX77" fmla="*/ 3430805 w 9662615"/>
              <a:gd name="connsiteY77" fmla="*/ 1542521 h 1679987"/>
              <a:gd name="connsiteX78" fmla="*/ 3292707 w 9662615"/>
              <a:gd name="connsiteY78" fmla="*/ 1520490 h 1679987"/>
              <a:gd name="connsiteX79" fmla="*/ 3187872 w 9662615"/>
              <a:gd name="connsiteY79" fmla="*/ 1519991 h 1679987"/>
              <a:gd name="connsiteX80" fmla="*/ 3148026 w 9662615"/>
              <a:gd name="connsiteY80" fmla="*/ 1524777 h 1679987"/>
              <a:gd name="connsiteX81" fmla="*/ 3092394 w 9662615"/>
              <a:gd name="connsiteY81" fmla="*/ 1528115 h 1679987"/>
              <a:gd name="connsiteX82" fmla="*/ 2994200 w 9662615"/>
              <a:gd name="connsiteY82" fmla="*/ 1537857 h 1679987"/>
              <a:gd name="connsiteX83" fmla="*/ 2862301 w 9662615"/>
              <a:gd name="connsiteY83" fmla="*/ 1544250 h 1679987"/>
              <a:gd name="connsiteX84" fmla="*/ 2766335 w 9662615"/>
              <a:gd name="connsiteY84" fmla="*/ 1527662 h 1679987"/>
              <a:gd name="connsiteX85" fmla="*/ 2757836 w 9662615"/>
              <a:gd name="connsiteY85" fmla="*/ 1531371 h 1679987"/>
              <a:gd name="connsiteX86" fmla="*/ 2691555 w 9662615"/>
              <a:gd name="connsiteY86" fmla="*/ 1530283 h 1679987"/>
              <a:gd name="connsiteX87" fmla="*/ 2491676 w 9662615"/>
              <a:gd name="connsiteY87" fmla="*/ 1500859 h 1679987"/>
              <a:gd name="connsiteX88" fmla="*/ 2378036 w 9662615"/>
              <a:gd name="connsiteY88" fmla="*/ 1520645 h 1679987"/>
              <a:gd name="connsiteX89" fmla="*/ 2284269 w 9662615"/>
              <a:gd name="connsiteY89" fmla="*/ 1503068 h 1679987"/>
              <a:gd name="connsiteX90" fmla="*/ 2207104 w 9662615"/>
              <a:gd name="connsiteY90" fmla="*/ 1508888 h 1679987"/>
              <a:gd name="connsiteX91" fmla="*/ 2149226 w 9662615"/>
              <a:gd name="connsiteY91" fmla="*/ 1523409 h 1679987"/>
              <a:gd name="connsiteX92" fmla="*/ 2084783 w 9662615"/>
              <a:gd name="connsiteY92" fmla="*/ 1524245 h 1679987"/>
              <a:gd name="connsiteX93" fmla="*/ 2070075 w 9662615"/>
              <a:gd name="connsiteY93" fmla="*/ 1511285 h 1679987"/>
              <a:gd name="connsiteX94" fmla="*/ 2001057 w 9662615"/>
              <a:gd name="connsiteY94" fmla="*/ 1516449 h 1679987"/>
              <a:gd name="connsiteX95" fmla="*/ 1896330 w 9662615"/>
              <a:gd name="connsiteY95" fmla="*/ 1525725 h 1679987"/>
              <a:gd name="connsiteX96" fmla="*/ 1835994 w 9662615"/>
              <a:gd name="connsiteY96" fmla="*/ 1527678 h 1679987"/>
              <a:gd name="connsiteX97" fmla="*/ 1671119 w 9662615"/>
              <a:gd name="connsiteY97" fmla="*/ 1536701 h 1679987"/>
              <a:gd name="connsiteX98" fmla="*/ 1601337 w 9662615"/>
              <a:gd name="connsiteY98" fmla="*/ 1548552 h 1679987"/>
              <a:gd name="connsiteX99" fmla="*/ 1407755 w 9662615"/>
              <a:gd name="connsiteY99" fmla="*/ 1571444 h 1679987"/>
              <a:gd name="connsiteX100" fmla="*/ 1271994 w 9662615"/>
              <a:gd name="connsiteY100" fmla="*/ 1579471 h 1679987"/>
              <a:gd name="connsiteX101" fmla="*/ 1249226 w 9662615"/>
              <a:gd name="connsiteY101" fmla="*/ 1583140 h 1679987"/>
              <a:gd name="connsiteX102" fmla="*/ 1217719 w 9662615"/>
              <a:gd name="connsiteY102" fmla="*/ 1580863 h 1679987"/>
              <a:gd name="connsiteX103" fmla="*/ 1091432 w 9662615"/>
              <a:gd name="connsiteY103" fmla="*/ 1571003 h 1679987"/>
              <a:gd name="connsiteX104" fmla="*/ 992039 w 9662615"/>
              <a:gd name="connsiteY104" fmla="*/ 1556662 h 1679987"/>
              <a:gd name="connsiteX105" fmla="*/ 868264 w 9662615"/>
              <a:gd name="connsiteY105" fmla="*/ 1566392 h 1679987"/>
              <a:gd name="connsiteX106" fmla="*/ 792765 w 9662615"/>
              <a:gd name="connsiteY106" fmla="*/ 1563102 h 1679987"/>
              <a:gd name="connsiteX107" fmla="*/ 669055 w 9662615"/>
              <a:gd name="connsiteY107" fmla="*/ 1543638 h 1679987"/>
              <a:gd name="connsiteX108" fmla="*/ 506152 w 9662615"/>
              <a:gd name="connsiteY108" fmla="*/ 1549124 h 1679987"/>
              <a:gd name="connsiteX109" fmla="*/ 472797 w 9662615"/>
              <a:gd name="connsiteY109" fmla="*/ 1568904 h 1679987"/>
              <a:gd name="connsiteX110" fmla="*/ 427864 w 9662615"/>
              <a:gd name="connsiteY110" fmla="*/ 1580848 h 1679987"/>
              <a:gd name="connsiteX111" fmla="*/ 408381 w 9662615"/>
              <a:gd name="connsiteY111" fmla="*/ 1552940 h 1679987"/>
              <a:gd name="connsiteX112" fmla="*/ 267163 w 9662615"/>
              <a:gd name="connsiteY112" fmla="*/ 1531913 h 1679987"/>
              <a:gd name="connsiteX113" fmla="*/ 196644 w 9662615"/>
              <a:gd name="connsiteY113" fmla="*/ 1524565 h 1679987"/>
              <a:gd name="connsiteX114" fmla="*/ 86819 w 9662615"/>
              <a:gd name="connsiteY114" fmla="*/ 1519517 h 1679987"/>
              <a:gd name="connsiteX115" fmla="*/ 53369 w 9662615"/>
              <a:gd name="connsiteY115" fmla="*/ 1516853 h 1679987"/>
              <a:gd name="connsiteX116" fmla="*/ 2359 w 9662615"/>
              <a:gd name="connsiteY116" fmla="*/ 1515247 h 1679987"/>
              <a:gd name="connsiteX117" fmla="*/ 0 w 9662615"/>
              <a:gd name="connsiteY117" fmla="*/ 1514932 h 1679987"/>
              <a:gd name="connsiteX118" fmla="*/ 0 w 9662615"/>
              <a:gd name="connsiteY118" fmla="*/ 0 h 1679987"/>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723719"/>
              <a:gd name="connsiteX1" fmla="*/ 9662615 w 9662615"/>
              <a:gd name="connsiteY1" fmla="*/ 0 h 1723719"/>
              <a:gd name="connsiteX2" fmla="*/ 9662615 w 9662615"/>
              <a:gd name="connsiteY2" fmla="*/ 1280346 h 1723719"/>
              <a:gd name="connsiteX3" fmla="*/ 9658420 w 9662615"/>
              <a:gd name="connsiteY3" fmla="*/ 1280106 h 1723719"/>
              <a:gd name="connsiteX4" fmla="*/ 9469546 w 9662615"/>
              <a:gd name="connsiteY4" fmla="*/ 1289837 h 1723719"/>
              <a:gd name="connsiteX5" fmla="*/ 9385895 w 9662615"/>
              <a:gd name="connsiteY5" fmla="*/ 1269203 h 1723719"/>
              <a:gd name="connsiteX6" fmla="*/ 9144767 w 9662615"/>
              <a:gd name="connsiteY6" fmla="*/ 1264120 h 1723719"/>
              <a:gd name="connsiteX7" fmla="*/ 8837252 w 9662615"/>
              <a:gd name="connsiteY7" fmla="*/ 1350515 h 1723719"/>
              <a:gd name="connsiteX8" fmla="*/ 8705466 w 9662615"/>
              <a:gd name="connsiteY8" fmla="*/ 1342419 h 1723719"/>
              <a:gd name="connsiteX9" fmla="*/ 8652221 w 9662615"/>
              <a:gd name="connsiteY9" fmla="*/ 1326906 h 1723719"/>
              <a:gd name="connsiteX10" fmla="*/ 8632312 w 9662615"/>
              <a:gd name="connsiteY10" fmla="*/ 1326025 h 1723719"/>
              <a:gd name="connsiteX11" fmla="*/ 8591582 w 9662615"/>
              <a:gd name="connsiteY11" fmla="*/ 1341666 h 1723719"/>
              <a:gd name="connsiteX12" fmla="*/ 8537336 w 9662615"/>
              <a:gd name="connsiteY12" fmla="*/ 1341684 h 1723719"/>
              <a:gd name="connsiteX13" fmla="*/ 8472508 w 9662615"/>
              <a:gd name="connsiteY13" fmla="*/ 1363109 h 1723719"/>
              <a:gd name="connsiteX14" fmla="*/ 8258477 w 9662615"/>
              <a:gd name="connsiteY14" fmla="*/ 1370666 h 1723719"/>
              <a:gd name="connsiteX15" fmla="*/ 8197961 w 9662615"/>
              <a:gd name="connsiteY15" fmla="*/ 1392804 h 1723719"/>
              <a:gd name="connsiteX16" fmla="*/ 8171196 w 9662615"/>
              <a:gd name="connsiteY16" fmla="*/ 1397216 h 1723719"/>
              <a:gd name="connsiteX17" fmla="*/ 8127667 w 9662615"/>
              <a:gd name="connsiteY17" fmla="*/ 1418254 h 1723719"/>
              <a:gd name="connsiteX18" fmla="*/ 7974579 w 9662615"/>
              <a:gd name="connsiteY18" fmla="*/ 1383439 h 1723719"/>
              <a:gd name="connsiteX19" fmla="*/ 7768351 w 9662615"/>
              <a:gd name="connsiteY19" fmla="*/ 1395051 h 1723719"/>
              <a:gd name="connsiteX20" fmla="*/ 7635985 w 9662615"/>
              <a:gd name="connsiteY20" fmla="*/ 1386363 h 1723719"/>
              <a:gd name="connsiteX21" fmla="*/ 7466069 w 9662615"/>
              <a:gd name="connsiteY21" fmla="*/ 1377654 h 1723719"/>
              <a:gd name="connsiteX22" fmla="*/ 7355642 w 9662615"/>
              <a:gd name="connsiteY22" fmla="*/ 1407761 h 1723719"/>
              <a:gd name="connsiteX23" fmla="*/ 7151610 w 9662615"/>
              <a:gd name="connsiteY23" fmla="*/ 1397856 h 1723719"/>
              <a:gd name="connsiteX24" fmla="*/ 7082147 w 9662615"/>
              <a:gd name="connsiteY24" fmla="*/ 1406113 h 1723719"/>
              <a:gd name="connsiteX25" fmla="*/ 7014958 w 9662615"/>
              <a:gd name="connsiteY25" fmla="*/ 1396883 h 1723719"/>
              <a:gd name="connsiteX26" fmla="*/ 6907567 w 9662615"/>
              <a:gd name="connsiteY26" fmla="*/ 1419149 h 1723719"/>
              <a:gd name="connsiteX27" fmla="*/ 6748428 w 9662615"/>
              <a:gd name="connsiteY27" fmla="*/ 1420308 h 1723719"/>
              <a:gd name="connsiteX28" fmla="*/ 6654257 w 9662615"/>
              <a:gd name="connsiteY28" fmla="*/ 1424143 h 1723719"/>
              <a:gd name="connsiteX29" fmla="*/ 6620123 w 9662615"/>
              <a:gd name="connsiteY29" fmla="*/ 1430535 h 1723719"/>
              <a:gd name="connsiteX30" fmla="*/ 6571355 w 9662615"/>
              <a:gd name="connsiteY30" fmla="*/ 1436144 h 1723719"/>
              <a:gd name="connsiteX31" fmla="*/ 6486557 w 9662615"/>
              <a:gd name="connsiteY31" fmla="*/ 1449861 h 1723719"/>
              <a:gd name="connsiteX32" fmla="*/ 6370419 w 9662615"/>
              <a:gd name="connsiteY32" fmla="*/ 1461649 h 1723719"/>
              <a:gd name="connsiteX33" fmla="*/ 6278839 w 9662615"/>
              <a:gd name="connsiteY33" fmla="*/ 1449160 h 1723719"/>
              <a:gd name="connsiteX34" fmla="*/ 6272455 w 9662615"/>
              <a:gd name="connsiteY34" fmla="*/ 1453191 h 1723719"/>
              <a:gd name="connsiteX35" fmla="*/ 6212659 w 9662615"/>
              <a:gd name="connsiteY35" fmla="*/ 1454850 h 1723719"/>
              <a:gd name="connsiteX36" fmla="*/ 6069317 w 9662615"/>
              <a:gd name="connsiteY36" fmla="*/ 1445838 h 1723719"/>
              <a:gd name="connsiteX37" fmla="*/ 5878477 w 9662615"/>
              <a:gd name="connsiteY37" fmla="*/ 1439180 h 1723719"/>
              <a:gd name="connsiteX38" fmla="*/ 5838387 w 9662615"/>
              <a:gd name="connsiteY38" fmla="*/ 1444679 h 1723719"/>
              <a:gd name="connsiteX39" fmla="*/ 5771136 w 9662615"/>
              <a:gd name="connsiteY39" fmla="*/ 1453639 h 1723719"/>
              <a:gd name="connsiteX40" fmla="*/ 5724081 w 9662615"/>
              <a:gd name="connsiteY40" fmla="*/ 1470431 h 1723719"/>
              <a:gd name="connsiteX41" fmla="*/ 5666577 w 9662615"/>
              <a:gd name="connsiteY41" fmla="*/ 1473921 h 1723719"/>
              <a:gd name="connsiteX42" fmla="*/ 5649068 w 9662615"/>
              <a:gd name="connsiteY42" fmla="*/ 1461676 h 1723719"/>
              <a:gd name="connsiteX43" fmla="*/ 5588902 w 9662615"/>
              <a:gd name="connsiteY43" fmla="*/ 1469647 h 1723719"/>
              <a:gd name="connsiteX44" fmla="*/ 5498090 w 9662615"/>
              <a:gd name="connsiteY44" fmla="*/ 1483173 h 1723719"/>
              <a:gd name="connsiteX45" fmla="*/ 5444641 w 9662615"/>
              <a:gd name="connsiteY45" fmla="*/ 1487602 h 1723719"/>
              <a:gd name="connsiteX46" fmla="*/ 5299812 w 9662615"/>
              <a:gd name="connsiteY46" fmla="*/ 1503362 h 1723719"/>
              <a:gd name="connsiteX47" fmla="*/ 5213947 w 9662615"/>
              <a:gd name="connsiteY47" fmla="*/ 1516637 h 1723719"/>
              <a:gd name="connsiteX48" fmla="*/ 5090342 w 9662615"/>
              <a:gd name="connsiteY48" fmla="*/ 1546680 h 1723719"/>
              <a:gd name="connsiteX49" fmla="*/ 5129812 w 9662615"/>
              <a:gd name="connsiteY49" fmla="*/ 1521277 h 1723719"/>
              <a:gd name="connsiteX50" fmla="*/ 5059484 w 9662615"/>
              <a:gd name="connsiteY50" fmla="*/ 1546802 h 1723719"/>
              <a:gd name="connsiteX51" fmla="*/ 5038524 w 9662615"/>
              <a:gd name="connsiteY51" fmla="*/ 1545675 h 1723719"/>
              <a:gd name="connsiteX52" fmla="*/ 5026564 w 9662615"/>
              <a:gd name="connsiteY52" fmla="*/ 1545376 h 1723719"/>
              <a:gd name="connsiteX53" fmla="*/ 4969433 w 9662615"/>
              <a:gd name="connsiteY53" fmla="*/ 1550865 h 1723719"/>
              <a:gd name="connsiteX54" fmla="*/ 4929254 w 9662615"/>
              <a:gd name="connsiteY54" fmla="*/ 1563452 h 1723719"/>
              <a:gd name="connsiteX55" fmla="*/ 4871726 w 9662615"/>
              <a:gd name="connsiteY55" fmla="*/ 1570584 h 1723719"/>
              <a:gd name="connsiteX56" fmla="*/ 4843267 w 9662615"/>
              <a:gd name="connsiteY56" fmla="*/ 1561459 h 1723719"/>
              <a:gd name="connsiteX57" fmla="*/ 4821058 w 9662615"/>
              <a:gd name="connsiteY57" fmla="*/ 1553078 h 1723719"/>
              <a:gd name="connsiteX58" fmla="*/ 4791466 w 9662615"/>
              <a:gd name="connsiteY58" fmla="*/ 1561324 h 1723719"/>
              <a:gd name="connsiteX59" fmla="*/ 4784247 w 9662615"/>
              <a:gd name="connsiteY59" fmla="*/ 1562342 h 1723719"/>
              <a:gd name="connsiteX60" fmla="*/ 4739309 w 9662615"/>
              <a:gd name="connsiteY60" fmla="*/ 1553948 h 1723719"/>
              <a:gd name="connsiteX61" fmla="*/ 4697562 w 9662615"/>
              <a:gd name="connsiteY61" fmla="*/ 1551206 h 1723719"/>
              <a:gd name="connsiteX62" fmla="*/ 4650737 w 9662615"/>
              <a:gd name="connsiteY62" fmla="*/ 1537381 h 1723719"/>
              <a:gd name="connsiteX63" fmla="*/ 4583150 w 9662615"/>
              <a:gd name="connsiteY63" fmla="*/ 1529064 h 1723719"/>
              <a:gd name="connsiteX64" fmla="*/ 4521734 w 9662615"/>
              <a:gd name="connsiteY64" fmla="*/ 1529359 h 1723719"/>
              <a:gd name="connsiteX65" fmla="*/ 4382398 w 9662615"/>
              <a:gd name="connsiteY65" fmla="*/ 1534108 h 1723719"/>
              <a:gd name="connsiteX66" fmla="*/ 4221826 w 9662615"/>
              <a:gd name="connsiteY66" fmla="*/ 1500972 h 1723719"/>
              <a:gd name="connsiteX67" fmla="*/ 4096601 w 9662615"/>
              <a:gd name="connsiteY67" fmla="*/ 1521563 h 1723719"/>
              <a:gd name="connsiteX68" fmla="*/ 3970635 w 9662615"/>
              <a:gd name="connsiteY68" fmla="*/ 1723719 h 1723719"/>
              <a:gd name="connsiteX69" fmla="*/ 3833906 w 9662615"/>
              <a:gd name="connsiteY69" fmla="*/ 1516637 h 1723719"/>
              <a:gd name="connsiteX70" fmla="*/ 3696258 w 9662615"/>
              <a:gd name="connsiteY70" fmla="*/ 1537563 h 1723719"/>
              <a:gd name="connsiteX71" fmla="*/ 3594070 w 9662615"/>
              <a:gd name="connsiteY71" fmla="*/ 1509422 h 1723719"/>
              <a:gd name="connsiteX72" fmla="*/ 3565233 w 9662615"/>
              <a:gd name="connsiteY72" fmla="*/ 1515122 h 1723719"/>
              <a:gd name="connsiteX73" fmla="*/ 3560267 w 9662615"/>
              <a:gd name="connsiteY73" fmla="*/ 1516288 h 1723719"/>
              <a:gd name="connsiteX74" fmla="*/ 3540258 w 9662615"/>
              <a:gd name="connsiteY74" fmla="*/ 1516976 h 1723719"/>
              <a:gd name="connsiteX75" fmla="*/ 3534780 w 9662615"/>
              <a:gd name="connsiteY75" fmla="*/ 1522141 h 1723719"/>
              <a:gd name="connsiteX76" fmla="*/ 3504783 w 9662615"/>
              <a:gd name="connsiteY76" fmla="*/ 1526739 h 1723719"/>
              <a:gd name="connsiteX77" fmla="*/ 3430805 w 9662615"/>
              <a:gd name="connsiteY77" fmla="*/ 1542521 h 1723719"/>
              <a:gd name="connsiteX78" fmla="*/ 3292707 w 9662615"/>
              <a:gd name="connsiteY78" fmla="*/ 1520490 h 1723719"/>
              <a:gd name="connsiteX79" fmla="*/ 3187872 w 9662615"/>
              <a:gd name="connsiteY79" fmla="*/ 1519991 h 1723719"/>
              <a:gd name="connsiteX80" fmla="*/ 3148026 w 9662615"/>
              <a:gd name="connsiteY80" fmla="*/ 1524777 h 1723719"/>
              <a:gd name="connsiteX81" fmla="*/ 3092394 w 9662615"/>
              <a:gd name="connsiteY81" fmla="*/ 1528115 h 1723719"/>
              <a:gd name="connsiteX82" fmla="*/ 2994200 w 9662615"/>
              <a:gd name="connsiteY82" fmla="*/ 1537857 h 1723719"/>
              <a:gd name="connsiteX83" fmla="*/ 2862301 w 9662615"/>
              <a:gd name="connsiteY83" fmla="*/ 1544250 h 1723719"/>
              <a:gd name="connsiteX84" fmla="*/ 2766335 w 9662615"/>
              <a:gd name="connsiteY84" fmla="*/ 1527662 h 1723719"/>
              <a:gd name="connsiteX85" fmla="*/ 2757836 w 9662615"/>
              <a:gd name="connsiteY85" fmla="*/ 1531371 h 1723719"/>
              <a:gd name="connsiteX86" fmla="*/ 2691555 w 9662615"/>
              <a:gd name="connsiteY86" fmla="*/ 1530283 h 1723719"/>
              <a:gd name="connsiteX87" fmla="*/ 2491676 w 9662615"/>
              <a:gd name="connsiteY87" fmla="*/ 1500859 h 1723719"/>
              <a:gd name="connsiteX88" fmla="*/ 2378036 w 9662615"/>
              <a:gd name="connsiteY88" fmla="*/ 1520645 h 1723719"/>
              <a:gd name="connsiteX89" fmla="*/ 2284269 w 9662615"/>
              <a:gd name="connsiteY89" fmla="*/ 1503068 h 1723719"/>
              <a:gd name="connsiteX90" fmla="*/ 2207104 w 9662615"/>
              <a:gd name="connsiteY90" fmla="*/ 1508888 h 1723719"/>
              <a:gd name="connsiteX91" fmla="*/ 2149226 w 9662615"/>
              <a:gd name="connsiteY91" fmla="*/ 1523409 h 1723719"/>
              <a:gd name="connsiteX92" fmla="*/ 2084783 w 9662615"/>
              <a:gd name="connsiteY92" fmla="*/ 1524245 h 1723719"/>
              <a:gd name="connsiteX93" fmla="*/ 2070075 w 9662615"/>
              <a:gd name="connsiteY93" fmla="*/ 1511285 h 1723719"/>
              <a:gd name="connsiteX94" fmla="*/ 2001057 w 9662615"/>
              <a:gd name="connsiteY94" fmla="*/ 1516449 h 1723719"/>
              <a:gd name="connsiteX95" fmla="*/ 1896330 w 9662615"/>
              <a:gd name="connsiteY95" fmla="*/ 1525725 h 1723719"/>
              <a:gd name="connsiteX96" fmla="*/ 1835994 w 9662615"/>
              <a:gd name="connsiteY96" fmla="*/ 1527678 h 1723719"/>
              <a:gd name="connsiteX97" fmla="*/ 1671119 w 9662615"/>
              <a:gd name="connsiteY97" fmla="*/ 1536701 h 1723719"/>
              <a:gd name="connsiteX98" fmla="*/ 1601337 w 9662615"/>
              <a:gd name="connsiteY98" fmla="*/ 1548552 h 1723719"/>
              <a:gd name="connsiteX99" fmla="*/ 1407755 w 9662615"/>
              <a:gd name="connsiteY99" fmla="*/ 1571444 h 1723719"/>
              <a:gd name="connsiteX100" fmla="*/ 1271994 w 9662615"/>
              <a:gd name="connsiteY100" fmla="*/ 1579471 h 1723719"/>
              <a:gd name="connsiteX101" fmla="*/ 1249226 w 9662615"/>
              <a:gd name="connsiteY101" fmla="*/ 1583140 h 1723719"/>
              <a:gd name="connsiteX102" fmla="*/ 1217719 w 9662615"/>
              <a:gd name="connsiteY102" fmla="*/ 1580863 h 1723719"/>
              <a:gd name="connsiteX103" fmla="*/ 1091432 w 9662615"/>
              <a:gd name="connsiteY103" fmla="*/ 1571003 h 1723719"/>
              <a:gd name="connsiteX104" fmla="*/ 992039 w 9662615"/>
              <a:gd name="connsiteY104" fmla="*/ 1556662 h 1723719"/>
              <a:gd name="connsiteX105" fmla="*/ 868264 w 9662615"/>
              <a:gd name="connsiteY105" fmla="*/ 1566392 h 1723719"/>
              <a:gd name="connsiteX106" fmla="*/ 792765 w 9662615"/>
              <a:gd name="connsiteY106" fmla="*/ 1563102 h 1723719"/>
              <a:gd name="connsiteX107" fmla="*/ 669055 w 9662615"/>
              <a:gd name="connsiteY107" fmla="*/ 1543638 h 1723719"/>
              <a:gd name="connsiteX108" fmla="*/ 506152 w 9662615"/>
              <a:gd name="connsiteY108" fmla="*/ 1549124 h 1723719"/>
              <a:gd name="connsiteX109" fmla="*/ 472797 w 9662615"/>
              <a:gd name="connsiteY109" fmla="*/ 1568904 h 1723719"/>
              <a:gd name="connsiteX110" fmla="*/ 427864 w 9662615"/>
              <a:gd name="connsiteY110" fmla="*/ 1580848 h 1723719"/>
              <a:gd name="connsiteX111" fmla="*/ 408381 w 9662615"/>
              <a:gd name="connsiteY111" fmla="*/ 1552940 h 1723719"/>
              <a:gd name="connsiteX112" fmla="*/ 267163 w 9662615"/>
              <a:gd name="connsiteY112" fmla="*/ 1531913 h 1723719"/>
              <a:gd name="connsiteX113" fmla="*/ 196644 w 9662615"/>
              <a:gd name="connsiteY113" fmla="*/ 1524565 h 1723719"/>
              <a:gd name="connsiteX114" fmla="*/ 86819 w 9662615"/>
              <a:gd name="connsiteY114" fmla="*/ 1519517 h 1723719"/>
              <a:gd name="connsiteX115" fmla="*/ 53369 w 9662615"/>
              <a:gd name="connsiteY115" fmla="*/ 1516853 h 1723719"/>
              <a:gd name="connsiteX116" fmla="*/ 2359 w 9662615"/>
              <a:gd name="connsiteY116" fmla="*/ 1515247 h 1723719"/>
              <a:gd name="connsiteX117" fmla="*/ 0 w 9662615"/>
              <a:gd name="connsiteY117" fmla="*/ 1514932 h 1723719"/>
              <a:gd name="connsiteX118" fmla="*/ 0 w 9662615"/>
              <a:gd name="connsiteY118" fmla="*/ 0 h 1723719"/>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18664 w 9662615"/>
              <a:gd name="connsiteY3" fmla="*/ 1331789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408381 w 9662615"/>
              <a:gd name="connsiteY110" fmla="*/ 1552940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40355 w 9662615"/>
              <a:gd name="connsiteY103" fmla="*/ 1560638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71994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91872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601337 w 9662615"/>
              <a:gd name="connsiteY97" fmla="*/ 1548552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920184 w 9662615"/>
              <a:gd name="connsiteY94" fmla="*/ 1533676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9662615" h="1603018">
                <a:moveTo>
                  <a:pt x="0" y="0"/>
                </a:moveTo>
                <a:lnTo>
                  <a:pt x="9662615" y="0"/>
                </a:lnTo>
                <a:lnTo>
                  <a:pt x="9662615" y="1280346"/>
                </a:lnTo>
                <a:lnTo>
                  <a:pt x="9551077" y="1292033"/>
                </a:lnTo>
                <a:cubicBezTo>
                  <a:pt x="9489925" y="1291588"/>
                  <a:pt x="9543615" y="1296257"/>
                  <a:pt x="9469546" y="1289837"/>
                </a:cubicBezTo>
                <a:cubicBezTo>
                  <a:pt x="9413040" y="1331485"/>
                  <a:pt x="9340031" y="1268376"/>
                  <a:pt x="9326260" y="1277155"/>
                </a:cubicBezTo>
                <a:cubicBezTo>
                  <a:pt x="9234251" y="1284900"/>
                  <a:pt x="9225377" y="1258935"/>
                  <a:pt x="9144767" y="1264120"/>
                </a:cubicBezTo>
                <a:cubicBezTo>
                  <a:pt x="9159115" y="1310075"/>
                  <a:pt x="9066692" y="1304806"/>
                  <a:pt x="8976400" y="1326661"/>
                </a:cubicBezTo>
                <a:cubicBezTo>
                  <a:pt x="8931920" y="1325947"/>
                  <a:pt x="8871807" y="1351060"/>
                  <a:pt x="8828711" y="1346394"/>
                </a:cubicBezTo>
                <a:cubicBezTo>
                  <a:pt x="8809650" y="1326213"/>
                  <a:pt x="8718313" y="1358527"/>
                  <a:pt x="8695953" y="1346784"/>
                </a:cubicBezTo>
                <a:cubicBezTo>
                  <a:pt x="8694290" y="1355317"/>
                  <a:pt x="8661526" y="1349865"/>
                  <a:pt x="8652191" y="1345903"/>
                </a:cubicBezTo>
                <a:cubicBezTo>
                  <a:pt x="8641363" y="1349626"/>
                  <a:pt x="8603292" y="1341304"/>
                  <a:pt x="8591582" y="1341666"/>
                </a:cubicBezTo>
                <a:cubicBezTo>
                  <a:pt x="8568421" y="1323004"/>
                  <a:pt x="8565847" y="1352287"/>
                  <a:pt x="8537336" y="1341684"/>
                </a:cubicBezTo>
                <a:cubicBezTo>
                  <a:pt x="8524809" y="1348019"/>
                  <a:pt x="8445703" y="1377667"/>
                  <a:pt x="8416849" y="1367085"/>
                </a:cubicBezTo>
                <a:cubicBezTo>
                  <a:pt x="8350736" y="1379599"/>
                  <a:pt x="8346589" y="1391624"/>
                  <a:pt x="8278355" y="1386569"/>
                </a:cubicBezTo>
                <a:cubicBezTo>
                  <a:pt x="8268756" y="1398649"/>
                  <a:pt x="8183331" y="1371185"/>
                  <a:pt x="8197961" y="1392804"/>
                </a:cubicBezTo>
                <a:cubicBezTo>
                  <a:pt x="8175189" y="1391748"/>
                  <a:pt x="8158503" y="1383145"/>
                  <a:pt x="8171196" y="1397216"/>
                </a:cubicBezTo>
                <a:cubicBezTo>
                  <a:pt x="8141821" y="1397466"/>
                  <a:pt x="8125626" y="1386947"/>
                  <a:pt x="8087910" y="1386449"/>
                </a:cubicBezTo>
                <a:cubicBezTo>
                  <a:pt x="8029319" y="1362701"/>
                  <a:pt x="8020916" y="1407035"/>
                  <a:pt x="7974579" y="1383439"/>
                </a:cubicBezTo>
                <a:cubicBezTo>
                  <a:pt x="7912074" y="1402493"/>
                  <a:pt x="7841761" y="1389550"/>
                  <a:pt x="7768351" y="1395051"/>
                </a:cubicBezTo>
                <a:cubicBezTo>
                  <a:pt x="7741665" y="1390266"/>
                  <a:pt x="7663663" y="1410813"/>
                  <a:pt x="7635985" y="1386363"/>
                </a:cubicBezTo>
                <a:cubicBezTo>
                  <a:pt x="7646173" y="1415707"/>
                  <a:pt x="7542198" y="1378410"/>
                  <a:pt x="7466069" y="1377654"/>
                </a:cubicBezTo>
                <a:cubicBezTo>
                  <a:pt x="7427626" y="1403818"/>
                  <a:pt x="7337822" y="1398948"/>
                  <a:pt x="7355642" y="1407761"/>
                </a:cubicBezTo>
                <a:cubicBezTo>
                  <a:pt x="7270634" y="1390553"/>
                  <a:pt x="7306340" y="1403822"/>
                  <a:pt x="7215220" y="1397856"/>
                </a:cubicBezTo>
                <a:cubicBezTo>
                  <a:pt x="7175381" y="1421457"/>
                  <a:pt x="7122339" y="1428094"/>
                  <a:pt x="7082147" y="1406113"/>
                </a:cubicBezTo>
                <a:cubicBezTo>
                  <a:pt x="7040624" y="1425217"/>
                  <a:pt x="7029993" y="1391726"/>
                  <a:pt x="6987129" y="1404834"/>
                </a:cubicBezTo>
                <a:cubicBezTo>
                  <a:pt x="6953477" y="1411964"/>
                  <a:pt x="6957479" y="1421694"/>
                  <a:pt x="6907567" y="1419149"/>
                </a:cubicBezTo>
                <a:cubicBezTo>
                  <a:pt x="6863513" y="1408514"/>
                  <a:pt x="6803088" y="1434619"/>
                  <a:pt x="6748428" y="1420308"/>
                </a:cubicBezTo>
                <a:cubicBezTo>
                  <a:pt x="6728317" y="1416860"/>
                  <a:pt x="6666046" y="1417296"/>
                  <a:pt x="6654257" y="1424143"/>
                </a:cubicBezTo>
                <a:cubicBezTo>
                  <a:pt x="6641271" y="1425628"/>
                  <a:pt x="6626125" y="1423202"/>
                  <a:pt x="6620123" y="1430535"/>
                </a:cubicBezTo>
                <a:cubicBezTo>
                  <a:pt x="6610208" y="1439359"/>
                  <a:pt x="6564906" y="1425734"/>
                  <a:pt x="6571355" y="1436144"/>
                </a:cubicBezTo>
                <a:cubicBezTo>
                  <a:pt x="6539188" y="1426808"/>
                  <a:pt x="6513602" y="1445293"/>
                  <a:pt x="6486557" y="1449861"/>
                </a:cubicBezTo>
                <a:cubicBezTo>
                  <a:pt x="6461221" y="1440598"/>
                  <a:pt x="6429457" y="1459319"/>
                  <a:pt x="6370419" y="1461649"/>
                </a:cubicBezTo>
                <a:cubicBezTo>
                  <a:pt x="6342558" y="1450937"/>
                  <a:pt x="6330664" y="1463365"/>
                  <a:pt x="6278839" y="1449160"/>
                </a:cubicBezTo>
                <a:cubicBezTo>
                  <a:pt x="6277206" y="1450621"/>
                  <a:pt x="6275057" y="1451978"/>
                  <a:pt x="6272455" y="1453191"/>
                </a:cubicBezTo>
                <a:cubicBezTo>
                  <a:pt x="6257338" y="1460236"/>
                  <a:pt x="6230567" y="1460979"/>
                  <a:pt x="6212659" y="1454850"/>
                </a:cubicBezTo>
                <a:cubicBezTo>
                  <a:pt x="6130994" y="1436046"/>
                  <a:pt x="6135790" y="1448771"/>
                  <a:pt x="6069317" y="1445838"/>
                </a:cubicBezTo>
                <a:cubicBezTo>
                  <a:pt x="5994738" y="1444791"/>
                  <a:pt x="5975991" y="1456673"/>
                  <a:pt x="5878477" y="1439180"/>
                </a:cubicBezTo>
                <a:cubicBezTo>
                  <a:pt x="5870803" y="1447519"/>
                  <a:pt x="5859206" y="1448153"/>
                  <a:pt x="5838387" y="1444679"/>
                </a:cubicBezTo>
                <a:cubicBezTo>
                  <a:pt x="5802317" y="1444778"/>
                  <a:pt x="5810848" y="1465165"/>
                  <a:pt x="5771136" y="1453639"/>
                </a:cubicBezTo>
                <a:cubicBezTo>
                  <a:pt x="5780732" y="1464484"/>
                  <a:pt x="5704275" y="1459369"/>
                  <a:pt x="5724081" y="1470431"/>
                </a:cubicBezTo>
                <a:cubicBezTo>
                  <a:pt x="5703536" y="1480946"/>
                  <a:pt x="5687323" y="1464719"/>
                  <a:pt x="5666577" y="1473921"/>
                </a:cubicBezTo>
                <a:cubicBezTo>
                  <a:pt x="5640974" y="1476520"/>
                  <a:pt x="5678275" y="1461854"/>
                  <a:pt x="5649068" y="1461676"/>
                </a:cubicBezTo>
                <a:cubicBezTo>
                  <a:pt x="5614218" y="1463443"/>
                  <a:pt x="5608578" y="1443299"/>
                  <a:pt x="5588902" y="1469647"/>
                </a:cubicBezTo>
                <a:cubicBezTo>
                  <a:pt x="5550386" y="1464321"/>
                  <a:pt x="5546573" y="1476049"/>
                  <a:pt x="5498090" y="1483173"/>
                </a:cubicBezTo>
                <a:cubicBezTo>
                  <a:pt x="5475226" y="1477314"/>
                  <a:pt x="5459293" y="1480930"/>
                  <a:pt x="5444641" y="1487602"/>
                </a:cubicBezTo>
                <a:cubicBezTo>
                  <a:pt x="5395328" y="1487320"/>
                  <a:pt x="5353572" y="1498007"/>
                  <a:pt x="5299812" y="1503362"/>
                </a:cubicBezTo>
                <a:cubicBezTo>
                  <a:pt x="5238326" y="1497756"/>
                  <a:pt x="5303225" y="1514963"/>
                  <a:pt x="5245752" y="1520612"/>
                </a:cubicBezTo>
                <a:cubicBezTo>
                  <a:pt x="5190753" y="1507732"/>
                  <a:pt x="5205712" y="1518627"/>
                  <a:pt x="5177807" y="1526802"/>
                </a:cubicBezTo>
                <a:lnTo>
                  <a:pt x="5113910" y="1533205"/>
                </a:lnTo>
                <a:lnTo>
                  <a:pt x="5059484" y="1546802"/>
                </a:lnTo>
                <a:lnTo>
                  <a:pt x="5038524" y="1545675"/>
                </a:lnTo>
                <a:lnTo>
                  <a:pt x="5026564" y="1545376"/>
                </a:lnTo>
                <a:cubicBezTo>
                  <a:pt x="5006873" y="1544046"/>
                  <a:pt x="4987701" y="1552900"/>
                  <a:pt x="4969433" y="1550865"/>
                </a:cubicBezTo>
                <a:cubicBezTo>
                  <a:pt x="4943627" y="1555066"/>
                  <a:pt x="4892754" y="1568818"/>
                  <a:pt x="4871726" y="1570584"/>
                </a:cubicBezTo>
                <a:cubicBezTo>
                  <a:pt x="4863638" y="1570310"/>
                  <a:pt x="4846771" y="1559566"/>
                  <a:pt x="4843267" y="1561459"/>
                </a:cubicBezTo>
                <a:lnTo>
                  <a:pt x="4821058" y="1553078"/>
                </a:lnTo>
                <a:lnTo>
                  <a:pt x="4791466" y="1561324"/>
                </a:lnTo>
                <a:lnTo>
                  <a:pt x="4784247" y="1562342"/>
                </a:lnTo>
                <a:cubicBezTo>
                  <a:pt x="4770593" y="1574121"/>
                  <a:pt x="4776816" y="1558072"/>
                  <a:pt x="4739309" y="1553948"/>
                </a:cubicBezTo>
                <a:cubicBezTo>
                  <a:pt x="4684311" y="1578213"/>
                  <a:pt x="4712803" y="1566697"/>
                  <a:pt x="4697562" y="1551206"/>
                </a:cubicBezTo>
                <a:lnTo>
                  <a:pt x="4650737" y="1537381"/>
                </a:lnTo>
                <a:cubicBezTo>
                  <a:pt x="4628208" y="1530633"/>
                  <a:pt x="4609654" y="1567617"/>
                  <a:pt x="4583150" y="1529064"/>
                </a:cubicBezTo>
                <a:cubicBezTo>
                  <a:pt x="4575879" y="1527088"/>
                  <a:pt x="4527005" y="1532552"/>
                  <a:pt x="4521734" y="1529359"/>
                </a:cubicBezTo>
                <a:cubicBezTo>
                  <a:pt x="4457980" y="1517590"/>
                  <a:pt x="4465052" y="1532003"/>
                  <a:pt x="4382398" y="1534108"/>
                </a:cubicBezTo>
                <a:cubicBezTo>
                  <a:pt x="4347480" y="1506889"/>
                  <a:pt x="4310783" y="1494709"/>
                  <a:pt x="4221826" y="1500972"/>
                </a:cubicBezTo>
                <a:cubicBezTo>
                  <a:pt x="4174471" y="1526598"/>
                  <a:pt x="4136675" y="1542031"/>
                  <a:pt x="4096601" y="1521563"/>
                </a:cubicBezTo>
                <a:cubicBezTo>
                  <a:pt x="4015086" y="1550501"/>
                  <a:pt x="3986123" y="1519347"/>
                  <a:pt x="4002441" y="1528912"/>
                </a:cubicBezTo>
                <a:cubicBezTo>
                  <a:pt x="3967120" y="1539744"/>
                  <a:pt x="3931774" y="1526729"/>
                  <a:pt x="3833906" y="1516637"/>
                </a:cubicBezTo>
                <a:cubicBezTo>
                  <a:pt x="3781438" y="1538249"/>
                  <a:pt x="3822855" y="1526006"/>
                  <a:pt x="3763845" y="1501782"/>
                </a:cubicBezTo>
                <a:cubicBezTo>
                  <a:pt x="3734533" y="1525292"/>
                  <a:pt x="3677359" y="1524487"/>
                  <a:pt x="3673583" y="1501471"/>
                </a:cubicBezTo>
                <a:cubicBezTo>
                  <a:pt x="3663687" y="1502855"/>
                  <a:pt x="3650245" y="1528777"/>
                  <a:pt x="3640771" y="1531025"/>
                </a:cubicBezTo>
                <a:lnTo>
                  <a:pt x="3576170" y="1516288"/>
                </a:lnTo>
                <a:lnTo>
                  <a:pt x="3540258" y="1516976"/>
                </a:lnTo>
                <a:lnTo>
                  <a:pt x="3522853" y="1538044"/>
                </a:lnTo>
                <a:lnTo>
                  <a:pt x="3480929" y="1526739"/>
                </a:lnTo>
                <a:cubicBezTo>
                  <a:pt x="3469671" y="1527693"/>
                  <a:pt x="3444273" y="1543724"/>
                  <a:pt x="3430805" y="1542521"/>
                </a:cubicBezTo>
                <a:cubicBezTo>
                  <a:pt x="3386352" y="1529947"/>
                  <a:pt x="3347457" y="1537200"/>
                  <a:pt x="3292707" y="1520490"/>
                </a:cubicBezTo>
                <a:cubicBezTo>
                  <a:pt x="3271897" y="1516147"/>
                  <a:pt x="3203347" y="1513732"/>
                  <a:pt x="3187872" y="1519991"/>
                </a:cubicBezTo>
                <a:cubicBezTo>
                  <a:pt x="3173062" y="1520872"/>
                  <a:pt x="3157325" y="1517771"/>
                  <a:pt x="3148026" y="1524777"/>
                </a:cubicBezTo>
                <a:cubicBezTo>
                  <a:pt x="3133878" y="1533085"/>
                  <a:pt x="3089156" y="1517485"/>
                  <a:pt x="3092394" y="1528115"/>
                </a:cubicBezTo>
                <a:cubicBezTo>
                  <a:pt x="3060512" y="1517374"/>
                  <a:pt x="3025593" y="1534558"/>
                  <a:pt x="2994200" y="1537857"/>
                </a:cubicBezTo>
                <a:cubicBezTo>
                  <a:pt x="2969798" y="1527501"/>
                  <a:pt x="2927999" y="1544636"/>
                  <a:pt x="2862301" y="1544250"/>
                </a:cubicBezTo>
                <a:cubicBezTo>
                  <a:pt x="2835658" y="1532340"/>
                  <a:pt x="2818008" y="1544135"/>
                  <a:pt x="2766335" y="1527662"/>
                </a:cubicBezTo>
                <a:cubicBezTo>
                  <a:pt x="2764004" y="1529036"/>
                  <a:pt x="2761142" y="1530285"/>
                  <a:pt x="2757836" y="1531371"/>
                </a:cubicBezTo>
                <a:cubicBezTo>
                  <a:pt x="2738633" y="1537675"/>
                  <a:pt x="2708957" y="1537188"/>
                  <a:pt x="2691555" y="1530283"/>
                </a:cubicBezTo>
                <a:cubicBezTo>
                  <a:pt x="2608810" y="1507878"/>
                  <a:pt x="2611304" y="1510787"/>
                  <a:pt x="2539383" y="1504835"/>
                </a:cubicBezTo>
                <a:cubicBezTo>
                  <a:pt x="2457862" y="1500384"/>
                  <a:pt x="2478670" y="1542474"/>
                  <a:pt x="2378036" y="1520645"/>
                </a:cubicBezTo>
                <a:cubicBezTo>
                  <a:pt x="2366529" y="1528574"/>
                  <a:pt x="2341629" y="1515421"/>
                  <a:pt x="2320049" y="1511019"/>
                </a:cubicBezTo>
                <a:cubicBezTo>
                  <a:pt x="2280399" y="1509467"/>
                  <a:pt x="2278267" y="1522148"/>
                  <a:pt x="2238909" y="1508888"/>
                </a:cubicBezTo>
                <a:cubicBezTo>
                  <a:pt x="2245444" y="1520095"/>
                  <a:pt x="2163364" y="1519472"/>
                  <a:pt x="2181031" y="1531361"/>
                </a:cubicBezTo>
                <a:cubicBezTo>
                  <a:pt x="2154585" y="1540861"/>
                  <a:pt x="2138796" y="1516056"/>
                  <a:pt x="2112613" y="1524245"/>
                </a:cubicBezTo>
                <a:cubicBezTo>
                  <a:pt x="2083537" y="1525655"/>
                  <a:pt x="2078233" y="1524725"/>
                  <a:pt x="2046221" y="1523212"/>
                </a:cubicBezTo>
                <a:cubicBezTo>
                  <a:pt x="2007296" y="1523373"/>
                  <a:pt x="2032394" y="1491187"/>
                  <a:pt x="2001057" y="1516449"/>
                </a:cubicBezTo>
                <a:cubicBezTo>
                  <a:pt x="1960724" y="1509398"/>
                  <a:pt x="1976058" y="1528820"/>
                  <a:pt x="1920184" y="1533676"/>
                </a:cubicBezTo>
                <a:cubicBezTo>
                  <a:pt x="1897238" y="1526813"/>
                  <a:pt x="1877505" y="1527174"/>
                  <a:pt x="1835994" y="1527678"/>
                </a:cubicBezTo>
                <a:cubicBezTo>
                  <a:pt x="1794483" y="1528182"/>
                  <a:pt x="1726077" y="1533693"/>
                  <a:pt x="1671119" y="1536701"/>
                </a:cubicBezTo>
                <a:cubicBezTo>
                  <a:pt x="1605663" y="1528324"/>
                  <a:pt x="1630763" y="1553523"/>
                  <a:pt x="1565556" y="1556503"/>
                </a:cubicBezTo>
                <a:cubicBezTo>
                  <a:pt x="1501959" y="1539013"/>
                  <a:pt x="1462468" y="1572800"/>
                  <a:pt x="1407755" y="1571444"/>
                </a:cubicBezTo>
                <a:cubicBezTo>
                  <a:pt x="1319286" y="1555448"/>
                  <a:pt x="1429251" y="1585263"/>
                  <a:pt x="1291872" y="1579471"/>
                </a:cubicBezTo>
                <a:cubicBezTo>
                  <a:pt x="1284192" y="1576816"/>
                  <a:pt x="1243590" y="1599390"/>
                  <a:pt x="1245251" y="1603018"/>
                </a:cubicBezTo>
                <a:cubicBezTo>
                  <a:pt x="1236562" y="1601891"/>
                  <a:pt x="1184091" y="1586977"/>
                  <a:pt x="1181938" y="1592789"/>
                </a:cubicBezTo>
                <a:cubicBezTo>
                  <a:pt x="1138153" y="1593474"/>
                  <a:pt x="1130439" y="1578153"/>
                  <a:pt x="1091432" y="1571003"/>
                </a:cubicBezTo>
                <a:cubicBezTo>
                  <a:pt x="1007000" y="1580980"/>
                  <a:pt x="1001377" y="1557850"/>
                  <a:pt x="940355" y="1560638"/>
                </a:cubicBezTo>
                <a:cubicBezTo>
                  <a:pt x="891367" y="1572083"/>
                  <a:pt x="924846" y="1558773"/>
                  <a:pt x="868264" y="1566392"/>
                </a:cubicBezTo>
                <a:cubicBezTo>
                  <a:pt x="848640" y="1547574"/>
                  <a:pt x="814997" y="1568391"/>
                  <a:pt x="792765" y="1563102"/>
                </a:cubicBezTo>
                <a:cubicBezTo>
                  <a:pt x="758082" y="1585102"/>
                  <a:pt x="689950" y="1563038"/>
                  <a:pt x="653153" y="1563516"/>
                </a:cubicBezTo>
                <a:cubicBezTo>
                  <a:pt x="591300" y="1567692"/>
                  <a:pt x="576686" y="1582565"/>
                  <a:pt x="541933" y="1561051"/>
                </a:cubicBezTo>
                <a:cubicBezTo>
                  <a:pt x="537775" y="1570056"/>
                  <a:pt x="508236" y="1570304"/>
                  <a:pt x="472797" y="1568904"/>
                </a:cubicBezTo>
                <a:cubicBezTo>
                  <a:pt x="458898" y="1573560"/>
                  <a:pt x="425270" y="1567476"/>
                  <a:pt x="396059" y="1560970"/>
                </a:cubicBezTo>
                <a:cubicBezTo>
                  <a:pt x="431016" y="1548467"/>
                  <a:pt x="332180" y="1575204"/>
                  <a:pt x="336819" y="1560892"/>
                </a:cubicBezTo>
                <a:cubicBezTo>
                  <a:pt x="292157" y="1552383"/>
                  <a:pt x="263346" y="1557575"/>
                  <a:pt x="267163" y="1531913"/>
                </a:cubicBezTo>
                <a:cubicBezTo>
                  <a:pt x="253228" y="1516946"/>
                  <a:pt x="198100" y="1540864"/>
                  <a:pt x="196644" y="1524565"/>
                </a:cubicBezTo>
                <a:cubicBezTo>
                  <a:pt x="172602" y="1535342"/>
                  <a:pt x="127394" y="1518578"/>
                  <a:pt x="86819" y="1519517"/>
                </a:cubicBezTo>
                <a:cubicBezTo>
                  <a:pt x="78537" y="1512257"/>
                  <a:pt x="69224" y="1512723"/>
                  <a:pt x="53369" y="1516853"/>
                </a:cubicBezTo>
                <a:cubicBezTo>
                  <a:pt x="37131" y="1517503"/>
                  <a:pt x="19976" y="1516838"/>
                  <a:pt x="2359" y="1515247"/>
                </a:cubicBezTo>
                <a:lnTo>
                  <a:pt x="0" y="1514932"/>
                </a:lnTo>
                <a:lnTo>
                  <a:pt x="0"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A32CB722-400B-D02F-B940-DFF7B816AB72}"/>
              </a:ext>
            </a:extLst>
          </p:cNvPr>
          <p:cNvSpPr>
            <a:spLocks noGrp="1"/>
          </p:cNvSpPr>
          <p:nvPr>
            <p:ph type="title"/>
          </p:nvPr>
        </p:nvSpPr>
        <p:spPr>
          <a:xfrm>
            <a:off x="1629751" y="1118473"/>
            <a:ext cx="8924392" cy="1037867"/>
          </a:xfrm>
        </p:spPr>
        <p:txBody>
          <a:bodyPr>
            <a:normAutofit/>
          </a:bodyPr>
          <a:lstStyle/>
          <a:p>
            <a:pPr algn="ctr"/>
            <a:r>
              <a:rPr lang="es-MX" dirty="0"/>
              <a:t>CONSIDERACIONES</a:t>
            </a:r>
          </a:p>
        </p:txBody>
      </p:sp>
      <p:sp>
        <p:nvSpPr>
          <p:cNvPr id="15" name="Rectangle 6">
            <a:extLst>
              <a:ext uri="{FF2B5EF4-FFF2-40B4-BE49-F238E27FC236}">
                <a16:creationId xmlns:a16="http://schemas.microsoft.com/office/drawing/2014/main" id="{B24A3A03-2C4E-45B5-B388-FAD638CDF0A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096548" y="662268"/>
            <a:ext cx="1707751" cy="42898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lnTo>
                  <a:pt x="2164992" y="12386"/>
                </a:lnTo>
                <a:cubicBezTo>
                  <a:pt x="2164717" y="43049"/>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60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3B751940-1507-8FA8-3F20-26714B238EA6}"/>
              </a:ext>
            </a:extLst>
          </p:cNvPr>
          <p:cNvSpPr>
            <a:spLocks noGrp="1"/>
          </p:cNvSpPr>
          <p:nvPr>
            <p:ph idx="1"/>
          </p:nvPr>
        </p:nvSpPr>
        <p:spPr>
          <a:xfrm>
            <a:off x="1054726" y="2404548"/>
            <a:ext cx="10074442" cy="4172715"/>
          </a:xfrm>
        </p:spPr>
        <p:txBody>
          <a:bodyPr>
            <a:normAutofit fontScale="92500" lnSpcReduction="20000"/>
          </a:bodyPr>
          <a:lstStyle/>
          <a:p>
            <a:pPr marL="0" indent="0" algn="just">
              <a:buNone/>
            </a:pPr>
            <a:r>
              <a:rPr lang="es-MX" dirty="0"/>
              <a:t>Una de las cuestiones a considerar es el alcance y limites que tiene la libertad de prensa y empresarial respecto de la democracia.</a:t>
            </a:r>
          </a:p>
          <a:p>
            <a:pPr marL="0" indent="0" algn="just">
              <a:buNone/>
            </a:pPr>
            <a:r>
              <a:rPr lang="es-MX" dirty="0"/>
              <a:t>Desde la teoría constitucional clásica, la libertad de prensa cumple una función instrumental para la democracia, es decir, resulta indispensable para la formación de la opinión pública.</a:t>
            </a:r>
          </a:p>
          <a:p>
            <a:pPr marL="0" indent="0" algn="just">
              <a:buNone/>
            </a:pPr>
            <a:r>
              <a:rPr lang="es-MX" dirty="0"/>
              <a:t>En doctrina, autores como Jürgen Habermas, señala que la esfera pública solo es democrática cuando el acceso al debate no está condicionado por el poder económico.</a:t>
            </a:r>
          </a:p>
          <a:p>
            <a:pPr marL="0" indent="0" algn="just">
              <a:buNone/>
            </a:pPr>
            <a:r>
              <a:rPr lang="es-MX" dirty="0"/>
              <a:t>Por lo que en este sentido, se puede concluir que la libertad de prensa no es absoluta y puede ser objeto de regulación estructural. Especialmente cuando los medios dejan de ser simples transmisores de información y se convierten en actores políticos determinantes.</a:t>
            </a:r>
          </a:p>
          <a:p>
            <a:pPr marL="0" indent="0">
              <a:buNone/>
            </a:pPr>
            <a:endParaRPr lang="es-MX" dirty="0"/>
          </a:p>
        </p:txBody>
      </p:sp>
      <p:pic>
        <p:nvPicPr>
          <p:cNvPr id="4" name="Picture 2" descr="No hay ninguna descripción de la foto disponible.">
            <a:extLst>
              <a:ext uri="{FF2B5EF4-FFF2-40B4-BE49-F238E27FC236}">
                <a16:creationId xmlns:a16="http://schemas.microsoft.com/office/drawing/2014/main" id="{6B0318B0-6438-3671-484D-8503E208D0D1}"/>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9621167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65A12B7-D23F-7772-130D-B328A02CEDD5}"/>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3B0A87C8-AFE2-0C09-F8C8-2DD3FFCB2BE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1" name="Rectangle 10">
            <a:extLst>
              <a:ext uri="{FF2B5EF4-FFF2-40B4-BE49-F238E27FC236}">
                <a16:creationId xmlns:a16="http://schemas.microsoft.com/office/drawing/2014/main" id="{BCD7B348-31CC-0163-8BF6-C7B33C081E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F79AC7F1-5B7F-AD70-A547-4453BD5E28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64693" y="870265"/>
            <a:ext cx="9662615" cy="1603018"/>
          </a:xfrm>
          <a:custGeom>
            <a:avLst/>
            <a:gdLst>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4055448 w 9662615"/>
              <a:gd name="connsiteY72" fmla="*/ 1528913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86537 w 9662615"/>
              <a:gd name="connsiteY72" fmla="*/ 1523612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78036 w 9662615"/>
              <a:gd name="connsiteY92" fmla="*/ 1520645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89320 w 9662615"/>
              <a:gd name="connsiteY68" fmla="*/ 1534660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921303 w 9662615"/>
              <a:gd name="connsiteY56" fmla="*/ 1575379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082104 w 9662615"/>
              <a:gd name="connsiteY49" fmla="*/ 1547781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26564 w 9662615"/>
              <a:gd name="connsiteY53" fmla="*/ 1545376 h 1598136"/>
              <a:gd name="connsiteX54" fmla="*/ 4969433 w 9662615"/>
              <a:gd name="connsiteY54" fmla="*/ 1540263 h 1598136"/>
              <a:gd name="connsiteX55" fmla="*/ 4921303 w 9662615"/>
              <a:gd name="connsiteY55" fmla="*/ 1575379 h 1598136"/>
              <a:gd name="connsiteX56" fmla="*/ 4863775 w 9662615"/>
              <a:gd name="connsiteY56" fmla="*/ 1562633 h 1598136"/>
              <a:gd name="connsiteX57" fmla="*/ 4847242 w 9662615"/>
              <a:gd name="connsiteY57" fmla="*/ 1565435 h 1598136"/>
              <a:gd name="connsiteX58" fmla="*/ 4856839 w 9662615"/>
              <a:gd name="connsiteY58" fmla="*/ 1598136 h 1598136"/>
              <a:gd name="connsiteX59" fmla="*/ 4791466 w 9662615"/>
              <a:gd name="connsiteY59" fmla="*/ 1561324 h 1598136"/>
              <a:gd name="connsiteX60" fmla="*/ 4784247 w 9662615"/>
              <a:gd name="connsiteY60" fmla="*/ 1562342 h 1598136"/>
              <a:gd name="connsiteX61" fmla="*/ 4748477 w 9662615"/>
              <a:gd name="connsiteY61" fmla="*/ 1556925 h 1598136"/>
              <a:gd name="connsiteX62" fmla="*/ 4730033 w 9662615"/>
              <a:gd name="connsiteY62" fmla="*/ 1555274 h 1598136"/>
              <a:gd name="connsiteX63" fmla="*/ 4724747 w 9662615"/>
              <a:gd name="connsiteY63" fmla="*/ 1552439 h 1598136"/>
              <a:gd name="connsiteX64" fmla="*/ 4697562 w 9662615"/>
              <a:gd name="connsiteY64" fmla="*/ 1551206 h 1598136"/>
              <a:gd name="connsiteX65" fmla="*/ 4662664 w 9662615"/>
              <a:gd name="connsiteY65" fmla="*/ 1573162 h 1598136"/>
              <a:gd name="connsiteX66" fmla="*/ 4603028 w 9662615"/>
              <a:gd name="connsiteY66" fmla="*/ 1568821 h 1598136"/>
              <a:gd name="connsiteX67" fmla="*/ 4541612 w 9662615"/>
              <a:gd name="connsiteY67" fmla="*/ 1545262 h 1598136"/>
              <a:gd name="connsiteX68" fmla="*/ 4422155 w 9662615"/>
              <a:gd name="connsiteY68" fmla="*/ 1542059 h 1598136"/>
              <a:gd name="connsiteX69" fmla="*/ 4221826 w 9662615"/>
              <a:gd name="connsiteY69" fmla="*/ 1508923 h 1598136"/>
              <a:gd name="connsiteX70" fmla="*/ 4096601 w 9662615"/>
              <a:gd name="connsiteY70" fmla="*/ 1521563 h 1598136"/>
              <a:gd name="connsiteX71" fmla="*/ 3970635 w 9662615"/>
              <a:gd name="connsiteY71" fmla="*/ 1544815 h 1598136"/>
              <a:gd name="connsiteX72" fmla="*/ 3833906 w 9662615"/>
              <a:gd name="connsiteY72" fmla="*/ 1516637 h 1598136"/>
              <a:gd name="connsiteX73" fmla="*/ 3696258 w 9662615"/>
              <a:gd name="connsiteY73" fmla="*/ 1537563 h 1598136"/>
              <a:gd name="connsiteX74" fmla="*/ 3594070 w 9662615"/>
              <a:gd name="connsiteY74" fmla="*/ 1509422 h 1598136"/>
              <a:gd name="connsiteX75" fmla="*/ 3565233 w 9662615"/>
              <a:gd name="connsiteY75" fmla="*/ 1515122 h 1598136"/>
              <a:gd name="connsiteX76" fmla="*/ 3560267 w 9662615"/>
              <a:gd name="connsiteY76" fmla="*/ 1516288 h 1598136"/>
              <a:gd name="connsiteX77" fmla="*/ 3540258 w 9662615"/>
              <a:gd name="connsiteY77" fmla="*/ 1516976 h 1598136"/>
              <a:gd name="connsiteX78" fmla="*/ 3534780 w 9662615"/>
              <a:gd name="connsiteY78" fmla="*/ 1522141 h 1598136"/>
              <a:gd name="connsiteX79" fmla="*/ 3504783 w 9662615"/>
              <a:gd name="connsiteY79" fmla="*/ 1526739 h 1598136"/>
              <a:gd name="connsiteX80" fmla="*/ 3430805 w 9662615"/>
              <a:gd name="connsiteY80" fmla="*/ 1542521 h 1598136"/>
              <a:gd name="connsiteX81" fmla="*/ 3292707 w 9662615"/>
              <a:gd name="connsiteY81" fmla="*/ 1520490 h 1598136"/>
              <a:gd name="connsiteX82" fmla="*/ 3187872 w 9662615"/>
              <a:gd name="connsiteY82" fmla="*/ 1519991 h 1598136"/>
              <a:gd name="connsiteX83" fmla="*/ 3148026 w 9662615"/>
              <a:gd name="connsiteY83" fmla="*/ 1524777 h 1598136"/>
              <a:gd name="connsiteX84" fmla="*/ 3092394 w 9662615"/>
              <a:gd name="connsiteY84" fmla="*/ 1528115 h 1598136"/>
              <a:gd name="connsiteX85" fmla="*/ 2994200 w 9662615"/>
              <a:gd name="connsiteY85" fmla="*/ 1537857 h 1598136"/>
              <a:gd name="connsiteX86" fmla="*/ 2862301 w 9662615"/>
              <a:gd name="connsiteY86" fmla="*/ 1544250 h 1598136"/>
              <a:gd name="connsiteX87" fmla="*/ 2766335 w 9662615"/>
              <a:gd name="connsiteY87" fmla="*/ 1527662 h 1598136"/>
              <a:gd name="connsiteX88" fmla="*/ 2757836 w 9662615"/>
              <a:gd name="connsiteY88" fmla="*/ 1531371 h 1598136"/>
              <a:gd name="connsiteX89" fmla="*/ 2691555 w 9662615"/>
              <a:gd name="connsiteY89" fmla="*/ 1530283 h 1598136"/>
              <a:gd name="connsiteX90" fmla="*/ 2491676 w 9662615"/>
              <a:gd name="connsiteY90" fmla="*/ 1500859 h 1598136"/>
              <a:gd name="connsiteX91" fmla="*/ 2378036 w 9662615"/>
              <a:gd name="connsiteY91" fmla="*/ 1520645 h 1598136"/>
              <a:gd name="connsiteX92" fmla="*/ 2284269 w 9662615"/>
              <a:gd name="connsiteY92" fmla="*/ 1503068 h 1598136"/>
              <a:gd name="connsiteX93" fmla="*/ 2207104 w 9662615"/>
              <a:gd name="connsiteY93" fmla="*/ 1508888 h 1598136"/>
              <a:gd name="connsiteX94" fmla="*/ 2149226 w 9662615"/>
              <a:gd name="connsiteY94" fmla="*/ 1523409 h 1598136"/>
              <a:gd name="connsiteX95" fmla="*/ 2084783 w 9662615"/>
              <a:gd name="connsiteY95" fmla="*/ 1524245 h 1598136"/>
              <a:gd name="connsiteX96" fmla="*/ 2070075 w 9662615"/>
              <a:gd name="connsiteY96" fmla="*/ 1511285 h 1598136"/>
              <a:gd name="connsiteX97" fmla="*/ 2001057 w 9662615"/>
              <a:gd name="connsiteY97" fmla="*/ 1516449 h 1598136"/>
              <a:gd name="connsiteX98" fmla="*/ 1896330 w 9662615"/>
              <a:gd name="connsiteY98" fmla="*/ 1525725 h 1598136"/>
              <a:gd name="connsiteX99" fmla="*/ 1835994 w 9662615"/>
              <a:gd name="connsiteY99" fmla="*/ 1527678 h 1598136"/>
              <a:gd name="connsiteX100" fmla="*/ 1671119 w 9662615"/>
              <a:gd name="connsiteY100" fmla="*/ 1536701 h 1598136"/>
              <a:gd name="connsiteX101" fmla="*/ 1601337 w 9662615"/>
              <a:gd name="connsiteY101" fmla="*/ 1548552 h 1598136"/>
              <a:gd name="connsiteX102" fmla="*/ 1407755 w 9662615"/>
              <a:gd name="connsiteY102" fmla="*/ 1571444 h 1598136"/>
              <a:gd name="connsiteX103" fmla="*/ 1271994 w 9662615"/>
              <a:gd name="connsiteY103" fmla="*/ 1579471 h 1598136"/>
              <a:gd name="connsiteX104" fmla="*/ 1249226 w 9662615"/>
              <a:gd name="connsiteY104" fmla="*/ 1583140 h 1598136"/>
              <a:gd name="connsiteX105" fmla="*/ 1217719 w 9662615"/>
              <a:gd name="connsiteY105" fmla="*/ 1580863 h 1598136"/>
              <a:gd name="connsiteX106" fmla="*/ 1091432 w 9662615"/>
              <a:gd name="connsiteY106" fmla="*/ 1571003 h 1598136"/>
              <a:gd name="connsiteX107" fmla="*/ 992039 w 9662615"/>
              <a:gd name="connsiteY107" fmla="*/ 1556662 h 1598136"/>
              <a:gd name="connsiteX108" fmla="*/ 868264 w 9662615"/>
              <a:gd name="connsiteY108" fmla="*/ 1566392 h 1598136"/>
              <a:gd name="connsiteX109" fmla="*/ 792765 w 9662615"/>
              <a:gd name="connsiteY109" fmla="*/ 1563102 h 1598136"/>
              <a:gd name="connsiteX110" fmla="*/ 669055 w 9662615"/>
              <a:gd name="connsiteY110" fmla="*/ 1543638 h 1598136"/>
              <a:gd name="connsiteX111" fmla="*/ 506152 w 9662615"/>
              <a:gd name="connsiteY111" fmla="*/ 1549124 h 1598136"/>
              <a:gd name="connsiteX112" fmla="*/ 472797 w 9662615"/>
              <a:gd name="connsiteY112" fmla="*/ 1568904 h 1598136"/>
              <a:gd name="connsiteX113" fmla="*/ 427864 w 9662615"/>
              <a:gd name="connsiteY113" fmla="*/ 1580848 h 1598136"/>
              <a:gd name="connsiteX114" fmla="*/ 408381 w 9662615"/>
              <a:gd name="connsiteY114" fmla="*/ 1552940 h 1598136"/>
              <a:gd name="connsiteX115" fmla="*/ 267163 w 9662615"/>
              <a:gd name="connsiteY115" fmla="*/ 1531913 h 1598136"/>
              <a:gd name="connsiteX116" fmla="*/ 196644 w 9662615"/>
              <a:gd name="connsiteY116" fmla="*/ 1524565 h 1598136"/>
              <a:gd name="connsiteX117" fmla="*/ 86819 w 9662615"/>
              <a:gd name="connsiteY117" fmla="*/ 1519517 h 1598136"/>
              <a:gd name="connsiteX118" fmla="*/ 53369 w 9662615"/>
              <a:gd name="connsiteY118" fmla="*/ 1516853 h 1598136"/>
              <a:gd name="connsiteX119" fmla="*/ 2359 w 9662615"/>
              <a:gd name="connsiteY119" fmla="*/ 1515247 h 1598136"/>
              <a:gd name="connsiteX120" fmla="*/ 0 w 9662615"/>
              <a:gd name="connsiteY120" fmla="*/ 1514932 h 1598136"/>
              <a:gd name="connsiteX121" fmla="*/ 0 w 9662615"/>
              <a:gd name="connsiteY121"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40263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50865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724747 w 9662615"/>
              <a:gd name="connsiteY62" fmla="*/ 1552439 h 1592835"/>
              <a:gd name="connsiteX63" fmla="*/ 4697562 w 9662615"/>
              <a:gd name="connsiteY63" fmla="*/ 1551206 h 1592835"/>
              <a:gd name="connsiteX64" fmla="*/ 4662664 w 9662615"/>
              <a:gd name="connsiteY64" fmla="*/ 1573162 h 1592835"/>
              <a:gd name="connsiteX65" fmla="*/ 4603028 w 9662615"/>
              <a:gd name="connsiteY65" fmla="*/ 1568821 h 1592835"/>
              <a:gd name="connsiteX66" fmla="*/ 4541612 w 9662615"/>
              <a:gd name="connsiteY66" fmla="*/ 1545262 h 1592835"/>
              <a:gd name="connsiteX67" fmla="*/ 4422155 w 9662615"/>
              <a:gd name="connsiteY67" fmla="*/ 1542059 h 1592835"/>
              <a:gd name="connsiteX68" fmla="*/ 4221826 w 9662615"/>
              <a:gd name="connsiteY68" fmla="*/ 1508923 h 1592835"/>
              <a:gd name="connsiteX69" fmla="*/ 4096601 w 9662615"/>
              <a:gd name="connsiteY69" fmla="*/ 1521563 h 1592835"/>
              <a:gd name="connsiteX70" fmla="*/ 3970635 w 9662615"/>
              <a:gd name="connsiteY70" fmla="*/ 1544815 h 1592835"/>
              <a:gd name="connsiteX71" fmla="*/ 3833906 w 9662615"/>
              <a:gd name="connsiteY71" fmla="*/ 1516637 h 1592835"/>
              <a:gd name="connsiteX72" fmla="*/ 3696258 w 9662615"/>
              <a:gd name="connsiteY72" fmla="*/ 1537563 h 1592835"/>
              <a:gd name="connsiteX73" fmla="*/ 3594070 w 9662615"/>
              <a:gd name="connsiteY73" fmla="*/ 1509422 h 1592835"/>
              <a:gd name="connsiteX74" fmla="*/ 3565233 w 9662615"/>
              <a:gd name="connsiteY74" fmla="*/ 1515122 h 1592835"/>
              <a:gd name="connsiteX75" fmla="*/ 3560267 w 9662615"/>
              <a:gd name="connsiteY75" fmla="*/ 1516288 h 1592835"/>
              <a:gd name="connsiteX76" fmla="*/ 3540258 w 9662615"/>
              <a:gd name="connsiteY76" fmla="*/ 1516976 h 1592835"/>
              <a:gd name="connsiteX77" fmla="*/ 3534780 w 9662615"/>
              <a:gd name="connsiteY77" fmla="*/ 1522141 h 1592835"/>
              <a:gd name="connsiteX78" fmla="*/ 3504783 w 9662615"/>
              <a:gd name="connsiteY78" fmla="*/ 1526739 h 1592835"/>
              <a:gd name="connsiteX79" fmla="*/ 3430805 w 9662615"/>
              <a:gd name="connsiteY79" fmla="*/ 1542521 h 1592835"/>
              <a:gd name="connsiteX80" fmla="*/ 3292707 w 9662615"/>
              <a:gd name="connsiteY80" fmla="*/ 1520490 h 1592835"/>
              <a:gd name="connsiteX81" fmla="*/ 3187872 w 9662615"/>
              <a:gd name="connsiteY81" fmla="*/ 1519991 h 1592835"/>
              <a:gd name="connsiteX82" fmla="*/ 3148026 w 9662615"/>
              <a:gd name="connsiteY82" fmla="*/ 1524777 h 1592835"/>
              <a:gd name="connsiteX83" fmla="*/ 3092394 w 9662615"/>
              <a:gd name="connsiteY83" fmla="*/ 1528115 h 1592835"/>
              <a:gd name="connsiteX84" fmla="*/ 2994200 w 9662615"/>
              <a:gd name="connsiteY84" fmla="*/ 1537857 h 1592835"/>
              <a:gd name="connsiteX85" fmla="*/ 2862301 w 9662615"/>
              <a:gd name="connsiteY85" fmla="*/ 1544250 h 1592835"/>
              <a:gd name="connsiteX86" fmla="*/ 2766335 w 9662615"/>
              <a:gd name="connsiteY86" fmla="*/ 1527662 h 1592835"/>
              <a:gd name="connsiteX87" fmla="*/ 2757836 w 9662615"/>
              <a:gd name="connsiteY87" fmla="*/ 1531371 h 1592835"/>
              <a:gd name="connsiteX88" fmla="*/ 2691555 w 9662615"/>
              <a:gd name="connsiteY88" fmla="*/ 1530283 h 1592835"/>
              <a:gd name="connsiteX89" fmla="*/ 2491676 w 9662615"/>
              <a:gd name="connsiteY89" fmla="*/ 1500859 h 1592835"/>
              <a:gd name="connsiteX90" fmla="*/ 2378036 w 9662615"/>
              <a:gd name="connsiteY90" fmla="*/ 1520645 h 1592835"/>
              <a:gd name="connsiteX91" fmla="*/ 2284269 w 9662615"/>
              <a:gd name="connsiteY91" fmla="*/ 1503068 h 1592835"/>
              <a:gd name="connsiteX92" fmla="*/ 2207104 w 9662615"/>
              <a:gd name="connsiteY92" fmla="*/ 1508888 h 1592835"/>
              <a:gd name="connsiteX93" fmla="*/ 2149226 w 9662615"/>
              <a:gd name="connsiteY93" fmla="*/ 1523409 h 1592835"/>
              <a:gd name="connsiteX94" fmla="*/ 2084783 w 9662615"/>
              <a:gd name="connsiteY94" fmla="*/ 1524245 h 1592835"/>
              <a:gd name="connsiteX95" fmla="*/ 2070075 w 9662615"/>
              <a:gd name="connsiteY95" fmla="*/ 1511285 h 1592835"/>
              <a:gd name="connsiteX96" fmla="*/ 2001057 w 9662615"/>
              <a:gd name="connsiteY96" fmla="*/ 1516449 h 1592835"/>
              <a:gd name="connsiteX97" fmla="*/ 1896330 w 9662615"/>
              <a:gd name="connsiteY97" fmla="*/ 1525725 h 1592835"/>
              <a:gd name="connsiteX98" fmla="*/ 1835994 w 9662615"/>
              <a:gd name="connsiteY98" fmla="*/ 1527678 h 1592835"/>
              <a:gd name="connsiteX99" fmla="*/ 1671119 w 9662615"/>
              <a:gd name="connsiteY99" fmla="*/ 1536701 h 1592835"/>
              <a:gd name="connsiteX100" fmla="*/ 1601337 w 9662615"/>
              <a:gd name="connsiteY100" fmla="*/ 1548552 h 1592835"/>
              <a:gd name="connsiteX101" fmla="*/ 1407755 w 9662615"/>
              <a:gd name="connsiteY101" fmla="*/ 1571444 h 1592835"/>
              <a:gd name="connsiteX102" fmla="*/ 1271994 w 9662615"/>
              <a:gd name="connsiteY102" fmla="*/ 1579471 h 1592835"/>
              <a:gd name="connsiteX103" fmla="*/ 1249226 w 9662615"/>
              <a:gd name="connsiteY103" fmla="*/ 1583140 h 1592835"/>
              <a:gd name="connsiteX104" fmla="*/ 1217719 w 9662615"/>
              <a:gd name="connsiteY104" fmla="*/ 1580863 h 1592835"/>
              <a:gd name="connsiteX105" fmla="*/ 1091432 w 9662615"/>
              <a:gd name="connsiteY105" fmla="*/ 1571003 h 1592835"/>
              <a:gd name="connsiteX106" fmla="*/ 992039 w 9662615"/>
              <a:gd name="connsiteY106" fmla="*/ 1556662 h 1592835"/>
              <a:gd name="connsiteX107" fmla="*/ 868264 w 9662615"/>
              <a:gd name="connsiteY107" fmla="*/ 1566392 h 1592835"/>
              <a:gd name="connsiteX108" fmla="*/ 792765 w 9662615"/>
              <a:gd name="connsiteY108" fmla="*/ 1563102 h 1592835"/>
              <a:gd name="connsiteX109" fmla="*/ 669055 w 9662615"/>
              <a:gd name="connsiteY109" fmla="*/ 1543638 h 1592835"/>
              <a:gd name="connsiteX110" fmla="*/ 506152 w 9662615"/>
              <a:gd name="connsiteY110" fmla="*/ 1549124 h 1592835"/>
              <a:gd name="connsiteX111" fmla="*/ 472797 w 9662615"/>
              <a:gd name="connsiteY111" fmla="*/ 1568904 h 1592835"/>
              <a:gd name="connsiteX112" fmla="*/ 427864 w 9662615"/>
              <a:gd name="connsiteY112" fmla="*/ 1580848 h 1592835"/>
              <a:gd name="connsiteX113" fmla="*/ 408381 w 9662615"/>
              <a:gd name="connsiteY113" fmla="*/ 1552940 h 1592835"/>
              <a:gd name="connsiteX114" fmla="*/ 267163 w 9662615"/>
              <a:gd name="connsiteY114" fmla="*/ 1531913 h 1592835"/>
              <a:gd name="connsiteX115" fmla="*/ 196644 w 9662615"/>
              <a:gd name="connsiteY115" fmla="*/ 1524565 h 1592835"/>
              <a:gd name="connsiteX116" fmla="*/ 86819 w 9662615"/>
              <a:gd name="connsiteY116" fmla="*/ 1519517 h 1592835"/>
              <a:gd name="connsiteX117" fmla="*/ 53369 w 9662615"/>
              <a:gd name="connsiteY117" fmla="*/ 1516853 h 1592835"/>
              <a:gd name="connsiteX118" fmla="*/ 2359 w 9662615"/>
              <a:gd name="connsiteY118" fmla="*/ 1515247 h 1592835"/>
              <a:gd name="connsiteX119" fmla="*/ 0 w 9662615"/>
              <a:gd name="connsiteY119" fmla="*/ 1514932 h 1592835"/>
              <a:gd name="connsiteX120" fmla="*/ 0 w 9662615"/>
              <a:gd name="connsiteY120"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697562 w 9662615"/>
              <a:gd name="connsiteY62" fmla="*/ 1551206 h 1592835"/>
              <a:gd name="connsiteX63" fmla="*/ 4662664 w 9662615"/>
              <a:gd name="connsiteY63" fmla="*/ 1573162 h 1592835"/>
              <a:gd name="connsiteX64" fmla="*/ 4603028 w 9662615"/>
              <a:gd name="connsiteY64" fmla="*/ 1568821 h 1592835"/>
              <a:gd name="connsiteX65" fmla="*/ 4541612 w 9662615"/>
              <a:gd name="connsiteY65" fmla="*/ 1545262 h 1592835"/>
              <a:gd name="connsiteX66" fmla="*/ 4422155 w 9662615"/>
              <a:gd name="connsiteY66" fmla="*/ 1542059 h 1592835"/>
              <a:gd name="connsiteX67" fmla="*/ 4221826 w 9662615"/>
              <a:gd name="connsiteY67" fmla="*/ 1508923 h 1592835"/>
              <a:gd name="connsiteX68" fmla="*/ 4096601 w 9662615"/>
              <a:gd name="connsiteY68" fmla="*/ 1521563 h 1592835"/>
              <a:gd name="connsiteX69" fmla="*/ 3970635 w 9662615"/>
              <a:gd name="connsiteY69" fmla="*/ 1544815 h 1592835"/>
              <a:gd name="connsiteX70" fmla="*/ 3833906 w 9662615"/>
              <a:gd name="connsiteY70" fmla="*/ 1516637 h 1592835"/>
              <a:gd name="connsiteX71" fmla="*/ 3696258 w 9662615"/>
              <a:gd name="connsiteY71" fmla="*/ 1537563 h 1592835"/>
              <a:gd name="connsiteX72" fmla="*/ 3594070 w 9662615"/>
              <a:gd name="connsiteY72" fmla="*/ 1509422 h 1592835"/>
              <a:gd name="connsiteX73" fmla="*/ 3565233 w 9662615"/>
              <a:gd name="connsiteY73" fmla="*/ 1515122 h 1592835"/>
              <a:gd name="connsiteX74" fmla="*/ 3560267 w 9662615"/>
              <a:gd name="connsiteY74" fmla="*/ 1516288 h 1592835"/>
              <a:gd name="connsiteX75" fmla="*/ 3540258 w 9662615"/>
              <a:gd name="connsiteY75" fmla="*/ 1516976 h 1592835"/>
              <a:gd name="connsiteX76" fmla="*/ 3534780 w 9662615"/>
              <a:gd name="connsiteY76" fmla="*/ 1522141 h 1592835"/>
              <a:gd name="connsiteX77" fmla="*/ 3504783 w 9662615"/>
              <a:gd name="connsiteY77" fmla="*/ 1526739 h 1592835"/>
              <a:gd name="connsiteX78" fmla="*/ 3430805 w 9662615"/>
              <a:gd name="connsiteY78" fmla="*/ 1542521 h 1592835"/>
              <a:gd name="connsiteX79" fmla="*/ 3292707 w 9662615"/>
              <a:gd name="connsiteY79" fmla="*/ 1520490 h 1592835"/>
              <a:gd name="connsiteX80" fmla="*/ 3187872 w 9662615"/>
              <a:gd name="connsiteY80" fmla="*/ 1519991 h 1592835"/>
              <a:gd name="connsiteX81" fmla="*/ 3148026 w 9662615"/>
              <a:gd name="connsiteY81" fmla="*/ 1524777 h 1592835"/>
              <a:gd name="connsiteX82" fmla="*/ 3092394 w 9662615"/>
              <a:gd name="connsiteY82" fmla="*/ 1528115 h 1592835"/>
              <a:gd name="connsiteX83" fmla="*/ 2994200 w 9662615"/>
              <a:gd name="connsiteY83" fmla="*/ 1537857 h 1592835"/>
              <a:gd name="connsiteX84" fmla="*/ 2862301 w 9662615"/>
              <a:gd name="connsiteY84" fmla="*/ 1544250 h 1592835"/>
              <a:gd name="connsiteX85" fmla="*/ 2766335 w 9662615"/>
              <a:gd name="connsiteY85" fmla="*/ 1527662 h 1592835"/>
              <a:gd name="connsiteX86" fmla="*/ 2757836 w 9662615"/>
              <a:gd name="connsiteY86" fmla="*/ 1531371 h 1592835"/>
              <a:gd name="connsiteX87" fmla="*/ 2691555 w 9662615"/>
              <a:gd name="connsiteY87" fmla="*/ 1530283 h 1592835"/>
              <a:gd name="connsiteX88" fmla="*/ 2491676 w 9662615"/>
              <a:gd name="connsiteY88" fmla="*/ 1500859 h 1592835"/>
              <a:gd name="connsiteX89" fmla="*/ 2378036 w 9662615"/>
              <a:gd name="connsiteY89" fmla="*/ 1520645 h 1592835"/>
              <a:gd name="connsiteX90" fmla="*/ 2284269 w 9662615"/>
              <a:gd name="connsiteY90" fmla="*/ 1503068 h 1592835"/>
              <a:gd name="connsiteX91" fmla="*/ 2207104 w 9662615"/>
              <a:gd name="connsiteY91" fmla="*/ 1508888 h 1592835"/>
              <a:gd name="connsiteX92" fmla="*/ 2149226 w 9662615"/>
              <a:gd name="connsiteY92" fmla="*/ 1523409 h 1592835"/>
              <a:gd name="connsiteX93" fmla="*/ 2084783 w 9662615"/>
              <a:gd name="connsiteY93" fmla="*/ 1524245 h 1592835"/>
              <a:gd name="connsiteX94" fmla="*/ 2070075 w 9662615"/>
              <a:gd name="connsiteY94" fmla="*/ 1511285 h 1592835"/>
              <a:gd name="connsiteX95" fmla="*/ 2001057 w 9662615"/>
              <a:gd name="connsiteY95" fmla="*/ 1516449 h 1592835"/>
              <a:gd name="connsiteX96" fmla="*/ 1896330 w 9662615"/>
              <a:gd name="connsiteY96" fmla="*/ 1525725 h 1592835"/>
              <a:gd name="connsiteX97" fmla="*/ 1835994 w 9662615"/>
              <a:gd name="connsiteY97" fmla="*/ 1527678 h 1592835"/>
              <a:gd name="connsiteX98" fmla="*/ 1671119 w 9662615"/>
              <a:gd name="connsiteY98" fmla="*/ 1536701 h 1592835"/>
              <a:gd name="connsiteX99" fmla="*/ 1601337 w 9662615"/>
              <a:gd name="connsiteY99" fmla="*/ 1548552 h 1592835"/>
              <a:gd name="connsiteX100" fmla="*/ 1407755 w 9662615"/>
              <a:gd name="connsiteY100" fmla="*/ 1571444 h 1592835"/>
              <a:gd name="connsiteX101" fmla="*/ 1271994 w 9662615"/>
              <a:gd name="connsiteY101" fmla="*/ 1579471 h 1592835"/>
              <a:gd name="connsiteX102" fmla="*/ 1249226 w 9662615"/>
              <a:gd name="connsiteY102" fmla="*/ 1583140 h 1592835"/>
              <a:gd name="connsiteX103" fmla="*/ 1217719 w 9662615"/>
              <a:gd name="connsiteY103" fmla="*/ 1580863 h 1592835"/>
              <a:gd name="connsiteX104" fmla="*/ 1091432 w 9662615"/>
              <a:gd name="connsiteY104" fmla="*/ 1571003 h 1592835"/>
              <a:gd name="connsiteX105" fmla="*/ 992039 w 9662615"/>
              <a:gd name="connsiteY105" fmla="*/ 1556662 h 1592835"/>
              <a:gd name="connsiteX106" fmla="*/ 868264 w 9662615"/>
              <a:gd name="connsiteY106" fmla="*/ 1566392 h 1592835"/>
              <a:gd name="connsiteX107" fmla="*/ 792765 w 9662615"/>
              <a:gd name="connsiteY107" fmla="*/ 1563102 h 1592835"/>
              <a:gd name="connsiteX108" fmla="*/ 669055 w 9662615"/>
              <a:gd name="connsiteY108" fmla="*/ 1543638 h 1592835"/>
              <a:gd name="connsiteX109" fmla="*/ 506152 w 9662615"/>
              <a:gd name="connsiteY109" fmla="*/ 1549124 h 1592835"/>
              <a:gd name="connsiteX110" fmla="*/ 472797 w 9662615"/>
              <a:gd name="connsiteY110" fmla="*/ 1568904 h 1592835"/>
              <a:gd name="connsiteX111" fmla="*/ 427864 w 9662615"/>
              <a:gd name="connsiteY111" fmla="*/ 1580848 h 1592835"/>
              <a:gd name="connsiteX112" fmla="*/ 408381 w 9662615"/>
              <a:gd name="connsiteY112" fmla="*/ 1552940 h 1592835"/>
              <a:gd name="connsiteX113" fmla="*/ 267163 w 9662615"/>
              <a:gd name="connsiteY113" fmla="*/ 1531913 h 1592835"/>
              <a:gd name="connsiteX114" fmla="*/ 196644 w 9662615"/>
              <a:gd name="connsiteY114" fmla="*/ 1524565 h 1592835"/>
              <a:gd name="connsiteX115" fmla="*/ 86819 w 9662615"/>
              <a:gd name="connsiteY115" fmla="*/ 1519517 h 1592835"/>
              <a:gd name="connsiteX116" fmla="*/ 53369 w 9662615"/>
              <a:gd name="connsiteY116" fmla="*/ 1516853 h 1592835"/>
              <a:gd name="connsiteX117" fmla="*/ 2359 w 9662615"/>
              <a:gd name="connsiteY117" fmla="*/ 1515247 h 1592835"/>
              <a:gd name="connsiteX118" fmla="*/ 0 w 9662615"/>
              <a:gd name="connsiteY118" fmla="*/ 1514932 h 1592835"/>
              <a:gd name="connsiteX119" fmla="*/ 0 w 9662615"/>
              <a:gd name="connsiteY119"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0033 w 9662615"/>
              <a:gd name="connsiteY60" fmla="*/ 1555274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5334 w 9662615"/>
              <a:gd name="connsiteY60" fmla="*/ 1581778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565435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21094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21094"/>
              <a:gd name="connsiteX1" fmla="*/ 9662615 w 9662615"/>
              <a:gd name="connsiteY1" fmla="*/ 0 h 1621094"/>
              <a:gd name="connsiteX2" fmla="*/ 9662615 w 9662615"/>
              <a:gd name="connsiteY2" fmla="*/ 1280346 h 1621094"/>
              <a:gd name="connsiteX3" fmla="*/ 9658420 w 9662615"/>
              <a:gd name="connsiteY3" fmla="*/ 1280106 h 1621094"/>
              <a:gd name="connsiteX4" fmla="*/ 9469546 w 9662615"/>
              <a:gd name="connsiteY4" fmla="*/ 1289837 h 1621094"/>
              <a:gd name="connsiteX5" fmla="*/ 9385895 w 9662615"/>
              <a:gd name="connsiteY5" fmla="*/ 1269203 h 1621094"/>
              <a:gd name="connsiteX6" fmla="*/ 9144767 w 9662615"/>
              <a:gd name="connsiteY6" fmla="*/ 1264120 h 1621094"/>
              <a:gd name="connsiteX7" fmla="*/ 8837252 w 9662615"/>
              <a:gd name="connsiteY7" fmla="*/ 1350515 h 1621094"/>
              <a:gd name="connsiteX8" fmla="*/ 8705466 w 9662615"/>
              <a:gd name="connsiteY8" fmla="*/ 1342419 h 1621094"/>
              <a:gd name="connsiteX9" fmla="*/ 8652221 w 9662615"/>
              <a:gd name="connsiteY9" fmla="*/ 1326906 h 1621094"/>
              <a:gd name="connsiteX10" fmla="*/ 8632312 w 9662615"/>
              <a:gd name="connsiteY10" fmla="*/ 1326025 h 1621094"/>
              <a:gd name="connsiteX11" fmla="*/ 8591582 w 9662615"/>
              <a:gd name="connsiteY11" fmla="*/ 1341666 h 1621094"/>
              <a:gd name="connsiteX12" fmla="*/ 8537336 w 9662615"/>
              <a:gd name="connsiteY12" fmla="*/ 1341684 h 1621094"/>
              <a:gd name="connsiteX13" fmla="*/ 8472508 w 9662615"/>
              <a:gd name="connsiteY13" fmla="*/ 1363109 h 1621094"/>
              <a:gd name="connsiteX14" fmla="*/ 8258477 w 9662615"/>
              <a:gd name="connsiteY14" fmla="*/ 1370666 h 1621094"/>
              <a:gd name="connsiteX15" fmla="*/ 8197961 w 9662615"/>
              <a:gd name="connsiteY15" fmla="*/ 1392804 h 1621094"/>
              <a:gd name="connsiteX16" fmla="*/ 8171196 w 9662615"/>
              <a:gd name="connsiteY16" fmla="*/ 1397216 h 1621094"/>
              <a:gd name="connsiteX17" fmla="*/ 8127667 w 9662615"/>
              <a:gd name="connsiteY17" fmla="*/ 1418254 h 1621094"/>
              <a:gd name="connsiteX18" fmla="*/ 7974579 w 9662615"/>
              <a:gd name="connsiteY18" fmla="*/ 1383439 h 1621094"/>
              <a:gd name="connsiteX19" fmla="*/ 7768351 w 9662615"/>
              <a:gd name="connsiteY19" fmla="*/ 1395051 h 1621094"/>
              <a:gd name="connsiteX20" fmla="*/ 7635985 w 9662615"/>
              <a:gd name="connsiteY20" fmla="*/ 1386363 h 1621094"/>
              <a:gd name="connsiteX21" fmla="*/ 7466069 w 9662615"/>
              <a:gd name="connsiteY21" fmla="*/ 1377654 h 1621094"/>
              <a:gd name="connsiteX22" fmla="*/ 7355642 w 9662615"/>
              <a:gd name="connsiteY22" fmla="*/ 1407761 h 1621094"/>
              <a:gd name="connsiteX23" fmla="*/ 7151610 w 9662615"/>
              <a:gd name="connsiteY23" fmla="*/ 1397856 h 1621094"/>
              <a:gd name="connsiteX24" fmla="*/ 7082147 w 9662615"/>
              <a:gd name="connsiteY24" fmla="*/ 1406113 h 1621094"/>
              <a:gd name="connsiteX25" fmla="*/ 7014958 w 9662615"/>
              <a:gd name="connsiteY25" fmla="*/ 1396883 h 1621094"/>
              <a:gd name="connsiteX26" fmla="*/ 6907567 w 9662615"/>
              <a:gd name="connsiteY26" fmla="*/ 1419149 h 1621094"/>
              <a:gd name="connsiteX27" fmla="*/ 6748428 w 9662615"/>
              <a:gd name="connsiteY27" fmla="*/ 1420308 h 1621094"/>
              <a:gd name="connsiteX28" fmla="*/ 6654257 w 9662615"/>
              <a:gd name="connsiteY28" fmla="*/ 1424143 h 1621094"/>
              <a:gd name="connsiteX29" fmla="*/ 6620123 w 9662615"/>
              <a:gd name="connsiteY29" fmla="*/ 1430535 h 1621094"/>
              <a:gd name="connsiteX30" fmla="*/ 6571355 w 9662615"/>
              <a:gd name="connsiteY30" fmla="*/ 1436144 h 1621094"/>
              <a:gd name="connsiteX31" fmla="*/ 6486557 w 9662615"/>
              <a:gd name="connsiteY31" fmla="*/ 1449861 h 1621094"/>
              <a:gd name="connsiteX32" fmla="*/ 6370419 w 9662615"/>
              <a:gd name="connsiteY32" fmla="*/ 1461649 h 1621094"/>
              <a:gd name="connsiteX33" fmla="*/ 6278839 w 9662615"/>
              <a:gd name="connsiteY33" fmla="*/ 1449160 h 1621094"/>
              <a:gd name="connsiteX34" fmla="*/ 6272455 w 9662615"/>
              <a:gd name="connsiteY34" fmla="*/ 1453191 h 1621094"/>
              <a:gd name="connsiteX35" fmla="*/ 6212659 w 9662615"/>
              <a:gd name="connsiteY35" fmla="*/ 1454850 h 1621094"/>
              <a:gd name="connsiteX36" fmla="*/ 6069317 w 9662615"/>
              <a:gd name="connsiteY36" fmla="*/ 1445838 h 1621094"/>
              <a:gd name="connsiteX37" fmla="*/ 5878477 w 9662615"/>
              <a:gd name="connsiteY37" fmla="*/ 1439180 h 1621094"/>
              <a:gd name="connsiteX38" fmla="*/ 5838387 w 9662615"/>
              <a:gd name="connsiteY38" fmla="*/ 1444679 h 1621094"/>
              <a:gd name="connsiteX39" fmla="*/ 5771136 w 9662615"/>
              <a:gd name="connsiteY39" fmla="*/ 1453639 h 1621094"/>
              <a:gd name="connsiteX40" fmla="*/ 5724081 w 9662615"/>
              <a:gd name="connsiteY40" fmla="*/ 1470431 h 1621094"/>
              <a:gd name="connsiteX41" fmla="*/ 5666577 w 9662615"/>
              <a:gd name="connsiteY41" fmla="*/ 1473921 h 1621094"/>
              <a:gd name="connsiteX42" fmla="*/ 5649068 w 9662615"/>
              <a:gd name="connsiteY42" fmla="*/ 1461676 h 1621094"/>
              <a:gd name="connsiteX43" fmla="*/ 5588902 w 9662615"/>
              <a:gd name="connsiteY43" fmla="*/ 1469647 h 1621094"/>
              <a:gd name="connsiteX44" fmla="*/ 5498090 w 9662615"/>
              <a:gd name="connsiteY44" fmla="*/ 1483173 h 1621094"/>
              <a:gd name="connsiteX45" fmla="*/ 5444641 w 9662615"/>
              <a:gd name="connsiteY45" fmla="*/ 1487602 h 1621094"/>
              <a:gd name="connsiteX46" fmla="*/ 5299812 w 9662615"/>
              <a:gd name="connsiteY46" fmla="*/ 1503362 h 1621094"/>
              <a:gd name="connsiteX47" fmla="*/ 5213947 w 9662615"/>
              <a:gd name="connsiteY47" fmla="*/ 1516637 h 1621094"/>
              <a:gd name="connsiteX48" fmla="*/ 5090342 w 9662615"/>
              <a:gd name="connsiteY48" fmla="*/ 1546680 h 1621094"/>
              <a:gd name="connsiteX49" fmla="*/ 5129812 w 9662615"/>
              <a:gd name="connsiteY49" fmla="*/ 1521277 h 1621094"/>
              <a:gd name="connsiteX50" fmla="*/ 5059484 w 9662615"/>
              <a:gd name="connsiteY50" fmla="*/ 1546802 h 1621094"/>
              <a:gd name="connsiteX51" fmla="*/ 5038524 w 9662615"/>
              <a:gd name="connsiteY51" fmla="*/ 1545675 h 1621094"/>
              <a:gd name="connsiteX52" fmla="*/ 5026564 w 9662615"/>
              <a:gd name="connsiteY52" fmla="*/ 1545376 h 1621094"/>
              <a:gd name="connsiteX53" fmla="*/ 4969433 w 9662615"/>
              <a:gd name="connsiteY53" fmla="*/ 1550865 h 1621094"/>
              <a:gd name="connsiteX54" fmla="*/ 4921303 w 9662615"/>
              <a:gd name="connsiteY54" fmla="*/ 1575379 h 1621094"/>
              <a:gd name="connsiteX55" fmla="*/ 4871726 w 9662615"/>
              <a:gd name="connsiteY55" fmla="*/ 1570584 h 1621094"/>
              <a:gd name="connsiteX56" fmla="*/ 4847242 w 9662615"/>
              <a:gd name="connsiteY56" fmla="*/ 1621094 h 1621094"/>
              <a:gd name="connsiteX57" fmla="*/ 4821058 w 9662615"/>
              <a:gd name="connsiteY57" fmla="*/ 1553078 h 1621094"/>
              <a:gd name="connsiteX58" fmla="*/ 4791466 w 9662615"/>
              <a:gd name="connsiteY58" fmla="*/ 1561324 h 1621094"/>
              <a:gd name="connsiteX59" fmla="*/ 4784247 w 9662615"/>
              <a:gd name="connsiteY59" fmla="*/ 1562342 h 1621094"/>
              <a:gd name="connsiteX60" fmla="*/ 4735334 w 9662615"/>
              <a:gd name="connsiteY60" fmla="*/ 1581778 h 1621094"/>
              <a:gd name="connsiteX61" fmla="*/ 4697562 w 9662615"/>
              <a:gd name="connsiteY61" fmla="*/ 1551206 h 1621094"/>
              <a:gd name="connsiteX62" fmla="*/ 4662664 w 9662615"/>
              <a:gd name="connsiteY62" fmla="*/ 1573162 h 1621094"/>
              <a:gd name="connsiteX63" fmla="*/ 4603028 w 9662615"/>
              <a:gd name="connsiteY63" fmla="*/ 1568821 h 1621094"/>
              <a:gd name="connsiteX64" fmla="*/ 4541612 w 9662615"/>
              <a:gd name="connsiteY64" fmla="*/ 1545262 h 1621094"/>
              <a:gd name="connsiteX65" fmla="*/ 4422155 w 9662615"/>
              <a:gd name="connsiteY65" fmla="*/ 1542059 h 1621094"/>
              <a:gd name="connsiteX66" fmla="*/ 4221826 w 9662615"/>
              <a:gd name="connsiteY66" fmla="*/ 1508923 h 1621094"/>
              <a:gd name="connsiteX67" fmla="*/ 4096601 w 9662615"/>
              <a:gd name="connsiteY67" fmla="*/ 1521563 h 1621094"/>
              <a:gd name="connsiteX68" fmla="*/ 3970635 w 9662615"/>
              <a:gd name="connsiteY68" fmla="*/ 1544815 h 1621094"/>
              <a:gd name="connsiteX69" fmla="*/ 3833906 w 9662615"/>
              <a:gd name="connsiteY69" fmla="*/ 1516637 h 1621094"/>
              <a:gd name="connsiteX70" fmla="*/ 3696258 w 9662615"/>
              <a:gd name="connsiteY70" fmla="*/ 1537563 h 1621094"/>
              <a:gd name="connsiteX71" fmla="*/ 3594070 w 9662615"/>
              <a:gd name="connsiteY71" fmla="*/ 1509422 h 1621094"/>
              <a:gd name="connsiteX72" fmla="*/ 3565233 w 9662615"/>
              <a:gd name="connsiteY72" fmla="*/ 1515122 h 1621094"/>
              <a:gd name="connsiteX73" fmla="*/ 3560267 w 9662615"/>
              <a:gd name="connsiteY73" fmla="*/ 1516288 h 1621094"/>
              <a:gd name="connsiteX74" fmla="*/ 3540258 w 9662615"/>
              <a:gd name="connsiteY74" fmla="*/ 1516976 h 1621094"/>
              <a:gd name="connsiteX75" fmla="*/ 3534780 w 9662615"/>
              <a:gd name="connsiteY75" fmla="*/ 1522141 h 1621094"/>
              <a:gd name="connsiteX76" fmla="*/ 3504783 w 9662615"/>
              <a:gd name="connsiteY76" fmla="*/ 1526739 h 1621094"/>
              <a:gd name="connsiteX77" fmla="*/ 3430805 w 9662615"/>
              <a:gd name="connsiteY77" fmla="*/ 1542521 h 1621094"/>
              <a:gd name="connsiteX78" fmla="*/ 3292707 w 9662615"/>
              <a:gd name="connsiteY78" fmla="*/ 1520490 h 1621094"/>
              <a:gd name="connsiteX79" fmla="*/ 3187872 w 9662615"/>
              <a:gd name="connsiteY79" fmla="*/ 1519991 h 1621094"/>
              <a:gd name="connsiteX80" fmla="*/ 3148026 w 9662615"/>
              <a:gd name="connsiteY80" fmla="*/ 1524777 h 1621094"/>
              <a:gd name="connsiteX81" fmla="*/ 3092394 w 9662615"/>
              <a:gd name="connsiteY81" fmla="*/ 1528115 h 1621094"/>
              <a:gd name="connsiteX82" fmla="*/ 2994200 w 9662615"/>
              <a:gd name="connsiteY82" fmla="*/ 1537857 h 1621094"/>
              <a:gd name="connsiteX83" fmla="*/ 2862301 w 9662615"/>
              <a:gd name="connsiteY83" fmla="*/ 1544250 h 1621094"/>
              <a:gd name="connsiteX84" fmla="*/ 2766335 w 9662615"/>
              <a:gd name="connsiteY84" fmla="*/ 1527662 h 1621094"/>
              <a:gd name="connsiteX85" fmla="*/ 2757836 w 9662615"/>
              <a:gd name="connsiteY85" fmla="*/ 1531371 h 1621094"/>
              <a:gd name="connsiteX86" fmla="*/ 2691555 w 9662615"/>
              <a:gd name="connsiteY86" fmla="*/ 1530283 h 1621094"/>
              <a:gd name="connsiteX87" fmla="*/ 2491676 w 9662615"/>
              <a:gd name="connsiteY87" fmla="*/ 1500859 h 1621094"/>
              <a:gd name="connsiteX88" fmla="*/ 2378036 w 9662615"/>
              <a:gd name="connsiteY88" fmla="*/ 1520645 h 1621094"/>
              <a:gd name="connsiteX89" fmla="*/ 2284269 w 9662615"/>
              <a:gd name="connsiteY89" fmla="*/ 1503068 h 1621094"/>
              <a:gd name="connsiteX90" fmla="*/ 2207104 w 9662615"/>
              <a:gd name="connsiteY90" fmla="*/ 1508888 h 1621094"/>
              <a:gd name="connsiteX91" fmla="*/ 2149226 w 9662615"/>
              <a:gd name="connsiteY91" fmla="*/ 1523409 h 1621094"/>
              <a:gd name="connsiteX92" fmla="*/ 2084783 w 9662615"/>
              <a:gd name="connsiteY92" fmla="*/ 1524245 h 1621094"/>
              <a:gd name="connsiteX93" fmla="*/ 2070075 w 9662615"/>
              <a:gd name="connsiteY93" fmla="*/ 1511285 h 1621094"/>
              <a:gd name="connsiteX94" fmla="*/ 2001057 w 9662615"/>
              <a:gd name="connsiteY94" fmla="*/ 1516449 h 1621094"/>
              <a:gd name="connsiteX95" fmla="*/ 1896330 w 9662615"/>
              <a:gd name="connsiteY95" fmla="*/ 1525725 h 1621094"/>
              <a:gd name="connsiteX96" fmla="*/ 1835994 w 9662615"/>
              <a:gd name="connsiteY96" fmla="*/ 1527678 h 1621094"/>
              <a:gd name="connsiteX97" fmla="*/ 1671119 w 9662615"/>
              <a:gd name="connsiteY97" fmla="*/ 1536701 h 1621094"/>
              <a:gd name="connsiteX98" fmla="*/ 1601337 w 9662615"/>
              <a:gd name="connsiteY98" fmla="*/ 1548552 h 1621094"/>
              <a:gd name="connsiteX99" fmla="*/ 1407755 w 9662615"/>
              <a:gd name="connsiteY99" fmla="*/ 1571444 h 1621094"/>
              <a:gd name="connsiteX100" fmla="*/ 1271994 w 9662615"/>
              <a:gd name="connsiteY100" fmla="*/ 1579471 h 1621094"/>
              <a:gd name="connsiteX101" fmla="*/ 1249226 w 9662615"/>
              <a:gd name="connsiteY101" fmla="*/ 1583140 h 1621094"/>
              <a:gd name="connsiteX102" fmla="*/ 1217719 w 9662615"/>
              <a:gd name="connsiteY102" fmla="*/ 1580863 h 1621094"/>
              <a:gd name="connsiteX103" fmla="*/ 1091432 w 9662615"/>
              <a:gd name="connsiteY103" fmla="*/ 1571003 h 1621094"/>
              <a:gd name="connsiteX104" fmla="*/ 992039 w 9662615"/>
              <a:gd name="connsiteY104" fmla="*/ 1556662 h 1621094"/>
              <a:gd name="connsiteX105" fmla="*/ 868264 w 9662615"/>
              <a:gd name="connsiteY105" fmla="*/ 1566392 h 1621094"/>
              <a:gd name="connsiteX106" fmla="*/ 792765 w 9662615"/>
              <a:gd name="connsiteY106" fmla="*/ 1563102 h 1621094"/>
              <a:gd name="connsiteX107" fmla="*/ 669055 w 9662615"/>
              <a:gd name="connsiteY107" fmla="*/ 1543638 h 1621094"/>
              <a:gd name="connsiteX108" fmla="*/ 506152 w 9662615"/>
              <a:gd name="connsiteY108" fmla="*/ 1549124 h 1621094"/>
              <a:gd name="connsiteX109" fmla="*/ 472797 w 9662615"/>
              <a:gd name="connsiteY109" fmla="*/ 1568904 h 1621094"/>
              <a:gd name="connsiteX110" fmla="*/ 427864 w 9662615"/>
              <a:gd name="connsiteY110" fmla="*/ 1580848 h 1621094"/>
              <a:gd name="connsiteX111" fmla="*/ 408381 w 9662615"/>
              <a:gd name="connsiteY111" fmla="*/ 1552940 h 1621094"/>
              <a:gd name="connsiteX112" fmla="*/ 267163 w 9662615"/>
              <a:gd name="connsiteY112" fmla="*/ 1531913 h 1621094"/>
              <a:gd name="connsiteX113" fmla="*/ 196644 w 9662615"/>
              <a:gd name="connsiteY113" fmla="*/ 1524565 h 1621094"/>
              <a:gd name="connsiteX114" fmla="*/ 86819 w 9662615"/>
              <a:gd name="connsiteY114" fmla="*/ 1519517 h 1621094"/>
              <a:gd name="connsiteX115" fmla="*/ 53369 w 9662615"/>
              <a:gd name="connsiteY115" fmla="*/ 1516853 h 1621094"/>
              <a:gd name="connsiteX116" fmla="*/ 2359 w 9662615"/>
              <a:gd name="connsiteY116" fmla="*/ 1515247 h 1621094"/>
              <a:gd name="connsiteX117" fmla="*/ 0 w 9662615"/>
              <a:gd name="connsiteY117" fmla="*/ 1514932 h 1621094"/>
              <a:gd name="connsiteX118" fmla="*/ 0 w 9662615"/>
              <a:gd name="connsiteY118" fmla="*/ 0 h 1621094"/>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1303 w 9662615"/>
              <a:gd name="connsiteY54" fmla="*/ 1575379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7680"/>
              <a:gd name="connsiteX1" fmla="*/ 9662615 w 9662615"/>
              <a:gd name="connsiteY1" fmla="*/ 0 h 1597680"/>
              <a:gd name="connsiteX2" fmla="*/ 9662615 w 9662615"/>
              <a:gd name="connsiteY2" fmla="*/ 1280346 h 1597680"/>
              <a:gd name="connsiteX3" fmla="*/ 9658420 w 9662615"/>
              <a:gd name="connsiteY3" fmla="*/ 1280106 h 1597680"/>
              <a:gd name="connsiteX4" fmla="*/ 9469546 w 9662615"/>
              <a:gd name="connsiteY4" fmla="*/ 1289837 h 1597680"/>
              <a:gd name="connsiteX5" fmla="*/ 9385895 w 9662615"/>
              <a:gd name="connsiteY5" fmla="*/ 1269203 h 1597680"/>
              <a:gd name="connsiteX6" fmla="*/ 9144767 w 9662615"/>
              <a:gd name="connsiteY6" fmla="*/ 1264120 h 1597680"/>
              <a:gd name="connsiteX7" fmla="*/ 8837252 w 9662615"/>
              <a:gd name="connsiteY7" fmla="*/ 1350515 h 1597680"/>
              <a:gd name="connsiteX8" fmla="*/ 8705466 w 9662615"/>
              <a:gd name="connsiteY8" fmla="*/ 1342419 h 1597680"/>
              <a:gd name="connsiteX9" fmla="*/ 8652221 w 9662615"/>
              <a:gd name="connsiteY9" fmla="*/ 1326906 h 1597680"/>
              <a:gd name="connsiteX10" fmla="*/ 8632312 w 9662615"/>
              <a:gd name="connsiteY10" fmla="*/ 1326025 h 1597680"/>
              <a:gd name="connsiteX11" fmla="*/ 8591582 w 9662615"/>
              <a:gd name="connsiteY11" fmla="*/ 1341666 h 1597680"/>
              <a:gd name="connsiteX12" fmla="*/ 8537336 w 9662615"/>
              <a:gd name="connsiteY12" fmla="*/ 1341684 h 1597680"/>
              <a:gd name="connsiteX13" fmla="*/ 8472508 w 9662615"/>
              <a:gd name="connsiteY13" fmla="*/ 1363109 h 1597680"/>
              <a:gd name="connsiteX14" fmla="*/ 8258477 w 9662615"/>
              <a:gd name="connsiteY14" fmla="*/ 1370666 h 1597680"/>
              <a:gd name="connsiteX15" fmla="*/ 8197961 w 9662615"/>
              <a:gd name="connsiteY15" fmla="*/ 1392804 h 1597680"/>
              <a:gd name="connsiteX16" fmla="*/ 8171196 w 9662615"/>
              <a:gd name="connsiteY16" fmla="*/ 1397216 h 1597680"/>
              <a:gd name="connsiteX17" fmla="*/ 8127667 w 9662615"/>
              <a:gd name="connsiteY17" fmla="*/ 1418254 h 1597680"/>
              <a:gd name="connsiteX18" fmla="*/ 7974579 w 9662615"/>
              <a:gd name="connsiteY18" fmla="*/ 1383439 h 1597680"/>
              <a:gd name="connsiteX19" fmla="*/ 7768351 w 9662615"/>
              <a:gd name="connsiteY19" fmla="*/ 1395051 h 1597680"/>
              <a:gd name="connsiteX20" fmla="*/ 7635985 w 9662615"/>
              <a:gd name="connsiteY20" fmla="*/ 1386363 h 1597680"/>
              <a:gd name="connsiteX21" fmla="*/ 7466069 w 9662615"/>
              <a:gd name="connsiteY21" fmla="*/ 1377654 h 1597680"/>
              <a:gd name="connsiteX22" fmla="*/ 7355642 w 9662615"/>
              <a:gd name="connsiteY22" fmla="*/ 1407761 h 1597680"/>
              <a:gd name="connsiteX23" fmla="*/ 7151610 w 9662615"/>
              <a:gd name="connsiteY23" fmla="*/ 1397856 h 1597680"/>
              <a:gd name="connsiteX24" fmla="*/ 7082147 w 9662615"/>
              <a:gd name="connsiteY24" fmla="*/ 1406113 h 1597680"/>
              <a:gd name="connsiteX25" fmla="*/ 7014958 w 9662615"/>
              <a:gd name="connsiteY25" fmla="*/ 1396883 h 1597680"/>
              <a:gd name="connsiteX26" fmla="*/ 6907567 w 9662615"/>
              <a:gd name="connsiteY26" fmla="*/ 1419149 h 1597680"/>
              <a:gd name="connsiteX27" fmla="*/ 6748428 w 9662615"/>
              <a:gd name="connsiteY27" fmla="*/ 1420308 h 1597680"/>
              <a:gd name="connsiteX28" fmla="*/ 6654257 w 9662615"/>
              <a:gd name="connsiteY28" fmla="*/ 1424143 h 1597680"/>
              <a:gd name="connsiteX29" fmla="*/ 6620123 w 9662615"/>
              <a:gd name="connsiteY29" fmla="*/ 1430535 h 1597680"/>
              <a:gd name="connsiteX30" fmla="*/ 6571355 w 9662615"/>
              <a:gd name="connsiteY30" fmla="*/ 1436144 h 1597680"/>
              <a:gd name="connsiteX31" fmla="*/ 6486557 w 9662615"/>
              <a:gd name="connsiteY31" fmla="*/ 1449861 h 1597680"/>
              <a:gd name="connsiteX32" fmla="*/ 6370419 w 9662615"/>
              <a:gd name="connsiteY32" fmla="*/ 1461649 h 1597680"/>
              <a:gd name="connsiteX33" fmla="*/ 6278839 w 9662615"/>
              <a:gd name="connsiteY33" fmla="*/ 1449160 h 1597680"/>
              <a:gd name="connsiteX34" fmla="*/ 6272455 w 9662615"/>
              <a:gd name="connsiteY34" fmla="*/ 1453191 h 1597680"/>
              <a:gd name="connsiteX35" fmla="*/ 6212659 w 9662615"/>
              <a:gd name="connsiteY35" fmla="*/ 1454850 h 1597680"/>
              <a:gd name="connsiteX36" fmla="*/ 6069317 w 9662615"/>
              <a:gd name="connsiteY36" fmla="*/ 1445838 h 1597680"/>
              <a:gd name="connsiteX37" fmla="*/ 5878477 w 9662615"/>
              <a:gd name="connsiteY37" fmla="*/ 1439180 h 1597680"/>
              <a:gd name="connsiteX38" fmla="*/ 5838387 w 9662615"/>
              <a:gd name="connsiteY38" fmla="*/ 1444679 h 1597680"/>
              <a:gd name="connsiteX39" fmla="*/ 5771136 w 9662615"/>
              <a:gd name="connsiteY39" fmla="*/ 1453639 h 1597680"/>
              <a:gd name="connsiteX40" fmla="*/ 5724081 w 9662615"/>
              <a:gd name="connsiteY40" fmla="*/ 1470431 h 1597680"/>
              <a:gd name="connsiteX41" fmla="*/ 5666577 w 9662615"/>
              <a:gd name="connsiteY41" fmla="*/ 1473921 h 1597680"/>
              <a:gd name="connsiteX42" fmla="*/ 5649068 w 9662615"/>
              <a:gd name="connsiteY42" fmla="*/ 1461676 h 1597680"/>
              <a:gd name="connsiteX43" fmla="*/ 5588902 w 9662615"/>
              <a:gd name="connsiteY43" fmla="*/ 1469647 h 1597680"/>
              <a:gd name="connsiteX44" fmla="*/ 5498090 w 9662615"/>
              <a:gd name="connsiteY44" fmla="*/ 1483173 h 1597680"/>
              <a:gd name="connsiteX45" fmla="*/ 5444641 w 9662615"/>
              <a:gd name="connsiteY45" fmla="*/ 1487602 h 1597680"/>
              <a:gd name="connsiteX46" fmla="*/ 5299812 w 9662615"/>
              <a:gd name="connsiteY46" fmla="*/ 1503362 h 1597680"/>
              <a:gd name="connsiteX47" fmla="*/ 5213947 w 9662615"/>
              <a:gd name="connsiteY47" fmla="*/ 1516637 h 1597680"/>
              <a:gd name="connsiteX48" fmla="*/ 5090342 w 9662615"/>
              <a:gd name="connsiteY48" fmla="*/ 1546680 h 1597680"/>
              <a:gd name="connsiteX49" fmla="*/ 5129812 w 9662615"/>
              <a:gd name="connsiteY49" fmla="*/ 1521277 h 1597680"/>
              <a:gd name="connsiteX50" fmla="*/ 5059484 w 9662615"/>
              <a:gd name="connsiteY50" fmla="*/ 1546802 h 1597680"/>
              <a:gd name="connsiteX51" fmla="*/ 5038524 w 9662615"/>
              <a:gd name="connsiteY51" fmla="*/ 1545675 h 1597680"/>
              <a:gd name="connsiteX52" fmla="*/ 5026564 w 9662615"/>
              <a:gd name="connsiteY52" fmla="*/ 1545376 h 1597680"/>
              <a:gd name="connsiteX53" fmla="*/ 4969433 w 9662615"/>
              <a:gd name="connsiteY53" fmla="*/ 1550865 h 1597680"/>
              <a:gd name="connsiteX54" fmla="*/ 4929254 w 9662615"/>
              <a:gd name="connsiteY54" fmla="*/ 1563452 h 1597680"/>
              <a:gd name="connsiteX55" fmla="*/ 4871726 w 9662615"/>
              <a:gd name="connsiteY55" fmla="*/ 1570584 h 1597680"/>
              <a:gd name="connsiteX56" fmla="*/ 4843267 w 9662615"/>
              <a:gd name="connsiteY56" fmla="*/ 1561459 h 1597680"/>
              <a:gd name="connsiteX57" fmla="*/ 4821058 w 9662615"/>
              <a:gd name="connsiteY57" fmla="*/ 1553078 h 1597680"/>
              <a:gd name="connsiteX58" fmla="*/ 4791466 w 9662615"/>
              <a:gd name="connsiteY58" fmla="*/ 1561324 h 1597680"/>
              <a:gd name="connsiteX59" fmla="*/ 4784247 w 9662615"/>
              <a:gd name="connsiteY59" fmla="*/ 1562342 h 1597680"/>
              <a:gd name="connsiteX60" fmla="*/ 4743285 w 9662615"/>
              <a:gd name="connsiteY60" fmla="*/ 1597680 h 1597680"/>
              <a:gd name="connsiteX61" fmla="*/ 4697562 w 9662615"/>
              <a:gd name="connsiteY61" fmla="*/ 1551206 h 1597680"/>
              <a:gd name="connsiteX62" fmla="*/ 4662664 w 9662615"/>
              <a:gd name="connsiteY62" fmla="*/ 1573162 h 1597680"/>
              <a:gd name="connsiteX63" fmla="*/ 4603028 w 9662615"/>
              <a:gd name="connsiteY63" fmla="*/ 1568821 h 1597680"/>
              <a:gd name="connsiteX64" fmla="*/ 4541612 w 9662615"/>
              <a:gd name="connsiteY64" fmla="*/ 1545262 h 1597680"/>
              <a:gd name="connsiteX65" fmla="*/ 4422155 w 9662615"/>
              <a:gd name="connsiteY65" fmla="*/ 1542059 h 1597680"/>
              <a:gd name="connsiteX66" fmla="*/ 4221826 w 9662615"/>
              <a:gd name="connsiteY66" fmla="*/ 1508923 h 1597680"/>
              <a:gd name="connsiteX67" fmla="*/ 4096601 w 9662615"/>
              <a:gd name="connsiteY67" fmla="*/ 1521563 h 1597680"/>
              <a:gd name="connsiteX68" fmla="*/ 3970635 w 9662615"/>
              <a:gd name="connsiteY68" fmla="*/ 1544815 h 1597680"/>
              <a:gd name="connsiteX69" fmla="*/ 3833906 w 9662615"/>
              <a:gd name="connsiteY69" fmla="*/ 1516637 h 1597680"/>
              <a:gd name="connsiteX70" fmla="*/ 3696258 w 9662615"/>
              <a:gd name="connsiteY70" fmla="*/ 1537563 h 1597680"/>
              <a:gd name="connsiteX71" fmla="*/ 3594070 w 9662615"/>
              <a:gd name="connsiteY71" fmla="*/ 1509422 h 1597680"/>
              <a:gd name="connsiteX72" fmla="*/ 3565233 w 9662615"/>
              <a:gd name="connsiteY72" fmla="*/ 1515122 h 1597680"/>
              <a:gd name="connsiteX73" fmla="*/ 3560267 w 9662615"/>
              <a:gd name="connsiteY73" fmla="*/ 1516288 h 1597680"/>
              <a:gd name="connsiteX74" fmla="*/ 3540258 w 9662615"/>
              <a:gd name="connsiteY74" fmla="*/ 1516976 h 1597680"/>
              <a:gd name="connsiteX75" fmla="*/ 3534780 w 9662615"/>
              <a:gd name="connsiteY75" fmla="*/ 1522141 h 1597680"/>
              <a:gd name="connsiteX76" fmla="*/ 3504783 w 9662615"/>
              <a:gd name="connsiteY76" fmla="*/ 1526739 h 1597680"/>
              <a:gd name="connsiteX77" fmla="*/ 3430805 w 9662615"/>
              <a:gd name="connsiteY77" fmla="*/ 1542521 h 1597680"/>
              <a:gd name="connsiteX78" fmla="*/ 3292707 w 9662615"/>
              <a:gd name="connsiteY78" fmla="*/ 1520490 h 1597680"/>
              <a:gd name="connsiteX79" fmla="*/ 3187872 w 9662615"/>
              <a:gd name="connsiteY79" fmla="*/ 1519991 h 1597680"/>
              <a:gd name="connsiteX80" fmla="*/ 3148026 w 9662615"/>
              <a:gd name="connsiteY80" fmla="*/ 1524777 h 1597680"/>
              <a:gd name="connsiteX81" fmla="*/ 3092394 w 9662615"/>
              <a:gd name="connsiteY81" fmla="*/ 1528115 h 1597680"/>
              <a:gd name="connsiteX82" fmla="*/ 2994200 w 9662615"/>
              <a:gd name="connsiteY82" fmla="*/ 1537857 h 1597680"/>
              <a:gd name="connsiteX83" fmla="*/ 2862301 w 9662615"/>
              <a:gd name="connsiteY83" fmla="*/ 1544250 h 1597680"/>
              <a:gd name="connsiteX84" fmla="*/ 2766335 w 9662615"/>
              <a:gd name="connsiteY84" fmla="*/ 1527662 h 1597680"/>
              <a:gd name="connsiteX85" fmla="*/ 2757836 w 9662615"/>
              <a:gd name="connsiteY85" fmla="*/ 1531371 h 1597680"/>
              <a:gd name="connsiteX86" fmla="*/ 2691555 w 9662615"/>
              <a:gd name="connsiteY86" fmla="*/ 1530283 h 1597680"/>
              <a:gd name="connsiteX87" fmla="*/ 2491676 w 9662615"/>
              <a:gd name="connsiteY87" fmla="*/ 1500859 h 1597680"/>
              <a:gd name="connsiteX88" fmla="*/ 2378036 w 9662615"/>
              <a:gd name="connsiteY88" fmla="*/ 1520645 h 1597680"/>
              <a:gd name="connsiteX89" fmla="*/ 2284269 w 9662615"/>
              <a:gd name="connsiteY89" fmla="*/ 1503068 h 1597680"/>
              <a:gd name="connsiteX90" fmla="*/ 2207104 w 9662615"/>
              <a:gd name="connsiteY90" fmla="*/ 1508888 h 1597680"/>
              <a:gd name="connsiteX91" fmla="*/ 2149226 w 9662615"/>
              <a:gd name="connsiteY91" fmla="*/ 1523409 h 1597680"/>
              <a:gd name="connsiteX92" fmla="*/ 2084783 w 9662615"/>
              <a:gd name="connsiteY92" fmla="*/ 1524245 h 1597680"/>
              <a:gd name="connsiteX93" fmla="*/ 2070075 w 9662615"/>
              <a:gd name="connsiteY93" fmla="*/ 1511285 h 1597680"/>
              <a:gd name="connsiteX94" fmla="*/ 2001057 w 9662615"/>
              <a:gd name="connsiteY94" fmla="*/ 1516449 h 1597680"/>
              <a:gd name="connsiteX95" fmla="*/ 1896330 w 9662615"/>
              <a:gd name="connsiteY95" fmla="*/ 1525725 h 1597680"/>
              <a:gd name="connsiteX96" fmla="*/ 1835994 w 9662615"/>
              <a:gd name="connsiteY96" fmla="*/ 1527678 h 1597680"/>
              <a:gd name="connsiteX97" fmla="*/ 1671119 w 9662615"/>
              <a:gd name="connsiteY97" fmla="*/ 1536701 h 1597680"/>
              <a:gd name="connsiteX98" fmla="*/ 1601337 w 9662615"/>
              <a:gd name="connsiteY98" fmla="*/ 1548552 h 1597680"/>
              <a:gd name="connsiteX99" fmla="*/ 1407755 w 9662615"/>
              <a:gd name="connsiteY99" fmla="*/ 1571444 h 1597680"/>
              <a:gd name="connsiteX100" fmla="*/ 1271994 w 9662615"/>
              <a:gd name="connsiteY100" fmla="*/ 1579471 h 1597680"/>
              <a:gd name="connsiteX101" fmla="*/ 1249226 w 9662615"/>
              <a:gd name="connsiteY101" fmla="*/ 1583140 h 1597680"/>
              <a:gd name="connsiteX102" fmla="*/ 1217719 w 9662615"/>
              <a:gd name="connsiteY102" fmla="*/ 1580863 h 1597680"/>
              <a:gd name="connsiteX103" fmla="*/ 1091432 w 9662615"/>
              <a:gd name="connsiteY103" fmla="*/ 1571003 h 1597680"/>
              <a:gd name="connsiteX104" fmla="*/ 992039 w 9662615"/>
              <a:gd name="connsiteY104" fmla="*/ 1556662 h 1597680"/>
              <a:gd name="connsiteX105" fmla="*/ 868264 w 9662615"/>
              <a:gd name="connsiteY105" fmla="*/ 1566392 h 1597680"/>
              <a:gd name="connsiteX106" fmla="*/ 792765 w 9662615"/>
              <a:gd name="connsiteY106" fmla="*/ 1563102 h 1597680"/>
              <a:gd name="connsiteX107" fmla="*/ 669055 w 9662615"/>
              <a:gd name="connsiteY107" fmla="*/ 1543638 h 1597680"/>
              <a:gd name="connsiteX108" fmla="*/ 506152 w 9662615"/>
              <a:gd name="connsiteY108" fmla="*/ 1549124 h 1597680"/>
              <a:gd name="connsiteX109" fmla="*/ 472797 w 9662615"/>
              <a:gd name="connsiteY109" fmla="*/ 1568904 h 1597680"/>
              <a:gd name="connsiteX110" fmla="*/ 427864 w 9662615"/>
              <a:gd name="connsiteY110" fmla="*/ 1580848 h 1597680"/>
              <a:gd name="connsiteX111" fmla="*/ 408381 w 9662615"/>
              <a:gd name="connsiteY111" fmla="*/ 1552940 h 1597680"/>
              <a:gd name="connsiteX112" fmla="*/ 267163 w 9662615"/>
              <a:gd name="connsiteY112" fmla="*/ 1531913 h 1597680"/>
              <a:gd name="connsiteX113" fmla="*/ 196644 w 9662615"/>
              <a:gd name="connsiteY113" fmla="*/ 1524565 h 1597680"/>
              <a:gd name="connsiteX114" fmla="*/ 86819 w 9662615"/>
              <a:gd name="connsiteY114" fmla="*/ 1519517 h 1597680"/>
              <a:gd name="connsiteX115" fmla="*/ 53369 w 9662615"/>
              <a:gd name="connsiteY115" fmla="*/ 1516853 h 1597680"/>
              <a:gd name="connsiteX116" fmla="*/ 2359 w 9662615"/>
              <a:gd name="connsiteY116" fmla="*/ 1515247 h 1597680"/>
              <a:gd name="connsiteX117" fmla="*/ 0 w 9662615"/>
              <a:gd name="connsiteY117" fmla="*/ 1514932 h 1597680"/>
              <a:gd name="connsiteX118" fmla="*/ 0 w 9662615"/>
              <a:gd name="connsiteY118" fmla="*/ 0 h 1597680"/>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66659 w 9662615"/>
              <a:gd name="connsiteY68" fmla="*/ 1528913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6499"/>
              <a:gd name="connsiteX1" fmla="*/ 9662615 w 9662615"/>
              <a:gd name="connsiteY1" fmla="*/ 0 h 1596499"/>
              <a:gd name="connsiteX2" fmla="*/ 9662615 w 9662615"/>
              <a:gd name="connsiteY2" fmla="*/ 1280346 h 1596499"/>
              <a:gd name="connsiteX3" fmla="*/ 9658420 w 9662615"/>
              <a:gd name="connsiteY3" fmla="*/ 1280106 h 1596499"/>
              <a:gd name="connsiteX4" fmla="*/ 9469546 w 9662615"/>
              <a:gd name="connsiteY4" fmla="*/ 1289837 h 1596499"/>
              <a:gd name="connsiteX5" fmla="*/ 9385895 w 9662615"/>
              <a:gd name="connsiteY5" fmla="*/ 1269203 h 1596499"/>
              <a:gd name="connsiteX6" fmla="*/ 9144767 w 9662615"/>
              <a:gd name="connsiteY6" fmla="*/ 1264120 h 1596499"/>
              <a:gd name="connsiteX7" fmla="*/ 8837252 w 9662615"/>
              <a:gd name="connsiteY7" fmla="*/ 1350515 h 1596499"/>
              <a:gd name="connsiteX8" fmla="*/ 8705466 w 9662615"/>
              <a:gd name="connsiteY8" fmla="*/ 1342419 h 1596499"/>
              <a:gd name="connsiteX9" fmla="*/ 8652221 w 9662615"/>
              <a:gd name="connsiteY9" fmla="*/ 1326906 h 1596499"/>
              <a:gd name="connsiteX10" fmla="*/ 8632312 w 9662615"/>
              <a:gd name="connsiteY10" fmla="*/ 1326025 h 1596499"/>
              <a:gd name="connsiteX11" fmla="*/ 8591582 w 9662615"/>
              <a:gd name="connsiteY11" fmla="*/ 1341666 h 1596499"/>
              <a:gd name="connsiteX12" fmla="*/ 8537336 w 9662615"/>
              <a:gd name="connsiteY12" fmla="*/ 1341684 h 1596499"/>
              <a:gd name="connsiteX13" fmla="*/ 8472508 w 9662615"/>
              <a:gd name="connsiteY13" fmla="*/ 1363109 h 1596499"/>
              <a:gd name="connsiteX14" fmla="*/ 8258477 w 9662615"/>
              <a:gd name="connsiteY14" fmla="*/ 1370666 h 1596499"/>
              <a:gd name="connsiteX15" fmla="*/ 8197961 w 9662615"/>
              <a:gd name="connsiteY15" fmla="*/ 1392804 h 1596499"/>
              <a:gd name="connsiteX16" fmla="*/ 8171196 w 9662615"/>
              <a:gd name="connsiteY16" fmla="*/ 1397216 h 1596499"/>
              <a:gd name="connsiteX17" fmla="*/ 8127667 w 9662615"/>
              <a:gd name="connsiteY17" fmla="*/ 1418254 h 1596499"/>
              <a:gd name="connsiteX18" fmla="*/ 7974579 w 9662615"/>
              <a:gd name="connsiteY18" fmla="*/ 1383439 h 1596499"/>
              <a:gd name="connsiteX19" fmla="*/ 7768351 w 9662615"/>
              <a:gd name="connsiteY19" fmla="*/ 1395051 h 1596499"/>
              <a:gd name="connsiteX20" fmla="*/ 7635985 w 9662615"/>
              <a:gd name="connsiteY20" fmla="*/ 1386363 h 1596499"/>
              <a:gd name="connsiteX21" fmla="*/ 7466069 w 9662615"/>
              <a:gd name="connsiteY21" fmla="*/ 1377654 h 1596499"/>
              <a:gd name="connsiteX22" fmla="*/ 7355642 w 9662615"/>
              <a:gd name="connsiteY22" fmla="*/ 1407761 h 1596499"/>
              <a:gd name="connsiteX23" fmla="*/ 7151610 w 9662615"/>
              <a:gd name="connsiteY23" fmla="*/ 1397856 h 1596499"/>
              <a:gd name="connsiteX24" fmla="*/ 7082147 w 9662615"/>
              <a:gd name="connsiteY24" fmla="*/ 1406113 h 1596499"/>
              <a:gd name="connsiteX25" fmla="*/ 7014958 w 9662615"/>
              <a:gd name="connsiteY25" fmla="*/ 1396883 h 1596499"/>
              <a:gd name="connsiteX26" fmla="*/ 6907567 w 9662615"/>
              <a:gd name="connsiteY26" fmla="*/ 1419149 h 1596499"/>
              <a:gd name="connsiteX27" fmla="*/ 6748428 w 9662615"/>
              <a:gd name="connsiteY27" fmla="*/ 1420308 h 1596499"/>
              <a:gd name="connsiteX28" fmla="*/ 6654257 w 9662615"/>
              <a:gd name="connsiteY28" fmla="*/ 1424143 h 1596499"/>
              <a:gd name="connsiteX29" fmla="*/ 6620123 w 9662615"/>
              <a:gd name="connsiteY29" fmla="*/ 1430535 h 1596499"/>
              <a:gd name="connsiteX30" fmla="*/ 6571355 w 9662615"/>
              <a:gd name="connsiteY30" fmla="*/ 1436144 h 1596499"/>
              <a:gd name="connsiteX31" fmla="*/ 6486557 w 9662615"/>
              <a:gd name="connsiteY31" fmla="*/ 1449861 h 1596499"/>
              <a:gd name="connsiteX32" fmla="*/ 6370419 w 9662615"/>
              <a:gd name="connsiteY32" fmla="*/ 1461649 h 1596499"/>
              <a:gd name="connsiteX33" fmla="*/ 6278839 w 9662615"/>
              <a:gd name="connsiteY33" fmla="*/ 1449160 h 1596499"/>
              <a:gd name="connsiteX34" fmla="*/ 6272455 w 9662615"/>
              <a:gd name="connsiteY34" fmla="*/ 1453191 h 1596499"/>
              <a:gd name="connsiteX35" fmla="*/ 6212659 w 9662615"/>
              <a:gd name="connsiteY35" fmla="*/ 1454850 h 1596499"/>
              <a:gd name="connsiteX36" fmla="*/ 6069317 w 9662615"/>
              <a:gd name="connsiteY36" fmla="*/ 1445838 h 1596499"/>
              <a:gd name="connsiteX37" fmla="*/ 5878477 w 9662615"/>
              <a:gd name="connsiteY37" fmla="*/ 1439180 h 1596499"/>
              <a:gd name="connsiteX38" fmla="*/ 5838387 w 9662615"/>
              <a:gd name="connsiteY38" fmla="*/ 1444679 h 1596499"/>
              <a:gd name="connsiteX39" fmla="*/ 5771136 w 9662615"/>
              <a:gd name="connsiteY39" fmla="*/ 1453639 h 1596499"/>
              <a:gd name="connsiteX40" fmla="*/ 5724081 w 9662615"/>
              <a:gd name="connsiteY40" fmla="*/ 1470431 h 1596499"/>
              <a:gd name="connsiteX41" fmla="*/ 5666577 w 9662615"/>
              <a:gd name="connsiteY41" fmla="*/ 1473921 h 1596499"/>
              <a:gd name="connsiteX42" fmla="*/ 5649068 w 9662615"/>
              <a:gd name="connsiteY42" fmla="*/ 1461676 h 1596499"/>
              <a:gd name="connsiteX43" fmla="*/ 5588902 w 9662615"/>
              <a:gd name="connsiteY43" fmla="*/ 1469647 h 1596499"/>
              <a:gd name="connsiteX44" fmla="*/ 5498090 w 9662615"/>
              <a:gd name="connsiteY44" fmla="*/ 1483173 h 1596499"/>
              <a:gd name="connsiteX45" fmla="*/ 5444641 w 9662615"/>
              <a:gd name="connsiteY45" fmla="*/ 1487602 h 1596499"/>
              <a:gd name="connsiteX46" fmla="*/ 5299812 w 9662615"/>
              <a:gd name="connsiteY46" fmla="*/ 1503362 h 1596499"/>
              <a:gd name="connsiteX47" fmla="*/ 5213947 w 9662615"/>
              <a:gd name="connsiteY47" fmla="*/ 1516637 h 1596499"/>
              <a:gd name="connsiteX48" fmla="*/ 5090342 w 9662615"/>
              <a:gd name="connsiteY48" fmla="*/ 1546680 h 1596499"/>
              <a:gd name="connsiteX49" fmla="*/ 5129812 w 9662615"/>
              <a:gd name="connsiteY49" fmla="*/ 1521277 h 1596499"/>
              <a:gd name="connsiteX50" fmla="*/ 5059484 w 9662615"/>
              <a:gd name="connsiteY50" fmla="*/ 1546802 h 1596499"/>
              <a:gd name="connsiteX51" fmla="*/ 5038524 w 9662615"/>
              <a:gd name="connsiteY51" fmla="*/ 1545675 h 1596499"/>
              <a:gd name="connsiteX52" fmla="*/ 5026564 w 9662615"/>
              <a:gd name="connsiteY52" fmla="*/ 1545376 h 1596499"/>
              <a:gd name="connsiteX53" fmla="*/ 4969433 w 9662615"/>
              <a:gd name="connsiteY53" fmla="*/ 1550865 h 1596499"/>
              <a:gd name="connsiteX54" fmla="*/ 4929254 w 9662615"/>
              <a:gd name="connsiteY54" fmla="*/ 1563452 h 1596499"/>
              <a:gd name="connsiteX55" fmla="*/ 4871726 w 9662615"/>
              <a:gd name="connsiteY55" fmla="*/ 1570584 h 1596499"/>
              <a:gd name="connsiteX56" fmla="*/ 4843267 w 9662615"/>
              <a:gd name="connsiteY56" fmla="*/ 1561459 h 1596499"/>
              <a:gd name="connsiteX57" fmla="*/ 4821058 w 9662615"/>
              <a:gd name="connsiteY57" fmla="*/ 1553078 h 1596499"/>
              <a:gd name="connsiteX58" fmla="*/ 4791466 w 9662615"/>
              <a:gd name="connsiteY58" fmla="*/ 1561324 h 1596499"/>
              <a:gd name="connsiteX59" fmla="*/ 4784247 w 9662615"/>
              <a:gd name="connsiteY59" fmla="*/ 1562342 h 1596499"/>
              <a:gd name="connsiteX60" fmla="*/ 4739309 w 9662615"/>
              <a:gd name="connsiteY60" fmla="*/ 1553948 h 1596499"/>
              <a:gd name="connsiteX61" fmla="*/ 4697562 w 9662615"/>
              <a:gd name="connsiteY61" fmla="*/ 1551206 h 1596499"/>
              <a:gd name="connsiteX62" fmla="*/ 4650737 w 9662615"/>
              <a:gd name="connsiteY62" fmla="*/ 1537381 h 1596499"/>
              <a:gd name="connsiteX63" fmla="*/ 4583150 w 9662615"/>
              <a:gd name="connsiteY63" fmla="*/ 1529064 h 1596499"/>
              <a:gd name="connsiteX64" fmla="*/ 4521734 w 9662615"/>
              <a:gd name="connsiteY64" fmla="*/ 1529359 h 1596499"/>
              <a:gd name="connsiteX65" fmla="*/ 4382398 w 9662615"/>
              <a:gd name="connsiteY65" fmla="*/ 1534108 h 1596499"/>
              <a:gd name="connsiteX66" fmla="*/ 4221826 w 9662615"/>
              <a:gd name="connsiteY66" fmla="*/ 1500972 h 1596499"/>
              <a:gd name="connsiteX67" fmla="*/ 4096601 w 9662615"/>
              <a:gd name="connsiteY67" fmla="*/ 1521563 h 1596499"/>
              <a:gd name="connsiteX68" fmla="*/ 3978586 w 9662615"/>
              <a:gd name="connsiteY68" fmla="*/ 1596499 h 1596499"/>
              <a:gd name="connsiteX69" fmla="*/ 3833906 w 9662615"/>
              <a:gd name="connsiteY69" fmla="*/ 1516637 h 1596499"/>
              <a:gd name="connsiteX70" fmla="*/ 3696258 w 9662615"/>
              <a:gd name="connsiteY70" fmla="*/ 1537563 h 1596499"/>
              <a:gd name="connsiteX71" fmla="*/ 3594070 w 9662615"/>
              <a:gd name="connsiteY71" fmla="*/ 1509422 h 1596499"/>
              <a:gd name="connsiteX72" fmla="*/ 3565233 w 9662615"/>
              <a:gd name="connsiteY72" fmla="*/ 1515122 h 1596499"/>
              <a:gd name="connsiteX73" fmla="*/ 3560267 w 9662615"/>
              <a:gd name="connsiteY73" fmla="*/ 1516288 h 1596499"/>
              <a:gd name="connsiteX74" fmla="*/ 3540258 w 9662615"/>
              <a:gd name="connsiteY74" fmla="*/ 1516976 h 1596499"/>
              <a:gd name="connsiteX75" fmla="*/ 3534780 w 9662615"/>
              <a:gd name="connsiteY75" fmla="*/ 1522141 h 1596499"/>
              <a:gd name="connsiteX76" fmla="*/ 3504783 w 9662615"/>
              <a:gd name="connsiteY76" fmla="*/ 1526739 h 1596499"/>
              <a:gd name="connsiteX77" fmla="*/ 3430805 w 9662615"/>
              <a:gd name="connsiteY77" fmla="*/ 1542521 h 1596499"/>
              <a:gd name="connsiteX78" fmla="*/ 3292707 w 9662615"/>
              <a:gd name="connsiteY78" fmla="*/ 1520490 h 1596499"/>
              <a:gd name="connsiteX79" fmla="*/ 3187872 w 9662615"/>
              <a:gd name="connsiteY79" fmla="*/ 1519991 h 1596499"/>
              <a:gd name="connsiteX80" fmla="*/ 3148026 w 9662615"/>
              <a:gd name="connsiteY80" fmla="*/ 1524777 h 1596499"/>
              <a:gd name="connsiteX81" fmla="*/ 3092394 w 9662615"/>
              <a:gd name="connsiteY81" fmla="*/ 1528115 h 1596499"/>
              <a:gd name="connsiteX82" fmla="*/ 2994200 w 9662615"/>
              <a:gd name="connsiteY82" fmla="*/ 1537857 h 1596499"/>
              <a:gd name="connsiteX83" fmla="*/ 2862301 w 9662615"/>
              <a:gd name="connsiteY83" fmla="*/ 1544250 h 1596499"/>
              <a:gd name="connsiteX84" fmla="*/ 2766335 w 9662615"/>
              <a:gd name="connsiteY84" fmla="*/ 1527662 h 1596499"/>
              <a:gd name="connsiteX85" fmla="*/ 2757836 w 9662615"/>
              <a:gd name="connsiteY85" fmla="*/ 1531371 h 1596499"/>
              <a:gd name="connsiteX86" fmla="*/ 2691555 w 9662615"/>
              <a:gd name="connsiteY86" fmla="*/ 1530283 h 1596499"/>
              <a:gd name="connsiteX87" fmla="*/ 2491676 w 9662615"/>
              <a:gd name="connsiteY87" fmla="*/ 1500859 h 1596499"/>
              <a:gd name="connsiteX88" fmla="*/ 2378036 w 9662615"/>
              <a:gd name="connsiteY88" fmla="*/ 1520645 h 1596499"/>
              <a:gd name="connsiteX89" fmla="*/ 2284269 w 9662615"/>
              <a:gd name="connsiteY89" fmla="*/ 1503068 h 1596499"/>
              <a:gd name="connsiteX90" fmla="*/ 2207104 w 9662615"/>
              <a:gd name="connsiteY90" fmla="*/ 1508888 h 1596499"/>
              <a:gd name="connsiteX91" fmla="*/ 2149226 w 9662615"/>
              <a:gd name="connsiteY91" fmla="*/ 1523409 h 1596499"/>
              <a:gd name="connsiteX92" fmla="*/ 2084783 w 9662615"/>
              <a:gd name="connsiteY92" fmla="*/ 1524245 h 1596499"/>
              <a:gd name="connsiteX93" fmla="*/ 2070075 w 9662615"/>
              <a:gd name="connsiteY93" fmla="*/ 1511285 h 1596499"/>
              <a:gd name="connsiteX94" fmla="*/ 2001057 w 9662615"/>
              <a:gd name="connsiteY94" fmla="*/ 1516449 h 1596499"/>
              <a:gd name="connsiteX95" fmla="*/ 1896330 w 9662615"/>
              <a:gd name="connsiteY95" fmla="*/ 1525725 h 1596499"/>
              <a:gd name="connsiteX96" fmla="*/ 1835994 w 9662615"/>
              <a:gd name="connsiteY96" fmla="*/ 1527678 h 1596499"/>
              <a:gd name="connsiteX97" fmla="*/ 1671119 w 9662615"/>
              <a:gd name="connsiteY97" fmla="*/ 1536701 h 1596499"/>
              <a:gd name="connsiteX98" fmla="*/ 1601337 w 9662615"/>
              <a:gd name="connsiteY98" fmla="*/ 1548552 h 1596499"/>
              <a:gd name="connsiteX99" fmla="*/ 1407755 w 9662615"/>
              <a:gd name="connsiteY99" fmla="*/ 1571444 h 1596499"/>
              <a:gd name="connsiteX100" fmla="*/ 1271994 w 9662615"/>
              <a:gd name="connsiteY100" fmla="*/ 1579471 h 1596499"/>
              <a:gd name="connsiteX101" fmla="*/ 1249226 w 9662615"/>
              <a:gd name="connsiteY101" fmla="*/ 1583140 h 1596499"/>
              <a:gd name="connsiteX102" fmla="*/ 1217719 w 9662615"/>
              <a:gd name="connsiteY102" fmla="*/ 1580863 h 1596499"/>
              <a:gd name="connsiteX103" fmla="*/ 1091432 w 9662615"/>
              <a:gd name="connsiteY103" fmla="*/ 1571003 h 1596499"/>
              <a:gd name="connsiteX104" fmla="*/ 992039 w 9662615"/>
              <a:gd name="connsiteY104" fmla="*/ 1556662 h 1596499"/>
              <a:gd name="connsiteX105" fmla="*/ 868264 w 9662615"/>
              <a:gd name="connsiteY105" fmla="*/ 1566392 h 1596499"/>
              <a:gd name="connsiteX106" fmla="*/ 792765 w 9662615"/>
              <a:gd name="connsiteY106" fmla="*/ 1563102 h 1596499"/>
              <a:gd name="connsiteX107" fmla="*/ 669055 w 9662615"/>
              <a:gd name="connsiteY107" fmla="*/ 1543638 h 1596499"/>
              <a:gd name="connsiteX108" fmla="*/ 506152 w 9662615"/>
              <a:gd name="connsiteY108" fmla="*/ 1549124 h 1596499"/>
              <a:gd name="connsiteX109" fmla="*/ 472797 w 9662615"/>
              <a:gd name="connsiteY109" fmla="*/ 1568904 h 1596499"/>
              <a:gd name="connsiteX110" fmla="*/ 427864 w 9662615"/>
              <a:gd name="connsiteY110" fmla="*/ 1580848 h 1596499"/>
              <a:gd name="connsiteX111" fmla="*/ 408381 w 9662615"/>
              <a:gd name="connsiteY111" fmla="*/ 1552940 h 1596499"/>
              <a:gd name="connsiteX112" fmla="*/ 267163 w 9662615"/>
              <a:gd name="connsiteY112" fmla="*/ 1531913 h 1596499"/>
              <a:gd name="connsiteX113" fmla="*/ 196644 w 9662615"/>
              <a:gd name="connsiteY113" fmla="*/ 1524565 h 1596499"/>
              <a:gd name="connsiteX114" fmla="*/ 86819 w 9662615"/>
              <a:gd name="connsiteY114" fmla="*/ 1519517 h 1596499"/>
              <a:gd name="connsiteX115" fmla="*/ 53369 w 9662615"/>
              <a:gd name="connsiteY115" fmla="*/ 1516853 h 1596499"/>
              <a:gd name="connsiteX116" fmla="*/ 2359 w 9662615"/>
              <a:gd name="connsiteY116" fmla="*/ 1515247 h 1596499"/>
              <a:gd name="connsiteX117" fmla="*/ 0 w 9662615"/>
              <a:gd name="connsiteY117" fmla="*/ 1514932 h 1596499"/>
              <a:gd name="connsiteX118" fmla="*/ 0 w 9662615"/>
              <a:gd name="connsiteY118" fmla="*/ 0 h 1596499"/>
              <a:gd name="connsiteX0" fmla="*/ 0 w 9662615"/>
              <a:gd name="connsiteY0" fmla="*/ 0 h 1600474"/>
              <a:gd name="connsiteX1" fmla="*/ 9662615 w 9662615"/>
              <a:gd name="connsiteY1" fmla="*/ 0 h 1600474"/>
              <a:gd name="connsiteX2" fmla="*/ 9662615 w 9662615"/>
              <a:gd name="connsiteY2" fmla="*/ 1280346 h 1600474"/>
              <a:gd name="connsiteX3" fmla="*/ 9658420 w 9662615"/>
              <a:gd name="connsiteY3" fmla="*/ 1280106 h 1600474"/>
              <a:gd name="connsiteX4" fmla="*/ 9469546 w 9662615"/>
              <a:gd name="connsiteY4" fmla="*/ 1289837 h 1600474"/>
              <a:gd name="connsiteX5" fmla="*/ 9385895 w 9662615"/>
              <a:gd name="connsiteY5" fmla="*/ 1269203 h 1600474"/>
              <a:gd name="connsiteX6" fmla="*/ 9144767 w 9662615"/>
              <a:gd name="connsiteY6" fmla="*/ 1264120 h 1600474"/>
              <a:gd name="connsiteX7" fmla="*/ 8837252 w 9662615"/>
              <a:gd name="connsiteY7" fmla="*/ 1350515 h 1600474"/>
              <a:gd name="connsiteX8" fmla="*/ 8705466 w 9662615"/>
              <a:gd name="connsiteY8" fmla="*/ 1342419 h 1600474"/>
              <a:gd name="connsiteX9" fmla="*/ 8652221 w 9662615"/>
              <a:gd name="connsiteY9" fmla="*/ 1326906 h 1600474"/>
              <a:gd name="connsiteX10" fmla="*/ 8632312 w 9662615"/>
              <a:gd name="connsiteY10" fmla="*/ 1326025 h 1600474"/>
              <a:gd name="connsiteX11" fmla="*/ 8591582 w 9662615"/>
              <a:gd name="connsiteY11" fmla="*/ 1341666 h 1600474"/>
              <a:gd name="connsiteX12" fmla="*/ 8537336 w 9662615"/>
              <a:gd name="connsiteY12" fmla="*/ 1341684 h 1600474"/>
              <a:gd name="connsiteX13" fmla="*/ 8472508 w 9662615"/>
              <a:gd name="connsiteY13" fmla="*/ 1363109 h 1600474"/>
              <a:gd name="connsiteX14" fmla="*/ 8258477 w 9662615"/>
              <a:gd name="connsiteY14" fmla="*/ 1370666 h 1600474"/>
              <a:gd name="connsiteX15" fmla="*/ 8197961 w 9662615"/>
              <a:gd name="connsiteY15" fmla="*/ 1392804 h 1600474"/>
              <a:gd name="connsiteX16" fmla="*/ 8171196 w 9662615"/>
              <a:gd name="connsiteY16" fmla="*/ 1397216 h 1600474"/>
              <a:gd name="connsiteX17" fmla="*/ 8127667 w 9662615"/>
              <a:gd name="connsiteY17" fmla="*/ 1418254 h 1600474"/>
              <a:gd name="connsiteX18" fmla="*/ 7974579 w 9662615"/>
              <a:gd name="connsiteY18" fmla="*/ 1383439 h 1600474"/>
              <a:gd name="connsiteX19" fmla="*/ 7768351 w 9662615"/>
              <a:gd name="connsiteY19" fmla="*/ 1395051 h 1600474"/>
              <a:gd name="connsiteX20" fmla="*/ 7635985 w 9662615"/>
              <a:gd name="connsiteY20" fmla="*/ 1386363 h 1600474"/>
              <a:gd name="connsiteX21" fmla="*/ 7466069 w 9662615"/>
              <a:gd name="connsiteY21" fmla="*/ 1377654 h 1600474"/>
              <a:gd name="connsiteX22" fmla="*/ 7355642 w 9662615"/>
              <a:gd name="connsiteY22" fmla="*/ 1407761 h 1600474"/>
              <a:gd name="connsiteX23" fmla="*/ 7151610 w 9662615"/>
              <a:gd name="connsiteY23" fmla="*/ 1397856 h 1600474"/>
              <a:gd name="connsiteX24" fmla="*/ 7082147 w 9662615"/>
              <a:gd name="connsiteY24" fmla="*/ 1406113 h 1600474"/>
              <a:gd name="connsiteX25" fmla="*/ 7014958 w 9662615"/>
              <a:gd name="connsiteY25" fmla="*/ 1396883 h 1600474"/>
              <a:gd name="connsiteX26" fmla="*/ 6907567 w 9662615"/>
              <a:gd name="connsiteY26" fmla="*/ 1419149 h 1600474"/>
              <a:gd name="connsiteX27" fmla="*/ 6748428 w 9662615"/>
              <a:gd name="connsiteY27" fmla="*/ 1420308 h 1600474"/>
              <a:gd name="connsiteX28" fmla="*/ 6654257 w 9662615"/>
              <a:gd name="connsiteY28" fmla="*/ 1424143 h 1600474"/>
              <a:gd name="connsiteX29" fmla="*/ 6620123 w 9662615"/>
              <a:gd name="connsiteY29" fmla="*/ 1430535 h 1600474"/>
              <a:gd name="connsiteX30" fmla="*/ 6571355 w 9662615"/>
              <a:gd name="connsiteY30" fmla="*/ 1436144 h 1600474"/>
              <a:gd name="connsiteX31" fmla="*/ 6486557 w 9662615"/>
              <a:gd name="connsiteY31" fmla="*/ 1449861 h 1600474"/>
              <a:gd name="connsiteX32" fmla="*/ 6370419 w 9662615"/>
              <a:gd name="connsiteY32" fmla="*/ 1461649 h 1600474"/>
              <a:gd name="connsiteX33" fmla="*/ 6278839 w 9662615"/>
              <a:gd name="connsiteY33" fmla="*/ 1449160 h 1600474"/>
              <a:gd name="connsiteX34" fmla="*/ 6272455 w 9662615"/>
              <a:gd name="connsiteY34" fmla="*/ 1453191 h 1600474"/>
              <a:gd name="connsiteX35" fmla="*/ 6212659 w 9662615"/>
              <a:gd name="connsiteY35" fmla="*/ 1454850 h 1600474"/>
              <a:gd name="connsiteX36" fmla="*/ 6069317 w 9662615"/>
              <a:gd name="connsiteY36" fmla="*/ 1445838 h 1600474"/>
              <a:gd name="connsiteX37" fmla="*/ 5878477 w 9662615"/>
              <a:gd name="connsiteY37" fmla="*/ 1439180 h 1600474"/>
              <a:gd name="connsiteX38" fmla="*/ 5838387 w 9662615"/>
              <a:gd name="connsiteY38" fmla="*/ 1444679 h 1600474"/>
              <a:gd name="connsiteX39" fmla="*/ 5771136 w 9662615"/>
              <a:gd name="connsiteY39" fmla="*/ 1453639 h 1600474"/>
              <a:gd name="connsiteX40" fmla="*/ 5724081 w 9662615"/>
              <a:gd name="connsiteY40" fmla="*/ 1470431 h 1600474"/>
              <a:gd name="connsiteX41" fmla="*/ 5666577 w 9662615"/>
              <a:gd name="connsiteY41" fmla="*/ 1473921 h 1600474"/>
              <a:gd name="connsiteX42" fmla="*/ 5649068 w 9662615"/>
              <a:gd name="connsiteY42" fmla="*/ 1461676 h 1600474"/>
              <a:gd name="connsiteX43" fmla="*/ 5588902 w 9662615"/>
              <a:gd name="connsiteY43" fmla="*/ 1469647 h 1600474"/>
              <a:gd name="connsiteX44" fmla="*/ 5498090 w 9662615"/>
              <a:gd name="connsiteY44" fmla="*/ 1483173 h 1600474"/>
              <a:gd name="connsiteX45" fmla="*/ 5444641 w 9662615"/>
              <a:gd name="connsiteY45" fmla="*/ 1487602 h 1600474"/>
              <a:gd name="connsiteX46" fmla="*/ 5299812 w 9662615"/>
              <a:gd name="connsiteY46" fmla="*/ 1503362 h 1600474"/>
              <a:gd name="connsiteX47" fmla="*/ 5213947 w 9662615"/>
              <a:gd name="connsiteY47" fmla="*/ 1516637 h 1600474"/>
              <a:gd name="connsiteX48" fmla="*/ 5090342 w 9662615"/>
              <a:gd name="connsiteY48" fmla="*/ 1546680 h 1600474"/>
              <a:gd name="connsiteX49" fmla="*/ 5129812 w 9662615"/>
              <a:gd name="connsiteY49" fmla="*/ 1521277 h 1600474"/>
              <a:gd name="connsiteX50" fmla="*/ 5059484 w 9662615"/>
              <a:gd name="connsiteY50" fmla="*/ 1546802 h 1600474"/>
              <a:gd name="connsiteX51" fmla="*/ 5038524 w 9662615"/>
              <a:gd name="connsiteY51" fmla="*/ 1545675 h 1600474"/>
              <a:gd name="connsiteX52" fmla="*/ 5026564 w 9662615"/>
              <a:gd name="connsiteY52" fmla="*/ 1545376 h 1600474"/>
              <a:gd name="connsiteX53" fmla="*/ 4969433 w 9662615"/>
              <a:gd name="connsiteY53" fmla="*/ 1550865 h 1600474"/>
              <a:gd name="connsiteX54" fmla="*/ 4929254 w 9662615"/>
              <a:gd name="connsiteY54" fmla="*/ 1563452 h 1600474"/>
              <a:gd name="connsiteX55" fmla="*/ 4871726 w 9662615"/>
              <a:gd name="connsiteY55" fmla="*/ 1570584 h 1600474"/>
              <a:gd name="connsiteX56" fmla="*/ 4843267 w 9662615"/>
              <a:gd name="connsiteY56" fmla="*/ 1561459 h 1600474"/>
              <a:gd name="connsiteX57" fmla="*/ 4821058 w 9662615"/>
              <a:gd name="connsiteY57" fmla="*/ 1553078 h 1600474"/>
              <a:gd name="connsiteX58" fmla="*/ 4791466 w 9662615"/>
              <a:gd name="connsiteY58" fmla="*/ 1561324 h 1600474"/>
              <a:gd name="connsiteX59" fmla="*/ 4784247 w 9662615"/>
              <a:gd name="connsiteY59" fmla="*/ 1562342 h 1600474"/>
              <a:gd name="connsiteX60" fmla="*/ 4739309 w 9662615"/>
              <a:gd name="connsiteY60" fmla="*/ 1553948 h 1600474"/>
              <a:gd name="connsiteX61" fmla="*/ 4697562 w 9662615"/>
              <a:gd name="connsiteY61" fmla="*/ 1551206 h 1600474"/>
              <a:gd name="connsiteX62" fmla="*/ 4650737 w 9662615"/>
              <a:gd name="connsiteY62" fmla="*/ 1537381 h 1600474"/>
              <a:gd name="connsiteX63" fmla="*/ 4583150 w 9662615"/>
              <a:gd name="connsiteY63" fmla="*/ 1529064 h 1600474"/>
              <a:gd name="connsiteX64" fmla="*/ 4521734 w 9662615"/>
              <a:gd name="connsiteY64" fmla="*/ 1529359 h 1600474"/>
              <a:gd name="connsiteX65" fmla="*/ 4382398 w 9662615"/>
              <a:gd name="connsiteY65" fmla="*/ 1534108 h 1600474"/>
              <a:gd name="connsiteX66" fmla="*/ 4221826 w 9662615"/>
              <a:gd name="connsiteY66" fmla="*/ 1500972 h 1600474"/>
              <a:gd name="connsiteX67" fmla="*/ 4096601 w 9662615"/>
              <a:gd name="connsiteY67" fmla="*/ 1521563 h 1600474"/>
              <a:gd name="connsiteX68" fmla="*/ 4046172 w 9662615"/>
              <a:gd name="connsiteY68" fmla="*/ 1600474 h 1600474"/>
              <a:gd name="connsiteX69" fmla="*/ 3833906 w 9662615"/>
              <a:gd name="connsiteY69" fmla="*/ 1516637 h 1600474"/>
              <a:gd name="connsiteX70" fmla="*/ 3696258 w 9662615"/>
              <a:gd name="connsiteY70" fmla="*/ 1537563 h 1600474"/>
              <a:gd name="connsiteX71" fmla="*/ 3594070 w 9662615"/>
              <a:gd name="connsiteY71" fmla="*/ 1509422 h 1600474"/>
              <a:gd name="connsiteX72" fmla="*/ 3565233 w 9662615"/>
              <a:gd name="connsiteY72" fmla="*/ 1515122 h 1600474"/>
              <a:gd name="connsiteX73" fmla="*/ 3560267 w 9662615"/>
              <a:gd name="connsiteY73" fmla="*/ 1516288 h 1600474"/>
              <a:gd name="connsiteX74" fmla="*/ 3540258 w 9662615"/>
              <a:gd name="connsiteY74" fmla="*/ 1516976 h 1600474"/>
              <a:gd name="connsiteX75" fmla="*/ 3534780 w 9662615"/>
              <a:gd name="connsiteY75" fmla="*/ 1522141 h 1600474"/>
              <a:gd name="connsiteX76" fmla="*/ 3504783 w 9662615"/>
              <a:gd name="connsiteY76" fmla="*/ 1526739 h 1600474"/>
              <a:gd name="connsiteX77" fmla="*/ 3430805 w 9662615"/>
              <a:gd name="connsiteY77" fmla="*/ 1542521 h 1600474"/>
              <a:gd name="connsiteX78" fmla="*/ 3292707 w 9662615"/>
              <a:gd name="connsiteY78" fmla="*/ 1520490 h 1600474"/>
              <a:gd name="connsiteX79" fmla="*/ 3187872 w 9662615"/>
              <a:gd name="connsiteY79" fmla="*/ 1519991 h 1600474"/>
              <a:gd name="connsiteX80" fmla="*/ 3148026 w 9662615"/>
              <a:gd name="connsiteY80" fmla="*/ 1524777 h 1600474"/>
              <a:gd name="connsiteX81" fmla="*/ 3092394 w 9662615"/>
              <a:gd name="connsiteY81" fmla="*/ 1528115 h 1600474"/>
              <a:gd name="connsiteX82" fmla="*/ 2994200 w 9662615"/>
              <a:gd name="connsiteY82" fmla="*/ 1537857 h 1600474"/>
              <a:gd name="connsiteX83" fmla="*/ 2862301 w 9662615"/>
              <a:gd name="connsiteY83" fmla="*/ 1544250 h 1600474"/>
              <a:gd name="connsiteX84" fmla="*/ 2766335 w 9662615"/>
              <a:gd name="connsiteY84" fmla="*/ 1527662 h 1600474"/>
              <a:gd name="connsiteX85" fmla="*/ 2757836 w 9662615"/>
              <a:gd name="connsiteY85" fmla="*/ 1531371 h 1600474"/>
              <a:gd name="connsiteX86" fmla="*/ 2691555 w 9662615"/>
              <a:gd name="connsiteY86" fmla="*/ 1530283 h 1600474"/>
              <a:gd name="connsiteX87" fmla="*/ 2491676 w 9662615"/>
              <a:gd name="connsiteY87" fmla="*/ 1500859 h 1600474"/>
              <a:gd name="connsiteX88" fmla="*/ 2378036 w 9662615"/>
              <a:gd name="connsiteY88" fmla="*/ 1520645 h 1600474"/>
              <a:gd name="connsiteX89" fmla="*/ 2284269 w 9662615"/>
              <a:gd name="connsiteY89" fmla="*/ 1503068 h 1600474"/>
              <a:gd name="connsiteX90" fmla="*/ 2207104 w 9662615"/>
              <a:gd name="connsiteY90" fmla="*/ 1508888 h 1600474"/>
              <a:gd name="connsiteX91" fmla="*/ 2149226 w 9662615"/>
              <a:gd name="connsiteY91" fmla="*/ 1523409 h 1600474"/>
              <a:gd name="connsiteX92" fmla="*/ 2084783 w 9662615"/>
              <a:gd name="connsiteY92" fmla="*/ 1524245 h 1600474"/>
              <a:gd name="connsiteX93" fmla="*/ 2070075 w 9662615"/>
              <a:gd name="connsiteY93" fmla="*/ 1511285 h 1600474"/>
              <a:gd name="connsiteX94" fmla="*/ 2001057 w 9662615"/>
              <a:gd name="connsiteY94" fmla="*/ 1516449 h 1600474"/>
              <a:gd name="connsiteX95" fmla="*/ 1896330 w 9662615"/>
              <a:gd name="connsiteY95" fmla="*/ 1525725 h 1600474"/>
              <a:gd name="connsiteX96" fmla="*/ 1835994 w 9662615"/>
              <a:gd name="connsiteY96" fmla="*/ 1527678 h 1600474"/>
              <a:gd name="connsiteX97" fmla="*/ 1671119 w 9662615"/>
              <a:gd name="connsiteY97" fmla="*/ 1536701 h 1600474"/>
              <a:gd name="connsiteX98" fmla="*/ 1601337 w 9662615"/>
              <a:gd name="connsiteY98" fmla="*/ 1548552 h 1600474"/>
              <a:gd name="connsiteX99" fmla="*/ 1407755 w 9662615"/>
              <a:gd name="connsiteY99" fmla="*/ 1571444 h 1600474"/>
              <a:gd name="connsiteX100" fmla="*/ 1271994 w 9662615"/>
              <a:gd name="connsiteY100" fmla="*/ 1579471 h 1600474"/>
              <a:gd name="connsiteX101" fmla="*/ 1249226 w 9662615"/>
              <a:gd name="connsiteY101" fmla="*/ 1583140 h 1600474"/>
              <a:gd name="connsiteX102" fmla="*/ 1217719 w 9662615"/>
              <a:gd name="connsiteY102" fmla="*/ 1580863 h 1600474"/>
              <a:gd name="connsiteX103" fmla="*/ 1091432 w 9662615"/>
              <a:gd name="connsiteY103" fmla="*/ 1571003 h 1600474"/>
              <a:gd name="connsiteX104" fmla="*/ 992039 w 9662615"/>
              <a:gd name="connsiteY104" fmla="*/ 1556662 h 1600474"/>
              <a:gd name="connsiteX105" fmla="*/ 868264 w 9662615"/>
              <a:gd name="connsiteY105" fmla="*/ 1566392 h 1600474"/>
              <a:gd name="connsiteX106" fmla="*/ 792765 w 9662615"/>
              <a:gd name="connsiteY106" fmla="*/ 1563102 h 1600474"/>
              <a:gd name="connsiteX107" fmla="*/ 669055 w 9662615"/>
              <a:gd name="connsiteY107" fmla="*/ 1543638 h 1600474"/>
              <a:gd name="connsiteX108" fmla="*/ 506152 w 9662615"/>
              <a:gd name="connsiteY108" fmla="*/ 1549124 h 1600474"/>
              <a:gd name="connsiteX109" fmla="*/ 472797 w 9662615"/>
              <a:gd name="connsiteY109" fmla="*/ 1568904 h 1600474"/>
              <a:gd name="connsiteX110" fmla="*/ 427864 w 9662615"/>
              <a:gd name="connsiteY110" fmla="*/ 1580848 h 1600474"/>
              <a:gd name="connsiteX111" fmla="*/ 408381 w 9662615"/>
              <a:gd name="connsiteY111" fmla="*/ 1552940 h 1600474"/>
              <a:gd name="connsiteX112" fmla="*/ 267163 w 9662615"/>
              <a:gd name="connsiteY112" fmla="*/ 1531913 h 1600474"/>
              <a:gd name="connsiteX113" fmla="*/ 196644 w 9662615"/>
              <a:gd name="connsiteY113" fmla="*/ 1524565 h 1600474"/>
              <a:gd name="connsiteX114" fmla="*/ 86819 w 9662615"/>
              <a:gd name="connsiteY114" fmla="*/ 1519517 h 1600474"/>
              <a:gd name="connsiteX115" fmla="*/ 53369 w 9662615"/>
              <a:gd name="connsiteY115" fmla="*/ 1516853 h 1600474"/>
              <a:gd name="connsiteX116" fmla="*/ 2359 w 9662615"/>
              <a:gd name="connsiteY116" fmla="*/ 1515247 h 1600474"/>
              <a:gd name="connsiteX117" fmla="*/ 0 w 9662615"/>
              <a:gd name="connsiteY117" fmla="*/ 1514932 h 1600474"/>
              <a:gd name="connsiteX118" fmla="*/ 0 w 9662615"/>
              <a:gd name="connsiteY118" fmla="*/ 0 h 1600474"/>
              <a:gd name="connsiteX0" fmla="*/ 0 w 9662615"/>
              <a:gd name="connsiteY0" fmla="*/ 0 h 1679987"/>
              <a:gd name="connsiteX1" fmla="*/ 9662615 w 9662615"/>
              <a:gd name="connsiteY1" fmla="*/ 0 h 1679987"/>
              <a:gd name="connsiteX2" fmla="*/ 9662615 w 9662615"/>
              <a:gd name="connsiteY2" fmla="*/ 1280346 h 1679987"/>
              <a:gd name="connsiteX3" fmla="*/ 9658420 w 9662615"/>
              <a:gd name="connsiteY3" fmla="*/ 1280106 h 1679987"/>
              <a:gd name="connsiteX4" fmla="*/ 9469546 w 9662615"/>
              <a:gd name="connsiteY4" fmla="*/ 1289837 h 1679987"/>
              <a:gd name="connsiteX5" fmla="*/ 9385895 w 9662615"/>
              <a:gd name="connsiteY5" fmla="*/ 1269203 h 1679987"/>
              <a:gd name="connsiteX6" fmla="*/ 9144767 w 9662615"/>
              <a:gd name="connsiteY6" fmla="*/ 1264120 h 1679987"/>
              <a:gd name="connsiteX7" fmla="*/ 8837252 w 9662615"/>
              <a:gd name="connsiteY7" fmla="*/ 1350515 h 1679987"/>
              <a:gd name="connsiteX8" fmla="*/ 8705466 w 9662615"/>
              <a:gd name="connsiteY8" fmla="*/ 1342419 h 1679987"/>
              <a:gd name="connsiteX9" fmla="*/ 8652221 w 9662615"/>
              <a:gd name="connsiteY9" fmla="*/ 1326906 h 1679987"/>
              <a:gd name="connsiteX10" fmla="*/ 8632312 w 9662615"/>
              <a:gd name="connsiteY10" fmla="*/ 1326025 h 1679987"/>
              <a:gd name="connsiteX11" fmla="*/ 8591582 w 9662615"/>
              <a:gd name="connsiteY11" fmla="*/ 1341666 h 1679987"/>
              <a:gd name="connsiteX12" fmla="*/ 8537336 w 9662615"/>
              <a:gd name="connsiteY12" fmla="*/ 1341684 h 1679987"/>
              <a:gd name="connsiteX13" fmla="*/ 8472508 w 9662615"/>
              <a:gd name="connsiteY13" fmla="*/ 1363109 h 1679987"/>
              <a:gd name="connsiteX14" fmla="*/ 8258477 w 9662615"/>
              <a:gd name="connsiteY14" fmla="*/ 1370666 h 1679987"/>
              <a:gd name="connsiteX15" fmla="*/ 8197961 w 9662615"/>
              <a:gd name="connsiteY15" fmla="*/ 1392804 h 1679987"/>
              <a:gd name="connsiteX16" fmla="*/ 8171196 w 9662615"/>
              <a:gd name="connsiteY16" fmla="*/ 1397216 h 1679987"/>
              <a:gd name="connsiteX17" fmla="*/ 8127667 w 9662615"/>
              <a:gd name="connsiteY17" fmla="*/ 1418254 h 1679987"/>
              <a:gd name="connsiteX18" fmla="*/ 7974579 w 9662615"/>
              <a:gd name="connsiteY18" fmla="*/ 1383439 h 1679987"/>
              <a:gd name="connsiteX19" fmla="*/ 7768351 w 9662615"/>
              <a:gd name="connsiteY19" fmla="*/ 1395051 h 1679987"/>
              <a:gd name="connsiteX20" fmla="*/ 7635985 w 9662615"/>
              <a:gd name="connsiteY20" fmla="*/ 1386363 h 1679987"/>
              <a:gd name="connsiteX21" fmla="*/ 7466069 w 9662615"/>
              <a:gd name="connsiteY21" fmla="*/ 1377654 h 1679987"/>
              <a:gd name="connsiteX22" fmla="*/ 7355642 w 9662615"/>
              <a:gd name="connsiteY22" fmla="*/ 1407761 h 1679987"/>
              <a:gd name="connsiteX23" fmla="*/ 7151610 w 9662615"/>
              <a:gd name="connsiteY23" fmla="*/ 1397856 h 1679987"/>
              <a:gd name="connsiteX24" fmla="*/ 7082147 w 9662615"/>
              <a:gd name="connsiteY24" fmla="*/ 1406113 h 1679987"/>
              <a:gd name="connsiteX25" fmla="*/ 7014958 w 9662615"/>
              <a:gd name="connsiteY25" fmla="*/ 1396883 h 1679987"/>
              <a:gd name="connsiteX26" fmla="*/ 6907567 w 9662615"/>
              <a:gd name="connsiteY26" fmla="*/ 1419149 h 1679987"/>
              <a:gd name="connsiteX27" fmla="*/ 6748428 w 9662615"/>
              <a:gd name="connsiteY27" fmla="*/ 1420308 h 1679987"/>
              <a:gd name="connsiteX28" fmla="*/ 6654257 w 9662615"/>
              <a:gd name="connsiteY28" fmla="*/ 1424143 h 1679987"/>
              <a:gd name="connsiteX29" fmla="*/ 6620123 w 9662615"/>
              <a:gd name="connsiteY29" fmla="*/ 1430535 h 1679987"/>
              <a:gd name="connsiteX30" fmla="*/ 6571355 w 9662615"/>
              <a:gd name="connsiteY30" fmla="*/ 1436144 h 1679987"/>
              <a:gd name="connsiteX31" fmla="*/ 6486557 w 9662615"/>
              <a:gd name="connsiteY31" fmla="*/ 1449861 h 1679987"/>
              <a:gd name="connsiteX32" fmla="*/ 6370419 w 9662615"/>
              <a:gd name="connsiteY32" fmla="*/ 1461649 h 1679987"/>
              <a:gd name="connsiteX33" fmla="*/ 6278839 w 9662615"/>
              <a:gd name="connsiteY33" fmla="*/ 1449160 h 1679987"/>
              <a:gd name="connsiteX34" fmla="*/ 6272455 w 9662615"/>
              <a:gd name="connsiteY34" fmla="*/ 1453191 h 1679987"/>
              <a:gd name="connsiteX35" fmla="*/ 6212659 w 9662615"/>
              <a:gd name="connsiteY35" fmla="*/ 1454850 h 1679987"/>
              <a:gd name="connsiteX36" fmla="*/ 6069317 w 9662615"/>
              <a:gd name="connsiteY36" fmla="*/ 1445838 h 1679987"/>
              <a:gd name="connsiteX37" fmla="*/ 5878477 w 9662615"/>
              <a:gd name="connsiteY37" fmla="*/ 1439180 h 1679987"/>
              <a:gd name="connsiteX38" fmla="*/ 5838387 w 9662615"/>
              <a:gd name="connsiteY38" fmla="*/ 1444679 h 1679987"/>
              <a:gd name="connsiteX39" fmla="*/ 5771136 w 9662615"/>
              <a:gd name="connsiteY39" fmla="*/ 1453639 h 1679987"/>
              <a:gd name="connsiteX40" fmla="*/ 5724081 w 9662615"/>
              <a:gd name="connsiteY40" fmla="*/ 1470431 h 1679987"/>
              <a:gd name="connsiteX41" fmla="*/ 5666577 w 9662615"/>
              <a:gd name="connsiteY41" fmla="*/ 1473921 h 1679987"/>
              <a:gd name="connsiteX42" fmla="*/ 5649068 w 9662615"/>
              <a:gd name="connsiteY42" fmla="*/ 1461676 h 1679987"/>
              <a:gd name="connsiteX43" fmla="*/ 5588902 w 9662615"/>
              <a:gd name="connsiteY43" fmla="*/ 1469647 h 1679987"/>
              <a:gd name="connsiteX44" fmla="*/ 5498090 w 9662615"/>
              <a:gd name="connsiteY44" fmla="*/ 1483173 h 1679987"/>
              <a:gd name="connsiteX45" fmla="*/ 5444641 w 9662615"/>
              <a:gd name="connsiteY45" fmla="*/ 1487602 h 1679987"/>
              <a:gd name="connsiteX46" fmla="*/ 5299812 w 9662615"/>
              <a:gd name="connsiteY46" fmla="*/ 1503362 h 1679987"/>
              <a:gd name="connsiteX47" fmla="*/ 5213947 w 9662615"/>
              <a:gd name="connsiteY47" fmla="*/ 1516637 h 1679987"/>
              <a:gd name="connsiteX48" fmla="*/ 5090342 w 9662615"/>
              <a:gd name="connsiteY48" fmla="*/ 1546680 h 1679987"/>
              <a:gd name="connsiteX49" fmla="*/ 5129812 w 9662615"/>
              <a:gd name="connsiteY49" fmla="*/ 1521277 h 1679987"/>
              <a:gd name="connsiteX50" fmla="*/ 5059484 w 9662615"/>
              <a:gd name="connsiteY50" fmla="*/ 1546802 h 1679987"/>
              <a:gd name="connsiteX51" fmla="*/ 5038524 w 9662615"/>
              <a:gd name="connsiteY51" fmla="*/ 1545675 h 1679987"/>
              <a:gd name="connsiteX52" fmla="*/ 5026564 w 9662615"/>
              <a:gd name="connsiteY52" fmla="*/ 1545376 h 1679987"/>
              <a:gd name="connsiteX53" fmla="*/ 4969433 w 9662615"/>
              <a:gd name="connsiteY53" fmla="*/ 1550865 h 1679987"/>
              <a:gd name="connsiteX54" fmla="*/ 4929254 w 9662615"/>
              <a:gd name="connsiteY54" fmla="*/ 1563452 h 1679987"/>
              <a:gd name="connsiteX55" fmla="*/ 4871726 w 9662615"/>
              <a:gd name="connsiteY55" fmla="*/ 1570584 h 1679987"/>
              <a:gd name="connsiteX56" fmla="*/ 4843267 w 9662615"/>
              <a:gd name="connsiteY56" fmla="*/ 1561459 h 1679987"/>
              <a:gd name="connsiteX57" fmla="*/ 4821058 w 9662615"/>
              <a:gd name="connsiteY57" fmla="*/ 1553078 h 1679987"/>
              <a:gd name="connsiteX58" fmla="*/ 4791466 w 9662615"/>
              <a:gd name="connsiteY58" fmla="*/ 1561324 h 1679987"/>
              <a:gd name="connsiteX59" fmla="*/ 4784247 w 9662615"/>
              <a:gd name="connsiteY59" fmla="*/ 1562342 h 1679987"/>
              <a:gd name="connsiteX60" fmla="*/ 4739309 w 9662615"/>
              <a:gd name="connsiteY60" fmla="*/ 1553948 h 1679987"/>
              <a:gd name="connsiteX61" fmla="*/ 4697562 w 9662615"/>
              <a:gd name="connsiteY61" fmla="*/ 1551206 h 1679987"/>
              <a:gd name="connsiteX62" fmla="*/ 4650737 w 9662615"/>
              <a:gd name="connsiteY62" fmla="*/ 1537381 h 1679987"/>
              <a:gd name="connsiteX63" fmla="*/ 4583150 w 9662615"/>
              <a:gd name="connsiteY63" fmla="*/ 1529064 h 1679987"/>
              <a:gd name="connsiteX64" fmla="*/ 4521734 w 9662615"/>
              <a:gd name="connsiteY64" fmla="*/ 1529359 h 1679987"/>
              <a:gd name="connsiteX65" fmla="*/ 4382398 w 9662615"/>
              <a:gd name="connsiteY65" fmla="*/ 1534108 h 1679987"/>
              <a:gd name="connsiteX66" fmla="*/ 4221826 w 9662615"/>
              <a:gd name="connsiteY66" fmla="*/ 1500972 h 1679987"/>
              <a:gd name="connsiteX67" fmla="*/ 4096601 w 9662615"/>
              <a:gd name="connsiteY67" fmla="*/ 1521563 h 1679987"/>
              <a:gd name="connsiteX68" fmla="*/ 3879195 w 9662615"/>
              <a:gd name="connsiteY68" fmla="*/ 1679987 h 1679987"/>
              <a:gd name="connsiteX69" fmla="*/ 3833906 w 9662615"/>
              <a:gd name="connsiteY69" fmla="*/ 1516637 h 1679987"/>
              <a:gd name="connsiteX70" fmla="*/ 3696258 w 9662615"/>
              <a:gd name="connsiteY70" fmla="*/ 1537563 h 1679987"/>
              <a:gd name="connsiteX71" fmla="*/ 3594070 w 9662615"/>
              <a:gd name="connsiteY71" fmla="*/ 1509422 h 1679987"/>
              <a:gd name="connsiteX72" fmla="*/ 3565233 w 9662615"/>
              <a:gd name="connsiteY72" fmla="*/ 1515122 h 1679987"/>
              <a:gd name="connsiteX73" fmla="*/ 3560267 w 9662615"/>
              <a:gd name="connsiteY73" fmla="*/ 1516288 h 1679987"/>
              <a:gd name="connsiteX74" fmla="*/ 3540258 w 9662615"/>
              <a:gd name="connsiteY74" fmla="*/ 1516976 h 1679987"/>
              <a:gd name="connsiteX75" fmla="*/ 3534780 w 9662615"/>
              <a:gd name="connsiteY75" fmla="*/ 1522141 h 1679987"/>
              <a:gd name="connsiteX76" fmla="*/ 3504783 w 9662615"/>
              <a:gd name="connsiteY76" fmla="*/ 1526739 h 1679987"/>
              <a:gd name="connsiteX77" fmla="*/ 3430805 w 9662615"/>
              <a:gd name="connsiteY77" fmla="*/ 1542521 h 1679987"/>
              <a:gd name="connsiteX78" fmla="*/ 3292707 w 9662615"/>
              <a:gd name="connsiteY78" fmla="*/ 1520490 h 1679987"/>
              <a:gd name="connsiteX79" fmla="*/ 3187872 w 9662615"/>
              <a:gd name="connsiteY79" fmla="*/ 1519991 h 1679987"/>
              <a:gd name="connsiteX80" fmla="*/ 3148026 w 9662615"/>
              <a:gd name="connsiteY80" fmla="*/ 1524777 h 1679987"/>
              <a:gd name="connsiteX81" fmla="*/ 3092394 w 9662615"/>
              <a:gd name="connsiteY81" fmla="*/ 1528115 h 1679987"/>
              <a:gd name="connsiteX82" fmla="*/ 2994200 w 9662615"/>
              <a:gd name="connsiteY82" fmla="*/ 1537857 h 1679987"/>
              <a:gd name="connsiteX83" fmla="*/ 2862301 w 9662615"/>
              <a:gd name="connsiteY83" fmla="*/ 1544250 h 1679987"/>
              <a:gd name="connsiteX84" fmla="*/ 2766335 w 9662615"/>
              <a:gd name="connsiteY84" fmla="*/ 1527662 h 1679987"/>
              <a:gd name="connsiteX85" fmla="*/ 2757836 w 9662615"/>
              <a:gd name="connsiteY85" fmla="*/ 1531371 h 1679987"/>
              <a:gd name="connsiteX86" fmla="*/ 2691555 w 9662615"/>
              <a:gd name="connsiteY86" fmla="*/ 1530283 h 1679987"/>
              <a:gd name="connsiteX87" fmla="*/ 2491676 w 9662615"/>
              <a:gd name="connsiteY87" fmla="*/ 1500859 h 1679987"/>
              <a:gd name="connsiteX88" fmla="*/ 2378036 w 9662615"/>
              <a:gd name="connsiteY88" fmla="*/ 1520645 h 1679987"/>
              <a:gd name="connsiteX89" fmla="*/ 2284269 w 9662615"/>
              <a:gd name="connsiteY89" fmla="*/ 1503068 h 1679987"/>
              <a:gd name="connsiteX90" fmla="*/ 2207104 w 9662615"/>
              <a:gd name="connsiteY90" fmla="*/ 1508888 h 1679987"/>
              <a:gd name="connsiteX91" fmla="*/ 2149226 w 9662615"/>
              <a:gd name="connsiteY91" fmla="*/ 1523409 h 1679987"/>
              <a:gd name="connsiteX92" fmla="*/ 2084783 w 9662615"/>
              <a:gd name="connsiteY92" fmla="*/ 1524245 h 1679987"/>
              <a:gd name="connsiteX93" fmla="*/ 2070075 w 9662615"/>
              <a:gd name="connsiteY93" fmla="*/ 1511285 h 1679987"/>
              <a:gd name="connsiteX94" fmla="*/ 2001057 w 9662615"/>
              <a:gd name="connsiteY94" fmla="*/ 1516449 h 1679987"/>
              <a:gd name="connsiteX95" fmla="*/ 1896330 w 9662615"/>
              <a:gd name="connsiteY95" fmla="*/ 1525725 h 1679987"/>
              <a:gd name="connsiteX96" fmla="*/ 1835994 w 9662615"/>
              <a:gd name="connsiteY96" fmla="*/ 1527678 h 1679987"/>
              <a:gd name="connsiteX97" fmla="*/ 1671119 w 9662615"/>
              <a:gd name="connsiteY97" fmla="*/ 1536701 h 1679987"/>
              <a:gd name="connsiteX98" fmla="*/ 1601337 w 9662615"/>
              <a:gd name="connsiteY98" fmla="*/ 1548552 h 1679987"/>
              <a:gd name="connsiteX99" fmla="*/ 1407755 w 9662615"/>
              <a:gd name="connsiteY99" fmla="*/ 1571444 h 1679987"/>
              <a:gd name="connsiteX100" fmla="*/ 1271994 w 9662615"/>
              <a:gd name="connsiteY100" fmla="*/ 1579471 h 1679987"/>
              <a:gd name="connsiteX101" fmla="*/ 1249226 w 9662615"/>
              <a:gd name="connsiteY101" fmla="*/ 1583140 h 1679987"/>
              <a:gd name="connsiteX102" fmla="*/ 1217719 w 9662615"/>
              <a:gd name="connsiteY102" fmla="*/ 1580863 h 1679987"/>
              <a:gd name="connsiteX103" fmla="*/ 1091432 w 9662615"/>
              <a:gd name="connsiteY103" fmla="*/ 1571003 h 1679987"/>
              <a:gd name="connsiteX104" fmla="*/ 992039 w 9662615"/>
              <a:gd name="connsiteY104" fmla="*/ 1556662 h 1679987"/>
              <a:gd name="connsiteX105" fmla="*/ 868264 w 9662615"/>
              <a:gd name="connsiteY105" fmla="*/ 1566392 h 1679987"/>
              <a:gd name="connsiteX106" fmla="*/ 792765 w 9662615"/>
              <a:gd name="connsiteY106" fmla="*/ 1563102 h 1679987"/>
              <a:gd name="connsiteX107" fmla="*/ 669055 w 9662615"/>
              <a:gd name="connsiteY107" fmla="*/ 1543638 h 1679987"/>
              <a:gd name="connsiteX108" fmla="*/ 506152 w 9662615"/>
              <a:gd name="connsiteY108" fmla="*/ 1549124 h 1679987"/>
              <a:gd name="connsiteX109" fmla="*/ 472797 w 9662615"/>
              <a:gd name="connsiteY109" fmla="*/ 1568904 h 1679987"/>
              <a:gd name="connsiteX110" fmla="*/ 427864 w 9662615"/>
              <a:gd name="connsiteY110" fmla="*/ 1580848 h 1679987"/>
              <a:gd name="connsiteX111" fmla="*/ 408381 w 9662615"/>
              <a:gd name="connsiteY111" fmla="*/ 1552940 h 1679987"/>
              <a:gd name="connsiteX112" fmla="*/ 267163 w 9662615"/>
              <a:gd name="connsiteY112" fmla="*/ 1531913 h 1679987"/>
              <a:gd name="connsiteX113" fmla="*/ 196644 w 9662615"/>
              <a:gd name="connsiteY113" fmla="*/ 1524565 h 1679987"/>
              <a:gd name="connsiteX114" fmla="*/ 86819 w 9662615"/>
              <a:gd name="connsiteY114" fmla="*/ 1519517 h 1679987"/>
              <a:gd name="connsiteX115" fmla="*/ 53369 w 9662615"/>
              <a:gd name="connsiteY115" fmla="*/ 1516853 h 1679987"/>
              <a:gd name="connsiteX116" fmla="*/ 2359 w 9662615"/>
              <a:gd name="connsiteY116" fmla="*/ 1515247 h 1679987"/>
              <a:gd name="connsiteX117" fmla="*/ 0 w 9662615"/>
              <a:gd name="connsiteY117" fmla="*/ 1514932 h 1679987"/>
              <a:gd name="connsiteX118" fmla="*/ 0 w 9662615"/>
              <a:gd name="connsiteY118" fmla="*/ 0 h 1679987"/>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723719"/>
              <a:gd name="connsiteX1" fmla="*/ 9662615 w 9662615"/>
              <a:gd name="connsiteY1" fmla="*/ 0 h 1723719"/>
              <a:gd name="connsiteX2" fmla="*/ 9662615 w 9662615"/>
              <a:gd name="connsiteY2" fmla="*/ 1280346 h 1723719"/>
              <a:gd name="connsiteX3" fmla="*/ 9658420 w 9662615"/>
              <a:gd name="connsiteY3" fmla="*/ 1280106 h 1723719"/>
              <a:gd name="connsiteX4" fmla="*/ 9469546 w 9662615"/>
              <a:gd name="connsiteY4" fmla="*/ 1289837 h 1723719"/>
              <a:gd name="connsiteX5" fmla="*/ 9385895 w 9662615"/>
              <a:gd name="connsiteY5" fmla="*/ 1269203 h 1723719"/>
              <a:gd name="connsiteX6" fmla="*/ 9144767 w 9662615"/>
              <a:gd name="connsiteY6" fmla="*/ 1264120 h 1723719"/>
              <a:gd name="connsiteX7" fmla="*/ 8837252 w 9662615"/>
              <a:gd name="connsiteY7" fmla="*/ 1350515 h 1723719"/>
              <a:gd name="connsiteX8" fmla="*/ 8705466 w 9662615"/>
              <a:gd name="connsiteY8" fmla="*/ 1342419 h 1723719"/>
              <a:gd name="connsiteX9" fmla="*/ 8652221 w 9662615"/>
              <a:gd name="connsiteY9" fmla="*/ 1326906 h 1723719"/>
              <a:gd name="connsiteX10" fmla="*/ 8632312 w 9662615"/>
              <a:gd name="connsiteY10" fmla="*/ 1326025 h 1723719"/>
              <a:gd name="connsiteX11" fmla="*/ 8591582 w 9662615"/>
              <a:gd name="connsiteY11" fmla="*/ 1341666 h 1723719"/>
              <a:gd name="connsiteX12" fmla="*/ 8537336 w 9662615"/>
              <a:gd name="connsiteY12" fmla="*/ 1341684 h 1723719"/>
              <a:gd name="connsiteX13" fmla="*/ 8472508 w 9662615"/>
              <a:gd name="connsiteY13" fmla="*/ 1363109 h 1723719"/>
              <a:gd name="connsiteX14" fmla="*/ 8258477 w 9662615"/>
              <a:gd name="connsiteY14" fmla="*/ 1370666 h 1723719"/>
              <a:gd name="connsiteX15" fmla="*/ 8197961 w 9662615"/>
              <a:gd name="connsiteY15" fmla="*/ 1392804 h 1723719"/>
              <a:gd name="connsiteX16" fmla="*/ 8171196 w 9662615"/>
              <a:gd name="connsiteY16" fmla="*/ 1397216 h 1723719"/>
              <a:gd name="connsiteX17" fmla="*/ 8127667 w 9662615"/>
              <a:gd name="connsiteY17" fmla="*/ 1418254 h 1723719"/>
              <a:gd name="connsiteX18" fmla="*/ 7974579 w 9662615"/>
              <a:gd name="connsiteY18" fmla="*/ 1383439 h 1723719"/>
              <a:gd name="connsiteX19" fmla="*/ 7768351 w 9662615"/>
              <a:gd name="connsiteY19" fmla="*/ 1395051 h 1723719"/>
              <a:gd name="connsiteX20" fmla="*/ 7635985 w 9662615"/>
              <a:gd name="connsiteY20" fmla="*/ 1386363 h 1723719"/>
              <a:gd name="connsiteX21" fmla="*/ 7466069 w 9662615"/>
              <a:gd name="connsiteY21" fmla="*/ 1377654 h 1723719"/>
              <a:gd name="connsiteX22" fmla="*/ 7355642 w 9662615"/>
              <a:gd name="connsiteY22" fmla="*/ 1407761 h 1723719"/>
              <a:gd name="connsiteX23" fmla="*/ 7151610 w 9662615"/>
              <a:gd name="connsiteY23" fmla="*/ 1397856 h 1723719"/>
              <a:gd name="connsiteX24" fmla="*/ 7082147 w 9662615"/>
              <a:gd name="connsiteY24" fmla="*/ 1406113 h 1723719"/>
              <a:gd name="connsiteX25" fmla="*/ 7014958 w 9662615"/>
              <a:gd name="connsiteY25" fmla="*/ 1396883 h 1723719"/>
              <a:gd name="connsiteX26" fmla="*/ 6907567 w 9662615"/>
              <a:gd name="connsiteY26" fmla="*/ 1419149 h 1723719"/>
              <a:gd name="connsiteX27" fmla="*/ 6748428 w 9662615"/>
              <a:gd name="connsiteY27" fmla="*/ 1420308 h 1723719"/>
              <a:gd name="connsiteX28" fmla="*/ 6654257 w 9662615"/>
              <a:gd name="connsiteY28" fmla="*/ 1424143 h 1723719"/>
              <a:gd name="connsiteX29" fmla="*/ 6620123 w 9662615"/>
              <a:gd name="connsiteY29" fmla="*/ 1430535 h 1723719"/>
              <a:gd name="connsiteX30" fmla="*/ 6571355 w 9662615"/>
              <a:gd name="connsiteY30" fmla="*/ 1436144 h 1723719"/>
              <a:gd name="connsiteX31" fmla="*/ 6486557 w 9662615"/>
              <a:gd name="connsiteY31" fmla="*/ 1449861 h 1723719"/>
              <a:gd name="connsiteX32" fmla="*/ 6370419 w 9662615"/>
              <a:gd name="connsiteY32" fmla="*/ 1461649 h 1723719"/>
              <a:gd name="connsiteX33" fmla="*/ 6278839 w 9662615"/>
              <a:gd name="connsiteY33" fmla="*/ 1449160 h 1723719"/>
              <a:gd name="connsiteX34" fmla="*/ 6272455 w 9662615"/>
              <a:gd name="connsiteY34" fmla="*/ 1453191 h 1723719"/>
              <a:gd name="connsiteX35" fmla="*/ 6212659 w 9662615"/>
              <a:gd name="connsiteY35" fmla="*/ 1454850 h 1723719"/>
              <a:gd name="connsiteX36" fmla="*/ 6069317 w 9662615"/>
              <a:gd name="connsiteY36" fmla="*/ 1445838 h 1723719"/>
              <a:gd name="connsiteX37" fmla="*/ 5878477 w 9662615"/>
              <a:gd name="connsiteY37" fmla="*/ 1439180 h 1723719"/>
              <a:gd name="connsiteX38" fmla="*/ 5838387 w 9662615"/>
              <a:gd name="connsiteY38" fmla="*/ 1444679 h 1723719"/>
              <a:gd name="connsiteX39" fmla="*/ 5771136 w 9662615"/>
              <a:gd name="connsiteY39" fmla="*/ 1453639 h 1723719"/>
              <a:gd name="connsiteX40" fmla="*/ 5724081 w 9662615"/>
              <a:gd name="connsiteY40" fmla="*/ 1470431 h 1723719"/>
              <a:gd name="connsiteX41" fmla="*/ 5666577 w 9662615"/>
              <a:gd name="connsiteY41" fmla="*/ 1473921 h 1723719"/>
              <a:gd name="connsiteX42" fmla="*/ 5649068 w 9662615"/>
              <a:gd name="connsiteY42" fmla="*/ 1461676 h 1723719"/>
              <a:gd name="connsiteX43" fmla="*/ 5588902 w 9662615"/>
              <a:gd name="connsiteY43" fmla="*/ 1469647 h 1723719"/>
              <a:gd name="connsiteX44" fmla="*/ 5498090 w 9662615"/>
              <a:gd name="connsiteY44" fmla="*/ 1483173 h 1723719"/>
              <a:gd name="connsiteX45" fmla="*/ 5444641 w 9662615"/>
              <a:gd name="connsiteY45" fmla="*/ 1487602 h 1723719"/>
              <a:gd name="connsiteX46" fmla="*/ 5299812 w 9662615"/>
              <a:gd name="connsiteY46" fmla="*/ 1503362 h 1723719"/>
              <a:gd name="connsiteX47" fmla="*/ 5213947 w 9662615"/>
              <a:gd name="connsiteY47" fmla="*/ 1516637 h 1723719"/>
              <a:gd name="connsiteX48" fmla="*/ 5090342 w 9662615"/>
              <a:gd name="connsiteY48" fmla="*/ 1546680 h 1723719"/>
              <a:gd name="connsiteX49" fmla="*/ 5129812 w 9662615"/>
              <a:gd name="connsiteY49" fmla="*/ 1521277 h 1723719"/>
              <a:gd name="connsiteX50" fmla="*/ 5059484 w 9662615"/>
              <a:gd name="connsiteY50" fmla="*/ 1546802 h 1723719"/>
              <a:gd name="connsiteX51" fmla="*/ 5038524 w 9662615"/>
              <a:gd name="connsiteY51" fmla="*/ 1545675 h 1723719"/>
              <a:gd name="connsiteX52" fmla="*/ 5026564 w 9662615"/>
              <a:gd name="connsiteY52" fmla="*/ 1545376 h 1723719"/>
              <a:gd name="connsiteX53" fmla="*/ 4969433 w 9662615"/>
              <a:gd name="connsiteY53" fmla="*/ 1550865 h 1723719"/>
              <a:gd name="connsiteX54" fmla="*/ 4929254 w 9662615"/>
              <a:gd name="connsiteY54" fmla="*/ 1563452 h 1723719"/>
              <a:gd name="connsiteX55" fmla="*/ 4871726 w 9662615"/>
              <a:gd name="connsiteY55" fmla="*/ 1570584 h 1723719"/>
              <a:gd name="connsiteX56" fmla="*/ 4843267 w 9662615"/>
              <a:gd name="connsiteY56" fmla="*/ 1561459 h 1723719"/>
              <a:gd name="connsiteX57" fmla="*/ 4821058 w 9662615"/>
              <a:gd name="connsiteY57" fmla="*/ 1553078 h 1723719"/>
              <a:gd name="connsiteX58" fmla="*/ 4791466 w 9662615"/>
              <a:gd name="connsiteY58" fmla="*/ 1561324 h 1723719"/>
              <a:gd name="connsiteX59" fmla="*/ 4784247 w 9662615"/>
              <a:gd name="connsiteY59" fmla="*/ 1562342 h 1723719"/>
              <a:gd name="connsiteX60" fmla="*/ 4739309 w 9662615"/>
              <a:gd name="connsiteY60" fmla="*/ 1553948 h 1723719"/>
              <a:gd name="connsiteX61" fmla="*/ 4697562 w 9662615"/>
              <a:gd name="connsiteY61" fmla="*/ 1551206 h 1723719"/>
              <a:gd name="connsiteX62" fmla="*/ 4650737 w 9662615"/>
              <a:gd name="connsiteY62" fmla="*/ 1537381 h 1723719"/>
              <a:gd name="connsiteX63" fmla="*/ 4583150 w 9662615"/>
              <a:gd name="connsiteY63" fmla="*/ 1529064 h 1723719"/>
              <a:gd name="connsiteX64" fmla="*/ 4521734 w 9662615"/>
              <a:gd name="connsiteY64" fmla="*/ 1529359 h 1723719"/>
              <a:gd name="connsiteX65" fmla="*/ 4382398 w 9662615"/>
              <a:gd name="connsiteY65" fmla="*/ 1534108 h 1723719"/>
              <a:gd name="connsiteX66" fmla="*/ 4221826 w 9662615"/>
              <a:gd name="connsiteY66" fmla="*/ 1500972 h 1723719"/>
              <a:gd name="connsiteX67" fmla="*/ 4096601 w 9662615"/>
              <a:gd name="connsiteY67" fmla="*/ 1521563 h 1723719"/>
              <a:gd name="connsiteX68" fmla="*/ 3970635 w 9662615"/>
              <a:gd name="connsiteY68" fmla="*/ 1723719 h 1723719"/>
              <a:gd name="connsiteX69" fmla="*/ 3833906 w 9662615"/>
              <a:gd name="connsiteY69" fmla="*/ 1516637 h 1723719"/>
              <a:gd name="connsiteX70" fmla="*/ 3696258 w 9662615"/>
              <a:gd name="connsiteY70" fmla="*/ 1537563 h 1723719"/>
              <a:gd name="connsiteX71" fmla="*/ 3594070 w 9662615"/>
              <a:gd name="connsiteY71" fmla="*/ 1509422 h 1723719"/>
              <a:gd name="connsiteX72" fmla="*/ 3565233 w 9662615"/>
              <a:gd name="connsiteY72" fmla="*/ 1515122 h 1723719"/>
              <a:gd name="connsiteX73" fmla="*/ 3560267 w 9662615"/>
              <a:gd name="connsiteY73" fmla="*/ 1516288 h 1723719"/>
              <a:gd name="connsiteX74" fmla="*/ 3540258 w 9662615"/>
              <a:gd name="connsiteY74" fmla="*/ 1516976 h 1723719"/>
              <a:gd name="connsiteX75" fmla="*/ 3534780 w 9662615"/>
              <a:gd name="connsiteY75" fmla="*/ 1522141 h 1723719"/>
              <a:gd name="connsiteX76" fmla="*/ 3504783 w 9662615"/>
              <a:gd name="connsiteY76" fmla="*/ 1526739 h 1723719"/>
              <a:gd name="connsiteX77" fmla="*/ 3430805 w 9662615"/>
              <a:gd name="connsiteY77" fmla="*/ 1542521 h 1723719"/>
              <a:gd name="connsiteX78" fmla="*/ 3292707 w 9662615"/>
              <a:gd name="connsiteY78" fmla="*/ 1520490 h 1723719"/>
              <a:gd name="connsiteX79" fmla="*/ 3187872 w 9662615"/>
              <a:gd name="connsiteY79" fmla="*/ 1519991 h 1723719"/>
              <a:gd name="connsiteX80" fmla="*/ 3148026 w 9662615"/>
              <a:gd name="connsiteY80" fmla="*/ 1524777 h 1723719"/>
              <a:gd name="connsiteX81" fmla="*/ 3092394 w 9662615"/>
              <a:gd name="connsiteY81" fmla="*/ 1528115 h 1723719"/>
              <a:gd name="connsiteX82" fmla="*/ 2994200 w 9662615"/>
              <a:gd name="connsiteY82" fmla="*/ 1537857 h 1723719"/>
              <a:gd name="connsiteX83" fmla="*/ 2862301 w 9662615"/>
              <a:gd name="connsiteY83" fmla="*/ 1544250 h 1723719"/>
              <a:gd name="connsiteX84" fmla="*/ 2766335 w 9662615"/>
              <a:gd name="connsiteY84" fmla="*/ 1527662 h 1723719"/>
              <a:gd name="connsiteX85" fmla="*/ 2757836 w 9662615"/>
              <a:gd name="connsiteY85" fmla="*/ 1531371 h 1723719"/>
              <a:gd name="connsiteX86" fmla="*/ 2691555 w 9662615"/>
              <a:gd name="connsiteY86" fmla="*/ 1530283 h 1723719"/>
              <a:gd name="connsiteX87" fmla="*/ 2491676 w 9662615"/>
              <a:gd name="connsiteY87" fmla="*/ 1500859 h 1723719"/>
              <a:gd name="connsiteX88" fmla="*/ 2378036 w 9662615"/>
              <a:gd name="connsiteY88" fmla="*/ 1520645 h 1723719"/>
              <a:gd name="connsiteX89" fmla="*/ 2284269 w 9662615"/>
              <a:gd name="connsiteY89" fmla="*/ 1503068 h 1723719"/>
              <a:gd name="connsiteX90" fmla="*/ 2207104 w 9662615"/>
              <a:gd name="connsiteY90" fmla="*/ 1508888 h 1723719"/>
              <a:gd name="connsiteX91" fmla="*/ 2149226 w 9662615"/>
              <a:gd name="connsiteY91" fmla="*/ 1523409 h 1723719"/>
              <a:gd name="connsiteX92" fmla="*/ 2084783 w 9662615"/>
              <a:gd name="connsiteY92" fmla="*/ 1524245 h 1723719"/>
              <a:gd name="connsiteX93" fmla="*/ 2070075 w 9662615"/>
              <a:gd name="connsiteY93" fmla="*/ 1511285 h 1723719"/>
              <a:gd name="connsiteX94" fmla="*/ 2001057 w 9662615"/>
              <a:gd name="connsiteY94" fmla="*/ 1516449 h 1723719"/>
              <a:gd name="connsiteX95" fmla="*/ 1896330 w 9662615"/>
              <a:gd name="connsiteY95" fmla="*/ 1525725 h 1723719"/>
              <a:gd name="connsiteX96" fmla="*/ 1835994 w 9662615"/>
              <a:gd name="connsiteY96" fmla="*/ 1527678 h 1723719"/>
              <a:gd name="connsiteX97" fmla="*/ 1671119 w 9662615"/>
              <a:gd name="connsiteY97" fmla="*/ 1536701 h 1723719"/>
              <a:gd name="connsiteX98" fmla="*/ 1601337 w 9662615"/>
              <a:gd name="connsiteY98" fmla="*/ 1548552 h 1723719"/>
              <a:gd name="connsiteX99" fmla="*/ 1407755 w 9662615"/>
              <a:gd name="connsiteY99" fmla="*/ 1571444 h 1723719"/>
              <a:gd name="connsiteX100" fmla="*/ 1271994 w 9662615"/>
              <a:gd name="connsiteY100" fmla="*/ 1579471 h 1723719"/>
              <a:gd name="connsiteX101" fmla="*/ 1249226 w 9662615"/>
              <a:gd name="connsiteY101" fmla="*/ 1583140 h 1723719"/>
              <a:gd name="connsiteX102" fmla="*/ 1217719 w 9662615"/>
              <a:gd name="connsiteY102" fmla="*/ 1580863 h 1723719"/>
              <a:gd name="connsiteX103" fmla="*/ 1091432 w 9662615"/>
              <a:gd name="connsiteY103" fmla="*/ 1571003 h 1723719"/>
              <a:gd name="connsiteX104" fmla="*/ 992039 w 9662615"/>
              <a:gd name="connsiteY104" fmla="*/ 1556662 h 1723719"/>
              <a:gd name="connsiteX105" fmla="*/ 868264 w 9662615"/>
              <a:gd name="connsiteY105" fmla="*/ 1566392 h 1723719"/>
              <a:gd name="connsiteX106" fmla="*/ 792765 w 9662615"/>
              <a:gd name="connsiteY106" fmla="*/ 1563102 h 1723719"/>
              <a:gd name="connsiteX107" fmla="*/ 669055 w 9662615"/>
              <a:gd name="connsiteY107" fmla="*/ 1543638 h 1723719"/>
              <a:gd name="connsiteX108" fmla="*/ 506152 w 9662615"/>
              <a:gd name="connsiteY108" fmla="*/ 1549124 h 1723719"/>
              <a:gd name="connsiteX109" fmla="*/ 472797 w 9662615"/>
              <a:gd name="connsiteY109" fmla="*/ 1568904 h 1723719"/>
              <a:gd name="connsiteX110" fmla="*/ 427864 w 9662615"/>
              <a:gd name="connsiteY110" fmla="*/ 1580848 h 1723719"/>
              <a:gd name="connsiteX111" fmla="*/ 408381 w 9662615"/>
              <a:gd name="connsiteY111" fmla="*/ 1552940 h 1723719"/>
              <a:gd name="connsiteX112" fmla="*/ 267163 w 9662615"/>
              <a:gd name="connsiteY112" fmla="*/ 1531913 h 1723719"/>
              <a:gd name="connsiteX113" fmla="*/ 196644 w 9662615"/>
              <a:gd name="connsiteY113" fmla="*/ 1524565 h 1723719"/>
              <a:gd name="connsiteX114" fmla="*/ 86819 w 9662615"/>
              <a:gd name="connsiteY114" fmla="*/ 1519517 h 1723719"/>
              <a:gd name="connsiteX115" fmla="*/ 53369 w 9662615"/>
              <a:gd name="connsiteY115" fmla="*/ 1516853 h 1723719"/>
              <a:gd name="connsiteX116" fmla="*/ 2359 w 9662615"/>
              <a:gd name="connsiteY116" fmla="*/ 1515247 h 1723719"/>
              <a:gd name="connsiteX117" fmla="*/ 0 w 9662615"/>
              <a:gd name="connsiteY117" fmla="*/ 1514932 h 1723719"/>
              <a:gd name="connsiteX118" fmla="*/ 0 w 9662615"/>
              <a:gd name="connsiteY118" fmla="*/ 0 h 1723719"/>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18664 w 9662615"/>
              <a:gd name="connsiteY3" fmla="*/ 1331789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408381 w 9662615"/>
              <a:gd name="connsiteY110" fmla="*/ 1552940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40355 w 9662615"/>
              <a:gd name="connsiteY103" fmla="*/ 1560638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71994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91872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601337 w 9662615"/>
              <a:gd name="connsiteY97" fmla="*/ 1548552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920184 w 9662615"/>
              <a:gd name="connsiteY94" fmla="*/ 1533676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9662615" h="1603018">
                <a:moveTo>
                  <a:pt x="0" y="0"/>
                </a:moveTo>
                <a:lnTo>
                  <a:pt x="9662615" y="0"/>
                </a:lnTo>
                <a:lnTo>
                  <a:pt x="9662615" y="1280346"/>
                </a:lnTo>
                <a:lnTo>
                  <a:pt x="9551077" y="1292033"/>
                </a:lnTo>
                <a:cubicBezTo>
                  <a:pt x="9489925" y="1291588"/>
                  <a:pt x="9543615" y="1296257"/>
                  <a:pt x="9469546" y="1289837"/>
                </a:cubicBezTo>
                <a:cubicBezTo>
                  <a:pt x="9413040" y="1331485"/>
                  <a:pt x="9340031" y="1268376"/>
                  <a:pt x="9326260" y="1277155"/>
                </a:cubicBezTo>
                <a:cubicBezTo>
                  <a:pt x="9234251" y="1284900"/>
                  <a:pt x="9225377" y="1258935"/>
                  <a:pt x="9144767" y="1264120"/>
                </a:cubicBezTo>
                <a:cubicBezTo>
                  <a:pt x="9159115" y="1310075"/>
                  <a:pt x="9066692" y="1304806"/>
                  <a:pt x="8976400" y="1326661"/>
                </a:cubicBezTo>
                <a:cubicBezTo>
                  <a:pt x="8931920" y="1325947"/>
                  <a:pt x="8871807" y="1351060"/>
                  <a:pt x="8828711" y="1346394"/>
                </a:cubicBezTo>
                <a:cubicBezTo>
                  <a:pt x="8809650" y="1326213"/>
                  <a:pt x="8718313" y="1358527"/>
                  <a:pt x="8695953" y="1346784"/>
                </a:cubicBezTo>
                <a:cubicBezTo>
                  <a:pt x="8694290" y="1355317"/>
                  <a:pt x="8661526" y="1349865"/>
                  <a:pt x="8652191" y="1345903"/>
                </a:cubicBezTo>
                <a:cubicBezTo>
                  <a:pt x="8641363" y="1349626"/>
                  <a:pt x="8603292" y="1341304"/>
                  <a:pt x="8591582" y="1341666"/>
                </a:cubicBezTo>
                <a:cubicBezTo>
                  <a:pt x="8568421" y="1323004"/>
                  <a:pt x="8565847" y="1352287"/>
                  <a:pt x="8537336" y="1341684"/>
                </a:cubicBezTo>
                <a:cubicBezTo>
                  <a:pt x="8524809" y="1348019"/>
                  <a:pt x="8445703" y="1377667"/>
                  <a:pt x="8416849" y="1367085"/>
                </a:cubicBezTo>
                <a:cubicBezTo>
                  <a:pt x="8350736" y="1379599"/>
                  <a:pt x="8346589" y="1391624"/>
                  <a:pt x="8278355" y="1386569"/>
                </a:cubicBezTo>
                <a:cubicBezTo>
                  <a:pt x="8268756" y="1398649"/>
                  <a:pt x="8183331" y="1371185"/>
                  <a:pt x="8197961" y="1392804"/>
                </a:cubicBezTo>
                <a:cubicBezTo>
                  <a:pt x="8175189" y="1391748"/>
                  <a:pt x="8158503" y="1383145"/>
                  <a:pt x="8171196" y="1397216"/>
                </a:cubicBezTo>
                <a:cubicBezTo>
                  <a:pt x="8141821" y="1397466"/>
                  <a:pt x="8125626" y="1386947"/>
                  <a:pt x="8087910" y="1386449"/>
                </a:cubicBezTo>
                <a:cubicBezTo>
                  <a:pt x="8029319" y="1362701"/>
                  <a:pt x="8020916" y="1407035"/>
                  <a:pt x="7974579" y="1383439"/>
                </a:cubicBezTo>
                <a:cubicBezTo>
                  <a:pt x="7912074" y="1402493"/>
                  <a:pt x="7841761" y="1389550"/>
                  <a:pt x="7768351" y="1395051"/>
                </a:cubicBezTo>
                <a:cubicBezTo>
                  <a:pt x="7741665" y="1390266"/>
                  <a:pt x="7663663" y="1410813"/>
                  <a:pt x="7635985" y="1386363"/>
                </a:cubicBezTo>
                <a:cubicBezTo>
                  <a:pt x="7646173" y="1415707"/>
                  <a:pt x="7542198" y="1378410"/>
                  <a:pt x="7466069" y="1377654"/>
                </a:cubicBezTo>
                <a:cubicBezTo>
                  <a:pt x="7427626" y="1403818"/>
                  <a:pt x="7337822" y="1398948"/>
                  <a:pt x="7355642" y="1407761"/>
                </a:cubicBezTo>
                <a:cubicBezTo>
                  <a:pt x="7270634" y="1390553"/>
                  <a:pt x="7306340" y="1403822"/>
                  <a:pt x="7215220" y="1397856"/>
                </a:cubicBezTo>
                <a:cubicBezTo>
                  <a:pt x="7175381" y="1421457"/>
                  <a:pt x="7122339" y="1428094"/>
                  <a:pt x="7082147" y="1406113"/>
                </a:cubicBezTo>
                <a:cubicBezTo>
                  <a:pt x="7040624" y="1425217"/>
                  <a:pt x="7029993" y="1391726"/>
                  <a:pt x="6987129" y="1404834"/>
                </a:cubicBezTo>
                <a:cubicBezTo>
                  <a:pt x="6953477" y="1411964"/>
                  <a:pt x="6957479" y="1421694"/>
                  <a:pt x="6907567" y="1419149"/>
                </a:cubicBezTo>
                <a:cubicBezTo>
                  <a:pt x="6863513" y="1408514"/>
                  <a:pt x="6803088" y="1434619"/>
                  <a:pt x="6748428" y="1420308"/>
                </a:cubicBezTo>
                <a:cubicBezTo>
                  <a:pt x="6728317" y="1416860"/>
                  <a:pt x="6666046" y="1417296"/>
                  <a:pt x="6654257" y="1424143"/>
                </a:cubicBezTo>
                <a:cubicBezTo>
                  <a:pt x="6641271" y="1425628"/>
                  <a:pt x="6626125" y="1423202"/>
                  <a:pt x="6620123" y="1430535"/>
                </a:cubicBezTo>
                <a:cubicBezTo>
                  <a:pt x="6610208" y="1439359"/>
                  <a:pt x="6564906" y="1425734"/>
                  <a:pt x="6571355" y="1436144"/>
                </a:cubicBezTo>
                <a:cubicBezTo>
                  <a:pt x="6539188" y="1426808"/>
                  <a:pt x="6513602" y="1445293"/>
                  <a:pt x="6486557" y="1449861"/>
                </a:cubicBezTo>
                <a:cubicBezTo>
                  <a:pt x="6461221" y="1440598"/>
                  <a:pt x="6429457" y="1459319"/>
                  <a:pt x="6370419" y="1461649"/>
                </a:cubicBezTo>
                <a:cubicBezTo>
                  <a:pt x="6342558" y="1450937"/>
                  <a:pt x="6330664" y="1463365"/>
                  <a:pt x="6278839" y="1449160"/>
                </a:cubicBezTo>
                <a:cubicBezTo>
                  <a:pt x="6277206" y="1450621"/>
                  <a:pt x="6275057" y="1451978"/>
                  <a:pt x="6272455" y="1453191"/>
                </a:cubicBezTo>
                <a:cubicBezTo>
                  <a:pt x="6257338" y="1460236"/>
                  <a:pt x="6230567" y="1460979"/>
                  <a:pt x="6212659" y="1454850"/>
                </a:cubicBezTo>
                <a:cubicBezTo>
                  <a:pt x="6130994" y="1436046"/>
                  <a:pt x="6135790" y="1448771"/>
                  <a:pt x="6069317" y="1445838"/>
                </a:cubicBezTo>
                <a:cubicBezTo>
                  <a:pt x="5994738" y="1444791"/>
                  <a:pt x="5975991" y="1456673"/>
                  <a:pt x="5878477" y="1439180"/>
                </a:cubicBezTo>
                <a:cubicBezTo>
                  <a:pt x="5870803" y="1447519"/>
                  <a:pt x="5859206" y="1448153"/>
                  <a:pt x="5838387" y="1444679"/>
                </a:cubicBezTo>
                <a:cubicBezTo>
                  <a:pt x="5802317" y="1444778"/>
                  <a:pt x="5810848" y="1465165"/>
                  <a:pt x="5771136" y="1453639"/>
                </a:cubicBezTo>
                <a:cubicBezTo>
                  <a:pt x="5780732" y="1464484"/>
                  <a:pt x="5704275" y="1459369"/>
                  <a:pt x="5724081" y="1470431"/>
                </a:cubicBezTo>
                <a:cubicBezTo>
                  <a:pt x="5703536" y="1480946"/>
                  <a:pt x="5687323" y="1464719"/>
                  <a:pt x="5666577" y="1473921"/>
                </a:cubicBezTo>
                <a:cubicBezTo>
                  <a:pt x="5640974" y="1476520"/>
                  <a:pt x="5678275" y="1461854"/>
                  <a:pt x="5649068" y="1461676"/>
                </a:cubicBezTo>
                <a:cubicBezTo>
                  <a:pt x="5614218" y="1463443"/>
                  <a:pt x="5608578" y="1443299"/>
                  <a:pt x="5588902" y="1469647"/>
                </a:cubicBezTo>
                <a:cubicBezTo>
                  <a:pt x="5550386" y="1464321"/>
                  <a:pt x="5546573" y="1476049"/>
                  <a:pt x="5498090" y="1483173"/>
                </a:cubicBezTo>
                <a:cubicBezTo>
                  <a:pt x="5475226" y="1477314"/>
                  <a:pt x="5459293" y="1480930"/>
                  <a:pt x="5444641" y="1487602"/>
                </a:cubicBezTo>
                <a:cubicBezTo>
                  <a:pt x="5395328" y="1487320"/>
                  <a:pt x="5353572" y="1498007"/>
                  <a:pt x="5299812" y="1503362"/>
                </a:cubicBezTo>
                <a:cubicBezTo>
                  <a:pt x="5238326" y="1497756"/>
                  <a:pt x="5303225" y="1514963"/>
                  <a:pt x="5245752" y="1520612"/>
                </a:cubicBezTo>
                <a:cubicBezTo>
                  <a:pt x="5190753" y="1507732"/>
                  <a:pt x="5205712" y="1518627"/>
                  <a:pt x="5177807" y="1526802"/>
                </a:cubicBezTo>
                <a:lnTo>
                  <a:pt x="5113910" y="1533205"/>
                </a:lnTo>
                <a:lnTo>
                  <a:pt x="5059484" y="1546802"/>
                </a:lnTo>
                <a:lnTo>
                  <a:pt x="5038524" y="1545675"/>
                </a:lnTo>
                <a:lnTo>
                  <a:pt x="5026564" y="1545376"/>
                </a:lnTo>
                <a:cubicBezTo>
                  <a:pt x="5006873" y="1544046"/>
                  <a:pt x="4987701" y="1552900"/>
                  <a:pt x="4969433" y="1550865"/>
                </a:cubicBezTo>
                <a:cubicBezTo>
                  <a:pt x="4943627" y="1555066"/>
                  <a:pt x="4892754" y="1568818"/>
                  <a:pt x="4871726" y="1570584"/>
                </a:cubicBezTo>
                <a:cubicBezTo>
                  <a:pt x="4863638" y="1570310"/>
                  <a:pt x="4846771" y="1559566"/>
                  <a:pt x="4843267" y="1561459"/>
                </a:cubicBezTo>
                <a:lnTo>
                  <a:pt x="4821058" y="1553078"/>
                </a:lnTo>
                <a:lnTo>
                  <a:pt x="4791466" y="1561324"/>
                </a:lnTo>
                <a:lnTo>
                  <a:pt x="4784247" y="1562342"/>
                </a:lnTo>
                <a:cubicBezTo>
                  <a:pt x="4770593" y="1574121"/>
                  <a:pt x="4776816" y="1558072"/>
                  <a:pt x="4739309" y="1553948"/>
                </a:cubicBezTo>
                <a:cubicBezTo>
                  <a:pt x="4684311" y="1578213"/>
                  <a:pt x="4712803" y="1566697"/>
                  <a:pt x="4697562" y="1551206"/>
                </a:cubicBezTo>
                <a:lnTo>
                  <a:pt x="4650737" y="1537381"/>
                </a:lnTo>
                <a:cubicBezTo>
                  <a:pt x="4628208" y="1530633"/>
                  <a:pt x="4609654" y="1567617"/>
                  <a:pt x="4583150" y="1529064"/>
                </a:cubicBezTo>
                <a:cubicBezTo>
                  <a:pt x="4575879" y="1527088"/>
                  <a:pt x="4527005" y="1532552"/>
                  <a:pt x="4521734" y="1529359"/>
                </a:cubicBezTo>
                <a:cubicBezTo>
                  <a:pt x="4457980" y="1517590"/>
                  <a:pt x="4465052" y="1532003"/>
                  <a:pt x="4382398" y="1534108"/>
                </a:cubicBezTo>
                <a:cubicBezTo>
                  <a:pt x="4347480" y="1506889"/>
                  <a:pt x="4310783" y="1494709"/>
                  <a:pt x="4221826" y="1500972"/>
                </a:cubicBezTo>
                <a:cubicBezTo>
                  <a:pt x="4174471" y="1526598"/>
                  <a:pt x="4136675" y="1542031"/>
                  <a:pt x="4096601" y="1521563"/>
                </a:cubicBezTo>
                <a:cubicBezTo>
                  <a:pt x="4015086" y="1550501"/>
                  <a:pt x="3986123" y="1519347"/>
                  <a:pt x="4002441" y="1528912"/>
                </a:cubicBezTo>
                <a:cubicBezTo>
                  <a:pt x="3967120" y="1539744"/>
                  <a:pt x="3931774" y="1526729"/>
                  <a:pt x="3833906" y="1516637"/>
                </a:cubicBezTo>
                <a:cubicBezTo>
                  <a:pt x="3781438" y="1538249"/>
                  <a:pt x="3822855" y="1526006"/>
                  <a:pt x="3763845" y="1501782"/>
                </a:cubicBezTo>
                <a:cubicBezTo>
                  <a:pt x="3734533" y="1525292"/>
                  <a:pt x="3677359" y="1524487"/>
                  <a:pt x="3673583" y="1501471"/>
                </a:cubicBezTo>
                <a:cubicBezTo>
                  <a:pt x="3663687" y="1502855"/>
                  <a:pt x="3650245" y="1528777"/>
                  <a:pt x="3640771" y="1531025"/>
                </a:cubicBezTo>
                <a:lnTo>
                  <a:pt x="3576170" y="1516288"/>
                </a:lnTo>
                <a:lnTo>
                  <a:pt x="3540258" y="1516976"/>
                </a:lnTo>
                <a:lnTo>
                  <a:pt x="3522853" y="1538044"/>
                </a:lnTo>
                <a:lnTo>
                  <a:pt x="3480929" y="1526739"/>
                </a:lnTo>
                <a:cubicBezTo>
                  <a:pt x="3469671" y="1527693"/>
                  <a:pt x="3444273" y="1543724"/>
                  <a:pt x="3430805" y="1542521"/>
                </a:cubicBezTo>
                <a:cubicBezTo>
                  <a:pt x="3386352" y="1529947"/>
                  <a:pt x="3347457" y="1537200"/>
                  <a:pt x="3292707" y="1520490"/>
                </a:cubicBezTo>
                <a:cubicBezTo>
                  <a:pt x="3271897" y="1516147"/>
                  <a:pt x="3203347" y="1513732"/>
                  <a:pt x="3187872" y="1519991"/>
                </a:cubicBezTo>
                <a:cubicBezTo>
                  <a:pt x="3173062" y="1520872"/>
                  <a:pt x="3157325" y="1517771"/>
                  <a:pt x="3148026" y="1524777"/>
                </a:cubicBezTo>
                <a:cubicBezTo>
                  <a:pt x="3133878" y="1533085"/>
                  <a:pt x="3089156" y="1517485"/>
                  <a:pt x="3092394" y="1528115"/>
                </a:cubicBezTo>
                <a:cubicBezTo>
                  <a:pt x="3060512" y="1517374"/>
                  <a:pt x="3025593" y="1534558"/>
                  <a:pt x="2994200" y="1537857"/>
                </a:cubicBezTo>
                <a:cubicBezTo>
                  <a:pt x="2969798" y="1527501"/>
                  <a:pt x="2927999" y="1544636"/>
                  <a:pt x="2862301" y="1544250"/>
                </a:cubicBezTo>
                <a:cubicBezTo>
                  <a:pt x="2835658" y="1532340"/>
                  <a:pt x="2818008" y="1544135"/>
                  <a:pt x="2766335" y="1527662"/>
                </a:cubicBezTo>
                <a:cubicBezTo>
                  <a:pt x="2764004" y="1529036"/>
                  <a:pt x="2761142" y="1530285"/>
                  <a:pt x="2757836" y="1531371"/>
                </a:cubicBezTo>
                <a:cubicBezTo>
                  <a:pt x="2738633" y="1537675"/>
                  <a:pt x="2708957" y="1537188"/>
                  <a:pt x="2691555" y="1530283"/>
                </a:cubicBezTo>
                <a:cubicBezTo>
                  <a:pt x="2608810" y="1507878"/>
                  <a:pt x="2611304" y="1510787"/>
                  <a:pt x="2539383" y="1504835"/>
                </a:cubicBezTo>
                <a:cubicBezTo>
                  <a:pt x="2457862" y="1500384"/>
                  <a:pt x="2478670" y="1542474"/>
                  <a:pt x="2378036" y="1520645"/>
                </a:cubicBezTo>
                <a:cubicBezTo>
                  <a:pt x="2366529" y="1528574"/>
                  <a:pt x="2341629" y="1515421"/>
                  <a:pt x="2320049" y="1511019"/>
                </a:cubicBezTo>
                <a:cubicBezTo>
                  <a:pt x="2280399" y="1509467"/>
                  <a:pt x="2278267" y="1522148"/>
                  <a:pt x="2238909" y="1508888"/>
                </a:cubicBezTo>
                <a:cubicBezTo>
                  <a:pt x="2245444" y="1520095"/>
                  <a:pt x="2163364" y="1519472"/>
                  <a:pt x="2181031" y="1531361"/>
                </a:cubicBezTo>
                <a:cubicBezTo>
                  <a:pt x="2154585" y="1540861"/>
                  <a:pt x="2138796" y="1516056"/>
                  <a:pt x="2112613" y="1524245"/>
                </a:cubicBezTo>
                <a:cubicBezTo>
                  <a:pt x="2083537" y="1525655"/>
                  <a:pt x="2078233" y="1524725"/>
                  <a:pt x="2046221" y="1523212"/>
                </a:cubicBezTo>
                <a:cubicBezTo>
                  <a:pt x="2007296" y="1523373"/>
                  <a:pt x="2032394" y="1491187"/>
                  <a:pt x="2001057" y="1516449"/>
                </a:cubicBezTo>
                <a:cubicBezTo>
                  <a:pt x="1960724" y="1509398"/>
                  <a:pt x="1976058" y="1528820"/>
                  <a:pt x="1920184" y="1533676"/>
                </a:cubicBezTo>
                <a:cubicBezTo>
                  <a:pt x="1897238" y="1526813"/>
                  <a:pt x="1877505" y="1527174"/>
                  <a:pt x="1835994" y="1527678"/>
                </a:cubicBezTo>
                <a:cubicBezTo>
                  <a:pt x="1794483" y="1528182"/>
                  <a:pt x="1726077" y="1533693"/>
                  <a:pt x="1671119" y="1536701"/>
                </a:cubicBezTo>
                <a:cubicBezTo>
                  <a:pt x="1605663" y="1528324"/>
                  <a:pt x="1630763" y="1553523"/>
                  <a:pt x="1565556" y="1556503"/>
                </a:cubicBezTo>
                <a:cubicBezTo>
                  <a:pt x="1501959" y="1539013"/>
                  <a:pt x="1462468" y="1572800"/>
                  <a:pt x="1407755" y="1571444"/>
                </a:cubicBezTo>
                <a:cubicBezTo>
                  <a:pt x="1319286" y="1555448"/>
                  <a:pt x="1429251" y="1585263"/>
                  <a:pt x="1291872" y="1579471"/>
                </a:cubicBezTo>
                <a:cubicBezTo>
                  <a:pt x="1284192" y="1576816"/>
                  <a:pt x="1243590" y="1599390"/>
                  <a:pt x="1245251" y="1603018"/>
                </a:cubicBezTo>
                <a:cubicBezTo>
                  <a:pt x="1236562" y="1601891"/>
                  <a:pt x="1184091" y="1586977"/>
                  <a:pt x="1181938" y="1592789"/>
                </a:cubicBezTo>
                <a:cubicBezTo>
                  <a:pt x="1138153" y="1593474"/>
                  <a:pt x="1130439" y="1578153"/>
                  <a:pt x="1091432" y="1571003"/>
                </a:cubicBezTo>
                <a:cubicBezTo>
                  <a:pt x="1007000" y="1580980"/>
                  <a:pt x="1001377" y="1557850"/>
                  <a:pt x="940355" y="1560638"/>
                </a:cubicBezTo>
                <a:cubicBezTo>
                  <a:pt x="891367" y="1572083"/>
                  <a:pt x="924846" y="1558773"/>
                  <a:pt x="868264" y="1566392"/>
                </a:cubicBezTo>
                <a:cubicBezTo>
                  <a:pt x="848640" y="1547574"/>
                  <a:pt x="814997" y="1568391"/>
                  <a:pt x="792765" y="1563102"/>
                </a:cubicBezTo>
                <a:cubicBezTo>
                  <a:pt x="758082" y="1585102"/>
                  <a:pt x="689950" y="1563038"/>
                  <a:pt x="653153" y="1563516"/>
                </a:cubicBezTo>
                <a:cubicBezTo>
                  <a:pt x="591300" y="1567692"/>
                  <a:pt x="576686" y="1582565"/>
                  <a:pt x="541933" y="1561051"/>
                </a:cubicBezTo>
                <a:cubicBezTo>
                  <a:pt x="537775" y="1570056"/>
                  <a:pt x="508236" y="1570304"/>
                  <a:pt x="472797" y="1568904"/>
                </a:cubicBezTo>
                <a:cubicBezTo>
                  <a:pt x="458898" y="1573560"/>
                  <a:pt x="425270" y="1567476"/>
                  <a:pt x="396059" y="1560970"/>
                </a:cubicBezTo>
                <a:cubicBezTo>
                  <a:pt x="431016" y="1548467"/>
                  <a:pt x="332180" y="1575204"/>
                  <a:pt x="336819" y="1560892"/>
                </a:cubicBezTo>
                <a:cubicBezTo>
                  <a:pt x="292157" y="1552383"/>
                  <a:pt x="263346" y="1557575"/>
                  <a:pt x="267163" y="1531913"/>
                </a:cubicBezTo>
                <a:cubicBezTo>
                  <a:pt x="253228" y="1516946"/>
                  <a:pt x="198100" y="1540864"/>
                  <a:pt x="196644" y="1524565"/>
                </a:cubicBezTo>
                <a:cubicBezTo>
                  <a:pt x="172602" y="1535342"/>
                  <a:pt x="127394" y="1518578"/>
                  <a:pt x="86819" y="1519517"/>
                </a:cubicBezTo>
                <a:cubicBezTo>
                  <a:pt x="78537" y="1512257"/>
                  <a:pt x="69224" y="1512723"/>
                  <a:pt x="53369" y="1516853"/>
                </a:cubicBezTo>
                <a:cubicBezTo>
                  <a:pt x="37131" y="1517503"/>
                  <a:pt x="19976" y="1516838"/>
                  <a:pt x="2359" y="1515247"/>
                </a:cubicBezTo>
                <a:lnTo>
                  <a:pt x="0" y="1514932"/>
                </a:lnTo>
                <a:lnTo>
                  <a:pt x="0"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E5D7650A-1CDC-8B39-15F7-B450664AF38B}"/>
              </a:ext>
            </a:extLst>
          </p:cNvPr>
          <p:cNvSpPr>
            <a:spLocks noGrp="1"/>
          </p:cNvSpPr>
          <p:nvPr>
            <p:ph type="title"/>
          </p:nvPr>
        </p:nvSpPr>
        <p:spPr>
          <a:xfrm>
            <a:off x="1629751" y="1118473"/>
            <a:ext cx="8924392" cy="1037867"/>
          </a:xfrm>
        </p:spPr>
        <p:txBody>
          <a:bodyPr>
            <a:normAutofit/>
          </a:bodyPr>
          <a:lstStyle/>
          <a:p>
            <a:pPr algn="ctr"/>
            <a:r>
              <a:rPr lang="es-MX" dirty="0"/>
              <a:t>CONSIDERACIONES</a:t>
            </a:r>
          </a:p>
        </p:txBody>
      </p:sp>
      <p:sp>
        <p:nvSpPr>
          <p:cNvPr id="15" name="Rectangle 6">
            <a:extLst>
              <a:ext uri="{FF2B5EF4-FFF2-40B4-BE49-F238E27FC236}">
                <a16:creationId xmlns:a16="http://schemas.microsoft.com/office/drawing/2014/main" id="{26FC5119-E6DD-A1E3-FABF-FBF8AE11E19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096548" y="662268"/>
            <a:ext cx="1707751" cy="42898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lnTo>
                  <a:pt x="2164992" y="12386"/>
                </a:lnTo>
                <a:cubicBezTo>
                  <a:pt x="2164717" y="43049"/>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60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9FDB4164-EC26-C60B-5B0C-6F1F25B216BC}"/>
              </a:ext>
            </a:extLst>
          </p:cNvPr>
          <p:cNvSpPr>
            <a:spLocks noGrp="1"/>
          </p:cNvSpPr>
          <p:nvPr>
            <p:ph idx="1"/>
          </p:nvPr>
        </p:nvSpPr>
        <p:spPr>
          <a:xfrm>
            <a:off x="1379621" y="2681280"/>
            <a:ext cx="9547687" cy="3306455"/>
          </a:xfrm>
        </p:spPr>
        <p:txBody>
          <a:bodyPr>
            <a:normAutofit/>
          </a:bodyPr>
          <a:lstStyle/>
          <a:p>
            <a:pPr marL="0" indent="0" algn="just">
              <a:buNone/>
            </a:pPr>
            <a:r>
              <a:rPr lang="es-MX" dirty="0"/>
              <a:t>Y por lo que hace a la libertad empresarial (concesionarios), esta protege su actividad económica ordinaria pero no implica un derecho a vender influencia política sin restricciones</a:t>
            </a:r>
          </a:p>
          <a:p>
            <a:pPr marL="0" indent="0" algn="just">
              <a:buNone/>
            </a:pPr>
            <a:r>
              <a:rPr lang="es-MX" dirty="0"/>
              <a:t>Esto implica que regular la venta de tiempos políticos no equivale a censura, sino a regulación democrática del mercado de ideas.</a:t>
            </a:r>
          </a:p>
          <a:p>
            <a:pPr marL="0" indent="0">
              <a:buNone/>
            </a:pPr>
            <a:endParaRPr lang="es-MX" dirty="0"/>
          </a:p>
        </p:txBody>
      </p:sp>
      <p:pic>
        <p:nvPicPr>
          <p:cNvPr id="4" name="Picture 2" descr="No hay ninguna descripción de la foto disponible.">
            <a:extLst>
              <a:ext uri="{FF2B5EF4-FFF2-40B4-BE49-F238E27FC236}">
                <a16:creationId xmlns:a16="http://schemas.microsoft.com/office/drawing/2014/main" id="{C968BBAF-9B39-685B-5E16-DF5279A4F39E}"/>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1909257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150F2FC-FECF-727C-16CB-56E385D06E19}"/>
            </a:ext>
          </a:extLst>
        </p:cNvPr>
        <p:cNvGrpSpPr/>
        <p:nvPr/>
      </p:nvGrpSpPr>
      <p:grpSpPr>
        <a:xfrm>
          <a:off x="0" y="0"/>
          <a:ext cx="0" cy="0"/>
          <a:chOff x="0" y="0"/>
          <a:chExt cx="0" cy="0"/>
        </a:xfrm>
      </p:grpSpPr>
      <p:sp useBgFill="1">
        <p:nvSpPr>
          <p:cNvPr id="27" name="Rectangle 26">
            <a:extLst>
              <a:ext uri="{FF2B5EF4-FFF2-40B4-BE49-F238E27FC236}">
                <a16:creationId xmlns:a16="http://schemas.microsoft.com/office/drawing/2014/main" id="{74751229-0244-4FBB-BED1-407467F4C95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ítulo 5">
            <a:extLst>
              <a:ext uri="{FF2B5EF4-FFF2-40B4-BE49-F238E27FC236}">
                <a16:creationId xmlns:a16="http://schemas.microsoft.com/office/drawing/2014/main" id="{E506E5FE-3163-A7B2-090D-9E5FDFB15E03}"/>
              </a:ext>
            </a:extLst>
          </p:cNvPr>
          <p:cNvSpPr>
            <a:spLocks noGrp="1"/>
          </p:cNvSpPr>
          <p:nvPr>
            <p:ph type="ctrTitle"/>
          </p:nvPr>
        </p:nvSpPr>
        <p:spPr>
          <a:xfrm>
            <a:off x="3085923" y="716407"/>
            <a:ext cx="6704195" cy="1766728"/>
          </a:xfrm>
        </p:spPr>
        <p:txBody>
          <a:bodyPr anchor="b">
            <a:normAutofit/>
          </a:bodyPr>
          <a:lstStyle/>
          <a:p>
            <a:pPr algn="l"/>
            <a:r>
              <a:rPr lang="es-MX" sz="5200" dirty="0"/>
              <a:t>Y, ¿LA EQUIDAD EN LA CONTIENDA QUÉ?</a:t>
            </a:r>
          </a:p>
        </p:txBody>
      </p:sp>
      <p:sp>
        <p:nvSpPr>
          <p:cNvPr id="3" name="Subtítulo 2">
            <a:extLst>
              <a:ext uri="{FF2B5EF4-FFF2-40B4-BE49-F238E27FC236}">
                <a16:creationId xmlns:a16="http://schemas.microsoft.com/office/drawing/2014/main" id="{F618666F-AF53-FF1A-835F-FADB8F2E2896}"/>
              </a:ext>
            </a:extLst>
          </p:cNvPr>
          <p:cNvSpPr>
            <a:spLocks noGrp="1"/>
          </p:cNvSpPr>
          <p:nvPr>
            <p:ph type="subTitle" idx="1"/>
          </p:nvPr>
        </p:nvSpPr>
        <p:spPr>
          <a:xfrm>
            <a:off x="2028929" y="2734842"/>
            <a:ext cx="4765173" cy="2661655"/>
          </a:xfrm>
        </p:spPr>
        <p:txBody>
          <a:bodyPr>
            <a:normAutofit/>
          </a:bodyPr>
          <a:lstStyle/>
          <a:p>
            <a:pPr algn="just"/>
            <a:r>
              <a:rPr lang="es-MX" sz="2800" dirty="0"/>
              <a:t>La equidad electoral parte de una premisa empírica sólida:</a:t>
            </a:r>
          </a:p>
          <a:p>
            <a:pPr algn="just"/>
            <a:r>
              <a:rPr lang="es-MX" sz="2800" dirty="0"/>
              <a:t>El mercado político sin regulación reproduce y amplifica las desigualdades económicas existentes.</a:t>
            </a:r>
          </a:p>
          <a:p>
            <a:pPr algn="l"/>
            <a:endParaRPr lang="es-MX" sz="2800" dirty="0"/>
          </a:p>
        </p:txBody>
      </p:sp>
      <p:pic>
        <p:nvPicPr>
          <p:cNvPr id="22" name="Graphic 21" descr="Regla">
            <a:extLst>
              <a:ext uri="{FF2B5EF4-FFF2-40B4-BE49-F238E27FC236}">
                <a16:creationId xmlns:a16="http://schemas.microsoft.com/office/drawing/2014/main" id="{48CC35C2-1BDA-607B-AF74-67FA9BD4606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17549" y="2776619"/>
            <a:ext cx="1289051" cy="1289051"/>
          </a:xfrm>
          <a:prstGeom prst="rect">
            <a:avLst/>
          </a:prstGeom>
        </p:spPr>
      </p:pic>
      <p:pic>
        <p:nvPicPr>
          <p:cNvPr id="24" name="Graphic 23" descr="Regla">
            <a:extLst>
              <a:ext uri="{FF2B5EF4-FFF2-40B4-BE49-F238E27FC236}">
                <a16:creationId xmlns:a16="http://schemas.microsoft.com/office/drawing/2014/main" id="{15AC638A-F2F5-4B4C-84D7-3A29DF01CC41}"/>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a:alphaModFix amt="15000"/>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607815" y="716407"/>
            <a:ext cx="5411343" cy="5411343"/>
          </a:xfrm>
          <a:prstGeom prst="rect">
            <a:avLst/>
          </a:prstGeom>
        </p:spPr>
      </p:pic>
      <p:pic>
        <p:nvPicPr>
          <p:cNvPr id="4" name="Picture 2" descr="No hay ninguna descripción de la foto disponible.">
            <a:extLst>
              <a:ext uri="{FF2B5EF4-FFF2-40B4-BE49-F238E27FC236}">
                <a16:creationId xmlns:a16="http://schemas.microsoft.com/office/drawing/2014/main" id="{76EB093C-5CE8-AD08-56C4-E7E7F85C2523}"/>
              </a:ext>
            </a:extLst>
          </p:cNvPr>
          <p:cNvPicPr>
            <a:picLocks noGrp="1" noChangeAspect="1" noChangeArrowheads="1"/>
          </p:cNvPicPr>
          <p:nvPr/>
        </p:nvPicPr>
        <p:blipFill>
          <a:blip r:embed="rId6">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0921642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9688B62-6846-A1B1-4D10-B6A6CD86EF26}"/>
            </a:ext>
          </a:extLst>
        </p:cNvPr>
        <p:cNvGrpSpPr/>
        <p:nvPr/>
      </p:nvGrpSpPr>
      <p:grpSpPr>
        <a:xfrm>
          <a:off x="0" y="0"/>
          <a:ext cx="0" cy="0"/>
          <a:chOff x="0" y="0"/>
          <a:chExt cx="0" cy="0"/>
        </a:xfrm>
      </p:grpSpPr>
      <p:sp useBgFill="1">
        <p:nvSpPr>
          <p:cNvPr id="23" name="Rectangle 22">
            <a:extLst>
              <a:ext uri="{FF2B5EF4-FFF2-40B4-BE49-F238E27FC236}">
                <a16:creationId xmlns:a16="http://schemas.microsoft.com/office/drawing/2014/main" id="{E20BB609-EF92-42DB-836C-0699A590B5C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2000"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704C9E24-F67B-49D0-8336-BF12B36394D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2192000" cy="6858002"/>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09135FB8-81BC-449C-B26D-29BE2D6C2A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12291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Subtítulo 2">
            <a:extLst>
              <a:ext uri="{FF2B5EF4-FFF2-40B4-BE49-F238E27FC236}">
                <a16:creationId xmlns:a16="http://schemas.microsoft.com/office/drawing/2014/main" id="{A7414E11-4AD3-F67C-75FD-9C602C96F0B0}"/>
              </a:ext>
            </a:extLst>
          </p:cNvPr>
          <p:cNvSpPr>
            <a:spLocks noGrp="1"/>
          </p:cNvSpPr>
          <p:nvPr>
            <p:ph type="subTitle" idx="1"/>
          </p:nvPr>
        </p:nvSpPr>
        <p:spPr>
          <a:xfrm>
            <a:off x="1610225" y="1765562"/>
            <a:ext cx="9177618" cy="4220828"/>
          </a:xfrm>
        </p:spPr>
        <p:txBody>
          <a:bodyPr anchor="t">
            <a:normAutofit/>
          </a:bodyPr>
          <a:lstStyle/>
          <a:p>
            <a:pPr algn="just"/>
            <a:r>
              <a:rPr lang="es-MX" sz="2800" dirty="0">
                <a:solidFill>
                  <a:schemeClr val="tx2"/>
                </a:solidFill>
              </a:rPr>
              <a:t>Desde el enfoque del garantismo desarrollado por Luigi Ferrajoli, quien sostiene que: Los derechos políticos requieren condiciones materiales de ejercicio. La igualdad formal es insuficiente si no se corrigen asimetrías estructurales</a:t>
            </a:r>
          </a:p>
          <a:p>
            <a:pPr algn="just"/>
            <a:r>
              <a:rPr lang="es-MX" sz="2800" dirty="0">
                <a:solidFill>
                  <a:schemeClr val="tx2"/>
                </a:solidFill>
              </a:rPr>
              <a:t>Desde esta perspectiva implica que, permitir la compra libre de espacios en radio y televisión, supone aceptar que quien tiene más recursos, tiene más voz. Lo cual vacía de contenido el principio democrático de igualdad del sufragio</a:t>
            </a:r>
          </a:p>
          <a:p>
            <a:pPr algn="l"/>
            <a:endParaRPr lang="es-MX" sz="2000" dirty="0">
              <a:solidFill>
                <a:schemeClr val="tx2"/>
              </a:solidFill>
            </a:endParaRPr>
          </a:p>
        </p:txBody>
      </p:sp>
      <p:cxnSp>
        <p:nvCxnSpPr>
          <p:cNvPr id="29" name="Straight Connector 28">
            <a:extLst>
              <a:ext uri="{FF2B5EF4-FFF2-40B4-BE49-F238E27FC236}">
                <a16:creationId xmlns:a16="http://schemas.microsoft.com/office/drawing/2014/main" id="{81AD776D-FBA4-4C44-9778-05D5F0CCD7A5}"/>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732568" y="246028"/>
            <a:ext cx="255495" cy="54655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34BE9E8-A53B-4090-9C17-EB62E1FEC390}"/>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40441" y="6522756"/>
            <a:ext cx="10717187" cy="0"/>
          </a:xfrm>
          <a:prstGeom prst="line">
            <a:avLst/>
          </a:prstGeom>
          <a:ln w="12700" cap="sq">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C4E0722C-3D21-4088-883B-5FD8091BC35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2829917" y="6400800"/>
            <a:ext cx="338328" cy="240175"/>
            <a:chOff x="4089400" y="933450"/>
            <a:chExt cx="338328" cy="341938"/>
          </a:xfrm>
        </p:grpSpPr>
        <p:cxnSp>
          <p:nvCxnSpPr>
            <p:cNvPr id="34" name="Straight Connector 33">
              <a:extLst>
                <a:ext uri="{FF2B5EF4-FFF2-40B4-BE49-F238E27FC236}">
                  <a16:creationId xmlns:a16="http://schemas.microsoft.com/office/drawing/2014/main" id="{71110841-BFDD-476D-9A44-3AC7C0E01885}"/>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258564" y="933450"/>
              <a:ext cx="0" cy="341938"/>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5493FDB-F2C3-4517-9FC6-6668C2174285}"/>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089400" y="1104419"/>
              <a:ext cx="338328"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grpSp>
      <p:pic>
        <p:nvPicPr>
          <p:cNvPr id="4" name="Picture 2" descr="No hay ninguna descripción de la foto disponible.">
            <a:extLst>
              <a:ext uri="{FF2B5EF4-FFF2-40B4-BE49-F238E27FC236}">
                <a16:creationId xmlns:a16="http://schemas.microsoft.com/office/drawing/2014/main" id="{54B02286-3BDE-400D-5B93-C565416AA494}"/>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6878435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2B4C81B-FA29-73BF-06D8-7952478901DD}"/>
            </a:ext>
          </a:extLst>
        </p:cNvPr>
        <p:cNvGrpSpPr/>
        <p:nvPr/>
      </p:nvGrpSpPr>
      <p:grpSpPr>
        <a:xfrm>
          <a:off x="0" y="0"/>
          <a:ext cx="0" cy="0"/>
          <a:chOff x="0" y="0"/>
          <a:chExt cx="0" cy="0"/>
        </a:xfrm>
      </p:grpSpPr>
      <p:sp useBgFill="1">
        <p:nvSpPr>
          <p:cNvPr id="23" name="Rectangle 22">
            <a:extLst>
              <a:ext uri="{FF2B5EF4-FFF2-40B4-BE49-F238E27FC236}">
                <a16:creationId xmlns:a16="http://schemas.microsoft.com/office/drawing/2014/main" id="{30C9C9BC-062A-7D5A-20EF-1AA0110CB9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2000"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5C5E6FB0-CC71-D7F7-7AE1-4996D560FD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2192000" cy="6858002"/>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F07162BB-CC56-8C92-D181-F85628AB2DC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12291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Subtítulo 2">
            <a:extLst>
              <a:ext uri="{FF2B5EF4-FFF2-40B4-BE49-F238E27FC236}">
                <a16:creationId xmlns:a16="http://schemas.microsoft.com/office/drawing/2014/main" id="{327BF505-F603-1BCA-9D1F-8155AAB01235}"/>
              </a:ext>
            </a:extLst>
          </p:cNvPr>
          <p:cNvSpPr>
            <a:spLocks noGrp="1"/>
          </p:cNvSpPr>
          <p:nvPr>
            <p:ph type="subTitle" idx="1"/>
          </p:nvPr>
        </p:nvSpPr>
        <p:spPr>
          <a:xfrm>
            <a:off x="1129728" y="1780685"/>
            <a:ext cx="10138611" cy="4635237"/>
          </a:xfrm>
        </p:spPr>
        <p:txBody>
          <a:bodyPr anchor="t">
            <a:normAutofit lnSpcReduction="10000"/>
          </a:bodyPr>
          <a:lstStyle/>
          <a:p>
            <a:pPr algn="just"/>
            <a:r>
              <a:rPr lang="es-MX" sz="2800" dirty="0">
                <a:solidFill>
                  <a:schemeClr val="tx2"/>
                </a:solidFill>
              </a:rPr>
              <a:t>Entonces ¿La equidad en la contienda es una restricción a la libertad de prensa y empresarial?</a:t>
            </a:r>
          </a:p>
          <a:p>
            <a:pPr algn="just"/>
            <a:r>
              <a:rPr lang="es-MX" sz="2800" dirty="0">
                <a:solidFill>
                  <a:schemeClr val="tx2"/>
                </a:solidFill>
              </a:rPr>
              <a:t>La respuesta, claramente es una restricción. Sin embargo, ¿Resulta legítimamente justificable?</a:t>
            </a:r>
          </a:p>
          <a:p>
            <a:pPr algn="just"/>
            <a:r>
              <a:rPr lang="es-MX" sz="2800" dirty="0">
                <a:solidFill>
                  <a:schemeClr val="tx2"/>
                </a:solidFill>
              </a:rPr>
              <a:t>Desde la teoría de la ponderación, desarrollada por Robert Alexy, una restricción es legítima cuando:</a:t>
            </a:r>
          </a:p>
          <a:p>
            <a:pPr marL="514350" indent="-514350" algn="just">
              <a:buFont typeface="+mj-lt"/>
              <a:buAutoNum type="alphaLcParenR"/>
            </a:pPr>
            <a:r>
              <a:rPr lang="es-MX" sz="2800" dirty="0">
                <a:solidFill>
                  <a:schemeClr val="tx2"/>
                </a:solidFill>
              </a:rPr>
              <a:t>Persigue un fin constitucionalmente válido</a:t>
            </a:r>
          </a:p>
          <a:p>
            <a:pPr marL="514350" indent="-514350" algn="just">
              <a:buFont typeface="+mj-lt"/>
              <a:buAutoNum type="alphaLcParenR"/>
            </a:pPr>
            <a:r>
              <a:rPr lang="es-MX" sz="2800" dirty="0">
                <a:solidFill>
                  <a:schemeClr val="tx2"/>
                </a:solidFill>
              </a:rPr>
              <a:t>Es idónea para alcanzarlo</a:t>
            </a:r>
          </a:p>
          <a:p>
            <a:pPr marL="514350" indent="-514350" algn="just">
              <a:buFont typeface="+mj-lt"/>
              <a:buAutoNum type="alphaLcParenR"/>
            </a:pPr>
            <a:r>
              <a:rPr lang="es-MX" sz="2800" dirty="0">
                <a:solidFill>
                  <a:schemeClr val="tx2"/>
                </a:solidFill>
              </a:rPr>
              <a:t>Es necesaria</a:t>
            </a:r>
          </a:p>
          <a:p>
            <a:pPr marL="514350" indent="-514350" algn="just">
              <a:buFont typeface="+mj-lt"/>
              <a:buAutoNum type="alphaLcParenR"/>
            </a:pPr>
            <a:r>
              <a:rPr lang="es-MX" sz="2800" dirty="0">
                <a:solidFill>
                  <a:schemeClr val="tx2"/>
                </a:solidFill>
              </a:rPr>
              <a:t>Es proporcional en sentido estricto</a:t>
            </a:r>
          </a:p>
          <a:p>
            <a:pPr algn="just"/>
            <a:endParaRPr lang="es-MX" sz="2800" dirty="0">
              <a:solidFill>
                <a:schemeClr val="tx2"/>
              </a:solidFill>
            </a:endParaRPr>
          </a:p>
          <a:p>
            <a:pPr algn="just"/>
            <a:endParaRPr lang="es-MX" sz="2800" dirty="0">
              <a:solidFill>
                <a:schemeClr val="tx2"/>
              </a:solidFill>
            </a:endParaRPr>
          </a:p>
          <a:p>
            <a:pPr algn="l"/>
            <a:endParaRPr lang="es-MX" sz="2000" dirty="0">
              <a:solidFill>
                <a:schemeClr val="tx2"/>
              </a:solidFill>
            </a:endParaRPr>
          </a:p>
        </p:txBody>
      </p:sp>
      <p:cxnSp>
        <p:nvCxnSpPr>
          <p:cNvPr id="29" name="Straight Connector 28">
            <a:extLst>
              <a:ext uri="{FF2B5EF4-FFF2-40B4-BE49-F238E27FC236}">
                <a16:creationId xmlns:a16="http://schemas.microsoft.com/office/drawing/2014/main" id="{0A64B576-EBB7-244E-3E6F-3A379615224D}"/>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732568" y="246028"/>
            <a:ext cx="255495" cy="54655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0A78421F-56AC-4658-09F5-BA96EDC98723}"/>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40441" y="6522756"/>
            <a:ext cx="10717187" cy="0"/>
          </a:xfrm>
          <a:prstGeom prst="line">
            <a:avLst/>
          </a:prstGeom>
          <a:ln w="12700" cap="sq">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DC178DB5-1BBF-9D62-4477-54EB44323A3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2829917" y="6400800"/>
            <a:ext cx="338328" cy="240175"/>
            <a:chOff x="4089400" y="933450"/>
            <a:chExt cx="338328" cy="341938"/>
          </a:xfrm>
        </p:grpSpPr>
        <p:cxnSp>
          <p:nvCxnSpPr>
            <p:cNvPr id="34" name="Straight Connector 33">
              <a:extLst>
                <a:ext uri="{FF2B5EF4-FFF2-40B4-BE49-F238E27FC236}">
                  <a16:creationId xmlns:a16="http://schemas.microsoft.com/office/drawing/2014/main" id="{71D324A3-8ED9-4436-A389-908FF305FFAE}"/>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258564" y="933450"/>
              <a:ext cx="0" cy="341938"/>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2F750A29-1154-7E99-B791-BF3A7460AD9A}"/>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089400" y="1104419"/>
              <a:ext cx="338328"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grpSp>
      <p:pic>
        <p:nvPicPr>
          <p:cNvPr id="4" name="Picture 2" descr="No hay ninguna descripción de la foto disponible.">
            <a:extLst>
              <a:ext uri="{FF2B5EF4-FFF2-40B4-BE49-F238E27FC236}">
                <a16:creationId xmlns:a16="http://schemas.microsoft.com/office/drawing/2014/main" id="{228256BE-C76D-A37B-5CB9-386CCF1B19EA}"/>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3268923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EBCDE31-F7FD-3411-5103-05352F13AD45}"/>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EF20F906-CFC5-8AC3-5B2F-4530F8AC05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D4C169DD-13C5-FA33-08EF-FD34A7105BE4}"/>
              </a:ext>
            </a:extLst>
          </p:cNvPr>
          <p:cNvSpPr>
            <a:spLocks noGrp="1"/>
          </p:cNvSpPr>
          <p:nvPr>
            <p:ph type="title"/>
          </p:nvPr>
        </p:nvSpPr>
        <p:spPr>
          <a:xfrm>
            <a:off x="1458603" y="874342"/>
            <a:ext cx="9604374" cy="1058275"/>
          </a:xfrm>
        </p:spPr>
        <p:txBody>
          <a:bodyPr>
            <a:normAutofit fontScale="90000"/>
          </a:bodyPr>
          <a:lstStyle/>
          <a:p>
            <a:pPr algn="ctr"/>
            <a:r>
              <a:rPr lang="es-MX" dirty="0"/>
              <a:t>¿Qué es el Modelo de Comunicación Política</a:t>
            </a:r>
          </a:p>
        </p:txBody>
      </p:sp>
      <p:sp>
        <p:nvSpPr>
          <p:cNvPr id="11" name="Freeform: Shape 10">
            <a:extLst>
              <a:ext uri="{FF2B5EF4-FFF2-40B4-BE49-F238E27FC236}">
                <a16:creationId xmlns:a16="http://schemas.microsoft.com/office/drawing/2014/main" id="{79CCF4F2-F6E9-43C5-EE00-BC184A33AA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93813" y="2337807"/>
            <a:ext cx="9604374" cy="3585866"/>
          </a:xfrm>
          <a:custGeom>
            <a:avLst/>
            <a:gdLst>
              <a:gd name="connsiteX0" fmla="*/ 0 w 9604374"/>
              <a:gd name="connsiteY0" fmla="*/ 0 h 3585866"/>
              <a:gd name="connsiteX1" fmla="*/ 9604374 w 9604374"/>
              <a:gd name="connsiteY1" fmla="*/ 0 h 3585866"/>
              <a:gd name="connsiteX2" fmla="*/ 9604374 w 9604374"/>
              <a:gd name="connsiteY2" fmla="*/ 3095088 h 3585866"/>
              <a:gd name="connsiteX3" fmla="*/ 9591455 w 9604374"/>
              <a:gd name="connsiteY3" fmla="*/ 3097044 h 3585866"/>
              <a:gd name="connsiteX4" fmla="*/ 9285147 w 9604374"/>
              <a:gd name="connsiteY4" fmla="*/ 3164182 h 3585866"/>
              <a:gd name="connsiteX5" fmla="*/ 9114078 w 9604374"/>
              <a:gd name="connsiteY5" fmla="*/ 3164299 h 3585866"/>
              <a:gd name="connsiteX6" fmla="*/ 8999665 w 9604374"/>
              <a:gd name="connsiteY6" fmla="*/ 3157864 h 3585866"/>
              <a:gd name="connsiteX7" fmla="*/ 8925240 w 9604374"/>
              <a:gd name="connsiteY7" fmla="*/ 3152135 h 3585866"/>
              <a:gd name="connsiteX8" fmla="*/ 8868257 w 9604374"/>
              <a:gd name="connsiteY8" fmla="*/ 3146819 h 3585866"/>
              <a:gd name="connsiteX9" fmla="*/ 8792363 w 9604374"/>
              <a:gd name="connsiteY9" fmla="*/ 3146856 h 3585866"/>
              <a:gd name="connsiteX10" fmla="*/ 8668399 w 9604374"/>
              <a:gd name="connsiteY10" fmla="*/ 3196893 h 3585866"/>
              <a:gd name="connsiteX11" fmla="*/ 8474043 w 9604374"/>
              <a:gd name="connsiteY11" fmla="*/ 3240734 h 3585866"/>
              <a:gd name="connsiteX12" fmla="*/ 8317555 w 9604374"/>
              <a:gd name="connsiteY12" fmla="*/ 3247156 h 3585866"/>
              <a:gd name="connsiteX13" fmla="*/ 8280111 w 9604374"/>
              <a:gd name="connsiteY13" fmla="*/ 3255812 h 3585866"/>
              <a:gd name="connsiteX14" fmla="*/ 8096088 w 9604374"/>
              <a:gd name="connsiteY14" fmla="*/ 3253903 h 3585866"/>
              <a:gd name="connsiteX15" fmla="*/ 7825642 w 9604374"/>
              <a:gd name="connsiteY15" fmla="*/ 3271628 h 3585866"/>
              <a:gd name="connsiteX16" fmla="*/ 7531820 w 9604374"/>
              <a:gd name="connsiteY16" fmla="*/ 3252671 h 3585866"/>
              <a:gd name="connsiteX17" fmla="*/ 7193751 w 9604374"/>
              <a:gd name="connsiteY17" fmla="*/ 3245192 h 3585866"/>
              <a:gd name="connsiteX18" fmla="*/ 6976768 w 9604374"/>
              <a:gd name="connsiteY18" fmla="*/ 3238559 h 3585866"/>
              <a:gd name="connsiteX19" fmla="*/ 6756462 w 9604374"/>
              <a:gd name="connsiteY19" fmla="*/ 3273268 h 3585866"/>
              <a:gd name="connsiteX20" fmla="*/ 6512214 w 9604374"/>
              <a:gd name="connsiteY20" fmla="*/ 3298845 h 3585866"/>
              <a:gd name="connsiteX21" fmla="*/ 6289569 w 9604374"/>
              <a:gd name="connsiteY21" fmla="*/ 3301118 h 3585866"/>
              <a:gd name="connsiteX22" fmla="*/ 6157816 w 9604374"/>
              <a:gd name="connsiteY22" fmla="*/ 3308643 h 3585866"/>
              <a:gd name="connsiteX23" fmla="*/ 6110062 w 9604374"/>
              <a:gd name="connsiteY23" fmla="*/ 3321185 h 3585866"/>
              <a:gd name="connsiteX24" fmla="*/ 6041832 w 9604374"/>
              <a:gd name="connsiteY24" fmla="*/ 3332190 h 3585866"/>
              <a:gd name="connsiteX25" fmla="*/ 5923195 w 9604374"/>
              <a:gd name="connsiteY25" fmla="*/ 3359104 h 3585866"/>
              <a:gd name="connsiteX26" fmla="*/ 5770972 w 9604374"/>
              <a:gd name="connsiteY26" fmla="*/ 3369893 h 3585866"/>
              <a:gd name="connsiteX27" fmla="*/ 5632583 w 9604374"/>
              <a:gd name="connsiteY27" fmla="*/ 3357730 h 3585866"/>
              <a:gd name="connsiteX28" fmla="*/ 5539996 w 9604374"/>
              <a:gd name="connsiteY28" fmla="*/ 3352890 h 3585866"/>
              <a:gd name="connsiteX29" fmla="*/ 5315460 w 9604374"/>
              <a:gd name="connsiteY29" fmla="*/ 3350411 h 3585866"/>
              <a:gd name="connsiteX30" fmla="*/ 5072455 w 9604374"/>
              <a:gd name="connsiteY30" fmla="*/ 3338147 h 3585866"/>
              <a:gd name="connsiteX31" fmla="*/ 5016364 w 9604374"/>
              <a:gd name="connsiteY31" fmla="*/ 3348937 h 3585866"/>
              <a:gd name="connsiteX32" fmla="*/ 4922276 w 9604374"/>
              <a:gd name="connsiteY32" fmla="*/ 3366515 h 3585866"/>
              <a:gd name="connsiteX33" fmla="*/ 4856444 w 9604374"/>
              <a:gd name="connsiteY33" fmla="*/ 3399463 h 3585866"/>
              <a:gd name="connsiteX34" fmla="*/ 4775993 w 9604374"/>
              <a:gd name="connsiteY34" fmla="*/ 3406312 h 3585866"/>
              <a:gd name="connsiteX35" fmla="*/ 4667320 w 9604374"/>
              <a:gd name="connsiteY35" fmla="*/ 3397926 h 3585866"/>
              <a:gd name="connsiteX36" fmla="*/ 4540268 w 9604374"/>
              <a:gd name="connsiteY36" fmla="*/ 3424464 h 3585866"/>
              <a:gd name="connsiteX37" fmla="*/ 4465491 w 9604374"/>
              <a:gd name="connsiteY37" fmla="*/ 3433154 h 3585866"/>
              <a:gd name="connsiteX38" fmla="*/ 4262864 w 9604374"/>
              <a:gd name="connsiteY38" fmla="*/ 3464075 h 3585866"/>
              <a:gd name="connsiteX39" fmla="*/ 4175005 w 9604374"/>
              <a:gd name="connsiteY39" fmla="*/ 3493545 h 3585866"/>
              <a:gd name="connsiteX40" fmla="*/ 4030100 w 9604374"/>
              <a:gd name="connsiteY40" fmla="*/ 3514212 h 3585866"/>
              <a:gd name="connsiteX41" fmla="*/ 3926631 w 9604374"/>
              <a:gd name="connsiteY41" fmla="*/ 3525304 h 3585866"/>
              <a:gd name="connsiteX42" fmla="*/ 3897306 w 9604374"/>
              <a:gd name="connsiteY42" fmla="*/ 3547095 h 3585866"/>
              <a:gd name="connsiteX43" fmla="*/ 3896886 w 9604374"/>
              <a:gd name="connsiteY43" fmla="*/ 3547500 h 3585866"/>
              <a:gd name="connsiteX44" fmla="*/ 3834004 w 9604374"/>
              <a:gd name="connsiteY44" fmla="*/ 3550510 h 3585866"/>
              <a:gd name="connsiteX45" fmla="*/ 3696227 w 9604374"/>
              <a:gd name="connsiteY45" fmla="*/ 3574175 h 3585866"/>
              <a:gd name="connsiteX46" fmla="*/ 3652821 w 9604374"/>
              <a:gd name="connsiteY46" fmla="*/ 3580368 h 3585866"/>
              <a:gd name="connsiteX47" fmla="*/ 3629691 w 9604374"/>
              <a:gd name="connsiteY47" fmla="*/ 3585866 h 3585866"/>
              <a:gd name="connsiteX48" fmla="*/ 3595018 w 9604374"/>
              <a:gd name="connsiteY48" fmla="*/ 3571623 h 3585866"/>
              <a:gd name="connsiteX49" fmla="*/ 3551656 w 9604374"/>
              <a:gd name="connsiteY49" fmla="*/ 3577800 h 3585866"/>
              <a:gd name="connsiteX50" fmla="*/ 3541558 w 9604374"/>
              <a:gd name="connsiteY50" fmla="*/ 3579797 h 3585866"/>
              <a:gd name="connsiteX51" fmla="*/ 3465708 w 9604374"/>
              <a:gd name="connsiteY51" fmla="*/ 3565931 h 3585866"/>
              <a:gd name="connsiteX52" fmla="*/ 3458313 w 9604374"/>
              <a:gd name="connsiteY52" fmla="*/ 3560366 h 3585866"/>
              <a:gd name="connsiteX53" fmla="*/ 3420278 w 9604374"/>
              <a:gd name="connsiteY53" fmla="*/ 3557947 h 3585866"/>
              <a:gd name="connsiteX54" fmla="*/ 3415952 w 9604374"/>
              <a:gd name="connsiteY54" fmla="*/ 3559424 h 3585866"/>
              <a:gd name="connsiteX55" fmla="*/ 3384432 w 9604374"/>
              <a:gd name="connsiteY55" fmla="*/ 3550905 h 3585866"/>
              <a:gd name="connsiteX56" fmla="*/ 3258039 w 9604374"/>
              <a:gd name="connsiteY56" fmla="*/ 3535884 h 3585866"/>
              <a:gd name="connsiteX57" fmla="*/ 3015008 w 9604374"/>
              <a:gd name="connsiteY57" fmla="*/ 3528000 h 3585866"/>
              <a:gd name="connsiteX58" fmla="*/ 2761910 w 9604374"/>
              <a:gd name="connsiteY58" fmla="*/ 3505496 h 3585866"/>
              <a:gd name="connsiteX59" fmla="*/ 2521923 w 9604374"/>
              <a:gd name="connsiteY59" fmla="*/ 3514208 h 3585866"/>
              <a:gd name="connsiteX60" fmla="*/ 2085894 w 9604374"/>
              <a:gd name="connsiteY60" fmla="*/ 3490122 h 3585866"/>
              <a:gd name="connsiteX61" fmla="*/ 1936305 w 9604374"/>
              <a:gd name="connsiteY61" fmla="*/ 3487966 h 3585866"/>
              <a:gd name="connsiteX62" fmla="*/ 1836080 w 9604374"/>
              <a:gd name="connsiteY62" fmla="*/ 3487150 h 3585866"/>
              <a:gd name="connsiteX63" fmla="*/ 1829133 w 9604374"/>
              <a:gd name="connsiteY63" fmla="*/ 3489437 h 3585866"/>
              <a:gd name="connsiteX64" fmla="*/ 1801140 w 9604374"/>
              <a:gd name="connsiteY64" fmla="*/ 3490787 h 3585866"/>
              <a:gd name="connsiteX65" fmla="*/ 1793476 w 9604374"/>
              <a:gd name="connsiteY65" fmla="*/ 3500921 h 3585866"/>
              <a:gd name="connsiteX66" fmla="*/ 1699923 w 9604374"/>
              <a:gd name="connsiteY66" fmla="*/ 3509706 h 3585866"/>
              <a:gd name="connsiteX67" fmla="*/ 1474760 w 9604374"/>
              <a:gd name="connsiteY67" fmla="*/ 3513685 h 3585866"/>
              <a:gd name="connsiteX68" fmla="*/ 1308130 w 9604374"/>
              <a:gd name="connsiteY68" fmla="*/ 3496703 h 3585866"/>
              <a:gd name="connsiteX69" fmla="*/ 1252381 w 9604374"/>
              <a:gd name="connsiteY69" fmla="*/ 3506093 h 3585866"/>
              <a:gd name="connsiteX70" fmla="*/ 1174550 w 9604374"/>
              <a:gd name="connsiteY70" fmla="*/ 3512642 h 3585866"/>
              <a:gd name="connsiteX71" fmla="*/ 924455 w 9604374"/>
              <a:gd name="connsiteY71" fmla="*/ 3507283 h 3585866"/>
              <a:gd name="connsiteX72" fmla="*/ 718373 w 9604374"/>
              <a:gd name="connsiteY72" fmla="*/ 3511753 h 3585866"/>
              <a:gd name="connsiteX73" fmla="*/ 600444 w 9604374"/>
              <a:gd name="connsiteY73" fmla="*/ 3520899 h 3585866"/>
              <a:gd name="connsiteX74" fmla="*/ 351173 w 9604374"/>
              <a:gd name="connsiteY74" fmla="*/ 3495843 h 3585866"/>
              <a:gd name="connsiteX75" fmla="*/ 108372 w 9604374"/>
              <a:gd name="connsiteY75" fmla="*/ 3484386 h 3585866"/>
              <a:gd name="connsiteX76" fmla="*/ 6467 w 9604374"/>
              <a:gd name="connsiteY76" fmla="*/ 3476532 h 3585866"/>
              <a:gd name="connsiteX77" fmla="*/ 0 w 9604374"/>
              <a:gd name="connsiteY77" fmla="*/ 3475412 h 358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604374" h="3585866">
                <a:moveTo>
                  <a:pt x="0" y="0"/>
                </a:moveTo>
                <a:lnTo>
                  <a:pt x="9604374" y="0"/>
                </a:lnTo>
                <a:lnTo>
                  <a:pt x="9604374" y="3095088"/>
                </a:lnTo>
                <a:lnTo>
                  <a:pt x="9591455" y="3097044"/>
                </a:lnTo>
                <a:cubicBezTo>
                  <a:pt x="9496183" y="3133516"/>
                  <a:pt x="9411472" y="3121301"/>
                  <a:pt x="9285147" y="3164182"/>
                </a:cubicBezTo>
                <a:cubicBezTo>
                  <a:pt x="9222914" y="3162781"/>
                  <a:pt x="9174371" y="3173454"/>
                  <a:pt x="9114078" y="3164299"/>
                </a:cubicBezTo>
                <a:cubicBezTo>
                  <a:pt x="9087411" y="3155904"/>
                  <a:pt x="9030947" y="3180906"/>
                  <a:pt x="8999665" y="3157864"/>
                </a:cubicBezTo>
                <a:cubicBezTo>
                  <a:pt x="8997339" y="3174606"/>
                  <a:pt x="8938300" y="3159909"/>
                  <a:pt x="8925240" y="3152135"/>
                </a:cubicBezTo>
                <a:cubicBezTo>
                  <a:pt x="8910091" y="3159441"/>
                  <a:pt x="8884639" y="3146109"/>
                  <a:pt x="8868257" y="3146819"/>
                </a:cubicBezTo>
                <a:cubicBezTo>
                  <a:pt x="8835852" y="3110204"/>
                  <a:pt x="8832251" y="3167659"/>
                  <a:pt x="8792363" y="3146856"/>
                </a:cubicBezTo>
                <a:cubicBezTo>
                  <a:pt x="8774838" y="3159285"/>
                  <a:pt x="8715420" y="3185652"/>
                  <a:pt x="8668399" y="3196893"/>
                </a:cubicBezTo>
                <a:cubicBezTo>
                  <a:pt x="8575902" y="3221445"/>
                  <a:pt x="8569506" y="3250654"/>
                  <a:pt x="8474043" y="3240734"/>
                </a:cubicBezTo>
                <a:cubicBezTo>
                  <a:pt x="8460613" y="3264436"/>
                  <a:pt x="8297088" y="3204738"/>
                  <a:pt x="8317555" y="3247156"/>
                </a:cubicBezTo>
                <a:cubicBezTo>
                  <a:pt x="8285696" y="3245083"/>
                  <a:pt x="8262352" y="3228203"/>
                  <a:pt x="8280111" y="3255812"/>
                </a:cubicBezTo>
                <a:lnTo>
                  <a:pt x="8096088" y="3253903"/>
                </a:lnTo>
                <a:cubicBezTo>
                  <a:pt x="7994084" y="3261603"/>
                  <a:pt x="7930388" y="3281921"/>
                  <a:pt x="7825642" y="3271628"/>
                </a:cubicBezTo>
                <a:cubicBezTo>
                  <a:pt x="7723046" y="3270395"/>
                  <a:pt x="7671282" y="3252297"/>
                  <a:pt x="7531820" y="3252671"/>
                </a:cubicBezTo>
                <a:cubicBezTo>
                  <a:pt x="7433606" y="3250277"/>
                  <a:pt x="7293100" y="3236234"/>
                  <a:pt x="7193751" y="3245192"/>
                </a:cubicBezTo>
                <a:cubicBezTo>
                  <a:pt x="7074822" y="3223769"/>
                  <a:pt x="7104250" y="3250265"/>
                  <a:pt x="6976768" y="3238559"/>
                </a:cubicBezTo>
                <a:cubicBezTo>
                  <a:pt x="6921032" y="3284865"/>
                  <a:pt x="6823818" y="3261794"/>
                  <a:pt x="6756462" y="3273268"/>
                </a:cubicBezTo>
                <a:cubicBezTo>
                  <a:pt x="6679037" y="3283316"/>
                  <a:pt x="6590030" y="3294204"/>
                  <a:pt x="6512214" y="3298845"/>
                </a:cubicBezTo>
                <a:cubicBezTo>
                  <a:pt x="6450581" y="3277980"/>
                  <a:pt x="6366042" y="3329199"/>
                  <a:pt x="6289569" y="3301118"/>
                </a:cubicBezTo>
                <a:cubicBezTo>
                  <a:pt x="6261432" y="3294355"/>
                  <a:pt x="6174310" y="3295209"/>
                  <a:pt x="6157816" y="3308643"/>
                </a:cubicBezTo>
                <a:cubicBezTo>
                  <a:pt x="6139648" y="3311557"/>
                  <a:pt x="6118459" y="3306799"/>
                  <a:pt x="6110062" y="3321185"/>
                </a:cubicBezTo>
                <a:cubicBezTo>
                  <a:pt x="6096189" y="3338498"/>
                  <a:pt x="6032810" y="3311765"/>
                  <a:pt x="6041832" y="3332190"/>
                </a:cubicBezTo>
                <a:cubicBezTo>
                  <a:pt x="5996830" y="3313871"/>
                  <a:pt x="5961033" y="3350141"/>
                  <a:pt x="5923195" y="3359104"/>
                </a:cubicBezTo>
                <a:cubicBezTo>
                  <a:pt x="5887750" y="3340930"/>
                  <a:pt x="5853570" y="3365323"/>
                  <a:pt x="5770972" y="3369893"/>
                </a:cubicBezTo>
                <a:cubicBezTo>
                  <a:pt x="5731993" y="3348876"/>
                  <a:pt x="5705091" y="3385599"/>
                  <a:pt x="5632583" y="3357730"/>
                </a:cubicBezTo>
                <a:cubicBezTo>
                  <a:pt x="5594087" y="3357562"/>
                  <a:pt x="5606154" y="3357443"/>
                  <a:pt x="5539996" y="3352890"/>
                </a:cubicBezTo>
                <a:cubicBezTo>
                  <a:pt x="5439049" y="3348000"/>
                  <a:pt x="5408459" y="3356166"/>
                  <a:pt x="5315460" y="3350411"/>
                </a:cubicBezTo>
                <a:cubicBezTo>
                  <a:pt x="5211119" y="3348356"/>
                  <a:pt x="5208881" y="3372469"/>
                  <a:pt x="5072455" y="3338147"/>
                </a:cubicBezTo>
                <a:cubicBezTo>
                  <a:pt x="5061717" y="3354508"/>
                  <a:pt x="5045493" y="3355753"/>
                  <a:pt x="5016364" y="3348937"/>
                </a:cubicBezTo>
                <a:cubicBezTo>
                  <a:pt x="4965900" y="3349130"/>
                  <a:pt x="4977835" y="3389131"/>
                  <a:pt x="4922276" y="3366515"/>
                </a:cubicBezTo>
                <a:cubicBezTo>
                  <a:pt x="4935702" y="3387794"/>
                  <a:pt x="4828733" y="3377760"/>
                  <a:pt x="4856444" y="3399463"/>
                </a:cubicBezTo>
                <a:cubicBezTo>
                  <a:pt x="4827698" y="3420094"/>
                  <a:pt x="4805019" y="3388256"/>
                  <a:pt x="4775993" y="3406312"/>
                </a:cubicBezTo>
                <a:cubicBezTo>
                  <a:pt x="4744470" y="3406056"/>
                  <a:pt x="4706605" y="3394901"/>
                  <a:pt x="4667320" y="3397926"/>
                </a:cubicBezTo>
                <a:cubicBezTo>
                  <a:pt x="4613435" y="3387476"/>
                  <a:pt x="4608100" y="3410487"/>
                  <a:pt x="4540268" y="3424464"/>
                </a:cubicBezTo>
                <a:cubicBezTo>
                  <a:pt x="4508279" y="3412969"/>
                  <a:pt x="4485989" y="3420063"/>
                  <a:pt x="4465491" y="3433154"/>
                </a:cubicBezTo>
                <a:cubicBezTo>
                  <a:pt x="4396498" y="3432601"/>
                  <a:pt x="4338078" y="3453569"/>
                  <a:pt x="4262864" y="3464075"/>
                </a:cubicBezTo>
                <a:cubicBezTo>
                  <a:pt x="4180249" y="3483394"/>
                  <a:pt x="4225769" y="3479019"/>
                  <a:pt x="4175005" y="3493545"/>
                </a:cubicBezTo>
                <a:lnTo>
                  <a:pt x="4030100" y="3514212"/>
                </a:lnTo>
                <a:lnTo>
                  <a:pt x="3926631" y="3525304"/>
                </a:lnTo>
                <a:lnTo>
                  <a:pt x="3897306" y="3547095"/>
                </a:lnTo>
                <a:lnTo>
                  <a:pt x="3896886" y="3547500"/>
                </a:lnTo>
                <a:lnTo>
                  <a:pt x="3834004" y="3550510"/>
                </a:lnTo>
                <a:cubicBezTo>
                  <a:pt x="3800562" y="3554957"/>
                  <a:pt x="3734185" y="3568533"/>
                  <a:pt x="3696227" y="3574175"/>
                </a:cubicBezTo>
                <a:cubicBezTo>
                  <a:pt x="3661780" y="3570074"/>
                  <a:pt x="3640587" y="3551815"/>
                  <a:pt x="3652821" y="3580368"/>
                </a:cubicBezTo>
                <a:cubicBezTo>
                  <a:pt x="3641506" y="3579831"/>
                  <a:pt x="3634593" y="3582151"/>
                  <a:pt x="3629691" y="3585866"/>
                </a:cubicBezTo>
                <a:lnTo>
                  <a:pt x="3595018" y="3571623"/>
                </a:lnTo>
                <a:lnTo>
                  <a:pt x="3551656" y="3577800"/>
                </a:lnTo>
                <a:lnTo>
                  <a:pt x="3541558" y="3579797"/>
                </a:lnTo>
                <a:lnTo>
                  <a:pt x="3465708" y="3565931"/>
                </a:lnTo>
                <a:lnTo>
                  <a:pt x="3458313" y="3560366"/>
                </a:lnTo>
                <a:cubicBezTo>
                  <a:pt x="3450380" y="3556940"/>
                  <a:pt x="3439090" y="3555355"/>
                  <a:pt x="3420278" y="3557947"/>
                </a:cubicBezTo>
                <a:lnTo>
                  <a:pt x="3415952" y="3559424"/>
                </a:lnTo>
                <a:lnTo>
                  <a:pt x="3384432" y="3550905"/>
                </a:lnTo>
                <a:cubicBezTo>
                  <a:pt x="3374259" y="3547029"/>
                  <a:pt x="3265415" y="3542149"/>
                  <a:pt x="3258039" y="3535884"/>
                </a:cubicBezTo>
                <a:cubicBezTo>
                  <a:pt x="3138852" y="3551394"/>
                  <a:pt x="3130647" y="3523871"/>
                  <a:pt x="3015008" y="3528000"/>
                </a:cubicBezTo>
                <a:cubicBezTo>
                  <a:pt x="2914857" y="3486061"/>
                  <a:pt x="2851687" y="3511605"/>
                  <a:pt x="2761910" y="3505496"/>
                </a:cubicBezTo>
                <a:cubicBezTo>
                  <a:pt x="2676401" y="3501198"/>
                  <a:pt x="2636809" y="3514769"/>
                  <a:pt x="2521923" y="3514208"/>
                </a:cubicBezTo>
                <a:cubicBezTo>
                  <a:pt x="2400197" y="3505062"/>
                  <a:pt x="2222818" y="3509922"/>
                  <a:pt x="2085894" y="3490122"/>
                </a:cubicBezTo>
                <a:cubicBezTo>
                  <a:pt x="1978312" y="3483748"/>
                  <a:pt x="1977940" y="3488460"/>
                  <a:pt x="1936305" y="3487966"/>
                </a:cubicBezTo>
                <a:cubicBezTo>
                  <a:pt x="1922459" y="3490683"/>
                  <a:pt x="1849334" y="3482739"/>
                  <a:pt x="1836080" y="3487150"/>
                </a:cubicBezTo>
                <a:lnTo>
                  <a:pt x="1829133" y="3489437"/>
                </a:lnTo>
                <a:lnTo>
                  <a:pt x="1801140" y="3490787"/>
                </a:lnTo>
                <a:lnTo>
                  <a:pt x="1793476" y="3500921"/>
                </a:lnTo>
                <a:lnTo>
                  <a:pt x="1699923" y="3509706"/>
                </a:lnTo>
                <a:cubicBezTo>
                  <a:pt x="1637728" y="3485036"/>
                  <a:pt x="1584624" y="3514467"/>
                  <a:pt x="1474760" y="3513685"/>
                </a:cubicBezTo>
                <a:cubicBezTo>
                  <a:pt x="1445646" y="3505164"/>
                  <a:pt x="1329781" y="3484421"/>
                  <a:pt x="1308130" y="3496703"/>
                </a:cubicBezTo>
                <a:cubicBezTo>
                  <a:pt x="1287409" y="3498430"/>
                  <a:pt x="1265391" y="3492347"/>
                  <a:pt x="1252381" y="3506093"/>
                </a:cubicBezTo>
                <a:cubicBezTo>
                  <a:pt x="1232588" y="3522393"/>
                  <a:pt x="1170020" y="3491785"/>
                  <a:pt x="1174550" y="3512642"/>
                </a:cubicBezTo>
                <a:cubicBezTo>
                  <a:pt x="1119896" y="3512841"/>
                  <a:pt x="1000484" y="3507431"/>
                  <a:pt x="924455" y="3507283"/>
                </a:cubicBezTo>
                <a:cubicBezTo>
                  <a:pt x="887180" y="3483915"/>
                  <a:pt x="777361" y="3516071"/>
                  <a:pt x="718373" y="3511753"/>
                </a:cubicBezTo>
                <a:cubicBezTo>
                  <a:pt x="666588" y="3513355"/>
                  <a:pt x="661645" y="3525551"/>
                  <a:pt x="600444" y="3520899"/>
                </a:cubicBezTo>
                <a:cubicBezTo>
                  <a:pt x="491334" y="3516943"/>
                  <a:pt x="451794" y="3507522"/>
                  <a:pt x="351173" y="3495843"/>
                </a:cubicBezTo>
                <a:cubicBezTo>
                  <a:pt x="237121" y="3487112"/>
                  <a:pt x="235857" y="3499212"/>
                  <a:pt x="108372" y="3484386"/>
                </a:cubicBezTo>
                <a:cubicBezTo>
                  <a:pt x="86318" y="3481054"/>
                  <a:pt x="40657" y="3480329"/>
                  <a:pt x="6467" y="3476532"/>
                </a:cubicBezTo>
                <a:lnTo>
                  <a:pt x="0" y="3475412"/>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Rectangle 6">
            <a:extLst>
              <a:ext uri="{FF2B5EF4-FFF2-40B4-BE49-F238E27FC236}">
                <a16:creationId xmlns:a16="http://schemas.microsoft.com/office/drawing/2014/main" id="{5D9A5732-546A-41B9-B245-4AC6E73A7D1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2190741"/>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6096FEC4-894E-CA9C-FAAF-73B246BE23AC}"/>
              </a:ext>
            </a:extLst>
          </p:cNvPr>
          <p:cNvSpPr>
            <a:spLocks noGrp="1"/>
          </p:cNvSpPr>
          <p:nvPr>
            <p:ph idx="1"/>
          </p:nvPr>
        </p:nvSpPr>
        <p:spPr>
          <a:xfrm>
            <a:off x="1458603" y="2337807"/>
            <a:ext cx="9439584" cy="3377193"/>
          </a:xfrm>
        </p:spPr>
        <p:txBody>
          <a:bodyPr>
            <a:normAutofit lnSpcReduction="10000"/>
          </a:bodyPr>
          <a:lstStyle/>
          <a:p>
            <a:pPr marL="0" indent="0" algn="just">
              <a:buNone/>
            </a:pPr>
            <a:r>
              <a:rPr lang="es-MX" dirty="0"/>
              <a:t>La comunicación política tiene una naturaleza instrumental, persigue un objetivo estratégico. Es un recurso racional vinculado con la búsqueda, el ejercicio eficaz y eficiente del poder. La comunicación política “busca alterar la relación entre el emisor y el receptor, estableciendo influencia o acrecentando el poder del primero sobre el segundo” (</a:t>
            </a:r>
            <a:r>
              <a:rPr lang="es-MX" dirty="0" err="1"/>
              <a:t>Bourricard</a:t>
            </a:r>
            <a:r>
              <a:rPr lang="es-MX" dirty="0"/>
              <a:t> 1998, 268).</a:t>
            </a:r>
          </a:p>
          <a:p>
            <a:pPr marL="0" indent="0" algn="just">
              <a:buNone/>
            </a:pPr>
            <a:r>
              <a:rPr lang="es-MX" dirty="0"/>
              <a:t>Pretende, a fin de cuentas, empoderar a algún actor político, sea una persona o colectivo. (Echeverría. 2023.p.24)</a:t>
            </a:r>
          </a:p>
        </p:txBody>
      </p:sp>
      <p:pic>
        <p:nvPicPr>
          <p:cNvPr id="4" name="Picture 2" descr="No hay ninguna descripción de la foto disponible.">
            <a:extLst>
              <a:ext uri="{FF2B5EF4-FFF2-40B4-BE49-F238E27FC236}">
                <a16:creationId xmlns:a16="http://schemas.microsoft.com/office/drawing/2014/main" id="{06E40AC6-7030-1E76-7794-14D485EC8495}"/>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9330005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9DAAB1E-7803-718A-18E8-539532DD0814}"/>
            </a:ext>
          </a:extLst>
        </p:cNvPr>
        <p:cNvGrpSpPr/>
        <p:nvPr/>
      </p:nvGrpSpPr>
      <p:grpSpPr>
        <a:xfrm>
          <a:off x="0" y="0"/>
          <a:ext cx="0" cy="0"/>
          <a:chOff x="0" y="0"/>
          <a:chExt cx="0" cy="0"/>
        </a:xfrm>
      </p:grpSpPr>
      <p:sp useBgFill="1">
        <p:nvSpPr>
          <p:cNvPr id="23" name="Rectangle 22">
            <a:extLst>
              <a:ext uri="{FF2B5EF4-FFF2-40B4-BE49-F238E27FC236}">
                <a16:creationId xmlns:a16="http://schemas.microsoft.com/office/drawing/2014/main" id="{C666D4D5-423C-7D72-4314-3183FF3E28B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2000"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D1E3F9F5-32C0-DBD5-8E6D-A13C01A1DDC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2192000" cy="6858002"/>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ECB99BF6-FBA6-A428-5C66-4680F8BE240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12291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Subtítulo 2">
            <a:extLst>
              <a:ext uri="{FF2B5EF4-FFF2-40B4-BE49-F238E27FC236}">
                <a16:creationId xmlns:a16="http://schemas.microsoft.com/office/drawing/2014/main" id="{AACE828E-5F57-02FA-9F30-02CA03BA2503}"/>
              </a:ext>
            </a:extLst>
          </p:cNvPr>
          <p:cNvSpPr>
            <a:spLocks noGrp="1"/>
          </p:cNvSpPr>
          <p:nvPr>
            <p:ph type="subTitle" idx="1"/>
          </p:nvPr>
        </p:nvSpPr>
        <p:spPr>
          <a:xfrm>
            <a:off x="1572831" y="1885651"/>
            <a:ext cx="9490146" cy="3825338"/>
          </a:xfrm>
        </p:spPr>
        <p:txBody>
          <a:bodyPr anchor="t">
            <a:normAutofit/>
          </a:bodyPr>
          <a:lstStyle/>
          <a:p>
            <a:pPr algn="just"/>
            <a:r>
              <a:rPr lang="es-MX" sz="2800" dirty="0">
                <a:solidFill>
                  <a:schemeClr val="tx2"/>
                </a:solidFill>
              </a:rPr>
              <a:t>En este sentido, entonces nuestro modelo puede justificarse si se atiende a que la equidad en la contienda, es una finalidad de carácter constitucional por lo tanto legítima. La prohibición expresa respecto a la contratación privada resulta idónea. La limitación a la libertad de prensa y empresarial es acotada y temporal. Por lo que no se elimina dicha libertad, solamente se reconfigura durante el período electoral.</a:t>
            </a:r>
          </a:p>
          <a:p>
            <a:pPr algn="just"/>
            <a:endParaRPr lang="es-MX" sz="2800" dirty="0">
              <a:solidFill>
                <a:schemeClr val="tx2"/>
              </a:solidFill>
            </a:endParaRPr>
          </a:p>
          <a:p>
            <a:pPr algn="just"/>
            <a:endParaRPr lang="es-MX" sz="2800" dirty="0">
              <a:solidFill>
                <a:schemeClr val="tx2"/>
              </a:solidFill>
            </a:endParaRPr>
          </a:p>
          <a:p>
            <a:pPr algn="l"/>
            <a:endParaRPr lang="es-MX" sz="2000" dirty="0">
              <a:solidFill>
                <a:schemeClr val="tx2"/>
              </a:solidFill>
            </a:endParaRPr>
          </a:p>
        </p:txBody>
      </p:sp>
      <p:cxnSp>
        <p:nvCxnSpPr>
          <p:cNvPr id="29" name="Straight Connector 28">
            <a:extLst>
              <a:ext uri="{FF2B5EF4-FFF2-40B4-BE49-F238E27FC236}">
                <a16:creationId xmlns:a16="http://schemas.microsoft.com/office/drawing/2014/main" id="{BC0014A5-C7C2-6EEE-0DE5-7CC9C234DEBD}"/>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732568" y="246028"/>
            <a:ext cx="255495" cy="54655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97BC0A27-C161-9A98-181F-AA15884D0ABF}"/>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40441" y="6522756"/>
            <a:ext cx="10717187" cy="0"/>
          </a:xfrm>
          <a:prstGeom prst="line">
            <a:avLst/>
          </a:prstGeom>
          <a:ln w="12700" cap="sq">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74CFB0A-4BBD-0013-338E-5DE916EF23F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2829917" y="6400800"/>
            <a:ext cx="338328" cy="240175"/>
            <a:chOff x="4089400" y="933450"/>
            <a:chExt cx="338328" cy="341938"/>
          </a:xfrm>
        </p:grpSpPr>
        <p:cxnSp>
          <p:nvCxnSpPr>
            <p:cNvPr id="34" name="Straight Connector 33">
              <a:extLst>
                <a:ext uri="{FF2B5EF4-FFF2-40B4-BE49-F238E27FC236}">
                  <a16:creationId xmlns:a16="http://schemas.microsoft.com/office/drawing/2014/main" id="{EDFB18B9-183D-7291-7F3A-C4C03055AB77}"/>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258564" y="933450"/>
              <a:ext cx="0" cy="341938"/>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9E82F5B-859C-3300-F183-97B3F1C0AB12}"/>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089400" y="1104419"/>
              <a:ext cx="338328"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grpSp>
      <p:pic>
        <p:nvPicPr>
          <p:cNvPr id="4" name="Picture 2" descr="No hay ninguna descripción de la foto disponible.">
            <a:extLst>
              <a:ext uri="{FF2B5EF4-FFF2-40B4-BE49-F238E27FC236}">
                <a16:creationId xmlns:a16="http://schemas.microsoft.com/office/drawing/2014/main" id="{3098A70E-F8B5-457F-8906-E6E1E724E834}"/>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64564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DC5EDB0-B0D2-E93B-69D1-577FB7A48D52}"/>
            </a:ext>
          </a:extLst>
        </p:cNvPr>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C199ACF7-5074-9F71-642D-8DF1C1F7AD9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451"/>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AB57E251-8921-071B-BCF9-41C43FB1DF3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323229" y="1332680"/>
            <a:ext cx="9545542" cy="3585866"/>
          </a:xfrm>
          <a:custGeom>
            <a:avLst/>
            <a:gdLst>
              <a:gd name="connsiteX0" fmla="*/ 0 w 9545542"/>
              <a:gd name="connsiteY0" fmla="*/ 0 h 3585866"/>
              <a:gd name="connsiteX1" fmla="*/ 9545542 w 9545542"/>
              <a:gd name="connsiteY1" fmla="*/ 0 h 3585866"/>
              <a:gd name="connsiteX2" fmla="*/ 9545542 w 9545542"/>
              <a:gd name="connsiteY2" fmla="*/ 3142906 h 3585866"/>
              <a:gd name="connsiteX3" fmla="*/ 9465926 w 9545542"/>
              <a:gd name="connsiteY3" fmla="*/ 3164182 h 3585866"/>
              <a:gd name="connsiteX4" fmla="*/ 9294857 w 9545542"/>
              <a:gd name="connsiteY4" fmla="*/ 3164299 h 3585866"/>
              <a:gd name="connsiteX5" fmla="*/ 9180444 w 9545542"/>
              <a:gd name="connsiteY5" fmla="*/ 3157864 h 3585866"/>
              <a:gd name="connsiteX6" fmla="*/ 9106019 w 9545542"/>
              <a:gd name="connsiteY6" fmla="*/ 3152135 h 3585866"/>
              <a:gd name="connsiteX7" fmla="*/ 9049036 w 9545542"/>
              <a:gd name="connsiteY7" fmla="*/ 3146819 h 3585866"/>
              <a:gd name="connsiteX8" fmla="*/ 8973142 w 9545542"/>
              <a:gd name="connsiteY8" fmla="*/ 3146856 h 3585866"/>
              <a:gd name="connsiteX9" fmla="*/ 8849178 w 9545542"/>
              <a:gd name="connsiteY9" fmla="*/ 3196893 h 3585866"/>
              <a:gd name="connsiteX10" fmla="*/ 8654822 w 9545542"/>
              <a:gd name="connsiteY10" fmla="*/ 3240734 h 3585866"/>
              <a:gd name="connsiteX11" fmla="*/ 8498334 w 9545542"/>
              <a:gd name="connsiteY11" fmla="*/ 3247156 h 3585866"/>
              <a:gd name="connsiteX12" fmla="*/ 8460890 w 9545542"/>
              <a:gd name="connsiteY12" fmla="*/ 3255812 h 3585866"/>
              <a:gd name="connsiteX13" fmla="*/ 8276867 w 9545542"/>
              <a:gd name="connsiteY13" fmla="*/ 3253903 h 3585866"/>
              <a:gd name="connsiteX14" fmla="*/ 8006421 w 9545542"/>
              <a:gd name="connsiteY14" fmla="*/ 3271628 h 3585866"/>
              <a:gd name="connsiteX15" fmla="*/ 7712599 w 9545542"/>
              <a:gd name="connsiteY15" fmla="*/ 3252671 h 3585866"/>
              <a:gd name="connsiteX16" fmla="*/ 7374530 w 9545542"/>
              <a:gd name="connsiteY16" fmla="*/ 3245192 h 3585866"/>
              <a:gd name="connsiteX17" fmla="*/ 7157547 w 9545542"/>
              <a:gd name="connsiteY17" fmla="*/ 3238559 h 3585866"/>
              <a:gd name="connsiteX18" fmla="*/ 6937241 w 9545542"/>
              <a:gd name="connsiteY18" fmla="*/ 3273268 h 3585866"/>
              <a:gd name="connsiteX19" fmla="*/ 6692993 w 9545542"/>
              <a:gd name="connsiteY19" fmla="*/ 3298845 h 3585866"/>
              <a:gd name="connsiteX20" fmla="*/ 6470348 w 9545542"/>
              <a:gd name="connsiteY20" fmla="*/ 3301118 h 3585866"/>
              <a:gd name="connsiteX21" fmla="*/ 6338595 w 9545542"/>
              <a:gd name="connsiteY21" fmla="*/ 3308643 h 3585866"/>
              <a:gd name="connsiteX22" fmla="*/ 6290841 w 9545542"/>
              <a:gd name="connsiteY22" fmla="*/ 3321185 h 3585866"/>
              <a:gd name="connsiteX23" fmla="*/ 6222611 w 9545542"/>
              <a:gd name="connsiteY23" fmla="*/ 3332190 h 3585866"/>
              <a:gd name="connsiteX24" fmla="*/ 6103974 w 9545542"/>
              <a:gd name="connsiteY24" fmla="*/ 3359104 h 3585866"/>
              <a:gd name="connsiteX25" fmla="*/ 5951751 w 9545542"/>
              <a:gd name="connsiteY25" fmla="*/ 3369893 h 3585866"/>
              <a:gd name="connsiteX26" fmla="*/ 5813362 w 9545542"/>
              <a:gd name="connsiteY26" fmla="*/ 3357730 h 3585866"/>
              <a:gd name="connsiteX27" fmla="*/ 5720775 w 9545542"/>
              <a:gd name="connsiteY27" fmla="*/ 3352890 h 3585866"/>
              <a:gd name="connsiteX28" fmla="*/ 5496239 w 9545542"/>
              <a:gd name="connsiteY28" fmla="*/ 3350411 h 3585866"/>
              <a:gd name="connsiteX29" fmla="*/ 5253234 w 9545542"/>
              <a:gd name="connsiteY29" fmla="*/ 3338147 h 3585866"/>
              <a:gd name="connsiteX30" fmla="*/ 5197143 w 9545542"/>
              <a:gd name="connsiteY30" fmla="*/ 3348937 h 3585866"/>
              <a:gd name="connsiteX31" fmla="*/ 5103055 w 9545542"/>
              <a:gd name="connsiteY31" fmla="*/ 3366515 h 3585866"/>
              <a:gd name="connsiteX32" fmla="*/ 5037223 w 9545542"/>
              <a:gd name="connsiteY32" fmla="*/ 3399463 h 3585866"/>
              <a:gd name="connsiteX33" fmla="*/ 4956772 w 9545542"/>
              <a:gd name="connsiteY33" fmla="*/ 3406312 h 3585866"/>
              <a:gd name="connsiteX34" fmla="*/ 4848099 w 9545542"/>
              <a:gd name="connsiteY34" fmla="*/ 3397926 h 3585866"/>
              <a:gd name="connsiteX35" fmla="*/ 4721047 w 9545542"/>
              <a:gd name="connsiteY35" fmla="*/ 3424464 h 3585866"/>
              <a:gd name="connsiteX36" fmla="*/ 4646270 w 9545542"/>
              <a:gd name="connsiteY36" fmla="*/ 3433154 h 3585866"/>
              <a:gd name="connsiteX37" fmla="*/ 4443643 w 9545542"/>
              <a:gd name="connsiteY37" fmla="*/ 3464075 h 3585866"/>
              <a:gd name="connsiteX38" fmla="*/ 4355784 w 9545542"/>
              <a:gd name="connsiteY38" fmla="*/ 3493545 h 3585866"/>
              <a:gd name="connsiteX39" fmla="*/ 4210879 w 9545542"/>
              <a:gd name="connsiteY39" fmla="*/ 3514212 h 3585866"/>
              <a:gd name="connsiteX40" fmla="*/ 4107410 w 9545542"/>
              <a:gd name="connsiteY40" fmla="*/ 3525304 h 3585866"/>
              <a:gd name="connsiteX41" fmla="*/ 4078085 w 9545542"/>
              <a:gd name="connsiteY41" fmla="*/ 3547095 h 3585866"/>
              <a:gd name="connsiteX42" fmla="*/ 4077665 w 9545542"/>
              <a:gd name="connsiteY42" fmla="*/ 3547500 h 3585866"/>
              <a:gd name="connsiteX43" fmla="*/ 4014783 w 9545542"/>
              <a:gd name="connsiteY43" fmla="*/ 3550510 h 3585866"/>
              <a:gd name="connsiteX44" fmla="*/ 3877006 w 9545542"/>
              <a:gd name="connsiteY44" fmla="*/ 3574175 h 3585866"/>
              <a:gd name="connsiteX45" fmla="*/ 3833600 w 9545542"/>
              <a:gd name="connsiteY45" fmla="*/ 3580368 h 3585866"/>
              <a:gd name="connsiteX46" fmla="*/ 3810470 w 9545542"/>
              <a:gd name="connsiteY46" fmla="*/ 3585866 h 3585866"/>
              <a:gd name="connsiteX47" fmla="*/ 3775797 w 9545542"/>
              <a:gd name="connsiteY47" fmla="*/ 3571623 h 3585866"/>
              <a:gd name="connsiteX48" fmla="*/ 3732435 w 9545542"/>
              <a:gd name="connsiteY48" fmla="*/ 3577800 h 3585866"/>
              <a:gd name="connsiteX49" fmla="*/ 3722337 w 9545542"/>
              <a:gd name="connsiteY49" fmla="*/ 3579797 h 3585866"/>
              <a:gd name="connsiteX50" fmla="*/ 3646487 w 9545542"/>
              <a:gd name="connsiteY50" fmla="*/ 3565931 h 3585866"/>
              <a:gd name="connsiteX51" fmla="*/ 3639092 w 9545542"/>
              <a:gd name="connsiteY51" fmla="*/ 3560366 h 3585866"/>
              <a:gd name="connsiteX52" fmla="*/ 3601057 w 9545542"/>
              <a:gd name="connsiteY52" fmla="*/ 3557947 h 3585866"/>
              <a:gd name="connsiteX53" fmla="*/ 3596731 w 9545542"/>
              <a:gd name="connsiteY53" fmla="*/ 3559424 h 3585866"/>
              <a:gd name="connsiteX54" fmla="*/ 3565211 w 9545542"/>
              <a:gd name="connsiteY54" fmla="*/ 3550905 h 3585866"/>
              <a:gd name="connsiteX55" fmla="*/ 3438818 w 9545542"/>
              <a:gd name="connsiteY55" fmla="*/ 3535884 h 3585866"/>
              <a:gd name="connsiteX56" fmla="*/ 3195787 w 9545542"/>
              <a:gd name="connsiteY56" fmla="*/ 3528000 h 3585866"/>
              <a:gd name="connsiteX57" fmla="*/ 2942689 w 9545542"/>
              <a:gd name="connsiteY57" fmla="*/ 3505496 h 3585866"/>
              <a:gd name="connsiteX58" fmla="*/ 2702702 w 9545542"/>
              <a:gd name="connsiteY58" fmla="*/ 3514208 h 3585866"/>
              <a:gd name="connsiteX59" fmla="*/ 2266673 w 9545542"/>
              <a:gd name="connsiteY59" fmla="*/ 3490122 h 3585866"/>
              <a:gd name="connsiteX60" fmla="*/ 2117084 w 9545542"/>
              <a:gd name="connsiteY60" fmla="*/ 3487966 h 3585866"/>
              <a:gd name="connsiteX61" fmla="*/ 2016859 w 9545542"/>
              <a:gd name="connsiteY61" fmla="*/ 3487150 h 3585866"/>
              <a:gd name="connsiteX62" fmla="*/ 2009912 w 9545542"/>
              <a:gd name="connsiteY62" fmla="*/ 3489437 h 3585866"/>
              <a:gd name="connsiteX63" fmla="*/ 1981919 w 9545542"/>
              <a:gd name="connsiteY63" fmla="*/ 3490787 h 3585866"/>
              <a:gd name="connsiteX64" fmla="*/ 1974255 w 9545542"/>
              <a:gd name="connsiteY64" fmla="*/ 3500921 h 3585866"/>
              <a:gd name="connsiteX65" fmla="*/ 1880702 w 9545542"/>
              <a:gd name="connsiteY65" fmla="*/ 3509706 h 3585866"/>
              <a:gd name="connsiteX66" fmla="*/ 1655539 w 9545542"/>
              <a:gd name="connsiteY66" fmla="*/ 3513685 h 3585866"/>
              <a:gd name="connsiteX67" fmla="*/ 1488909 w 9545542"/>
              <a:gd name="connsiteY67" fmla="*/ 3496703 h 3585866"/>
              <a:gd name="connsiteX68" fmla="*/ 1433160 w 9545542"/>
              <a:gd name="connsiteY68" fmla="*/ 3506093 h 3585866"/>
              <a:gd name="connsiteX69" fmla="*/ 1355329 w 9545542"/>
              <a:gd name="connsiteY69" fmla="*/ 3512642 h 3585866"/>
              <a:gd name="connsiteX70" fmla="*/ 1105234 w 9545542"/>
              <a:gd name="connsiteY70" fmla="*/ 3507283 h 3585866"/>
              <a:gd name="connsiteX71" fmla="*/ 899152 w 9545542"/>
              <a:gd name="connsiteY71" fmla="*/ 3511753 h 3585866"/>
              <a:gd name="connsiteX72" fmla="*/ 781223 w 9545542"/>
              <a:gd name="connsiteY72" fmla="*/ 3520899 h 3585866"/>
              <a:gd name="connsiteX73" fmla="*/ 531952 w 9545542"/>
              <a:gd name="connsiteY73" fmla="*/ 3495843 h 3585866"/>
              <a:gd name="connsiteX74" fmla="*/ 289151 w 9545542"/>
              <a:gd name="connsiteY74" fmla="*/ 3484386 h 3585866"/>
              <a:gd name="connsiteX75" fmla="*/ 158179 w 9545542"/>
              <a:gd name="connsiteY75" fmla="*/ 3471499 h 3585866"/>
              <a:gd name="connsiteX76" fmla="*/ 28728 w 9545542"/>
              <a:gd name="connsiteY76" fmla="*/ 3479386 h 3585866"/>
              <a:gd name="connsiteX77" fmla="*/ 0 w 9545542"/>
              <a:gd name="connsiteY77" fmla="*/ 3481059 h 358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545542" h="3585866">
                <a:moveTo>
                  <a:pt x="0" y="0"/>
                </a:moveTo>
                <a:lnTo>
                  <a:pt x="9545542" y="0"/>
                </a:lnTo>
                <a:lnTo>
                  <a:pt x="9545542" y="3142906"/>
                </a:lnTo>
                <a:lnTo>
                  <a:pt x="9465926" y="3164182"/>
                </a:lnTo>
                <a:cubicBezTo>
                  <a:pt x="9403693" y="3162781"/>
                  <a:pt x="9355150" y="3173454"/>
                  <a:pt x="9294857" y="3164299"/>
                </a:cubicBezTo>
                <a:cubicBezTo>
                  <a:pt x="9268190" y="3155904"/>
                  <a:pt x="9211726" y="3180906"/>
                  <a:pt x="9180444" y="3157864"/>
                </a:cubicBezTo>
                <a:cubicBezTo>
                  <a:pt x="9178118" y="3174606"/>
                  <a:pt x="9119079" y="3159909"/>
                  <a:pt x="9106019" y="3152135"/>
                </a:cubicBezTo>
                <a:cubicBezTo>
                  <a:pt x="9090870" y="3159441"/>
                  <a:pt x="9065418" y="3146109"/>
                  <a:pt x="9049036" y="3146819"/>
                </a:cubicBezTo>
                <a:cubicBezTo>
                  <a:pt x="9016631" y="3110204"/>
                  <a:pt x="9013030" y="3167659"/>
                  <a:pt x="8973142" y="3146856"/>
                </a:cubicBezTo>
                <a:cubicBezTo>
                  <a:pt x="8955617" y="3159285"/>
                  <a:pt x="8896199" y="3185652"/>
                  <a:pt x="8849178" y="3196893"/>
                </a:cubicBezTo>
                <a:cubicBezTo>
                  <a:pt x="8756681" y="3221445"/>
                  <a:pt x="8750285" y="3250654"/>
                  <a:pt x="8654822" y="3240734"/>
                </a:cubicBezTo>
                <a:cubicBezTo>
                  <a:pt x="8641392" y="3264436"/>
                  <a:pt x="8477867" y="3204738"/>
                  <a:pt x="8498334" y="3247156"/>
                </a:cubicBezTo>
                <a:cubicBezTo>
                  <a:pt x="8466475" y="3245083"/>
                  <a:pt x="8443131" y="3228203"/>
                  <a:pt x="8460890" y="3255812"/>
                </a:cubicBezTo>
                <a:lnTo>
                  <a:pt x="8276867" y="3253903"/>
                </a:lnTo>
                <a:cubicBezTo>
                  <a:pt x="8174863" y="3261603"/>
                  <a:pt x="8111167" y="3281921"/>
                  <a:pt x="8006421" y="3271628"/>
                </a:cubicBezTo>
                <a:cubicBezTo>
                  <a:pt x="7903825" y="3270395"/>
                  <a:pt x="7852061" y="3252297"/>
                  <a:pt x="7712599" y="3252671"/>
                </a:cubicBezTo>
                <a:cubicBezTo>
                  <a:pt x="7614385" y="3250277"/>
                  <a:pt x="7473879" y="3236234"/>
                  <a:pt x="7374530" y="3245192"/>
                </a:cubicBezTo>
                <a:cubicBezTo>
                  <a:pt x="7255601" y="3223769"/>
                  <a:pt x="7285029" y="3250265"/>
                  <a:pt x="7157547" y="3238559"/>
                </a:cubicBezTo>
                <a:cubicBezTo>
                  <a:pt x="7101811" y="3284865"/>
                  <a:pt x="7004597" y="3261794"/>
                  <a:pt x="6937241" y="3273268"/>
                </a:cubicBezTo>
                <a:cubicBezTo>
                  <a:pt x="6859816" y="3283316"/>
                  <a:pt x="6770809" y="3294204"/>
                  <a:pt x="6692993" y="3298845"/>
                </a:cubicBezTo>
                <a:cubicBezTo>
                  <a:pt x="6631360" y="3277980"/>
                  <a:pt x="6546821" y="3329199"/>
                  <a:pt x="6470348" y="3301118"/>
                </a:cubicBezTo>
                <a:cubicBezTo>
                  <a:pt x="6442211" y="3294355"/>
                  <a:pt x="6355089" y="3295209"/>
                  <a:pt x="6338595" y="3308643"/>
                </a:cubicBezTo>
                <a:cubicBezTo>
                  <a:pt x="6320427" y="3311557"/>
                  <a:pt x="6299238" y="3306799"/>
                  <a:pt x="6290841" y="3321185"/>
                </a:cubicBezTo>
                <a:cubicBezTo>
                  <a:pt x="6276968" y="3338498"/>
                  <a:pt x="6213589" y="3311765"/>
                  <a:pt x="6222611" y="3332190"/>
                </a:cubicBezTo>
                <a:cubicBezTo>
                  <a:pt x="6177609" y="3313871"/>
                  <a:pt x="6141812" y="3350141"/>
                  <a:pt x="6103974" y="3359104"/>
                </a:cubicBezTo>
                <a:cubicBezTo>
                  <a:pt x="6068529" y="3340930"/>
                  <a:pt x="6034349" y="3365323"/>
                  <a:pt x="5951751" y="3369893"/>
                </a:cubicBezTo>
                <a:cubicBezTo>
                  <a:pt x="5912772" y="3348876"/>
                  <a:pt x="5885870" y="3385599"/>
                  <a:pt x="5813362" y="3357730"/>
                </a:cubicBezTo>
                <a:cubicBezTo>
                  <a:pt x="5774866" y="3357562"/>
                  <a:pt x="5786933" y="3357443"/>
                  <a:pt x="5720775" y="3352890"/>
                </a:cubicBezTo>
                <a:cubicBezTo>
                  <a:pt x="5619828" y="3348000"/>
                  <a:pt x="5589238" y="3356166"/>
                  <a:pt x="5496239" y="3350411"/>
                </a:cubicBezTo>
                <a:cubicBezTo>
                  <a:pt x="5391898" y="3348356"/>
                  <a:pt x="5389660" y="3372469"/>
                  <a:pt x="5253234" y="3338147"/>
                </a:cubicBezTo>
                <a:cubicBezTo>
                  <a:pt x="5242496" y="3354508"/>
                  <a:pt x="5226272" y="3355753"/>
                  <a:pt x="5197143" y="3348937"/>
                </a:cubicBezTo>
                <a:cubicBezTo>
                  <a:pt x="5146679" y="3349130"/>
                  <a:pt x="5158614" y="3389131"/>
                  <a:pt x="5103055" y="3366515"/>
                </a:cubicBezTo>
                <a:cubicBezTo>
                  <a:pt x="5116481" y="3387794"/>
                  <a:pt x="5009512" y="3377760"/>
                  <a:pt x="5037223" y="3399463"/>
                </a:cubicBezTo>
                <a:cubicBezTo>
                  <a:pt x="5008477" y="3420094"/>
                  <a:pt x="4985798" y="3388256"/>
                  <a:pt x="4956772" y="3406312"/>
                </a:cubicBezTo>
                <a:cubicBezTo>
                  <a:pt x="4925249" y="3406056"/>
                  <a:pt x="4887384" y="3394901"/>
                  <a:pt x="4848099" y="3397926"/>
                </a:cubicBezTo>
                <a:cubicBezTo>
                  <a:pt x="4794214" y="3387476"/>
                  <a:pt x="4788879" y="3410487"/>
                  <a:pt x="4721047" y="3424464"/>
                </a:cubicBezTo>
                <a:cubicBezTo>
                  <a:pt x="4689058" y="3412969"/>
                  <a:pt x="4666768" y="3420063"/>
                  <a:pt x="4646270" y="3433154"/>
                </a:cubicBezTo>
                <a:cubicBezTo>
                  <a:pt x="4577277" y="3432601"/>
                  <a:pt x="4518857" y="3453569"/>
                  <a:pt x="4443643" y="3464075"/>
                </a:cubicBezTo>
                <a:cubicBezTo>
                  <a:pt x="4361028" y="3483394"/>
                  <a:pt x="4406548" y="3479019"/>
                  <a:pt x="4355784" y="3493545"/>
                </a:cubicBezTo>
                <a:lnTo>
                  <a:pt x="4210879" y="3514212"/>
                </a:lnTo>
                <a:lnTo>
                  <a:pt x="4107410" y="3525304"/>
                </a:lnTo>
                <a:lnTo>
                  <a:pt x="4078085" y="3547095"/>
                </a:lnTo>
                <a:lnTo>
                  <a:pt x="4077665" y="3547500"/>
                </a:lnTo>
                <a:lnTo>
                  <a:pt x="4014783" y="3550510"/>
                </a:lnTo>
                <a:cubicBezTo>
                  <a:pt x="3981341" y="3554957"/>
                  <a:pt x="3914964" y="3568533"/>
                  <a:pt x="3877006" y="3574175"/>
                </a:cubicBezTo>
                <a:cubicBezTo>
                  <a:pt x="3842559" y="3570074"/>
                  <a:pt x="3821366" y="3551815"/>
                  <a:pt x="3833600" y="3580368"/>
                </a:cubicBezTo>
                <a:cubicBezTo>
                  <a:pt x="3822285" y="3579831"/>
                  <a:pt x="3815372" y="3582151"/>
                  <a:pt x="3810470" y="3585866"/>
                </a:cubicBezTo>
                <a:lnTo>
                  <a:pt x="3775797" y="3571623"/>
                </a:lnTo>
                <a:lnTo>
                  <a:pt x="3732435" y="3577800"/>
                </a:lnTo>
                <a:lnTo>
                  <a:pt x="3722337" y="3579797"/>
                </a:lnTo>
                <a:lnTo>
                  <a:pt x="3646487" y="3565931"/>
                </a:lnTo>
                <a:lnTo>
                  <a:pt x="3639092" y="3560366"/>
                </a:lnTo>
                <a:cubicBezTo>
                  <a:pt x="3631159" y="3556940"/>
                  <a:pt x="3619869" y="3555355"/>
                  <a:pt x="3601057" y="3557947"/>
                </a:cubicBezTo>
                <a:lnTo>
                  <a:pt x="3596731" y="3559424"/>
                </a:lnTo>
                <a:lnTo>
                  <a:pt x="3565211" y="3550905"/>
                </a:lnTo>
                <a:cubicBezTo>
                  <a:pt x="3555038" y="3547029"/>
                  <a:pt x="3446194" y="3542149"/>
                  <a:pt x="3438818" y="3535884"/>
                </a:cubicBezTo>
                <a:cubicBezTo>
                  <a:pt x="3319631" y="3551394"/>
                  <a:pt x="3311426" y="3523871"/>
                  <a:pt x="3195787" y="3528000"/>
                </a:cubicBezTo>
                <a:cubicBezTo>
                  <a:pt x="3095636" y="3486061"/>
                  <a:pt x="3032466" y="3511605"/>
                  <a:pt x="2942689" y="3505496"/>
                </a:cubicBezTo>
                <a:cubicBezTo>
                  <a:pt x="2857180" y="3501198"/>
                  <a:pt x="2817588" y="3514769"/>
                  <a:pt x="2702702" y="3514208"/>
                </a:cubicBezTo>
                <a:cubicBezTo>
                  <a:pt x="2580976" y="3505062"/>
                  <a:pt x="2403597" y="3509922"/>
                  <a:pt x="2266673" y="3490122"/>
                </a:cubicBezTo>
                <a:cubicBezTo>
                  <a:pt x="2159091" y="3483748"/>
                  <a:pt x="2158719" y="3488460"/>
                  <a:pt x="2117084" y="3487966"/>
                </a:cubicBezTo>
                <a:cubicBezTo>
                  <a:pt x="2103238" y="3490683"/>
                  <a:pt x="2030113" y="3482739"/>
                  <a:pt x="2016859" y="3487150"/>
                </a:cubicBezTo>
                <a:lnTo>
                  <a:pt x="2009912" y="3489437"/>
                </a:lnTo>
                <a:lnTo>
                  <a:pt x="1981919" y="3490787"/>
                </a:lnTo>
                <a:lnTo>
                  <a:pt x="1974255" y="3500921"/>
                </a:lnTo>
                <a:lnTo>
                  <a:pt x="1880702" y="3509706"/>
                </a:lnTo>
                <a:cubicBezTo>
                  <a:pt x="1818507" y="3485036"/>
                  <a:pt x="1765403" y="3514467"/>
                  <a:pt x="1655539" y="3513685"/>
                </a:cubicBezTo>
                <a:cubicBezTo>
                  <a:pt x="1626425" y="3505164"/>
                  <a:pt x="1510560" y="3484421"/>
                  <a:pt x="1488909" y="3496703"/>
                </a:cubicBezTo>
                <a:cubicBezTo>
                  <a:pt x="1468188" y="3498430"/>
                  <a:pt x="1446170" y="3492347"/>
                  <a:pt x="1433160" y="3506093"/>
                </a:cubicBezTo>
                <a:cubicBezTo>
                  <a:pt x="1413367" y="3522393"/>
                  <a:pt x="1350799" y="3491785"/>
                  <a:pt x="1355329" y="3512642"/>
                </a:cubicBezTo>
                <a:cubicBezTo>
                  <a:pt x="1300675" y="3512841"/>
                  <a:pt x="1181263" y="3507431"/>
                  <a:pt x="1105234" y="3507283"/>
                </a:cubicBezTo>
                <a:cubicBezTo>
                  <a:pt x="1067959" y="3483915"/>
                  <a:pt x="958140" y="3516071"/>
                  <a:pt x="899152" y="3511753"/>
                </a:cubicBezTo>
                <a:cubicBezTo>
                  <a:pt x="847367" y="3513355"/>
                  <a:pt x="842424" y="3525551"/>
                  <a:pt x="781223" y="3520899"/>
                </a:cubicBezTo>
                <a:cubicBezTo>
                  <a:pt x="672113" y="3516943"/>
                  <a:pt x="632573" y="3507522"/>
                  <a:pt x="531952" y="3495843"/>
                </a:cubicBezTo>
                <a:cubicBezTo>
                  <a:pt x="417900" y="3487112"/>
                  <a:pt x="416636" y="3499212"/>
                  <a:pt x="289151" y="3484386"/>
                </a:cubicBezTo>
                <a:cubicBezTo>
                  <a:pt x="259746" y="3479943"/>
                  <a:pt x="188372" y="3480136"/>
                  <a:pt x="158179" y="3471499"/>
                </a:cubicBezTo>
                <a:cubicBezTo>
                  <a:pt x="137066" y="3473876"/>
                  <a:pt x="83165" y="3476495"/>
                  <a:pt x="28728" y="3479386"/>
                </a:cubicBezTo>
                <a:lnTo>
                  <a:pt x="0" y="348105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216B75D4-0B2F-7565-51F8-E0A2D1EACB99}"/>
              </a:ext>
            </a:extLst>
          </p:cNvPr>
          <p:cNvSpPr>
            <a:spLocks noGrp="1"/>
          </p:cNvSpPr>
          <p:nvPr>
            <p:ph type="ctrTitle"/>
          </p:nvPr>
        </p:nvSpPr>
        <p:spPr>
          <a:xfrm>
            <a:off x="1716773" y="2033979"/>
            <a:ext cx="8758454" cy="1348883"/>
          </a:xfrm>
        </p:spPr>
        <p:txBody>
          <a:bodyPr anchor="b">
            <a:normAutofit/>
          </a:bodyPr>
          <a:lstStyle/>
          <a:p>
            <a:r>
              <a:rPr lang="es-MX" sz="4400" dirty="0">
                <a:solidFill>
                  <a:schemeClr val="tx1">
                    <a:lumMod val="85000"/>
                    <a:lumOff val="15000"/>
                  </a:schemeClr>
                </a:solidFill>
              </a:rPr>
              <a:t>CRITICAS DOCTRINALES</a:t>
            </a:r>
          </a:p>
        </p:txBody>
      </p:sp>
      <p:sp>
        <p:nvSpPr>
          <p:cNvPr id="14" name="Rectangle 6">
            <a:extLst>
              <a:ext uri="{FF2B5EF4-FFF2-40B4-BE49-F238E27FC236}">
                <a16:creationId xmlns:a16="http://schemas.microsoft.com/office/drawing/2014/main" id="{BB8A9CB3-2996-2CFC-93DD-D92BDBFFF1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1185614"/>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5" name="Picture 2" descr="No hay ninguna descripción de la foto disponible.">
            <a:extLst>
              <a:ext uri="{FF2B5EF4-FFF2-40B4-BE49-F238E27FC236}">
                <a16:creationId xmlns:a16="http://schemas.microsoft.com/office/drawing/2014/main" id="{577D18DF-158F-EB23-2BAA-C7012F7BCEB8}"/>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8556019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0DC0EC46-2230-4728-856D-F3531112101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8" y="643467"/>
            <a:ext cx="10905066"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Rectangle 6">
            <a:extLst>
              <a:ext uri="{FF2B5EF4-FFF2-40B4-BE49-F238E27FC236}">
                <a16:creationId xmlns:a16="http://schemas.microsoft.com/office/drawing/2014/main" id="{16A12243-4887-4E89-8347-1146AE5D14F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20000">
            <a:off x="5418161" y="351736"/>
            <a:ext cx="1352113" cy="407805"/>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9A112B5C-33BE-B084-C0D6-4D08DB5AE042}"/>
              </a:ext>
            </a:extLst>
          </p:cNvPr>
          <p:cNvSpPr>
            <a:spLocks noGrp="1"/>
          </p:cNvSpPr>
          <p:nvPr>
            <p:ph idx="1"/>
          </p:nvPr>
        </p:nvSpPr>
        <p:spPr>
          <a:xfrm>
            <a:off x="1797584" y="1244759"/>
            <a:ext cx="8593265" cy="4499209"/>
          </a:xfrm>
        </p:spPr>
        <p:txBody>
          <a:bodyPr>
            <a:normAutofit lnSpcReduction="10000"/>
          </a:bodyPr>
          <a:lstStyle/>
          <a:p>
            <a:pPr marL="0" indent="0" algn="just">
              <a:buNone/>
            </a:pPr>
            <a:r>
              <a:rPr lang="es-MX" dirty="0"/>
              <a:t>Desde un enfoque liberal-pluralista, la doctrina ha señalado que el modelo favorece la </a:t>
            </a:r>
            <a:r>
              <a:rPr lang="es-MX" b="1" dirty="0"/>
              <a:t>homogeneización del discurso, r</a:t>
            </a:r>
            <a:r>
              <a:rPr lang="es-MX" dirty="0"/>
              <a:t>educe la deliberación a </a:t>
            </a:r>
            <a:r>
              <a:rPr lang="es-MX" b="1" dirty="0"/>
              <a:t>spots breves, </a:t>
            </a:r>
            <a:r>
              <a:rPr lang="es-MX" dirty="0"/>
              <a:t>traslada poder excesivo a la autoridad electoral</a:t>
            </a:r>
          </a:p>
          <a:p>
            <a:pPr marL="0" lvl="0" indent="0" algn="just">
              <a:buNone/>
            </a:pPr>
            <a:r>
              <a:rPr lang="es-MX" dirty="0"/>
              <a:t>Para Owen </a:t>
            </a:r>
            <a:r>
              <a:rPr lang="es-MX" dirty="0" err="1"/>
              <a:t>Fiss</a:t>
            </a:r>
            <a:r>
              <a:rPr lang="es-MX" dirty="0"/>
              <a:t>, el exceso regulatorio puede empobrecer el debate político. Y para Cass Sunstein, atiende al riesgo de una esfera pública artificialmente controlada.</a:t>
            </a:r>
          </a:p>
          <a:p>
            <a:pPr marL="0" indent="0" algn="just">
              <a:buNone/>
            </a:pPr>
            <a:r>
              <a:rPr lang="es-MX" dirty="0"/>
              <a:t>Sin embargo, estos autores reconocen que, en contextos de </a:t>
            </a:r>
            <a:r>
              <a:rPr lang="es-MX" b="1" dirty="0"/>
              <a:t>alta concentración mediática</a:t>
            </a:r>
            <a:r>
              <a:rPr lang="es-MX" dirty="0"/>
              <a:t>, la no intervención estatal </a:t>
            </a:r>
            <a:r>
              <a:rPr lang="es-MX" b="1" dirty="0"/>
              <a:t>no es neutral</a:t>
            </a:r>
            <a:r>
              <a:rPr lang="es-MX" dirty="0"/>
              <a:t>, sino regresiva.</a:t>
            </a:r>
          </a:p>
        </p:txBody>
      </p:sp>
      <p:pic>
        <p:nvPicPr>
          <p:cNvPr id="4" name="Picture 2" descr="No hay ninguna descripción de la foto disponible.">
            <a:extLst>
              <a:ext uri="{FF2B5EF4-FFF2-40B4-BE49-F238E27FC236}">
                <a16:creationId xmlns:a16="http://schemas.microsoft.com/office/drawing/2014/main" id="{8C49B73B-0CFB-C22F-2C5D-52DBC6040488}"/>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8309888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0410756-37F0-3359-5E46-4E8A6478C232}"/>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2B2FCCA9-16FE-E768-C6D2-D65A1717DBF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965C16BC-BF0C-E3ED-8147-123C80E45E8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8" y="643467"/>
            <a:ext cx="10905066"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Rectangle 6">
            <a:extLst>
              <a:ext uri="{FF2B5EF4-FFF2-40B4-BE49-F238E27FC236}">
                <a16:creationId xmlns:a16="http://schemas.microsoft.com/office/drawing/2014/main" id="{D70CED07-633E-49DA-17FA-4E0334BDC66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20000">
            <a:off x="5418161" y="351736"/>
            <a:ext cx="1352113" cy="407805"/>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57D59714-4B62-A870-83AD-90235A7A132D}"/>
              </a:ext>
            </a:extLst>
          </p:cNvPr>
          <p:cNvSpPr>
            <a:spLocks noGrp="1"/>
          </p:cNvSpPr>
          <p:nvPr>
            <p:ph idx="1"/>
          </p:nvPr>
        </p:nvSpPr>
        <p:spPr>
          <a:xfrm>
            <a:off x="1637792" y="1122363"/>
            <a:ext cx="9103451" cy="4940638"/>
          </a:xfrm>
        </p:spPr>
        <p:txBody>
          <a:bodyPr>
            <a:normAutofit fontScale="92500" lnSpcReduction="10000"/>
          </a:bodyPr>
          <a:lstStyle/>
          <a:p>
            <a:pPr marL="0" indent="0" algn="just">
              <a:buNone/>
            </a:pPr>
            <a:r>
              <a:rPr lang="es-MX" dirty="0"/>
              <a:t>Desde una perspectiva constitucional contemporánea, puede sostenerse que:</a:t>
            </a:r>
          </a:p>
          <a:p>
            <a:pPr marL="0" indent="0" algn="just">
              <a:buNone/>
            </a:pPr>
            <a:r>
              <a:rPr lang="es-MX" dirty="0"/>
              <a:t>La restricción a la libertad empresarial de los medios en materia electoral no constituye una anomalía democrática, sino una respuesta institucional a la desigualdad estructural del mercado político.</a:t>
            </a:r>
          </a:p>
          <a:p>
            <a:pPr marL="0" indent="0" algn="just">
              <a:buNone/>
            </a:pPr>
            <a:r>
              <a:rPr lang="es-MX" dirty="0"/>
              <a:t>El verdadero desafío no está en si debe existir regulación, sino en:</a:t>
            </a:r>
          </a:p>
          <a:p>
            <a:pPr algn="just"/>
            <a:r>
              <a:rPr lang="es-MX" dirty="0"/>
              <a:t>Cómo mejorar su calidad deliberativa</a:t>
            </a:r>
          </a:p>
          <a:p>
            <a:pPr algn="just"/>
            <a:r>
              <a:rPr lang="es-MX" dirty="0"/>
              <a:t>Cómo adaptarla al entorno digital</a:t>
            </a:r>
          </a:p>
          <a:p>
            <a:pPr algn="just"/>
            <a:r>
              <a:rPr lang="es-MX" dirty="0"/>
              <a:t>Cómo evitar que la autoridad electoral sustituya indebidamente al debate público</a:t>
            </a:r>
          </a:p>
        </p:txBody>
      </p:sp>
      <p:pic>
        <p:nvPicPr>
          <p:cNvPr id="4" name="Picture 2" descr="No hay ninguna descripción de la foto disponible.">
            <a:extLst>
              <a:ext uri="{FF2B5EF4-FFF2-40B4-BE49-F238E27FC236}">
                <a16:creationId xmlns:a16="http://schemas.microsoft.com/office/drawing/2014/main" id="{078EAABE-9235-2212-F894-65CE389CC51A}"/>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1351739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D63DFB4-B9B7-F6C9-78D1-32F51F12993E}"/>
            </a:ext>
          </a:extLst>
        </p:cNvPr>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070EC7F7-2F99-818D-E31B-7500278B68A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B752B86B-A931-CBCF-AEDC-9FA431AC1C2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18"/>
            <a:ext cx="12192000" cy="6858000"/>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79F4D2BF-A2C5-804D-351D-308CA71957BB}"/>
              </a:ext>
            </a:extLst>
          </p:cNvPr>
          <p:cNvSpPr>
            <a:spLocks noGrp="1"/>
          </p:cNvSpPr>
          <p:nvPr>
            <p:ph type="ctrTitle"/>
          </p:nvPr>
        </p:nvSpPr>
        <p:spPr>
          <a:xfrm>
            <a:off x="1290207" y="787293"/>
            <a:ext cx="9611581" cy="2425653"/>
          </a:xfrm>
        </p:spPr>
        <p:txBody>
          <a:bodyPr anchor="b">
            <a:normAutofit/>
          </a:bodyPr>
          <a:lstStyle/>
          <a:p>
            <a:r>
              <a:rPr lang="es-MX" sz="5400" dirty="0">
                <a:solidFill>
                  <a:schemeClr val="tx2"/>
                </a:solidFill>
              </a:rPr>
              <a:t>LIMITACIONES Y ALTIBAJOS DEL MODELO DE COMUNICACIÓN POLÍTICA</a:t>
            </a:r>
          </a:p>
        </p:txBody>
      </p:sp>
      <p:sp>
        <p:nvSpPr>
          <p:cNvPr id="3" name="Subtítulo 2">
            <a:extLst>
              <a:ext uri="{FF2B5EF4-FFF2-40B4-BE49-F238E27FC236}">
                <a16:creationId xmlns:a16="http://schemas.microsoft.com/office/drawing/2014/main" id="{C3252FA0-CC31-704F-2C80-F3EF2C172219}"/>
              </a:ext>
            </a:extLst>
          </p:cNvPr>
          <p:cNvSpPr>
            <a:spLocks noGrp="1"/>
          </p:cNvSpPr>
          <p:nvPr>
            <p:ph type="subTitle" idx="1"/>
          </p:nvPr>
        </p:nvSpPr>
        <p:spPr>
          <a:xfrm>
            <a:off x="2055757" y="3547317"/>
            <a:ext cx="8286553" cy="1320534"/>
          </a:xfrm>
        </p:spPr>
        <p:txBody>
          <a:bodyPr anchor="t">
            <a:noAutofit/>
          </a:bodyPr>
          <a:lstStyle/>
          <a:p>
            <a:r>
              <a:rPr lang="es-MX" sz="4000" dirty="0">
                <a:solidFill>
                  <a:schemeClr val="tx2"/>
                </a:solidFill>
              </a:rPr>
              <a:t>Concentración mediática y pluralismo</a:t>
            </a:r>
          </a:p>
        </p:txBody>
      </p:sp>
      <p:cxnSp>
        <p:nvCxnSpPr>
          <p:cNvPr id="12" name="Straight Connector 11">
            <a:extLst>
              <a:ext uri="{FF2B5EF4-FFF2-40B4-BE49-F238E27FC236}">
                <a16:creationId xmlns:a16="http://schemas.microsoft.com/office/drawing/2014/main" id="{1435B460-2A56-AE46-00E9-A16E872CCE73}"/>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732568" y="246028"/>
            <a:ext cx="255495" cy="54655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0ABCA14-0E4D-8C5A-2341-772EDC1BED55}"/>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40441" y="6522756"/>
            <a:ext cx="10717187" cy="0"/>
          </a:xfrm>
          <a:prstGeom prst="line">
            <a:avLst/>
          </a:prstGeom>
          <a:ln w="12700" cap="sq">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D96D9424-79E0-A0AC-240F-68FD0890548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2829917" y="6400800"/>
            <a:ext cx="338328" cy="240175"/>
            <a:chOff x="4089400" y="933450"/>
            <a:chExt cx="338328" cy="341938"/>
          </a:xfrm>
        </p:grpSpPr>
        <p:cxnSp>
          <p:nvCxnSpPr>
            <p:cNvPr id="17" name="Straight Connector 16">
              <a:extLst>
                <a:ext uri="{FF2B5EF4-FFF2-40B4-BE49-F238E27FC236}">
                  <a16:creationId xmlns:a16="http://schemas.microsoft.com/office/drawing/2014/main" id="{CC8FF7DD-91C5-0E91-3F5B-3A684D4EF54A}"/>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258564" y="933450"/>
              <a:ext cx="0" cy="341938"/>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E731842-47BE-1DBF-8113-5581FD49F01E}"/>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089400" y="1104419"/>
              <a:ext cx="338328"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grpSp>
      <p:pic>
        <p:nvPicPr>
          <p:cNvPr id="4" name="Picture 2" descr="No hay ninguna descripción de la foto disponible.">
            <a:extLst>
              <a:ext uri="{FF2B5EF4-FFF2-40B4-BE49-F238E27FC236}">
                <a16:creationId xmlns:a16="http://schemas.microsoft.com/office/drawing/2014/main" id="{F9969637-3AB6-96D9-EC46-18EB35146BBC}"/>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0247121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1" name="Rectangle 10">
            <a:extLst>
              <a:ext uri="{FF2B5EF4-FFF2-40B4-BE49-F238E27FC236}">
                <a16:creationId xmlns:a16="http://schemas.microsoft.com/office/drawing/2014/main" id="{11026190-6B62-46DB-B5FF-9E0FF9BDCD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66DA0389-D66E-4727-8EFB-E60E6C412F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64693" y="870265"/>
            <a:ext cx="9662615" cy="1603018"/>
          </a:xfrm>
          <a:custGeom>
            <a:avLst/>
            <a:gdLst>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4055448 w 9662615"/>
              <a:gd name="connsiteY72" fmla="*/ 1528913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86537 w 9662615"/>
              <a:gd name="connsiteY72" fmla="*/ 1523612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78036 w 9662615"/>
              <a:gd name="connsiteY92" fmla="*/ 1520645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89320 w 9662615"/>
              <a:gd name="connsiteY68" fmla="*/ 1534660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921303 w 9662615"/>
              <a:gd name="connsiteY56" fmla="*/ 1575379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082104 w 9662615"/>
              <a:gd name="connsiteY49" fmla="*/ 1547781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26564 w 9662615"/>
              <a:gd name="connsiteY53" fmla="*/ 1545376 h 1598136"/>
              <a:gd name="connsiteX54" fmla="*/ 4969433 w 9662615"/>
              <a:gd name="connsiteY54" fmla="*/ 1540263 h 1598136"/>
              <a:gd name="connsiteX55" fmla="*/ 4921303 w 9662615"/>
              <a:gd name="connsiteY55" fmla="*/ 1575379 h 1598136"/>
              <a:gd name="connsiteX56" fmla="*/ 4863775 w 9662615"/>
              <a:gd name="connsiteY56" fmla="*/ 1562633 h 1598136"/>
              <a:gd name="connsiteX57" fmla="*/ 4847242 w 9662615"/>
              <a:gd name="connsiteY57" fmla="*/ 1565435 h 1598136"/>
              <a:gd name="connsiteX58" fmla="*/ 4856839 w 9662615"/>
              <a:gd name="connsiteY58" fmla="*/ 1598136 h 1598136"/>
              <a:gd name="connsiteX59" fmla="*/ 4791466 w 9662615"/>
              <a:gd name="connsiteY59" fmla="*/ 1561324 h 1598136"/>
              <a:gd name="connsiteX60" fmla="*/ 4784247 w 9662615"/>
              <a:gd name="connsiteY60" fmla="*/ 1562342 h 1598136"/>
              <a:gd name="connsiteX61" fmla="*/ 4748477 w 9662615"/>
              <a:gd name="connsiteY61" fmla="*/ 1556925 h 1598136"/>
              <a:gd name="connsiteX62" fmla="*/ 4730033 w 9662615"/>
              <a:gd name="connsiteY62" fmla="*/ 1555274 h 1598136"/>
              <a:gd name="connsiteX63" fmla="*/ 4724747 w 9662615"/>
              <a:gd name="connsiteY63" fmla="*/ 1552439 h 1598136"/>
              <a:gd name="connsiteX64" fmla="*/ 4697562 w 9662615"/>
              <a:gd name="connsiteY64" fmla="*/ 1551206 h 1598136"/>
              <a:gd name="connsiteX65" fmla="*/ 4662664 w 9662615"/>
              <a:gd name="connsiteY65" fmla="*/ 1573162 h 1598136"/>
              <a:gd name="connsiteX66" fmla="*/ 4603028 w 9662615"/>
              <a:gd name="connsiteY66" fmla="*/ 1568821 h 1598136"/>
              <a:gd name="connsiteX67" fmla="*/ 4541612 w 9662615"/>
              <a:gd name="connsiteY67" fmla="*/ 1545262 h 1598136"/>
              <a:gd name="connsiteX68" fmla="*/ 4422155 w 9662615"/>
              <a:gd name="connsiteY68" fmla="*/ 1542059 h 1598136"/>
              <a:gd name="connsiteX69" fmla="*/ 4221826 w 9662615"/>
              <a:gd name="connsiteY69" fmla="*/ 1508923 h 1598136"/>
              <a:gd name="connsiteX70" fmla="*/ 4096601 w 9662615"/>
              <a:gd name="connsiteY70" fmla="*/ 1521563 h 1598136"/>
              <a:gd name="connsiteX71" fmla="*/ 3970635 w 9662615"/>
              <a:gd name="connsiteY71" fmla="*/ 1544815 h 1598136"/>
              <a:gd name="connsiteX72" fmla="*/ 3833906 w 9662615"/>
              <a:gd name="connsiteY72" fmla="*/ 1516637 h 1598136"/>
              <a:gd name="connsiteX73" fmla="*/ 3696258 w 9662615"/>
              <a:gd name="connsiteY73" fmla="*/ 1537563 h 1598136"/>
              <a:gd name="connsiteX74" fmla="*/ 3594070 w 9662615"/>
              <a:gd name="connsiteY74" fmla="*/ 1509422 h 1598136"/>
              <a:gd name="connsiteX75" fmla="*/ 3565233 w 9662615"/>
              <a:gd name="connsiteY75" fmla="*/ 1515122 h 1598136"/>
              <a:gd name="connsiteX76" fmla="*/ 3560267 w 9662615"/>
              <a:gd name="connsiteY76" fmla="*/ 1516288 h 1598136"/>
              <a:gd name="connsiteX77" fmla="*/ 3540258 w 9662615"/>
              <a:gd name="connsiteY77" fmla="*/ 1516976 h 1598136"/>
              <a:gd name="connsiteX78" fmla="*/ 3534780 w 9662615"/>
              <a:gd name="connsiteY78" fmla="*/ 1522141 h 1598136"/>
              <a:gd name="connsiteX79" fmla="*/ 3504783 w 9662615"/>
              <a:gd name="connsiteY79" fmla="*/ 1526739 h 1598136"/>
              <a:gd name="connsiteX80" fmla="*/ 3430805 w 9662615"/>
              <a:gd name="connsiteY80" fmla="*/ 1542521 h 1598136"/>
              <a:gd name="connsiteX81" fmla="*/ 3292707 w 9662615"/>
              <a:gd name="connsiteY81" fmla="*/ 1520490 h 1598136"/>
              <a:gd name="connsiteX82" fmla="*/ 3187872 w 9662615"/>
              <a:gd name="connsiteY82" fmla="*/ 1519991 h 1598136"/>
              <a:gd name="connsiteX83" fmla="*/ 3148026 w 9662615"/>
              <a:gd name="connsiteY83" fmla="*/ 1524777 h 1598136"/>
              <a:gd name="connsiteX84" fmla="*/ 3092394 w 9662615"/>
              <a:gd name="connsiteY84" fmla="*/ 1528115 h 1598136"/>
              <a:gd name="connsiteX85" fmla="*/ 2994200 w 9662615"/>
              <a:gd name="connsiteY85" fmla="*/ 1537857 h 1598136"/>
              <a:gd name="connsiteX86" fmla="*/ 2862301 w 9662615"/>
              <a:gd name="connsiteY86" fmla="*/ 1544250 h 1598136"/>
              <a:gd name="connsiteX87" fmla="*/ 2766335 w 9662615"/>
              <a:gd name="connsiteY87" fmla="*/ 1527662 h 1598136"/>
              <a:gd name="connsiteX88" fmla="*/ 2757836 w 9662615"/>
              <a:gd name="connsiteY88" fmla="*/ 1531371 h 1598136"/>
              <a:gd name="connsiteX89" fmla="*/ 2691555 w 9662615"/>
              <a:gd name="connsiteY89" fmla="*/ 1530283 h 1598136"/>
              <a:gd name="connsiteX90" fmla="*/ 2491676 w 9662615"/>
              <a:gd name="connsiteY90" fmla="*/ 1500859 h 1598136"/>
              <a:gd name="connsiteX91" fmla="*/ 2378036 w 9662615"/>
              <a:gd name="connsiteY91" fmla="*/ 1520645 h 1598136"/>
              <a:gd name="connsiteX92" fmla="*/ 2284269 w 9662615"/>
              <a:gd name="connsiteY92" fmla="*/ 1503068 h 1598136"/>
              <a:gd name="connsiteX93" fmla="*/ 2207104 w 9662615"/>
              <a:gd name="connsiteY93" fmla="*/ 1508888 h 1598136"/>
              <a:gd name="connsiteX94" fmla="*/ 2149226 w 9662615"/>
              <a:gd name="connsiteY94" fmla="*/ 1523409 h 1598136"/>
              <a:gd name="connsiteX95" fmla="*/ 2084783 w 9662615"/>
              <a:gd name="connsiteY95" fmla="*/ 1524245 h 1598136"/>
              <a:gd name="connsiteX96" fmla="*/ 2070075 w 9662615"/>
              <a:gd name="connsiteY96" fmla="*/ 1511285 h 1598136"/>
              <a:gd name="connsiteX97" fmla="*/ 2001057 w 9662615"/>
              <a:gd name="connsiteY97" fmla="*/ 1516449 h 1598136"/>
              <a:gd name="connsiteX98" fmla="*/ 1896330 w 9662615"/>
              <a:gd name="connsiteY98" fmla="*/ 1525725 h 1598136"/>
              <a:gd name="connsiteX99" fmla="*/ 1835994 w 9662615"/>
              <a:gd name="connsiteY99" fmla="*/ 1527678 h 1598136"/>
              <a:gd name="connsiteX100" fmla="*/ 1671119 w 9662615"/>
              <a:gd name="connsiteY100" fmla="*/ 1536701 h 1598136"/>
              <a:gd name="connsiteX101" fmla="*/ 1601337 w 9662615"/>
              <a:gd name="connsiteY101" fmla="*/ 1548552 h 1598136"/>
              <a:gd name="connsiteX102" fmla="*/ 1407755 w 9662615"/>
              <a:gd name="connsiteY102" fmla="*/ 1571444 h 1598136"/>
              <a:gd name="connsiteX103" fmla="*/ 1271994 w 9662615"/>
              <a:gd name="connsiteY103" fmla="*/ 1579471 h 1598136"/>
              <a:gd name="connsiteX104" fmla="*/ 1249226 w 9662615"/>
              <a:gd name="connsiteY104" fmla="*/ 1583140 h 1598136"/>
              <a:gd name="connsiteX105" fmla="*/ 1217719 w 9662615"/>
              <a:gd name="connsiteY105" fmla="*/ 1580863 h 1598136"/>
              <a:gd name="connsiteX106" fmla="*/ 1091432 w 9662615"/>
              <a:gd name="connsiteY106" fmla="*/ 1571003 h 1598136"/>
              <a:gd name="connsiteX107" fmla="*/ 992039 w 9662615"/>
              <a:gd name="connsiteY107" fmla="*/ 1556662 h 1598136"/>
              <a:gd name="connsiteX108" fmla="*/ 868264 w 9662615"/>
              <a:gd name="connsiteY108" fmla="*/ 1566392 h 1598136"/>
              <a:gd name="connsiteX109" fmla="*/ 792765 w 9662615"/>
              <a:gd name="connsiteY109" fmla="*/ 1563102 h 1598136"/>
              <a:gd name="connsiteX110" fmla="*/ 669055 w 9662615"/>
              <a:gd name="connsiteY110" fmla="*/ 1543638 h 1598136"/>
              <a:gd name="connsiteX111" fmla="*/ 506152 w 9662615"/>
              <a:gd name="connsiteY111" fmla="*/ 1549124 h 1598136"/>
              <a:gd name="connsiteX112" fmla="*/ 472797 w 9662615"/>
              <a:gd name="connsiteY112" fmla="*/ 1568904 h 1598136"/>
              <a:gd name="connsiteX113" fmla="*/ 427864 w 9662615"/>
              <a:gd name="connsiteY113" fmla="*/ 1580848 h 1598136"/>
              <a:gd name="connsiteX114" fmla="*/ 408381 w 9662615"/>
              <a:gd name="connsiteY114" fmla="*/ 1552940 h 1598136"/>
              <a:gd name="connsiteX115" fmla="*/ 267163 w 9662615"/>
              <a:gd name="connsiteY115" fmla="*/ 1531913 h 1598136"/>
              <a:gd name="connsiteX116" fmla="*/ 196644 w 9662615"/>
              <a:gd name="connsiteY116" fmla="*/ 1524565 h 1598136"/>
              <a:gd name="connsiteX117" fmla="*/ 86819 w 9662615"/>
              <a:gd name="connsiteY117" fmla="*/ 1519517 h 1598136"/>
              <a:gd name="connsiteX118" fmla="*/ 53369 w 9662615"/>
              <a:gd name="connsiteY118" fmla="*/ 1516853 h 1598136"/>
              <a:gd name="connsiteX119" fmla="*/ 2359 w 9662615"/>
              <a:gd name="connsiteY119" fmla="*/ 1515247 h 1598136"/>
              <a:gd name="connsiteX120" fmla="*/ 0 w 9662615"/>
              <a:gd name="connsiteY120" fmla="*/ 1514932 h 1598136"/>
              <a:gd name="connsiteX121" fmla="*/ 0 w 9662615"/>
              <a:gd name="connsiteY121"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40263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50865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724747 w 9662615"/>
              <a:gd name="connsiteY62" fmla="*/ 1552439 h 1592835"/>
              <a:gd name="connsiteX63" fmla="*/ 4697562 w 9662615"/>
              <a:gd name="connsiteY63" fmla="*/ 1551206 h 1592835"/>
              <a:gd name="connsiteX64" fmla="*/ 4662664 w 9662615"/>
              <a:gd name="connsiteY64" fmla="*/ 1573162 h 1592835"/>
              <a:gd name="connsiteX65" fmla="*/ 4603028 w 9662615"/>
              <a:gd name="connsiteY65" fmla="*/ 1568821 h 1592835"/>
              <a:gd name="connsiteX66" fmla="*/ 4541612 w 9662615"/>
              <a:gd name="connsiteY66" fmla="*/ 1545262 h 1592835"/>
              <a:gd name="connsiteX67" fmla="*/ 4422155 w 9662615"/>
              <a:gd name="connsiteY67" fmla="*/ 1542059 h 1592835"/>
              <a:gd name="connsiteX68" fmla="*/ 4221826 w 9662615"/>
              <a:gd name="connsiteY68" fmla="*/ 1508923 h 1592835"/>
              <a:gd name="connsiteX69" fmla="*/ 4096601 w 9662615"/>
              <a:gd name="connsiteY69" fmla="*/ 1521563 h 1592835"/>
              <a:gd name="connsiteX70" fmla="*/ 3970635 w 9662615"/>
              <a:gd name="connsiteY70" fmla="*/ 1544815 h 1592835"/>
              <a:gd name="connsiteX71" fmla="*/ 3833906 w 9662615"/>
              <a:gd name="connsiteY71" fmla="*/ 1516637 h 1592835"/>
              <a:gd name="connsiteX72" fmla="*/ 3696258 w 9662615"/>
              <a:gd name="connsiteY72" fmla="*/ 1537563 h 1592835"/>
              <a:gd name="connsiteX73" fmla="*/ 3594070 w 9662615"/>
              <a:gd name="connsiteY73" fmla="*/ 1509422 h 1592835"/>
              <a:gd name="connsiteX74" fmla="*/ 3565233 w 9662615"/>
              <a:gd name="connsiteY74" fmla="*/ 1515122 h 1592835"/>
              <a:gd name="connsiteX75" fmla="*/ 3560267 w 9662615"/>
              <a:gd name="connsiteY75" fmla="*/ 1516288 h 1592835"/>
              <a:gd name="connsiteX76" fmla="*/ 3540258 w 9662615"/>
              <a:gd name="connsiteY76" fmla="*/ 1516976 h 1592835"/>
              <a:gd name="connsiteX77" fmla="*/ 3534780 w 9662615"/>
              <a:gd name="connsiteY77" fmla="*/ 1522141 h 1592835"/>
              <a:gd name="connsiteX78" fmla="*/ 3504783 w 9662615"/>
              <a:gd name="connsiteY78" fmla="*/ 1526739 h 1592835"/>
              <a:gd name="connsiteX79" fmla="*/ 3430805 w 9662615"/>
              <a:gd name="connsiteY79" fmla="*/ 1542521 h 1592835"/>
              <a:gd name="connsiteX80" fmla="*/ 3292707 w 9662615"/>
              <a:gd name="connsiteY80" fmla="*/ 1520490 h 1592835"/>
              <a:gd name="connsiteX81" fmla="*/ 3187872 w 9662615"/>
              <a:gd name="connsiteY81" fmla="*/ 1519991 h 1592835"/>
              <a:gd name="connsiteX82" fmla="*/ 3148026 w 9662615"/>
              <a:gd name="connsiteY82" fmla="*/ 1524777 h 1592835"/>
              <a:gd name="connsiteX83" fmla="*/ 3092394 w 9662615"/>
              <a:gd name="connsiteY83" fmla="*/ 1528115 h 1592835"/>
              <a:gd name="connsiteX84" fmla="*/ 2994200 w 9662615"/>
              <a:gd name="connsiteY84" fmla="*/ 1537857 h 1592835"/>
              <a:gd name="connsiteX85" fmla="*/ 2862301 w 9662615"/>
              <a:gd name="connsiteY85" fmla="*/ 1544250 h 1592835"/>
              <a:gd name="connsiteX86" fmla="*/ 2766335 w 9662615"/>
              <a:gd name="connsiteY86" fmla="*/ 1527662 h 1592835"/>
              <a:gd name="connsiteX87" fmla="*/ 2757836 w 9662615"/>
              <a:gd name="connsiteY87" fmla="*/ 1531371 h 1592835"/>
              <a:gd name="connsiteX88" fmla="*/ 2691555 w 9662615"/>
              <a:gd name="connsiteY88" fmla="*/ 1530283 h 1592835"/>
              <a:gd name="connsiteX89" fmla="*/ 2491676 w 9662615"/>
              <a:gd name="connsiteY89" fmla="*/ 1500859 h 1592835"/>
              <a:gd name="connsiteX90" fmla="*/ 2378036 w 9662615"/>
              <a:gd name="connsiteY90" fmla="*/ 1520645 h 1592835"/>
              <a:gd name="connsiteX91" fmla="*/ 2284269 w 9662615"/>
              <a:gd name="connsiteY91" fmla="*/ 1503068 h 1592835"/>
              <a:gd name="connsiteX92" fmla="*/ 2207104 w 9662615"/>
              <a:gd name="connsiteY92" fmla="*/ 1508888 h 1592835"/>
              <a:gd name="connsiteX93" fmla="*/ 2149226 w 9662615"/>
              <a:gd name="connsiteY93" fmla="*/ 1523409 h 1592835"/>
              <a:gd name="connsiteX94" fmla="*/ 2084783 w 9662615"/>
              <a:gd name="connsiteY94" fmla="*/ 1524245 h 1592835"/>
              <a:gd name="connsiteX95" fmla="*/ 2070075 w 9662615"/>
              <a:gd name="connsiteY95" fmla="*/ 1511285 h 1592835"/>
              <a:gd name="connsiteX96" fmla="*/ 2001057 w 9662615"/>
              <a:gd name="connsiteY96" fmla="*/ 1516449 h 1592835"/>
              <a:gd name="connsiteX97" fmla="*/ 1896330 w 9662615"/>
              <a:gd name="connsiteY97" fmla="*/ 1525725 h 1592835"/>
              <a:gd name="connsiteX98" fmla="*/ 1835994 w 9662615"/>
              <a:gd name="connsiteY98" fmla="*/ 1527678 h 1592835"/>
              <a:gd name="connsiteX99" fmla="*/ 1671119 w 9662615"/>
              <a:gd name="connsiteY99" fmla="*/ 1536701 h 1592835"/>
              <a:gd name="connsiteX100" fmla="*/ 1601337 w 9662615"/>
              <a:gd name="connsiteY100" fmla="*/ 1548552 h 1592835"/>
              <a:gd name="connsiteX101" fmla="*/ 1407755 w 9662615"/>
              <a:gd name="connsiteY101" fmla="*/ 1571444 h 1592835"/>
              <a:gd name="connsiteX102" fmla="*/ 1271994 w 9662615"/>
              <a:gd name="connsiteY102" fmla="*/ 1579471 h 1592835"/>
              <a:gd name="connsiteX103" fmla="*/ 1249226 w 9662615"/>
              <a:gd name="connsiteY103" fmla="*/ 1583140 h 1592835"/>
              <a:gd name="connsiteX104" fmla="*/ 1217719 w 9662615"/>
              <a:gd name="connsiteY104" fmla="*/ 1580863 h 1592835"/>
              <a:gd name="connsiteX105" fmla="*/ 1091432 w 9662615"/>
              <a:gd name="connsiteY105" fmla="*/ 1571003 h 1592835"/>
              <a:gd name="connsiteX106" fmla="*/ 992039 w 9662615"/>
              <a:gd name="connsiteY106" fmla="*/ 1556662 h 1592835"/>
              <a:gd name="connsiteX107" fmla="*/ 868264 w 9662615"/>
              <a:gd name="connsiteY107" fmla="*/ 1566392 h 1592835"/>
              <a:gd name="connsiteX108" fmla="*/ 792765 w 9662615"/>
              <a:gd name="connsiteY108" fmla="*/ 1563102 h 1592835"/>
              <a:gd name="connsiteX109" fmla="*/ 669055 w 9662615"/>
              <a:gd name="connsiteY109" fmla="*/ 1543638 h 1592835"/>
              <a:gd name="connsiteX110" fmla="*/ 506152 w 9662615"/>
              <a:gd name="connsiteY110" fmla="*/ 1549124 h 1592835"/>
              <a:gd name="connsiteX111" fmla="*/ 472797 w 9662615"/>
              <a:gd name="connsiteY111" fmla="*/ 1568904 h 1592835"/>
              <a:gd name="connsiteX112" fmla="*/ 427864 w 9662615"/>
              <a:gd name="connsiteY112" fmla="*/ 1580848 h 1592835"/>
              <a:gd name="connsiteX113" fmla="*/ 408381 w 9662615"/>
              <a:gd name="connsiteY113" fmla="*/ 1552940 h 1592835"/>
              <a:gd name="connsiteX114" fmla="*/ 267163 w 9662615"/>
              <a:gd name="connsiteY114" fmla="*/ 1531913 h 1592835"/>
              <a:gd name="connsiteX115" fmla="*/ 196644 w 9662615"/>
              <a:gd name="connsiteY115" fmla="*/ 1524565 h 1592835"/>
              <a:gd name="connsiteX116" fmla="*/ 86819 w 9662615"/>
              <a:gd name="connsiteY116" fmla="*/ 1519517 h 1592835"/>
              <a:gd name="connsiteX117" fmla="*/ 53369 w 9662615"/>
              <a:gd name="connsiteY117" fmla="*/ 1516853 h 1592835"/>
              <a:gd name="connsiteX118" fmla="*/ 2359 w 9662615"/>
              <a:gd name="connsiteY118" fmla="*/ 1515247 h 1592835"/>
              <a:gd name="connsiteX119" fmla="*/ 0 w 9662615"/>
              <a:gd name="connsiteY119" fmla="*/ 1514932 h 1592835"/>
              <a:gd name="connsiteX120" fmla="*/ 0 w 9662615"/>
              <a:gd name="connsiteY120"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697562 w 9662615"/>
              <a:gd name="connsiteY62" fmla="*/ 1551206 h 1592835"/>
              <a:gd name="connsiteX63" fmla="*/ 4662664 w 9662615"/>
              <a:gd name="connsiteY63" fmla="*/ 1573162 h 1592835"/>
              <a:gd name="connsiteX64" fmla="*/ 4603028 w 9662615"/>
              <a:gd name="connsiteY64" fmla="*/ 1568821 h 1592835"/>
              <a:gd name="connsiteX65" fmla="*/ 4541612 w 9662615"/>
              <a:gd name="connsiteY65" fmla="*/ 1545262 h 1592835"/>
              <a:gd name="connsiteX66" fmla="*/ 4422155 w 9662615"/>
              <a:gd name="connsiteY66" fmla="*/ 1542059 h 1592835"/>
              <a:gd name="connsiteX67" fmla="*/ 4221826 w 9662615"/>
              <a:gd name="connsiteY67" fmla="*/ 1508923 h 1592835"/>
              <a:gd name="connsiteX68" fmla="*/ 4096601 w 9662615"/>
              <a:gd name="connsiteY68" fmla="*/ 1521563 h 1592835"/>
              <a:gd name="connsiteX69" fmla="*/ 3970635 w 9662615"/>
              <a:gd name="connsiteY69" fmla="*/ 1544815 h 1592835"/>
              <a:gd name="connsiteX70" fmla="*/ 3833906 w 9662615"/>
              <a:gd name="connsiteY70" fmla="*/ 1516637 h 1592835"/>
              <a:gd name="connsiteX71" fmla="*/ 3696258 w 9662615"/>
              <a:gd name="connsiteY71" fmla="*/ 1537563 h 1592835"/>
              <a:gd name="connsiteX72" fmla="*/ 3594070 w 9662615"/>
              <a:gd name="connsiteY72" fmla="*/ 1509422 h 1592835"/>
              <a:gd name="connsiteX73" fmla="*/ 3565233 w 9662615"/>
              <a:gd name="connsiteY73" fmla="*/ 1515122 h 1592835"/>
              <a:gd name="connsiteX74" fmla="*/ 3560267 w 9662615"/>
              <a:gd name="connsiteY74" fmla="*/ 1516288 h 1592835"/>
              <a:gd name="connsiteX75" fmla="*/ 3540258 w 9662615"/>
              <a:gd name="connsiteY75" fmla="*/ 1516976 h 1592835"/>
              <a:gd name="connsiteX76" fmla="*/ 3534780 w 9662615"/>
              <a:gd name="connsiteY76" fmla="*/ 1522141 h 1592835"/>
              <a:gd name="connsiteX77" fmla="*/ 3504783 w 9662615"/>
              <a:gd name="connsiteY77" fmla="*/ 1526739 h 1592835"/>
              <a:gd name="connsiteX78" fmla="*/ 3430805 w 9662615"/>
              <a:gd name="connsiteY78" fmla="*/ 1542521 h 1592835"/>
              <a:gd name="connsiteX79" fmla="*/ 3292707 w 9662615"/>
              <a:gd name="connsiteY79" fmla="*/ 1520490 h 1592835"/>
              <a:gd name="connsiteX80" fmla="*/ 3187872 w 9662615"/>
              <a:gd name="connsiteY80" fmla="*/ 1519991 h 1592835"/>
              <a:gd name="connsiteX81" fmla="*/ 3148026 w 9662615"/>
              <a:gd name="connsiteY81" fmla="*/ 1524777 h 1592835"/>
              <a:gd name="connsiteX82" fmla="*/ 3092394 w 9662615"/>
              <a:gd name="connsiteY82" fmla="*/ 1528115 h 1592835"/>
              <a:gd name="connsiteX83" fmla="*/ 2994200 w 9662615"/>
              <a:gd name="connsiteY83" fmla="*/ 1537857 h 1592835"/>
              <a:gd name="connsiteX84" fmla="*/ 2862301 w 9662615"/>
              <a:gd name="connsiteY84" fmla="*/ 1544250 h 1592835"/>
              <a:gd name="connsiteX85" fmla="*/ 2766335 w 9662615"/>
              <a:gd name="connsiteY85" fmla="*/ 1527662 h 1592835"/>
              <a:gd name="connsiteX86" fmla="*/ 2757836 w 9662615"/>
              <a:gd name="connsiteY86" fmla="*/ 1531371 h 1592835"/>
              <a:gd name="connsiteX87" fmla="*/ 2691555 w 9662615"/>
              <a:gd name="connsiteY87" fmla="*/ 1530283 h 1592835"/>
              <a:gd name="connsiteX88" fmla="*/ 2491676 w 9662615"/>
              <a:gd name="connsiteY88" fmla="*/ 1500859 h 1592835"/>
              <a:gd name="connsiteX89" fmla="*/ 2378036 w 9662615"/>
              <a:gd name="connsiteY89" fmla="*/ 1520645 h 1592835"/>
              <a:gd name="connsiteX90" fmla="*/ 2284269 w 9662615"/>
              <a:gd name="connsiteY90" fmla="*/ 1503068 h 1592835"/>
              <a:gd name="connsiteX91" fmla="*/ 2207104 w 9662615"/>
              <a:gd name="connsiteY91" fmla="*/ 1508888 h 1592835"/>
              <a:gd name="connsiteX92" fmla="*/ 2149226 w 9662615"/>
              <a:gd name="connsiteY92" fmla="*/ 1523409 h 1592835"/>
              <a:gd name="connsiteX93" fmla="*/ 2084783 w 9662615"/>
              <a:gd name="connsiteY93" fmla="*/ 1524245 h 1592835"/>
              <a:gd name="connsiteX94" fmla="*/ 2070075 w 9662615"/>
              <a:gd name="connsiteY94" fmla="*/ 1511285 h 1592835"/>
              <a:gd name="connsiteX95" fmla="*/ 2001057 w 9662615"/>
              <a:gd name="connsiteY95" fmla="*/ 1516449 h 1592835"/>
              <a:gd name="connsiteX96" fmla="*/ 1896330 w 9662615"/>
              <a:gd name="connsiteY96" fmla="*/ 1525725 h 1592835"/>
              <a:gd name="connsiteX97" fmla="*/ 1835994 w 9662615"/>
              <a:gd name="connsiteY97" fmla="*/ 1527678 h 1592835"/>
              <a:gd name="connsiteX98" fmla="*/ 1671119 w 9662615"/>
              <a:gd name="connsiteY98" fmla="*/ 1536701 h 1592835"/>
              <a:gd name="connsiteX99" fmla="*/ 1601337 w 9662615"/>
              <a:gd name="connsiteY99" fmla="*/ 1548552 h 1592835"/>
              <a:gd name="connsiteX100" fmla="*/ 1407755 w 9662615"/>
              <a:gd name="connsiteY100" fmla="*/ 1571444 h 1592835"/>
              <a:gd name="connsiteX101" fmla="*/ 1271994 w 9662615"/>
              <a:gd name="connsiteY101" fmla="*/ 1579471 h 1592835"/>
              <a:gd name="connsiteX102" fmla="*/ 1249226 w 9662615"/>
              <a:gd name="connsiteY102" fmla="*/ 1583140 h 1592835"/>
              <a:gd name="connsiteX103" fmla="*/ 1217719 w 9662615"/>
              <a:gd name="connsiteY103" fmla="*/ 1580863 h 1592835"/>
              <a:gd name="connsiteX104" fmla="*/ 1091432 w 9662615"/>
              <a:gd name="connsiteY104" fmla="*/ 1571003 h 1592835"/>
              <a:gd name="connsiteX105" fmla="*/ 992039 w 9662615"/>
              <a:gd name="connsiteY105" fmla="*/ 1556662 h 1592835"/>
              <a:gd name="connsiteX106" fmla="*/ 868264 w 9662615"/>
              <a:gd name="connsiteY106" fmla="*/ 1566392 h 1592835"/>
              <a:gd name="connsiteX107" fmla="*/ 792765 w 9662615"/>
              <a:gd name="connsiteY107" fmla="*/ 1563102 h 1592835"/>
              <a:gd name="connsiteX108" fmla="*/ 669055 w 9662615"/>
              <a:gd name="connsiteY108" fmla="*/ 1543638 h 1592835"/>
              <a:gd name="connsiteX109" fmla="*/ 506152 w 9662615"/>
              <a:gd name="connsiteY109" fmla="*/ 1549124 h 1592835"/>
              <a:gd name="connsiteX110" fmla="*/ 472797 w 9662615"/>
              <a:gd name="connsiteY110" fmla="*/ 1568904 h 1592835"/>
              <a:gd name="connsiteX111" fmla="*/ 427864 w 9662615"/>
              <a:gd name="connsiteY111" fmla="*/ 1580848 h 1592835"/>
              <a:gd name="connsiteX112" fmla="*/ 408381 w 9662615"/>
              <a:gd name="connsiteY112" fmla="*/ 1552940 h 1592835"/>
              <a:gd name="connsiteX113" fmla="*/ 267163 w 9662615"/>
              <a:gd name="connsiteY113" fmla="*/ 1531913 h 1592835"/>
              <a:gd name="connsiteX114" fmla="*/ 196644 w 9662615"/>
              <a:gd name="connsiteY114" fmla="*/ 1524565 h 1592835"/>
              <a:gd name="connsiteX115" fmla="*/ 86819 w 9662615"/>
              <a:gd name="connsiteY115" fmla="*/ 1519517 h 1592835"/>
              <a:gd name="connsiteX116" fmla="*/ 53369 w 9662615"/>
              <a:gd name="connsiteY116" fmla="*/ 1516853 h 1592835"/>
              <a:gd name="connsiteX117" fmla="*/ 2359 w 9662615"/>
              <a:gd name="connsiteY117" fmla="*/ 1515247 h 1592835"/>
              <a:gd name="connsiteX118" fmla="*/ 0 w 9662615"/>
              <a:gd name="connsiteY118" fmla="*/ 1514932 h 1592835"/>
              <a:gd name="connsiteX119" fmla="*/ 0 w 9662615"/>
              <a:gd name="connsiteY119"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0033 w 9662615"/>
              <a:gd name="connsiteY60" fmla="*/ 1555274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5334 w 9662615"/>
              <a:gd name="connsiteY60" fmla="*/ 1581778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565435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21094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21094"/>
              <a:gd name="connsiteX1" fmla="*/ 9662615 w 9662615"/>
              <a:gd name="connsiteY1" fmla="*/ 0 h 1621094"/>
              <a:gd name="connsiteX2" fmla="*/ 9662615 w 9662615"/>
              <a:gd name="connsiteY2" fmla="*/ 1280346 h 1621094"/>
              <a:gd name="connsiteX3" fmla="*/ 9658420 w 9662615"/>
              <a:gd name="connsiteY3" fmla="*/ 1280106 h 1621094"/>
              <a:gd name="connsiteX4" fmla="*/ 9469546 w 9662615"/>
              <a:gd name="connsiteY4" fmla="*/ 1289837 h 1621094"/>
              <a:gd name="connsiteX5" fmla="*/ 9385895 w 9662615"/>
              <a:gd name="connsiteY5" fmla="*/ 1269203 h 1621094"/>
              <a:gd name="connsiteX6" fmla="*/ 9144767 w 9662615"/>
              <a:gd name="connsiteY6" fmla="*/ 1264120 h 1621094"/>
              <a:gd name="connsiteX7" fmla="*/ 8837252 w 9662615"/>
              <a:gd name="connsiteY7" fmla="*/ 1350515 h 1621094"/>
              <a:gd name="connsiteX8" fmla="*/ 8705466 w 9662615"/>
              <a:gd name="connsiteY8" fmla="*/ 1342419 h 1621094"/>
              <a:gd name="connsiteX9" fmla="*/ 8652221 w 9662615"/>
              <a:gd name="connsiteY9" fmla="*/ 1326906 h 1621094"/>
              <a:gd name="connsiteX10" fmla="*/ 8632312 w 9662615"/>
              <a:gd name="connsiteY10" fmla="*/ 1326025 h 1621094"/>
              <a:gd name="connsiteX11" fmla="*/ 8591582 w 9662615"/>
              <a:gd name="connsiteY11" fmla="*/ 1341666 h 1621094"/>
              <a:gd name="connsiteX12" fmla="*/ 8537336 w 9662615"/>
              <a:gd name="connsiteY12" fmla="*/ 1341684 h 1621094"/>
              <a:gd name="connsiteX13" fmla="*/ 8472508 w 9662615"/>
              <a:gd name="connsiteY13" fmla="*/ 1363109 h 1621094"/>
              <a:gd name="connsiteX14" fmla="*/ 8258477 w 9662615"/>
              <a:gd name="connsiteY14" fmla="*/ 1370666 h 1621094"/>
              <a:gd name="connsiteX15" fmla="*/ 8197961 w 9662615"/>
              <a:gd name="connsiteY15" fmla="*/ 1392804 h 1621094"/>
              <a:gd name="connsiteX16" fmla="*/ 8171196 w 9662615"/>
              <a:gd name="connsiteY16" fmla="*/ 1397216 h 1621094"/>
              <a:gd name="connsiteX17" fmla="*/ 8127667 w 9662615"/>
              <a:gd name="connsiteY17" fmla="*/ 1418254 h 1621094"/>
              <a:gd name="connsiteX18" fmla="*/ 7974579 w 9662615"/>
              <a:gd name="connsiteY18" fmla="*/ 1383439 h 1621094"/>
              <a:gd name="connsiteX19" fmla="*/ 7768351 w 9662615"/>
              <a:gd name="connsiteY19" fmla="*/ 1395051 h 1621094"/>
              <a:gd name="connsiteX20" fmla="*/ 7635985 w 9662615"/>
              <a:gd name="connsiteY20" fmla="*/ 1386363 h 1621094"/>
              <a:gd name="connsiteX21" fmla="*/ 7466069 w 9662615"/>
              <a:gd name="connsiteY21" fmla="*/ 1377654 h 1621094"/>
              <a:gd name="connsiteX22" fmla="*/ 7355642 w 9662615"/>
              <a:gd name="connsiteY22" fmla="*/ 1407761 h 1621094"/>
              <a:gd name="connsiteX23" fmla="*/ 7151610 w 9662615"/>
              <a:gd name="connsiteY23" fmla="*/ 1397856 h 1621094"/>
              <a:gd name="connsiteX24" fmla="*/ 7082147 w 9662615"/>
              <a:gd name="connsiteY24" fmla="*/ 1406113 h 1621094"/>
              <a:gd name="connsiteX25" fmla="*/ 7014958 w 9662615"/>
              <a:gd name="connsiteY25" fmla="*/ 1396883 h 1621094"/>
              <a:gd name="connsiteX26" fmla="*/ 6907567 w 9662615"/>
              <a:gd name="connsiteY26" fmla="*/ 1419149 h 1621094"/>
              <a:gd name="connsiteX27" fmla="*/ 6748428 w 9662615"/>
              <a:gd name="connsiteY27" fmla="*/ 1420308 h 1621094"/>
              <a:gd name="connsiteX28" fmla="*/ 6654257 w 9662615"/>
              <a:gd name="connsiteY28" fmla="*/ 1424143 h 1621094"/>
              <a:gd name="connsiteX29" fmla="*/ 6620123 w 9662615"/>
              <a:gd name="connsiteY29" fmla="*/ 1430535 h 1621094"/>
              <a:gd name="connsiteX30" fmla="*/ 6571355 w 9662615"/>
              <a:gd name="connsiteY30" fmla="*/ 1436144 h 1621094"/>
              <a:gd name="connsiteX31" fmla="*/ 6486557 w 9662615"/>
              <a:gd name="connsiteY31" fmla="*/ 1449861 h 1621094"/>
              <a:gd name="connsiteX32" fmla="*/ 6370419 w 9662615"/>
              <a:gd name="connsiteY32" fmla="*/ 1461649 h 1621094"/>
              <a:gd name="connsiteX33" fmla="*/ 6278839 w 9662615"/>
              <a:gd name="connsiteY33" fmla="*/ 1449160 h 1621094"/>
              <a:gd name="connsiteX34" fmla="*/ 6272455 w 9662615"/>
              <a:gd name="connsiteY34" fmla="*/ 1453191 h 1621094"/>
              <a:gd name="connsiteX35" fmla="*/ 6212659 w 9662615"/>
              <a:gd name="connsiteY35" fmla="*/ 1454850 h 1621094"/>
              <a:gd name="connsiteX36" fmla="*/ 6069317 w 9662615"/>
              <a:gd name="connsiteY36" fmla="*/ 1445838 h 1621094"/>
              <a:gd name="connsiteX37" fmla="*/ 5878477 w 9662615"/>
              <a:gd name="connsiteY37" fmla="*/ 1439180 h 1621094"/>
              <a:gd name="connsiteX38" fmla="*/ 5838387 w 9662615"/>
              <a:gd name="connsiteY38" fmla="*/ 1444679 h 1621094"/>
              <a:gd name="connsiteX39" fmla="*/ 5771136 w 9662615"/>
              <a:gd name="connsiteY39" fmla="*/ 1453639 h 1621094"/>
              <a:gd name="connsiteX40" fmla="*/ 5724081 w 9662615"/>
              <a:gd name="connsiteY40" fmla="*/ 1470431 h 1621094"/>
              <a:gd name="connsiteX41" fmla="*/ 5666577 w 9662615"/>
              <a:gd name="connsiteY41" fmla="*/ 1473921 h 1621094"/>
              <a:gd name="connsiteX42" fmla="*/ 5649068 w 9662615"/>
              <a:gd name="connsiteY42" fmla="*/ 1461676 h 1621094"/>
              <a:gd name="connsiteX43" fmla="*/ 5588902 w 9662615"/>
              <a:gd name="connsiteY43" fmla="*/ 1469647 h 1621094"/>
              <a:gd name="connsiteX44" fmla="*/ 5498090 w 9662615"/>
              <a:gd name="connsiteY44" fmla="*/ 1483173 h 1621094"/>
              <a:gd name="connsiteX45" fmla="*/ 5444641 w 9662615"/>
              <a:gd name="connsiteY45" fmla="*/ 1487602 h 1621094"/>
              <a:gd name="connsiteX46" fmla="*/ 5299812 w 9662615"/>
              <a:gd name="connsiteY46" fmla="*/ 1503362 h 1621094"/>
              <a:gd name="connsiteX47" fmla="*/ 5213947 w 9662615"/>
              <a:gd name="connsiteY47" fmla="*/ 1516637 h 1621094"/>
              <a:gd name="connsiteX48" fmla="*/ 5090342 w 9662615"/>
              <a:gd name="connsiteY48" fmla="*/ 1546680 h 1621094"/>
              <a:gd name="connsiteX49" fmla="*/ 5129812 w 9662615"/>
              <a:gd name="connsiteY49" fmla="*/ 1521277 h 1621094"/>
              <a:gd name="connsiteX50" fmla="*/ 5059484 w 9662615"/>
              <a:gd name="connsiteY50" fmla="*/ 1546802 h 1621094"/>
              <a:gd name="connsiteX51" fmla="*/ 5038524 w 9662615"/>
              <a:gd name="connsiteY51" fmla="*/ 1545675 h 1621094"/>
              <a:gd name="connsiteX52" fmla="*/ 5026564 w 9662615"/>
              <a:gd name="connsiteY52" fmla="*/ 1545376 h 1621094"/>
              <a:gd name="connsiteX53" fmla="*/ 4969433 w 9662615"/>
              <a:gd name="connsiteY53" fmla="*/ 1550865 h 1621094"/>
              <a:gd name="connsiteX54" fmla="*/ 4921303 w 9662615"/>
              <a:gd name="connsiteY54" fmla="*/ 1575379 h 1621094"/>
              <a:gd name="connsiteX55" fmla="*/ 4871726 w 9662615"/>
              <a:gd name="connsiteY55" fmla="*/ 1570584 h 1621094"/>
              <a:gd name="connsiteX56" fmla="*/ 4847242 w 9662615"/>
              <a:gd name="connsiteY56" fmla="*/ 1621094 h 1621094"/>
              <a:gd name="connsiteX57" fmla="*/ 4821058 w 9662615"/>
              <a:gd name="connsiteY57" fmla="*/ 1553078 h 1621094"/>
              <a:gd name="connsiteX58" fmla="*/ 4791466 w 9662615"/>
              <a:gd name="connsiteY58" fmla="*/ 1561324 h 1621094"/>
              <a:gd name="connsiteX59" fmla="*/ 4784247 w 9662615"/>
              <a:gd name="connsiteY59" fmla="*/ 1562342 h 1621094"/>
              <a:gd name="connsiteX60" fmla="*/ 4735334 w 9662615"/>
              <a:gd name="connsiteY60" fmla="*/ 1581778 h 1621094"/>
              <a:gd name="connsiteX61" fmla="*/ 4697562 w 9662615"/>
              <a:gd name="connsiteY61" fmla="*/ 1551206 h 1621094"/>
              <a:gd name="connsiteX62" fmla="*/ 4662664 w 9662615"/>
              <a:gd name="connsiteY62" fmla="*/ 1573162 h 1621094"/>
              <a:gd name="connsiteX63" fmla="*/ 4603028 w 9662615"/>
              <a:gd name="connsiteY63" fmla="*/ 1568821 h 1621094"/>
              <a:gd name="connsiteX64" fmla="*/ 4541612 w 9662615"/>
              <a:gd name="connsiteY64" fmla="*/ 1545262 h 1621094"/>
              <a:gd name="connsiteX65" fmla="*/ 4422155 w 9662615"/>
              <a:gd name="connsiteY65" fmla="*/ 1542059 h 1621094"/>
              <a:gd name="connsiteX66" fmla="*/ 4221826 w 9662615"/>
              <a:gd name="connsiteY66" fmla="*/ 1508923 h 1621094"/>
              <a:gd name="connsiteX67" fmla="*/ 4096601 w 9662615"/>
              <a:gd name="connsiteY67" fmla="*/ 1521563 h 1621094"/>
              <a:gd name="connsiteX68" fmla="*/ 3970635 w 9662615"/>
              <a:gd name="connsiteY68" fmla="*/ 1544815 h 1621094"/>
              <a:gd name="connsiteX69" fmla="*/ 3833906 w 9662615"/>
              <a:gd name="connsiteY69" fmla="*/ 1516637 h 1621094"/>
              <a:gd name="connsiteX70" fmla="*/ 3696258 w 9662615"/>
              <a:gd name="connsiteY70" fmla="*/ 1537563 h 1621094"/>
              <a:gd name="connsiteX71" fmla="*/ 3594070 w 9662615"/>
              <a:gd name="connsiteY71" fmla="*/ 1509422 h 1621094"/>
              <a:gd name="connsiteX72" fmla="*/ 3565233 w 9662615"/>
              <a:gd name="connsiteY72" fmla="*/ 1515122 h 1621094"/>
              <a:gd name="connsiteX73" fmla="*/ 3560267 w 9662615"/>
              <a:gd name="connsiteY73" fmla="*/ 1516288 h 1621094"/>
              <a:gd name="connsiteX74" fmla="*/ 3540258 w 9662615"/>
              <a:gd name="connsiteY74" fmla="*/ 1516976 h 1621094"/>
              <a:gd name="connsiteX75" fmla="*/ 3534780 w 9662615"/>
              <a:gd name="connsiteY75" fmla="*/ 1522141 h 1621094"/>
              <a:gd name="connsiteX76" fmla="*/ 3504783 w 9662615"/>
              <a:gd name="connsiteY76" fmla="*/ 1526739 h 1621094"/>
              <a:gd name="connsiteX77" fmla="*/ 3430805 w 9662615"/>
              <a:gd name="connsiteY77" fmla="*/ 1542521 h 1621094"/>
              <a:gd name="connsiteX78" fmla="*/ 3292707 w 9662615"/>
              <a:gd name="connsiteY78" fmla="*/ 1520490 h 1621094"/>
              <a:gd name="connsiteX79" fmla="*/ 3187872 w 9662615"/>
              <a:gd name="connsiteY79" fmla="*/ 1519991 h 1621094"/>
              <a:gd name="connsiteX80" fmla="*/ 3148026 w 9662615"/>
              <a:gd name="connsiteY80" fmla="*/ 1524777 h 1621094"/>
              <a:gd name="connsiteX81" fmla="*/ 3092394 w 9662615"/>
              <a:gd name="connsiteY81" fmla="*/ 1528115 h 1621094"/>
              <a:gd name="connsiteX82" fmla="*/ 2994200 w 9662615"/>
              <a:gd name="connsiteY82" fmla="*/ 1537857 h 1621094"/>
              <a:gd name="connsiteX83" fmla="*/ 2862301 w 9662615"/>
              <a:gd name="connsiteY83" fmla="*/ 1544250 h 1621094"/>
              <a:gd name="connsiteX84" fmla="*/ 2766335 w 9662615"/>
              <a:gd name="connsiteY84" fmla="*/ 1527662 h 1621094"/>
              <a:gd name="connsiteX85" fmla="*/ 2757836 w 9662615"/>
              <a:gd name="connsiteY85" fmla="*/ 1531371 h 1621094"/>
              <a:gd name="connsiteX86" fmla="*/ 2691555 w 9662615"/>
              <a:gd name="connsiteY86" fmla="*/ 1530283 h 1621094"/>
              <a:gd name="connsiteX87" fmla="*/ 2491676 w 9662615"/>
              <a:gd name="connsiteY87" fmla="*/ 1500859 h 1621094"/>
              <a:gd name="connsiteX88" fmla="*/ 2378036 w 9662615"/>
              <a:gd name="connsiteY88" fmla="*/ 1520645 h 1621094"/>
              <a:gd name="connsiteX89" fmla="*/ 2284269 w 9662615"/>
              <a:gd name="connsiteY89" fmla="*/ 1503068 h 1621094"/>
              <a:gd name="connsiteX90" fmla="*/ 2207104 w 9662615"/>
              <a:gd name="connsiteY90" fmla="*/ 1508888 h 1621094"/>
              <a:gd name="connsiteX91" fmla="*/ 2149226 w 9662615"/>
              <a:gd name="connsiteY91" fmla="*/ 1523409 h 1621094"/>
              <a:gd name="connsiteX92" fmla="*/ 2084783 w 9662615"/>
              <a:gd name="connsiteY92" fmla="*/ 1524245 h 1621094"/>
              <a:gd name="connsiteX93" fmla="*/ 2070075 w 9662615"/>
              <a:gd name="connsiteY93" fmla="*/ 1511285 h 1621094"/>
              <a:gd name="connsiteX94" fmla="*/ 2001057 w 9662615"/>
              <a:gd name="connsiteY94" fmla="*/ 1516449 h 1621094"/>
              <a:gd name="connsiteX95" fmla="*/ 1896330 w 9662615"/>
              <a:gd name="connsiteY95" fmla="*/ 1525725 h 1621094"/>
              <a:gd name="connsiteX96" fmla="*/ 1835994 w 9662615"/>
              <a:gd name="connsiteY96" fmla="*/ 1527678 h 1621094"/>
              <a:gd name="connsiteX97" fmla="*/ 1671119 w 9662615"/>
              <a:gd name="connsiteY97" fmla="*/ 1536701 h 1621094"/>
              <a:gd name="connsiteX98" fmla="*/ 1601337 w 9662615"/>
              <a:gd name="connsiteY98" fmla="*/ 1548552 h 1621094"/>
              <a:gd name="connsiteX99" fmla="*/ 1407755 w 9662615"/>
              <a:gd name="connsiteY99" fmla="*/ 1571444 h 1621094"/>
              <a:gd name="connsiteX100" fmla="*/ 1271994 w 9662615"/>
              <a:gd name="connsiteY100" fmla="*/ 1579471 h 1621094"/>
              <a:gd name="connsiteX101" fmla="*/ 1249226 w 9662615"/>
              <a:gd name="connsiteY101" fmla="*/ 1583140 h 1621094"/>
              <a:gd name="connsiteX102" fmla="*/ 1217719 w 9662615"/>
              <a:gd name="connsiteY102" fmla="*/ 1580863 h 1621094"/>
              <a:gd name="connsiteX103" fmla="*/ 1091432 w 9662615"/>
              <a:gd name="connsiteY103" fmla="*/ 1571003 h 1621094"/>
              <a:gd name="connsiteX104" fmla="*/ 992039 w 9662615"/>
              <a:gd name="connsiteY104" fmla="*/ 1556662 h 1621094"/>
              <a:gd name="connsiteX105" fmla="*/ 868264 w 9662615"/>
              <a:gd name="connsiteY105" fmla="*/ 1566392 h 1621094"/>
              <a:gd name="connsiteX106" fmla="*/ 792765 w 9662615"/>
              <a:gd name="connsiteY106" fmla="*/ 1563102 h 1621094"/>
              <a:gd name="connsiteX107" fmla="*/ 669055 w 9662615"/>
              <a:gd name="connsiteY107" fmla="*/ 1543638 h 1621094"/>
              <a:gd name="connsiteX108" fmla="*/ 506152 w 9662615"/>
              <a:gd name="connsiteY108" fmla="*/ 1549124 h 1621094"/>
              <a:gd name="connsiteX109" fmla="*/ 472797 w 9662615"/>
              <a:gd name="connsiteY109" fmla="*/ 1568904 h 1621094"/>
              <a:gd name="connsiteX110" fmla="*/ 427864 w 9662615"/>
              <a:gd name="connsiteY110" fmla="*/ 1580848 h 1621094"/>
              <a:gd name="connsiteX111" fmla="*/ 408381 w 9662615"/>
              <a:gd name="connsiteY111" fmla="*/ 1552940 h 1621094"/>
              <a:gd name="connsiteX112" fmla="*/ 267163 w 9662615"/>
              <a:gd name="connsiteY112" fmla="*/ 1531913 h 1621094"/>
              <a:gd name="connsiteX113" fmla="*/ 196644 w 9662615"/>
              <a:gd name="connsiteY113" fmla="*/ 1524565 h 1621094"/>
              <a:gd name="connsiteX114" fmla="*/ 86819 w 9662615"/>
              <a:gd name="connsiteY114" fmla="*/ 1519517 h 1621094"/>
              <a:gd name="connsiteX115" fmla="*/ 53369 w 9662615"/>
              <a:gd name="connsiteY115" fmla="*/ 1516853 h 1621094"/>
              <a:gd name="connsiteX116" fmla="*/ 2359 w 9662615"/>
              <a:gd name="connsiteY116" fmla="*/ 1515247 h 1621094"/>
              <a:gd name="connsiteX117" fmla="*/ 0 w 9662615"/>
              <a:gd name="connsiteY117" fmla="*/ 1514932 h 1621094"/>
              <a:gd name="connsiteX118" fmla="*/ 0 w 9662615"/>
              <a:gd name="connsiteY118" fmla="*/ 0 h 1621094"/>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1303 w 9662615"/>
              <a:gd name="connsiteY54" fmla="*/ 1575379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7680"/>
              <a:gd name="connsiteX1" fmla="*/ 9662615 w 9662615"/>
              <a:gd name="connsiteY1" fmla="*/ 0 h 1597680"/>
              <a:gd name="connsiteX2" fmla="*/ 9662615 w 9662615"/>
              <a:gd name="connsiteY2" fmla="*/ 1280346 h 1597680"/>
              <a:gd name="connsiteX3" fmla="*/ 9658420 w 9662615"/>
              <a:gd name="connsiteY3" fmla="*/ 1280106 h 1597680"/>
              <a:gd name="connsiteX4" fmla="*/ 9469546 w 9662615"/>
              <a:gd name="connsiteY4" fmla="*/ 1289837 h 1597680"/>
              <a:gd name="connsiteX5" fmla="*/ 9385895 w 9662615"/>
              <a:gd name="connsiteY5" fmla="*/ 1269203 h 1597680"/>
              <a:gd name="connsiteX6" fmla="*/ 9144767 w 9662615"/>
              <a:gd name="connsiteY6" fmla="*/ 1264120 h 1597680"/>
              <a:gd name="connsiteX7" fmla="*/ 8837252 w 9662615"/>
              <a:gd name="connsiteY7" fmla="*/ 1350515 h 1597680"/>
              <a:gd name="connsiteX8" fmla="*/ 8705466 w 9662615"/>
              <a:gd name="connsiteY8" fmla="*/ 1342419 h 1597680"/>
              <a:gd name="connsiteX9" fmla="*/ 8652221 w 9662615"/>
              <a:gd name="connsiteY9" fmla="*/ 1326906 h 1597680"/>
              <a:gd name="connsiteX10" fmla="*/ 8632312 w 9662615"/>
              <a:gd name="connsiteY10" fmla="*/ 1326025 h 1597680"/>
              <a:gd name="connsiteX11" fmla="*/ 8591582 w 9662615"/>
              <a:gd name="connsiteY11" fmla="*/ 1341666 h 1597680"/>
              <a:gd name="connsiteX12" fmla="*/ 8537336 w 9662615"/>
              <a:gd name="connsiteY12" fmla="*/ 1341684 h 1597680"/>
              <a:gd name="connsiteX13" fmla="*/ 8472508 w 9662615"/>
              <a:gd name="connsiteY13" fmla="*/ 1363109 h 1597680"/>
              <a:gd name="connsiteX14" fmla="*/ 8258477 w 9662615"/>
              <a:gd name="connsiteY14" fmla="*/ 1370666 h 1597680"/>
              <a:gd name="connsiteX15" fmla="*/ 8197961 w 9662615"/>
              <a:gd name="connsiteY15" fmla="*/ 1392804 h 1597680"/>
              <a:gd name="connsiteX16" fmla="*/ 8171196 w 9662615"/>
              <a:gd name="connsiteY16" fmla="*/ 1397216 h 1597680"/>
              <a:gd name="connsiteX17" fmla="*/ 8127667 w 9662615"/>
              <a:gd name="connsiteY17" fmla="*/ 1418254 h 1597680"/>
              <a:gd name="connsiteX18" fmla="*/ 7974579 w 9662615"/>
              <a:gd name="connsiteY18" fmla="*/ 1383439 h 1597680"/>
              <a:gd name="connsiteX19" fmla="*/ 7768351 w 9662615"/>
              <a:gd name="connsiteY19" fmla="*/ 1395051 h 1597680"/>
              <a:gd name="connsiteX20" fmla="*/ 7635985 w 9662615"/>
              <a:gd name="connsiteY20" fmla="*/ 1386363 h 1597680"/>
              <a:gd name="connsiteX21" fmla="*/ 7466069 w 9662615"/>
              <a:gd name="connsiteY21" fmla="*/ 1377654 h 1597680"/>
              <a:gd name="connsiteX22" fmla="*/ 7355642 w 9662615"/>
              <a:gd name="connsiteY22" fmla="*/ 1407761 h 1597680"/>
              <a:gd name="connsiteX23" fmla="*/ 7151610 w 9662615"/>
              <a:gd name="connsiteY23" fmla="*/ 1397856 h 1597680"/>
              <a:gd name="connsiteX24" fmla="*/ 7082147 w 9662615"/>
              <a:gd name="connsiteY24" fmla="*/ 1406113 h 1597680"/>
              <a:gd name="connsiteX25" fmla="*/ 7014958 w 9662615"/>
              <a:gd name="connsiteY25" fmla="*/ 1396883 h 1597680"/>
              <a:gd name="connsiteX26" fmla="*/ 6907567 w 9662615"/>
              <a:gd name="connsiteY26" fmla="*/ 1419149 h 1597680"/>
              <a:gd name="connsiteX27" fmla="*/ 6748428 w 9662615"/>
              <a:gd name="connsiteY27" fmla="*/ 1420308 h 1597680"/>
              <a:gd name="connsiteX28" fmla="*/ 6654257 w 9662615"/>
              <a:gd name="connsiteY28" fmla="*/ 1424143 h 1597680"/>
              <a:gd name="connsiteX29" fmla="*/ 6620123 w 9662615"/>
              <a:gd name="connsiteY29" fmla="*/ 1430535 h 1597680"/>
              <a:gd name="connsiteX30" fmla="*/ 6571355 w 9662615"/>
              <a:gd name="connsiteY30" fmla="*/ 1436144 h 1597680"/>
              <a:gd name="connsiteX31" fmla="*/ 6486557 w 9662615"/>
              <a:gd name="connsiteY31" fmla="*/ 1449861 h 1597680"/>
              <a:gd name="connsiteX32" fmla="*/ 6370419 w 9662615"/>
              <a:gd name="connsiteY32" fmla="*/ 1461649 h 1597680"/>
              <a:gd name="connsiteX33" fmla="*/ 6278839 w 9662615"/>
              <a:gd name="connsiteY33" fmla="*/ 1449160 h 1597680"/>
              <a:gd name="connsiteX34" fmla="*/ 6272455 w 9662615"/>
              <a:gd name="connsiteY34" fmla="*/ 1453191 h 1597680"/>
              <a:gd name="connsiteX35" fmla="*/ 6212659 w 9662615"/>
              <a:gd name="connsiteY35" fmla="*/ 1454850 h 1597680"/>
              <a:gd name="connsiteX36" fmla="*/ 6069317 w 9662615"/>
              <a:gd name="connsiteY36" fmla="*/ 1445838 h 1597680"/>
              <a:gd name="connsiteX37" fmla="*/ 5878477 w 9662615"/>
              <a:gd name="connsiteY37" fmla="*/ 1439180 h 1597680"/>
              <a:gd name="connsiteX38" fmla="*/ 5838387 w 9662615"/>
              <a:gd name="connsiteY38" fmla="*/ 1444679 h 1597680"/>
              <a:gd name="connsiteX39" fmla="*/ 5771136 w 9662615"/>
              <a:gd name="connsiteY39" fmla="*/ 1453639 h 1597680"/>
              <a:gd name="connsiteX40" fmla="*/ 5724081 w 9662615"/>
              <a:gd name="connsiteY40" fmla="*/ 1470431 h 1597680"/>
              <a:gd name="connsiteX41" fmla="*/ 5666577 w 9662615"/>
              <a:gd name="connsiteY41" fmla="*/ 1473921 h 1597680"/>
              <a:gd name="connsiteX42" fmla="*/ 5649068 w 9662615"/>
              <a:gd name="connsiteY42" fmla="*/ 1461676 h 1597680"/>
              <a:gd name="connsiteX43" fmla="*/ 5588902 w 9662615"/>
              <a:gd name="connsiteY43" fmla="*/ 1469647 h 1597680"/>
              <a:gd name="connsiteX44" fmla="*/ 5498090 w 9662615"/>
              <a:gd name="connsiteY44" fmla="*/ 1483173 h 1597680"/>
              <a:gd name="connsiteX45" fmla="*/ 5444641 w 9662615"/>
              <a:gd name="connsiteY45" fmla="*/ 1487602 h 1597680"/>
              <a:gd name="connsiteX46" fmla="*/ 5299812 w 9662615"/>
              <a:gd name="connsiteY46" fmla="*/ 1503362 h 1597680"/>
              <a:gd name="connsiteX47" fmla="*/ 5213947 w 9662615"/>
              <a:gd name="connsiteY47" fmla="*/ 1516637 h 1597680"/>
              <a:gd name="connsiteX48" fmla="*/ 5090342 w 9662615"/>
              <a:gd name="connsiteY48" fmla="*/ 1546680 h 1597680"/>
              <a:gd name="connsiteX49" fmla="*/ 5129812 w 9662615"/>
              <a:gd name="connsiteY49" fmla="*/ 1521277 h 1597680"/>
              <a:gd name="connsiteX50" fmla="*/ 5059484 w 9662615"/>
              <a:gd name="connsiteY50" fmla="*/ 1546802 h 1597680"/>
              <a:gd name="connsiteX51" fmla="*/ 5038524 w 9662615"/>
              <a:gd name="connsiteY51" fmla="*/ 1545675 h 1597680"/>
              <a:gd name="connsiteX52" fmla="*/ 5026564 w 9662615"/>
              <a:gd name="connsiteY52" fmla="*/ 1545376 h 1597680"/>
              <a:gd name="connsiteX53" fmla="*/ 4969433 w 9662615"/>
              <a:gd name="connsiteY53" fmla="*/ 1550865 h 1597680"/>
              <a:gd name="connsiteX54" fmla="*/ 4929254 w 9662615"/>
              <a:gd name="connsiteY54" fmla="*/ 1563452 h 1597680"/>
              <a:gd name="connsiteX55" fmla="*/ 4871726 w 9662615"/>
              <a:gd name="connsiteY55" fmla="*/ 1570584 h 1597680"/>
              <a:gd name="connsiteX56" fmla="*/ 4843267 w 9662615"/>
              <a:gd name="connsiteY56" fmla="*/ 1561459 h 1597680"/>
              <a:gd name="connsiteX57" fmla="*/ 4821058 w 9662615"/>
              <a:gd name="connsiteY57" fmla="*/ 1553078 h 1597680"/>
              <a:gd name="connsiteX58" fmla="*/ 4791466 w 9662615"/>
              <a:gd name="connsiteY58" fmla="*/ 1561324 h 1597680"/>
              <a:gd name="connsiteX59" fmla="*/ 4784247 w 9662615"/>
              <a:gd name="connsiteY59" fmla="*/ 1562342 h 1597680"/>
              <a:gd name="connsiteX60" fmla="*/ 4743285 w 9662615"/>
              <a:gd name="connsiteY60" fmla="*/ 1597680 h 1597680"/>
              <a:gd name="connsiteX61" fmla="*/ 4697562 w 9662615"/>
              <a:gd name="connsiteY61" fmla="*/ 1551206 h 1597680"/>
              <a:gd name="connsiteX62" fmla="*/ 4662664 w 9662615"/>
              <a:gd name="connsiteY62" fmla="*/ 1573162 h 1597680"/>
              <a:gd name="connsiteX63" fmla="*/ 4603028 w 9662615"/>
              <a:gd name="connsiteY63" fmla="*/ 1568821 h 1597680"/>
              <a:gd name="connsiteX64" fmla="*/ 4541612 w 9662615"/>
              <a:gd name="connsiteY64" fmla="*/ 1545262 h 1597680"/>
              <a:gd name="connsiteX65" fmla="*/ 4422155 w 9662615"/>
              <a:gd name="connsiteY65" fmla="*/ 1542059 h 1597680"/>
              <a:gd name="connsiteX66" fmla="*/ 4221826 w 9662615"/>
              <a:gd name="connsiteY66" fmla="*/ 1508923 h 1597680"/>
              <a:gd name="connsiteX67" fmla="*/ 4096601 w 9662615"/>
              <a:gd name="connsiteY67" fmla="*/ 1521563 h 1597680"/>
              <a:gd name="connsiteX68" fmla="*/ 3970635 w 9662615"/>
              <a:gd name="connsiteY68" fmla="*/ 1544815 h 1597680"/>
              <a:gd name="connsiteX69" fmla="*/ 3833906 w 9662615"/>
              <a:gd name="connsiteY69" fmla="*/ 1516637 h 1597680"/>
              <a:gd name="connsiteX70" fmla="*/ 3696258 w 9662615"/>
              <a:gd name="connsiteY70" fmla="*/ 1537563 h 1597680"/>
              <a:gd name="connsiteX71" fmla="*/ 3594070 w 9662615"/>
              <a:gd name="connsiteY71" fmla="*/ 1509422 h 1597680"/>
              <a:gd name="connsiteX72" fmla="*/ 3565233 w 9662615"/>
              <a:gd name="connsiteY72" fmla="*/ 1515122 h 1597680"/>
              <a:gd name="connsiteX73" fmla="*/ 3560267 w 9662615"/>
              <a:gd name="connsiteY73" fmla="*/ 1516288 h 1597680"/>
              <a:gd name="connsiteX74" fmla="*/ 3540258 w 9662615"/>
              <a:gd name="connsiteY74" fmla="*/ 1516976 h 1597680"/>
              <a:gd name="connsiteX75" fmla="*/ 3534780 w 9662615"/>
              <a:gd name="connsiteY75" fmla="*/ 1522141 h 1597680"/>
              <a:gd name="connsiteX76" fmla="*/ 3504783 w 9662615"/>
              <a:gd name="connsiteY76" fmla="*/ 1526739 h 1597680"/>
              <a:gd name="connsiteX77" fmla="*/ 3430805 w 9662615"/>
              <a:gd name="connsiteY77" fmla="*/ 1542521 h 1597680"/>
              <a:gd name="connsiteX78" fmla="*/ 3292707 w 9662615"/>
              <a:gd name="connsiteY78" fmla="*/ 1520490 h 1597680"/>
              <a:gd name="connsiteX79" fmla="*/ 3187872 w 9662615"/>
              <a:gd name="connsiteY79" fmla="*/ 1519991 h 1597680"/>
              <a:gd name="connsiteX80" fmla="*/ 3148026 w 9662615"/>
              <a:gd name="connsiteY80" fmla="*/ 1524777 h 1597680"/>
              <a:gd name="connsiteX81" fmla="*/ 3092394 w 9662615"/>
              <a:gd name="connsiteY81" fmla="*/ 1528115 h 1597680"/>
              <a:gd name="connsiteX82" fmla="*/ 2994200 w 9662615"/>
              <a:gd name="connsiteY82" fmla="*/ 1537857 h 1597680"/>
              <a:gd name="connsiteX83" fmla="*/ 2862301 w 9662615"/>
              <a:gd name="connsiteY83" fmla="*/ 1544250 h 1597680"/>
              <a:gd name="connsiteX84" fmla="*/ 2766335 w 9662615"/>
              <a:gd name="connsiteY84" fmla="*/ 1527662 h 1597680"/>
              <a:gd name="connsiteX85" fmla="*/ 2757836 w 9662615"/>
              <a:gd name="connsiteY85" fmla="*/ 1531371 h 1597680"/>
              <a:gd name="connsiteX86" fmla="*/ 2691555 w 9662615"/>
              <a:gd name="connsiteY86" fmla="*/ 1530283 h 1597680"/>
              <a:gd name="connsiteX87" fmla="*/ 2491676 w 9662615"/>
              <a:gd name="connsiteY87" fmla="*/ 1500859 h 1597680"/>
              <a:gd name="connsiteX88" fmla="*/ 2378036 w 9662615"/>
              <a:gd name="connsiteY88" fmla="*/ 1520645 h 1597680"/>
              <a:gd name="connsiteX89" fmla="*/ 2284269 w 9662615"/>
              <a:gd name="connsiteY89" fmla="*/ 1503068 h 1597680"/>
              <a:gd name="connsiteX90" fmla="*/ 2207104 w 9662615"/>
              <a:gd name="connsiteY90" fmla="*/ 1508888 h 1597680"/>
              <a:gd name="connsiteX91" fmla="*/ 2149226 w 9662615"/>
              <a:gd name="connsiteY91" fmla="*/ 1523409 h 1597680"/>
              <a:gd name="connsiteX92" fmla="*/ 2084783 w 9662615"/>
              <a:gd name="connsiteY92" fmla="*/ 1524245 h 1597680"/>
              <a:gd name="connsiteX93" fmla="*/ 2070075 w 9662615"/>
              <a:gd name="connsiteY93" fmla="*/ 1511285 h 1597680"/>
              <a:gd name="connsiteX94" fmla="*/ 2001057 w 9662615"/>
              <a:gd name="connsiteY94" fmla="*/ 1516449 h 1597680"/>
              <a:gd name="connsiteX95" fmla="*/ 1896330 w 9662615"/>
              <a:gd name="connsiteY95" fmla="*/ 1525725 h 1597680"/>
              <a:gd name="connsiteX96" fmla="*/ 1835994 w 9662615"/>
              <a:gd name="connsiteY96" fmla="*/ 1527678 h 1597680"/>
              <a:gd name="connsiteX97" fmla="*/ 1671119 w 9662615"/>
              <a:gd name="connsiteY97" fmla="*/ 1536701 h 1597680"/>
              <a:gd name="connsiteX98" fmla="*/ 1601337 w 9662615"/>
              <a:gd name="connsiteY98" fmla="*/ 1548552 h 1597680"/>
              <a:gd name="connsiteX99" fmla="*/ 1407755 w 9662615"/>
              <a:gd name="connsiteY99" fmla="*/ 1571444 h 1597680"/>
              <a:gd name="connsiteX100" fmla="*/ 1271994 w 9662615"/>
              <a:gd name="connsiteY100" fmla="*/ 1579471 h 1597680"/>
              <a:gd name="connsiteX101" fmla="*/ 1249226 w 9662615"/>
              <a:gd name="connsiteY101" fmla="*/ 1583140 h 1597680"/>
              <a:gd name="connsiteX102" fmla="*/ 1217719 w 9662615"/>
              <a:gd name="connsiteY102" fmla="*/ 1580863 h 1597680"/>
              <a:gd name="connsiteX103" fmla="*/ 1091432 w 9662615"/>
              <a:gd name="connsiteY103" fmla="*/ 1571003 h 1597680"/>
              <a:gd name="connsiteX104" fmla="*/ 992039 w 9662615"/>
              <a:gd name="connsiteY104" fmla="*/ 1556662 h 1597680"/>
              <a:gd name="connsiteX105" fmla="*/ 868264 w 9662615"/>
              <a:gd name="connsiteY105" fmla="*/ 1566392 h 1597680"/>
              <a:gd name="connsiteX106" fmla="*/ 792765 w 9662615"/>
              <a:gd name="connsiteY106" fmla="*/ 1563102 h 1597680"/>
              <a:gd name="connsiteX107" fmla="*/ 669055 w 9662615"/>
              <a:gd name="connsiteY107" fmla="*/ 1543638 h 1597680"/>
              <a:gd name="connsiteX108" fmla="*/ 506152 w 9662615"/>
              <a:gd name="connsiteY108" fmla="*/ 1549124 h 1597680"/>
              <a:gd name="connsiteX109" fmla="*/ 472797 w 9662615"/>
              <a:gd name="connsiteY109" fmla="*/ 1568904 h 1597680"/>
              <a:gd name="connsiteX110" fmla="*/ 427864 w 9662615"/>
              <a:gd name="connsiteY110" fmla="*/ 1580848 h 1597680"/>
              <a:gd name="connsiteX111" fmla="*/ 408381 w 9662615"/>
              <a:gd name="connsiteY111" fmla="*/ 1552940 h 1597680"/>
              <a:gd name="connsiteX112" fmla="*/ 267163 w 9662615"/>
              <a:gd name="connsiteY112" fmla="*/ 1531913 h 1597680"/>
              <a:gd name="connsiteX113" fmla="*/ 196644 w 9662615"/>
              <a:gd name="connsiteY113" fmla="*/ 1524565 h 1597680"/>
              <a:gd name="connsiteX114" fmla="*/ 86819 w 9662615"/>
              <a:gd name="connsiteY114" fmla="*/ 1519517 h 1597680"/>
              <a:gd name="connsiteX115" fmla="*/ 53369 w 9662615"/>
              <a:gd name="connsiteY115" fmla="*/ 1516853 h 1597680"/>
              <a:gd name="connsiteX116" fmla="*/ 2359 w 9662615"/>
              <a:gd name="connsiteY116" fmla="*/ 1515247 h 1597680"/>
              <a:gd name="connsiteX117" fmla="*/ 0 w 9662615"/>
              <a:gd name="connsiteY117" fmla="*/ 1514932 h 1597680"/>
              <a:gd name="connsiteX118" fmla="*/ 0 w 9662615"/>
              <a:gd name="connsiteY118" fmla="*/ 0 h 1597680"/>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66659 w 9662615"/>
              <a:gd name="connsiteY68" fmla="*/ 1528913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6499"/>
              <a:gd name="connsiteX1" fmla="*/ 9662615 w 9662615"/>
              <a:gd name="connsiteY1" fmla="*/ 0 h 1596499"/>
              <a:gd name="connsiteX2" fmla="*/ 9662615 w 9662615"/>
              <a:gd name="connsiteY2" fmla="*/ 1280346 h 1596499"/>
              <a:gd name="connsiteX3" fmla="*/ 9658420 w 9662615"/>
              <a:gd name="connsiteY3" fmla="*/ 1280106 h 1596499"/>
              <a:gd name="connsiteX4" fmla="*/ 9469546 w 9662615"/>
              <a:gd name="connsiteY4" fmla="*/ 1289837 h 1596499"/>
              <a:gd name="connsiteX5" fmla="*/ 9385895 w 9662615"/>
              <a:gd name="connsiteY5" fmla="*/ 1269203 h 1596499"/>
              <a:gd name="connsiteX6" fmla="*/ 9144767 w 9662615"/>
              <a:gd name="connsiteY6" fmla="*/ 1264120 h 1596499"/>
              <a:gd name="connsiteX7" fmla="*/ 8837252 w 9662615"/>
              <a:gd name="connsiteY7" fmla="*/ 1350515 h 1596499"/>
              <a:gd name="connsiteX8" fmla="*/ 8705466 w 9662615"/>
              <a:gd name="connsiteY8" fmla="*/ 1342419 h 1596499"/>
              <a:gd name="connsiteX9" fmla="*/ 8652221 w 9662615"/>
              <a:gd name="connsiteY9" fmla="*/ 1326906 h 1596499"/>
              <a:gd name="connsiteX10" fmla="*/ 8632312 w 9662615"/>
              <a:gd name="connsiteY10" fmla="*/ 1326025 h 1596499"/>
              <a:gd name="connsiteX11" fmla="*/ 8591582 w 9662615"/>
              <a:gd name="connsiteY11" fmla="*/ 1341666 h 1596499"/>
              <a:gd name="connsiteX12" fmla="*/ 8537336 w 9662615"/>
              <a:gd name="connsiteY12" fmla="*/ 1341684 h 1596499"/>
              <a:gd name="connsiteX13" fmla="*/ 8472508 w 9662615"/>
              <a:gd name="connsiteY13" fmla="*/ 1363109 h 1596499"/>
              <a:gd name="connsiteX14" fmla="*/ 8258477 w 9662615"/>
              <a:gd name="connsiteY14" fmla="*/ 1370666 h 1596499"/>
              <a:gd name="connsiteX15" fmla="*/ 8197961 w 9662615"/>
              <a:gd name="connsiteY15" fmla="*/ 1392804 h 1596499"/>
              <a:gd name="connsiteX16" fmla="*/ 8171196 w 9662615"/>
              <a:gd name="connsiteY16" fmla="*/ 1397216 h 1596499"/>
              <a:gd name="connsiteX17" fmla="*/ 8127667 w 9662615"/>
              <a:gd name="connsiteY17" fmla="*/ 1418254 h 1596499"/>
              <a:gd name="connsiteX18" fmla="*/ 7974579 w 9662615"/>
              <a:gd name="connsiteY18" fmla="*/ 1383439 h 1596499"/>
              <a:gd name="connsiteX19" fmla="*/ 7768351 w 9662615"/>
              <a:gd name="connsiteY19" fmla="*/ 1395051 h 1596499"/>
              <a:gd name="connsiteX20" fmla="*/ 7635985 w 9662615"/>
              <a:gd name="connsiteY20" fmla="*/ 1386363 h 1596499"/>
              <a:gd name="connsiteX21" fmla="*/ 7466069 w 9662615"/>
              <a:gd name="connsiteY21" fmla="*/ 1377654 h 1596499"/>
              <a:gd name="connsiteX22" fmla="*/ 7355642 w 9662615"/>
              <a:gd name="connsiteY22" fmla="*/ 1407761 h 1596499"/>
              <a:gd name="connsiteX23" fmla="*/ 7151610 w 9662615"/>
              <a:gd name="connsiteY23" fmla="*/ 1397856 h 1596499"/>
              <a:gd name="connsiteX24" fmla="*/ 7082147 w 9662615"/>
              <a:gd name="connsiteY24" fmla="*/ 1406113 h 1596499"/>
              <a:gd name="connsiteX25" fmla="*/ 7014958 w 9662615"/>
              <a:gd name="connsiteY25" fmla="*/ 1396883 h 1596499"/>
              <a:gd name="connsiteX26" fmla="*/ 6907567 w 9662615"/>
              <a:gd name="connsiteY26" fmla="*/ 1419149 h 1596499"/>
              <a:gd name="connsiteX27" fmla="*/ 6748428 w 9662615"/>
              <a:gd name="connsiteY27" fmla="*/ 1420308 h 1596499"/>
              <a:gd name="connsiteX28" fmla="*/ 6654257 w 9662615"/>
              <a:gd name="connsiteY28" fmla="*/ 1424143 h 1596499"/>
              <a:gd name="connsiteX29" fmla="*/ 6620123 w 9662615"/>
              <a:gd name="connsiteY29" fmla="*/ 1430535 h 1596499"/>
              <a:gd name="connsiteX30" fmla="*/ 6571355 w 9662615"/>
              <a:gd name="connsiteY30" fmla="*/ 1436144 h 1596499"/>
              <a:gd name="connsiteX31" fmla="*/ 6486557 w 9662615"/>
              <a:gd name="connsiteY31" fmla="*/ 1449861 h 1596499"/>
              <a:gd name="connsiteX32" fmla="*/ 6370419 w 9662615"/>
              <a:gd name="connsiteY32" fmla="*/ 1461649 h 1596499"/>
              <a:gd name="connsiteX33" fmla="*/ 6278839 w 9662615"/>
              <a:gd name="connsiteY33" fmla="*/ 1449160 h 1596499"/>
              <a:gd name="connsiteX34" fmla="*/ 6272455 w 9662615"/>
              <a:gd name="connsiteY34" fmla="*/ 1453191 h 1596499"/>
              <a:gd name="connsiteX35" fmla="*/ 6212659 w 9662615"/>
              <a:gd name="connsiteY35" fmla="*/ 1454850 h 1596499"/>
              <a:gd name="connsiteX36" fmla="*/ 6069317 w 9662615"/>
              <a:gd name="connsiteY36" fmla="*/ 1445838 h 1596499"/>
              <a:gd name="connsiteX37" fmla="*/ 5878477 w 9662615"/>
              <a:gd name="connsiteY37" fmla="*/ 1439180 h 1596499"/>
              <a:gd name="connsiteX38" fmla="*/ 5838387 w 9662615"/>
              <a:gd name="connsiteY38" fmla="*/ 1444679 h 1596499"/>
              <a:gd name="connsiteX39" fmla="*/ 5771136 w 9662615"/>
              <a:gd name="connsiteY39" fmla="*/ 1453639 h 1596499"/>
              <a:gd name="connsiteX40" fmla="*/ 5724081 w 9662615"/>
              <a:gd name="connsiteY40" fmla="*/ 1470431 h 1596499"/>
              <a:gd name="connsiteX41" fmla="*/ 5666577 w 9662615"/>
              <a:gd name="connsiteY41" fmla="*/ 1473921 h 1596499"/>
              <a:gd name="connsiteX42" fmla="*/ 5649068 w 9662615"/>
              <a:gd name="connsiteY42" fmla="*/ 1461676 h 1596499"/>
              <a:gd name="connsiteX43" fmla="*/ 5588902 w 9662615"/>
              <a:gd name="connsiteY43" fmla="*/ 1469647 h 1596499"/>
              <a:gd name="connsiteX44" fmla="*/ 5498090 w 9662615"/>
              <a:gd name="connsiteY44" fmla="*/ 1483173 h 1596499"/>
              <a:gd name="connsiteX45" fmla="*/ 5444641 w 9662615"/>
              <a:gd name="connsiteY45" fmla="*/ 1487602 h 1596499"/>
              <a:gd name="connsiteX46" fmla="*/ 5299812 w 9662615"/>
              <a:gd name="connsiteY46" fmla="*/ 1503362 h 1596499"/>
              <a:gd name="connsiteX47" fmla="*/ 5213947 w 9662615"/>
              <a:gd name="connsiteY47" fmla="*/ 1516637 h 1596499"/>
              <a:gd name="connsiteX48" fmla="*/ 5090342 w 9662615"/>
              <a:gd name="connsiteY48" fmla="*/ 1546680 h 1596499"/>
              <a:gd name="connsiteX49" fmla="*/ 5129812 w 9662615"/>
              <a:gd name="connsiteY49" fmla="*/ 1521277 h 1596499"/>
              <a:gd name="connsiteX50" fmla="*/ 5059484 w 9662615"/>
              <a:gd name="connsiteY50" fmla="*/ 1546802 h 1596499"/>
              <a:gd name="connsiteX51" fmla="*/ 5038524 w 9662615"/>
              <a:gd name="connsiteY51" fmla="*/ 1545675 h 1596499"/>
              <a:gd name="connsiteX52" fmla="*/ 5026564 w 9662615"/>
              <a:gd name="connsiteY52" fmla="*/ 1545376 h 1596499"/>
              <a:gd name="connsiteX53" fmla="*/ 4969433 w 9662615"/>
              <a:gd name="connsiteY53" fmla="*/ 1550865 h 1596499"/>
              <a:gd name="connsiteX54" fmla="*/ 4929254 w 9662615"/>
              <a:gd name="connsiteY54" fmla="*/ 1563452 h 1596499"/>
              <a:gd name="connsiteX55" fmla="*/ 4871726 w 9662615"/>
              <a:gd name="connsiteY55" fmla="*/ 1570584 h 1596499"/>
              <a:gd name="connsiteX56" fmla="*/ 4843267 w 9662615"/>
              <a:gd name="connsiteY56" fmla="*/ 1561459 h 1596499"/>
              <a:gd name="connsiteX57" fmla="*/ 4821058 w 9662615"/>
              <a:gd name="connsiteY57" fmla="*/ 1553078 h 1596499"/>
              <a:gd name="connsiteX58" fmla="*/ 4791466 w 9662615"/>
              <a:gd name="connsiteY58" fmla="*/ 1561324 h 1596499"/>
              <a:gd name="connsiteX59" fmla="*/ 4784247 w 9662615"/>
              <a:gd name="connsiteY59" fmla="*/ 1562342 h 1596499"/>
              <a:gd name="connsiteX60" fmla="*/ 4739309 w 9662615"/>
              <a:gd name="connsiteY60" fmla="*/ 1553948 h 1596499"/>
              <a:gd name="connsiteX61" fmla="*/ 4697562 w 9662615"/>
              <a:gd name="connsiteY61" fmla="*/ 1551206 h 1596499"/>
              <a:gd name="connsiteX62" fmla="*/ 4650737 w 9662615"/>
              <a:gd name="connsiteY62" fmla="*/ 1537381 h 1596499"/>
              <a:gd name="connsiteX63" fmla="*/ 4583150 w 9662615"/>
              <a:gd name="connsiteY63" fmla="*/ 1529064 h 1596499"/>
              <a:gd name="connsiteX64" fmla="*/ 4521734 w 9662615"/>
              <a:gd name="connsiteY64" fmla="*/ 1529359 h 1596499"/>
              <a:gd name="connsiteX65" fmla="*/ 4382398 w 9662615"/>
              <a:gd name="connsiteY65" fmla="*/ 1534108 h 1596499"/>
              <a:gd name="connsiteX66" fmla="*/ 4221826 w 9662615"/>
              <a:gd name="connsiteY66" fmla="*/ 1500972 h 1596499"/>
              <a:gd name="connsiteX67" fmla="*/ 4096601 w 9662615"/>
              <a:gd name="connsiteY67" fmla="*/ 1521563 h 1596499"/>
              <a:gd name="connsiteX68" fmla="*/ 3978586 w 9662615"/>
              <a:gd name="connsiteY68" fmla="*/ 1596499 h 1596499"/>
              <a:gd name="connsiteX69" fmla="*/ 3833906 w 9662615"/>
              <a:gd name="connsiteY69" fmla="*/ 1516637 h 1596499"/>
              <a:gd name="connsiteX70" fmla="*/ 3696258 w 9662615"/>
              <a:gd name="connsiteY70" fmla="*/ 1537563 h 1596499"/>
              <a:gd name="connsiteX71" fmla="*/ 3594070 w 9662615"/>
              <a:gd name="connsiteY71" fmla="*/ 1509422 h 1596499"/>
              <a:gd name="connsiteX72" fmla="*/ 3565233 w 9662615"/>
              <a:gd name="connsiteY72" fmla="*/ 1515122 h 1596499"/>
              <a:gd name="connsiteX73" fmla="*/ 3560267 w 9662615"/>
              <a:gd name="connsiteY73" fmla="*/ 1516288 h 1596499"/>
              <a:gd name="connsiteX74" fmla="*/ 3540258 w 9662615"/>
              <a:gd name="connsiteY74" fmla="*/ 1516976 h 1596499"/>
              <a:gd name="connsiteX75" fmla="*/ 3534780 w 9662615"/>
              <a:gd name="connsiteY75" fmla="*/ 1522141 h 1596499"/>
              <a:gd name="connsiteX76" fmla="*/ 3504783 w 9662615"/>
              <a:gd name="connsiteY76" fmla="*/ 1526739 h 1596499"/>
              <a:gd name="connsiteX77" fmla="*/ 3430805 w 9662615"/>
              <a:gd name="connsiteY77" fmla="*/ 1542521 h 1596499"/>
              <a:gd name="connsiteX78" fmla="*/ 3292707 w 9662615"/>
              <a:gd name="connsiteY78" fmla="*/ 1520490 h 1596499"/>
              <a:gd name="connsiteX79" fmla="*/ 3187872 w 9662615"/>
              <a:gd name="connsiteY79" fmla="*/ 1519991 h 1596499"/>
              <a:gd name="connsiteX80" fmla="*/ 3148026 w 9662615"/>
              <a:gd name="connsiteY80" fmla="*/ 1524777 h 1596499"/>
              <a:gd name="connsiteX81" fmla="*/ 3092394 w 9662615"/>
              <a:gd name="connsiteY81" fmla="*/ 1528115 h 1596499"/>
              <a:gd name="connsiteX82" fmla="*/ 2994200 w 9662615"/>
              <a:gd name="connsiteY82" fmla="*/ 1537857 h 1596499"/>
              <a:gd name="connsiteX83" fmla="*/ 2862301 w 9662615"/>
              <a:gd name="connsiteY83" fmla="*/ 1544250 h 1596499"/>
              <a:gd name="connsiteX84" fmla="*/ 2766335 w 9662615"/>
              <a:gd name="connsiteY84" fmla="*/ 1527662 h 1596499"/>
              <a:gd name="connsiteX85" fmla="*/ 2757836 w 9662615"/>
              <a:gd name="connsiteY85" fmla="*/ 1531371 h 1596499"/>
              <a:gd name="connsiteX86" fmla="*/ 2691555 w 9662615"/>
              <a:gd name="connsiteY86" fmla="*/ 1530283 h 1596499"/>
              <a:gd name="connsiteX87" fmla="*/ 2491676 w 9662615"/>
              <a:gd name="connsiteY87" fmla="*/ 1500859 h 1596499"/>
              <a:gd name="connsiteX88" fmla="*/ 2378036 w 9662615"/>
              <a:gd name="connsiteY88" fmla="*/ 1520645 h 1596499"/>
              <a:gd name="connsiteX89" fmla="*/ 2284269 w 9662615"/>
              <a:gd name="connsiteY89" fmla="*/ 1503068 h 1596499"/>
              <a:gd name="connsiteX90" fmla="*/ 2207104 w 9662615"/>
              <a:gd name="connsiteY90" fmla="*/ 1508888 h 1596499"/>
              <a:gd name="connsiteX91" fmla="*/ 2149226 w 9662615"/>
              <a:gd name="connsiteY91" fmla="*/ 1523409 h 1596499"/>
              <a:gd name="connsiteX92" fmla="*/ 2084783 w 9662615"/>
              <a:gd name="connsiteY92" fmla="*/ 1524245 h 1596499"/>
              <a:gd name="connsiteX93" fmla="*/ 2070075 w 9662615"/>
              <a:gd name="connsiteY93" fmla="*/ 1511285 h 1596499"/>
              <a:gd name="connsiteX94" fmla="*/ 2001057 w 9662615"/>
              <a:gd name="connsiteY94" fmla="*/ 1516449 h 1596499"/>
              <a:gd name="connsiteX95" fmla="*/ 1896330 w 9662615"/>
              <a:gd name="connsiteY95" fmla="*/ 1525725 h 1596499"/>
              <a:gd name="connsiteX96" fmla="*/ 1835994 w 9662615"/>
              <a:gd name="connsiteY96" fmla="*/ 1527678 h 1596499"/>
              <a:gd name="connsiteX97" fmla="*/ 1671119 w 9662615"/>
              <a:gd name="connsiteY97" fmla="*/ 1536701 h 1596499"/>
              <a:gd name="connsiteX98" fmla="*/ 1601337 w 9662615"/>
              <a:gd name="connsiteY98" fmla="*/ 1548552 h 1596499"/>
              <a:gd name="connsiteX99" fmla="*/ 1407755 w 9662615"/>
              <a:gd name="connsiteY99" fmla="*/ 1571444 h 1596499"/>
              <a:gd name="connsiteX100" fmla="*/ 1271994 w 9662615"/>
              <a:gd name="connsiteY100" fmla="*/ 1579471 h 1596499"/>
              <a:gd name="connsiteX101" fmla="*/ 1249226 w 9662615"/>
              <a:gd name="connsiteY101" fmla="*/ 1583140 h 1596499"/>
              <a:gd name="connsiteX102" fmla="*/ 1217719 w 9662615"/>
              <a:gd name="connsiteY102" fmla="*/ 1580863 h 1596499"/>
              <a:gd name="connsiteX103" fmla="*/ 1091432 w 9662615"/>
              <a:gd name="connsiteY103" fmla="*/ 1571003 h 1596499"/>
              <a:gd name="connsiteX104" fmla="*/ 992039 w 9662615"/>
              <a:gd name="connsiteY104" fmla="*/ 1556662 h 1596499"/>
              <a:gd name="connsiteX105" fmla="*/ 868264 w 9662615"/>
              <a:gd name="connsiteY105" fmla="*/ 1566392 h 1596499"/>
              <a:gd name="connsiteX106" fmla="*/ 792765 w 9662615"/>
              <a:gd name="connsiteY106" fmla="*/ 1563102 h 1596499"/>
              <a:gd name="connsiteX107" fmla="*/ 669055 w 9662615"/>
              <a:gd name="connsiteY107" fmla="*/ 1543638 h 1596499"/>
              <a:gd name="connsiteX108" fmla="*/ 506152 w 9662615"/>
              <a:gd name="connsiteY108" fmla="*/ 1549124 h 1596499"/>
              <a:gd name="connsiteX109" fmla="*/ 472797 w 9662615"/>
              <a:gd name="connsiteY109" fmla="*/ 1568904 h 1596499"/>
              <a:gd name="connsiteX110" fmla="*/ 427864 w 9662615"/>
              <a:gd name="connsiteY110" fmla="*/ 1580848 h 1596499"/>
              <a:gd name="connsiteX111" fmla="*/ 408381 w 9662615"/>
              <a:gd name="connsiteY111" fmla="*/ 1552940 h 1596499"/>
              <a:gd name="connsiteX112" fmla="*/ 267163 w 9662615"/>
              <a:gd name="connsiteY112" fmla="*/ 1531913 h 1596499"/>
              <a:gd name="connsiteX113" fmla="*/ 196644 w 9662615"/>
              <a:gd name="connsiteY113" fmla="*/ 1524565 h 1596499"/>
              <a:gd name="connsiteX114" fmla="*/ 86819 w 9662615"/>
              <a:gd name="connsiteY114" fmla="*/ 1519517 h 1596499"/>
              <a:gd name="connsiteX115" fmla="*/ 53369 w 9662615"/>
              <a:gd name="connsiteY115" fmla="*/ 1516853 h 1596499"/>
              <a:gd name="connsiteX116" fmla="*/ 2359 w 9662615"/>
              <a:gd name="connsiteY116" fmla="*/ 1515247 h 1596499"/>
              <a:gd name="connsiteX117" fmla="*/ 0 w 9662615"/>
              <a:gd name="connsiteY117" fmla="*/ 1514932 h 1596499"/>
              <a:gd name="connsiteX118" fmla="*/ 0 w 9662615"/>
              <a:gd name="connsiteY118" fmla="*/ 0 h 1596499"/>
              <a:gd name="connsiteX0" fmla="*/ 0 w 9662615"/>
              <a:gd name="connsiteY0" fmla="*/ 0 h 1600474"/>
              <a:gd name="connsiteX1" fmla="*/ 9662615 w 9662615"/>
              <a:gd name="connsiteY1" fmla="*/ 0 h 1600474"/>
              <a:gd name="connsiteX2" fmla="*/ 9662615 w 9662615"/>
              <a:gd name="connsiteY2" fmla="*/ 1280346 h 1600474"/>
              <a:gd name="connsiteX3" fmla="*/ 9658420 w 9662615"/>
              <a:gd name="connsiteY3" fmla="*/ 1280106 h 1600474"/>
              <a:gd name="connsiteX4" fmla="*/ 9469546 w 9662615"/>
              <a:gd name="connsiteY4" fmla="*/ 1289837 h 1600474"/>
              <a:gd name="connsiteX5" fmla="*/ 9385895 w 9662615"/>
              <a:gd name="connsiteY5" fmla="*/ 1269203 h 1600474"/>
              <a:gd name="connsiteX6" fmla="*/ 9144767 w 9662615"/>
              <a:gd name="connsiteY6" fmla="*/ 1264120 h 1600474"/>
              <a:gd name="connsiteX7" fmla="*/ 8837252 w 9662615"/>
              <a:gd name="connsiteY7" fmla="*/ 1350515 h 1600474"/>
              <a:gd name="connsiteX8" fmla="*/ 8705466 w 9662615"/>
              <a:gd name="connsiteY8" fmla="*/ 1342419 h 1600474"/>
              <a:gd name="connsiteX9" fmla="*/ 8652221 w 9662615"/>
              <a:gd name="connsiteY9" fmla="*/ 1326906 h 1600474"/>
              <a:gd name="connsiteX10" fmla="*/ 8632312 w 9662615"/>
              <a:gd name="connsiteY10" fmla="*/ 1326025 h 1600474"/>
              <a:gd name="connsiteX11" fmla="*/ 8591582 w 9662615"/>
              <a:gd name="connsiteY11" fmla="*/ 1341666 h 1600474"/>
              <a:gd name="connsiteX12" fmla="*/ 8537336 w 9662615"/>
              <a:gd name="connsiteY12" fmla="*/ 1341684 h 1600474"/>
              <a:gd name="connsiteX13" fmla="*/ 8472508 w 9662615"/>
              <a:gd name="connsiteY13" fmla="*/ 1363109 h 1600474"/>
              <a:gd name="connsiteX14" fmla="*/ 8258477 w 9662615"/>
              <a:gd name="connsiteY14" fmla="*/ 1370666 h 1600474"/>
              <a:gd name="connsiteX15" fmla="*/ 8197961 w 9662615"/>
              <a:gd name="connsiteY15" fmla="*/ 1392804 h 1600474"/>
              <a:gd name="connsiteX16" fmla="*/ 8171196 w 9662615"/>
              <a:gd name="connsiteY16" fmla="*/ 1397216 h 1600474"/>
              <a:gd name="connsiteX17" fmla="*/ 8127667 w 9662615"/>
              <a:gd name="connsiteY17" fmla="*/ 1418254 h 1600474"/>
              <a:gd name="connsiteX18" fmla="*/ 7974579 w 9662615"/>
              <a:gd name="connsiteY18" fmla="*/ 1383439 h 1600474"/>
              <a:gd name="connsiteX19" fmla="*/ 7768351 w 9662615"/>
              <a:gd name="connsiteY19" fmla="*/ 1395051 h 1600474"/>
              <a:gd name="connsiteX20" fmla="*/ 7635985 w 9662615"/>
              <a:gd name="connsiteY20" fmla="*/ 1386363 h 1600474"/>
              <a:gd name="connsiteX21" fmla="*/ 7466069 w 9662615"/>
              <a:gd name="connsiteY21" fmla="*/ 1377654 h 1600474"/>
              <a:gd name="connsiteX22" fmla="*/ 7355642 w 9662615"/>
              <a:gd name="connsiteY22" fmla="*/ 1407761 h 1600474"/>
              <a:gd name="connsiteX23" fmla="*/ 7151610 w 9662615"/>
              <a:gd name="connsiteY23" fmla="*/ 1397856 h 1600474"/>
              <a:gd name="connsiteX24" fmla="*/ 7082147 w 9662615"/>
              <a:gd name="connsiteY24" fmla="*/ 1406113 h 1600474"/>
              <a:gd name="connsiteX25" fmla="*/ 7014958 w 9662615"/>
              <a:gd name="connsiteY25" fmla="*/ 1396883 h 1600474"/>
              <a:gd name="connsiteX26" fmla="*/ 6907567 w 9662615"/>
              <a:gd name="connsiteY26" fmla="*/ 1419149 h 1600474"/>
              <a:gd name="connsiteX27" fmla="*/ 6748428 w 9662615"/>
              <a:gd name="connsiteY27" fmla="*/ 1420308 h 1600474"/>
              <a:gd name="connsiteX28" fmla="*/ 6654257 w 9662615"/>
              <a:gd name="connsiteY28" fmla="*/ 1424143 h 1600474"/>
              <a:gd name="connsiteX29" fmla="*/ 6620123 w 9662615"/>
              <a:gd name="connsiteY29" fmla="*/ 1430535 h 1600474"/>
              <a:gd name="connsiteX30" fmla="*/ 6571355 w 9662615"/>
              <a:gd name="connsiteY30" fmla="*/ 1436144 h 1600474"/>
              <a:gd name="connsiteX31" fmla="*/ 6486557 w 9662615"/>
              <a:gd name="connsiteY31" fmla="*/ 1449861 h 1600474"/>
              <a:gd name="connsiteX32" fmla="*/ 6370419 w 9662615"/>
              <a:gd name="connsiteY32" fmla="*/ 1461649 h 1600474"/>
              <a:gd name="connsiteX33" fmla="*/ 6278839 w 9662615"/>
              <a:gd name="connsiteY33" fmla="*/ 1449160 h 1600474"/>
              <a:gd name="connsiteX34" fmla="*/ 6272455 w 9662615"/>
              <a:gd name="connsiteY34" fmla="*/ 1453191 h 1600474"/>
              <a:gd name="connsiteX35" fmla="*/ 6212659 w 9662615"/>
              <a:gd name="connsiteY35" fmla="*/ 1454850 h 1600474"/>
              <a:gd name="connsiteX36" fmla="*/ 6069317 w 9662615"/>
              <a:gd name="connsiteY36" fmla="*/ 1445838 h 1600474"/>
              <a:gd name="connsiteX37" fmla="*/ 5878477 w 9662615"/>
              <a:gd name="connsiteY37" fmla="*/ 1439180 h 1600474"/>
              <a:gd name="connsiteX38" fmla="*/ 5838387 w 9662615"/>
              <a:gd name="connsiteY38" fmla="*/ 1444679 h 1600474"/>
              <a:gd name="connsiteX39" fmla="*/ 5771136 w 9662615"/>
              <a:gd name="connsiteY39" fmla="*/ 1453639 h 1600474"/>
              <a:gd name="connsiteX40" fmla="*/ 5724081 w 9662615"/>
              <a:gd name="connsiteY40" fmla="*/ 1470431 h 1600474"/>
              <a:gd name="connsiteX41" fmla="*/ 5666577 w 9662615"/>
              <a:gd name="connsiteY41" fmla="*/ 1473921 h 1600474"/>
              <a:gd name="connsiteX42" fmla="*/ 5649068 w 9662615"/>
              <a:gd name="connsiteY42" fmla="*/ 1461676 h 1600474"/>
              <a:gd name="connsiteX43" fmla="*/ 5588902 w 9662615"/>
              <a:gd name="connsiteY43" fmla="*/ 1469647 h 1600474"/>
              <a:gd name="connsiteX44" fmla="*/ 5498090 w 9662615"/>
              <a:gd name="connsiteY44" fmla="*/ 1483173 h 1600474"/>
              <a:gd name="connsiteX45" fmla="*/ 5444641 w 9662615"/>
              <a:gd name="connsiteY45" fmla="*/ 1487602 h 1600474"/>
              <a:gd name="connsiteX46" fmla="*/ 5299812 w 9662615"/>
              <a:gd name="connsiteY46" fmla="*/ 1503362 h 1600474"/>
              <a:gd name="connsiteX47" fmla="*/ 5213947 w 9662615"/>
              <a:gd name="connsiteY47" fmla="*/ 1516637 h 1600474"/>
              <a:gd name="connsiteX48" fmla="*/ 5090342 w 9662615"/>
              <a:gd name="connsiteY48" fmla="*/ 1546680 h 1600474"/>
              <a:gd name="connsiteX49" fmla="*/ 5129812 w 9662615"/>
              <a:gd name="connsiteY49" fmla="*/ 1521277 h 1600474"/>
              <a:gd name="connsiteX50" fmla="*/ 5059484 w 9662615"/>
              <a:gd name="connsiteY50" fmla="*/ 1546802 h 1600474"/>
              <a:gd name="connsiteX51" fmla="*/ 5038524 w 9662615"/>
              <a:gd name="connsiteY51" fmla="*/ 1545675 h 1600474"/>
              <a:gd name="connsiteX52" fmla="*/ 5026564 w 9662615"/>
              <a:gd name="connsiteY52" fmla="*/ 1545376 h 1600474"/>
              <a:gd name="connsiteX53" fmla="*/ 4969433 w 9662615"/>
              <a:gd name="connsiteY53" fmla="*/ 1550865 h 1600474"/>
              <a:gd name="connsiteX54" fmla="*/ 4929254 w 9662615"/>
              <a:gd name="connsiteY54" fmla="*/ 1563452 h 1600474"/>
              <a:gd name="connsiteX55" fmla="*/ 4871726 w 9662615"/>
              <a:gd name="connsiteY55" fmla="*/ 1570584 h 1600474"/>
              <a:gd name="connsiteX56" fmla="*/ 4843267 w 9662615"/>
              <a:gd name="connsiteY56" fmla="*/ 1561459 h 1600474"/>
              <a:gd name="connsiteX57" fmla="*/ 4821058 w 9662615"/>
              <a:gd name="connsiteY57" fmla="*/ 1553078 h 1600474"/>
              <a:gd name="connsiteX58" fmla="*/ 4791466 w 9662615"/>
              <a:gd name="connsiteY58" fmla="*/ 1561324 h 1600474"/>
              <a:gd name="connsiteX59" fmla="*/ 4784247 w 9662615"/>
              <a:gd name="connsiteY59" fmla="*/ 1562342 h 1600474"/>
              <a:gd name="connsiteX60" fmla="*/ 4739309 w 9662615"/>
              <a:gd name="connsiteY60" fmla="*/ 1553948 h 1600474"/>
              <a:gd name="connsiteX61" fmla="*/ 4697562 w 9662615"/>
              <a:gd name="connsiteY61" fmla="*/ 1551206 h 1600474"/>
              <a:gd name="connsiteX62" fmla="*/ 4650737 w 9662615"/>
              <a:gd name="connsiteY62" fmla="*/ 1537381 h 1600474"/>
              <a:gd name="connsiteX63" fmla="*/ 4583150 w 9662615"/>
              <a:gd name="connsiteY63" fmla="*/ 1529064 h 1600474"/>
              <a:gd name="connsiteX64" fmla="*/ 4521734 w 9662615"/>
              <a:gd name="connsiteY64" fmla="*/ 1529359 h 1600474"/>
              <a:gd name="connsiteX65" fmla="*/ 4382398 w 9662615"/>
              <a:gd name="connsiteY65" fmla="*/ 1534108 h 1600474"/>
              <a:gd name="connsiteX66" fmla="*/ 4221826 w 9662615"/>
              <a:gd name="connsiteY66" fmla="*/ 1500972 h 1600474"/>
              <a:gd name="connsiteX67" fmla="*/ 4096601 w 9662615"/>
              <a:gd name="connsiteY67" fmla="*/ 1521563 h 1600474"/>
              <a:gd name="connsiteX68" fmla="*/ 4046172 w 9662615"/>
              <a:gd name="connsiteY68" fmla="*/ 1600474 h 1600474"/>
              <a:gd name="connsiteX69" fmla="*/ 3833906 w 9662615"/>
              <a:gd name="connsiteY69" fmla="*/ 1516637 h 1600474"/>
              <a:gd name="connsiteX70" fmla="*/ 3696258 w 9662615"/>
              <a:gd name="connsiteY70" fmla="*/ 1537563 h 1600474"/>
              <a:gd name="connsiteX71" fmla="*/ 3594070 w 9662615"/>
              <a:gd name="connsiteY71" fmla="*/ 1509422 h 1600474"/>
              <a:gd name="connsiteX72" fmla="*/ 3565233 w 9662615"/>
              <a:gd name="connsiteY72" fmla="*/ 1515122 h 1600474"/>
              <a:gd name="connsiteX73" fmla="*/ 3560267 w 9662615"/>
              <a:gd name="connsiteY73" fmla="*/ 1516288 h 1600474"/>
              <a:gd name="connsiteX74" fmla="*/ 3540258 w 9662615"/>
              <a:gd name="connsiteY74" fmla="*/ 1516976 h 1600474"/>
              <a:gd name="connsiteX75" fmla="*/ 3534780 w 9662615"/>
              <a:gd name="connsiteY75" fmla="*/ 1522141 h 1600474"/>
              <a:gd name="connsiteX76" fmla="*/ 3504783 w 9662615"/>
              <a:gd name="connsiteY76" fmla="*/ 1526739 h 1600474"/>
              <a:gd name="connsiteX77" fmla="*/ 3430805 w 9662615"/>
              <a:gd name="connsiteY77" fmla="*/ 1542521 h 1600474"/>
              <a:gd name="connsiteX78" fmla="*/ 3292707 w 9662615"/>
              <a:gd name="connsiteY78" fmla="*/ 1520490 h 1600474"/>
              <a:gd name="connsiteX79" fmla="*/ 3187872 w 9662615"/>
              <a:gd name="connsiteY79" fmla="*/ 1519991 h 1600474"/>
              <a:gd name="connsiteX80" fmla="*/ 3148026 w 9662615"/>
              <a:gd name="connsiteY80" fmla="*/ 1524777 h 1600474"/>
              <a:gd name="connsiteX81" fmla="*/ 3092394 w 9662615"/>
              <a:gd name="connsiteY81" fmla="*/ 1528115 h 1600474"/>
              <a:gd name="connsiteX82" fmla="*/ 2994200 w 9662615"/>
              <a:gd name="connsiteY82" fmla="*/ 1537857 h 1600474"/>
              <a:gd name="connsiteX83" fmla="*/ 2862301 w 9662615"/>
              <a:gd name="connsiteY83" fmla="*/ 1544250 h 1600474"/>
              <a:gd name="connsiteX84" fmla="*/ 2766335 w 9662615"/>
              <a:gd name="connsiteY84" fmla="*/ 1527662 h 1600474"/>
              <a:gd name="connsiteX85" fmla="*/ 2757836 w 9662615"/>
              <a:gd name="connsiteY85" fmla="*/ 1531371 h 1600474"/>
              <a:gd name="connsiteX86" fmla="*/ 2691555 w 9662615"/>
              <a:gd name="connsiteY86" fmla="*/ 1530283 h 1600474"/>
              <a:gd name="connsiteX87" fmla="*/ 2491676 w 9662615"/>
              <a:gd name="connsiteY87" fmla="*/ 1500859 h 1600474"/>
              <a:gd name="connsiteX88" fmla="*/ 2378036 w 9662615"/>
              <a:gd name="connsiteY88" fmla="*/ 1520645 h 1600474"/>
              <a:gd name="connsiteX89" fmla="*/ 2284269 w 9662615"/>
              <a:gd name="connsiteY89" fmla="*/ 1503068 h 1600474"/>
              <a:gd name="connsiteX90" fmla="*/ 2207104 w 9662615"/>
              <a:gd name="connsiteY90" fmla="*/ 1508888 h 1600474"/>
              <a:gd name="connsiteX91" fmla="*/ 2149226 w 9662615"/>
              <a:gd name="connsiteY91" fmla="*/ 1523409 h 1600474"/>
              <a:gd name="connsiteX92" fmla="*/ 2084783 w 9662615"/>
              <a:gd name="connsiteY92" fmla="*/ 1524245 h 1600474"/>
              <a:gd name="connsiteX93" fmla="*/ 2070075 w 9662615"/>
              <a:gd name="connsiteY93" fmla="*/ 1511285 h 1600474"/>
              <a:gd name="connsiteX94" fmla="*/ 2001057 w 9662615"/>
              <a:gd name="connsiteY94" fmla="*/ 1516449 h 1600474"/>
              <a:gd name="connsiteX95" fmla="*/ 1896330 w 9662615"/>
              <a:gd name="connsiteY95" fmla="*/ 1525725 h 1600474"/>
              <a:gd name="connsiteX96" fmla="*/ 1835994 w 9662615"/>
              <a:gd name="connsiteY96" fmla="*/ 1527678 h 1600474"/>
              <a:gd name="connsiteX97" fmla="*/ 1671119 w 9662615"/>
              <a:gd name="connsiteY97" fmla="*/ 1536701 h 1600474"/>
              <a:gd name="connsiteX98" fmla="*/ 1601337 w 9662615"/>
              <a:gd name="connsiteY98" fmla="*/ 1548552 h 1600474"/>
              <a:gd name="connsiteX99" fmla="*/ 1407755 w 9662615"/>
              <a:gd name="connsiteY99" fmla="*/ 1571444 h 1600474"/>
              <a:gd name="connsiteX100" fmla="*/ 1271994 w 9662615"/>
              <a:gd name="connsiteY100" fmla="*/ 1579471 h 1600474"/>
              <a:gd name="connsiteX101" fmla="*/ 1249226 w 9662615"/>
              <a:gd name="connsiteY101" fmla="*/ 1583140 h 1600474"/>
              <a:gd name="connsiteX102" fmla="*/ 1217719 w 9662615"/>
              <a:gd name="connsiteY102" fmla="*/ 1580863 h 1600474"/>
              <a:gd name="connsiteX103" fmla="*/ 1091432 w 9662615"/>
              <a:gd name="connsiteY103" fmla="*/ 1571003 h 1600474"/>
              <a:gd name="connsiteX104" fmla="*/ 992039 w 9662615"/>
              <a:gd name="connsiteY104" fmla="*/ 1556662 h 1600474"/>
              <a:gd name="connsiteX105" fmla="*/ 868264 w 9662615"/>
              <a:gd name="connsiteY105" fmla="*/ 1566392 h 1600474"/>
              <a:gd name="connsiteX106" fmla="*/ 792765 w 9662615"/>
              <a:gd name="connsiteY106" fmla="*/ 1563102 h 1600474"/>
              <a:gd name="connsiteX107" fmla="*/ 669055 w 9662615"/>
              <a:gd name="connsiteY107" fmla="*/ 1543638 h 1600474"/>
              <a:gd name="connsiteX108" fmla="*/ 506152 w 9662615"/>
              <a:gd name="connsiteY108" fmla="*/ 1549124 h 1600474"/>
              <a:gd name="connsiteX109" fmla="*/ 472797 w 9662615"/>
              <a:gd name="connsiteY109" fmla="*/ 1568904 h 1600474"/>
              <a:gd name="connsiteX110" fmla="*/ 427864 w 9662615"/>
              <a:gd name="connsiteY110" fmla="*/ 1580848 h 1600474"/>
              <a:gd name="connsiteX111" fmla="*/ 408381 w 9662615"/>
              <a:gd name="connsiteY111" fmla="*/ 1552940 h 1600474"/>
              <a:gd name="connsiteX112" fmla="*/ 267163 w 9662615"/>
              <a:gd name="connsiteY112" fmla="*/ 1531913 h 1600474"/>
              <a:gd name="connsiteX113" fmla="*/ 196644 w 9662615"/>
              <a:gd name="connsiteY113" fmla="*/ 1524565 h 1600474"/>
              <a:gd name="connsiteX114" fmla="*/ 86819 w 9662615"/>
              <a:gd name="connsiteY114" fmla="*/ 1519517 h 1600474"/>
              <a:gd name="connsiteX115" fmla="*/ 53369 w 9662615"/>
              <a:gd name="connsiteY115" fmla="*/ 1516853 h 1600474"/>
              <a:gd name="connsiteX116" fmla="*/ 2359 w 9662615"/>
              <a:gd name="connsiteY116" fmla="*/ 1515247 h 1600474"/>
              <a:gd name="connsiteX117" fmla="*/ 0 w 9662615"/>
              <a:gd name="connsiteY117" fmla="*/ 1514932 h 1600474"/>
              <a:gd name="connsiteX118" fmla="*/ 0 w 9662615"/>
              <a:gd name="connsiteY118" fmla="*/ 0 h 1600474"/>
              <a:gd name="connsiteX0" fmla="*/ 0 w 9662615"/>
              <a:gd name="connsiteY0" fmla="*/ 0 h 1679987"/>
              <a:gd name="connsiteX1" fmla="*/ 9662615 w 9662615"/>
              <a:gd name="connsiteY1" fmla="*/ 0 h 1679987"/>
              <a:gd name="connsiteX2" fmla="*/ 9662615 w 9662615"/>
              <a:gd name="connsiteY2" fmla="*/ 1280346 h 1679987"/>
              <a:gd name="connsiteX3" fmla="*/ 9658420 w 9662615"/>
              <a:gd name="connsiteY3" fmla="*/ 1280106 h 1679987"/>
              <a:gd name="connsiteX4" fmla="*/ 9469546 w 9662615"/>
              <a:gd name="connsiteY4" fmla="*/ 1289837 h 1679987"/>
              <a:gd name="connsiteX5" fmla="*/ 9385895 w 9662615"/>
              <a:gd name="connsiteY5" fmla="*/ 1269203 h 1679987"/>
              <a:gd name="connsiteX6" fmla="*/ 9144767 w 9662615"/>
              <a:gd name="connsiteY6" fmla="*/ 1264120 h 1679987"/>
              <a:gd name="connsiteX7" fmla="*/ 8837252 w 9662615"/>
              <a:gd name="connsiteY7" fmla="*/ 1350515 h 1679987"/>
              <a:gd name="connsiteX8" fmla="*/ 8705466 w 9662615"/>
              <a:gd name="connsiteY8" fmla="*/ 1342419 h 1679987"/>
              <a:gd name="connsiteX9" fmla="*/ 8652221 w 9662615"/>
              <a:gd name="connsiteY9" fmla="*/ 1326906 h 1679987"/>
              <a:gd name="connsiteX10" fmla="*/ 8632312 w 9662615"/>
              <a:gd name="connsiteY10" fmla="*/ 1326025 h 1679987"/>
              <a:gd name="connsiteX11" fmla="*/ 8591582 w 9662615"/>
              <a:gd name="connsiteY11" fmla="*/ 1341666 h 1679987"/>
              <a:gd name="connsiteX12" fmla="*/ 8537336 w 9662615"/>
              <a:gd name="connsiteY12" fmla="*/ 1341684 h 1679987"/>
              <a:gd name="connsiteX13" fmla="*/ 8472508 w 9662615"/>
              <a:gd name="connsiteY13" fmla="*/ 1363109 h 1679987"/>
              <a:gd name="connsiteX14" fmla="*/ 8258477 w 9662615"/>
              <a:gd name="connsiteY14" fmla="*/ 1370666 h 1679987"/>
              <a:gd name="connsiteX15" fmla="*/ 8197961 w 9662615"/>
              <a:gd name="connsiteY15" fmla="*/ 1392804 h 1679987"/>
              <a:gd name="connsiteX16" fmla="*/ 8171196 w 9662615"/>
              <a:gd name="connsiteY16" fmla="*/ 1397216 h 1679987"/>
              <a:gd name="connsiteX17" fmla="*/ 8127667 w 9662615"/>
              <a:gd name="connsiteY17" fmla="*/ 1418254 h 1679987"/>
              <a:gd name="connsiteX18" fmla="*/ 7974579 w 9662615"/>
              <a:gd name="connsiteY18" fmla="*/ 1383439 h 1679987"/>
              <a:gd name="connsiteX19" fmla="*/ 7768351 w 9662615"/>
              <a:gd name="connsiteY19" fmla="*/ 1395051 h 1679987"/>
              <a:gd name="connsiteX20" fmla="*/ 7635985 w 9662615"/>
              <a:gd name="connsiteY20" fmla="*/ 1386363 h 1679987"/>
              <a:gd name="connsiteX21" fmla="*/ 7466069 w 9662615"/>
              <a:gd name="connsiteY21" fmla="*/ 1377654 h 1679987"/>
              <a:gd name="connsiteX22" fmla="*/ 7355642 w 9662615"/>
              <a:gd name="connsiteY22" fmla="*/ 1407761 h 1679987"/>
              <a:gd name="connsiteX23" fmla="*/ 7151610 w 9662615"/>
              <a:gd name="connsiteY23" fmla="*/ 1397856 h 1679987"/>
              <a:gd name="connsiteX24" fmla="*/ 7082147 w 9662615"/>
              <a:gd name="connsiteY24" fmla="*/ 1406113 h 1679987"/>
              <a:gd name="connsiteX25" fmla="*/ 7014958 w 9662615"/>
              <a:gd name="connsiteY25" fmla="*/ 1396883 h 1679987"/>
              <a:gd name="connsiteX26" fmla="*/ 6907567 w 9662615"/>
              <a:gd name="connsiteY26" fmla="*/ 1419149 h 1679987"/>
              <a:gd name="connsiteX27" fmla="*/ 6748428 w 9662615"/>
              <a:gd name="connsiteY27" fmla="*/ 1420308 h 1679987"/>
              <a:gd name="connsiteX28" fmla="*/ 6654257 w 9662615"/>
              <a:gd name="connsiteY28" fmla="*/ 1424143 h 1679987"/>
              <a:gd name="connsiteX29" fmla="*/ 6620123 w 9662615"/>
              <a:gd name="connsiteY29" fmla="*/ 1430535 h 1679987"/>
              <a:gd name="connsiteX30" fmla="*/ 6571355 w 9662615"/>
              <a:gd name="connsiteY30" fmla="*/ 1436144 h 1679987"/>
              <a:gd name="connsiteX31" fmla="*/ 6486557 w 9662615"/>
              <a:gd name="connsiteY31" fmla="*/ 1449861 h 1679987"/>
              <a:gd name="connsiteX32" fmla="*/ 6370419 w 9662615"/>
              <a:gd name="connsiteY32" fmla="*/ 1461649 h 1679987"/>
              <a:gd name="connsiteX33" fmla="*/ 6278839 w 9662615"/>
              <a:gd name="connsiteY33" fmla="*/ 1449160 h 1679987"/>
              <a:gd name="connsiteX34" fmla="*/ 6272455 w 9662615"/>
              <a:gd name="connsiteY34" fmla="*/ 1453191 h 1679987"/>
              <a:gd name="connsiteX35" fmla="*/ 6212659 w 9662615"/>
              <a:gd name="connsiteY35" fmla="*/ 1454850 h 1679987"/>
              <a:gd name="connsiteX36" fmla="*/ 6069317 w 9662615"/>
              <a:gd name="connsiteY36" fmla="*/ 1445838 h 1679987"/>
              <a:gd name="connsiteX37" fmla="*/ 5878477 w 9662615"/>
              <a:gd name="connsiteY37" fmla="*/ 1439180 h 1679987"/>
              <a:gd name="connsiteX38" fmla="*/ 5838387 w 9662615"/>
              <a:gd name="connsiteY38" fmla="*/ 1444679 h 1679987"/>
              <a:gd name="connsiteX39" fmla="*/ 5771136 w 9662615"/>
              <a:gd name="connsiteY39" fmla="*/ 1453639 h 1679987"/>
              <a:gd name="connsiteX40" fmla="*/ 5724081 w 9662615"/>
              <a:gd name="connsiteY40" fmla="*/ 1470431 h 1679987"/>
              <a:gd name="connsiteX41" fmla="*/ 5666577 w 9662615"/>
              <a:gd name="connsiteY41" fmla="*/ 1473921 h 1679987"/>
              <a:gd name="connsiteX42" fmla="*/ 5649068 w 9662615"/>
              <a:gd name="connsiteY42" fmla="*/ 1461676 h 1679987"/>
              <a:gd name="connsiteX43" fmla="*/ 5588902 w 9662615"/>
              <a:gd name="connsiteY43" fmla="*/ 1469647 h 1679987"/>
              <a:gd name="connsiteX44" fmla="*/ 5498090 w 9662615"/>
              <a:gd name="connsiteY44" fmla="*/ 1483173 h 1679987"/>
              <a:gd name="connsiteX45" fmla="*/ 5444641 w 9662615"/>
              <a:gd name="connsiteY45" fmla="*/ 1487602 h 1679987"/>
              <a:gd name="connsiteX46" fmla="*/ 5299812 w 9662615"/>
              <a:gd name="connsiteY46" fmla="*/ 1503362 h 1679987"/>
              <a:gd name="connsiteX47" fmla="*/ 5213947 w 9662615"/>
              <a:gd name="connsiteY47" fmla="*/ 1516637 h 1679987"/>
              <a:gd name="connsiteX48" fmla="*/ 5090342 w 9662615"/>
              <a:gd name="connsiteY48" fmla="*/ 1546680 h 1679987"/>
              <a:gd name="connsiteX49" fmla="*/ 5129812 w 9662615"/>
              <a:gd name="connsiteY49" fmla="*/ 1521277 h 1679987"/>
              <a:gd name="connsiteX50" fmla="*/ 5059484 w 9662615"/>
              <a:gd name="connsiteY50" fmla="*/ 1546802 h 1679987"/>
              <a:gd name="connsiteX51" fmla="*/ 5038524 w 9662615"/>
              <a:gd name="connsiteY51" fmla="*/ 1545675 h 1679987"/>
              <a:gd name="connsiteX52" fmla="*/ 5026564 w 9662615"/>
              <a:gd name="connsiteY52" fmla="*/ 1545376 h 1679987"/>
              <a:gd name="connsiteX53" fmla="*/ 4969433 w 9662615"/>
              <a:gd name="connsiteY53" fmla="*/ 1550865 h 1679987"/>
              <a:gd name="connsiteX54" fmla="*/ 4929254 w 9662615"/>
              <a:gd name="connsiteY54" fmla="*/ 1563452 h 1679987"/>
              <a:gd name="connsiteX55" fmla="*/ 4871726 w 9662615"/>
              <a:gd name="connsiteY55" fmla="*/ 1570584 h 1679987"/>
              <a:gd name="connsiteX56" fmla="*/ 4843267 w 9662615"/>
              <a:gd name="connsiteY56" fmla="*/ 1561459 h 1679987"/>
              <a:gd name="connsiteX57" fmla="*/ 4821058 w 9662615"/>
              <a:gd name="connsiteY57" fmla="*/ 1553078 h 1679987"/>
              <a:gd name="connsiteX58" fmla="*/ 4791466 w 9662615"/>
              <a:gd name="connsiteY58" fmla="*/ 1561324 h 1679987"/>
              <a:gd name="connsiteX59" fmla="*/ 4784247 w 9662615"/>
              <a:gd name="connsiteY59" fmla="*/ 1562342 h 1679987"/>
              <a:gd name="connsiteX60" fmla="*/ 4739309 w 9662615"/>
              <a:gd name="connsiteY60" fmla="*/ 1553948 h 1679987"/>
              <a:gd name="connsiteX61" fmla="*/ 4697562 w 9662615"/>
              <a:gd name="connsiteY61" fmla="*/ 1551206 h 1679987"/>
              <a:gd name="connsiteX62" fmla="*/ 4650737 w 9662615"/>
              <a:gd name="connsiteY62" fmla="*/ 1537381 h 1679987"/>
              <a:gd name="connsiteX63" fmla="*/ 4583150 w 9662615"/>
              <a:gd name="connsiteY63" fmla="*/ 1529064 h 1679987"/>
              <a:gd name="connsiteX64" fmla="*/ 4521734 w 9662615"/>
              <a:gd name="connsiteY64" fmla="*/ 1529359 h 1679987"/>
              <a:gd name="connsiteX65" fmla="*/ 4382398 w 9662615"/>
              <a:gd name="connsiteY65" fmla="*/ 1534108 h 1679987"/>
              <a:gd name="connsiteX66" fmla="*/ 4221826 w 9662615"/>
              <a:gd name="connsiteY66" fmla="*/ 1500972 h 1679987"/>
              <a:gd name="connsiteX67" fmla="*/ 4096601 w 9662615"/>
              <a:gd name="connsiteY67" fmla="*/ 1521563 h 1679987"/>
              <a:gd name="connsiteX68" fmla="*/ 3879195 w 9662615"/>
              <a:gd name="connsiteY68" fmla="*/ 1679987 h 1679987"/>
              <a:gd name="connsiteX69" fmla="*/ 3833906 w 9662615"/>
              <a:gd name="connsiteY69" fmla="*/ 1516637 h 1679987"/>
              <a:gd name="connsiteX70" fmla="*/ 3696258 w 9662615"/>
              <a:gd name="connsiteY70" fmla="*/ 1537563 h 1679987"/>
              <a:gd name="connsiteX71" fmla="*/ 3594070 w 9662615"/>
              <a:gd name="connsiteY71" fmla="*/ 1509422 h 1679987"/>
              <a:gd name="connsiteX72" fmla="*/ 3565233 w 9662615"/>
              <a:gd name="connsiteY72" fmla="*/ 1515122 h 1679987"/>
              <a:gd name="connsiteX73" fmla="*/ 3560267 w 9662615"/>
              <a:gd name="connsiteY73" fmla="*/ 1516288 h 1679987"/>
              <a:gd name="connsiteX74" fmla="*/ 3540258 w 9662615"/>
              <a:gd name="connsiteY74" fmla="*/ 1516976 h 1679987"/>
              <a:gd name="connsiteX75" fmla="*/ 3534780 w 9662615"/>
              <a:gd name="connsiteY75" fmla="*/ 1522141 h 1679987"/>
              <a:gd name="connsiteX76" fmla="*/ 3504783 w 9662615"/>
              <a:gd name="connsiteY76" fmla="*/ 1526739 h 1679987"/>
              <a:gd name="connsiteX77" fmla="*/ 3430805 w 9662615"/>
              <a:gd name="connsiteY77" fmla="*/ 1542521 h 1679987"/>
              <a:gd name="connsiteX78" fmla="*/ 3292707 w 9662615"/>
              <a:gd name="connsiteY78" fmla="*/ 1520490 h 1679987"/>
              <a:gd name="connsiteX79" fmla="*/ 3187872 w 9662615"/>
              <a:gd name="connsiteY79" fmla="*/ 1519991 h 1679987"/>
              <a:gd name="connsiteX80" fmla="*/ 3148026 w 9662615"/>
              <a:gd name="connsiteY80" fmla="*/ 1524777 h 1679987"/>
              <a:gd name="connsiteX81" fmla="*/ 3092394 w 9662615"/>
              <a:gd name="connsiteY81" fmla="*/ 1528115 h 1679987"/>
              <a:gd name="connsiteX82" fmla="*/ 2994200 w 9662615"/>
              <a:gd name="connsiteY82" fmla="*/ 1537857 h 1679987"/>
              <a:gd name="connsiteX83" fmla="*/ 2862301 w 9662615"/>
              <a:gd name="connsiteY83" fmla="*/ 1544250 h 1679987"/>
              <a:gd name="connsiteX84" fmla="*/ 2766335 w 9662615"/>
              <a:gd name="connsiteY84" fmla="*/ 1527662 h 1679987"/>
              <a:gd name="connsiteX85" fmla="*/ 2757836 w 9662615"/>
              <a:gd name="connsiteY85" fmla="*/ 1531371 h 1679987"/>
              <a:gd name="connsiteX86" fmla="*/ 2691555 w 9662615"/>
              <a:gd name="connsiteY86" fmla="*/ 1530283 h 1679987"/>
              <a:gd name="connsiteX87" fmla="*/ 2491676 w 9662615"/>
              <a:gd name="connsiteY87" fmla="*/ 1500859 h 1679987"/>
              <a:gd name="connsiteX88" fmla="*/ 2378036 w 9662615"/>
              <a:gd name="connsiteY88" fmla="*/ 1520645 h 1679987"/>
              <a:gd name="connsiteX89" fmla="*/ 2284269 w 9662615"/>
              <a:gd name="connsiteY89" fmla="*/ 1503068 h 1679987"/>
              <a:gd name="connsiteX90" fmla="*/ 2207104 w 9662615"/>
              <a:gd name="connsiteY90" fmla="*/ 1508888 h 1679987"/>
              <a:gd name="connsiteX91" fmla="*/ 2149226 w 9662615"/>
              <a:gd name="connsiteY91" fmla="*/ 1523409 h 1679987"/>
              <a:gd name="connsiteX92" fmla="*/ 2084783 w 9662615"/>
              <a:gd name="connsiteY92" fmla="*/ 1524245 h 1679987"/>
              <a:gd name="connsiteX93" fmla="*/ 2070075 w 9662615"/>
              <a:gd name="connsiteY93" fmla="*/ 1511285 h 1679987"/>
              <a:gd name="connsiteX94" fmla="*/ 2001057 w 9662615"/>
              <a:gd name="connsiteY94" fmla="*/ 1516449 h 1679987"/>
              <a:gd name="connsiteX95" fmla="*/ 1896330 w 9662615"/>
              <a:gd name="connsiteY95" fmla="*/ 1525725 h 1679987"/>
              <a:gd name="connsiteX96" fmla="*/ 1835994 w 9662615"/>
              <a:gd name="connsiteY96" fmla="*/ 1527678 h 1679987"/>
              <a:gd name="connsiteX97" fmla="*/ 1671119 w 9662615"/>
              <a:gd name="connsiteY97" fmla="*/ 1536701 h 1679987"/>
              <a:gd name="connsiteX98" fmla="*/ 1601337 w 9662615"/>
              <a:gd name="connsiteY98" fmla="*/ 1548552 h 1679987"/>
              <a:gd name="connsiteX99" fmla="*/ 1407755 w 9662615"/>
              <a:gd name="connsiteY99" fmla="*/ 1571444 h 1679987"/>
              <a:gd name="connsiteX100" fmla="*/ 1271994 w 9662615"/>
              <a:gd name="connsiteY100" fmla="*/ 1579471 h 1679987"/>
              <a:gd name="connsiteX101" fmla="*/ 1249226 w 9662615"/>
              <a:gd name="connsiteY101" fmla="*/ 1583140 h 1679987"/>
              <a:gd name="connsiteX102" fmla="*/ 1217719 w 9662615"/>
              <a:gd name="connsiteY102" fmla="*/ 1580863 h 1679987"/>
              <a:gd name="connsiteX103" fmla="*/ 1091432 w 9662615"/>
              <a:gd name="connsiteY103" fmla="*/ 1571003 h 1679987"/>
              <a:gd name="connsiteX104" fmla="*/ 992039 w 9662615"/>
              <a:gd name="connsiteY104" fmla="*/ 1556662 h 1679987"/>
              <a:gd name="connsiteX105" fmla="*/ 868264 w 9662615"/>
              <a:gd name="connsiteY105" fmla="*/ 1566392 h 1679987"/>
              <a:gd name="connsiteX106" fmla="*/ 792765 w 9662615"/>
              <a:gd name="connsiteY106" fmla="*/ 1563102 h 1679987"/>
              <a:gd name="connsiteX107" fmla="*/ 669055 w 9662615"/>
              <a:gd name="connsiteY107" fmla="*/ 1543638 h 1679987"/>
              <a:gd name="connsiteX108" fmla="*/ 506152 w 9662615"/>
              <a:gd name="connsiteY108" fmla="*/ 1549124 h 1679987"/>
              <a:gd name="connsiteX109" fmla="*/ 472797 w 9662615"/>
              <a:gd name="connsiteY109" fmla="*/ 1568904 h 1679987"/>
              <a:gd name="connsiteX110" fmla="*/ 427864 w 9662615"/>
              <a:gd name="connsiteY110" fmla="*/ 1580848 h 1679987"/>
              <a:gd name="connsiteX111" fmla="*/ 408381 w 9662615"/>
              <a:gd name="connsiteY111" fmla="*/ 1552940 h 1679987"/>
              <a:gd name="connsiteX112" fmla="*/ 267163 w 9662615"/>
              <a:gd name="connsiteY112" fmla="*/ 1531913 h 1679987"/>
              <a:gd name="connsiteX113" fmla="*/ 196644 w 9662615"/>
              <a:gd name="connsiteY113" fmla="*/ 1524565 h 1679987"/>
              <a:gd name="connsiteX114" fmla="*/ 86819 w 9662615"/>
              <a:gd name="connsiteY114" fmla="*/ 1519517 h 1679987"/>
              <a:gd name="connsiteX115" fmla="*/ 53369 w 9662615"/>
              <a:gd name="connsiteY115" fmla="*/ 1516853 h 1679987"/>
              <a:gd name="connsiteX116" fmla="*/ 2359 w 9662615"/>
              <a:gd name="connsiteY116" fmla="*/ 1515247 h 1679987"/>
              <a:gd name="connsiteX117" fmla="*/ 0 w 9662615"/>
              <a:gd name="connsiteY117" fmla="*/ 1514932 h 1679987"/>
              <a:gd name="connsiteX118" fmla="*/ 0 w 9662615"/>
              <a:gd name="connsiteY118" fmla="*/ 0 h 1679987"/>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723719"/>
              <a:gd name="connsiteX1" fmla="*/ 9662615 w 9662615"/>
              <a:gd name="connsiteY1" fmla="*/ 0 h 1723719"/>
              <a:gd name="connsiteX2" fmla="*/ 9662615 w 9662615"/>
              <a:gd name="connsiteY2" fmla="*/ 1280346 h 1723719"/>
              <a:gd name="connsiteX3" fmla="*/ 9658420 w 9662615"/>
              <a:gd name="connsiteY3" fmla="*/ 1280106 h 1723719"/>
              <a:gd name="connsiteX4" fmla="*/ 9469546 w 9662615"/>
              <a:gd name="connsiteY4" fmla="*/ 1289837 h 1723719"/>
              <a:gd name="connsiteX5" fmla="*/ 9385895 w 9662615"/>
              <a:gd name="connsiteY5" fmla="*/ 1269203 h 1723719"/>
              <a:gd name="connsiteX6" fmla="*/ 9144767 w 9662615"/>
              <a:gd name="connsiteY6" fmla="*/ 1264120 h 1723719"/>
              <a:gd name="connsiteX7" fmla="*/ 8837252 w 9662615"/>
              <a:gd name="connsiteY7" fmla="*/ 1350515 h 1723719"/>
              <a:gd name="connsiteX8" fmla="*/ 8705466 w 9662615"/>
              <a:gd name="connsiteY8" fmla="*/ 1342419 h 1723719"/>
              <a:gd name="connsiteX9" fmla="*/ 8652221 w 9662615"/>
              <a:gd name="connsiteY9" fmla="*/ 1326906 h 1723719"/>
              <a:gd name="connsiteX10" fmla="*/ 8632312 w 9662615"/>
              <a:gd name="connsiteY10" fmla="*/ 1326025 h 1723719"/>
              <a:gd name="connsiteX11" fmla="*/ 8591582 w 9662615"/>
              <a:gd name="connsiteY11" fmla="*/ 1341666 h 1723719"/>
              <a:gd name="connsiteX12" fmla="*/ 8537336 w 9662615"/>
              <a:gd name="connsiteY12" fmla="*/ 1341684 h 1723719"/>
              <a:gd name="connsiteX13" fmla="*/ 8472508 w 9662615"/>
              <a:gd name="connsiteY13" fmla="*/ 1363109 h 1723719"/>
              <a:gd name="connsiteX14" fmla="*/ 8258477 w 9662615"/>
              <a:gd name="connsiteY14" fmla="*/ 1370666 h 1723719"/>
              <a:gd name="connsiteX15" fmla="*/ 8197961 w 9662615"/>
              <a:gd name="connsiteY15" fmla="*/ 1392804 h 1723719"/>
              <a:gd name="connsiteX16" fmla="*/ 8171196 w 9662615"/>
              <a:gd name="connsiteY16" fmla="*/ 1397216 h 1723719"/>
              <a:gd name="connsiteX17" fmla="*/ 8127667 w 9662615"/>
              <a:gd name="connsiteY17" fmla="*/ 1418254 h 1723719"/>
              <a:gd name="connsiteX18" fmla="*/ 7974579 w 9662615"/>
              <a:gd name="connsiteY18" fmla="*/ 1383439 h 1723719"/>
              <a:gd name="connsiteX19" fmla="*/ 7768351 w 9662615"/>
              <a:gd name="connsiteY19" fmla="*/ 1395051 h 1723719"/>
              <a:gd name="connsiteX20" fmla="*/ 7635985 w 9662615"/>
              <a:gd name="connsiteY20" fmla="*/ 1386363 h 1723719"/>
              <a:gd name="connsiteX21" fmla="*/ 7466069 w 9662615"/>
              <a:gd name="connsiteY21" fmla="*/ 1377654 h 1723719"/>
              <a:gd name="connsiteX22" fmla="*/ 7355642 w 9662615"/>
              <a:gd name="connsiteY22" fmla="*/ 1407761 h 1723719"/>
              <a:gd name="connsiteX23" fmla="*/ 7151610 w 9662615"/>
              <a:gd name="connsiteY23" fmla="*/ 1397856 h 1723719"/>
              <a:gd name="connsiteX24" fmla="*/ 7082147 w 9662615"/>
              <a:gd name="connsiteY24" fmla="*/ 1406113 h 1723719"/>
              <a:gd name="connsiteX25" fmla="*/ 7014958 w 9662615"/>
              <a:gd name="connsiteY25" fmla="*/ 1396883 h 1723719"/>
              <a:gd name="connsiteX26" fmla="*/ 6907567 w 9662615"/>
              <a:gd name="connsiteY26" fmla="*/ 1419149 h 1723719"/>
              <a:gd name="connsiteX27" fmla="*/ 6748428 w 9662615"/>
              <a:gd name="connsiteY27" fmla="*/ 1420308 h 1723719"/>
              <a:gd name="connsiteX28" fmla="*/ 6654257 w 9662615"/>
              <a:gd name="connsiteY28" fmla="*/ 1424143 h 1723719"/>
              <a:gd name="connsiteX29" fmla="*/ 6620123 w 9662615"/>
              <a:gd name="connsiteY29" fmla="*/ 1430535 h 1723719"/>
              <a:gd name="connsiteX30" fmla="*/ 6571355 w 9662615"/>
              <a:gd name="connsiteY30" fmla="*/ 1436144 h 1723719"/>
              <a:gd name="connsiteX31" fmla="*/ 6486557 w 9662615"/>
              <a:gd name="connsiteY31" fmla="*/ 1449861 h 1723719"/>
              <a:gd name="connsiteX32" fmla="*/ 6370419 w 9662615"/>
              <a:gd name="connsiteY32" fmla="*/ 1461649 h 1723719"/>
              <a:gd name="connsiteX33" fmla="*/ 6278839 w 9662615"/>
              <a:gd name="connsiteY33" fmla="*/ 1449160 h 1723719"/>
              <a:gd name="connsiteX34" fmla="*/ 6272455 w 9662615"/>
              <a:gd name="connsiteY34" fmla="*/ 1453191 h 1723719"/>
              <a:gd name="connsiteX35" fmla="*/ 6212659 w 9662615"/>
              <a:gd name="connsiteY35" fmla="*/ 1454850 h 1723719"/>
              <a:gd name="connsiteX36" fmla="*/ 6069317 w 9662615"/>
              <a:gd name="connsiteY36" fmla="*/ 1445838 h 1723719"/>
              <a:gd name="connsiteX37" fmla="*/ 5878477 w 9662615"/>
              <a:gd name="connsiteY37" fmla="*/ 1439180 h 1723719"/>
              <a:gd name="connsiteX38" fmla="*/ 5838387 w 9662615"/>
              <a:gd name="connsiteY38" fmla="*/ 1444679 h 1723719"/>
              <a:gd name="connsiteX39" fmla="*/ 5771136 w 9662615"/>
              <a:gd name="connsiteY39" fmla="*/ 1453639 h 1723719"/>
              <a:gd name="connsiteX40" fmla="*/ 5724081 w 9662615"/>
              <a:gd name="connsiteY40" fmla="*/ 1470431 h 1723719"/>
              <a:gd name="connsiteX41" fmla="*/ 5666577 w 9662615"/>
              <a:gd name="connsiteY41" fmla="*/ 1473921 h 1723719"/>
              <a:gd name="connsiteX42" fmla="*/ 5649068 w 9662615"/>
              <a:gd name="connsiteY42" fmla="*/ 1461676 h 1723719"/>
              <a:gd name="connsiteX43" fmla="*/ 5588902 w 9662615"/>
              <a:gd name="connsiteY43" fmla="*/ 1469647 h 1723719"/>
              <a:gd name="connsiteX44" fmla="*/ 5498090 w 9662615"/>
              <a:gd name="connsiteY44" fmla="*/ 1483173 h 1723719"/>
              <a:gd name="connsiteX45" fmla="*/ 5444641 w 9662615"/>
              <a:gd name="connsiteY45" fmla="*/ 1487602 h 1723719"/>
              <a:gd name="connsiteX46" fmla="*/ 5299812 w 9662615"/>
              <a:gd name="connsiteY46" fmla="*/ 1503362 h 1723719"/>
              <a:gd name="connsiteX47" fmla="*/ 5213947 w 9662615"/>
              <a:gd name="connsiteY47" fmla="*/ 1516637 h 1723719"/>
              <a:gd name="connsiteX48" fmla="*/ 5090342 w 9662615"/>
              <a:gd name="connsiteY48" fmla="*/ 1546680 h 1723719"/>
              <a:gd name="connsiteX49" fmla="*/ 5129812 w 9662615"/>
              <a:gd name="connsiteY49" fmla="*/ 1521277 h 1723719"/>
              <a:gd name="connsiteX50" fmla="*/ 5059484 w 9662615"/>
              <a:gd name="connsiteY50" fmla="*/ 1546802 h 1723719"/>
              <a:gd name="connsiteX51" fmla="*/ 5038524 w 9662615"/>
              <a:gd name="connsiteY51" fmla="*/ 1545675 h 1723719"/>
              <a:gd name="connsiteX52" fmla="*/ 5026564 w 9662615"/>
              <a:gd name="connsiteY52" fmla="*/ 1545376 h 1723719"/>
              <a:gd name="connsiteX53" fmla="*/ 4969433 w 9662615"/>
              <a:gd name="connsiteY53" fmla="*/ 1550865 h 1723719"/>
              <a:gd name="connsiteX54" fmla="*/ 4929254 w 9662615"/>
              <a:gd name="connsiteY54" fmla="*/ 1563452 h 1723719"/>
              <a:gd name="connsiteX55" fmla="*/ 4871726 w 9662615"/>
              <a:gd name="connsiteY55" fmla="*/ 1570584 h 1723719"/>
              <a:gd name="connsiteX56" fmla="*/ 4843267 w 9662615"/>
              <a:gd name="connsiteY56" fmla="*/ 1561459 h 1723719"/>
              <a:gd name="connsiteX57" fmla="*/ 4821058 w 9662615"/>
              <a:gd name="connsiteY57" fmla="*/ 1553078 h 1723719"/>
              <a:gd name="connsiteX58" fmla="*/ 4791466 w 9662615"/>
              <a:gd name="connsiteY58" fmla="*/ 1561324 h 1723719"/>
              <a:gd name="connsiteX59" fmla="*/ 4784247 w 9662615"/>
              <a:gd name="connsiteY59" fmla="*/ 1562342 h 1723719"/>
              <a:gd name="connsiteX60" fmla="*/ 4739309 w 9662615"/>
              <a:gd name="connsiteY60" fmla="*/ 1553948 h 1723719"/>
              <a:gd name="connsiteX61" fmla="*/ 4697562 w 9662615"/>
              <a:gd name="connsiteY61" fmla="*/ 1551206 h 1723719"/>
              <a:gd name="connsiteX62" fmla="*/ 4650737 w 9662615"/>
              <a:gd name="connsiteY62" fmla="*/ 1537381 h 1723719"/>
              <a:gd name="connsiteX63" fmla="*/ 4583150 w 9662615"/>
              <a:gd name="connsiteY63" fmla="*/ 1529064 h 1723719"/>
              <a:gd name="connsiteX64" fmla="*/ 4521734 w 9662615"/>
              <a:gd name="connsiteY64" fmla="*/ 1529359 h 1723719"/>
              <a:gd name="connsiteX65" fmla="*/ 4382398 w 9662615"/>
              <a:gd name="connsiteY65" fmla="*/ 1534108 h 1723719"/>
              <a:gd name="connsiteX66" fmla="*/ 4221826 w 9662615"/>
              <a:gd name="connsiteY66" fmla="*/ 1500972 h 1723719"/>
              <a:gd name="connsiteX67" fmla="*/ 4096601 w 9662615"/>
              <a:gd name="connsiteY67" fmla="*/ 1521563 h 1723719"/>
              <a:gd name="connsiteX68" fmla="*/ 3970635 w 9662615"/>
              <a:gd name="connsiteY68" fmla="*/ 1723719 h 1723719"/>
              <a:gd name="connsiteX69" fmla="*/ 3833906 w 9662615"/>
              <a:gd name="connsiteY69" fmla="*/ 1516637 h 1723719"/>
              <a:gd name="connsiteX70" fmla="*/ 3696258 w 9662615"/>
              <a:gd name="connsiteY70" fmla="*/ 1537563 h 1723719"/>
              <a:gd name="connsiteX71" fmla="*/ 3594070 w 9662615"/>
              <a:gd name="connsiteY71" fmla="*/ 1509422 h 1723719"/>
              <a:gd name="connsiteX72" fmla="*/ 3565233 w 9662615"/>
              <a:gd name="connsiteY72" fmla="*/ 1515122 h 1723719"/>
              <a:gd name="connsiteX73" fmla="*/ 3560267 w 9662615"/>
              <a:gd name="connsiteY73" fmla="*/ 1516288 h 1723719"/>
              <a:gd name="connsiteX74" fmla="*/ 3540258 w 9662615"/>
              <a:gd name="connsiteY74" fmla="*/ 1516976 h 1723719"/>
              <a:gd name="connsiteX75" fmla="*/ 3534780 w 9662615"/>
              <a:gd name="connsiteY75" fmla="*/ 1522141 h 1723719"/>
              <a:gd name="connsiteX76" fmla="*/ 3504783 w 9662615"/>
              <a:gd name="connsiteY76" fmla="*/ 1526739 h 1723719"/>
              <a:gd name="connsiteX77" fmla="*/ 3430805 w 9662615"/>
              <a:gd name="connsiteY77" fmla="*/ 1542521 h 1723719"/>
              <a:gd name="connsiteX78" fmla="*/ 3292707 w 9662615"/>
              <a:gd name="connsiteY78" fmla="*/ 1520490 h 1723719"/>
              <a:gd name="connsiteX79" fmla="*/ 3187872 w 9662615"/>
              <a:gd name="connsiteY79" fmla="*/ 1519991 h 1723719"/>
              <a:gd name="connsiteX80" fmla="*/ 3148026 w 9662615"/>
              <a:gd name="connsiteY80" fmla="*/ 1524777 h 1723719"/>
              <a:gd name="connsiteX81" fmla="*/ 3092394 w 9662615"/>
              <a:gd name="connsiteY81" fmla="*/ 1528115 h 1723719"/>
              <a:gd name="connsiteX82" fmla="*/ 2994200 w 9662615"/>
              <a:gd name="connsiteY82" fmla="*/ 1537857 h 1723719"/>
              <a:gd name="connsiteX83" fmla="*/ 2862301 w 9662615"/>
              <a:gd name="connsiteY83" fmla="*/ 1544250 h 1723719"/>
              <a:gd name="connsiteX84" fmla="*/ 2766335 w 9662615"/>
              <a:gd name="connsiteY84" fmla="*/ 1527662 h 1723719"/>
              <a:gd name="connsiteX85" fmla="*/ 2757836 w 9662615"/>
              <a:gd name="connsiteY85" fmla="*/ 1531371 h 1723719"/>
              <a:gd name="connsiteX86" fmla="*/ 2691555 w 9662615"/>
              <a:gd name="connsiteY86" fmla="*/ 1530283 h 1723719"/>
              <a:gd name="connsiteX87" fmla="*/ 2491676 w 9662615"/>
              <a:gd name="connsiteY87" fmla="*/ 1500859 h 1723719"/>
              <a:gd name="connsiteX88" fmla="*/ 2378036 w 9662615"/>
              <a:gd name="connsiteY88" fmla="*/ 1520645 h 1723719"/>
              <a:gd name="connsiteX89" fmla="*/ 2284269 w 9662615"/>
              <a:gd name="connsiteY89" fmla="*/ 1503068 h 1723719"/>
              <a:gd name="connsiteX90" fmla="*/ 2207104 w 9662615"/>
              <a:gd name="connsiteY90" fmla="*/ 1508888 h 1723719"/>
              <a:gd name="connsiteX91" fmla="*/ 2149226 w 9662615"/>
              <a:gd name="connsiteY91" fmla="*/ 1523409 h 1723719"/>
              <a:gd name="connsiteX92" fmla="*/ 2084783 w 9662615"/>
              <a:gd name="connsiteY92" fmla="*/ 1524245 h 1723719"/>
              <a:gd name="connsiteX93" fmla="*/ 2070075 w 9662615"/>
              <a:gd name="connsiteY93" fmla="*/ 1511285 h 1723719"/>
              <a:gd name="connsiteX94" fmla="*/ 2001057 w 9662615"/>
              <a:gd name="connsiteY94" fmla="*/ 1516449 h 1723719"/>
              <a:gd name="connsiteX95" fmla="*/ 1896330 w 9662615"/>
              <a:gd name="connsiteY95" fmla="*/ 1525725 h 1723719"/>
              <a:gd name="connsiteX96" fmla="*/ 1835994 w 9662615"/>
              <a:gd name="connsiteY96" fmla="*/ 1527678 h 1723719"/>
              <a:gd name="connsiteX97" fmla="*/ 1671119 w 9662615"/>
              <a:gd name="connsiteY97" fmla="*/ 1536701 h 1723719"/>
              <a:gd name="connsiteX98" fmla="*/ 1601337 w 9662615"/>
              <a:gd name="connsiteY98" fmla="*/ 1548552 h 1723719"/>
              <a:gd name="connsiteX99" fmla="*/ 1407755 w 9662615"/>
              <a:gd name="connsiteY99" fmla="*/ 1571444 h 1723719"/>
              <a:gd name="connsiteX100" fmla="*/ 1271994 w 9662615"/>
              <a:gd name="connsiteY100" fmla="*/ 1579471 h 1723719"/>
              <a:gd name="connsiteX101" fmla="*/ 1249226 w 9662615"/>
              <a:gd name="connsiteY101" fmla="*/ 1583140 h 1723719"/>
              <a:gd name="connsiteX102" fmla="*/ 1217719 w 9662615"/>
              <a:gd name="connsiteY102" fmla="*/ 1580863 h 1723719"/>
              <a:gd name="connsiteX103" fmla="*/ 1091432 w 9662615"/>
              <a:gd name="connsiteY103" fmla="*/ 1571003 h 1723719"/>
              <a:gd name="connsiteX104" fmla="*/ 992039 w 9662615"/>
              <a:gd name="connsiteY104" fmla="*/ 1556662 h 1723719"/>
              <a:gd name="connsiteX105" fmla="*/ 868264 w 9662615"/>
              <a:gd name="connsiteY105" fmla="*/ 1566392 h 1723719"/>
              <a:gd name="connsiteX106" fmla="*/ 792765 w 9662615"/>
              <a:gd name="connsiteY106" fmla="*/ 1563102 h 1723719"/>
              <a:gd name="connsiteX107" fmla="*/ 669055 w 9662615"/>
              <a:gd name="connsiteY107" fmla="*/ 1543638 h 1723719"/>
              <a:gd name="connsiteX108" fmla="*/ 506152 w 9662615"/>
              <a:gd name="connsiteY108" fmla="*/ 1549124 h 1723719"/>
              <a:gd name="connsiteX109" fmla="*/ 472797 w 9662615"/>
              <a:gd name="connsiteY109" fmla="*/ 1568904 h 1723719"/>
              <a:gd name="connsiteX110" fmla="*/ 427864 w 9662615"/>
              <a:gd name="connsiteY110" fmla="*/ 1580848 h 1723719"/>
              <a:gd name="connsiteX111" fmla="*/ 408381 w 9662615"/>
              <a:gd name="connsiteY111" fmla="*/ 1552940 h 1723719"/>
              <a:gd name="connsiteX112" fmla="*/ 267163 w 9662615"/>
              <a:gd name="connsiteY112" fmla="*/ 1531913 h 1723719"/>
              <a:gd name="connsiteX113" fmla="*/ 196644 w 9662615"/>
              <a:gd name="connsiteY113" fmla="*/ 1524565 h 1723719"/>
              <a:gd name="connsiteX114" fmla="*/ 86819 w 9662615"/>
              <a:gd name="connsiteY114" fmla="*/ 1519517 h 1723719"/>
              <a:gd name="connsiteX115" fmla="*/ 53369 w 9662615"/>
              <a:gd name="connsiteY115" fmla="*/ 1516853 h 1723719"/>
              <a:gd name="connsiteX116" fmla="*/ 2359 w 9662615"/>
              <a:gd name="connsiteY116" fmla="*/ 1515247 h 1723719"/>
              <a:gd name="connsiteX117" fmla="*/ 0 w 9662615"/>
              <a:gd name="connsiteY117" fmla="*/ 1514932 h 1723719"/>
              <a:gd name="connsiteX118" fmla="*/ 0 w 9662615"/>
              <a:gd name="connsiteY118" fmla="*/ 0 h 1723719"/>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18664 w 9662615"/>
              <a:gd name="connsiteY3" fmla="*/ 1331789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408381 w 9662615"/>
              <a:gd name="connsiteY110" fmla="*/ 1552940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40355 w 9662615"/>
              <a:gd name="connsiteY103" fmla="*/ 1560638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71994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91872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601337 w 9662615"/>
              <a:gd name="connsiteY97" fmla="*/ 1548552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920184 w 9662615"/>
              <a:gd name="connsiteY94" fmla="*/ 1533676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9662615" h="1603018">
                <a:moveTo>
                  <a:pt x="0" y="0"/>
                </a:moveTo>
                <a:lnTo>
                  <a:pt x="9662615" y="0"/>
                </a:lnTo>
                <a:lnTo>
                  <a:pt x="9662615" y="1280346"/>
                </a:lnTo>
                <a:lnTo>
                  <a:pt x="9551077" y="1292033"/>
                </a:lnTo>
                <a:cubicBezTo>
                  <a:pt x="9489925" y="1291588"/>
                  <a:pt x="9543615" y="1296257"/>
                  <a:pt x="9469546" y="1289837"/>
                </a:cubicBezTo>
                <a:cubicBezTo>
                  <a:pt x="9413040" y="1331485"/>
                  <a:pt x="9340031" y="1268376"/>
                  <a:pt x="9326260" y="1277155"/>
                </a:cubicBezTo>
                <a:cubicBezTo>
                  <a:pt x="9234251" y="1284900"/>
                  <a:pt x="9225377" y="1258935"/>
                  <a:pt x="9144767" y="1264120"/>
                </a:cubicBezTo>
                <a:cubicBezTo>
                  <a:pt x="9159115" y="1310075"/>
                  <a:pt x="9066692" y="1304806"/>
                  <a:pt x="8976400" y="1326661"/>
                </a:cubicBezTo>
                <a:cubicBezTo>
                  <a:pt x="8931920" y="1325947"/>
                  <a:pt x="8871807" y="1351060"/>
                  <a:pt x="8828711" y="1346394"/>
                </a:cubicBezTo>
                <a:cubicBezTo>
                  <a:pt x="8809650" y="1326213"/>
                  <a:pt x="8718313" y="1358527"/>
                  <a:pt x="8695953" y="1346784"/>
                </a:cubicBezTo>
                <a:cubicBezTo>
                  <a:pt x="8694290" y="1355317"/>
                  <a:pt x="8661526" y="1349865"/>
                  <a:pt x="8652191" y="1345903"/>
                </a:cubicBezTo>
                <a:cubicBezTo>
                  <a:pt x="8641363" y="1349626"/>
                  <a:pt x="8603292" y="1341304"/>
                  <a:pt x="8591582" y="1341666"/>
                </a:cubicBezTo>
                <a:cubicBezTo>
                  <a:pt x="8568421" y="1323004"/>
                  <a:pt x="8565847" y="1352287"/>
                  <a:pt x="8537336" y="1341684"/>
                </a:cubicBezTo>
                <a:cubicBezTo>
                  <a:pt x="8524809" y="1348019"/>
                  <a:pt x="8445703" y="1377667"/>
                  <a:pt x="8416849" y="1367085"/>
                </a:cubicBezTo>
                <a:cubicBezTo>
                  <a:pt x="8350736" y="1379599"/>
                  <a:pt x="8346589" y="1391624"/>
                  <a:pt x="8278355" y="1386569"/>
                </a:cubicBezTo>
                <a:cubicBezTo>
                  <a:pt x="8268756" y="1398649"/>
                  <a:pt x="8183331" y="1371185"/>
                  <a:pt x="8197961" y="1392804"/>
                </a:cubicBezTo>
                <a:cubicBezTo>
                  <a:pt x="8175189" y="1391748"/>
                  <a:pt x="8158503" y="1383145"/>
                  <a:pt x="8171196" y="1397216"/>
                </a:cubicBezTo>
                <a:cubicBezTo>
                  <a:pt x="8141821" y="1397466"/>
                  <a:pt x="8125626" y="1386947"/>
                  <a:pt x="8087910" y="1386449"/>
                </a:cubicBezTo>
                <a:cubicBezTo>
                  <a:pt x="8029319" y="1362701"/>
                  <a:pt x="8020916" y="1407035"/>
                  <a:pt x="7974579" y="1383439"/>
                </a:cubicBezTo>
                <a:cubicBezTo>
                  <a:pt x="7912074" y="1402493"/>
                  <a:pt x="7841761" y="1389550"/>
                  <a:pt x="7768351" y="1395051"/>
                </a:cubicBezTo>
                <a:cubicBezTo>
                  <a:pt x="7741665" y="1390266"/>
                  <a:pt x="7663663" y="1410813"/>
                  <a:pt x="7635985" y="1386363"/>
                </a:cubicBezTo>
                <a:cubicBezTo>
                  <a:pt x="7646173" y="1415707"/>
                  <a:pt x="7542198" y="1378410"/>
                  <a:pt x="7466069" y="1377654"/>
                </a:cubicBezTo>
                <a:cubicBezTo>
                  <a:pt x="7427626" y="1403818"/>
                  <a:pt x="7337822" y="1398948"/>
                  <a:pt x="7355642" y="1407761"/>
                </a:cubicBezTo>
                <a:cubicBezTo>
                  <a:pt x="7270634" y="1390553"/>
                  <a:pt x="7306340" y="1403822"/>
                  <a:pt x="7215220" y="1397856"/>
                </a:cubicBezTo>
                <a:cubicBezTo>
                  <a:pt x="7175381" y="1421457"/>
                  <a:pt x="7122339" y="1428094"/>
                  <a:pt x="7082147" y="1406113"/>
                </a:cubicBezTo>
                <a:cubicBezTo>
                  <a:pt x="7040624" y="1425217"/>
                  <a:pt x="7029993" y="1391726"/>
                  <a:pt x="6987129" y="1404834"/>
                </a:cubicBezTo>
                <a:cubicBezTo>
                  <a:pt x="6953477" y="1411964"/>
                  <a:pt x="6957479" y="1421694"/>
                  <a:pt x="6907567" y="1419149"/>
                </a:cubicBezTo>
                <a:cubicBezTo>
                  <a:pt x="6863513" y="1408514"/>
                  <a:pt x="6803088" y="1434619"/>
                  <a:pt x="6748428" y="1420308"/>
                </a:cubicBezTo>
                <a:cubicBezTo>
                  <a:pt x="6728317" y="1416860"/>
                  <a:pt x="6666046" y="1417296"/>
                  <a:pt x="6654257" y="1424143"/>
                </a:cubicBezTo>
                <a:cubicBezTo>
                  <a:pt x="6641271" y="1425628"/>
                  <a:pt x="6626125" y="1423202"/>
                  <a:pt x="6620123" y="1430535"/>
                </a:cubicBezTo>
                <a:cubicBezTo>
                  <a:pt x="6610208" y="1439359"/>
                  <a:pt x="6564906" y="1425734"/>
                  <a:pt x="6571355" y="1436144"/>
                </a:cubicBezTo>
                <a:cubicBezTo>
                  <a:pt x="6539188" y="1426808"/>
                  <a:pt x="6513602" y="1445293"/>
                  <a:pt x="6486557" y="1449861"/>
                </a:cubicBezTo>
                <a:cubicBezTo>
                  <a:pt x="6461221" y="1440598"/>
                  <a:pt x="6429457" y="1459319"/>
                  <a:pt x="6370419" y="1461649"/>
                </a:cubicBezTo>
                <a:cubicBezTo>
                  <a:pt x="6342558" y="1450937"/>
                  <a:pt x="6330664" y="1463365"/>
                  <a:pt x="6278839" y="1449160"/>
                </a:cubicBezTo>
                <a:cubicBezTo>
                  <a:pt x="6277206" y="1450621"/>
                  <a:pt x="6275057" y="1451978"/>
                  <a:pt x="6272455" y="1453191"/>
                </a:cubicBezTo>
                <a:cubicBezTo>
                  <a:pt x="6257338" y="1460236"/>
                  <a:pt x="6230567" y="1460979"/>
                  <a:pt x="6212659" y="1454850"/>
                </a:cubicBezTo>
                <a:cubicBezTo>
                  <a:pt x="6130994" y="1436046"/>
                  <a:pt x="6135790" y="1448771"/>
                  <a:pt x="6069317" y="1445838"/>
                </a:cubicBezTo>
                <a:cubicBezTo>
                  <a:pt x="5994738" y="1444791"/>
                  <a:pt x="5975991" y="1456673"/>
                  <a:pt x="5878477" y="1439180"/>
                </a:cubicBezTo>
                <a:cubicBezTo>
                  <a:pt x="5870803" y="1447519"/>
                  <a:pt x="5859206" y="1448153"/>
                  <a:pt x="5838387" y="1444679"/>
                </a:cubicBezTo>
                <a:cubicBezTo>
                  <a:pt x="5802317" y="1444778"/>
                  <a:pt x="5810848" y="1465165"/>
                  <a:pt x="5771136" y="1453639"/>
                </a:cubicBezTo>
                <a:cubicBezTo>
                  <a:pt x="5780732" y="1464484"/>
                  <a:pt x="5704275" y="1459369"/>
                  <a:pt x="5724081" y="1470431"/>
                </a:cubicBezTo>
                <a:cubicBezTo>
                  <a:pt x="5703536" y="1480946"/>
                  <a:pt x="5687323" y="1464719"/>
                  <a:pt x="5666577" y="1473921"/>
                </a:cubicBezTo>
                <a:cubicBezTo>
                  <a:pt x="5640974" y="1476520"/>
                  <a:pt x="5678275" y="1461854"/>
                  <a:pt x="5649068" y="1461676"/>
                </a:cubicBezTo>
                <a:cubicBezTo>
                  <a:pt x="5614218" y="1463443"/>
                  <a:pt x="5608578" y="1443299"/>
                  <a:pt x="5588902" y="1469647"/>
                </a:cubicBezTo>
                <a:cubicBezTo>
                  <a:pt x="5550386" y="1464321"/>
                  <a:pt x="5546573" y="1476049"/>
                  <a:pt x="5498090" y="1483173"/>
                </a:cubicBezTo>
                <a:cubicBezTo>
                  <a:pt x="5475226" y="1477314"/>
                  <a:pt x="5459293" y="1480930"/>
                  <a:pt x="5444641" y="1487602"/>
                </a:cubicBezTo>
                <a:cubicBezTo>
                  <a:pt x="5395328" y="1487320"/>
                  <a:pt x="5353572" y="1498007"/>
                  <a:pt x="5299812" y="1503362"/>
                </a:cubicBezTo>
                <a:cubicBezTo>
                  <a:pt x="5238326" y="1497756"/>
                  <a:pt x="5303225" y="1514963"/>
                  <a:pt x="5245752" y="1520612"/>
                </a:cubicBezTo>
                <a:cubicBezTo>
                  <a:pt x="5190753" y="1507732"/>
                  <a:pt x="5205712" y="1518627"/>
                  <a:pt x="5177807" y="1526802"/>
                </a:cubicBezTo>
                <a:lnTo>
                  <a:pt x="5113910" y="1533205"/>
                </a:lnTo>
                <a:lnTo>
                  <a:pt x="5059484" y="1546802"/>
                </a:lnTo>
                <a:lnTo>
                  <a:pt x="5038524" y="1545675"/>
                </a:lnTo>
                <a:lnTo>
                  <a:pt x="5026564" y="1545376"/>
                </a:lnTo>
                <a:cubicBezTo>
                  <a:pt x="5006873" y="1544046"/>
                  <a:pt x="4987701" y="1552900"/>
                  <a:pt x="4969433" y="1550865"/>
                </a:cubicBezTo>
                <a:cubicBezTo>
                  <a:pt x="4943627" y="1555066"/>
                  <a:pt x="4892754" y="1568818"/>
                  <a:pt x="4871726" y="1570584"/>
                </a:cubicBezTo>
                <a:cubicBezTo>
                  <a:pt x="4863638" y="1570310"/>
                  <a:pt x="4846771" y="1559566"/>
                  <a:pt x="4843267" y="1561459"/>
                </a:cubicBezTo>
                <a:lnTo>
                  <a:pt x="4821058" y="1553078"/>
                </a:lnTo>
                <a:lnTo>
                  <a:pt x="4791466" y="1561324"/>
                </a:lnTo>
                <a:lnTo>
                  <a:pt x="4784247" y="1562342"/>
                </a:lnTo>
                <a:cubicBezTo>
                  <a:pt x="4770593" y="1574121"/>
                  <a:pt x="4776816" y="1558072"/>
                  <a:pt x="4739309" y="1553948"/>
                </a:cubicBezTo>
                <a:cubicBezTo>
                  <a:pt x="4684311" y="1578213"/>
                  <a:pt x="4712803" y="1566697"/>
                  <a:pt x="4697562" y="1551206"/>
                </a:cubicBezTo>
                <a:lnTo>
                  <a:pt x="4650737" y="1537381"/>
                </a:lnTo>
                <a:cubicBezTo>
                  <a:pt x="4628208" y="1530633"/>
                  <a:pt x="4609654" y="1567617"/>
                  <a:pt x="4583150" y="1529064"/>
                </a:cubicBezTo>
                <a:cubicBezTo>
                  <a:pt x="4575879" y="1527088"/>
                  <a:pt x="4527005" y="1532552"/>
                  <a:pt x="4521734" y="1529359"/>
                </a:cubicBezTo>
                <a:cubicBezTo>
                  <a:pt x="4457980" y="1517590"/>
                  <a:pt x="4465052" y="1532003"/>
                  <a:pt x="4382398" y="1534108"/>
                </a:cubicBezTo>
                <a:cubicBezTo>
                  <a:pt x="4347480" y="1506889"/>
                  <a:pt x="4310783" y="1494709"/>
                  <a:pt x="4221826" y="1500972"/>
                </a:cubicBezTo>
                <a:cubicBezTo>
                  <a:pt x="4174471" y="1526598"/>
                  <a:pt x="4136675" y="1542031"/>
                  <a:pt x="4096601" y="1521563"/>
                </a:cubicBezTo>
                <a:cubicBezTo>
                  <a:pt x="4015086" y="1550501"/>
                  <a:pt x="3986123" y="1519347"/>
                  <a:pt x="4002441" y="1528912"/>
                </a:cubicBezTo>
                <a:cubicBezTo>
                  <a:pt x="3967120" y="1539744"/>
                  <a:pt x="3931774" y="1526729"/>
                  <a:pt x="3833906" y="1516637"/>
                </a:cubicBezTo>
                <a:cubicBezTo>
                  <a:pt x="3781438" y="1538249"/>
                  <a:pt x="3822855" y="1526006"/>
                  <a:pt x="3763845" y="1501782"/>
                </a:cubicBezTo>
                <a:cubicBezTo>
                  <a:pt x="3734533" y="1525292"/>
                  <a:pt x="3677359" y="1524487"/>
                  <a:pt x="3673583" y="1501471"/>
                </a:cubicBezTo>
                <a:cubicBezTo>
                  <a:pt x="3663687" y="1502855"/>
                  <a:pt x="3650245" y="1528777"/>
                  <a:pt x="3640771" y="1531025"/>
                </a:cubicBezTo>
                <a:lnTo>
                  <a:pt x="3576170" y="1516288"/>
                </a:lnTo>
                <a:lnTo>
                  <a:pt x="3540258" y="1516976"/>
                </a:lnTo>
                <a:lnTo>
                  <a:pt x="3522853" y="1538044"/>
                </a:lnTo>
                <a:lnTo>
                  <a:pt x="3480929" y="1526739"/>
                </a:lnTo>
                <a:cubicBezTo>
                  <a:pt x="3469671" y="1527693"/>
                  <a:pt x="3444273" y="1543724"/>
                  <a:pt x="3430805" y="1542521"/>
                </a:cubicBezTo>
                <a:cubicBezTo>
                  <a:pt x="3386352" y="1529947"/>
                  <a:pt x="3347457" y="1537200"/>
                  <a:pt x="3292707" y="1520490"/>
                </a:cubicBezTo>
                <a:cubicBezTo>
                  <a:pt x="3271897" y="1516147"/>
                  <a:pt x="3203347" y="1513732"/>
                  <a:pt x="3187872" y="1519991"/>
                </a:cubicBezTo>
                <a:cubicBezTo>
                  <a:pt x="3173062" y="1520872"/>
                  <a:pt x="3157325" y="1517771"/>
                  <a:pt x="3148026" y="1524777"/>
                </a:cubicBezTo>
                <a:cubicBezTo>
                  <a:pt x="3133878" y="1533085"/>
                  <a:pt x="3089156" y="1517485"/>
                  <a:pt x="3092394" y="1528115"/>
                </a:cubicBezTo>
                <a:cubicBezTo>
                  <a:pt x="3060512" y="1517374"/>
                  <a:pt x="3025593" y="1534558"/>
                  <a:pt x="2994200" y="1537857"/>
                </a:cubicBezTo>
                <a:cubicBezTo>
                  <a:pt x="2969798" y="1527501"/>
                  <a:pt x="2927999" y="1544636"/>
                  <a:pt x="2862301" y="1544250"/>
                </a:cubicBezTo>
                <a:cubicBezTo>
                  <a:pt x="2835658" y="1532340"/>
                  <a:pt x="2818008" y="1544135"/>
                  <a:pt x="2766335" y="1527662"/>
                </a:cubicBezTo>
                <a:cubicBezTo>
                  <a:pt x="2764004" y="1529036"/>
                  <a:pt x="2761142" y="1530285"/>
                  <a:pt x="2757836" y="1531371"/>
                </a:cubicBezTo>
                <a:cubicBezTo>
                  <a:pt x="2738633" y="1537675"/>
                  <a:pt x="2708957" y="1537188"/>
                  <a:pt x="2691555" y="1530283"/>
                </a:cubicBezTo>
                <a:cubicBezTo>
                  <a:pt x="2608810" y="1507878"/>
                  <a:pt x="2611304" y="1510787"/>
                  <a:pt x="2539383" y="1504835"/>
                </a:cubicBezTo>
                <a:cubicBezTo>
                  <a:pt x="2457862" y="1500384"/>
                  <a:pt x="2478670" y="1542474"/>
                  <a:pt x="2378036" y="1520645"/>
                </a:cubicBezTo>
                <a:cubicBezTo>
                  <a:pt x="2366529" y="1528574"/>
                  <a:pt x="2341629" y="1515421"/>
                  <a:pt x="2320049" y="1511019"/>
                </a:cubicBezTo>
                <a:cubicBezTo>
                  <a:pt x="2280399" y="1509467"/>
                  <a:pt x="2278267" y="1522148"/>
                  <a:pt x="2238909" y="1508888"/>
                </a:cubicBezTo>
                <a:cubicBezTo>
                  <a:pt x="2245444" y="1520095"/>
                  <a:pt x="2163364" y="1519472"/>
                  <a:pt x="2181031" y="1531361"/>
                </a:cubicBezTo>
                <a:cubicBezTo>
                  <a:pt x="2154585" y="1540861"/>
                  <a:pt x="2138796" y="1516056"/>
                  <a:pt x="2112613" y="1524245"/>
                </a:cubicBezTo>
                <a:cubicBezTo>
                  <a:pt x="2083537" y="1525655"/>
                  <a:pt x="2078233" y="1524725"/>
                  <a:pt x="2046221" y="1523212"/>
                </a:cubicBezTo>
                <a:cubicBezTo>
                  <a:pt x="2007296" y="1523373"/>
                  <a:pt x="2032394" y="1491187"/>
                  <a:pt x="2001057" y="1516449"/>
                </a:cubicBezTo>
                <a:cubicBezTo>
                  <a:pt x="1960724" y="1509398"/>
                  <a:pt x="1976058" y="1528820"/>
                  <a:pt x="1920184" y="1533676"/>
                </a:cubicBezTo>
                <a:cubicBezTo>
                  <a:pt x="1897238" y="1526813"/>
                  <a:pt x="1877505" y="1527174"/>
                  <a:pt x="1835994" y="1527678"/>
                </a:cubicBezTo>
                <a:cubicBezTo>
                  <a:pt x="1794483" y="1528182"/>
                  <a:pt x="1726077" y="1533693"/>
                  <a:pt x="1671119" y="1536701"/>
                </a:cubicBezTo>
                <a:cubicBezTo>
                  <a:pt x="1605663" y="1528324"/>
                  <a:pt x="1630763" y="1553523"/>
                  <a:pt x="1565556" y="1556503"/>
                </a:cubicBezTo>
                <a:cubicBezTo>
                  <a:pt x="1501959" y="1539013"/>
                  <a:pt x="1462468" y="1572800"/>
                  <a:pt x="1407755" y="1571444"/>
                </a:cubicBezTo>
                <a:cubicBezTo>
                  <a:pt x="1319286" y="1555448"/>
                  <a:pt x="1429251" y="1585263"/>
                  <a:pt x="1291872" y="1579471"/>
                </a:cubicBezTo>
                <a:cubicBezTo>
                  <a:pt x="1284192" y="1576816"/>
                  <a:pt x="1243590" y="1599390"/>
                  <a:pt x="1245251" y="1603018"/>
                </a:cubicBezTo>
                <a:cubicBezTo>
                  <a:pt x="1236562" y="1601891"/>
                  <a:pt x="1184091" y="1586977"/>
                  <a:pt x="1181938" y="1592789"/>
                </a:cubicBezTo>
                <a:cubicBezTo>
                  <a:pt x="1138153" y="1593474"/>
                  <a:pt x="1130439" y="1578153"/>
                  <a:pt x="1091432" y="1571003"/>
                </a:cubicBezTo>
                <a:cubicBezTo>
                  <a:pt x="1007000" y="1580980"/>
                  <a:pt x="1001377" y="1557850"/>
                  <a:pt x="940355" y="1560638"/>
                </a:cubicBezTo>
                <a:cubicBezTo>
                  <a:pt x="891367" y="1572083"/>
                  <a:pt x="924846" y="1558773"/>
                  <a:pt x="868264" y="1566392"/>
                </a:cubicBezTo>
                <a:cubicBezTo>
                  <a:pt x="848640" y="1547574"/>
                  <a:pt x="814997" y="1568391"/>
                  <a:pt x="792765" y="1563102"/>
                </a:cubicBezTo>
                <a:cubicBezTo>
                  <a:pt x="758082" y="1585102"/>
                  <a:pt x="689950" y="1563038"/>
                  <a:pt x="653153" y="1563516"/>
                </a:cubicBezTo>
                <a:cubicBezTo>
                  <a:pt x="591300" y="1567692"/>
                  <a:pt x="576686" y="1582565"/>
                  <a:pt x="541933" y="1561051"/>
                </a:cubicBezTo>
                <a:cubicBezTo>
                  <a:pt x="537775" y="1570056"/>
                  <a:pt x="508236" y="1570304"/>
                  <a:pt x="472797" y="1568904"/>
                </a:cubicBezTo>
                <a:cubicBezTo>
                  <a:pt x="458898" y="1573560"/>
                  <a:pt x="425270" y="1567476"/>
                  <a:pt x="396059" y="1560970"/>
                </a:cubicBezTo>
                <a:cubicBezTo>
                  <a:pt x="431016" y="1548467"/>
                  <a:pt x="332180" y="1575204"/>
                  <a:pt x="336819" y="1560892"/>
                </a:cubicBezTo>
                <a:cubicBezTo>
                  <a:pt x="292157" y="1552383"/>
                  <a:pt x="263346" y="1557575"/>
                  <a:pt x="267163" y="1531913"/>
                </a:cubicBezTo>
                <a:cubicBezTo>
                  <a:pt x="253228" y="1516946"/>
                  <a:pt x="198100" y="1540864"/>
                  <a:pt x="196644" y="1524565"/>
                </a:cubicBezTo>
                <a:cubicBezTo>
                  <a:pt x="172602" y="1535342"/>
                  <a:pt x="127394" y="1518578"/>
                  <a:pt x="86819" y="1519517"/>
                </a:cubicBezTo>
                <a:cubicBezTo>
                  <a:pt x="78537" y="1512257"/>
                  <a:pt x="69224" y="1512723"/>
                  <a:pt x="53369" y="1516853"/>
                </a:cubicBezTo>
                <a:cubicBezTo>
                  <a:pt x="37131" y="1517503"/>
                  <a:pt x="19976" y="1516838"/>
                  <a:pt x="2359" y="1515247"/>
                </a:cubicBezTo>
                <a:lnTo>
                  <a:pt x="0" y="1514932"/>
                </a:lnTo>
                <a:lnTo>
                  <a:pt x="0"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2D981920-9C66-6FCB-AF0C-857364889C6D}"/>
              </a:ext>
            </a:extLst>
          </p:cNvPr>
          <p:cNvSpPr>
            <a:spLocks noGrp="1"/>
          </p:cNvSpPr>
          <p:nvPr>
            <p:ph type="title"/>
          </p:nvPr>
        </p:nvSpPr>
        <p:spPr>
          <a:xfrm>
            <a:off x="1629751" y="1118473"/>
            <a:ext cx="8924392" cy="1037867"/>
          </a:xfrm>
        </p:spPr>
        <p:txBody>
          <a:bodyPr>
            <a:normAutofit/>
          </a:bodyPr>
          <a:lstStyle/>
          <a:p>
            <a:pPr algn="ctr"/>
            <a:r>
              <a:rPr lang="es-MX" dirty="0"/>
              <a:t>CONCEPTOS</a:t>
            </a:r>
          </a:p>
        </p:txBody>
      </p:sp>
      <p:sp>
        <p:nvSpPr>
          <p:cNvPr id="15" name="Rectangle 6">
            <a:extLst>
              <a:ext uri="{FF2B5EF4-FFF2-40B4-BE49-F238E27FC236}">
                <a16:creationId xmlns:a16="http://schemas.microsoft.com/office/drawing/2014/main" id="{B24A3A03-2C4E-45B5-B388-FAD638CDF0A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096548" y="662268"/>
            <a:ext cx="1707751" cy="42898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lnTo>
                  <a:pt x="2164992" y="12386"/>
                </a:lnTo>
                <a:cubicBezTo>
                  <a:pt x="2164717" y="43049"/>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60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59D24043-EDF3-9569-80D5-BC70EBB2B9DE}"/>
              </a:ext>
            </a:extLst>
          </p:cNvPr>
          <p:cNvSpPr>
            <a:spLocks noGrp="1"/>
          </p:cNvSpPr>
          <p:nvPr>
            <p:ph idx="1"/>
          </p:nvPr>
        </p:nvSpPr>
        <p:spPr>
          <a:xfrm>
            <a:off x="1335820" y="2647598"/>
            <a:ext cx="9662615" cy="3474240"/>
          </a:xfrm>
        </p:spPr>
        <p:txBody>
          <a:bodyPr>
            <a:normAutofit fontScale="92500" lnSpcReduction="10000"/>
          </a:bodyPr>
          <a:lstStyle/>
          <a:p>
            <a:pPr marL="0" indent="0">
              <a:buNone/>
            </a:pPr>
            <a:r>
              <a:rPr lang="es-MX" dirty="0">
                <a:solidFill>
                  <a:srgbClr val="FF0000"/>
                </a:solidFill>
              </a:rPr>
              <a:t>CONCENTRACIÓN MEDIÁTICA:</a:t>
            </a:r>
          </a:p>
          <a:p>
            <a:pPr marL="0" indent="0">
              <a:buNone/>
            </a:pPr>
            <a:r>
              <a:rPr lang="es-MX" dirty="0"/>
              <a:t>Refiere al grado en que la propiedad, control o audiencia de los medios de comunicación se encuentra en manos de pocos actores. Puede presentarse como:</a:t>
            </a:r>
          </a:p>
          <a:p>
            <a:r>
              <a:rPr lang="es-MX" dirty="0"/>
              <a:t>Concentración mediática horizontal = mismos tipos de medios,</a:t>
            </a:r>
          </a:p>
          <a:p>
            <a:r>
              <a:rPr lang="es-MX" dirty="0"/>
              <a:t>Concentración mediática vertical = producción–distribución–difusión,</a:t>
            </a:r>
          </a:p>
          <a:p>
            <a:r>
              <a:rPr lang="es-MX" dirty="0"/>
              <a:t>Concentración mediática conglomerada = medios + otros sectores económicos).</a:t>
            </a:r>
          </a:p>
          <a:p>
            <a:pPr marL="0" indent="0">
              <a:buNone/>
            </a:pPr>
            <a:endParaRPr lang="es-MX" dirty="0"/>
          </a:p>
        </p:txBody>
      </p:sp>
      <p:pic>
        <p:nvPicPr>
          <p:cNvPr id="4" name="Picture 2" descr="No hay ninguna descripción de la foto disponible.">
            <a:extLst>
              <a:ext uri="{FF2B5EF4-FFF2-40B4-BE49-F238E27FC236}">
                <a16:creationId xmlns:a16="http://schemas.microsoft.com/office/drawing/2014/main" id="{AFEFEAA3-B672-F2DE-1439-136514D7D719}"/>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1706590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60AC610-06BE-10D4-4D2B-8613B3CB946E}"/>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17400B6A-DB8C-060A-1342-210419CB6CC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1" name="Rectangle 10">
            <a:extLst>
              <a:ext uri="{FF2B5EF4-FFF2-40B4-BE49-F238E27FC236}">
                <a16:creationId xmlns:a16="http://schemas.microsoft.com/office/drawing/2014/main" id="{FBD16135-C869-E50F-1FBF-72A662DCF99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A2A062C7-C040-244F-D266-3C37D04C6AD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64693" y="870265"/>
            <a:ext cx="9662615" cy="1603018"/>
          </a:xfrm>
          <a:custGeom>
            <a:avLst/>
            <a:gdLst>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4055448 w 9662615"/>
              <a:gd name="connsiteY72" fmla="*/ 1528913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86537 w 9662615"/>
              <a:gd name="connsiteY72" fmla="*/ 1523612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78036 w 9662615"/>
              <a:gd name="connsiteY92" fmla="*/ 1520645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89320 w 9662615"/>
              <a:gd name="connsiteY68" fmla="*/ 1534660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921303 w 9662615"/>
              <a:gd name="connsiteY56" fmla="*/ 1575379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082104 w 9662615"/>
              <a:gd name="connsiteY49" fmla="*/ 1547781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26564 w 9662615"/>
              <a:gd name="connsiteY53" fmla="*/ 1545376 h 1598136"/>
              <a:gd name="connsiteX54" fmla="*/ 4969433 w 9662615"/>
              <a:gd name="connsiteY54" fmla="*/ 1540263 h 1598136"/>
              <a:gd name="connsiteX55" fmla="*/ 4921303 w 9662615"/>
              <a:gd name="connsiteY55" fmla="*/ 1575379 h 1598136"/>
              <a:gd name="connsiteX56" fmla="*/ 4863775 w 9662615"/>
              <a:gd name="connsiteY56" fmla="*/ 1562633 h 1598136"/>
              <a:gd name="connsiteX57" fmla="*/ 4847242 w 9662615"/>
              <a:gd name="connsiteY57" fmla="*/ 1565435 h 1598136"/>
              <a:gd name="connsiteX58" fmla="*/ 4856839 w 9662615"/>
              <a:gd name="connsiteY58" fmla="*/ 1598136 h 1598136"/>
              <a:gd name="connsiteX59" fmla="*/ 4791466 w 9662615"/>
              <a:gd name="connsiteY59" fmla="*/ 1561324 h 1598136"/>
              <a:gd name="connsiteX60" fmla="*/ 4784247 w 9662615"/>
              <a:gd name="connsiteY60" fmla="*/ 1562342 h 1598136"/>
              <a:gd name="connsiteX61" fmla="*/ 4748477 w 9662615"/>
              <a:gd name="connsiteY61" fmla="*/ 1556925 h 1598136"/>
              <a:gd name="connsiteX62" fmla="*/ 4730033 w 9662615"/>
              <a:gd name="connsiteY62" fmla="*/ 1555274 h 1598136"/>
              <a:gd name="connsiteX63" fmla="*/ 4724747 w 9662615"/>
              <a:gd name="connsiteY63" fmla="*/ 1552439 h 1598136"/>
              <a:gd name="connsiteX64" fmla="*/ 4697562 w 9662615"/>
              <a:gd name="connsiteY64" fmla="*/ 1551206 h 1598136"/>
              <a:gd name="connsiteX65" fmla="*/ 4662664 w 9662615"/>
              <a:gd name="connsiteY65" fmla="*/ 1573162 h 1598136"/>
              <a:gd name="connsiteX66" fmla="*/ 4603028 w 9662615"/>
              <a:gd name="connsiteY66" fmla="*/ 1568821 h 1598136"/>
              <a:gd name="connsiteX67" fmla="*/ 4541612 w 9662615"/>
              <a:gd name="connsiteY67" fmla="*/ 1545262 h 1598136"/>
              <a:gd name="connsiteX68" fmla="*/ 4422155 w 9662615"/>
              <a:gd name="connsiteY68" fmla="*/ 1542059 h 1598136"/>
              <a:gd name="connsiteX69" fmla="*/ 4221826 w 9662615"/>
              <a:gd name="connsiteY69" fmla="*/ 1508923 h 1598136"/>
              <a:gd name="connsiteX70" fmla="*/ 4096601 w 9662615"/>
              <a:gd name="connsiteY70" fmla="*/ 1521563 h 1598136"/>
              <a:gd name="connsiteX71" fmla="*/ 3970635 w 9662615"/>
              <a:gd name="connsiteY71" fmla="*/ 1544815 h 1598136"/>
              <a:gd name="connsiteX72" fmla="*/ 3833906 w 9662615"/>
              <a:gd name="connsiteY72" fmla="*/ 1516637 h 1598136"/>
              <a:gd name="connsiteX73" fmla="*/ 3696258 w 9662615"/>
              <a:gd name="connsiteY73" fmla="*/ 1537563 h 1598136"/>
              <a:gd name="connsiteX74" fmla="*/ 3594070 w 9662615"/>
              <a:gd name="connsiteY74" fmla="*/ 1509422 h 1598136"/>
              <a:gd name="connsiteX75" fmla="*/ 3565233 w 9662615"/>
              <a:gd name="connsiteY75" fmla="*/ 1515122 h 1598136"/>
              <a:gd name="connsiteX76" fmla="*/ 3560267 w 9662615"/>
              <a:gd name="connsiteY76" fmla="*/ 1516288 h 1598136"/>
              <a:gd name="connsiteX77" fmla="*/ 3540258 w 9662615"/>
              <a:gd name="connsiteY77" fmla="*/ 1516976 h 1598136"/>
              <a:gd name="connsiteX78" fmla="*/ 3534780 w 9662615"/>
              <a:gd name="connsiteY78" fmla="*/ 1522141 h 1598136"/>
              <a:gd name="connsiteX79" fmla="*/ 3504783 w 9662615"/>
              <a:gd name="connsiteY79" fmla="*/ 1526739 h 1598136"/>
              <a:gd name="connsiteX80" fmla="*/ 3430805 w 9662615"/>
              <a:gd name="connsiteY80" fmla="*/ 1542521 h 1598136"/>
              <a:gd name="connsiteX81" fmla="*/ 3292707 w 9662615"/>
              <a:gd name="connsiteY81" fmla="*/ 1520490 h 1598136"/>
              <a:gd name="connsiteX82" fmla="*/ 3187872 w 9662615"/>
              <a:gd name="connsiteY82" fmla="*/ 1519991 h 1598136"/>
              <a:gd name="connsiteX83" fmla="*/ 3148026 w 9662615"/>
              <a:gd name="connsiteY83" fmla="*/ 1524777 h 1598136"/>
              <a:gd name="connsiteX84" fmla="*/ 3092394 w 9662615"/>
              <a:gd name="connsiteY84" fmla="*/ 1528115 h 1598136"/>
              <a:gd name="connsiteX85" fmla="*/ 2994200 w 9662615"/>
              <a:gd name="connsiteY85" fmla="*/ 1537857 h 1598136"/>
              <a:gd name="connsiteX86" fmla="*/ 2862301 w 9662615"/>
              <a:gd name="connsiteY86" fmla="*/ 1544250 h 1598136"/>
              <a:gd name="connsiteX87" fmla="*/ 2766335 w 9662615"/>
              <a:gd name="connsiteY87" fmla="*/ 1527662 h 1598136"/>
              <a:gd name="connsiteX88" fmla="*/ 2757836 w 9662615"/>
              <a:gd name="connsiteY88" fmla="*/ 1531371 h 1598136"/>
              <a:gd name="connsiteX89" fmla="*/ 2691555 w 9662615"/>
              <a:gd name="connsiteY89" fmla="*/ 1530283 h 1598136"/>
              <a:gd name="connsiteX90" fmla="*/ 2491676 w 9662615"/>
              <a:gd name="connsiteY90" fmla="*/ 1500859 h 1598136"/>
              <a:gd name="connsiteX91" fmla="*/ 2378036 w 9662615"/>
              <a:gd name="connsiteY91" fmla="*/ 1520645 h 1598136"/>
              <a:gd name="connsiteX92" fmla="*/ 2284269 w 9662615"/>
              <a:gd name="connsiteY92" fmla="*/ 1503068 h 1598136"/>
              <a:gd name="connsiteX93" fmla="*/ 2207104 w 9662615"/>
              <a:gd name="connsiteY93" fmla="*/ 1508888 h 1598136"/>
              <a:gd name="connsiteX94" fmla="*/ 2149226 w 9662615"/>
              <a:gd name="connsiteY94" fmla="*/ 1523409 h 1598136"/>
              <a:gd name="connsiteX95" fmla="*/ 2084783 w 9662615"/>
              <a:gd name="connsiteY95" fmla="*/ 1524245 h 1598136"/>
              <a:gd name="connsiteX96" fmla="*/ 2070075 w 9662615"/>
              <a:gd name="connsiteY96" fmla="*/ 1511285 h 1598136"/>
              <a:gd name="connsiteX97" fmla="*/ 2001057 w 9662615"/>
              <a:gd name="connsiteY97" fmla="*/ 1516449 h 1598136"/>
              <a:gd name="connsiteX98" fmla="*/ 1896330 w 9662615"/>
              <a:gd name="connsiteY98" fmla="*/ 1525725 h 1598136"/>
              <a:gd name="connsiteX99" fmla="*/ 1835994 w 9662615"/>
              <a:gd name="connsiteY99" fmla="*/ 1527678 h 1598136"/>
              <a:gd name="connsiteX100" fmla="*/ 1671119 w 9662615"/>
              <a:gd name="connsiteY100" fmla="*/ 1536701 h 1598136"/>
              <a:gd name="connsiteX101" fmla="*/ 1601337 w 9662615"/>
              <a:gd name="connsiteY101" fmla="*/ 1548552 h 1598136"/>
              <a:gd name="connsiteX102" fmla="*/ 1407755 w 9662615"/>
              <a:gd name="connsiteY102" fmla="*/ 1571444 h 1598136"/>
              <a:gd name="connsiteX103" fmla="*/ 1271994 w 9662615"/>
              <a:gd name="connsiteY103" fmla="*/ 1579471 h 1598136"/>
              <a:gd name="connsiteX104" fmla="*/ 1249226 w 9662615"/>
              <a:gd name="connsiteY104" fmla="*/ 1583140 h 1598136"/>
              <a:gd name="connsiteX105" fmla="*/ 1217719 w 9662615"/>
              <a:gd name="connsiteY105" fmla="*/ 1580863 h 1598136"/>
              <a:gd name="connsiteX106" fmla="*/ 1091432 w 9662615"/>
              <a:gd name="connsiteY106" fmla="*/ 1571003 h 1598136"/>
              <a:gd name="connsiteX107" fmla="*/ 992039 w 9662615"/>
              <a:gd name="connsiteY107" fmla="*/ 1556662 h 1598136"/>
              <a:gd name="connsiteX108" fmla="*/ 868264 w 9662615"/>
              <a:gd name="connsiteY108" fmla="*/ 1566392 h 1598136"/>
              <a:gd name="connsiteX109" fmla="*/ 792765 w 9662615"/>
              <a:gd name="connsiteY109" fmla="*/ 1563102 h 1598136"/>
              <a:gd name="connsiteX110" fmla="*/ 669055 w 9662615"/>
              <a:gd name="connsiteY110" fmla="*/ 1543638 h 1598136"/>
              <a:gd name="connsiteX111" fmla="*/ 506152 w 9662615"/>
              <a:gd name="connsiteY111" fmla="*/ 1549124 h 1598136"/>
              <a:gd name="connsiteX112" fmla="*/ 472797 w 9662615"/>
              <a:gd name="connsiteY112" fmla="*/ 1568904 h 1598136"/>
              <a:gd name="connsiteX113" fmla="*/ 427864 w 9662615"/>
              <a:gd name="connsiteY113" fmla="*/ 1580848 h 1598136"/>
              <a:gd name="connsiteX114" fmla="*/ 408381 w 9662615"/>
              <a:gd name="connsiteY114" fmla="*/ 1552940 h 1598136"/>
              <a:gd name="connsiteX115" fmla="*/ 267163 w 9662615"/>
              <a:gd name="connsiteY115" fmla="*/ 1531913 h 1598136"/>
              <a:gd name="connsiteX116" fmla="*/ 196644 w 9662615"/>
              <a:gd name="connsiteY116" fmla="*/ 1524565 h 1598136"/>
              <a:gd name="connsiteX117" fmla="*/ 86819 w 9662615"/>
              <a:gd name="connsiteY117" fmla="*/ 1519517 h 1598136"/>
              <a:gd name="connsiteX118" fmla="*/ 53369 w 9662615"/>
              <a:gd name="connsiteY118" fmla="*/ 1516853 h 1598136"/>
              <a:gd name="connsiteX119" fmla="*/ 2359 w 9662615"/>
              <a:gd name="connsiteY119" fmla="*/ 1515247 h 1598136"/>
              <a:gd name="connsiteX120" fmla="*/ 0 w 9662615"/>
              <a:gd name="connsiteY120" fmla="*/ 1514932 h 1598136"/>
              <a:gd name="connsiteX121" fmla="*/ 0 w 9662615"/>
              <a:gd name="connsiteY121"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40263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50865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724747 w 9662615"/>
              <a:gd name="connsiteY62" fmla="*/ 1552439 h 1592835"/>
              <a:gd name="connsiteX63" fmla="*/ 4697562 w 9662615"/>
              <a:gd name="connsiteY63" fmla="*/ 1551206 h 1592835"/>
              <a:gd name="connsiteX64" fmla="*/ 4662664 w 9662615"/>
              <a:gd name="connsiteY64" fmla="*/ 1573162 h 1592835"/>
              <a:gd name="connsiteX65" fmla="*/ 4603028 w 9662615"/>
              <a:gd name="connsiteY65" fmla="*/ 1568821 h 1592835"/>
              <a:gd name="connsiteX66" fmla="*/ 4541612 w 9662615"/>
              <a:gd name="connsiteY66" fmla="*/ 1545262 h 1592835"/>
              <a:gd name="connsiteX67" fmla="*/ 4422155 w 9662615"/>
              <a:gd name="connsiteY67" fmla="*/ 1542059 h 1592835"/>
              <a:gd name="connsiteX68" fmla="*/ 4221826 w 9662615"/>
              <a:gd name="connsiteY68" fmla="*/ 1508923 h 1592835"/>
              <a:gd name="connsiteX69" fmla="*/ 4096601 w 9662615"/>
              <a:gd name="connsiteY69" fmla="*/ 1521563 h 1592835"/>
              <a:gd name="connsiteX70" fmla="*/ 3970635 w 9662615"/>
              <a:gd name="connsiteY70" fmla="*/ 1544815 h 1592835"/>
              <a:gd name="connsiteX71" fmla="*/ 3833906 w 9662615"/>
              <a:gd name="connsiteY71" fmla="*/ 1516637 h 1592835"/>
              <a:gd name="connsiteX72" fmla="*/ 3696258 w 9662615"/>
              <a:gd name="connsiteY72" fmla="*/ 1537563 h 1592835"/>
              <a:gd name="connsiteX73" fmla="*/ 3594070 w 9662615"/>
              <a:gd name="connsiteY73" fmla="*/ 1509422 h 1592835"/>
              <a:gd name="connsiteX74" fmla="*/ 3565233 w 9662615"/>
              <a:gd name="connsiteY74" fmla="*/ 1515122 h 1592835"/>
              <a:gd name="connsiteX75" fmla="*/ 3560267 w 9662615"/>
              <a:gd name="connsiteY75" fmla="*/ 1516288 h 1592835"/>
              <a:gd name="connsiteX76" fmla="*/ 3540258 w 9662615"/>
              <a:gd name="connsiteY76" fmla="*/ 1516976 h 1592835"/>
              <a:gd name="connsiteX77" fmla="*/ 3534780 w 9662615"/>
              <a:gd name="connsiteY77" fmla="*/ 1522141 h 1592835"/>
              <a:gd name="connsiteX78" fmla="*/ 3504783 w 9662615"/>
              <a:gd name="connsiteY78" fmla="*/ 1526739 h 1592835"/>
              <a:gd name="connsiteX79" fmla="*/ 3430805 w 9662615"/>
              <a:gd name="connsiteY79" fmla="*/ 1542521 h 1592835"/>
              <a:gd name="connsiteX80" fmla="*/ 3292707 w 9662615"/>
              <a:gd name="connsiteY80" fmla="*/ 1520490 h 1592835"/>
              <a:gd name="connsiteX81" fmla="*/ 3187872 w 9662615"/>
              <a:gd name="connsiteY81" fmla="*/ 1519991 h 1592835"/>
              <a:gd name="connsiteX82" fmla="*/ 3148026 w 9662615"/>
              <a:gd name="connsiteY82" fmla="*/ 1524777 h 1592835"/>
              <a:gd name="connsiteX83" fmla="*/ 3092394 w 9662615"/>
              <a:gd name="connsiteY83" fmla="*/ 1528115 h 1592835"/>
              <a:gd name="connsiteX84" fmla="*/ 2994200 w 9662615"/>
              <a:gd name="connsiteY84" fmla="*/ 1537857 h 1592835"/>
              <a:gd name="connsiteX85" fmla="*/ 2862301 w 9662615"/>
              <a:gd name="connsiteY85" fmla="*/ 1544250 h 1592835"/>
              <a:gd name="connsiteX86" fmla="*/ 2766335 w 9662615"/>
              <a:gd name="connsiteY86" fmla="*/ 1527662 h 1592835"/>
              <a:gd name="connsiteX87" fmla="*/ 2757836 w 9662615"/>
              <a:gd name="connsiteY87" fmla="*/ 1531371 h 1592835"/>
              <a:gd name="connsiteX88" fmla="*/ 2691555 w 9662615"/>
              <a:gd name="connsiteY88" fmla="*/ 1530283 h 1592835"/>
              <a:gd name="connsiteX89" fmla="*/ 2491676 w 9662615"/>
              <a:gd name="connsiteY89" fmla="*/ 1500859 h 1592835"/>
              <a:gd name="connsiteX90" fmla="*/ 2378036 w 9662615"/>
              <a:gd name="connsiteY90" fmla="*/ 1520645 h 1592835"/>
              <a:gd name="connsiteX91" fmla="*/ 2284269 w 9662615"/>
              <a:gd name="connsiteY91" fmla="*/ 1503068 h 1592835"/>
              <a:gd name="connsiteX92" fmla="*/ 2207104 w 9662615"/>
              <a:gd name="connsiteY92" fmla="*/ 1508888 h 1592835"/>
              <a:gd name="connsiteX93" fmla="*/ 2149226 w 9662615"/>
              <a:gd name="connsiteY93" fmla="*/ 1523409 h 1592835"/>
              <a:gd name="connsiteX94" fmla="*/ 2084783 w 9662615"/>
              <a:gd name="connsiteY94" fmla="*/ 1524245 h 1592835"/>
              <a:gd name="connsiteX95" fmla="*/ 2070075 w 9662615"/>
              <a:gd name="connsiteY95" fmla="*/ 1511285 h 1592835"/>
              <a:gd name="connsiteX96" fmla="*/ 2001057 w 9662615"/>
              <a:gd name="connsiteY96" fmla="*/ 1516449 h 1592835"/>
              <a:gd name="connsiteX97" fmla="*/ 1896330 w 9662615"/>
              <a:gd name="connsiteY97" fmla="*/ 1525725 h 1592835"/>
              <a:gd name="connsiteX98" fmla="*/ 1835994 w 9662615"/>
              <a:gd name="connsiteY98" fmla="*/ 1527678 h 1592835"/>
              <a:gd name="connsiteX99" fmla="*/ 1671119 w 9662615"/>
              <a:gd name="connsiteY99" fmla="*/ 1536701 h 1592835"/>
              <a:gd name="connsiteX100" fmla="*/ 1601337 w 9662615"/>
              <a:gd name="connsiteY100" fmla="*/ 1548552 h 1592835"/>
              <a:gd name="connsiteX101" fmla="*/ 1407755 w 9662615"/>
              <a:gd name="connsiteY101" fmla="*/ 1571444 h 1592835"/>
              <a:gd name="connsiteX102" fmla="*/ 1271994 w 9662615"/>
              <a:gd name="connsiteY102" fmla="*/ 1579471 h 1592835"/>
              <a:gd name="connsiteX103" fmla="*/ 1249226 w 9662615"/>
              <a:gd name="connsiteY103" fmla="*/ 1583140 h 1592835"/>
              <a:gd name="connsiteX104" fmla="*/ 1217719 w 9662615"/>
              <a:gd name="connsiteY104" fmla="*/ 1580863 h 1592835"/>
              <a:gd name="connsiteX105" fmla="*/ 1091432 w 9662615"/>
              <a:gd name="connsiteY105" fmla="*/ 1571003 h 1592835"/>
              <a:gd name="connsiteX106" fmla="*/ 992039 w 9662615"/>
              <a:gd name="connsiteY106" fmla="*/ 1556662 h 1592835"/>
              <a:gd name="connsiteX107" fmla="*/ 868264 w 9662615"/>
              <a:gd name="connsiteY107" fmla="*/ 1566392 h 1592835"/>
              <a:gd name="connsiteX108" fmla="*/ 792765 w 9662615"/>
              <a:gd name="connsiteY108" fmla="*/ 1563102 h 1592835"/>
              <a:gd name="connsiteX109" fmla="*/ 669055 w 9662615"/>
              <a:gd name="connsiteY109" fmla="*/ 1543638 h 1592835"/>
              <a:gd name="connsiteX110" fmla="*/ 506152 w 9662615"/>
              <a:gd name="connsiteY110" fmla="*/ 1549124 h 1592835"/>
              <a:gd name="connsiteX111" fmla="*/ 472797 w 9662615"/>
              <a:gd name="connsiteY111" fmla="*/ 1568904 h 1592835"/>
              <a:gd name="connsiteX112" fmla="*/ 427864 w 9662615"/>
              <a:gd name="connsiteY112" fmla="*/ 1580848 h 1592835"/>
              <a:gd name="connsiteX113" fmla="*/ 408381 w 9662615"/>
              <a:gd name="connsiteY113" fmla="*/ 1552940 h 1592835"/>
              <a:gd name="connsiteX114" fmla="*/ 267163 w 9662615"/>
              <a:gd name="connsiteY114" fmla="*/ 1531913 h 1592835"/>
              <a:gd name="connsiteX115" fmla="*/ 196644 w 9662615"/>
              <a:gd name="connsiteY115" fmla="*/ 1524565 h 1592835"/>
              <a:gd name="connsiteX116" fmla="*/ 86819 w 9662615"/>
              <a:gd name="connsiteY116" fmla="*/ 1519517 h 1592835"/>
              <a:gd name="connsiteX117" fmla="*/ 53369 w 9662615"/>
              <a:gd name="connsiteY117" fmla="*/ 1516853 h 1592835"/>
              <a:gd name="connsiteX118" fmla="*/ 2359 w 9662615"/>
              <a:gd name="connsiteY118" fmla="*/ 1515247 h 1592835"/>
              <a:gd name="connsiteX119" fmla="*/ 0 w 9662615"/>
              <a:gd name="connsiteY119" fmla="*/ 1514932 h 1592835"/>
              <a:gd name="connsiteX120" fmla="*/ 0 w 9662615"/>
              <a:gd name="connsiteY120"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697562 w 9662615"/>
              <a:gd name="connsiteY62" fmla="*/ 1551206 h 1592835"/>
              <a:gd name="connsiteX63" fmla="*/ 4662664 w 9662615"/>
              <a:gd name="connsiteY63" fmla="*/ 1573162 h 1592835"/>
              <a:gd name="connsiteX64" fmla="*/ 4603028 w 9662615"/>
              <a:gd name="connsiteY64" fmla="*/ 1568821 h 1592835"/>
              <a:gd name="connsiteX65" fmla="*/ 4541612 w 9662615"/>
              <a:gd name="connsiteY65" fmla="*/ 1545262 h 1592835"/>
              <a:gd name="connsiteX66" fmla="*/ 4422155 w 9662615"/>
              <a:gd name="connsiteY66" fmla="*/ 1542059 h 1592835"/>
              <a:gd name="connsiteX67" fmla="*/ 4221826 w 9662615"/>
              <a:gd name="connsiteY67" fmla="*/ 1508923 h 1592835"/>
              <a:gd name="connsiteX68" fmla="*/ 4096601 w 9662615"/>
              <a:gd name="connsiteY68" fmla="*/ 1521563 h 1592835"/>
              <a:gd name="connsiteX69" fmla="*/ 3970635 w 9662615"/>
              <a:gd name="connsiteY69" fmla="*/ 1544815 h 1592835"/>
              <a:gd name="connsiteX70" fmla="*/ 3833906 w 9662615"/>
              <a:gd name="connsiteY70" fmla="*/ 1516637 h 1592835"/>
              <a:gd name="connsiteX71" fmla="*/ 3696258 w 9662615"/>
              <a:gd name="connsiteY71" fmla="*/ 1537563 h 1592835"/>
              <a:gd name="connsiteX72" fmla="*/ 3594070 w 9662615"/>
              <a:gd name="connsiteY72" fmla="*/ 1509422 h 1592835"/>
              <a:gd name="connsiteX73" fmla="*/ 3565233 w 9662615"/>
              <a:gd name="connsiteY73" fmla="*/ 1515122 h 1592835"/>
              <a:gd name="connsiteX74" fmla="*/ 3560267 w 9662615"/>
              <a:gd name="connsiteY74" fmla="*/ 1516288 h 1592835"/>
              <a:gd name="connsiteX75" fmla="*/ 3540258 w 9662615"/>
              <a:gd name="connsiteY75" fmla="*/ 1516976 h 1592835"/>
              <a:gd name="connsiteX76" fmla="*/ 3534780 w 9662615"/>
              <a:gd name="connsiteY76" fmla="*/ 1522141 h 1592835"/>
              <a:gd name="connsiteX77" fmla="*/ 3504783 w 9662615"/>
              <a:gd name="connsiteY77" fmla="*/ 1526739 h 1592835"/>
              <a:gd name="connsiteX78" fmla="*/ 3430805 w 9662615"/>
              <a:gd name="connsiteY78" fmla="*/ 1542521 h 1592835"/>
              <a:gd name="connsiteX79" fmla="*/ 3292707 w 9662615"/>
              <a:gd name="connsiteY79" fmla="*/ 1520490 h 1592835"/>
              <a:gd name="connsiteX80" fmla="*/ 3187872 w 9662615"/>
              <a:gd name="connsiteY80" fmla="*/ 1519991 h 1592835"/>
              <a:gd name="connsiteX81" fmla="*/ 3148026 w 9662615"/>
              <a:gd name="connsiteY81" fmla="*/ 1524777 h 1592835"/>
              <a:gd name="connsiteX82" fmla="*/ 3092394 w 9662615"/>
              <a:gd name="connsiteY82" fmla="*/ 1528115 h 1592835"/>
              <a:gd name="connsiteX83" fmla="*/ 2994200 w 9662615"/>
              <a:gd name="connsiteY83" fmla="*/ 1537857 h 1592835"/>
              <a:gd name="connsiteX84" fmla="*/ 2862301 w 9662615"/>
              <a:gd name="connsiteY84" fmla="*/ 1544250 h 1592835"/>
              <a:gd name="connsiteX85" fmla="*/ 2766335 w 9662615"/>
              <a:gd name="connsiteY85" fmla="*/ 1527662 h 1592835"/>
              <a:gd name="connsiteX86" fmla="*/ 2757836 w 9662615"/>
              <a:gd name="connsiteY86" fmla="*/ 1531371 h 1592835"/>
              <a:gd name="connsiteX87" fmla="*/ 2691555 w 9662615"/>
              <a:gd name="connsiteY87" fmla="*/ 1530283 h 1592835"/>
              <a:gd name="connsiteX88" fmla="*/ 2491676 w 9662615"/>
              <a:gd name="connsiteY88" fmla="*/ 1500859 h 1592835"/>
              <a:gd name="connsiteX89" fmla="*/ 2378036 w 9662615"/>
              <a:gd name="connsiteY89" fmla="*/ 1520645 h 1592835"/>
              <a:gd name="connsiteX90" fmla="*/ 2284269 w 9662615"/>
              <a:gd name="connsiteY90" fmla="*/ 1503068 h 1592835"/>
              <a:gd name="connsiteX91" fmla="*/ 2207104 w 9662615"/>
              <a:gd name="connsiteY91" fmla="*/ 1508888 h 1592835"/>
              <a:gd name="connsiteX92" fmla="*/ 2149226 w 9662615"/>
              <a:gd name="connsiteY92" fmla="*/ 1523409 h 1592835"/>
              <a:gd name="connsiteX93" fmla="*/ 2084783 w 9662615"/>
              <a:gd name="connsiteY93" fmla="*/ 1524245 h 1592835"/>
              <a:gd name="connsiteX94" fmla="*/ 2070075 w 9662615"/>
              <a:gd name="connsiteY94" fmla="*/ 1511285 h 1592835"/>
              <a:gd name="connsiteX95" fmla="*/ 2001057 w 9662615"/>
              <a:gd name="connsiteY95" fmla="*/ 1516449 h 1592835"/>
              <a:gd name="connsiteX96" fmla="*/ 1896330 w 9662615"/>
              <a:gd name="connsiteY96" fmla="*/ 1525725 h 1592835"/>
              <a:gd name="connsiteX97" fmla="*/ 1835994 w 9662615"/>
              <a:gd name="connsiteY97" fmla="*/ 1527678 h 1592835"/>
              <a:gd name="connsiteX98" fmla="*/ 1671119 w 9662615"/>
              <a:gd name="connsiteY98" fmla="*/ 1536701 h 1592835"/>
              <a:gd name="connsiteX99" fmla="*/ 1601337 w 9662615"/>
              <a:gd name="connsiteY99" fmla="*/ 1548552 h 1592835"/>
              <a:gd name="connsiteX100" fmla="*/ 1407755 w 9662615"/>
              <a:gd name="connsiteY100" fmla="*/ 1571444 h 1592835"/>
              <a:gd name="connsiteX101" fmla="*/ 1271994 w 9662615"/>
              <a:gd name="connsiteY101" fmla="*/ 1579471 h 1592835"/>
              <a:gd name="connsiteX102" fmla="*/ 1249226 w 9662615"/>
              <a:gd name="connsiteY102" fmla="*/ 1583140 h 1592835"/>
              <a:gd name="connsiteX103" fmla="*/ 1217719 w 9662615"/>
              <a:gd name="connsiteY103" fmla="*/ 1580863 h 1592835"/>
              <a:gd name="connsiteX104" fmla="*/ 1091432 w 9662615"/>
              <a:gd name="connsiteY104" fmla="*/ 1571003 h 1592835"/>
              <a:gd name="connsiteX105" fmla="*/ 992039 w 9662615"/>
              <a:gd name="connsiteY105" fmla="*/ 1556662 h 1592835"/>
              <a:gd name="connsiteX106" fmla="*/ 868264 w 9662615"/>
              <a:gd name="connsiteY106" fmla="*/ 1566392 h 1592835"/>
              <a:gd name="connsiteX107" fmla="*/ 792765 w 9662615"/>
              <a:gd name="connsiteY107" fmla="*/ 1563102 h 1592835"/>
              <a:gd name="connsiteX108" fmla="*/ 669055 w 9662615"/>
              <a:gd name="connsiteY108" fmla="*/ 1543638 h 1592835"/>
              <a:gd name="connsiteX109" fmla="*/ 506152 w 9662615"/>
              <a:gd name="connsiteY109" fmla="*/ 1549124 h 1592835"/>
              <a:gd name="connsiteX110" fmla="*/ 472797 w 9662615"/>
              <a:gd name="connsiteY110" fmla="*/ 1568904 h 1592835"/>
              <a:gd name="connsiteX111" fmla="*/ 427864 w 9662615"/>
              <a:gd name="connsiteY111" fmla="*/ 1580848 h 1592835"/>
              <a:gd name="connsiteX112" fmla="*/ 408381 w 9662615"/>
              <a:gd name="connsiteY112" fmla="*/ 1552940 h 1592835"/>
              <a:gd name="connsiteX113" fmla="*/ 267163 w 9662615"/>
              <a:gd name="connsiteY113" fmla="*/ 1531913 h 1592835"/>
              <a:gd name="connsiteX114" fmla="*/ 196644 w 9662615"/>
              <a:gd name="connsiteY114" fmla="*/ 1524565 h 1592835"/>
              <a:gd name="connsiteX115" fmla="*/ 86819 w 9662615"/>
              <a:gd name="connsiteY115" fmla="*/ 1519517 h 1592835"/>
              <a:gd name="connsiteX116" fmla="*/ 53369 w 9662615"/>
              <a:gd name="connsiteY116" fmla="*/ 1516853 h 1592835"/>
              <a:gd name="connsiteX117" fmla="*/ 2359 w 9662615"/>
              <a:gd name="connsiteY117" fmla="*/ 1515247 h 1592835"/>
              <a:gd name="connsiteX118" fmla="*/ 0 w 9662615"/>
              <a:gd name="connsiteY118" fmla="*/ 1514932 h 1592835"/>
              <a:gd name="connsiteX119" fmla="*/ 0 w 9662615"/>
              <a:gd name="connsiteY119"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0033 w 9662615"/>
              <a:gd name="connsiteY60" fmla="*/ 1555274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5334 w 9662615"/>
              <a:gd name="connsiteY60" fmla="*/ 1581778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565435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21094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21094"/>
              <a:gd name="connsiteX1" fmla="*/ 9662615 w 9662615"/>
              <a:gd name="connsiteY1" fmla="*/ 0 h 1621094"/>
              <a:gd name="connsiteX2" fmla="*/ 9662615 w 9662615"/>
              <a:gd name="connsiteY2" fmla="*/ 1280346 h 1621094"/>
              <a:gd name="connsiteX3" fmla="*/ 9658420 w 9662615"/>
              <a:gd name="connsiteY3" fmla="*/ 1280106 h 1621094"/>
              <a:gd name="connsiteX4" fmla="*/ 9469546 w 9662615"/>
              <a:gd name="connsiteY4" fmla="*/ 1289837 h 1621094"/>
              <a:gd name="connsiteX5" fmla="*/ 9385895 w 9662615"/>
              <a:gd name="connsiteY5" fmla="*/ 1269203 h 1621094"/>
              <a:gd name="connsiteX6" fmla="*/ 9144767 w 9662615"/>
              <a:gd name="connsiteY6" fmla="*/ 1264120 h 1621094"/>
              <a:gd name="connsiteX7" fmla="*/ 8837252 w 9662615"/>
              <a:gd name="connsiteY7" fmla="*/ 1350515 h 1621094"/>
              <a:gd name="connsiteX8" fmla="*/ 8705466 w 9662615"/>
              <a:gd name="connsiteY8" fmla="*/ 1342419 h 1621094"/>
              <a:gd name="connsiteX9" fmla="*/ 8652221 w 9662615"/>
              <a:gd name="connsiteY9" fmla="*/ 1326906 h 1621094"/>
              <a:gd name="connsiteX10" fmla="*/ 8632312 w 9662615"/>
              <a:gd name="connsiteY10" fmla="*/ 1326025 h 1621094"/>
              <a:gd name="connsiteX11" fmla="*/ 8591582 w 9662615"/>
              <a:gd name="connsiteY11" fmla="*/ 1341666 h 1621094"/>
              <a:gd name="connsiteX12" fmla="*/ 8537336 w 9662615"/>
              <a:gd name="connsiteY12" fmla="*/ 1341684 h 1621094"/>
              <a:gd name="connsiteX13" fmla="*/ 8472508 w 9662615"/>
              <a:gd name="connsiteY13" fmla="*/ 1363109 h 1621094"/>
              <a:gd name="connsiteX14" fmla="*/ 8258477 w 9662615"/>
              <a:gd name="connsiteY14" fmla="*/ 1370666 h 1621094"/>
              <a:gd name="connsiteX15" fmla="*/ 8197961 w 9662615"/>
              <a:gd name="connsiteY15" fmla="*/ 1392804 h 1621094"/>
              <a:gd name="connsiteX16" fmla="*/ 8171196 w 9662615"/>
              <a:gd name="connsiteY16" fmla="*/ 1397216 h 1621094"/>
              <a:gd name="connsiteX17" fmla="*/ 8127667 w 9662615"/>
              <a:gd name="connsiteY17" fmla="*/ 1418254 h 1621094"/>
              <a:gd name="connsiteX18" fmla="*/ 7974579 w 9662615"/>
              <a:gd name="connsiteY18" fmla="*/ 1383439 h 1621094"/>
              <a:gd name="connsiteX19" fmla="*/ 7768351 w 9662615"/>
              <a:gd name="connsiteY19" fmla="*/ 1395051 h 1621094"/>
              <a:gd name="connsiteX20" fmla="*/ 7635985 w 9662615"/>
              <a:gd name="connsiteY20" fmla="*/ 1386363 h 1621094"/>
              <a:gd name="connsiteX21" fmla="*/ 7466069 w 9662615"/>
              <a:gd name="connsiteY21" fmla="*/ 1377654 h 1621094"/>
              <a:gd name="connsiteX22" fmla="*/ 7355642 w 9662615"/>
              <a:gd name="connsiteY22" fmla="*/ 1407761 h 1621094"/>
              <a:gd name="connsiteX23" fmla="*/ 7151610 w 9662615"/>
              <a:gd name="connsiteY23" fmla="*/ 1397856 h 1621094"/>
              <a:gd name="connsiteX24" fmla="*/ 7082147 w 9662615"/>
              <a:gd name="connsiteY24" fmla="*/ 1406113 h 1621094"/>
              <a:gd name="connsiteX25" fmla="*/ 7014958 w 9662615"/>
              <a:gd name="connsiteY25" fmla="*/ 1396883 h 1621094"/>
              <a:gd name="connsiteX26" fmla="*/ 6907567 w 9662615"/>
              <a:gd name="connsiteY26" fmla="*/ 1419149 h 1621094"/>
              <a:gd name="connsiteX27" fmla="*/ 6748428 w 9662615"/>
              <a:gd name="connsiteY27" fmla="*/ 1420308 h 1621094"/>
              <a:gd name="connsiteX28" fmla="*/ 6654257 w 9662615"/>
              <a:gd name="connsiteY28" fmla="*/ 1424143 h 1621094"/>
              <a:gd name="connsiteX29" fmla="*/ 6620123 w 9662615"/>
              <a:gd name="connsiteY29" fmla="*/ 1430535 h 1621094"/>
              <a:gd name="connsiteX30" fmla="*/ 6571355 w 9662615"/>
              <a:gd name="connsiteY30" fmla="*/ 1436144 h 1621094"/>
              <a:gd name="connsiteX31" fmla="*/ 6486557 w 9662615"/>
              <a:gd name="connsiteY31" fmla="*/ 1449861 h 1621094"/>
              <a:gd name="connsiteX32" fmla="*/ 6370419 w 9662615"/>
              <a:gd name="connsiteY32" fmla="*/ 1461649 h 1621094"/>
              <a:gd name="connsiteX33" fmla="*/ 6278839 w 9662615"/>
              <a:gd name="connsiteY33" fmla="*/ 1449160 h 1621094"/>
              <a:gd name="connsiteX34" fmla="*/ 6272455 w 9662615"/>
              <a:gd name="connsiteY34" fmla="*/ 1453191 h 1621094"/>
              <a:gd name="connsiteX35" fmla="*/ 6212659 w 9662615"/>
              <a:gd name="connsiteY35" fmla="*/ 1454850 h 1621094"/>
              <a:gd name="connsiteX36" fmla="*/ 6069317 w 9662615"/>
              <a:gd name="connsiteY36" fmla="*/ 1445838 h 1621094"/>
              <a:gd name="connsiteX37" fmla="*/ 5878477 w 9662615"/>
              <a:gd name="connsiteY37" fmla="*/ 1439180 h 1621094"/>
              <a:gd name="connsiteX38" fmla="*/ 5838387 w 9662615"/>
              <a:gd name="connsiteY38" fmla="*/ 1444679 h 1621094"/>
              <a:gd name="connsiteX39" fmla="*/ 5771136 w 9662615"/>
              <a:gd name="connsiteY39" fmla="*/ 1453639 h 1621094"/>
              <a:gd name="connsiteX40" fmla="*/ 5724081 w 9662615"/>
              <a:gd name="connsiteY40" fmla="*/ 1470431 h 1621094"/>
              <a:gd name="connsiteX41" fmla="*/ 5666577 w 9662615"/>
              <a:gd name="connsiteY41" fmla="*/ 1473921 h 1621094"/>
              <a:gd name="connsiteX42" fmla="*/ 5649068 w 9662615"/>
              <a:gd name="connsiteY42" fmla="*/ 1461676 h 1621094"/>
              <a:gd name="connsiteX43" fmla="*/ 5588902 w 9662615"/>
              <a:gd name="connsiteY43" fmla="*/ 1469647 h 1621094"/>
              <a:gd name="connsiteX44" fmla="*/ 5498090 w 9662615"/>
              <a:gd name="connsiteY44" fmla="*/ 1483173 h 1621094"/>
              <a:gd name="connsiteX45" fmla="*/ 5444641 w 9662615"/>
              <a:gd name="connsiteY45" fmla="*/ 1487602 h 1621094"/>
              <a:gd name="connsiteX46" fmla="*/ 5299812 w 9662615"/>
              <a:gd name="connsiteY46" fmla="*/ 1503362 h 1621094"/>
              <a:gd name="connsiteX47" fmla="*/ 5213947 w 9662615"/>
              <a:gd name="connsiteY47" fmla="*/ 1516637 h 1621094"/>
              <a:gd name="connsiteX48" fmla="*/ 5090342 w 9662615"/>
              <a:gd name="connsiteY48" fmla="*/ 1546680 h 1621094"/>
              <a:gd name="connsiteX49" fmla="*/ 5129812 w 9662615"/>
              <a:gd name="connsiteY49" fmla="*/ 1521277 h 1621094"/>
              <a:gd name="connsiteX50" fmla="*/ 5059484 w 9662615"/>
              <a:gd name="connsiteY50" fmla="*/ 1546802 h 1621094"/>
              <a:gd name="connsiteX51" fmla="*/ 5038524 w 9662615"/>
              <a:gd name="connsiteY51" fmla="*/ 1545675 h 1621094"/>
              <a:gd name="connsiteX52" fmla="*/ 5026564 w 9662615"/>
              <a:gd name="connsiteY52" fmla="*/ 1545376 h 1621094"/>
              <a:gd name="connsiteX53" fmla="*/ 4969433 w 9662615"/>
              <a:gd name="connsiteY53" fmla="*/ 1550865 h 1621094"/>
              <a:gd name="connsiteX54" fmla="*/ 4921303 w 9662615"/>
              <a:gd name="connsiteY54" fmla="*/ 1575379 h 1621094"/>
              <a:gd name="connsiteX55" fmla="*/ 4871726 w 9662615"/>
              <a:gd name="connsiteY55" fmla="*/ 1570584 h 1621094"/>
              <a:gd name="connsiteX56" fmla="*/ 4847242 w 9662615"/>
              <a:gd name="connsiteY56" fmla="*/ 1621094 h 1621094"/>
              <a:gd name="connsiteX57" fmla="*/ 4821058 w 9662615"/>
              <a:gd name="connsiteY57" fmla="*/ 1553078 h 1621094"/>
              <a:gd name="connsiteX58" fmla="*/ 4791466 w 9662615"/>
              <a:gd name="connsiteY58" fmla="*/ 1561324 h 1621094"/>
              <a:gd name="connsiteX59" fmla="*/ 4784247 w 9662615"/>
              <a:gd name="connsiteY59" fmla="*/ 1562342 h 1621094"/>
              <a:gd name="connsiteX60" fmla="*/ 4735334 w 9662615"/>
              <a:gd name="connsiteY60" fmla="*/ 1581778 h 1621094"/>
              <a:gd name="connsiteX61" fmla="*/ 4697562 w 9662615"/>
              <a:gd name="connsiteY61" fmla="*/ 1551206 h 1621094"/>
              <a:gd name="connsiteX62" fmla="*/ 4662664 w 9662615"/>
              <a:gd name="connsiteY62" fmla="*/ 1573162 h 1621094"/>
              <a:gd name="connsiteX63" fmla="*/ 4603028 w 9662615"/>
              <a:gd name="connsiteY63" fmla="*/ 1568821 h 1621094"/>
              <a:gd name="connsiteX64" fmla="*/ 4541612 w 9662615"/>
              <a:gd name="connsiteY64" fmla="*/ 1545262 h 1621094"/>
              <a:gd name="connsiteX65" fmla="*/ 4422155 w 9662615"/>
              <a:gd name="connsiteY65" fmla="*/ 1542059 h 1621094"/>
              <a:gd name="connsiteX66" fmla="*/ 4221826 w 9662615"/>
              <a:gd name="connsiteY66" fmla="*/ 1508923 h 1621094"/>
              <a:gd name="connsiteX67" fmla="*/ 4096601 w 9662615"/>
              <a:gd name="connsiteY67" fmla="*/ 1521563 h 1621094"/>
              <a:gd name="connsiteX68" fmla="*/ 3970635 w 9662615"/>
              <a:gd name="connsiteY68" fmla="*/ 1544815 h 1621094"/>
              <a:gd name="connsiteX69" fmla="*/ 3833906 w 9662615"/>
              <a:gd name="connsiteY69" fmla="*/ 1516637 h 1621094"/>
              <a:gd name="connsiteX70" fmla="*/ 3696258 w 9662615"/>
              <a:gd name="connsiteY70" fmla="*/ 1537563 h 1621094"/>
              <a:gd name="connsiteX71" fmla="*/ 3594070 w 9662615"/>
              <a:gd name="connsiteY71" fmla="*/ 1509422 h 1621094"/>
              <a:gd name="connsiteX72" fmla="*/ 3565233 w 9662615"/>
              <a:gd name="connsiteY72" fmla="*/ 1515122 h 1621094"/>
              <a:gd name="connsiteX73" fmla="*/ 3560267 w 9662615"/>
              <a:gd name="connsiteY73" fmla="*/ 1516288 h 1621094"/>
              <a:gd name="connsiteX74" fmla="*/ 3540258 w 9662615"/>
              <a:gd name="connsiteY74" fmla="*/ 1516976 h 1621094"/>
              <a:gd name="connsiteX75" fmla="*/ 3534780 w 9662615"/>
              <a:gd name="connsiteY75" fmla="*/ 1522141 h 1621094"/>
              <a:gd name="connsiteX76" fmla="*/ 3504783 w 9662615"/>
              <a:gd name="connsiteY76" fmla="*/ 1526739 h 1621094"/>
              <a:gd name="connsiteX77" fmla="*/ 3430805 w 9662615"/>
              <a:gd name="connsiteY77" fmla="*/ 1542521 h 1621094"/>
              <a:gd name="connsiteX78" fmla="*/ 3292707 w 9662615"/>
              <a:gd name="connsiteY78" fmla="*/ 1520490 h 1621094"/>
              <a:gd name="connsiteX79" fmla="*/ 3187872 w 9662615"/>
              <a:gd name="connsiteY79" fmla="*/ 1519991 h 1621094"/>
              <a:gd name="connsiteX80" fmla="*/ 3148026 w 9662615"/>
              <a:gd name="connsiteY80" fmla="*/ 1524777 h 1621094"/>
              <a:gd name="connsiteX81" fmla="*/ 3092394 w 9662615"/>
              <a:gd name="connsiteY81" fmla="*/ 1528115 h 1621094"/>
              <a:gd name="connsiteX82" fmla="*/ 2994200 w 9662615"/>
              <a:gd name="connsiteY82" fmla="*/ 1537857 h 1621094"/>
              <a:gd name="connsiteX83" fmla="*/ 2862301 w 9662615"/>
              <a:gd name="connsiteY83" fmla="*/ 1544250 h 1621094"/>
              <a:gd name="connsiteX84" fmla="*/ 2766335 w 9662615"/>
              <a:gd name="connsiteY84" fmla="*/ 1527662 h 1621094"/>
              <a:gd name="connsiteX85" fmla="*/ 2757836 w 9662615"/>
              <a:gd name="connsiteY85" fmla="*/ 1531371 h 1621094"/>
              <a:gd name="connsiteX86" fmla="*/ 2691555 w 9662615"/>
              <a:gd name="connsiteY86" fmla="*/ 1530283 h 1621094"/>
              <a:gd name="connsiteX87" fmla="*/ 2491676 w 9662615"/>
              <a:gd name="connsiteY87" fmla="*/ 1500859 h 1621094"/>
              <a:gd name="connsiteX88" fmla="*/ 2378036 w 9662615"/>
              <a:gd name="connsiteY88" fmla="*/ 1520645 h 1621094"/>
              <a:gd name="connsiteX89" fmla="*/ 2284269 w 9662615"/>
              <a:gd name="connsiteY89" fmla="*/ 1503068 h 1621094"/>
              <a:gd name="connsiteX90" fmla="*/ 2207104 w 9662615"/>
              <a:gd name="connsiteY90" fmla="*/ 1508888 h 1621094"/>
              <a:gd name="connsiteX91" fmla="*/ 2149226 w 9662615"/>
              <a:gd name="connsiteY91" fmla="*/ 1523409 h 1621094"/>
              <a:gd name="connsiteX92" fmla="*/ 2084783 w 9662615"/>
              <a:gd name="connsiteY92" fmla="*/ 1524245 h 1621094"/>
              <a:gd name="connsiteX93" fmla="*/ 2070075 w 9662615"/>
              <a:gd name="connsiteY93" fmla="*/ 1511285 h 1621094"/>
              <a:gd name="connsiteX94" fmla="*/ 2001057 w 9662615"/>
              <a:gd name="connsiteY94" fmla="*/ 1516449 h 1621094"/>
              <a:gd name="connsiteX95" fmla="*/ 1896330 w 9662615"/>
              <a:gd name="connsiteY95" fmla="*/ 1525725 h 1621094"/>
              <a:gd name="connsiteX96" fmla="*/ 1835994 w 9662615"/>
              <a:gd name="connsiteY96" fmla="*/ 1527678 h 1621094"/>
              <a:gd name="connsiteX97" fmla="*/ 1671119 w 9662615"/>
              <a:gd name="connsiteY97" fmla="*/ 1536701 h 1621094"/>
              <a:gd name="connsiteX98" fmla="*/ 1601337 w 9662615"/>
              <a:gd name="connsiteY98" fmla="*/ 1548552 h 1621094"/>
              <a:gd name="connsiteX99" fmla="*/ 1407755 w 9662615"/>
              <a:gd name="connsiteY99" fmla="*/ 1571444 h 1621094"/>
              <a:gd name="connsiteX100" fmla="*/ 1271994 w 9662615"/>
              <a:gd name="connsiteY100" fmla="*/ 1579471 h 1621094"/>
              <a:gd name="connsiteX101" fmla="*/ 1249226 w 9662615"/>
              <a:gd name="connsiteY101" fmla="*/ 1583140 h 1621094"/>
              <a:gd name="connsiteX102" fmla="*/ 1217719 w 9662615"/>
              <a:gd name="connsiteY102" fmla="*/ 1580863 h 1621094"/>
              <a:gd name="connsiteX103" fmla="*/ 1091432 w 9662615"/>
              <a:gd name="connsiteY103" fmla="*/ 1571003 h 1621094"/>
              <a:gd name="connsiteX104" fmla="*/ 992039 w 9662615"/>
              <a:gd name="connsiteY104" fmla="*/ 1556662 h 1621094"/>
              <a:gd name="connsiteX105" fmla="*/ 868264 w 9662615"/>
              <a:gd name="connsiteY105" fmla="*/ 1566392 h 1621094"/>
              <a:gd name="connsiteX106" fmla="*/ 792765 w 9662615"/>
              <a:gd name="connsiteY106" fmla="*/ 1563102 h 1621094"/>
              <a:gd name="connsiteX107" fmla="*/ 669055 w 9662615"/>
              <a:gd name="connsiteY107" fmla="*/ 1543638 h 1621094"/>
              <a:gd name="connsiteX108" fmla="*/ 506152 w 9662615"/>
              <a:gd name="connsiteY108" fmla="*/ 1549124 h 1621094"/>
              <a:gd name="connsiteX109" fmla="*/ 472797 w 9662615"/>
              <a:gd name="connsiteY109" fmla="*/ 1568904 h 1621094"/>
              <a:gd name="connsiteX110" fmla="*/ 427864 w 9662615"/>
              <a:gd name="connsiteY110" fmla="*/ 1580848 h 1621094"/>
              <a:gd name="connsiteX111" fmla="*/ 408381 w 9662615"/>
              <a:gd name="connsiteY111" fmla="*/ 1552940 h 1621094"/>
              <a:gd name="connsiteX112" fmla="*/ 267163 w 9662615"/>
              <a:gd name="connsiteY112" fmla="*/ 1531913 h 1621094"/>
              <a:gd name="connsiteX113" fmla="*/ 196644 w 9662615"/>
              <a:gd name="connsiteY113" fmla="*/ 1524565 h 1621094"/>
              <a:gd name="connsiteX114" fmla="*/ 86819 w 9662615"/>
              <a:gd name="connsiteY114" fmla="*/ 1519517 h 1621094"/>
              <a:gd name="connsiteX115" fmla="*/ 53369 w 9662615"/>
              <a:gd name="connsiteY115" fmla="*/ 1516853 h 1621094"/>
              <a:gd name="connsiteX116" fmla="*/ 2359 w 9662615"/>
              <a:gd name="connsiteY116" fmla="*/ 1515247 h 1621094"/>
              <a:gd name="connsiteX117" fmla="*/ 0 w 9662615"/>
              <a:gd name="connsiteY117" fmla="*/ 1514932 h 1621094"/>
              <a:gd name="connsiteX118" fmla="*/ 0 w 9662615"/>
              <a:gd name="connsiteY118" fmla="*/ 0 h 1621094"/>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1303 w 9662615"/>
              <a:gd name="connsiteY54" fmla="*/ 1575379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7680"/>
              <a:gd name="connsiteX1" fmla="*/ 9662615 w 9662615"/>
              <a:gd name="connsiteY1" fmla="*/ 0 h 1597680"/>
              <a:gd name="connsiteX2" fmla="*/ 9662615 w 9662615"/>
              <a:gd name="connsiteY2" fmla="*/ 1280346 h 1597680"/>
              <a:gd name="connsiteX3" fmla="*/ 9658420 w 9662615"/>
              <a:gd name="connsiteY3" fmla="*/ 1280106 h 1597680"/>
              <a:gd name="connsiteX4" fmla="*/ 9469546 w 9662615"/>
              <a:gd name="connsiteY4" fmla="*/ 1289837 h 1597680"/>
              <a:gd name="connsiteX5" fmla="*/ 9385895 w 9662615"/>
              <a:gd name="connsiteY5" fmla="*/ 1269203 h 1597680"/>
              <a:gd name="connsiteX6" fmla="*/ 9144767 w 9662615"/>
              <a:gd name="connsiteY6" fmla="*/ 1264120 h 1597680"/>
              <a:gd name="connsiteX7" fmla="*/ 8837252 w 9662615"/>
              <a:gd name="connsiteY7" fmla="*/ 1350515 h 1597680"/>
              <a:gd name="connsiteX8" fmla="*/ 8705466 w 9662615"/>
              <a:gd name="connsiteY8" fmla="*/ 1342419 h 1597680"/>
              <a:gd name="connsiteX9" fmla="*/ 8652221 w 9662615"/>
              <a:gd name="connsiteY9" fmla="*/ 1326906 h 1597680"/>
              <a:gd name="connsiteX10" fmla="*/ 8632312 w 9662615"/>
              <a:gd name="connsiteY10" fmla="*/ 1326025 h 1597680"/>
              <a:gd name="connsiteX11" fmla="*/ 8591582 w 9662615"/>
              <a:gd name="connsiteY11" fmla="*/ 1341666 h 1597680"/>
              <a:gd name="connsiteX12" fmla="*/ 8537336 w 9662615"/>
              <a:gd name="connsiteY12" fmla="*/ 1341684 h 1597680"/>
              <a:gd name="connsiteX13" fmla="*/ 8472508 w 9662615"/>
              <a:gd name="connsiteY13" fmla="*/ 1363109 h 1597680"/>
              <a:gd name="connsiteX14" fmla="*/ 8258477 w 9662615"/>
              <a:gd name="connsiteY14" fmla="*/ 1370666 h 1597680"/>
              <a:gd name="connsiteX15" fmla="*/ 8197961 w 9662615"/>
              <a:gd name="connsiteY15" fmla="*/ 1392804 h 1597680"/>
              <a:gd name="connsiteX16" fmla="*/ 8171196 w 9662615"/>
              <a:gd name="connsiteY16" fmla="*/ 1397216 h 1597680"/>
              <a:gd name="connsiteX17" fmla="*/ 8127667 w 9662615"/>
              <a:gd name="connsiteY17" fmla="*/ 1418254 h 1597680"/>
              <a:gd name="connsiteX18" fmla="*/ 7974579 w 9662615"/>
              <a:gd name="connsiteY18" fmla="*/ 1383439 h 1597680"/>
              <a:gd name="connsiteX19" fmla="*/ 7768351 w 9662615"/>
              <a:gd name="connsiteY19" fmla="*/ 1395051 h 1597680"/>
              <a:gd name="connsiteX20" fmla="*/ 7635985 w 9662615"/>
              <a:gd name="connsiteY20" fmla="*/ 1386363 h 1597680"/>
              <a:gd name="connsiteX21" fmla="*/ 7466069 w 9662615"/>
              <a:gd name="connsiteY21" fmla="*/ 1377654 h 1597680"/>
              <a:gd name="connsiteX22" fmla="*/ 7355642 w 9662615"/>
              <a:gd name="connsiteY22" fmla="*/ 1407761 h 1597680"/>
              <a:gd name="connsiteX23" fmla="*/ 7151610 w 9662615"/>
              <a:gd name="connsiteY23" fmla="*/ 1397856 h 1597680"/>
              <a:gd name="connsiteX24" fmla="*/ 7082147 w 9662615"/>
              <a:gd name="connsiteY24" fmla="*/ 1406113 h 1597680"/>
              <a:gd name="connsiteX25" fmla="*/ 7014958 w 9662615"/>
              <a:gd name="connsiteY25" fmla="*/ 1396883 h 1597680"/>
              <a:gd name="connsiteX26" fmla="*/ 6907567 w 9662615"/>
              <a:gd name="connsiteY26" fmla="*/ 1419149 h 1597680"/>
              <a:gd name="connsiteX27" fmla="*/ 6748428 w 9662615"/>
              <a:gd name="connsiteY27" fmla="*/ 1420308 h 1597680"/>
              <a:gd name="connsiteX28" fmla="*/ 6654257 w 9662615"/>
              <a:gd name="connsiteY28" fmla="*/ 1424143 h 1597680"/>
              <a:gd name="connsiteX29" fmla="*/ 6620123 w 9662615"/>
              <a:gd name="connsiteY29" fmla="*/ 1430535 h 1597680"/>
              <a:gd name="connsiteX30" fmla="*/ 6571355 w 9662615"/>
              <a:gd name="connsiteY30" fmla="*/ 1436144 h 1597680"/>
              <a:gd name="connsiteX31" fmla="*/ 6486557 w 9662615"/>
              <a:gd name="connsiteY31" fmla="*/ 1449861 h 1597680"/>
              <a:gd name="connsiteX32" fmla="*/ 6370419 w 9662615"/>
              <a:gd name="connsiteY32" fmla="*/ 1461649 h 1597680"/>
              <a:gd name="connsiteX33" fmla="*/ 6278839 w 9662615"/>
              <a:gd name="connsiteY33" fmla="*/ 1449160 h 1597680"/>
              <a:gd name="connsiteX34" fmla="*/ 6272455 w 9662615"/>
              <a:gd name="connsiteY34" fmla="*/ 1453191 h 1597680"/>
              <a:gd name="connsiteX35" fmla="*/ 6212659 w 9662615"/>
              <a:gd name="connsiteY35" fmla="*/ 1454850 h 1597680"/>
              <a:gd name="connsiteX36" fmla="*/ 6069317 w 9662615"/>
              <a:gd name="connsiteY36" fmla="*/ 1445838 h 1597680"/>
              <a:gd name="connsiteX37" fmla="*/ 5878477 w 9662615"/>
              <a:gd name="connsiteY37" fmla="*/ 1439180 h 1597680"/>
              <a:gd name="connsiteX38" fmla="*/ 5838387 w 9662615"/>
              <a:gd name="connsiteY38" fmla="*/ 1444679 h 1597680"/>
              <a:gd name="connsiteX39" fmla="*/ 5771136 w 9662615"/>
              <a:gd name="connsiteY39" fmla="*/ 1453639 h 1597680"/>
              <a:gd name="connsiteX40" fmla="*/ 5724081 w 9662615"/>
              <a:gd name="connsiteY40" fmla="*/ 1470431 h 1597680"/>
              <a:gd name="connsiteX41" fmla="*/ 5666577 w 9662615"/>
              <a:gd name="connsiteY41" fmla="*/ 1473921 h 1597680"/>
              <a:gd name="connsiteX42" fmla="*/ 5649068 w 9662615"/>
              <a:gd name="connsiteY42" fmla="*/ 1461676 h 1597680"/>
              <a:gd name="connsiteX43" fmla="*/ 5588902 w 9662615"/>
              <a:gd name="connsiteY43" fmla="*/ 1469647 h 1597680"/>
              <a:gd name="connsiteX44" fmla="*/ 5498090 w 9662615"/>
              <a:gd name="connsiteY44" fmla="*/ 1483173 h 1597680"/>
              <a:gd name="connsiteX45" fmla="*/ 5444641 w 9662615"/>
              <a:gd name="connsiteY45" fmla="*/ 1487602 h 1597680"/>
              <a:gd name="connsiteX46" fmla="*/ 5299812 w 9662615"/>
              <a:gd name="connsiteY46" fmla="*/ 1503362 h 1597680"/>
              <a:gd name="connsiteX47" fmla="*/ 5213947 w 9662615"/>
              <a:gd name="connsiteY47" fmla="*/ 1516637 h 1597680"/>
              <a:gd name="connsiteX48" fmla="*/ 5090342 w 9662615"/>
              <a:gd name="connsiteY48" fmla="*/ 1546680 h 1597680"/>
              <a:gd name="connsiteX49" fmla="*/ 5129812 w 9662615"/>
              <a:gd name="connsiteY49" fmla="*/ 1521277 h 1597680"/>
              <a:gd name="connsiteX50" fmla="*/ 5059484 w 9662615"/>
              <a:gd name="connsiteY50" fmla="*/ 1546802 h 1597680"/>
              <a:gd name="connsiteX51" fmla="*/ 5038524 w 9662615"/>
              <a:gd name="connsiteY51" fmla="*/ 1545675 h 1597680"/>
              <a:gd name="connsiteX52" fmla="*/ 5026564 w 9662615"/>
              <a:gd name="connsiteY52" fmla="*/ 1545376 h 1597680"/>
              <a:gd name="connsiteX53" fmla="*/ 4969433 w 9662615"/>
              <a:gd name="connsiteY53" fmla="*/ 1550865 h 1597680"/>
              <a:gd name="connsiteX54" fmla="*/ 4929254 w 9662615"/>
              <a:gd name="connsiteY54" fmla="*/ 1563452 h 1597680"/>
              <a:gd name="connsiteX55" fmla="*/ 4871726 w 9662615"/>
              <a:gd name="connsiteY55" fmla="*/ 1570584 h 1597680"/>
              <a:gd name="connsiteX56" fmla="*/ 4843267 w 9662615"/>
              <a:gd name="connsiteY56" fmla="*/ 1561459 h 1597680"/>
              <a:gd name="connsiteX57" fmla="*/ 4821058 w 9662615"/>
              <a:gd name="connsiteY57" fmla="*/ 1553078 h 1597680"/>
              <a:gd name="connsiteX58" fmla="*/ 4791466 w 9662615"/>
              <a:gd name="connsiteY58" fmla="*/ 1561324 h 1597680"/>
              <a:gd name="connsiteX59" fmla="*/ 4784247 w 9662615"/>
              <a:gd name="connsiteY59" fmla="*/ 1562342 h 1597680"/>
              <a:gd name="connsiteX60" fmla="*/ 4743285 w 9662615"/>
              <a:gd name="connsiteY60" fmla="*/ 1597680 h 1597680"/>
              <a:gd name="connsiteX61" fmla="*/ 4697562 w 9662615"/>
              <a:gd name="connsiteY61" fmla="*/ 1551206 h 1597680"/>
              <a:gd name="connsiteX62" fmla="*/ 4662664 w 9662615"/>
              <a:gd name="connsiteY62" fmla="*/ 1573162 h 1597680"/>
              <a:gd name="connsiteX63" fmla="*/ 4603028 w 9662615"/>
              <a:gd name="connsiteY63" fmla="*/ 1568821 h 1597680"/>
              <a:gd name="connsiteX64" fmla="*/ 4541612 w 9662615"/>
              <a:gd name="connsiteY64" fmla="*/ 1545262 h 1597680"/>
              <a:gd name="connsiteX65" fmla="*/ 4422155 w 9662615"/>
              <a:gd name="connsiteY65" fmla="*/ 1542059 h 1597680"/>
              <a:gd name="connsiteX66" fmla="*/ 4221826 w 9662615"/>
              <a:gd name="connsiteY66" fmla="*/ 1508923 h 1597680"/>
              <a:gd name="connsiteX67" fmla="*/ 4096601 w 9662615"/>
              <a:gd name="connsiteY67" fmla="*/ 1521563 h 1597680"/>
              <a:gd name="connsiteX68" fmla="*/ 3970635 w 9662615"/>
              <a:gd name="connsiteY68" fmla="*/ 1544815 h 1597680"/>
              <a:gd name="connsiteX69" fmla="*/ 3833906 w 9662615"/>
              <a:gd name="connsiteY69" fmla="*/ 1516637 h 1597680"/>
              <a:gd name="connsiteX70" fmla="*/ 3696258 w 9662615"/>
              <a:gd name="connsiteY70" fmla="*/ 1537563 h 1597680"/>
              <a:gd name="connsiteX71" fmla="*/ 3594070 w 9662615"/>
              <a:gd name="connsiteY71" fmla="*/ 1509422 h 1597680"/>
              <a:gd name="connsiteX72" fmla="*/ 3565233 w 9662615"/>
              <a:gd name="connsiteY72" fmla="*/ 1515122 h 1597680"/>
              <a:gd name="connsiteX73" fmla="*/ 3560267 w 9662615"/>
              <a:gd name="connsiteY73" fmla="*/ 1516288 h 1597680"/>
              <a:gd name="connsiteX74" fmla="*/ 3540258 w 9662615"/>
              <a:gd name="connsiteY74" fmla="*/ 1516976 h 1597680"/>
              <a:gd name="connsiteX75" fmla="*/ 3534780 w 9662615"/>
              <a:gd name="connsiteY75" fmla="*/ 1522141 h 1597680"/>
              <a:gd name="connsiteX76" fmla="*/ 3504783 w 9662615"/>
              <a:gd name="connsiteY76" fmla="*/ 1526739 h 1597680"/>
              <a:gd name="connsiteX77" fmla="*/ 3430805 w 9662615"/>
              <a:gd name="connsiteY77" fmla="*/ 1542521 h 1597680"/>
              <a:gd name="connsiteX78" fmla="*/ 3292707 w 9662615"/>
              <a:gd name="connsiteY78" fmla="*/ 1520490 h 1597680"/>
              <a:gd name="connsiteX79" fmla="*/ 3187872 w 9662615"/>
              <a:gd name="connsiteY79" fmla="*/ 1519991 h 1597680"/>
              <a:gd name="connsiteX80" fmla="*/ 3148026 w 9662615"/>
              <a:gd name="connsiteY80" fmla="*/ 1524777 h 1597680"/>
              <a:gd name="connsiteX81" fmla="*/ 3092394 w 9662615"/>
              <a:gd name="connsiteY81" fmla="*/ 1528115 h 1597680"/>
              <a:gd name="connsiteX82" fmla="*/ 2994200 w 9662615"/>
              <a:gd name="connsiteY82" fmla="*/ 1537857 h 1597680"/>
              <a:gd name="connsiteX83" fmla="*/ 2862301 w 9662615"/>
              <a:gd name="connsiteY83" fmla="*/ 1544250 h 1597680"/>
              <a:gd name="connsiteX84" fmla="*/ 2766335 w 9662615"/>
              <a:gd name="connsiteY84" fmla="*/ 1527662 h 1597680"/>
              <a:gd name="connsiteX85" fmla="*/ 2757836 w 9662615"/>
              <a:gd name="connsiteY85" fmla="*/ 1531371 h 1597680"/>
              <a:gd name="connsiteX86" fmla="*/ 2691555 w 9662615"/>
              <a:gd name="connsiteY86" fmla="*/ 1530283 h 1597680"/>
              <a:gd name="connsiteX87" fmla="*/ 2491676 w 9662615"/>
              <a:gd name="connsiteY87" fmla="*/ 1500859 h 1597680"/>
              <a:gd name="connsiteX88" fmla="*/ 2378036 w 9662615"/>
              <a:gd name="connsiteY88" fmla="*/ 1520645 h 1597680"/>
              <a:gd name="connsiteX89" fmla="*/ 2284269 w 9662615"/>
              <a:gd name="connsiteY89" fmla="*/ 1503068 h 1597680"/>
              <a:gd name="connsiteX90" fmla="*/ 2207104 w 9662615"/>
              <a:gd name="connsiteY90" fmla="*/ 1508888 h 1597680"/>
              <a:gd name="connsiteX91" fmla="*/ 2149226 w 9662615"/>
              <a:gd name="connsiteY91" fmla="*/ 1523409 h 1597680"/>
              <a:gd name="connsiteX92" fmla="*/ 2084783 w 9662615"/>
              <a:gd name="connsiteY92" fmla="*/ 1524245 h 1597680"/>
              <a:gd name="connsiteX93" fmla="*/ 2070075 w 9662615"/>
              <a:gd name="connsiteY93" fmla="*/ 1511285 h 1597680"/>
              <a:gd name="connsiteX94" fmla="*/ 2001057 w 9662615"/>
              <a:gd name="connsiteY94" fmla="*/ 1516449 h 1597680"/>
              <a:gd name="connsiteX95" fmla="*/ 1896330 w 9662615"/>
              <a:gd name="connsiteY95" fmla="*/ 1525725 h 1597680"/>
              <a:gd name="connsiteX96" fmla="*/ 1835994 w 9662615"/>
              <a:gd name="connsiteY96" fmla="*/ 1527678 h 1597680"/>
              <a:gd name="connsiteX97" fmla="*/ 1671119 w 9662615"/>
              <a:gd name="connsiteY97" fmla="*/ 1536701 h 1597680"/>
              <a:gd name="connsiteX98" fmla="*/ 1601337 w 9662615"/>
              <a:gd name="connsiteY98" fmla="*/ 1548552 h 1597680"/>
              <a:gd name="connsiteX99" fmla="*/ 1407755 w 9662615"/>
              <a:gd name="connsiteY99" fmla="*/ 1571444 h 1597680"/>
              <a:gd name="connsiteX100" fmla="*/ 1271994 w 9662615"/>
              <a:gd name="connsiteY100" fmla="*/ 1579471 h 1597680"/>
              <a:gd name="connsiteX101" fmla="*/ 1249226 w 9662615"/>
              <a:gd name="connsiteY101" fmla="*/ 1583140 h 1597680"/>
              <a:gd name="connsiteX102" fmla="*/ 1217719 w 9662615"/>
              <a:gd name="connsiteY102" fmla="*/ 1580863 h 1597680"/>
              <a:gd name="connsiteX103" fmla="*/ 1091432 w 9662615"/>
              <a:gd name="connsiteY103" fmla="*/ 1571003 h 1597680"/>
              <a:gd name="connsiteX104" fmla="*/ 992039 w 9662615"/>
              <a:gd name="connsiteY104" fmla="*/ 1556662 h 1597680"/>
              <a:gd name="connsiteX105" fmla="*/ 868264 w 9662615"/>
              <a:gd name="connsiteY105" fmla="*/ 1566392 h 1597680"/>
              <a:gd name="connsiteX106" fmla="*/ 792765 w 9662615"/>
              <a:gd name="connsiteY106" fmla="*/ 1563102 h 1597680"/>
              <a:gd name="connsiteX107" fmla="*/ 669055 w 9662615"/>
              <a:gd name="connsiteY107" fmla="*/ 1543638 h 1597680"/>
              <a:gd name="connsiteX108" fmla="*/ 506152 w 9662615"/>
              <a:gd name="connsiteY108" fmla="*/ 1549124 h 1597680"/>
              <a:gd name="connsiteX109" fmla="*/ 472797 w 9662615"/>
              <a:gd name="connsiteY109" fmla="*/ 1568904 h 1597680"/>
              <a:gd name="connsiteX110" fmla="*/ 427864 w 9662615"/>
              <a:gd name="connsiteY110" fmla="*/ 1580848 h 1597680"/>
              <a:gd name="connsiteX111" fmla="*/ 408381 w 9662615"/>
              <a:gd name="connsiteY111" fmla="*/ 1552940 h 1597680"/>
              <a:gd name="connsiteX112" fmla="*/ 267163 w 9662615"/>
              <a:gd name="connsiteY112" fmla="*/ 1531913 h 1597680"/>
              <a:gd name="connsiteX113" fmla="*/ 196644 w 9662615"/>
              <a:gd name="connsiteY113" fmla="*/ 1524565 h 1597680"/>
              <a:gd name="connsiteX114" fmla="*/ 86819 w 9662615"/>
              <a:gd name="connsiteY114" fmla="*/ 1519517 h 1597680"/>
              <a:gd name="connsiteX115" fmla="*/ 53369 w 9662615"/>
              <a:gd name="connsiteY115" fmla="*/ 1516853 h 1597680"/>
              <a:gd name="connsiteX116" fmla="*/ 2359 w 9662615"/>
              <a:gd name="connsiteY116" fmla="*/ 1515247 h 1597680"/>
              <a:gd name="connsiteX117" fmla="*/ 0 w 9662615"/>
              <a:gd name="connsiteY117" fmla="*/ 1514932 h 1597680"/>
              <a:gd name="connsiteX118" fmla="*/ 0 w 9662615"/>
              <a:gd name="connsiteY118" fmla="*/ 0 h 1597680"/>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66659 w 9662615"/>
              <a:gd name="connsiteY68" fmla="*/ 1528913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6499"/>
              <a:gd name="connsiteX1" fmla="*/ 9662615 w 9662615"/>
              <a:gd name="connsiteY1" fmla="*/ 0 h 1596499"/>
              <a:gd name="connsiteX2" fmla="*/ 9662615 w 9662615"/>
              <a:gd name="connsiteY2" fmla="*/ 1280346 h 1596499"/>
              <a:gd name="connsiteX3" fmla="*/ 9658420 w 9662615"/>
              <a:gd name="connsiteY3" fmla="*/ 1280106 h 1596499"/>
              <a:gd name="connsiteX4" fmla="*/ 9469546 w 9662615"/>
              <a:gd name="connsiteY4" fmla="*/ 1289837 h 1596499"/>
              <a:gd name="connsiteX5" fmla="*/ 9385895 w 9662615"/>
              <a:gd name="connsiteY5" fmla="*/ 1269203 h 1596499"/>
              <a:gd name="connsiteX6" fmla="*/ 9144767 w 9662615"/>
              <a:gd name="connsiteY6" fmla="*/ 1264120 h 1596499"/>
              <a:gd name="connsiteX7" fmla="*/ 8837252 w 9662615"/>
              <a:gd name="connsiteY7" fmla="*/ 1350515 h 1596499"/>
              <a:gd name="connsiteX8" fmla="*/ 8705466 w 9662615"/>
              <a:gd name="connsiteY8" fmla="*/ 1342419 h 1596499"/>
              <a:gd name="connsiteX9" fmla="*/ 8652221 w 9662615"/>
              <a:gd name="connsiteY9" fmla="*/ 1326906 h 1596499"/>
              <a:gd name="connsiteX10" fmla="*/ 8632312 w 9662615"/>
              <a:gd name="connsiteY10" fmla="*/ 1326025 h 1596499"/>
              <a:gd name="connsiteX11" fmla="*/ 8591582 w 9662615"/>
              <a:gd name="connsiteY11" fmla="*/ 1341666 h 1596499"/>
              <a:gd name="connsiteX12" fmla="*/ 8537336 w 9662615"/>
              <a:gd name="connsiteY12" fmla="*/ 1341684 h 1596499"/>
              <a:gd name="connsiteX13" fmla="*/ 8472508 w 9662615"/>
              <a:gd name="connsiteY13" fmla="*/ 1363109 h 1596499"/>
              <a:gd name="connsiteX14" fmla="*/ 8258477 w 9662615"/>
              <a:gd name="connsiteY14" fmla="*/ 1370666 h 1596499"/>
              <a:gd name="connsiteX15" fmla="*/ 8197961 w 9662615"/>
              <a:gd name="connsiteY15" fmla="*/ 1392804 h 1596499"/>
              <a:gd name="connsiteX16" fmla="*/ 8171196 w 9662615"/>
              <a:gd name="connsiteY16" fmla="*/ 1397216 h 1596499"/>
              <a:gd name="connsiteX17" fmla="*/ 8127667 w 9662615"/>
              <a:gd name="connsiteY17" fmla="*/ 1418254 h 1596499"/>
              <a:gd name="connsiteX18" fmla="*/ 7974579 w 9662615"/>
              <a:gd name="connsiteY18" fmla="*/ 1383439 h 1596499"/>
              <a:gd name="connsiteX19" fmla="*/ 7768351 w 9662615"/>
              <a:gd name="connsiteY19" fmla="*/ 1395051 h 1596499"/>
              <a:gd name="connsiteX20" fmla="*/ 7635985 w 9662615"/>
              <a:gd name="connsiteY20" fmla="*/ 1386363 h 1596499"/>
              <a:gd name="connsiteX21" fmla="*/ 7466069 w 9662615"/>
              <a:gd name="connsiteY21" fmla="*/ 1377654 h 1596499"/>
              <a:gd name="connsiteX22" fmla="*/ 7355642 w 9662615"/>
              <a:gd name="connsiteY22" fmla="*/ 1407761 h 1596499"/>
              <a:gd name="connsiteX23" fmla="*/ 7151610 w 9662615"/>
              <a:gd name="connsiteY23" fmla="*/ 1397856 h 1596499"/>
              <a:gd name="connsiteX24" fmla="*/ 7082147 w 9662615"/>
              <a:gd name="connsiteY24" fmla="*/ 1406113 h 1596499"/>
              <a:gd name="connsiteX25" fmla="*/ 7014958 w 9662615"/>
              <a:gd name="connsiteY25" fmla="*/ 1396883 h 1596499"/>
              <a:gd name="connsiteX26" fmla="*/ 6907567 w 9662615"/>
              <a:gd name="connsiteY26" fmla="*/ 1419149 h 1596499"/>
              <a:gd name="connsiteX27" fmla="*/ 6748428 w 9662615"/>
              <a:gd name="connsiteY27" fmla="*/ 1420308 h 1596499"/>
              <a:gd name="connsiteX28" fmla="*/ 6654257 w 9662615"/>
              <a:gd name="connsiteY28" fmla="*/ 1424143 h 1596499"/>
              <a:gd name="connsiteX29" fmla="*/ 6620123 w 9662615"/>
              <a:gd name="connsiteY29" fmla="*/ 1430535 h 1596499"/>
              <a:gd name="connsiteX30" fmla="*/ 6571355 w 9662615"/>
              <a:gd name="connsiteY30" fmla="*/ 1436144 h 1596499"/>
              <a:gd name="connsiteX31" fmla="*/ 6486557 w 9662615"/>
              <a:gd name="connsiteY31" fmla="*/ 1449861 h 1596499"/>
              <a:gd name="connsiteX32" fmla="*/ 6370419 w 9662615"/>
              <a:gd name="connsiteY32" fmla="*/ 1461649 h 1596499"/>
              <a:gd name="connsiteX33" fmla="*/ 6278839 w 9662615"/>
              <a:gd name="connsiteY33" fmla="*/ 1449160 h 1596499"/>
              <a:gd name="connsiteX34" fmla="*/ 6272455 w 9662615"/>
              <a:gd name="connsiteY34" fmla="*/ 1453191 h 1596499"/>
              <a:gd name="connsiteX35" fmla="*/ 6212659 w 9662615"/>
              <a:gd name="connsiteY35" fmla="*/ 1454850 h 1596499"/>
              <a:gd name="connsiteX36" fmla="*/ 6069317 w 9662615"/>
              <a:gd name="connsiteY36" fmla="*/ 1445838 h 1596499"/>
              <a:gd name="connsiteX37" fmla="*/ 5878477 w 9662615"/>
              <a:gd name="connsiteY37" fmla="*/ 1439180 h 1596499"/>
              <a:gd name="connsiteX38" fmla="*/ 5838387 w 9662615"/>
              <a:gd name="connsiteY38" fmla="*/ 1444679 h 1596499"/>
              <a:gd name="connsiteX39" fmla="*/ 5771136 w 9662615"/>
              <a:gd name="connsiteY39" fmla="*/ 1453639 h 1596499"/>
              <a:gd name="connsiteX40" fmla="*/ 5724081 w 9662615"/>
              <a:gd name="connsiteY40" fmla="*/ 1470431 h 1596499"/>
              <a:gd name="connsiteX41" fmla="*/ 5666577 w 9662615"/>
              <a:gd name="connsiteY41" fmla="*/ 1473921 h 1596499"/>
              <a:gd name="connsiteX42" fmla="*/ 5649068 w 9662615"/>
              <a:gd name="connsiteY42" fmla="*/ 1461676 h 1596499"/>
              <a:gd name="connsiteX43" fmla="*/ 5588902 w 9662615"/>
              <a:gd name="connsiteY43" fmla="*/ 1469647 h 1596499"/>
              <a:gd name="connsiteX44" fmla="*/ 5498090 w 9662615"/>
              <a:gd name="connsiteY44" fmla="*/ 1483173 h 1596499"/>
              <a:gd name="connsiteX45" fmla="*/ 5444641 w 9662615"/>
              <a:gd name="connsiteY45" fmla="*/ 1487602 h 1596499"/>
              <a:gd name="connsiteX46" fmla="*/ 5299812 w 9662615"/>
              <a:gd name="connsiteY46" fmla="*/ 1503362 h 1596499"/>
              <a:gd name="connsiteX47" fmla="*/ 5213947 w 9662615"/>
              <a:gd name="connsiteY47" fmla="*/ 1516637 h 1596499"/>
              <a:gd name="connsiteX48" fmla="*/ 5090342 w 9662615"/>
              <a:gd name="connsiteY48" fmla="*/ 1546680 h 1596499"/>
              <a:gd name="connsiteX49" fmla="*/ 5129812 w 9662615"/>
              <a:gd name="connsiteY49" fmla="*/ 1521277 h 1596499"/>
              <a:gd name="connsiteX50" fmla="*/ 5059484 w 9662615"/>
              <a:gd name="connsiteY50" fmla="*/ 1546802 h 1596499"/>
              <a:gd name="connsiteX51" fmla="*/ 5038524 w 9662615"/>
              <a:gd name="connsiteY51" fmla="*/ 1545675 h 1596499"/>
              <a:gd name="connsiteX52" fmla="*/ 5026564 w 9662615"/>
              <a:gd name="connsiteY52" fmla="*/ 1545376 h 1596499"/>
              <a:gd name="connsiteX53" fmla="*/ 4969433 w 9662615"/>
              <a:gd name="connsiteY53" fmla="*/ 1550865 h 1596499"/>
              <a:gd name="connsiteX54" fmla="*/ 4929254 w 9662615"/>
              <a:gd name="connsiteY54" fmla="*/ 1563452 h 1596499"/>
              <a:gd name="connsiteX55" fmla="*/ 4871726 w 9662615"/>
              <a:gd name="connsiteY55" fmla="*/ 1570584 h 1596499"/>
              <a:gd name="connsiteX56" fmla="*/ 4843267 w 9662615"/>
              <a:gd name="connsiteY56" fmla="*/ 1561459 h 1596499"/>
              <a:gd name="connsiteX57" fmla="*/ 4821058 w 9662615"/>
              <a:gd name="connsiteY57" fmla="*/ 1553078 h 1596499"/>
              <a:gd name="connsiteX58" fmla="*/ 4791466 w 9662615"/>
              <a:gd name="connsiteY58" fmla="*/ 1561324 h 1596499"/>
              <a:gd name="connsiteX59" fmla="*/ 4784247 w 9662615"/>
              <a:gd name="connsiteY59" fmla="*/ 1562342 h 1596499"/>
              <a:gd name="connsiteX60" fmla="*/ 4739309 w 9662615"/>
              <a:gd name="connsiteY60" fmla="*/ 1553948 h 1596499"/>
              <a:gd name="connsiteX61" fmla="*/ 4697562 w 9662615"/>
              <a:gd name="connsiteY61" fmla="*/ 1551206 h 1596499"/>
              <a:gd name="connsiteX62" fmla="*/ 4650737 w 9662615"/>
              <a:gd name="connsiteY62" fmla="*/ 1537381 h 1596499"/>
              <a:gd name="connsiteX63" fmla="*/ 4583150 w 9662615"/>
              <a:gd name="connsiteY63" fmla="*/ 1529064 h 1596499"/>
              <a:gd name="connsiteX64" fmla="*/ 4521734 w 9662615"/>
              <a:gd name="connsiteY64" fmla="*/ 1529359 h 1596499"/>
              <a:gd name="connsiteX65" fmla="*/ 4382398 w 9662615"/>
              <a:gd name="connsiteY65" fmla="*/ 1534108 h 1596499"/>
              <a:gd name="connsiteX66" fmla="*/ 4221826 w 9662615"/>
              <a:gd name="connsiteY66" fmla="*/ 1500972 h 1596499"/>
              <a:gd name="connsiteX67" fmla="*/ 4096601 w 9662615"/>
              <a:gd name="connsiteY67" fmla="*/ 1521563 h 1596499"/>
              <a:gd name="connsiteX68" fmla="*/ 3978586 w 9662615"/>
              <a:gd name="connsiteY68" fmla="*/ 1596499 h 1596499"/>
              <a:gd name="connsiteX69" fmla="*/ 3833906 w 9662615"/>
              <a:gd name="connsiteY69" fmla="*/ 1516637 h 1596499"/>
              <a:gd name="connsiteX70" fmla="*/ 3696258 w 9662615"/>
              <a:gd name="connsiteY70" fmla="*/ 1537563 h 1596499"/>
              <a:gd name="connsiteX71" fmla="*/ 3594070 w 9662615"/>
              <a:gd name="connsiteY71" fmla="*/ 1509422 h 1596499"/>
              <a:gd name="connsiteX72" fmla="*/ 3565233 w 9662615"/>
              <a:gd name="connsiteY72" fmla="*/ 1515122 h 1596499"/>
              <a:gd name="connsiteX73" fmla="*/ 3560267 w 9662615"/>
              <a:gd name="connsiteY73" fmla="*/ 1516288 h 1596499"/>
              <a:gd name="connsiteX74" fmla="*/ 3540258 w 9662615"/>
              <a:gd name="connsiteY74" fmla="*/ 1516976 h 1596499"/>
              <a:gd name="connsiteX75" fmla="*/ 3534780 w 9662615"/>
              <a:gd name="connsiteY75" fmla="*/ 1522141 h 1596499"/>
              <a:gd name="connsiteX76" fmla="*/ 3504783 w 9662615"/>
              <a:gd name="connsiteY76" fmla="*/ 1526739 h 1596499"/>
              <a:gd name="connsiteX77" fmla="*/ 3430805 w 9662615"/>
              <a:gd name="connsiteY77" fmla="*/ 1542521 h 1596499"/>
              <a:gd name="connsiteX78" fmla="*/ 3292707 w 9662615"/>
              <a:gd name="connsiteY78" fmla="*/ 1520490 h 1596499"/>
              <a:gd name="connsiteX79" fmla="*/ 3187872 w 9662615"/>
              <a:gd name="connsiteY79" fmla="*/ 1519991 h 1596499"/>
              <a:gd name="connsiteX80" fmla="*/ 3148026 w 9662615"/>
              <a:gd name="connsiteY80" fmla="*/ 1524777 h 1596499"/>
              <a:gd name="connsiteX81" fmla="*/ 3092394 w 9662615"/>
              <a:gd name="connsiteY81" fmla="*/ 1528115 h 1596499"/>
              <a:gd name="connsiteX82" fmla="*/ 2994200 w 9662615"/>
              <a:gd name="connsiteY82" fmla="*/ 1537857 h 1596499"/>
              <a:gd name="connsiteX83" fmla="*/ 2862301 w 9662615"/>
              <a:gd name="connsiteY83" fmla="*/ 1544250 h 1596499"/>
              <a:gd name="connsiteX84" fmla="*/ 2766335 w 9662615"/>
              <a:gd name="connsiteY84" fmla="*/ 1527662 h 1596499"/>
              <a:gd name="connsiteX85" fmla="*/ 2757836 w 9662615"/>
              <a:gd name="connsiteY85" fmla="*/ 1531371 h 1596499"/>
              <a:gd name="connsiteX86" fmla="*/ 2691555 w 9662615"/>
              <a:gd name="connsiteY86" fmla="*/ 1530283 h 1596499"/>
              <a:gd name="connsiteX87" fmla="*/ 2491676 w 9662615"/>
              <a:gd name="connsiteY87" fmla="*/ 1500859 h 1596499"/>
              <a:gd name="connsiteX88" fmla="*/ 2378036 w 9662615"/>
              <a:gd name="connsiteY88" fmla="*/ 1520645 h 1596499"/>
              <a:gd name="connsiteX89" fmla="*/ 2284269 w 9662615"/>
              <a:gd name="connsiteY89" fmla="*/ 1503068 h 1596499"/>
              <a:gd name="connsiteX90" fmla="*/ 2207104 w 9662615"/>
              <a:gd name="connsiteY90" fmla="*/ 1508888 h 1596499"/>
              <a:gd name="connsiteX91" fmla="*/ 2149226 w 9662615"/>
              <a:gd name="connsiteY91" fmla="*/ 1523409 h 1596499"/>
              <a:gd name="connsiteX92" fmla="*/ 2084783 w 9662615"/>
              <a:gd name="connsiteY92" fmla="*/ 1524245 h 1596499"/>
              <a:gd name="connsiteX93" fmla="*/ 2070075 w 9662615"/>
              <a:gd name="connsiteY93" fmla="*/ 1511285 h 1596499"/>
              <a:gd name="connsiteX94" fmla="*/ 2001057 w 9662615"/>
              <a:gd name="connsiteY94" fmla="*/ 1516449 h 1596499"/>
              <a:gd name="connsiteX95" fmla="*/ 1896330 w 9662615"/>
              <a:gd name="connsiteY95" fmla="*/ 1525725 h 1596499"/>
              <a:gd name="connsiteX96" fmla="*/ 1835994 w 9662615"/>
              <a:gd name="connsiteY96" fmla="*/ 1527678 h 1596499"/>
              <a:gd name="connsiteX97" fmla="*/ 1671119 w 9662615"/>
              <a:gd name="connsiteY97" fmla="*/ 1536701 h 1596499"/>
              <a:gd name="connsiteX98" fmla="*/ 1601337 w 9662615"/>
              <a:gd name="connsiteY98" fmla="*/ 1548552 h 1596499"/>
              <a:gd name="connsiteX99" fmla="*/ 1407755 w 9662615"/>
              <a:gd name="connsiteY99" fmla="*/ 1571444 h 1596499"/>
              <a:gd name="connsiteX100" fmla="*/ 1271994 w 9662615"/>
              <a:gd name="connsiteY100" fmla="*/ 1579471 h 1596499"/>
              <a:gd name="connsiteX101" fmla="*/ 1249226 w 9662615"/>
              <a:gd name="connsiteY101" fmla="*/ 1583140 h 1596499"/>
              <a:gd name="connsiteX102" fmla="*/ 1217719 w 9662615"/>
              <a:gd name="connsiteY102" fmla="*/ 1580863 h 1596499"/>
              <a:gd name="connsiteX103" fmla="*/ 1091432 w 9662615"/>
              <a:gd name="connsiteY103" fmla="*/ 1571003 h 1596499"/>
              <a:gd name="connsiteX104" fmla="*/ 992039 w 9662615"/>
              <a:gd name="connsiteY104" fmla="*/ 1556662 h 1596499"/>
              <a:gd name="connsiteX105" fmla="*/ 868264 w 9662615"/>
              <a:gd name="connsiteY105" fmla="*/ 1566392 h 1596499"/>
              <a:gd name="connsiteX106" fmla="*/ 792765 w 9662615"/>
              <a:gd name="connsiteY106" fmla="*/ 1563102 h 1596499"/>
              <a:gd name="connsiteX107" fmla="*/ 669055 w 9662615"/>
              <a:gd name="connsiteY107" fmla="*/ 1543638 h 1596499"/>
              <a:gd name="connsiteX108" fmla="*/ 506152 w 9662615"/>
              <a:gd name="connsiteY108" fmla="*/ 1549124 h 1596499"/>
              <a:gd name="connsiteX109" fmla="*/ 472797 w 9662615"/>
              <a:gd name="connsiteY109" fmla="*/ 1568904 h 1596499"/>
              <a:gd name="connsiteX110" fmla="*/ 427864 w 9662615"/>
              <a:gd name="connsiteY110" fmla="*/ 1580848 h 1596499"/>
              <a:gd name="connsiteX111" fmla="*/ 408381 w 9662615"/>
              <a:gd name="connsiteY111" fmla="*/ 1552940 h 1596499"/>
              <a:gd name="connsiteX112" fmla="*/ 267163 w 9662615"/>
              <a:gd name="connsiteY112" fmla="*/ 1531913 h 1596499"/>
              <a:gd name="connsiteX113" fmla="*/ 196644 w 9662615"/>
              <a:gd name="connsiteY113" fmla="*/ 1524565 h 1596499"/>
              <a:gd name="connsiteX114" fmla="*/ 86819 w 9662615"/>
              <a:gd name="connsiteY114" fmla="*/ 1519517 h 1596499"/>
              <a:gd name="connsiteX115" fmla="*/ 53369 w 9662615"/>
              <a:gd name="connsiteY115" fmla="*/ 1516853 h 1596499"/>
              <a:gd name="connsiteX116" fmla="*/ 2359 w 9662615"/>
              <a:gd name="connsiteY116" fmla="*/ 1515247 h 1596499"/>
              <a:gd name="connsiteX117" fmla="*/ 0 w 9662615"/>
              <a:gd name="connsiteY117" fmla="*/ 1514932 h 1596499"/>
              <a:gd name="connsiteX118" fmla="*/ 0 w 9662615"/>
              <a:gd name="connsiteY118" fmla="*/ 0 h 1596499"/>
              <a:gd name="connsiteX0" fmla="*/ 0 w 9662615"/>
              <a:gd name="connsiteY0" fmla="*/ 0 h 1600474"/>
              <a:gd name="connsiteX1" fmla="*/ 9662615 w 9662615"/>
              <a:gd name="connsiteY1" fmla="*/ 0 h 1600474"/>
              <a:gd name="connsiteX2" fmla="*/ 9662615 w 9662615"/>
              <a:gd name="connsiteY2" fmla="*/ 1280346 h 1600474"/>
              <a:gd name="connsiteX3" fmla="*/ 9658420 w 9662615"/>
              <a:gd name="connsiteY3" fmla="*/ 1280106 h 1600474"/>
              <a:gd name="connsiteX4" fmla="*/ 9469546 w 9662615"/>
              <a:gd name="connsiteY4" fmla="*/ 1289837 h 1600474"/>
              <a:gd name="connsiteX5" fmla="*/ 9385895 w 9662615"/>
              <a:gd name="connsiteY5" fmla="*/ 1269203 h 1600474"/>
              <a:gd name="connsiteX6" fmla="*/ 9144767 w 9662615"/>
              <a:gd name="connsiteY6" fmla="*/ 1264120 h 1600474"/>
              <a:gd name="connsiteX7" fmla="*/ 8837252 w 9662615"/>
              <a:gd name="connsiteY7" fmla="*/ 1350515 h 1600474"/>
              <a:gd name="connsiteX8" fmla="*/ 8705466 w 9662615"/>
              <a:gd name="connsiteY8" fmla="*/ 1342419 h 1600474"/>
              <a:gd name="connsiteX9" fmla="*/ 8652221 w 9662615"/>
              <a:gd name="connsiteY9" fmla="*/ 1326906 h 1600474"/>
              <a:gd name="connsiteX10" fmla="*/ 8632312 w 9662615"/>
              <a:gd name="connsiteY10" fmla="*/ 1326025 h 1600474"/>
              <a:gd name="connsiteX11" fmla="*/ 8591582 w 9662615"/>
              <a:gd name="connsiteY11" fmla="*/ 1341666 h 1600474"/>
              <a:gd name="connsiteX12" fmla="*/ 8537336 w 9662615"/>
              <a:gd name="connsiteY12" fmla="*/ 1341684 h 1600474"/>
              <a:gd name="connsiteX13" fmla="*/ 8472508 w 9662615"/>
              <a:gd name="connsiteY13" fmla="*/ 1363109 h 1600474"/>
              <a:gd name="connsiteX14" fmla="*/ 8258477 w 9662615"/>
              <a:gd name="connsiteY14" fmla="*/ 1370666 h 1600474"/>
              <a:gd name="connsiteX15" fmla="*/ 8197961 w 9662615"/>
              <a:gd name="connsiteY15" fmla="*/ 1392804 h 1600474"/>
              <a:gd name="connsiteX16" fmla="*/ 8171196 w 9662615"/>
              <a:gd name="connsiteY16" fmla="*/ 1397216 h 1600474"/>
              <a:gd name="connsiteX17" fmla="*/ 8127667 w 9662615"/>
              <a:gd name="connsiteY17" fmla="*/ 1418254 h 1600474"/>
              <a:gd name="connsiteX18" fmla="*/ 7974579 w 9662615"/>
              <a:gd name="connsiteY18" fmla="*/ 1383439 h 1600474"/>
              <a:gd name="connsiteX19" fmla="*/ 7768351 w 9662615"/>
              <a:gd name="connsiteY19" fmla="*/ 1395051 h 1600474"/>
              <a:gd name="connsiteX20" fmla="*/ 7635985 w 9662615"/>
              <a:gd name="connsiteY20" fmla="*/ 1386363 h 1600474"/>
              <a:gd name="connsiteX21" fmla="*/ 7466069 w 9662615"/>
              <a:gd name="connsiteY21" fmla="*/ 1377654 h 1600474"/>
              <a:gd name="connsiteX22" fmla="*/ 7355642 w 9662615"/>
              <a:gd name="connsiteY22" fmla="*/ 1407761 h 1600474"/>
              <a:gd name="connsiteX23" fmla="*/ 7151610 w 9662615"/>
              <a:gd name="connsiteY23" fmla="*/ 1397856 h 1600474"/>
              <a:gd name="connsiteX24" fmla="*/ 7082147 w 9662615"/>
              <a:gd name="connsiteY24" fmla="*/ 1406113 h 1600474"/>
              <a:gd name="connsiteX25" fmla="*/ 7014958 w 9662615"/>
              <a:gd name="connsiteY25" fmla="*/ 1396883 h 1600474"/>
              <a:gd name="connsiteX26" fmla="*/ 6907567 w 9662615"/>
              <a:gd name="connsiteY26" fmla="*/ 1419149 h 1600474"/>
              <a:gd name="connsiteX27" fmla="*/ 6748428 w 9662615"/>
              <a:gd name="connsiteY27" fmla="*/ 1420308 h 1600474"/>
              <a:gd name="connsiteX28" fmla="*/ 6654257 w 9662615"/>
              <a:gd name="connsiteY28" fmla="*/ 1424143 h 1600474"/>
              <a:gd name="connsiteX29" fmla="*/ 6620123 w 9662615"/>
              <a:gd name="connsiteY29" fmla="*/ 1430535 h 1600474"/>
              <a:gd name="connsiteX30" fmla="*/ 6571355 w 9662615"/>
              <a:gd name="connsiteY30" fmla="*/ 1436144 h 1600474"/>
              <a:gd name="connsiteX31" fmla="*/ 6486557 w 9662615"/>
              <a:gd name="connsiteY31" fmla="*/ 1449861 h 1600474"/>
              <a:gd name="connsiteX32" fmla="*/ 6370419 w 9662615"/>
              <a:gd name="connsiteY32" fmla="*/ 1461649 h 1600474"/>
              <a:gd name="connsiteX33" fmla="*/ 6278839 w 9662615"/>
              <a:gd name="connsiteY33" fmla="*/ 1449160 h 1600474"/>
              <a:gd name="connsiteX34" fmla="*/ 6272455 w 9662615"/>
              <a:gd name="connsiteY34" fmla="*/ 1453191 h 1600474"/>
              <a:gd name="connsiteX35" fmla="*/ 6212659 w 9662615"/>
              <a:gd name="connsiteY35" fmla="*/ 1454850 h 1600474"/>
              <a:gd name="connsiteX36" fmla="*/ 6069317 w 9662615"/>
              <a:gd name="connsiteY36" fmla="*/ 1445838 h 1600474"/>
              <a:gd name="connsiteX37" fmla="*/ 5878477 w 9662615"/>
              <a:gd name="connsiteY37" fmla="*/ 1439180 h 1600474"/>
              <a:gd name="connsiteX38" fmla="*/ 5838387 w 9662615"/>
              <a:gd name="connsiteY38" fmla="*/ 1444679 h 1600474"/>
              <a:gd name="connsiteX39" fmla="*/ 5771136 w 9662615"/>
              <a:gd name="connsiteY39" fmla="*/ 1453639 h 1600474"/>
              <a:gd name="connsiteX40" fmla="*/ 5724081 w 9662615"/>
              <a:gd name="connsiteY40" fmla="*/ 1470431 h 1600474"/>
              <a:gd name="connsiteX41" fmla="*/ 5666577 w 9662615"/>
              <a:gd name="connsiteY41" fmla="*/ 1473921 h 1600474"/>
              <a:gd name="connsiteX42" fmla="*/ 5649068 w 9662615"/>
              <a:gd name="connsiteY42" fmla="*/ 1461676 h 1600474"/>
              <a:gd name="connsiteX43" fmla="*/ 5588902 w 9662615"/>
              <a:gd name="connsiteY43" fmla="*/ 1469647 h 1600474"/>
              <a:gd name="connsiteX44" fmla="*/ 5498090 w 9662615"/>
              <a:gd name="connsiteY44" fmla="*/ 1483173 h 1600474"/>
              <a:gd name="connsiteX45" fmla="*/ 5444641 w 9662615"/>
              <a:gd name="connsiteY45" fmla="*/ 1487602 h 1600474"/>
              <a:gd name="connsiteX46" fmla="*/ 5299812 w 9662615"/>
              <a:gd name="connsiteY46" fmla="*/ 1503362 h 1600474"/>
              <a:gd name="connsiteX47" fmla="*/ 5213947 w 9662615"/>
              <a:gd name="connsiteY47" fmla="*/ 1516637 h 1600474"/>
              <a:gd name="connsiteX48" fmla="*/ 5090342 w 9662615"/>
              <a:gd name="connsiteY48" fmla="*/ 1546680 h 1600474"/>
              <a:gd name="connsiteX49" fmla="*/ 5129812 w 9662615"/>
              <a:gd name="connsiteY49" fmla="*/ 1521277 h 1600474"/>
              <a:gd name="connsiteX50" fmla="*/ 5059484 w 9662615"/>
              <a:gd name="connsiteY50" fmla="*/ 1546802 h 1600474"/>
              <a:gd name="connsiteX51" fmla="*/ 5038524 w 9662615"/>
              <a:gd name="connsiteY51" fmla="*/ 1545675 h 1600474"/>
              <a:gd name="connsiteX52" fmla="*/ 5026564 w 9662615"/>
              <a:gd name="connsiteY52" fmla="*/ 1545376 h 1600474"/>
              <a:gd name="connsiteX53" fmla="*/ 4969433 w 9662615"/>
              <a:gd name="connsiteY53" fmla="*/ 1550865 h 1600474"/>
              <a:gd name="connsiteX54" fmla="*/ 4929254 w 9662615"/>
              <a:gd name="connsiteY54" fmla="*/ 1563452 h 1600474"/>
              <a:gd name="connsiteX55" fmla="*/ 4871726 w 9662615"/>
              <a:gd name="connsiteY55" fmla="*/ 1570584 h 1600474"/>
              <a:gd name="connsiteX56" fmla="*/ 4843267 w 9662615"/>
              <a:gd name="connsiteY56" fmla="*/ 1561459 h 1600474"/>
              <a:gd name="connsiteX57" fmla="*/ 4821058 w 9662615"/>
              <a:gd name="connsiteY57" fmla="*/ 1553078 h 1600474"/>
              <a:gd name="connsiteX58" fmla="*/ 4791466 w 9662615"/>
              <a:gd name="connsiteY58" fmla="*/ 1561324 h 1600474"/>
              <a:gd name="connsiteX59" fmla="*/ 4784247 w 9662615"/>
              <a:gd name="connsiteY59" fmla="*/ 1562342 h 1600474"/>
              <a:gd name="connsiteX60" fmla="*/ 4739309 w 9662615"/>
              <a:gd name="connsiteY60" fmla="*/ 1553948 h 1600474"/>
              <a:gd name="connsiteX61" fmla="*/ 4697562 w 9662615"/>
              <a:gd name="connsiteY61" fmla="*/ 1551206 h 1600474"/>
              <a:gd name="connsiteX62" fmla="*/ 4650737 w 9662615"/>
              <a:gd name="connsiteY62" fmla="*/ 1537381 h 1600474"/>
              <a:gd name="connsiteX63" fmla="*/ 4583150 w 9662615"/>
              <a:gd name="connsiteY63" fmla="*/ 1529064 h 1600474"/>
              <a:gd name="connsiteX64" fmla="*/ 4521734 w 9662615"/>
              <a:gd name="connsiteY64" fmla="*/ 1529359 h 1600474"/>
              <a:gd name="connsiteX65" fmla="*/ 4382398 w 9662615"/>
              <a:gd name="connsiteY65" fmla="*/ 1534108 h 1600474"/>
              <a:gd name="connsiteX66" fmla="*/ 4221826 w 9662615"/>
              <a:gd name="connsiteY66" fmla="*/ 1500972 h 1600474"/>
              <a:gd name="connsiteX67" fmla="*/ 4096601 w 9662615"/>
              <a:gd name="connsiteY67" fmla="*/ 1521563 h 1600474"/>
              <a:gd name="connsiteX68" fmla="*/ 4046172 w 9662615"/>
              <a:gd name="connsiteY68" fmla="*/ 1600474 h 1600474"/>
              <a:gd name="connsiteX69" fmla="*/ 3833906 w 9662615"/>
              <a:gd name="connsiteY69" fmla="*/ 1516637 h 1600474"/>
              <a:gd name="connsiteX70" fmla="*/ 3696258 w 9662615"/>
              <a:gd name="connsiteY70" fmla="*/ 1537563 h 1600474"/>
              <a:gd name="connsiteX71" fmla="*/ 3594070 w 9662615"/>
              <a:gd name="connsiteY71" fmla="*/ 1509422 h 1600474"/>
              <a:gd name="connsiteX72" fmla="*/ 3565233 w 9662615"/>
              <a:gd name="connsiteY72" fmla="*/ 1515122 h 1600474"/>
              <a:gd name="connsiteX73" fmla="*/ 3560267 w 9662615"/>
              <a:gd name="connsiteY73" fmla="*/ 1516288 h 1600474"/>
              <a:gd name="connsiteX74" fmla="*/ 3540258 w 9662615"/>
              <a:gd name="connsiteY74" fmla="*/ 1516976 h 1600474"/>
              <a:gd name="connsiteX75" fmla="*/ 3534780 w 9662615"/>
              <a:gd name="connsiteY75" fmla="*/ 1522141 h 1600474"/>
              <a:gd name="connsiteX76" fmla="*/ 3504783 w 9662615"/>
              <a:gd name="connsiteY76" fmla="*/ 1526739 h 1600474"/>
              <a:gd name="connsiteX77" fmla="*/ 3430805 w 9662615"/>
              <a:gd name="connsiteY77" fmla="*/ 1542521 h 1600474"/>
              <a:gd name="connsiteX78" fmla="*/ 3292707 w 9662615"/>
              <a:gd name="connsiteY78" fmla="*/ 1520490 h 1600474"/>
              <a:gd name="connsiteX79" fmla="*/ 3187872 w 9662615"/>
              <a:gd name="connsiteY79" fmla="*/ 1519991 h 1600474"/>
              <a:gd name="connsiteX80" fmla="*/ 3148026 w 9662615"/>
              <a:gd name="connsiteY80" fmla="*/ 1524777 h 1600474"/>
              <a:gd name="connsiteX81" fmla="*/ 3092394 w 9662615"/>
              <a:gd name="connsiteY81" fmla="*/ 1528115 h 1600474"/>
              <a:gd name="connsiteX82" fmla="*/ 2994200 w 9662615"/>
              <a:gd name="connsiteY82" fmla="*/ 1537857 h 1600474"/>
              <a:gd name="connsiteX83" fmla="*/ 2862301 w 9662615"/>
              <a:gd name="connsiteY83" fmla="*/ 1544250 h 1600474"/>
              <a:gd name="connsiteX84" fmla="*/ 2766335 w 9662615"/>
              <a:gd name="connsiteY84" fmla="*/ 1527662 h 1600474"/>
              <a:gd name="connsiteX85" fmla="*/ 2757836 w 9662615"/>
              <a:gd name="connsiteY85" fmla="*/ 1531371 h 1600474"/>
              <a:gd name="connsiteX86" fmla="*/ 2691555 w 9662615"/>
              <a:gd name="connsiteY86" fmla="*/ 1530283 h 1600474"/>
              <a:gd name="connsiteX87" fmla="*/ 2491676 w 9662615"/>
              <a:gd name="connsiteY87" fmla="*/ 1500859 h 1600474"/>
              <a:gd name="connsiteX88" fmla="*/ 2378036 w 9662615"/>
              <a:gd name="connsiteY88" fmla="*/ 1520645 h 1600474"/>
              <a:gd name="connsiteX89" fmla="*/ 2284269 w 9662615"/>
              <a:gd name="connsiteY89" fmla="*/ 1503068 h 1600474"/>
              <a:gd name="connsiteX90" fmla="*/ 2207104 w 9662615"/>
              <a:gd name="connsiteY90" fmla="*/ 1508888 h 1600474"/>
              <a:gd name="connsiteX91" fmla="*/ 2149226 w 9662615"/>
              <a:gd name="connsiteY91" fmla="*/ 1523409 h 1600474"/>
              <a:gd name="connsiteX92" fmla="*/ 2084783 w 9662615"/>
              <a:gd name="connsiteY92" fmla="*/ 1524245 h 1600474"/>
              <a:gd name="connsiteX93" fmla="*/ 2070075 w 9662615"/>
              <a:gd name="connsiteY93" fmla="*/ 1511285 h 1600474"/>
              <a:gd name="connsiteX94" fmla="*/ 2001057 w 9662615"/>
              <a:gd name="connsiteY94" fmla="*/ 1516449 h 1600474"/>
              <a:gd name="connsiteX95" fmla="*/ 1896330 w 9662615"/>
              <a:gd name="connsiteY95" fmla="*/ 1525725 h 1600474"/>
              <a:gd name="connsiteX96" fmla="*/ 1835994 w 9662615"/>
              <a:gd name="connsiteY96" fmla="*/ 1527678 h 1600474"/>
              <a:gd name="connsiteX97" fmla="*/ 1671119 w 9662615"/>
              <a:gd name="connsiteY97" fmla="*/ 1536701 h 1600474"/>
              <a:gd name="connsiteX98" fmla="*/ 1601337 w 9662615"/>
              <a:gd name="connsiteY98" fmla="*/ 1548552 h 1600474"/>
              <a:gd name="connsiteX99" fmla="*/ 1407755 w 9662615"/>
              <a:gd name="connsiteY99" fmla="*/ 1571444 h 1600474"/>
              <a:gd name="connsiteX100" fmla="*/ 1271994 w 9662615"/>
              <a:gd name="connsiteY100" fmla="*/ 1579471 h 1600474"/>
              <a:gd name="connsiteX101" fmla="*/ 1249226 w 9662615"/>
              <a:gd name="connsiteY101" fmla="*/ 1583140 h 1600474"/>
              <a:gd name="connsiteX102" fmla="*/ 1217719 w 9662615"/>
              <a:gd name="connsiteY102" fmla="*/ 1580863 h 1600474"/>
              <a:gd name="connsiteX103" fmla="*/ 1091432 w 9662615"/>
              <a:gd name="connsiteY103" fmla="*/ 1571003 h 1600474"/>
              <a:gd name="connsiteX104" fmla="*/ 992039 w 9662615"/>
              <a:gd name="connsiteY104" fmla="*/ 1556662 h 1600474"/>
              <a:gd name="connsiteX105" fmla="*/ 868264 w 9662615"/>
              <a:gd name="connsiteY105" fmla="*/ 1566392 h 1600474"/>
              <a:gd name="connsiteX106" fmla="*/ 792765 w 9662615"/>
              <a:gd name="connsiteY106" fmla="*/ 1563102 h 1600474"/>
              <a:gd name="connsiteX107" fmla="*/ 669055 w 9662615"/>
              <a:gd name="connsiteY107" fmla="*/ 1543638 h 1600474"/>
              <a:gd name="connsiteX108" fmla="*/ 506152 w 9662615"/>
              <a:gd name="connsiteY108" fmla="*/ 1549124 h 1600474"/>
              <a:gd name="connsiteX109" fmla="*/ 472797 w 9662615"/>
              <a:gd name="connsiteY109" fmla="*/ 1568904 h 1600474"/>
              <a:gd name="connsiteX110" fmla="*/ 427864 w 9662615"/>
              <a:gd name="connsiteY110" fmla="*/ 1580848 h 1600474"/>
              <a:gd name="connsiteX111" fmla="*/ 408381 w 9662615"/>
              <a:gd name="connsiteY111" fmla="*/ 1552940 h 1600474"/>
              <a:gd name="connsiteX112" fmla="*/ 267163 w 9662615"/>
              <a:gd name="connsiteY112" fmla="*/ 1531913 h 1600474"/>
              <a:gd name="connsiteX113" fmla="*/ 196644 w 9662615"/>
              <a:gd name="connsiteY113" fmla="*/ 1524565 h 1600474"/>
              <a:gd name="connsiteX114" fmla="*/ 86819 w 9662615"/>
              <a:gd name="connsiteY114" fmla="*/ 1519517 h 1600474"/>
              <a:gd name="connsiteX115" fmla="*/ 53369 w 9662615"/>
              <a:gd name="connsiteY115" fmla="*/ 1516853 h 1600474"/>
              <a:gd name="connsiteX116" fmla="*/ 2359 w 9662615"/>
              <a:gd name="connsiteY116" fmla="*/ 1515247 h 1600474"/>
              <a:gd name="connsiteX117" fmla="*/ 0 w 9662615"/>
              <a:gd name="connsiteY117" fmla="*/ 1514932 h 1600474"/>
              <a:gd name="connsiteX118" fmla="*/ 0 w 9662615"/>
              <a:gd name="connsiteY118" fmla="*/ 0 h 1600474"/>
              <a:gd name="connsiteX0" fmla="*/ 0 w 9662615"/>
              <a:gd name="connsiteY0" fmla="*/ 0 h 1679987"/>
              <a:gd name="connsiteX1" fmla="*/ 9662615 w 9662615"/>
              <a:gd name="connsiteY1" fmla="*/ 0 h 1679987"/>
              <a:gd name="connsiteX2" fmla="*/ 9662615 w 9662615"/>
              <a:gd name="connsiteY2" fmla="*/ 1280346 h 1679987"/>
              <a:gd name="connsiteX3" fmla="*/ 9658420 w 9662615"/>
              <a:gd name="connsiteY3" fmla="*/ 1280106 h 1679987"/>
              <a:gd name="connsiteX4" fmla="*/ 9469546 w 9662615"/>
              <a:gd name="connsiteY4" fmla="*/ 1289837 h 1679987"/>
              <a:gd name="connsiteX5" fmla="*/ 9385895 w 9662615"/>
              <a:gd name="connsiteY5" fmla="*/ 1269203 h 1679987"/>
              <a:gd name="connsiteX6" fmla="*/ 9144767 w 9662615"/>
              <a:gd name="connsiteY6" fmla="*/ 1264120 h 1679987"/>
              <a:gd name="connsiteX7" fmla="*/ 8837252 w 9662615"/>
              <a:gd name="connsiteY7" fmla="*/ 1350515 h 1679987"/>
              <a:gd name="connsiteX8" fmla="*/ 8705466 w 9662615"/>
              <a:gd name="connsiteY8" fmla="*/ 1342419 h 1679987"/>
              <a:gd name="connsiteX9" fmla="*/ 8652221 w 9662615"/>
              <a:gd name="connsiteY9" fmla="*/ 1326906 h 1679987"/>
              <a:gd name="connsiteX10" fmla="*/ 8632312 w 9662615"/>
              <a:gd name="connsiteY10" fmla="*/ 1326025 h 1679987"/>
              <a:gd name="connsiteX11" fmla="*/ 8591582 w 9662615"/>
              <a:gd name="connsiteY11" fmla="*/ 1341666 h 1679987"/>
              <a:gd name="connsiteX12" fmla="*/ 8537336 w 9662615"/>
              <a:gd name="connsiteY12" fmla="*/ 1341684 h 1679987"/>
              <a:gd name="connsiteX13" fmla="*/ 8472508 w 9662615"/>
              <a:gd name="connsiteY13" fmla="*/ 1363109 h 1679987"/>
              <a:gd name="connsiteX14" fmla="*/ 8258477 w 9662615"/>
              <a:gd name="connsiteY14" fmla="*/ 1370666 h 1679987"/>
              <a:gd name="connsiteX15" fmla="*/ 8197961 w 9662615"/>
              <a:gd name="connsiteY15" fmla="*/ 1392804 h 1679987"/>
              <a:gd name="connsiteX16" fmla="*/ 8171196 w 9662615"/>
              <a:gd name="connsiteY16" fmla="*/ 1397216 h 1679987"/>
              <a:gd name="connsiteX17" fmla="*/ 8127667 w 9662615"/>
              <a:gd name="connsiteY17" fmla="*/ 1418254 h 1679987"/>
              <a:gd name="connsiteX18" fmla="*/ 7974579 w 9662615"/>
              <a:gd name="connsiteY18" fmla="*/ 1383439 h 1679987"/>
              <a:gd name="connsiteX19" fmla="*/ 7768351 w 9662615"/>
              <a:gd name="connsiteY19" fmla="*/ 1395051 h 1679987"/>
              <a:gd name="connsiteX20" fmla="*/ 7635985 w 9662615"/>
              <a:gd name="connsiteY20" fmla="*/ 1386363 h 1679987"/>
              <a:gd name="connsiteX21" fmla="*/ 7466069 w 9662615"/>
              <a:gd name="connsiteY21" fmla="*/ 1377654 h 1679987"/>
              <a:gd name="connsiteX22" fmla="*/ 7355642 w 9662615"/>
              <a:gd name="connsiteY22" fmla="*/ 1407761 h 1679987"/>
              <a:gd name="connsiteX23" fmla="*/ 7151610 w 9662615"/>
              <a:gd name="connsiteY23" fmla="*/ 1397856 h 1679987"/>
              <a:gd name="connsiteX24" fmla="*/ 7082147 w 9662615"/>
              <a:gd name="connsiteY24" fmla="*/ 1406113 h 1679987"/>
              <a:gd name="connsiteX25" fmla="*/ 7014958 w 9662615"/>
              <a:gd name="connsiteY25" fmla="*/ 1396883 h 1679987"/>
              <a:gd name="connsiteX26" fmla="*/ 6907567 w 9662615"/>
              <a:gd name="connsiteY26" fmla="*/ 1419149 h 1679987"/>
              <a:gd name="connsiteX27" fmla="*/ 6748428 w 9662615"/>
              <a:gd name="connsiteY27" fmla="*/ 1420308 h 1679987"/>
              <a:gd name="connsiteX28" fmla="*/ 6654257 w 9662615"/>
              <a:gd name="connsiteY28" fmla="*/ 1424143 h 1679987"/>
              <a:gd name="connsiteX29" fmla="*/ 6620123 w 9662615"/>
              <a:gd name="connsiteY29" fmla="*/ 1430535 h 1679987"/>
              <a:gd name="connsiteX30" fmla="*/ 6571355 w 9662615"/>
              <a:gd name="connsiteY30" fmla="*/ 1436144 h 1679987"/>
              <a:gd name="connsiteX31" fmla="*/ 6486557 w 9662615"/>
              <a:gd name="connsiteY31" fmla="*/ 1449861 h 1679987"/>
              <a:gd name="connsiteX32" fmla="*/ 6370419 w 9662615"/>
              <a:gd name="connsiteY32" fmla="*/ 1461649 h 1679987"/>
              <a:gd name="connsiteX33" fmla="*/ 6278839 w 9662615"/>
              <a:gd name="connsiteY33" fmla="*/ 1449160 h 1679987"/>
              <a:gd name="connsiteX34" fmla="*/ 6272455 w 9662615"/>
              <a:gd name="connsiteY34" fmla="*/ 1453191 h 1679987"/>
              <a:gd name="connsiteX35" fmla="*/ 6212659 w 9662615"/>
              <a:gd name="connsiteY35" fmla="*/ 1454850 h 1679987"/>
              <a:gd name="connsiteX36" fmla="*/ 6069317 w 9662615"/>
              <a:gd name="connsiteY36" fmla="*/ 1445838 h 1679987"/>
              <a:gd name="connsiteX37" fmla="*/ 5878477 w 9662615"/>
              <a:gd name="connsiteY37" fmla="*/ 1439180 h 1679987"/>
              <a:gd name="connsiteX38" fmla="*/ 5838387 w 9662615"/>
              <a:gd name="connsiteY38" fmla="*/ 1444679 h 1679987"/>
              <a:gd name="connsiteX39" fmla="*/ 5771136 w 9662615"/>
              <a:gd name="connsiteY39" fmla="*/ 1453639 h 1679987"/>
              <a:gd name="connsiteX40" fmla="*/ 5724081 w 9662615"/>
              <a:gd name="connsiteY40" fmla="*/ 1470431 h 1679987"/>
              <a:gd name="connsiteX41" fmla="*/ 5666577 w 9662615"/>
              <a:gd name="connsiteY41" fmla="*/ 1473921 h 1679987"/>
              <a:gd name="connsiteX42" fmla="*/ 5649068 w 9662615"/>
              <a:gd name="connsiteY42" fmla="*/ 1461676 h 1679987"/>
              <a:gd name="connsiteX43" fmla="*/ 5588902 w 9662615"/>
              <a:gd name="connsiteY43" fmla="*/ 1469647 h 1679987"/>
              <a:gd name="connsiteX44" fmla="*/ 5498090 w 9662615"/>
              <a:gd name="connsiteY44" fmla="*/ 1483173 h 1679987"/>
              <a:gd name="connsiteX45" fmla="*/ 5444641 w 9662615"/>
              <a:gd name="connsiteY45" fmla="*/ 1487602 h 1679987"/>
              <a:gd name="connsiteX46" fmla="*/ 5299812 w 9662615"/>
              <a:gd name="connsiteY46" fmla="*/ 1503362 h 1679987"/>
              <a:gd name="connsiteX47" fmla="*/ 5213947 w 9662615"/>
              <a:gd name="connsiteY47" fmla="*/ 1516637 h 1679987"/>
              <a:gd name="connsiteX48" fmla="*/ 5090342 w 9662615"/>
              <a:gd name="connsiteY48" fmla="*/ 1546680 h 1679987"/>
              <a:gd name="connsiteX49" fmla="*/ 5129812 w 9662615"/>
              <a:gd name="connsiteY49" fmla="*/ 1521277 h 1679987"/>
              <a:gd name="connsiteX50" fmla="*/ 5059484 w 9662615"/>
              <a:gd name="connsiteY50" fmla="*/ 1546802 h 1679987"/>
              <a:gd name="connsiteX51" fmla="*/ 5038524 w 9662615"/>
              <a:gd name="connsiteY51" fmla="*/ 1545675 h 1679987"/>
              <a:gd name="connsiteX52" fmla="*/ 5026564 w 9662615"/>
              <a:gd name="connsiteY52" fmla="*/ 1545376 h 1679987"/>
              <a:gd name="connsiteX53" fmla="*/ 4969433 w 9662615"/>
              <a:gd name="connsiteY53" fmla="*/ 1550865 h 1679987"/>
              <a:gd name="connsiteX54" fmla="*/ 4929254 w 9662615"/>
              <a:gd name="connsiteY54" fmla="*/ 1563452 h 1679987"/>
              <a:gd name="connsiteX55" fmla="*/ 4871726 w 9662615"/>
              <a:gd name="connsiteY55" fmla="*/ 1570584 h 1679987"/>
              <a:gd name="connsiteX56" fmla="*/ 4843267 w 9662615"/>
              <a:gd name="connsiteY56" fmla="*/ 1561459 h 1679987"/>
              <a:gd name="connsiteX57" fmla="*/ 4821058 w 9662615"/>
              <a:gd name="connsiteY57" fmla="*/ 1553078 h 1679987"/>
              <a:gd name="connsiteX58" fmla="*/ 4791466 w 9662615"/>
              <a:gd name="connsiteY58" fmla="*/ 1561324 h 1679987"/>
              <a:gd name="connsiteX59" fmla="*/ 4784247 w 9662615"/>
              <a:gd name="connsiteY59" fmla="*/ 1562342 h 1679987"/>
              <a:gd name="connsiteX60" fmla="*/ 4739309 w 9662615"/>
              <a:gd name="connsiteY60" fmla="*/ 1553948 h 1679987"/>
              <a:gd name="connsiteX61" fmla="*/ 4697562 w 9662615"/>
              <a:gd name="connsiteY61" fmla="*/ 1551206 h 1679987"/>
              <a:gd name="connsiteX62" fmla="*/ 4650737 w 9662615"/>
              <a:gd name="connsiteY62" fmla="*/ 1537381 h 1679987"/>
              <a:gd name="connsiteX63" fmla="*/ 4583150 w 9662615"/>
              <a:gd name="connsiteY63" fmla="*/ 1529064 h 1679987"/>
              <a:gd name="connsiteX64" fmla="*/ 4521734 w 9662615"/>
              <a:gd name="connsiteY64" fmla="*/ 1529359 h 1679987"/>
              <a:gd name="connsiteX65" fmla="*/ 4382398 w 9662615"/>
              <a:gd name="connsiteY65" fmla="*/ 1534108 h 1679987"/>
              <a:gd name="connsiteX66" fmla="*/ 4221826 w 9662615"/>
              <a:gd name="connsiteY66" fmla="*/ 1500972 h 1679987"/>
              <a:gd name="connsiteX67" fmla="*/ 4096601 w 9662615"/>
              <a:gd name="connsiteY67" fmla="*/ 1521563 h 1679987"/>
              <a:gd name="connsiteX68" fmla="*/ 3879195 w 9662615"/>
              <a:gd name="connsiteY68" fmla="*/ 1679987 h 1679987"/>
              <a:gd name="connsiteX69" fmla="*/ 3833906 w 9662615"/>
              <a:gd name="connsiteY69" fmla="*/ 1516637 h 1679987"/>
              <a:gd name="connsiteX70" fmla="*/ 3696258 w 9662615"/>
              <a:gd name="connsiteY70" fmla="*/ 1537563 h 1679987"/>
              <a:gd name="connsiteX71" fmla="*/ 3594070 w 9662615"/>
              <a:gd name="connsiteY71" fmla="*/ 1509422 h 1679987"/>
              <a:gd name="connsiteX72" fmla="*/ 3565233 w 9662615"/>
              <a:gd name="connsiteY72" fmla="*/ 1515122 h 1679987"/>
              <a:gd name="connsiteX73" fmla="*/ 3560267 w 9662615"/>
              <a:gd name="connsiteY73" fmla="*/ 1516288 h 1679987"/>
              <a:gd name="connsiteX74" fmla="*/ 3540258 w 9662615"/>
              <a:gd name="connsiteY74" fmla="*/ 1516976 h 1679987"/>
              <a:gd name="connsiteX75" fmla="*/ 3534780 w 9662615"/>
              <a:gd name="connsiteY75" fmla="*/ 1522141 h 1679987"/>
              <a:gd name="connsiteX76" fmla="*/ 3504783 w 9662615"/>
              <a:gd name="connsiteY76" fmla="*/ 1526739 h 1679987"/>
              <a:gd name="connsiteX77" fmla="*/ 3430805 w 9662615"/>
              <a:gd name="connsiteY77" fmla="*/ 1542521 h 1679987"/>
              <a:gd name="connsiteX78" fmla="*/ 3292707 w 9662615"/>
              <a:gd name="connsiteY78" fmla="*/ 1520490 h 1679987"/>
              <a:gd name="connsiteX79" fmla="*/ 3187872 w 9662615"/>
              <a:gd name="connsiteY79" fmla="*/ 1519991 h 1679987"/>
              <a:gd name="connsiteX80" fmla="*/ 3148026 w 9662615"/>
              <a:gd name="connsiteY80" fmla="*/ 1524777 h 1679987"/>
              <a:gd name="connsiteX81" fmla="*/ 3092394 w 9662615"/>
              <a:gd name="connsiteY81" fmla="*/ 1528115 h 1679987"/>
              <a:gd name="connsiteX82" fmla="*/ 2994200 w 9662615"/>
              <a:gd name="connsiteY82" fmla="*/ 1537857 h 1679987"/>
              <a:gd name="connsiteX83" fmla="*/ 2862301 w 9662615"/>
              <a:gd name="connsiteY83" fmla="*/ 1544250 h 1679987"/>
              <a:gd name="connsiteX84" fmla="*/ 2766335 w 9662615"/>
              <a:gd name="connsiteY84" fmla="*/ 1527662 h 1679987"/>
              <a:gd name="connsiteX85" fmla="*/ 2757836 w 9662615"/>
              <a:gd name="connsiteY85" fmla="*/ 1531371 h 1679987"/>
              <a:gd name="connsiteX86" fmla="*/ 2691555 w 9662615"/>
              <a:gd name="connsiteY86" fmla="*/ 1530283 h 1679987"/>
              <a:gd name="connsiteX87" fmla="*/ 2491676 w 9662615"/>
              <a:gd name="connsiteY87" fmla="*/ 1500859 h 1679987"/>
              <a:gd name="connsiteX88" fmla="*/ 2378036 w 9662615"/>
              <a:gd name="connsiteY88" fmla="*/ 1520645 h 1679987"/>
              <a:gd name="connsiteX89" fmla="*/ 2284269 w 9662615"/>
              <a:gd name="connsiteY89" fmla="*/ 1503068 h 1679987"/>
              <a:gd name="connsiteX90" fmla="*/ 2207104 w 9662615"/>
              <a:gd name="connsiteY90" fmla="*/ 1508888 h 1679987"/>
              <a:gd name="connsiteX91" fmla="*/ 2149226 w 9662615"/>
              <a:gd name="connsiteY91" fmla="*/ 1523409 h 1679987"/>
              <a:gd name="connsiteX92" fmla="*/ 2084783 w 9662615"/>
              <a:gd name="connsiteY92" fmla="*/ 1524245 h 1679987"/>
              <a:gd name="connsiteX93" fmla="*/ 2070075 w 9662615"/>
              <a:gd name="connsiteY93" fmla="*/ 1511285 h 1679987"/>
              <a:gd name="connsiteX94" fmla="*/ 2001057 w 9662615"/>
              <a:gd name="connsiteY94" fmla="*/ 1516449 h 1679987"/>
              <a:gd name="connsiteX95" fmla="*/ 1896330 w 9662615"/>
              <a:gd name="connsiteY95" fmla="*/ 1525725 h 1679987"/>
              <a:gd name="connsiteX96" fmla="*/ 1835994 w 9662615"/>
              <a:gd name="connsiteY96" fmla="*/ 1527678 h 1679987"/>
              <a:gd name="connsiteX97" fmla="*/ 1671119 w 9662615"/>
              <a:gd name="connsiteY97" fmla="*/ 1536701 h 1679987"/>
              <a:gd name="connsiteX98" fmla="*/ 1601337 w 9662615"/>
              <a:gd name="connsiteY98" fmla="*/ 1548552 h 1679987"/>
              <a:gd name="connsiteX99" fmla="*/ 1407755 w 9662615"/>
              <a:gd name="connsiteY99" fmla="*/ 1571444 h 1679987"/>
              <a:gd name="connsiteX100" fmla="*/ 1271994 w 9662615"/>
              <a:gd name="connsiteY100" fmla="*/ 1579471 h 1679987"/>
              <a:gd name="connsiteX101" fmla="*/ 1249226 w 9662615"/>
              <a:gd name="connsiteY101" fmla="*/ 1583140 h 1679987"/>
              <a:gd name="connsiteX102" fmla="*/ 1217719 w 9662615"/>
              <a:gd name="connsiteY102" fmla="*/ 1580863 h 1679987"/>
              <a:gd name="connsiteX103" fmla="*/ 1091432 w 9662615"/>
              <a:gd name="connsiteY103" fmla="*/ 1571003 h 1679987"/>
              <a:gd name="connsiteX104" fmla="*/ 992039 w 9662615"/>
              <a:gd name="connsiteY104" fmla="*/ 1556662 h 1679987"/>
              <a:gd name="connsiteX105" fmla="*/ 868264 w 9662615"/>
              <a:gd name="connsiteY105" fmla="*/ 1566392 h 1679987"/>
              <a:gd name="connsiteX106" fmla="*/ 792765 w 9662615"/>
              <a:gd name="connsiteY106" fmla="*/ 1563102 h 1679987"/>
              <a:gd name="connsiteX107" fmla="*/ 669055 w 9662615"/>
              <a:gd name="connsiteY107" fmla="*/ 1543638 h 1679987"/>
              <a:gd name="connsiteX108" fmla="*/ 506152 w 9662615"/>
              <a:gd name="connsiteY108" fmla="*/ 1549124 h 1679987"/>
              <a:gd name="connsiteX109" fmla="*/ 472797 w 9662615"/>
              <a:gd name="connsiteY109" fmla="*/ 1568904 h 1679987"/>
              <a:gd name="connsiteX110" fmla="*/ 427864 w 9662615"/>
              <a:gd name="connsiteY110" fmla="*/ 1580848 h 1679987"/>
              <a:gd name="connsiteX111" fmla="*/ 408381 w 9662615"/>
              <a:gd name="connsiteY111" fmla="*/ 1552940 h 1679987"/>
              <a:gd name="connsiteX112" fmla="*/ 267163 w 9662615"/>
              <a:gd name="connsiteY112" fmla="*/ 1531913 h 1679987"/>
              <a:gd name="connsiteX113" fmla="*/ 196644 w 9662615"/>
              <a:gd name="connsiteY113" fmla="*/ 1524565 h 1679987"/>
              <a:gd name="connsiteX114" fmla="*/ 86819 w 9662615"/>
              <a:gd name="connsiteY114" fmla="*/ 1519517 h 1679987"/>
              <a:gd name="connsiteX115" fmla="*/ 53369 w 9662615"/>
              <a:gd name="connsiteY115" fmla="*/ 1516853 h 1679987"/>
              <a:gd name="connsiteX116" fmla="*/ 2359 w 9662615"/>
              <a:gd name="connsiteY116" fmla="*/ 1515247 h 1679987"/>
              <a:gd name="connsiteX117" fmla="*/ 0 w 9662615"/>
              <a:gd name="connsiteY117" fmla="*/ 1514932 h 1679987"/>
              <a:gd name="connsiteX118" fmla="*/ 0 w 9662615"/>
              <a:gd name="connsiteY118" fmla="*/ 0 h 1679987"/>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723719"/>
              <a:gd name="connsiteX1" fmla="*/ 9662615 w 9662615"/>
              <a:gd name="connsiteY1" fmla="*/ 0 h 1723719"/>
              <a:gd name="connsiteX2" fmla="*/ 9662615 w 9662615"/>
              <a:gd name="connsiteY2" fmla="*/ 1280346 h 1723719"/>
              <a:gd name="connsiteX3" fmla="*/ 9658420 w 9662615"/>
              <a:gd name="connsiteY3" fmla="*/ 1280106 h 1723719"/>
              <a:gd name="connsiteX4" fmla="*/ 9469546 w 9662615"/>
              <a:gd name="connsiteY4" fmla="*/ 1289837 h 1723719"/>
              <a:gd name="connsiteX5" fmla="*/ 9385895 w 9662615"/>
              <a:gd name="connsiteY5" fmla="*/ 1269203 h 1723719"/>
              <a:gd name="connsiteX6" fmla="*/ 9144767 w 9662615"/>
              <a:gd name="connsiteY6" fmla="*/ 1264120 h 1723719"/>
              <a:gd name="connsiteX7" fmla="*/ 8837252 w 9662615"/>
              <a:gd name="connsiteY7" fmla="*/ 1350515 h 1723719"/>
              <a:gd name="connsiteX8" fmla="*/ 8705466 w 9662615"/>
              <a:gd name="connsiteY8" fmla="*/ 1342419 h 1723719"/>
              <a:gd name="connsiteX9" fmla="*/ 8652221 w 9662615"/>
              <a:gd name="connsiteY9" fmla="*/ 1326906 h 1723719"/>
              <a:gd name="connsiteX10" fmla="*/ 8632312 w 9662615"/>
              <a:gd name="connsiteY10" fmla="*/ 1326025 h 1723719"/>
              <a:gd name="connsiteX11" fmla="*/ 8591582 w 9662615"/>
              <a:gd name="connsiteY11" fmla="*/ 1341666 h 1723719"/>
              <a:gd name="connsiteX12" fmla="*/ 8537336 w 9662615"/>
              <a:gd name="connsiteY12" fmla="*/ 1341684 h 1723719"/>
              <a:gd name="connsiteX13" fmla="*/ 8472508 w 9662615"/>
              <a:gd name="connsiteY13" fmla="*/ 1363109 h 1723719"/>
              <a:gd name="connsiteX14" fmla="*/ 8258477 w 9662615"/>
              <a:gd name="connsiteY14" fmla="*/ 1370666 h 1723719"/>
              <a:gd name="connsiteX15" fmla="*/ 8197961 w 9662615"/>
              <a:gd name="connsiteY15" fmla="*/ 1392804 h 1723719"/>
              <a:gd name="connsiteX16" fmla="*/ 8171196 w 9662615"/>
              <a:gd name="connsiteY16" fmla="*/ 1397216 h 1723719"/>
              <a:gd name="connsiteX17" fmla="*/ 8127667 w 9662615"/>
              <a:gd name="connsiteY17" fmla="*/ 1418254 h 1723719"/>
              <a:gd name="connsiteX18" fmla="*/ 7974579 w 9662615"/>
              <a:gd name="connsiteY18" fmla="*/ 1383439 h 1723719"/>
              <a:gd name="connsiteX19" fmla="*/ 7768351 w 9662615"/>
              <a:gd name="connsiteY19" fmla="*/ 1395051 h 1723719"/>
              <a:gd name="connsiteX20" fmla="*/ 7635985 w 9662615"/>
              <a:gd name="connsiteY20" fmla="*/ 1386363 h 1723719"/>
              <a:gd name="connsiteX21" fmla="*/ 7466069 w 9662615"/>
              <a:gd name="connsiteY21" fmla="*/ 1377654 h 1723719"/>
              <a:gd name="connsiteX22" fmla="*/ 7355642 w 9662615"/>
              <a:gd name="connsiteY22" fmla="*/ 1407761 h 1723719"/>
              <a:gd name="connsiteX23" fmla="*/ 7151610 w 9662615"/>
              <a:gd name="connsiteY23" fmla="*/ 1397856 h 1723719"/>
              <a:gd name="connsiteX24" fmla="*/ 7082147 w 9662615"/>
              <a:gd name="connsiteY24" fmla="*/ 1406113 h 1723719"/>
              <a:gd name="connsiteX25" fmla="*/ 7014958 w 9662615"/>
              <a:gd name="connsiteY25" fmla="*/ 1396883 h 1723719"/>
              <a:gd name="connsiteX26" fmla="*/ 6907567 w 9662615"/>
              <a:gd name="connsiteY26" fmla="*/ 1419149 h 1723719"/>
              <a:gd name="connsiteX27" fmla="*/ 6748428 w 9662615"/>
              <a:gd name="connsiteY27" fmla="*/ 1420308 h 1723719"/>
              <a:gd name="connsiteX28" fmla="*/ 6654257 w 9662615"/>
              <a:gd name="connsiteY28" fmla="*/ 1424143 h 1723719"/>
              <a:gd name="connsiteX29" fmla="*/ 6620123 w 9662615"/>
              <a:gd name="connsiteY29" fmla="*/ 1430535 h 1723719"/>
              <a:gd name="connsiteX30" fmla="*/ 6571355 w 9662615"/>
              <a:gd name="connsiteY30" fmla="*/ 1436144 h 1723719"/>
              <a:gd name="connsiteX31" fmla="*/ 6486557 w 9662615"/>
              <a:gd name="connsiteY31" fmla="*/ 1449861 h 1723719"/>
              <a:gd name="connsiteX32" fmla="*/ 6370419 w 9662615"/>
              <a:gd name="connsiteY32" fmla="*/ 1461649 h 1723719"/>
              <a:gd name="connsiteX33" fmla="*/ 6278839 w 9662615"/>
              <a:gd name="connsiteY33" fmla="*/ 1449160 h 1723719"/>
              <a:gd name="connsiteX34" fmla="*/ 6272455 w 9662615"/>
              <a:gd name="connsiteY34" fmla="*/ 1453191 h 1723719"/>
              <a:gd name="connsiteX35" fmla="*/ 6212659 w 9662615"/>
              <a:gd name="connsiteY35" fmla="*/ 1454850 h 1723719"/>
              <a:gd name="connsiteX36" fmla="*/ 6069317 w 9662615"/>
              <a:gd name="connsiteY36" fmla="*/ 1445838 h 1723719"/>
              <a:gd name="connsiteX37" fmla="*/ 5878477 w 9662615"/>
              <a:gd name="connsiteY37" fmla="*/ 1439180 h 1723719"/>
              <a:gd name="connsiteX38" fmla="*/ 5838387 w 9662615"/>
              <a:gd name="connsiteY38" fmla="*/ 1444679 h 1723719"/>
              <a:gd name="connsiteX39" fmla="*/ 5771136 w 9662615"/>
              <a:gd name="connsiteY39" fmla="*/ 1453639 h 1723719"/>
              <a:gd name="connsiteX40" fmla="*/ 5724081 w 9662615"/>
              <a:gd name="connsiteY40" fmla="*/ 1470431 h 1723719"/>
              <a:gd name="connsiteX41" fmla="*/ 5666577 w 9662615"/>
              <a:gd name="connsiteY41" fmla="*/ 1473921 h 1723719"/>
              <a:gd name="connsiteX42" fmla="*/ 5649068 w 9662615"/>
              <a:gd name="connsiteY42" fmla="*/ 1461676 h 1723719"/>
              <a:gd name="connsiteX43" fmla="*/ 5588902 w 9662615"/>
              <a:gd name="connsiteY43" fmla="*/ 1469647 h 1723719"/>
              <a:gd name="connsiteX44" fmla="*/ 5498090 w 9662615"/>
              <a:gd name="connsiteY44" fmla="*/ 1483173 h 1723719"/>
              <a:gd name="connsiteX45" fmla="*/ 5444641 w 9662615"/>
              <a:gd name="connsiteY45" fmla="*/ 1487602 h 1723719"/>
              <a:gd name="connsiteX46" fmla="*/ 5299812 w 9662615"/>
              <a:gd name="connsiteY46" fmla="*/ 1503362 h 1723719"/>
              <a:gd name="connsiteX47" fmla="*/ 5213947 w 9662615"/>
              <a:gd name="connsiteY47" fmla="*/ 1516637 h 1723719"/>
              <a:gd name="connsiteX48" fmla="*/ 5090342 w 9662615"/>
              <a:gd name="connsiteY48" fmla="*/ 1546680 h 1723719"/>
              <a:gd name="connsiteX49" fmla="*/ 5129812 w 9662615"/>
              <a:gd name="connsiteY49" fmla="*/ 1521277 h 1723719"/>
              <a:gd name="connsiteX50" fmla="*/ 5059484 w 9662615"/>
              <a:gd name="connsiteY50" fmla="*/ 1546802 h 1723719"/>
              <a:gd name="connsiteX51" fmla="*/ 5038524 w 9662615"/>
              <a:gd name="connsiteY51" fmla="*/ 1545675 h 1723719"/>
              <a:gd name="connsiteX52" fmla="*/ 5026564 w 9662615"/>
              <a:gd name="connsiteY52" fmla="*/ 1545376 h 1723719"/>
              <a:gd name="connsiteX53" fmla="*/ 4969433 w 9662615"/>
              <a:gd name="connsiteY53" fmla="*/ 1550865 h 1723719"/>
              <a:gd name="connsiteX54" fmla="*/ 4929254 w 9662615"/>
              <a:gd name="connsiteY54" fmla="*/ 1563452 h 1723719"/>
              <a:gd name="connsiteX55" fmla="*/ 4871726 w 9662615"/>
              <a:gd name="connsiteY55" fmla="*/ 1570584 h 1723719"/>
              <a:gd name="connsiteX56" fmla="*/ 4843267 w 9662615"/>
              <a:gd name="connsiteY56" fmla="*/ 1561459 h 1723719"/>
              <a:gd name="connsiteX57" fmla="*/ 4821058 w 9662615"/>
              <a:gd name="connsiteY57" fmla="*/ 1553078 h 1723719"/>
              <a:gd name="connsiteX58" fmla="*/ 4791466 w 9662615"/>
              <a:gd name="connsiteY58" fmla="*/ 1561324 h 1723719"/>
              <a:gd name="connsiteX59" fmla="*/ 4784247 w 9662615"/>
              <a:gd name="connsiteY59" fmla="*/ 1562342 h 1723719"/>
              <a:gd name="connsiteX60" fmla="*/ 4739309 w 9662615"/>
              <a:gd name="connsiteY60" fmla="*/ 1553948 h 1723719"/>
              <a:gd name="connsiteX61" fmla="*/ 4697562 w 9662615"/>
              <a:gd name="connsiteY61" fmla="*/ 1551206 h 1723719"/>
              <a:gd name="connsiteX62" fmla="*/ 4650737 w 9662615"/>
              <a:gd name="connsiteY62" fmla="*/ 1537381 h 1723719"/>
              <a:gd name="connsiteX63" fmla="*/ 4583150 w 9662615"/>
              <a:gd name="connsiteY63" fmla="*/ 1529064 h 1723719"/>
              <a:gd name="connsiteX64" fmla="*/ 4521734 w 9662615"/>
              <a:gd name="connsiteY64" fmla="*/ 1529359 h 1723719"/>
              <a:gd name="connsiteX65" fmla="*/ 4382398 w 9662615"/>
              <a:gd name="connsiteY65" fmla="*/ 1534108 h 1723719"/>
              <a:gd name="connsiteX66" fmla="*/ 4221826 w 9662615"/>
              <a:gd name="connsiteY66" fmla="*/ 1500972 h 1723719"/>
              <a:gd name="connsiteX67" fmla="*/ 4096601 w 9662615"/>
              <a:gd name="connsiteY67" fmla="*/ 1521563 h 1723719"/>
              <a:gd name="connsiteX68" fmla="*/ 3970635 w 9662615"/>
              <a:gd name="connsiteY68" fmla="*/ 1723719 h 1723719"/>
              <a:gd name="connsiteX69" fmla="*/ 3833906 w 9662615"/>
              <a:gd name="connsiteY69" fmla="*/ 1516637 h 1723719"/>
              <a:gd name="connsiteX70" fmla="*/ 3696258 w 9662615"/>
              <a:gd name="connsiteY70" fmla="*/ 1537563 h 1723719"/>
              <a:gd name="connsiteX71" fmla="*/ 3594070 w 9662615"/>
              <a:gd name="connsiteY71" fmla="*/ 1509422 h 1723719"/>
              <a:gd name="connsiteX72" fmla="*/ 3565233 w 9662615"/>
              <a:gd name="connsiteY72" fmla="*/ 1515122 h 1723719"/>
              <a:gd name="connsiteX73" fmla="*/ 3560267 w 9662615"/>
              <a:gd name="connsiteY73" fmla="*/ 1516288 h 1723719"/>
              <a:gd name="connsiteX74" fmla="*/ 3540258 w 9662615"/>
              <a:gd name="connsiteY74" fmla="*/ 1516976 h 1723719"/>
              <a:gd name="connsiteX75" fmla="*/ 3534780 w 9662615"/>
              <a:gd name="connsiteY75" fmla="*/ 1522141 h 1723719"/>
              <a:gd name="connsiteX76" fmla="*/ 3504783 w 9662615"/>
              <a:gd name="connsiteY76" fmla="*/ 1526739 h 1723719"/>
              <a:gd name="connsiteX77" fmla="*/ 3430805 w 9662615"/>
              <a:gd name="connsiteY77" fmla="*/ 1542521 h 1723719"/>
              <a:gd name="connsiteX78" fmla="*/ 3292707 w 9662615"/>
              <a:gd name="connsiteY78" fmla="*/ 1520490 h 1723719"/>
              <a:gd name="connsiteX79" fmla="*/ 3187872 w 9662615"/>
              <a:gd name="connsiteY79" fmla="*/ 1519991 h 1723719"/>
              <a:gd name="connsiteX80" fmla="*/ 3148026 w 9662615"/>
              <a:gd name="connsiteY80" fmla="*/ 1524777 h 1723719"/>
              <a:gd name="connsiteX81" fmla="*/ 3092394 w 9662615"/>
              <a:gd name="connsiteY81" fmla="*/ 1528115 h 1723719"/>
              <a:gd name="connsiteX82" fmla="*/ 2994200 w 9662615"/>
              <a:gd name="connsiteY82" fmla="*/ 1537857 h 1723719"/>
              <a:gd name="connsiteX83" fmla="*/ 2862301 w 9662615"/>
              <a:gd name="connsiteY83" fmla="*/ 1544250 h 1723719"/>
              <a:gd name="connsiteX84" fmla="*/ 2766335 w 9662615"/>
              <a:gd name="connsiteY84" fmla="*/ 1527662 h 1723719"/>
              <a:gd name="connsiteX85" fmla="*/ 2757836 w 9662615"/>
              <a:gd name="connsiteY85" fmla="*/ 1531371 h 1723719"/>
              <a:gd name="connsiteX86" fmla="*/ 2691555 w 9662615"/>
              <a:gd name="connsiteY86" fmla="*/ 1530283 h 1723719"/>
              <a:gd name="connsiteX87" fmla="*/ 2491676 w 9662615"/>
              <a:gd name="connsiteY87" fmla="*/ 1500859 h 1723719"/>
              <a:gd name="connsiteX88" fmla="*/ 2378036 w 9662615"/>
              <a:gd name="connsiteY88" fmla="*/ 1520645 h 1723719"/>
              <a:gd name="connsiteX89" fmla="*/ 2284269 w 9662615"/>
              <a:gd name="connsiteY89" fmla="*/ 1503068 h 1723719"/>
              <a:gd name="connsiteX90" fmla="*/ 2207104 w 9662615"/>
              <a:gd name="connsiteY90" fmla="*/ 1508888 h 1723719"/>
              <a:gd name="connsiteX91" fmla="*/ 2149226 w 9662615"/>
              <a:gd name="connsiteY91" fmla="*/ 1523409 h 1723719"/>
              <a:gd name="connsiteX92" fmla="*/ 2084783 w 9662615"/>
              <a:gd name="connsiteY92" fmla="*/ 1524245 h 1723719"/>
              <a:gd name="connsiteX93" fmla="*/ 2070075 w 9662615"/>
              <a:gd name="connsiteY93" fmla="*/ 1511285 h 1723719"/>
              <a:gd name="connsiteX94" fmla="*/ 2001057 w 9662615"/>
              <a:gd name="connsiteY94" fmla="*/ 1516449 h 1723719"/>
              <a:gd name="connsiteX95" fmla="*/ 1896330 w 9662615"/>
              <a:gd name="connsiteY95" fmla="*/ 1525725 h 1723719"/>
              <a:gd name="connsiteX96" fmla="*/ 1835994 w 9662615"/>
              <a:gd name="connsiteY96" fmla="*/ 1527678 h 1723719"/>
              <a:gd name="connsiteX97" fmla="*/ 1671119 w 9662615"/>
              <a:gd name="connsiteY97" fmla="*/ 1536701 h 1723719"/>
              <a:gd name="connsiteX98" fmla="*/ 1601337 w 9662615"/>
              <a:gd name="connsiteY98" fmla="*/ 1548552 h 1723719"/>
              <a:gd name="connsiteX99" fmla="*/ 1407755 w 9662615"/>
              <a:gd name="connsiteY99" fmla="*/ 1571444 h 1723719"/>
              <a:gd name="connsiteX100" fmla="*/ 1271994 w 9662615"/>
              <a:gd name="connsiteY100" fmla="*/ 1579471 h 1723719"/>
              <a:gd name="connsiteX101" fmla="*/ 1249226 w 9662615"/>
              <a:gd name="connsiteY101" fmla="*/ 1583140 h 1723719"/>
              <a:gd name="connsiteX102" fmla="*/ 1217719 w 9662615"/>
              <a:gd name="connsiteY102" fmla="*/ 1580863 h 1723719"/>
              <a:gd name="connsiteX103" fmla="*/ 1091432 w 9662615"/>
              <a:gd name="connsiteY103" fmla="*/ 1571003 h 1723719"/>
              <a:gd name="connsiteX104" fmla="*/ 992039 w 9662615"/>
              <a:gd name="connsiteY104" fmla="*/ 1556662 h 1723719"/>
              <a:gd name="connsiteX105" fmla="*/ 868264 w 9662615"/>
              <a:gd name="connsiteY105" fmla="*/ 1566392 h 1723719"/>
              <a:gd name="connsiteX106" fmla="*/ 792765 w 9662615"/>
              <a:gd name="connsiteY106" fmla="*/ 1563102 h 1723719"/>
              <a:gd name="connsiteX107" fmla="*/ 669055 w 9662615"/>
              <a:gd name="connsiteY107" fmla="*/ 1543638 h 1723719"/>
              <a:gd name="connsiteX108" fmla="*/ 506152 w 9662615"/>
              <a:gd name="connsiteY108" fmla="*/ 1549124 h 1723719"/>
              <a:gd name="connsiteX109" fmla="*/ 472797 w 9662615"/>
              <a:gd name="connsiteY109" fmla="*/ 1568904 h 1723719"/>
              <a:gd name="connsiteX110" fmla="*/ 427864 w 9662615"/>
              <a:gd name="connsiteY110" fmla="*/ 1580848 h 1723719"/>
              <a:gd name="connsiteX111" fmla="*/ 408381 w 9662615"/>
              <a:gd name="connsiteY111" fmla="*/ 1552940 h 1723719"/>
              <a:gd name="connsiteX112" fmla="*/ 267163 w 9662615"/>
              <a:gd name="connsiteY112" fmla="*/ 1531913 h 1723719"/>
              <a:gd name="connsiteX113" fmla="*/ 196644 w 9662615"/>
              <a:gd name="connsiteY113" fmla="*/ 1524565 h 1723719"/>
              <a:gd name="connsiteX114" fmla="*/ 86819 w 9662615"/>
              <a:gd name="connsiteY114" fmla="*/ 1519517 h 1723719"/>
              <a:gd name="connsiteX115" fmla="*/ 53369 w 9662615"/>
              <a:gd name="connsiteY115" fmla="*/ 1516853 h 1723719"/>
              <a:gd name="connsiteX116" fmla="*/ 2359 w 9662615"/>
              <a:gd name="connsiteY116" fmla="*/ 1515247 h 1723719"/>
              <a:gd name="connsiteX117" fmla="*/ 0 w 9662615"/>
              <a:gd name="connsiteY117" fmla="*/ 1514932 h 1723719"/>
              <a:gd name="connsiteX118" fmla="*/ 0 w 9662615"/>
              <a:gd name="connsiteY118" fmla="*/ 0 h 1723719"/>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18664 w 9662615"/>
              <a:gd name="connsiteY3" fmla="*/ 1331789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408381 w 9662615"/>
              <a:gd name="connsiteY110" fmla="*/ 1552940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40355 w 9662615"/>
              <a:gd name="connsiteY103" fmla="*/ 1560638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71994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91872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601337 w 9662615"/>
              <a:gd name="connsiteY97" fmla="*/ 1548552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920184 w 9662615"/>
              <a:gd name="connsiteY94" fmla="*/ 1533676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9662615" h="1603018">
                <a:moveTo>
                  <a:pt x="0" y="0"/>
                </a:moveTo>
                <a:lnTo>
                  <a:pt x="9662615" y="0"/>
                </a:lnTo>
                <a:lnTo>
                  <a:pt x="9662615" y="1280346"/>
                </a:lnTo>
                <a:lnTo>
                  <a:pt x="9551077" y="1292033"/>
                </a:lnTo>
                <a:cubicBezTo>
                  <a:pt x="9489925" y="1291588"/>
                  <a:pt x="9543615" y="1296257"/>
                  <a:pt x="9469546" y="1289837"/>
                </a:cubicBezTo>
                <a:cubicBezTo>
                  <a:pt x="9413040" y="1331485"/>
                  <a:pt x="9340031" y="1268376"/>
                  <a:pt x="9326260" y="1277155"/>
                </a:cubicBezTo>
                <a:cubicBezTo>
                  <a:pt x="9234251" y="1284900"/>
                  <a:pt x="9225377" y="1258935"/>
                  <a:pt x="9144767" y="1264120"/>
                </a:cubicBezTo>
                <a:cubicBezTo>
                  <a:pt x="9159115" y="1310075"/>
                  <a:pt x="9066692" y="1304806"/>
                  <a:pt x="8976400" y="1326661"/>
                </a:cubicBezTo>
                <a:cubicBezTo>
                  <a:pt x="8931920" y="1325947"/>
                  <a:pt x="8871807" y="1351060"/>
                  <a:pt x="8828711" y="1346394"/>
                </a:cubicBezTo>
                <a:cubicBezTo>
                  <a:pt x="8809650" y="1326213"/>
                  <a:pt x="8718313" y="1358527"/>
                  <a:pt x="8695953" y="1346784"/>
                </a:cubicBezTo>
                <a:cubicBezTo>
                  <a:pt x="8694290" y="1355317"/>
                  <a:pt x="8661526" y="1349865"/>
                  <a:pt x="8652191" y="1345903"/>
                </a:cubicBezTo>
                <a:cubicBezTo>
                  <a:pt x="8641363" y="1349626"/>
                  <a:pt x="8603292" y="1341304"/>
                  <a:pt x="8591582" y="1341666"/>
                </a:cubicBezTo>
                <a:cubicBezTo>
                  <a:pt x="8568421" y="1323004"/>
                  <a:pt x="8565847" y="1352287"/>
                  <a:pt x="8537336" y="1341684"/>
                </a:cubicBezTo>
                <a:cubicBezTo>
                  <a:pt x="8524809" y="1348019"/>
                  <a:pt x="8445703" y="1377667"/>
                  <a:pt x="8416849" y="1367085"/>
                </a:cubicBezTo>
                <a:cubicBezTo>
                  <a:pt x="8350736" y="1379599"/>
                  <a:pt x="8346589" y="1391624"/>
                  <a:pt x="8278355" y="1386569"/>
                </a:cubicBezTo>
                <a:cubicBezTo>
                  <a:pt x="8268756" y="1398649"/>
                  <a:pt x="8183331" y="1371185"/>
                  <a:pt x="8197961" y="1392804"/>
                </a:cubicBezTo>
                <a:cubicBezTo>
                  <a:pt x="8175189" y="1391748"/>
                  <a:pt x="8158503" y="1383145"/>
                  <a:pt x="8171196" y="1397216"/>
                </a:cubicBezTo>
                <a:cubicBezTo>
                  <a:pt x="8141821" y="1397466"/>
                  <a:pt x="8125626" y="1386947"/>
                  <a:pt x="8087910" y="1386449"/>
                </a:cubicBezTo>
                <a:cubicBezTo>
                  <a:pt x="8029319" y="1362701"/>
                  <a:pt x="8020916" y="1407035"/>
                  <a:pt x="7974579" y="1383439"/>
                </a:cubicBezTo>
                <a:cubicBezTo>
                  <a:pt x="7912074" y="1402493"/>
                  <a:pt x="7841761" y="1389550"/>
                  <a:pt x="7768351" y="1395051"/>
                </a:cubicBezTo>
                <a:cubicBezTo>
                  <a:pt x="7741665" y="1390266"/>
                  <a:pt x="7663663" y="1410813"/>
                  <a:pt x="7635985" y="1386363"/>
                </a:cubicBezTo>
                <a:cubicBezTo>
                  <a:pt x="7646173" y="1415707"/>
                  <a:pt x="7542198" y="1378410"/>
                  <a:pt x="7466069" y="1377654"/>
                </a:cubicBezTo>
                <a:cubicBezTo>
                  <a:pt x="7427626" y="1403818"/>
                  <a:pt x="7337822" y="1398948"/>
                  <a:pt x="7355642" y="1407761"/>
                </a:cubicBezTo>
                <a:cubicBezTo>
                  <a:pt x="7270634" y="1390553"/>
                  <a:pt x="7306340" y="1403822"/>
                  <a:pt x="7215220" y="1397856"/>
                </a:cubicBezTo>
                <a:cubicBezTo>
                  <a:pt x="7175381" y="1421457"/>
                  <a:pt x="7122339" y="1428094"/>
                  <a:pt x="7082147" y="1406113"/>
                </a:cubicBezTo>
                <a:cubicBezTo>
                  <a:pt x="7040624" y="1425217"/>
                  <a:pt x="7029993" y="1391726"/>
                  <a:pt x="6987129" y="1404834"/>
                </a:cubicBezTo>
                <a:cubicBezTo>
                  <a:pt x="6953477" y="1411964"/>
                  <a:pt x="6957479" y="1421694"/>
                  <a:pt x="6907567" y="1419149"/>
                </a:cubicBezTo>
                <a:cubicBezTo>
                  <a:pt x="6863513" y="1408514"/>
                  <a:pt x="6803088" y="1434619"/>
                  <a:pt x="6748428" y="1420308"/>
                </a:cubicBezTo>
                <a:cubicBezTo>
                  <a:pt x="6728317" y="1416860"/>
                  <a:pt x="6666046" y="1417296"/>
                  <a:pt x="6654257" y="1424143"/>
                </a:cubicBezTo>
                <a:cubicBezTo>
                  <a:pt x="6641271" y="1425628"/>
                  <a:pt x="6626125" y="1423202"/>
                  <a:pt x="6620123" y="1430535"/>
                </a:cubicBezTo>
                <a:cubicBezTo>
                  <a:pt x="6610208" y="1439359"/>
                  <a:pt x="6564906" y="1425734"/>
                  <a:pt x="6571355" y="1436144"/>
                </a:cubicBezTo>
                <a:cubicBezTo>
                  <a:pt x="6539188" y="1426808"/>
                  <a:pt x="6513602" y="1445293"/>
                  <a:pt x="6486557" y="1449861"/>
                </a:cubicBezTo>
                <a:cubicBezTo>
                  <a:pt x="6461221" y="1440598"/>
                  <a:pt x="6429457" y="1459319"/>
                  <a:pt x="6370419" y="1461649"/>
                </a:cubicBezTo>
                <a:cubicBezTo>
                  <a:pt x="6342558" y="1450937"/>
                  <a:pt x="6330664" y="1463365"/>
                  <a:pt x="6278839" y="1449160"/>
                </a:cubicBezTo>
                <a:cubicBezTo>
                  <a:pt x="6277206" y="1450621"/>
                  <a:pt x="6275057" y="1451978"/>
                  <a:pt x="6272455" y="1453191"/>
                </a:cubicBezTo>
                <a:cubicBezTo>
                  <a:pt x="6257338" y="1460236"/>
                  <a:pt x="6230567" y="1460979"/>
                  <a:pt x="6212659" y="1454850"/>
                </a:cubicBezTo>
                <a:cubicBezTo>
                  <a:pt x="6130994" y="1436046"/>
                  <a:pt x="6135790" y="1448771"/>
                  <a:pt x="6069317" y="1445838"/>
                </a:cubicBezTo>
                <a:cubicBezTo>
                  <a:pt x="5994738" y="1444791"/>
                  <a:pt x="5975991" y="1456673"/>
                  <a:pt x="5878477" y="1439180"/>
                </a:cubicBezTo>
                <a:cubicBezTo>
                  <a:pt x="5870803" y="1447519"/>
                  <a:pt x="5859206" y="1448153"/>
                  <a:pt x="5838387" y="1444679"/>
                </a:cubicBezTo>
                <a:cubicBezTo>
                  <a:pt x="5802317" y="1444778"/>
                  <a:pt x="5810848" y="1465165"/>
                  <a:pt x="5771136" y="1453639"/>
                </a:cubicBezTo>
                <a:cubicBezTo>
                  <a:pt x="5780732" y="1464484"/>
                  <a:pt x="5704275" y="1459369"/>
                  <a:pt x="5724081" y="1470431"/>
                </a:cubicBezTo>
                <a:cubicBezTo>
                  <a:pt x="5703536" y="1480946"/>
                  <a:pt x="5687323" y="1464719"/>
                  <a:pt x="5666577" y="1473921"/>
                </a:cubicBezTo>
                <a:cubicBezTo>
                  <a:pt x="5640974" y="1476520"/>
                  <a:pt x="5678275" y="1461854"/>
                  <a:pt x="5649068" y="1461676"/>
                </a:cubicBezTo>
                <a:cubicBezTo>
                  <a:pt x="5614218" y="1463443"/>
                  <a:pt x="5608578" y="1443299"/>
                  <a:pt x="5588902" y="1469647"/>
                </a:cubicBezTo>
                <a:cubicBezTo>
                  <a:pt x="5550386" y="1464321"/>
                  <a:pt x="5546573" y="1476049"/>
                  <a:pt x="5498090" y="1483173"/>
                </a:cubicBezTo>
                <a:cubicBezTo>
                  <a:pt x="5475226" y="1477314"/>
                  <a:pt x="5459293" y="1480930"/>
                  <a:pt x="5444641" y="1487602"/>
                </a:cubicBezTo>
                <a:cubicBezTo>
                  <a:pt x="5395328" y="1487320"/>
                  <a:pt x="5353572" y="1498007"/>
                  <a:pt x="5299812" y="1503362"/>
                </a:cubicBezTo>
                <a:cubicBezTo>
                  <a:pt x="5238326" y="1497756"/>
                  <a:pt x="5303225" y="1514963"/>
                  <a:pt x="5245752" y="1520612"/>
                </a:cubicBezTo>
                <a:cubicBezTo>
                  <a:pt x="5190753" y="1507732"/>
                  <a:pt x="5205712" y="1518627"/>
                  <a:pt x="5177807" y="1526802"/>
                </a:cubicBezTo>
                <a:lnTo>
                  <a:pt x="5113910" y="1533205"/>
                </a:lnTo>
                <a:lnTo>
                  <a:pt x="5059484" y="1546802"/>
                </a:lnTo>
                <a:lnTo>
                  <a:pt x="5038524" y="1545675"/>
                </a:lnTo>
                <a:lnTo>
                  <a:pt x="5026564" y="1545376"/>
                </a:lnTo>
                <a:cubicBezTo>
                  <a:pt x="5006873" y="1544046"/>
                  <a:pt x="4987701" y="1552900"/>
                  <a:pt x="4969433" y="1550865"/>
                </a:cubicBezTo>
                <a:cubicBezTo>
                  <a:pt x="4943627" y="1555066"/>
                  <a:pt x="4892754" y="1568818"/>
                  <a:pt x="4871726" y="1570584"/>
                </a:cubicBezTo>
                <a:cubicBezTo>
                  <a:pt x="4863638" y="1570310"/>
                  <a:pt x="4846771" y="1559566"/>
                  <a:pt x="4843267" y="1561459"/>
                </a:cubicBezTo>
                <a:lnTo>
                  <a:pt x="4821058" y="1553078"/>
                </a:lnTo>
                <a:lnTo>
                  <a:pt x="4791466" y="1561324"/>
                </a:lnTo>
                <a:lnTo>
                  <a:pt x="4784247" y="1562342"/>
                </a:lnTo>
                <a:cubicBezTo>
                  <a:pt x="4770593" y="1574121"/>
                  <a:pt x="4776816" y="1558072"/>
                  <a:pt x="4739309" y="1553948"/>
                </a:cubicBezTo>
                <a:cubicBezTo>
                  <a:pt x="4684311" y="1578213"/>
                  <a:pt x="4712803" y="1566697"/>
                  <a:pt x="4697562" y="1551206"/>
                </a:cubicBezTo>
                <a:lnTo>
                  <a:pt x="4650737" y="1537381"/>
                </a:lnTo>
                <a:cubicBezTo>
                  <a:pt x="4628208" y="1530633"/>
                  <a:pt x="4609654" y="1567617"/>
                  <a:pt x="4583150" y="1529064"/>
                </a:cubicBezTo>
                <a:cubicBezTo>
                  <a:pt x="4575879" y="1527088"/>
                  <a:pt x="4527005" y="1532552"/>
                  <a:pt x="4521734" y="1529359"/>
                </a:cubicBezTo>
                <a:cubicBezTo>
                  <a:pt x="4457980" y="1517590"/>
                  <a:pt x="4465052" y="1532003"/>
                  <a:pt x="4382398" y="1534108"/>
                </a:cubicBezTo>
                <a:cubicBezTo>
                  <a:pt x="4347480" y="1506889"/>
                  <a:pt x="4310783" y="1494709"/>
                  <a:pt x="4221826" y="1500972"/>
                </a:cubicBezTo>
                <a:cubicBezTo>
                  <a:pt x="4174471" y="1526598"/>
                  <a:pt x="4136675" y="1542031"/>
                  <a:pt x="4096601" y="1521563"/>
                </a:cubicBezTo>
                <a:cubicBezTo>
                  <a:pt x="4015086" y="1550501"/>
                  <a:pt x="3986123" y="1519347"/>
                  <a:pt x="4002441" y="1528912"/>
                </a:cubicBezTo>
                <a:cubicBezTo>
                  <a:pt x="3967120" y="1539744"/>
                  <a:pt x="3931774" y="1526729"/>
                  <a:pt x="3833906" y="1516637"/>
                </a:cubicBezTo>
                <a:cubicBezTo>
                  <a:pt x="3781438" y="1538249"/>
                  <a:pt x="3822855" y="1526006"/>
                  <a:pt x="3763845" y="1501782"/>
                </a:cubicBezTo>
                <a:cubicBezTo>
                  <a:pt x="3734533" y="1525292"/>
                  <a:pt x="3677359" y="1524487"/>
                  <a:pt x="3673583" y="1501471"/>
                </a:cubicBezTo>
                <a:cubicBezTo>
                  <a:pt x="3663687" y="1502855"/>
                  <a:pt x="3650245" y="1528777"/>
                  <a:pt x="3640771" y="1531025"/>
                </a:cubicBezTo>
                <a:lnTo>
                  <a:pt x="3576170" y="1516288"/>
                </a:lnTo>
                <a:lnTo>
                  <a:pt x="3540258" y="1516976"/>
                </a:lnTo>
                <a:lnTo>
                  <a:pt x="3522853" y="1538044"/>
                </a:lnTo>
                <a:lnTo>
                  <a:pt x="3480929" y="1526739"/>
                </a:lnTo>
                <a:cubicBezTo>
                  <a:pt x="3469671" y="1527693"/>
                  <a:pt x="3444273" y="1543724"/>
                  <a:pt x="3430805" y="1542521"/>
                </a:cubicBezTo>
                <a:cubicBezTo>
                  <a:pt x="3386352" y="1529947"/>
                  <a:pt x="3347457" y="1537200"/>
                  <a:pt x="3292707" y="1520490"/>
                </a:cubicBezTo>
                <a:cubicBezTo>
                  <a:pt x="3271897" y="1516147"/>
                  <a:pt x="3203347" y="1513732"/>
                  <a:pt x="3187872" y="1519991"/>
                </a:cubicBezTo>
                <a:cubicBezTo>
                  <a:pt x="3173062" y="1520872"/>
                  <a:pt x="3157325" y="1517771"/>
                  <a:pt x="3148026" y="1524777"/>
                </a:cubicBezTo>
                <a:cubicBezTo>
                  <a:pt x="3133878" y="1533085"/>
                  <a:pt x="3089156" y="1517485"/>
                  <a:pt x="3092394" y="1528115"/>
                </a:cubicBezTo>
                <a:cubicBezTo>
                  <a:pt x="3060512" y="1517374"/>
                  <a:pt x="3025593" y="1534558"/>
                  <a:pt x="2994200" y="1537857"/>
                </a:cubicBezTo>
                <a:cubicBezTo>
                  <a:pt x="2969798" y="1527501"/>
                  <a:pt x="2927999" y="1544636"/>
                  <a:pt x="2862301" y="1544250"/>
                </a:cubicBezTo>
                <a:cubicBezTo>
                  <a:pt x="2835658" y="1532340"/>
                  <a:pt x="2818008" y="1544135"/>
                  <a:pt x="2766335" y="1527662"/>
                </a:cubicBezTo>
                <a:cubicBezTo>
                  <a:pt x="2764004" y="1529036"/>
                  <a:pt x="2761142" y="1530285"/>
                  <a:pt x="2757836" y="1531371"/>
                </a:cubicBezTo>
                <a:cubicBezTo>
                  <a:pt x="2738633" y="1537675"/>
                  <a:pt x="2708957" y="1537188"/>
                  <a:pt x="2691555" y="1530283"/>
                </a:cubicBezTo>
                <a:cubicBezTo>
                  <a:pt x="2608810" y="1507878"/>
                  <a:pt x="2611304" y="1510787"/>
                  <a:pt x="2539383" y="1504835"/>
                </a:cubicBezTo>
                <a:cubicBezTo>
                  <a:pt x="2457862" y="1500384"/>
                  <a:pt x="2478670" y="1542474"/>
                  <a:pt x="2378036" y="1520645"/>
                </a:cubicBezTo>
                <a:cubicBezTo>
                  <a:pt x="2366529" y="1528574"/>
                  <a:pt x="2341629" y="1515421"/>
                  <a:pt x="2320049" y="1511019"/>
                </a:cubicBezTo>
                <a:cubicBezTo>
                  <a:pt x="2280399" y="1509467"/>
                  <a:pt x="2278267" y="1522148"/>
                  <a:pt x="2238909" y="1508888"/>
                </a:cubicBezTo>
                <a:cubicBezTo>
                  <a:pt x="2245444" y="1520095"/>
                  <a:pt x="2163364" y="1519472"/>
                  <a:pt x="2181031" y="1531361"/>
                </a:cubicBezTo>
                <a:cubicBezTo>
                  <a:pt x="2154585" y="1540861"/>
                  <a:pt x="2138796" y="1516056"/>
                  <a:pt x="2112613" y="1524245"/>
                </a:cubicBezTo>
                <a:cubicBezTo>
                  <a:pt x="2083537" y="1525655"/>
                  <a:pt x="2078233" y="1524725"/>
                  <a:pt x="2046221" y="1523212"/>
                </a:cubicBezTo>
                <a:cubicBezTo>
                  <a:pt x="2007296" y="1523373"/>
                  <a:pt x="2032394" y="1491187"/>
                  <a:pt x="2001057" y="1516449"/>
                </a:cubicBezTo>
                <a:cubicBezTo>
                  <a:pt x="1960724" y="1509398"/>
                  <a:pt x="1976058" y="1528820"/>
                  <a:pt x="1920184" y="1533676"/>
                </a:cubicBezTo>
                <a:cubicBezTo>
                  <a:pt x="1897238" y="1526813"/>
                  <a:pt x="1877505" y="1527174"/>
                  <a:pt x="1835994" y="1527678"/>
                </a:cubicBezTo>
                <a:cubicBezTo>
                  <a:pt x="1794483" y="1528182"/>
                  <a:pt x="1726077" y="1533693"/>
                  <a:pt x="1671119" y="1536701"/>
                </a:cubicBezTo>
                <a:cubicBezTo>
                  <a:pt x="1605663" y="1528324"/>
                  <a:pt x="1630763" y="1553523"/>
                  <a:pt x="1565556" y="1556503"/>
                </a:cubicBezTo>
                <a:cubicBezTo>
                  <a:pt x="1501959" y="1539013"/>
                  <a:pt x="1462468" y="1572800"/>
                  <a:pt x="1407755" y="1571444"/>
                </a:cubicBezTo>
                <a:cubicBezTo>
                  <a:pt x="1319286" y="1555448"/>
                  <a:pt x="1429251" y="1585263"/>
                  <a:pt x="1291872" y="1579471"/>
                </a:cubicBezTo>
                <a:cubicBezTo>
                  <a:pt x="1284192" y="1576816"/>
                  <a:pt x="1243590" y="1599390"/>
                  <a:pt x="1245251" y="1603018"/>
                </a:cubicBezTo>
                <a:cubicBezTo>
                  <a:pt x="1236562" y="1601891"/>
                  <a:pt x="1184091" y="1586977"/>
                  <a:pt x="1181938" y="1592789"/>
                </a:cubicBezTo>
                <a:cubicBezTo>
                  <a:pt x="1138153" y="1593474"/>
                  <a:pt x="1130439" y="1578153"/>
                  <a:pt x="1091432" y="1571003"/>
                </a:cubicBezTo>
                <a:cubicBezTo>
                  <a:pt x="1007000" y="1580980"/>
                  <a:pt x="1001377" y="1557850"/>
                  <a:pt x="940355" y="1560638"/>
                </a:cubicBezTo>
                <a:cubicBezTo>
                  <a:pt x="891367" y="1572083"/>
                  <a:pt x="924846" y="1558773"/>
                  <a:pt x="868264" y="1566392"/>
                </a:cubicBezTo>
                <a:cubicBezTo>
                  <a:pt x="848640" y="1547574"/>
                  <a:pt x="814997" y="1568391"/>
                  <a:pt x="792765" y="1563102"/>
                </a:cubicBezTo>
                <a:cubicBezTo>
                  <a:pt x="758082" y="1585102"/>
                  <a:pt x="689950" y="1563038"/>
                  <a:pt x="653153" y="1563516"/>
                </a:cubicBezTo>
                <a:cubicBezTo>
                  <a:pt x="591300" y="1567692"/>
                  <a:pt x="576686" y="1582565"/>
                  <a:pt x="541933" y="1561051"/>
                </a:cubicBezTo>
                <a:cubicBezTo>
                  <a:pt x="537775" y="1570056"/>
                  <a:pt x="508236" y="1570304"/>
                  <a:pt x="472797" y="1568904"/>
                </a:cubicBezTo>
                <a:cubicBezTo>
                  <a:pt x="458898" y="1573560"/>
                  <a:pt x="425270" y="1567476"/>
                  <a:pt x="396059" y="1560970"/>
                </a:cubicBezTo>
                <a:cubicBezTo>
                  <a:pt x="431016" y="1548467"/>
                  <a:pt x="332180" y="1575204"/>
                  <a:pt x="336819" y="1560892"/>
                </a:cubicBezTo>
                <a:cubicBezTo>
                  <a:pt x="292157" y="1552383"/>
                  <a:pt x="263346" y="1557575"/>
                  <a:pt x="267163" y="1531913"/>
                </a:cubicBezTo>
                <a:cubicBezTo>
                  <a:pt x="253228" y="1516946"/>
                  <a:pt x="198100" y="1540864"/>
                  <a:pt x="196644" y="1524565"/>
                </a:cubicBezTo>
                <a:cubicBezTo>
                  <a:pt x="172602" y="1535342"/>
                  <a:pt x="127394" y="1518578"/>
                  <a:pt x="86819" y="1519517"/>
                </a:cubicBezTo>
                <a:cubicBezTo>
                  <a:pt x="78537" y="1512257"/>
                  <a:pt x="69224" y="1512723"/>
                  <a:pt x="53369" y="1516853"/>
                </a:cubicBezTo>
                <a:cubicBezTo>
                  <a:pt x="37131" y="1517503"/>
                  <a:pt x="19976" y="1516838"/>
                  <a:pt x="2359" y="1515247"/>
                </a:cubicBezTo>
                <a:lnTo>
                  <a:pt x="0" y="1514932"/>
                </a:lnTo>
                <a:lnTo>
                  <a:pt x="0"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6542F9AC-43FC-3BCE-F18E-35366A72BC6F}"/>
              </a:ext>
            </a:extLst>
          </p:cNvPr>
          <p:cNvSpPr>
            <a:spLocks noGrp="1"/>
          </p:cNvSpPr>
          <p:nvPr>
            <p:ph type="title"/>
          </p:nvPr>
        </p:nvSpPr>
        <p:spPr>
          <a:xfrm>
            <a:off x="1629751" y="1118473"/>
            <a:ext cx="8924392" cy="1037867"/>
          </a:xfrm>
        </p:spPr>
        <p:txBody>
          <a:bodyPr>
            <a:normAutofit/>
          </a:bodyPr>
          <a:lstStyle/>
          <a:p>
            <a:pPr algn="ctr"/>
            <a:r>
              <a:rPr lang="es-MX" dirty="0"/>
              <a:t>CONCEPTOS</a:t>
            </a:r>
          </a:p>
        </p:txBody>
      </p:sp>
      <p:sp>
        <p:nvSpPr>
          <p:cNvPr id="15" name="Rectangle 6">
            <a:extLst>
              <a:ext uri="{FF2B5EF4-FFF2-40B4-BE49-F238E27FC236}">
                <a16:creationId xmlns:a16="http://schemas.microsoft.com/office/drawing/2014/main" id="{2A7E539A-22CF-E6DD-0105-98152444A96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096548" y="662268"/>
            <a:ext cx="1707751" cy="42898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lnTo>
                  <a:pt x="2164992" y="12386"/>
                </a:lnTo>
                <a:cubicBezTo>
                  <a:pt x="2164717" y="43049"/>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60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35124964-D312-D859-AD4C-6254C49528FD}"/>
              </a:ext>
            </a:extLst>
          </p:cNvPr>
          <p:cNvSpPr>
            <a:spLocks noGrp="1"/>
          </p:cNvSpPr>
          <p:nvPr>
            <p:ph idx="1"/>
          </p:nvPr>
        </p:nvSpPr>
        <p:spPr>
          <a:xfrm>
            <a:off x="1335820" y="2647598"/>
            <a:ext cx="9662615" cy="3474240"/>
          </a:xfrm>
        </p:spPr>
        <p:txBody>
          <a:bodyPr>
            <a:normAutofit/>
          </a:bodyPr>
          <a:lstStyle/>
          <a:p>
            <a:pPr marL="0" indent="0">
              <a:buNone/>
            </a:pPr>
            <a:r>
              <a:rPr lang="es-MX" dirty="0">
                <a:solidFill>
                  <a:srgbClr val="FF0000"/>
                </a:solidFill>
              </a:rPr>
              <a:t>PLURALISMO:</a:t>
            </a:r>
          </a:p>
          <a:p>
            <a:pPr marL="0" indent="0">
              <a:buNone/>
            </a:pPr>
            <a:r>
              <a:rPr lang="es-MX" dirty="0"/>
              <a:t>Refiere a la diversidad efectiva de voces, enfoques y fuentes disponibles para la ciudadanía. La doctrina distingue entre:</a:t>
            </a:r>
          </a:p>
          <a:p>
            <a:r>
              <a:rPr lang="es-MX" dirty="0"/>
              <a:t>Pluralismo externo: diversidad de propietarios y medios.</a:t>
            </a:r>
          </a:p>
          <a:p>
            <a:r>
              <a:rPr lang="es-MX" dirty="0"/>
              <a:t>Pluralismo interno: diversidad editorial dentro de un mismo medio.</a:t>
            </a:r>
          </a:p>
          <a:p>
            <a:pPr marL="0" indent="0">
              <a:buNone/>
            </a:pPr>
            <a:endParaRPr lang="es-MX" dirty="0"/>
          </a:p>
        </p:txBody>
      </p:sp>
      <p:pic>
        <p:nvPicPr>
          <p:cNvPr id="4" name="Picture 2" descr="No hay ninguna descripción de la foto disponible.">
            <a:extLst>
              <a:ext uri="{FF2B5EF4-FFF2-40B4-BE49-F238E27FC236}">
                <a16:creationId xmlns:a16="http://schemas.microsoft.com/office/drawing/2014/main" id="{C7275743-8540-4709-FF44-D25AE878BEB1}"/>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5523317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956D4D4D-14C8-49D4-640D-1C22161FF053}"/>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6DBD1B8E-2214-3349-02C4-F6D017200F7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9D30A686-A6E8-C95A-7F80-8F9E6836DC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B35EBD0C-CD20-865E-B3D9-11F4D5ABBD1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3B9BE7A5-2E77-2893-FBCC-F3614BB0160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55BFE3FC-1ADC-5B31-FA1A-9EE3505DA66C}"/>
              </a:ext>
            </a:extLst>
          </p:cNvPr>
          <p:cNvSpPr>
            <a:spLocks noGrp="1"/>
          </p:cNvSpPr>
          <p:nvPr>
            <p:ph idx="1"/>
          </p:nvPr>
        </p:nvSpPr>
        <p:spPr>
          <a:xfrm>
            <a:off x="1468536" y="1247443"/>
            <a:ext cx="9254925" cy="4244968"/>
          </a:xfrm>
        </p:spPr>
        <p:txBody>
          <a:bodyPr>
            <a:normAutofit/>
          </a:bodyPr>
          <a:lstStyle/>
          <a:p>
            <a:pPr marL="0" indent="0" algn="just">
              <a:buNone/>
            </a:pPr>
            <a:endParaRPr lang="es-MX" dirty="0"/>
          </a:p>
          <a:p>
            <a:pPr marL="0" indent="0" algn="just">
              <a:buNone/>
            </a:pPr>
            <a:endParaRPr lang="es-MX" dirty="0"/>
          </a:p>
        </p:txBody>
      </p:sp>
      <p:pic>
        <p:nvPicPr>
          <p:cNvPr id="4" name="Picture 2" descr="No hay ninguna descripción de la foto disponible.">
            <a:extLst>
              <a:ext uri="{FF2B5EF4-FFF2-40B4-BE49-F238E27FC236}">
                <a16:creationId xmlns:a16="http://schemas.microsoft.com/office/drawing/2014/main" id="{B408A5B5-0EC3-ED7D-0D77-B5E7E55B0F88}"/>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
        <p:nvSpPr>
          <p:cNvPr id="5" name="CuadroTexto 4">
            <a:extLst>
              <a:ext uri="{FF2B5EF4-FFF2-40B4-BE49-F238E27FC236}">
                <a16:creationId xmlns:a16="http://schemas.microsoft.com/office/drawing/2014/main" id="{38CE1850-8315-B497-7999-0E01543627B3}"/>
              </a:ext>
            </a:extLst>
          </p:cNvPr>
          <p:cNvSpPr txBox="1"/>
          <p:nvPr/>
        </p:nvSpPr>
        <p:spPr>
          <a:xfrm>
            <a:off x="1468536" y="1403008"/>
            <a:ext cx="9254925" cy="3970318"/>
          </a:xfrm>
          <a:prstGeom prst="rect">
            <a:avLst/>
          </a:prstGeom>
          <a:noFill/>
        </p:spPr>
        <p:txBody>
          <a:bodyPr wrap="square">
            <a:spAutoFit/>
          </a:bodyPr>
          <a:lstStyle/>
          <a:p>
            <a:pPr algn="just"/>
            <a:r>
              <a:rPr lang="es-MX" sz="2800" dirty="0"/>
              <a:t>El pluralismo no es solo un valor cultural; es una condición de posibilidad del voto informado. Luigi Ferrajoli sostiene que los derechos políticos requieren condiciones materiales para su ejercicio; si el acceso al debate está capturado, la igualdad es meramente formal.</a:t>
            </a:r>
          </a:p>
          <a:p>
            <a:pPr algn="just"/>
            <a:r>
              <a:rPr lang="es-MX" sz="2800" dirty="0"/>
              <a:t>Sin pluralismo informativo, la libertad de elección se vacía de contenido.</a:t>
            </a:r>
          </a:p>
          <a:p>
            <a:pPr algn="just"/>
            <a:r>
              <a:rPr lang="es-MX" sz="2800" dirty="0"/>
              <a:t>Sin embargo, el pluralismo aparente y la concentración real, es todo un reto.</a:t>
            </a:r>
          </a:p>
        </p:txBody>
      </p:sp>
    </p:spTree>
    <p:extLst>
      <p:ext uri="{BB962C8B-B14F-4D97-AF65-F5344CB8AC3E}">
        <p14:creationId xmlns:p14="http://schemas.microsoft.com/office/powerpoint/2010/main" val="385654153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D16FBA9-13A6-73EF-AB46-4D8DAA0DF92E}"/>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D45047AA-63B9-AE40-7287-86B4BF46F2E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8704AC81-434D-CE62-0B3A-14BE5FF390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AA35247F-5628-225D-4FFB-A1FF1E4E2BF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E683BC56-0ED3-A421-6E12-4C16DCE5CF9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A3E5621F-3754-CD67-BA02-05EFCD45837F}"/>
              </a:ext>
            </a:extLst>
          </p:cNvPr>
          <p:cNvSpPr>
            <a:spLocks noGrp="1"/>
          </p:cNvSpPr>
          <p:nvPr>
            <p:ph idx="1"/>
          </p:nvPr>
        </p:nvSpPr>
        <p:spPr>
          <a:xfrm>
            <a:off x="1468536" y="1247443"/>
            <a:ext cx="9254925" cy="4244968"/>
          </a:xfrm>
        </p:spPr>
        <p:txBody>
          <a:bodyPr>
            <a:normAutofit/>
          </a:bodyPr>
          <a:lstStyle/>
          <a:p>
            <a:pPr marL="0" indent="0" algn="just">
              <a:buNone/>
            </a:pPr>
            <a:endParaRPr lang="es-MX" dirty="0"/>
          </a:p>
          <a:p>
            <a:pPr marL="0" indent="0" algn="just">
              <a:buNone/>
            </a:pPr>
            <a:endParaRPr lang="es-MX" dirty="0"/>
          </a:p>
        </p:txBody>
      </p:sp>
      <p:pic>
        <p:nvPicPr>
          <p:cNvPr id="4" name="Picture 2" descr="No hay ninguna descripción de la foto disponible.">
            <a:extLst>
              <a:ext uri="{FF2B5EF4-FFF2-40B4-BE49-F238E27FC236}">
                <a16:creationId xmlns:a16="http://schemas.microsoft.com/office/drawing/2014/main" id="{FD2206B8-34AB-A24C-A4E4-24496885B5F2}"/>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
        <p:nvSpPr>
          <p:cNvPr id="6" name="CuadroTexto 5">
            <a:extLst>
              <a:ext uri="{FF2B5EF4-FFF2-40B4-BE49-F238E27FC236}">
                <a16:creationId xmlns:a16="http://schemas.microsoft.com/office/drawing/2014/main" id="{2D913BD6-2A9F-2384-D424-EC70314F3A0E}"/>
              </a:ext>
            </a:extLst>
          </p:cNvPr>
          <p:cNvSpPr txBox="1"/>
          <p:nvPr/>
        </p:nvSpPr>
        <p:spPr>
          <a:xfrm>
            <a:off x="1685923" y="1228665"/>
            <a:ext cx="8820150" cy="3970318"/>
          </a:xfrm>
          <a:prstGeom prst="rect">
            <a:avLst/>
          </a:prstGeom>
          <a:noFill/>
        </p:spPr>
        <p:txBody>
          <a:bodyPr wrap="square">
            <a:spAutoFit/>
          </a:bodyPr>
          <a:lstStyle/>
          <a:p>
            <a:pPr algn="just"/>
            <a:r>
              <a:rPr lang="es-MX" sz="2800" dirty="0"/>
              <a:t>Las plataformas digitales parecen multiplicar voces, pero la evidencia muestra:</a:t>
            </a:r>
          </a:p>
          <a:p>
            <a:pPr algn="just"/>
            <a:r>
              <a:rPr lang="es-MX" sz="2800" dirty="0"/>
              <a:t>•Concentración algorítmica (pocas plataformas controlan la visibilidad),</a:t>
            </a:r>
          </a:p>
          <a:p>
            <a:pPr algn="just"/>
            <a:r>
              <a:rPr lang="es-MX" sz="2800" dirty="0"/>
              <a:t>•Cámaras de eco,</a:t>
            </a:r>
          </a:p>
          <a:p>
            <a:pPr algn="just"/>
            <a:r>
              <a:rPr lang="es-MX" sz="2800" dirty="0"/>
              <a:t>•Publicidad segmentada opaca.</a:t>
            </a:r>
          </a:p>
          <a:p>
            <a:pPr algn="just"/>
            <a:r>
              <a:rPr lang="es-MX" sz="2800" dirty="0"/>
              <a:t>Cass Sunstein advierte que la fragmentación puede debilitar el pluralismo cívico, pues reduce la exposición a argumentos contrarios.</a:t>
            </a:r>
          </a:p>
        </p:txBody>
      </p:sp>
    </p:spTree>
    <p:extLst>
      <p:ext uri="{BB962C8B-B14F-4D97-AF65-F5344CB8AC3E}">
        <p14:creationId xmlns:p14="http://schemas.microsoft.com/office/powerpoint/2010/main" val="82471894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2D2A954-A24A-6A93-8A86-0F9A499B458E}"/>
            </a:ext>
          </a:extLst>
        </p:cNvPr>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406BC26C-635A-05BC-76A2-10B3C675F3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451"/>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C9DFD2F8-7FB0-31D4-2CF3-08A8DC2601F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323229" y="1332680"/>
            <a:ext cx="9545542" cy="3585866"/>
          </a:xfrm>
          <a:custGeom>
            <a:avLst/>
            <a:gdLst>
              <a:gd name="connsiteX0" fmla="*/ 0 w 9545542"/>
              <a:gd name="connsiteY0" fmla="*/ 0 h 3585866"/>
              <a:gd name="connsiteX1" fmla="*/ 9545542 w 9545542"/>
              <a:gd name="connsiteY1" fmla="*/ 0 h 3585866"/>
              <a:gd name="connsiteX2" fmla="*/ 9545542 w 9545542"/>
              <a:gd name="connsiteY2" fmla="*/ 3142906 h 3585866"/>
              <a:gd name="connsiteX3" fmla="*/ 9465926 w 9545542"/>
              <a:gd name="connsiteY3" fmla="*/ 3164182 h 3585866"/>
              <a:gd name="connsiteX4" fmla="*/ 9294857 w 9545542"/>
              <a:gd name="connsiteY4" fmla="*/ 3164299 h 3585866"/>
              <a:gd name="connsiteX5" fmla="*/ 9180444 w 9545542"/>
              <a:gd name="connsiteY5" fmla="*/ 3157864 h 3585866"/>
              <a:gd name="connsiteX6" fmla="*/ 9106019 w 9545542"/>
              <a:gd name="connsiteY6" fmla="*/ 3152135 h 3585866"/>
              <a:gd name="connsiteX7" fmla="*/ 9049036 w 9545542"/>
              <a:gd name="connsiteY7" fmla="*/ 3146819 h 3585866"/>
              <a:gd name="connsiteX8" fmla="*/ 8973142 w 9545542"/>
              <a:gd name="connsiteY8" fmla="*/ 3146856 h 3585866"/>
              <a:gd name="connsiteX9" fmla="*/ 8849178 w 9545542"/>
              <a:gd name="connsiteY9" fmla="*/ 3196893 h 3585866"/>
              <a:gd name="connsiteX10" fmla="*/ 8654822 w 9545542"/>
              <a:gd name="connsiteY10" fmla="*/ 3240734 h 3585866"/>
              <a:gd name="connsiteX11" fmla="*/ 8498334 w 9545542"/>
              <a:gd name="connsiteY11" fmla="*/ 3247156 h 3585866"/>
              <a:gd name="connsiteX12" fmla="*/ 8460890 w 9545542"/>
              <a:gd name="connsiteY12" fmla="*/ 3255812 h 3585866"/>
              <a:gd name="connsiteX13" fmla="*/ 8276867 w 9545542"/>
              <a:gd name="connsiteY13" fmla="*/ 3253903 h 3585866"/>
              <a:gd name="connsiteX14" fmla="*/ 8006421 w 9545542"/>
              <a:gd name="connsiteY14" fmla="*/ 3271628 h 3585866"/>
              <a:gd name="connsiteX15" fmla="*/ 7712599 w 9545542"/>
              <a:gd name="connsiteY15" fmla="*/ 3252671 h 3585866"/>
              <a:gd name="connsiteX16" fmla="*/ 7374530 w 9545542"/>
              <a:gd name="connsiteY16" fmla="*/ 3245192 h 3585866"/>
              <a:gd name="connsiteX17" fmla="*/ 7157547 w 9545542"/>
              <a:gd name="connsiteY17" fmla="*/ 3238559 h 3585866"/>
              <a:gd name="connsiteX18" fmla="*/ 6937241 w 9545542"/>
              <a:gd name="connsiteY18" fmla="*/ 3273268 h 3585866"/>
              <a:gd name="connsiteX19" fmla="*/ 6692993 w 9545542"/>
              <a:gd name="connsiteY19" fmla="*/ 3298845 h 3585866"/>
              <a:gd name="connsiteX20" fmla="*/ 6470348 w 9545542"/>
              <a:gd name="connsiteY20" fmla="*/ 3301118 h 3585866"/>
              <a:gd name="connsiteX21" fmla="*/ 6338595 w 9545542"/>
              <a:gd name="connsiteY21" fmla="*/ 3308643 h 3585866"/>
              <a:gd name="connsiteX22" fmla="*/ 6290841 w 9545542"/>
              <a:gd name="connsiteY22" fmla="*/ 3321185 h 3585866"/>
              <a:gd name="connsiteX23" fmla="*/ 6222611 w 9545542"/>
              <a:gd name="connsiteY23" fmla="*/ 3332190 h 3585866"/>
              <a:gd name="connsiteX24" fmla="*/ 6103974 w 9545542"/>
              <a:gd name="connsiteY24" fmla="*/ 3359104 h 3585866"/>
              <a:gd name="connsiteX25" fmla="*/ 5951751 w 9545542"/>
              <a:gd name="connsiteY25" fmla="*/ 3369893 h 3585866"/>
              <a:gd name="connsiteX26" fmla="*/ 5813362 w 9545542"/>
              <a:gd name="connsiteY26" fmla="*/ 3357730 h 3585866"/>
              <a:gd name="connsiteX27" fmla="*/ 5720775 w 9545542"/>
              <a:gd name="connsiteY27" fmla="*/ 3352890 h 3585866"/>
              <a:gd name="connsiteX28" fmla="*/ 5496239 w 9545542"/>
              <a:gd name="connsiteY28" fmla="*/ 3350411 h 3585866"/>
              <a:gd name="connsiteX29" fmla="*/ 5253234 w 9545542"/>
              <a:gd name="connsiteY29" fmla="*/ 3338147 h 3585866"/>
              <a:gd name="connsiteX30" fmla="*/ 5197143 w 9545542"/>
              <a:gd name="connsiteY30" fmla="*/ 3348937 h 3585866"/>
              <a:gd name="connsiteX31" fmla="*/ 5103055 w 9545542"/>
              <a:gd name="connsiteY31" fmla="*/ 3366515 h 3585866"/>
              <a:gd name="connsiteX32" fmla="*/ 5037223 w 9545542"/>
              <a:gd name="connsiteY32" fmla="*/ 3399463 h 3585866"/>
              <a:gd name="connsiteX33" fmla="*/ 4956772 w 9545542"/>
              <a:gd name="connsiteY33" fmla="*/ 3406312 h 3585866"/>
              <a:gd name="connsiteX34" fmla="*/ 4848099 w 9545542"/>
              <a:gd name="connsiteY34" fmla="*/ 3397926 h 3585866"/>
              <a:gd name="connsiteX35" fmla="*/ 4721047 w 9545542"/>
              <a:gd name="connsiteY35" fmla="*/ 3424464 h 3585866"/>
              <a:gd name="connsiteX36" fmla="*/ 4646270 w 9545542"/>
              <a:gd name="connsiteY36" fmla="*/ 3433154 h 3585866"/>
              <a:gd name="connsiteX37" fmla="*/ 4443643 w 9545542"/>
              <a:gd name="connsiteY37" fmla="*/ 3464075 h 3585866"/>
              <a:gd name="connsiteX38" fmla="*/ 4355784 w 9545542"/>
              <a:gd name="connsiteY38" fmla="*/ 3493545 h 3585866"/>
              <a:gd name="connsiteX39" fmla="*/ 4210879 w 9545542"/>
              <a:gd name="connsiteY39" fmla="*/ 3514212 h 3585866"/>
              <a:gd name="connsiteX40" fmla="*/ 4107410 w 9545542"/>
              <a:gd name="connsiteY40" fmla="*/ 3525304 h 3585866"/>
              <a:gd name="connsiteX41" fmla="*/ 4078085 w 9545542"/>
              <a:gd name="connsiteY41" fmla="*/ 3547095 h 3585866"/>
              <a:gd name="connsiteX42" fmla="*/ 4077665 w 9545542"/>
              <a:gd name="connsiteY42" fmla="*/ 3547500 h 3585866"/>
              <a:gd name="connsiteX43" fmla="*/ 4014783 w 9545542"/>
              <a:gd name="connsiteY43" fmla="*/ 3550510 h 3585866"/>
              <a:gd name="connsiteX44" fmla="*/ 3877006 w 9545542"/>
              <a:gd name="connsiteY44" fmla="*/ 3574175 h 3585866"/>
              <a:gd name="connsiteX45" fmla="*/ 3833600 w 9545542"/>
              <a:gd name="connsiteY45" fmla="*/ 3580368 h 3585866"/>
              <a:gd name="connsiteX46" fmla="*/ 3810470 w 9545542"/>
              <a:gd name="connsiteY46" fmla="*/ 3585866 h 3585866"/>
              <a:gd name="connsiteX47" fmla="*/ 3775797 w 9545542"/>
              <a:gd name="connsiteY47" fmla="*/ 3571623 h 3585866"/>
              <a:gd name="connsiteX48" fmla="*/ 3732435 w 9545542"/>
              <a:gd name="connsiteY48" fmla="*/ 3577800 h 3585866"/>
              <a:gd name="connsiteX49" fmla="*/ 3722337 w 9545542"/>
              <a:gd name="connsiteY49" fmla="*/ 3579797 h 3585866"/>
              <a:gd name="connsiteX50" fmla="*/ 3646487 w 9545542"/>
              <a:gd name="connsiteY50" fmla="*/ 3565931 h 3585866"/>
              <a:gd name="connsiteX51" fmla="*/ 3639092 w 9545542"/>
              <a:gd name="connsiteY51" fmla="*/ 3560366 h 3585866"/>
              <a:gd name="connsiteX52" fmla="*/ 3601057 w 9545542"/>
              <a:gd name="connsiteY52" fmla="*/ 3557947 h 3585866"/>
              <a:gd name="connsiteX53" fmla="*/ 3596731 w 9545542"/>
              <a:gd name="connsiteY53" fmla="*/ 3559424 h 3585866"/>
              <a:gd name="connsiteX54" fmla="*/ 3565211 w 9545542"/>
              <a:gd name="connsiteY54" fmla="*/ 3550905 h 3585866"/>
              <a:gd name="connsiteX55" fmla="*/ 3438818 w 9545542"/>
              <a:gd name="connsiteY55" fmla="*/ 3535884 h 3585866"/>
              <a:gd name="connsiteX56" fmla="*/ 3195787 w 9545542"/>
              <a:gd name="connsiteY56" fmla="*/ 3528000 h 3585866"/>
              <a:gd name="connsiteX57" fmla="*/ 2942689 w 9545542"/>
              <a:gd name="connsiteY57" fmla="*/ 3505496 h 3585866"/>
              <a:gd name="connsiteX58" fmla="*/ 2702702 w 9545542"/>
              <a:gd name="connsiteY58" fmla="*/ 3514208 h 3585866"/>
              <a:gd name="connsiteX59" fmla="*/ 2266673 w 9545542"/>
              <a:gd name="connsiteY59" fmla="*/ 3490122 h 3585866"/>
              <a:gd name="connsiteX60" fmla="*/ 2117084 w 9545542"/>
              <a:gd name="connsiteY60" fmla="*/ 3487966 h 3585866"/>
              <a:gd name="connsiteX61" fmla="*/ 2016859 w 9545542"/>
              <a:gd name="connsiteY61" fmla="*/ 3487150 h 3585866"/>
              <a:gd name="connsiteX62" fmla="*/ 2009912 w 9545542"/>
              <a:gd name="connsiteY62" fmla="*/ 3489437 h 3585866"/>
              <a:gd name="connsiteX63" fmla="*/ 1981919 w 9545542"/>
              <a:gd name="connsiteY63" fmla="*/ 3490787 h 3585866"/>
              <a:gd name="connsiteX64" fmla="*/ 1974255 w 9545542"/>
              <a:gd name="connsiteY64" fmla="*/ 3500921 h 3585866"/>
              <a:gd name="connsiteX65" fmla="*/ 1880702 w 9545542"/>
              <a:gd name="connsiteY65" fmla="*/ 3509706 h 3585866"/>
              <a:gd name="connsiteX66" fmla="*/ 1655539 w 9545542"/>
              <a:gd name="connsiteY66" fmla="*/ 3513685 h 3585866"/>
              <a:gd name="connsiteX67" fmla="*/ 1488909 w 9545542"/>
              <a:gd name="connsiteY67" fmla="*/ 3496703 h 3585866"/>
              <a:gd name="connsiteX68" fmla="*/ 1433160 w 9545542"/>
              <a:gd name="connsiteY68" fmla="*/ 3506093 h 3585866"/>
              <a:gd name="connsiteX69" fmla="*/ 1355329 w 9545542"/>
              <a:gd name="connsiteY69" fmla="*/ 3512642 h 3585866"/>
              <a:gd name="connsiteX70" fmla="*/ 1105234 w 9545542"/>
              <a:gd name="connsiteY70" fmla="*/ 3507283 h 3585866"/>
              <a:gd name="connsiteX71" fmla="*/ 899152 w 9545542"/>
              <a:gd name="connsiteY71" fmla="*/ 3511753 h 3585866"/>
              <a:gd name="connsiteX72" fmla="*/ 781223 w 9545542"/>
              <a:gd name="connsiteY72" fmla="*/ 3520899 h 3585866"/>
              <a:gd name="connsiteX73" fmla="*/ 531952 w 9545542"/>
              <a:gd name="connsiteY73" fmla="*/ 3495843 h 3585866"/>
              <a:gd name="connsiteX74" fmla="*/ 289151 w 9545542"/>
              <a:gd name="connsiteY74" fmla="*/ 3484386 h 3585866"/>
              <a:gd name="connsiteX75" fmla="*/ 158179 w 9545542"/>
              <a:gd name="connsiteY75" fmla="*/ 3471499 h 3585866"/>
              <a:gd name="connsiteX76" fmla="*/ 28728 w 9545542"/>
              <a:gd name="connsiteY76" fmla="*/ 3479386 h 3585866"/>
              <a:gd name="connsiteX77" fmla="*/ 0 w 9545542"/>
              <a:gd name="connsiteY77" fmla="*/ 3481059 h 358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545542" h="3585866">
                <a:moveTo>
                  <a:pt x="0" y="0"/>
                </a:moveTo>
                <a:lnTo>
                  <a:pt x="9545542" y="0"/>
                </a:lnTo>
                <a:lnTo>
                  <a:pt x="9545542" y="3142906"/>
                </a:lnTo>
                <a:lnTo>
                  <a:pt x="9465926" y="3164182"/>
                </a:lnTo>
                <a:cubicBezTo>
                  <a:pt x="9403693" y="3162781"/>
                  <a:pt x="9355150" y="3173454"/>
                  <a:pt x="9294857" y="3164299"/>
                </a:cubicBezTo>
                <a:cubicBezTo>
                  <a:pt x="9268190" y="3155904"/>
                  <a:pt x="9211726" y="3180906"/>
                  <a:pt x="9180444" y="3157864"/>
                </a:cubicBezTo>
                <a:cubicBezTo>
                  <a:pt x="9178118" y="3174606"/>
                  <a:pt x="9119079" y="3159909"/>
                  <a:pt x="9106019" y="3152135"/>
                </a:cubicBezTo>
                <a:cubicBezTo>
                  <a:pt x="9090870" y="3159441"/>
                  <a:pt x="9065418" y="3146109"/>
                  <a:pt x="9049036" y="3146819"/>
                </a:cubicBezTo>
                <a:cubicBezTo>
                  <a:pt x="9016631" y="3110204"/>
                  <a:pt x="9013030" y="3167659"/>
                  <a:pt x="8973142" y="3146856"/>
                </a:cubicBezTo>
                <a:cubicBezTo>
                  <a:pt x="8955617" y="3159285"/>
                  <a:pt x="8896199" y="3185652"/>
                  <a:pt x="8849178" y="3196893"/>
                </a:cubicBezTo>
                <a:cubicBezTo>
                  <a:pt x="8756681" y="3221445"/>
                  <a:pt x="8750285" y="3250654"/>
                  <a:pt x="8654822" y="3240734"/>
                </a:cubicBezTo>
                <a:cubicBezTo>
                  <a:pt x="8641392" y="3264436"/>
                  <a:pt x="8477867" y="3204738"/>
                  <a:pt x="8498334" y="3247156"/>
                </a:cubicBezTo>
                <a:cubicBezTo>
                  <a:pt x="8466475" y="3245083"/>
                  <a:pt x="8443131" y="3228203"/>
                  <a:pt x="8460890" y="3255812"/>
                </a:cubicBezTo>
                <a:lnTo>
                  <a:pt x="8276867" y="3253903"/>
                </a:lnTo>
                <a:cubicBezTo>
                  <a:pt x="8174863" y="3261603"/>
                  <a:pt x="8111167" y="3281921"/>
                  <a:pt x="8006421" y="3271628"/>
                </a:cubicBezTo>
                <a:cubicBezTo>
                  <a:pt x="7903825" y="3270395"/>
                  <a:pt x="7852061" y="3252297"/>
                  <a:pt x="7712599" y="3252671"/>
                </a:cubicBezTo>
                <a:cubicBezTo>
                  <a:pt x="7614385" y="3250277"/>
                  <a:pt x="7473879" y="3236234"/>
                  <a:pt x="7374530" y="3245192"/>
                </a:cubicBezTo>
                <a:cubicBezTo>
                  <a:pt x="7255601" y="3223769"/>
                  <a:pt x="7285029" y="3250265"/>
                  <a:pt x="7157547" y="3238559"/>
                </a:cubicBezTo>
                <a:cubicBezTo>
                  <a:pt x="7101811" y="3284865"/>
                  <a:pt x="7004597" y="3261794"/>
                  <a:pt x="6937241" y="3273268"/>
                </a:cubicBezTo>
                <a:cubicBezTo>
                  <a:pt x="6859816" y="3283316"/>
                  <a:pt x="6770809" y="3294204"/>
                  <a:pt x="6692993" y="3298845"/>
                </a:cubicBezTo>
                <a:cubicBezTo>
                  <a:pt x="6631360" y="3277980"/>
                  <a:pt x="6546821" y="3329199"/>
                  <a:pt x="6470348" y="3301118"/>
                </a:cubicBezTo>
                <a:cubicBezTo>
                  <a:pt x="6442211" y="3294355"/>
                  <a:pt x="6355089" y="3295209"/>
                  <a:pt x="6338595" y="3308643"/>
                </a:cubicBezTo>
                <a:cubicBezTo>
                  <a:pt x="6320427" y="3311557"/>
                  <a:pt x="6299238" y="3306799"/>
                  <a:pt x="6290841" y="3321185"/>
                </a:cubicBezTo>
                <a:cubicBezTo>
                  <a:pt x="6276968" y="3338498"/>
                  <a:pt x="6213589" y="3311765"/>
                  <a:pt x="6222611" y="3332190"/>
                </a:cubicBezTo>
                <a:cubicBezTo>
                  <a:pt x="6177609" y="3313871"/>
                  <a:pt x="6141812" y="3350141"/>
                  <a:pt x="6103974" y="3359104"/>
                </a:cubicBezTo>
                <a:cubicBezTo>
                  <a:pt x="6068529" y="3340930"/>
                  <a:pt x="6034349" y="3365323"/>
                  <a:pt x="5951751" y="3369893"/>
                </a:cubicBezTo>
                <a:cubicBezTo>
                  <a:pt x="5912772" y="3348876"/>
                  <a:pt x="5885870" y="3385599"/>
                  <a:pt x="5813362" y="3357730"/>
                </a:cubicBezTo>
                <a:cubicBezTo>
                  <a:pt x="5774866" y="3357562"/>
                  <a:pt x="5786933" y="3357443"/>
                  <a:pt x="5720775" y="3352890"/>
                </a:cubicBezTo>
                <a:cubicBezTo>
                  <a:pt x="5619828" y="3348000"/>
                  <a:pt x="5589238" y="3356166"/>
                  <a:pt x="5496239" y="3350411"/>
                </a:cubicBezTo>
                <a:cubicBezTo>
                  <a:pt x="5391898" y="3348356"/>
                  <a:pt x="5389660" y="3372469"/>
                  <a:pt x="5253234" y="3338147"/>
                </a:cubicBezTo>
                <a:cubicBezTo>
                  <a:pt x="5242496" y="3354508"/>
                  <a:pt x="5226272" y="3355753"/>
                  <a:pt x="5197143" y="3348937"/>
                </a:cubicBezTo>
                <a:cubicBezTo>
                  <a:pt x="5146679" y="3349130"/>
                  <a:pt x="5158614" y="3389131"/>
                  <a:pt x="5103055" y="3366515"/>
                </a:cubicBezTo>
                <a:cubicBezTo>
                  <a:pt x="5116481" y="3387794"/>
                  <a:pt x="5009512" y="3377760"/>
                  <a:pt x="5037223" y="3399463"/>
                </a:cubicBezTo>
                <a:cubicBezTo>
                  <a:pt x="5008477" y="3420094"/>
                  <a:pt x="4985798" y="3388256"/>
                  <a:pt x="4956772" y="3406312"/>
                </a:cubicBezTo>
                <a:cubicBezTo>
                  <a:pt x="4925249" y="3406056"/>
                  <a:pt x="4887384" y="3394901"/>
                  <a:pt x="4848099" y="3397926"/>
                </a:cubicBezTo>
                <a:cubicBezTo>
                  <a:pt x="4794214" y="3387476"/>
                  <a:pt x="4788879" y="3410487"/>
                  <a:pt x="4721047" y="3424464"/>
                </a:cubicBezTo>
                <a:cubicBezTo>
                  <a:pt x="4689058" y="3412969"/>
                  <a:pt x="4666768" y="3420063"/>
                  <a:pt x="4646270" y="3433154"/>
                </a:cubicBezTo>
                <a:cubicBezTo>
                  <a:pt x="4577277" y="3432601"/>
                  <a:pt x="4518857" y="3453569"/>
                  <a:pt x="4443643" y="3464075"/>
                </a:cubicBezTo>
                <a:cubicBezTo>
                  <a:pt x="4361028" y="3483394"/>
                  <a:pt x="4406548" y="3479019"/>
                  <a:pt x="4355784" y="3493545"/>
                </a:cubicBezTo>
                <a:lnTo>
                  <a:pt x="4210879" y="3514212"/>
                </a:lnTo>
                <a:lnTo>
                  <a:pt x="4107410" y="3525304"/>
                </a:lnTo>
                <a:lnTo>
                  <a:pt x="4078085" y="3547095"/>
                </a:lnTo>
                <a:lnTo>
                  <a:pt x="4077665" y="3547500"/>
                </a:lnTo>
                <a:lnTo>
                  <a:pt x="4014783" y="3550510"/>
                </a:lnTo>
                <a:cubicBezTo>
                  <a:pt x="3981341" y="3554957"/>
                  <a:pt x="3914964" y="3568533"/>
                  <a:pt x="3877006" y="3574175"/>
                </a:cubicBezTo>
                <a:cubicBezTo>
                  <a:pt x="3842559" y="3570074"/>
                  <a:pt x="3821366" y="3551815"/>
                  <a:pt x="3833600" y="3580368"/>
                </a:cubicBezTo>
                <a:cubicBezTo>
                  <a:pt x="3822285" y="3579831"/>
                  <a:pt x="3815372" y="3582151"/>
                  <a:pt x="3810470" y="3585866"/>
                </a:cubicBezTo>
                <a:lnTo>
                  <a:pt x="3775797" y="3571623"/>
                </a:lnTo>
                <a:lnTo>
                  <a:pt x="3732435" y="3577800"/>
                </a:lnTo>
                <a:lnTo>
                  <a:pt x="3722337" y="3579797"/>
                </a:lnTo>
                <a:lnTo>
                  <a:pt x="3646487" y="3565931"/>
                </a:lnTo>
                <a:lnTo>
                  <a:pt x="3639092" y="3560366"/>
                </a:lnTo>
                <a:cubicBezTo>
                  <a:pt x="3631159" y="3556940"/>
                  <a:pt x="3619869" y="3555355"/>
                  <a:pt x="3601057" y="3557947"/>
                </a:cubicBezTo>
                <a:lnTo>
                  <a:pt x="3596731" y="3559424"/>
                </a:lnTo>
                <a:lnTo>
                  <a:pt x="3565211" y="3550905"/>
                </a:lnTo>
                <a:cubicBezTo>
                  <a:pt x="3555038" y="3547029"/>
                  <a:pt x="3446194" y="3542149"/>
                  <a:pt x="3438818" y="3535884"/>
                </a:cubicBezTo>
                <a:cubicBezTo>
                  <a:pt x="3319631" y="3551394"/>
                  <a:pt x="3311426" y="3523871"/>
                  <a:pt x="3195787" y="3528000"/>
                </a:cubicBezTo>
                <a:cubicBezTo>
                  <a:pt x="3095636" y="3486061"/>
                  <a:pt x="3032466" y="3511605"/>
                  <a:pt x="2942689" y="3505496"/>
                </a:cubicBezTo>
                <a:cubicBezTo>
                  <a:pt x="2857180" y="3501198"/>
                  <a:pt x="2817588" y="3514769"/>
                  <a:pt x="2702702" y="3514208"/>
                </a:cubicBezTo>
                <a:cubicBezTo>
                  <a:pt x="2580976" y="3505062"/>
                  <a:pt x="2403597" y="3509922"/>
                  <a:pt x="2266673" y="3490122"/>
                </a:cubicBezTo>
                <a:cubicBezTo>
                  <a:pt x="2159091" y="3483748"/>
                  <a:pt x="2158719" y="3488460"/>
                  <a:pt x="2117084" y="3487966"/>
                </a:cubicBezTo>
                <a:cubicBezTo>
                  <a:pt x="2103238" y="3490683"/>
                  <a:pt x="2030113" y="3482739"/>
                  <a:pt x="2016859" y="3487150"/>
                </a:cubicBezTo>
                <a:lnTo>
                  <a:pt x="2009912" y="3489437"/>
                </a:lnTo>
                <a:lnTo>
                  <a:pt x="1981919" y="3490787"/>
                </a:lnTo>
                <a:lnTo>
                  <a:pt x="1974255" y="3500921"/>
                </a:lnTo>
                <a:lnTo>
                  <a:pt x="1880702" y="3509706"/>
                </a:lnTo>
                <a:cubicBezTo>
                  <a:pt x="1818507" y="3485036"/>
                  <a:pt x="1765403" y="3514467"/>
                  <a:pt x="1655539" y="3513685"/>
                </a:cubicBezTo>
                <a:cubicBezTo>
                  <a:pt x="1626425" y="3505164"/>
                  <a:pt x="1510560" y="3484421"/>
                  <a:pt x="1488909" y="3496703"/>
                </a:cubicBezTo>
                <a:cubicBezTo>
                  <a:pt x="1468188" y="3498430"/>
                  <a:pt x="1446170" y="3492347"/>
                  <a:pt x="1433160" y="3506093"/>
                </a:cubicBezTo>
                <a:cubicBezTo>
                  <a:pt x="1413367" y="3522393"/>
                  <a:pt x="1350799" y="3491785"/>
                  <a:pt x="1355329" y="3512642"/>
                </a:cubicBezTo>
                <a:cubicBezTo>
                  <a:pt x="1300675" y="3512841"/>
                  <a:pt x="1181263" y="3507431"/>
                  <a:pt x="1105234" y="3507283"/>
                </a:cubicBezTo>
                <a:cubicBezTo>
                  <a:pt x="1067959" y="3483915"/>
                  <a:pt x="958140" y="3516071"/>
                  <a:pt x="899152" y="3511753"/>
                </a:cubicBezTo>
                <a:cubicBezTo>
                  <a:pt x="847367" y="3513355"/>
                  <a:pt x="842424" y="3525551"/>
                  <a:pt x="781223" y="3520899"/>
                </a:cubicBezTo>
                <a:cubicBezTo>
                  <a:pt x="672113" y="3516943"/>
                  <a:pt x="632573" y="3507522"/>
                  <a:pt x="531952" y="3495843"/>
                </a:cubicBezTo>
                <a:cubicBezTo>
                  <a:pt x="417900" y="3487112"/>
                  <a:pt x="416636" y="3499212"/>
                  <a:pt x="289151" y="3484386"/>
                </a:cubicBezTo>
                <a:cubicBezTo>
                  <a:pt x="259746" y="3479943"/>
                  <a:pt x="188372" y="3480136"/>
                  <a:pt x="158179" y="3471499"/>
                </a:cubicBezTo>
                <a:cubicBezTo>
                  <a:pt x="137066" y="3473876"/>
                  <a:pt x="83165" y="3476495"/>
                  <a:pt x="28728" y="3479386"/>
                </a:cubicBezTo>
                <a:lnTo>
                  <a:pt x="0" y="348105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4BCD2948-4B7D-BE86-DECA-DC54B63133E1}"/>
              </a:ext>
            </a:extLst>
          </p:cNvPr>
          <p:cNvSpPr>
            <a:spLocks noGrp="1"/>
          </p:cNvSpPr>
          <p:nvPr>
            <p:ph type="ctrTitle"/>
          </p:nvPr>
        </p:nvSpPr>
        <p:spPr>
          <a:xfrm>
            <a:off x="1716773" y="1332681"/>
            <a:ext cx="8758454" cy="3372670"/>
          </a:xfrm>
        </p:spPr>
        <p:txBody>
          <a:bodyPr anchor="b">
            <a:normAutofit/>
          </a:bodyPr>
          <a:lstStyle/>
          <a:p>
            <a:pPr algn="l"/>
            <a:r>
              <a:rPr lang="es-MX" sz="2800" dirty="0">
                <a:solidFill>
                  <a:srgbClr val="FF0000"/>
                </a:solidFill>
              </a:rPr>
              <a:t>POSIBLES CONCLUSIONES</a:t>
            </a:r>
            <a:br>
              <a:rPr lang="es-MX" sz="2800" dirty="0">
                <a:solidFill>
                  <a:schemeClr val="tx1">
                    <a:lumMod val="85000"/>
                    <a:lumOff val="15000"/>
                  </a:schemeClr>
                </a:solidFill>
              </a:rPr>
            </a:br>
            <a:r>
              <a:rPr lang="es-MX" sz="2800" dirty="0">
                <a:solidFill>
                  <a:schemeClr val="tx1">
                    <a:lumMod val="85000"/>
                    <a:lumOff val="15000"/>
                  </a:schemeClr>
                </a:solidFill>
              </a:rPr>
              <a:t>- La concentración mediática es un problema estructural, no solo económico.</a:t>
            </a:r>
            <a:br>
              <a:rPr lang="es-MX" sz="2800" dirty="0">
                <a:solidFill>
                  <a:schemeClr val="tx1">
                    <a:lumMod val="85000"/>
                    <a:lumOff val="15000"/>
                  </a:schemeClr>
                </a:solidFill>
              </a:rPr>
            </a:br>
            <a:r>
              <a:rPr lang="es-MX" sz="2800" dirty="0">
                <a:solidFill>
                  <a:schemeClr val="tx1">
                    <a:lumMod val="85000"/>
                    <a:lumOff val="15000"/>
                  </a:schemeClr>
                </a:solidFill>
              </a:rPr>
              <a:t>- El pluralismo es una condición democrática, no un lujo.</a:t>
            </a:r>
            <a:br>
              <a:rPr lang="es-MX" sz="2800" dirty="0">
                <a:solidFill>
                  <a:schemeClr val="tx1">
                    <a:lumMod val="85000"/>
                    <a:lumOff val="15000"/>
                  </a:schemeClr>
                </a:solidFill>
              </a:rPr>
            </a:br>
            <a:r>
              <a:rPr lang="es-MX" sz="2800" dirty="0">
                <a:solidFill>
                  <a:schemeClr val="tx1">
                    <a:lumMod val="85000"/>
                    <a:lumOff val="15000"/>
                  </a:schemeClr>
                </a:solidFill>
              </a:rPr>
              <a:t>- La regulación busca corregir asimetrías, no controlar ideas.</a:t>
            </a:r>
            <a:br>
              <a:rPr lang="es-MX" sz="2800" dirty="0">
                <a:solidFill>
                  <a:schemeClr val="tx1">
                    <a:lumMod val="85000"/>
                    <a:lumOff val="15000"/>
                  </a:schemeClr>
                </a:solidFill>
              </a:rPr>
            </a:br>
            <a:r>
              <a:rPr lang="es-MX" sz="2800" dirty="0">
                <a:solidFill>
                  <a:schemeClr val="tx1">
                    <a:lumMod val="85000"/>
                    <a:lumOff val="15000"/>
                  </a:schemeClr>
                </a:solidFill>
              </a:rPr>
              <a:t>- El desafío actual es actualizar estas garantías al entorno digital sin empobrecer la deliberación.</a:t>
            </a:r>
          </a:p>
        </p:txBody>
      </p:sp>
      <p:sp>
        <p:nvSpPr>
          <p:cNvPr id="14" name="Rectangle 6">
            <a:extLst>
              <a:ext uri="{FF2B5EF4-FFF2-40B4-BE49-F238E27FC236}">
                <a16:creationId xmlns:a16="http://schemas.microsoft.com/office/drawing/2014/main" id="{DBA88702-C6E0-4C6D-86C1-569B1E389C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1185614"/>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5" name="Picture 2" descr="No hay ninguna descripción de la foto disponible.">
            <a:extLst>
              <a:ext uri="{FF2B5EF4-FFF2-40B4-BE49-F238E27FC236}">
                <a16:creationId xmlns:a16="http://schemas.microsoft.com/office/drawing/2014/main" id="{1287B92A-6611-0A3B-2693-D4B174B715F5}"/>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06434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EB791652-581E-452C-B970-B3C48D4A999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0DC0EC46-2230-4728-856D-F3531112101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A632F789-DD12-3177-0D7B-2B170ABFF1B1}"/>
              </a:ext>
            </a:extLst>
          </p:cNvPr>
          <p:cNvSpPr>
            <a:spLocks noGrp="1"/>
          </p:cNvSpPr>
          <p:nvPr>
            <p:ph type="title"/>
          </p:nvPr>
        </p:nvSpPr>
        <p:spPr>
          <a:xfrm>
            <a:off x="3620726" y="811185"/>
            <a:ext cx="5295900" cy="933486"/>
          </a:xfrm>
        </p:spPr>
        <p:txBody>
          <a:bodyPr>
            <a:normAutofit/>
          </a:bodyPr>
          <a:lstStyle/>
          <a:p>
            <a:pPr algn="ctr"/>
            <a:r>
              <a:rPr lang="es-MX" dirty="0"/>
              <a:t>INTRODUCCIÓN</a:t>
            </a:r>
          </a:p>
        </p:txBody>
      </p:sp>
      <p:sp>
        <p:nvSpPr>
          <p:cNvPr id="15" name="Rectangle 6">
            <a:extLst>
              <a:ext uri="{FF2B5EF4-FFF2-40B4-BE49-F238E27FC236}">
                <a16:creationId xmlns:a16="http://schemas.microsoft.com/office/drawing/2014/main" id="{16A12243-4887-4E89-8347-1146AE5D14F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C1E8EB4F-48EC-E7CE-2968-F5EFAB5CA748}"/>
              </a:ext>
            </a:extLst>
          </p:cNvPr>
          <p:cNvSpPr>
            <a:spLocks noGrp="1"/>
          </p:cNvSpPr>
          <p:nvPr>
            <p:ph idx="1"/>
          </p:nvPr>
        </p:nvSpPr>
        <p:spPr>
          <a:xfrm>
            <a:off x="1643674" y="1971322"/>
            <a:ext cx="8904649" cy="3647716"/>
          </a:xfrm>
        </p:spPr>
        <p:txBody>
          <a:bodyPr>
            <a:normAutofit/>
          </a:bodyPr>
          <a:lstStyle/>
          <a:p>
            <a:pPr marL="0" indent="0" algn="just">
              <a:buNone/>
            </a:pPr>
            <a:r>
              <a:rPr lang="es-MX" dirty="0"/>
              <a:t>Existe un amplio marco jurídico comunicativo para regular la acción de los diversos actores en el campo de la comunicación político-electoral. Se trata de un complejo sistema legal cuyo objetivo primordial trataba de regular  la equidad de la comunicación político-electoral en el país el cual se estableció con la obligación de observancia de todos los sujetos y las entidades participantes.</a:t>
            </a:r>
          </a:p>
        </p:txBody>
      </p:sp>
      <p:pic>
        <p:nvPicPr>
          <p:cNvPr id="4" name="Picture 2" descr="No hay ninguna descripción de la foto disponible.">
            <a:extLst>
              <a:ext uri="{FF2B5EF4-FFF2-40B4-BE49-F238E27FC236}">
                <a16:creationId xmlns:a16="http://schemas.microsoft.com/office/drawing/2014/main" id="{A3D36DFC-1F40-A23F-47CB-CFFCED753685}"/>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177091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60606D2D-F5C7-09CB-12A7-6E55A21A3FCA}"/>
            </a:ext>
          </a:extLst>
        </p:cNvPr>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43700BBF-CF5C-F2ED-8257-61938CED828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5AE02CCB-CF02-8C1D-CB1F-13D43ABF962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418"/>
            <a:ext cx="12192000" cy="6858000"/>
          </a:xfrm>
          <a:prstGeom prst="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Subtítulo 2">
            <a:extLst>
              <a:ext uri="{FF2B5EF4-FFF2-40B4-BE49-F238E27FC236}">
                <a16:creationId xmlns:a16="http://schemas.microsoft.com/office/drawing/2014/main" id="{347B0DE8-F40C-5919-A5F8-620D7D2CCA62}"/>
              </a:ext>
            </a:extLst>
          </p:cNvPr>
          <p:cNvSpPr>
            <a:spLocks noGrp="1"/>
          </p:cNvSpPr>
          <p:nvPr>
            <p:ph type="subTitle" idx="1"/>
          </p:nvPr>
        </p:nvSpPr>
        <p:spPr>
          <a:xfrm>
            <a:off x="1472305" y="1851942"/>
            <a:ext cx="9247390" cy="1805729"/>
          </a:xfrm>
        </p:spPr>
        <p:txBody>
          <a:bodyPr anchor="t">
            <a:noAutofit/>
          </a:bodyPr>
          <a:lstStyle/>
          <a:p>
            <a:r>
              <a:rPr lang="es-MX" sz="4000" dirty="0">
                <a:solidFill>
                  <a:schemeClr val="tx2"/>
                </a:solidFill>
              </a:rPr>
              <a:t>Restricciones constitucionales sobre adquisición y contratación de propaganda electoral.</a:t>
            </a:r>
          </a:p>
        </p:txBody>
      </p:sp>
      <p:cxnSp>
        <p:nvCxnSpPr>
          <p:cNvPr id="12" name="Straight Connector 11">
            <a:extLst>
              <a:ext uri="{FF2B5EF4-FFF2-40B4-BE49-F238E27FC236}">
                <a16:creationId xmlns:a16="http://schemas.microsoft.com/office/drawing/2014/main" id="{C21E343C-B944-705A-AF59-EEFCB39477A7}"/>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732568" y="246028"/>
            <a:ext cx="255495" cy="546559"/>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0424B69-388A-AF8E-B748-B8F37FE1FB5D}"/>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40441" y="6522756"/>
            <a:ext cx="10717187" cy="0"/>
          </a:xfrm>
          <a:prstGeom prst="line">
            <a:avLst/>
          </a:prstGeom>
          <a:ln w="12700" cap="sq">
            <a:solidFill>
              <a:schemeClr val="tx2"/>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625AD096-AE1B-F6A0-17D8-1DD0CB93829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2829917" y="6400800"/>
            <a:ext cx="338328" cy="240175"/>
            <a:chOff x="4089400" y="933450"/>
            <a:chExt cx="338328" cy="341938"/>
          </a:xfrm>
        </p:grpSpPr>
        <p:cxnSp>
          <p:nvCxnSpPr>
            <p:cNvPr id="17" name="Straight Connector 16">
              <a:extLst>
                <a:ext uri="{FF2B5EF4-FFF2-40B4-BE49-F238E27FC236}">
                  <a16:creationId xmlns:a16="http://schemas.microsoft.com/office/drawing/2014/main" id="{FC2920ED-CA7B-9BDD-0150-4C4941083E59}"/>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258564" y="933450"/>
              <a:ext cx="0" cy="341938"/>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2A42D87-EA99-68D4-11F7-C8BB92EF24A9}"/>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a:off x="4089400" y="1104419"/>
              <a:ext cx="338328"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grpSp>
      <p:pic>
        <p:nvPicPr>
          <p:cNvPr id="4" name="Picture 2" descr="No hay ninguna descripción de la foto disponible.">
            <a:extLst>
              <a:ext uri="{FF2B5EF4-FFF2-40B4-BE49-F238E27FC236}">
                <a16:creationId xmlns:a16="http://schemas.microsoft.com/office/drawing/2014/main" id="{817A3F6B-400A-C0D5-EBE5-9B57616B1C05}"/>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3528337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0DC0EC46-2230-4728-856D-F3531112101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8" y="643467"/>
            <a:ext cx="10905066"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EC3667C8-298F-EF8D-F4DF-1EE32F0D5C4C}"/>
              </a:ext>
            </a:extLst>
          </p:cNvPr>
          <p:cNvSpPr>
            <a:spLocks noGrp="1"/>
          </p:cNvSpPr>
          <p:nvPr>
            <p:ph type="title"/>
          </p:nvPr>
        </p:nvSpPr>
        <p:spPr>
          <a:xfrm>
            <a:off x="1012456" y="623721"/>
            <a:ext cx="9918781" cy="933486"/>
          </a:xfrm>
        </p:spPr>
        <p:txBody>
          <a:bodyPr>
            <a:normAutofit fontScale="90000"/>
          </a:bodyPr>
          <a:lstStyle/>
          <a:p>
            <a:pPr algn="ctr"/>
            <a:r>
              <a:rPr lang="es-MX" dirty="0"/>
              <a:t>¿Cuáles son las restricciones constitucionales?</a:t>
            </a:r>
          </a:p>
        </p:txBody>
      </p:sp>
      <p:sp>
        <p:nvSpPr>
          <p:cNvPr id="13" name="Rectangle 6">
            <a:extLst>
              <a:ext uri="{FF2B5EF4-FFF2-40B4-BE49-F238E27FC236}">
                <a16:creationId xmlns:a16="http://schemas.microsoft.com/office/drawing/2014/main" id="{16A12243-4887-4E89-8347-1146AE5D14F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20000">
            <a:off x="5418161" y="351736"/>
            <a:ext cx="1352113" cy="407805"/>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2E3348BE-023E-0232-2E80-49EF1CDE8D60}"/>
              </a:ext>
            </a:extLst>
          </p:cNvPr>
          <p:cNvSpPr>
            <a:spLocks noGrp="1"/>
          </p:cNvSpPr>
          <p:nvPr>
            <p:ph idx="1"/>
          </p:nvPr>
        </p:nvSpPr>
        <p:spPr>
          <a:xfrm>
            <a:off x="1390650" y="1576953"/>
            <a:ext cx="9540587" cy="4255204"/>
          </a:xfrm>
        </p:spPr>
        <p:txBody>
          <a:bodyPr>
            <a:normAutofit fontScale="85000" lnSpcReduction="20000"/>
          </a:bodyPr>
          <a:lstStyle/>
          <a:p>
            <a:pPr marL="0" indent="0" algn="just">
              <a:buNone/>
            </a:pPr>
            <a:r>
              <a:rPr lang="es-MX" dirty="0">
                <a:solidFill>
                  <a:srgbClr val="FF0000"/>
                </a:solidFill>
              </a:rPr>
              <a:t>A. </a:t>
            </a:r>
            <a:r>
              <a:rPr lang="es-MX" sz="3100" dirty="0">
                <a:solidFill>
                  <a:srgbClr val="FF0000"/>
                </a:solidFill>
              </a:rPr>
              <a:t>Prohibición de contratar o adquirir propaganda en radio y televisión (núcleo del modelo)</a:t>
            </a:r>
          </a:p>
          <a:p>
            <a:pPr marL="0" indent="0" algn="just">
              <a:buNone/>
            </a:pPr>
            <a:r>
              <a:rPr lang="es-MX" sz="3100" dirty="0"/>
              <a:t>El artículo 41 constitucional (Base III) estructura un diseño en el que:</a:t>
            </a:r>
          </a:p>
          <a:p>
            <a:pPr algn="just"/>
            <a:r>
              <a:rPr lang="es-MX" sz="3100" dirty="0"/>
              <a:t>El Estado administra los tiempos en radio y televisión para fines electorales.</a:t>
            </a:r>
          </a:p>
          <a:p>
            <a:pPr algn="just"/>
            <a:r>
              <a:rPr lang="es-MX" sz="3100" dirty="0"/>
              <a:t>Los partidos, candidaturas y cualquier persona física o moral quedan impedidos de contratar o adquirir (directa o indirectamente) propaganda en radio y TV con fines electorales.</a:t>
            </a:r>
          </a:p>
          <a:p>
            <a:pPr marL="0" indent="0" algn="just">
              <a:buNone/>
            </a:pPr>
            <a:r>
              <a:rPr lang="es-MX" sz="3100" dirty="0"/>
              <a:t>Esto no es un simple “límite administrativo”: es una decisión constitucional para sacar la competencia electoral del mercado de compra-venta de tiempo aire y colocarla bajo un esquema de acceso equitativo y controlado por la autoridad electoral. </a:t>
            </a:r>
          </a:p>
          <a:p>
            <a:pPr marL="0" indent="0">
              <a:buNone/>
            </a:pPr>
            <a:endParaRPr lang="es-MX" dirty="0"/>
          </a:p>
        </p:txBody>
      </p:sp>
      <p:pic>
        <p:nvPicPr>
          <p:cNvPr id="4" name="Picture 2" descr="No hay ninguna descripción de la foto disponible.">
            <a:extLst>
              <a:ext uri="{FF2B5EF4-FFF2-40B4-BE49-F238E27FC236}">
                <a16:creationId xmlns:a16="http://schemas.microsoft.com/office/drawing/2014/main" id="{8A7079F3-048A-350B-6241-A8DEE26CEF36}"/>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7034993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8406C02-BE42-8CB2-BEE7-C5ED11B3EA05}"/>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E5233C0A-CB97-B47F-D9AD-0C009E81DD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7FFA92-E4B3-4C84-F4A5-2907AD7A29D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8" y="643467"/>
            <a:ext cx="10905066"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C13CF05F-9078-CFB9-1A59-6D7B3305032A}"/>
              </a:ext>
            </a:extLst>
          </p:cNvPr>
          <p:cNvSpPr>
            <a:spLocks noGrp="1"/>
          </p:cNvSpPr>
          <p:nvPr>
            <p:ph type="title"/>
          </p:nvPr>
        </p:nvSpPr>
        <p:spPr>
          <a:xfrm>
            <a:off x="1012456" y="623721"/>
            <a:ext cx="9918781" cy="933486"/>
          </a:xfrm>
        </p:spPr>
        <p:txBody>
          <a:bodyPr>
            <a:normAutofit fontScale="90000"/>
          </a:bodyPr>
          <a:lstStyle/>
          <a:p>
            <a:pPr algn="ctr"/>
            <a:r>
              <a:rPr lang="es-MX" dirty="0"/>
              <a:t>¿Cuáles son las restricciones constitucionales?</a:t>
            </a:r>
          </a:p>
        </p:txBody>
      </p:sp>
      <p:sp>
        <p:nvSpPr>
          <p:cNvPr id="13" name="Rectangle 6">
            <a:extLst>
              <a:ext uri="{FF2B5EF4-FFF2-40B4-BE49-F238E27FC236}">
                <a16:creationId xmlns:a16="http://schemas.microsoft.com/office/drawing/2014/main" id="{778936CF-CD84-4E92-0433-6391EB0B5BC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20000">
            <a:off x="5418161" y="351736"/>
            <a:ext cx="1352113" cy="407805"/>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9789C053-D798-94B9-122F-A8C1C1CA45E4}"/>
              </a:ext>
            </a:extLst>
          </p:cNvPr>
          <p:cNvSpPr>
            <a:spLocks noGrp="1"/>
          </p:cNvSpPr>
          <p:nvPr>
            <p:ph idx="1"/>
          </p:nvPr>
        </p:nvSpPr>
        <p:spPr>
          <a:xfrm>
            <a:off x="1323923" y="1557207"/>
            <a:ext cx="9540587" cy="4255204"/>
          </a:xfrm>
        </p:spPr>
        <p:txBody>
          <a:bodyPr>
            <a:normAutofit fontScale="92500" lnSpcReduction="20000"/>
          </a:bodyPr>
          <a:lstStyle/>
          <a:p>
            <a:pPr marL="0" indent="0" algn="just">
              <a:buNone/>
            </a:pPr>
            <a:r>
              <a:rPr lang="es-MX" dirty="0">
                <a:solidFill>
                  <a:srgbClr val="FF0000"/>
                </a:solidFill>
              </a:rPr>
              <a:t>B. Restricción constitucional a la propaganda gubernamental (para evitar ventaja indebida)</a:t>
            </a:r>
          </a:p>
          <a:p>
            <a:pPr marL="0" indent="0" algn="just">
              <a:buNone/>
            </a:pPr>
            <a:r>
              <a:rPr lang="es-MX" dirty="0"/>
              <a:t>El artículo 134 constitucional fija reglas para que la comunicación gubernamental:</a:t>
            </a:r>
          </a:p>
          <a:p>
            <a:pPr algn="just"/>
            <a:r>
              <a:rPr lang="es-MX" dirty="0"/>
              <a:t>No se use para promoción personalizada de servidores públicos (la idea es que el cargo y el presupuesto no se conviertan en propaganda encubierta).</a:t>
            </a:r>
          </a:p>
          <a:p>
            <a:pPr algn="just"/>
            <a:r>
              <a:rPr lang="es-MX" dirty="0"/>
              <a:t>En periodos clave del proceso electoral, se refuerza la lógica de neutralidad y no intervención del aparato estatal en la contienda.</a:t>
            </a:r>
          </a:p>
          <a:p>
            <a:pPr marL="0" indent="0" algn="just">
              <a:buNone/>
            </a:pPr>
            <a:r>
              <a:rPr lang="es-MX" dirty="0"/>
              <a:t>En conjunto, esto complementa el modelo: no basta con impedir que privados compren spots; también se busca impedir que el gobierno use recursos públicos para influir electoralmente. </a:t>
            </a:r>
          </a:p>
          <a:p>
            <a:pPr marL="0" indent="0">
              <a:buNone/>
            </a:pPr>
            <a:endParaRPr lang="es-MX" dirty="0"/>
          </a:p>
        </p:txBody>
      </p:sp>
      <p:pic>
        <p:nvPicPr>
          <p:cNvPr id="4" name="Picture 2" descr="No hay ninguna descripción de la foto disponible.">
            <a:extLst>
              <a:ext uri="{FF2B5EF4-FFF2-40B4-BE49-F238E27FC236}">
                <a16:creationId xmlns:a16="http://schemas.microsoft.com/office/drawing/2014/main" id="{33A00506-60C1-58DA-EFBA-5DFD1C592CC6}"/>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7631239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1F788F8-E731-408F-EA29-45F8BFD97FF0}"/>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46E48410-B597-ED88-94B6-C11A58CA18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A7D56D4B-F021-590F-F5C0-4AFBCC42F1A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D7ADD06F-6A37-6FBC-942D-89A1D8EAE03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6EA2BA2C-8323-5D2B-6E7F-1A19493677B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1216D6EF-C27D-9256-E64C-64FC8166C4AC}"/>
              </a:ext>
            </a:extLst>
          </p:cNvPr>
          <p:cNvSpPr>
            <a:spLocks noGrp="1"/>
          </p:cNvSpPr>
          <p:nvPr>
            <p:ph idx="1"/>
          </p:nvPr>
        </p:nvSpPr>
        <p:spPr>
          <a:xfrm>
            <a:off x="1468536" y="1247443"/>
            <a:ext cx="9254925" cy="4244968"/>
          </a:xfrm>
        </p:spPr>
        <p:txBody>
          <a:bodyPr>
            <a:normAutofit/>
          </a:bodyPr>
          <a:lstStyle/>
          <a:p>
            <a:pPr marL="0" indent="0" algn="just">
              <a:buNone/>
            </a:pPr>
            <a:endParaRPr lang="es-MX" dirty="0"/>
          </a:p>
          <a:p>
            <a:pPr marL="0" indent="0" algn="just">
              <a:buNone/>
            </a:pPr>
            <a:endParaRPr lang="es-MX" dirty="0"/>
          </a:p>
        </p:txBody>
      </p:sp>
      <p:pic>
        <p:nvPicPr>
          <p:cNvPr id="4" name="Picture 2" descr="No hay ninguna descripción de la foto disponible.">
            <a:extLst>
              <a:ext uri="{FF2B5EF4-FFF2-40B4-BE49-F238E27FC236}">
                <a16:creationId xmlns:a16="http://schemas.microsoft.com/office/drawing/2014/main" id="{F09C43AA-283B-2603-BA90-FF22980CD2B6}"/>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
        <p:nvSpPr>
          <p:cNvPr id="6" name="CuadroTexto 5">
            <a:extLst>
              <a:ext uri="{FF2B5EF4-FFF2-40B4-BE49-F238E27FC236}">
                <a16:creationId xmlns:a16="http://schemas.microsoft.com/office/drawing/2014/main" id="{0A8DDE21-2D32-05D1-4F61-D1108A8910F6}"/>
              </a:ext>
            </a:extLst>
          </p:cNvPr>
          <p:cNvSpPr txBox="1"/>
          <p:nvPr/>
        </p:nvSpPr>
        <p:spPr>
          <a:xfrm>
            <a:off x="1890709" y="1403008"/>
            <a:ext cx="8410578" cy="3539430"/>
          </a:xfrm>
          <a:prstGeom prst="rect">
            <a:avLst/>
          </a:prstGeom>
          <a:noFill/>
        </p:spPr>
        <p:txBody>
          <a:bodyPr wrap="square">
            <a:spAutoFit/>
          </a:bodyPr>
          <a:lstStyle/>
          <a:p>
            <a:pPr algn="just"/>
            <a:r>
              <a:rPr lang="es-MX" sz="2800" dirty="0"/>
              <a:t>“México constitucionalizó un modelo de comunicación política para evitar que el acceso a la deliberación electoral dependiera del poder económico. La prohibición de contratar o adquirir propaganda en radio y televisión busca cortar la relación entre dinero y visibilidad política; y el artículo 134 complementa esa lógica al impedir que el gobierno use propaganda como ventaja indebida. </a:t>
            </a:r>
          </a:p>
        </p:txBody>
      </p:sp>
    </p:spTree>
    <p:extLst>
      <p:ext uri="{BB962C8B-B14F-4D97-AF65-F5344CB8AC3E}">
        <p14:creationId xmlns:p14="http://schemas.microsoft.com/office/powerpoint/2010/main" val="268001286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A5FF2D4-567A-B9D3-5AA7-C1FB891ECFD5}"/>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EF017BCF-00CF-CF9F-8865-38FD1B36638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082200F3-E144-739D-D4BD-C03F4B9F887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B435CB52-D0D6-3C75-4AC4-FD49761A0DE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854890A1-B7F1-C63A-FEA9-526131938FE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6E370332-93C6-A402-B5FE-ADB3B7CABDF6}"/>
              </a:ext>
            </a:extLst>
          </p:cNvPr>
          <p:cNvSpPr>
            <a:spLocks noGrp="1"/>
          </p:cNvSpPr>
          <p:nvPr>
            <p:ph idx="1"/>
          </p:nvPr>
        </p:nvSpPr>
        <p:spPr>
          <a:xfrm>
            <a:off x="1468536" y="1247443"/>
            <a:ext cx="9254925" cy="4244968"/>
          </a:xfrm>
        </p:spPr>
        <p:txBody>
          <a:bodyPr>
            <a:normAutofit/>
          </a:bodyPr>
          <a:lstStyle/>
          <a:p>
            <a:pPr marL="0" indent="0" algn="just">
              <a:buNone/>
            </a:pPr>
            <a:endParaRPr lang="es-MX" dirty="0"/>
          </a:p>
          <a:p>
            <a:pPr marL="0" indent="0" algn="just">
              <a:buNone/>
            </a:pPr>
            <a:endParaRPr lang="es-MX" dirty="0"/>
          </a:p>
        </p:txBody>
      </p:sp>
      <p:pic>
        <p:nvPicPr>
          <p:cNvPr id="4" name="Picture 2" descr="No hay ninguna descripción de la foto disponible.">
            <a:extLst>
              <a:ext uri="{FF2B5EF4-FFF2-40B4-BE49-F238E27FC236}">
                <a16:creationId xmlns:a16="http://schemas.microsoft.com/office/drawing/2014/main" id="{3BDB31E7-B74A-B4D4-4A2F-2B4A4E429B5B}"/>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
        <p:nvSpPr>
          <p:cNvPr id="6" name="CuadroTexto 5">
            <a:extLst>
              <a:ext uri="{FF2B5EF4-FFF2-40B4-BE49-F238E27FC236}">
                <a16:creationId xmlns:a16="http://schemas.microsoft.com/office/drawing/2014/main" id="{BAEBE1CE-7CC0-8312-444A-BABD1167242A}"/>
              </a:ext>
            </a:extLst>
          </p:cNvPr>
          <p:cNvSpPr txBox="1"/>
          <p:nvPr/>
        </p:nvSpPr>
        <p:spPr>
          <a:xfrm>
            <a:off x="1785934" y="1363517"/>
            <a:ext cx="8620128" cy="3108543"/>
          </a:xfrm>
          <a:prstGeom prst="rect">
            <a:avLst/>
          </a:prstGeom>
          <a:noFill/>
        </p:spPr>
        <p:txBody>
          <a:bodyPr wrap="square">
            <a:spAutoFit/>
          </a:bodyPr>
          <a:lstStyle/>
          <a:p>
            <a:pPr algn="just"/>
            <a:r>
              <a:rPr lang="es-MX" sz="2800" dirty="0"/>
              <a:t>La reforma 2007–2008 respondió a una crisis de equidad y legitimidad: altos costos, riesgo de campañas paralelas de terceros, y una estructura mediática capaz de condicionar la agenda pública. El modelo es, en esencia, una regulación estructural de la competencia democrática, no una regulación de contenidos.” </a:t>
            </a:r>
          </a:p>
        </p:txBody>
      </p:sp>
    </p:spTree>
    <p:extLst>
      <p:ext uri="{BB962C8B-B14F-4D97-AF65-F5344CB8AC3E}">
        <p14:creationId xmlns:p14="http://schemas.microsoft.com/office/powerpoint/2010/main" val="68066885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6BFABF4-910F-66C0-E93C-012168B1FB87}"/>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B98F7FDA-97F1-3889-502B-A91E2344BF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E722B1C4-D481-E414-47F2-F0FCBF5C856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3F1DC41F-2E14-4389-062E-3FC7B0A56FA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AE335C05-083C-6261-F263-A8F85C85903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B9ABF7FA-DA83-D830-DDDE-0B367A405DFF}"/>
              </a:ext>
            </a:extLst>
          </p:cNvPr>
          <p:cNvSpPr>
            <a:spLocks noGrp="1"/>
          </p:cNvSpPr>
          <p:nvPr>
            <p:ph idx="1"/>
          </p:nvPr>
        </p:nvSpPr>
        <p:spPr>
          <a:xfrm>
            <a:off x="1468536" y="1247443"/>
            <a:ext cx="9254925" cy="4244968"/>
          </a:xfrm>
        </p:spPr>
        <p:txBody>
          <a:bodyPr>
            <a:normAutofit/>
          </a:bodyPr>
          <a:lstStyle/>
          <a:p>
            <a:pPr marL="0" indent="0" algn="just">
              <a:buNone/>
            </a:pPr>
            <a:endParaRPr lang="es-MX" dirty="0"/>
          </a:p>
          <a:p>
            <a:pPr marL="0" indent="0" algn="just">
              <a:buNone/>
            </a:pPr>
            <a:endParaRPr lang="es-MX" dirty="0"/>
          </a:p>
        </p:txBody>
      </p:sp>
      <p:pic>
        <p:nvPicPr>
          <p:cNvPr id="4" name="Picture 2" descr="No hay ninguna descripción de la foto disponible.">
            <a:extLst>
              <a:ext uri="{FF2B5EF4-FFF2-40B4-BE49-F238E27FC236}">
                <a16:creationId xmlns:a16="http://schemas.microsoft.com/office/drawing/2014/main" id="{5D5F51E1-7533-1B6D-A0F3-831747381ED7}"/>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
        <p:nvSpPr>
          <p:cNvPr id="6" name="CuadroTexto 5">
            <a:extLst>
              <a:ext uri="{FF2B5EF4-FFF2-40B4-BE49-F238E27FC236}">
                <a16:creationId xmlns:a16="http://schemas.microsoft.com/office/drawing/2014/main" id="{DFA4B4F6-0C14-95E0-C807-632C35A03D36}"/>
              </a:ext>
            </a:extLst>
          </p:cNvPr>
          <p:cNvSpPr txBox="1"/>
          <p:nvPr/>
        </p:nvSpPr>
        <p:spPr>
          <a:xfrm>
            <a:off x="1641675" y="1365589"/>
            <a:ext cx="9110666" cy="4093428"/>
          </a:xfrm>
          <a:prstGeom prst="rect">
            <a:avLst/>
          </a:prstGeom>
          <a:noFill/>
        </p:spPr>
        <p:txBody>
          <a:bodyPr wrap="square">
            <a:spAutoFit/>
          </a:bodyPr>
          <a:lstStyle/>
          <a:p>
            <a:pPr algn="just"/>
            <a:r>
              <a:rPr lang="es-MX" sz="2800" dirty="0">
                <a:solidFill>
                  <a:srgbClr val="FF0000"/>
                </a:solidFill>
              </a:rPr>
              <a:t>REGULACIÓN DE PLATAFORMAS DIGITALES EN MÉXICO:</a:t>
            </a:r>
          </a:p>
          <a:p>
            <a:pPr algn="just"/>
            <a:endParaRPr lang="es-MX" sz="800" dirty="0"/>
          </a:p>
          <a:p>
            <a:pPr algn="just"/>
            <a:r>
              <a:rPr lang="es-MX" sz="2800" dirty="0"/>
              <a:t>En México no existe hoy un equivalente a una “ley integral de plataformas” que regule de manera sistemática: deberes de moderación, transparencia, evaluación de riesgos algorítmicos, debido proceso para usuarios, auditorías, etc. Lo que existe es un mosaico normativo y regulatorio: obligaciones por materia (datos personales, consumo, telecomunicaciones, electoral, penal, etc.).</a:t>
            </a:r>
          </a:p>
          <a:p>
            <a:pPr algn="just"/>
            <a:endParaRPr lang="es-MX" sz="2800" dirty="0"/>
          </a:p>
        </p:txBody>
      </p:sp>
    </p:spTree>
    <p:extLst>
      <p:ext uri="{BB962C8B-B14F-4D97-AF65-F5344CB8AC3E}">
        <p14:creationId xmlns:p14="http://schemas.microsoft.com/office/powerpoint/2010/main" val="298024317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6B5B98A-F3BA-CA52-E644-C73AFA712D1B}"/>
            </a:ext>
          </a:extLst>
        </p:cNvPr>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B0000791-78B3-198F-3F2A-DF20759D508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451"/>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0D6F8376-7D86-F8EA-9318-7485B5BA687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323229" y="1332680"/>
            <a:ext cx="9545542" cy="3585866"/>
          </a:xfrm>
          <a:custGeom>
            <a:avLst/>
            <a:gdLst>
              <a:gd name="connsiteX0" fmla="*/ 0 w 9545542"/>
              <a:gd name="connsiteY0" fmla="*/ 0 h 3585866"/>
              <a:gd name="connsiteX1" fmla="*/ 9545542 w 9545542"/>
              <a:gd name="connsiteY1" fmla="*/ 0 h 3585866"/>
              <a:gd name="connsiteX2" fmla="*/ 9545542 w 9545542"/>
              <a:gd name="connsiteY2" fmla="*/ 3142906 h 3585866"/>
              <a:gd name="connsiteX3" fmla="*/ 9465926 w 9545542"/>
              <a:gd name="connsiteY3" fmla="*/ 3164182 h 3585866"/>
              <a:gd name="connsiteX4" fmla="*/ 9294857 w 9545542"/>
              <a:gd name="connsiteY4" fmla="*/ 3164299 h 3585866"/>
              <a:gd name="connsiteX5" fmla="*/ 9180444 w 9545542"/>
              <a:gd name="connsiteY5" fmla="*/ 3157864 h 3585866"/>
              <a:gd name="connsiteX6" fmla="*/ 9106019 w 9545542"/>
              <a:gd name="connsiteY6" fmla="*/ 3152135 h 3585866"/>
              <a:gd name="connsiteX7" fmla="*/ 9049036 w 9545542"/>
              <a:gd name="connsiteY7" fmla="*/ 3146819 h 3585866"/>
              <a:gd name="connsiteX8" fmla="*/ 8973142 w 9545542"/>
              <a:gd name="connsiteY8" fmla="*/ 3146856 h 3585866"/>
              <a:gd name="connsiteX9" fmla="*/ 8849178 w 9545542"/>
              <a:gd name="connsiteY9" fmla="*/ 3196893 h 3585866"/>
              <a:gd name="connsiteX10" fmla="*/ 8654822 w 9545542"/>
              <a:gd name="connsiteY10" fmla="*/ 3240734 h 3585866"/>
              <a:gd name="connsiteX11" fmla="*/ 8498334 w 9545542"/>
              <a:gd name="connsiteY11" fmla="*/ 3247156 h 3585866"/>
              <a:gd name="connsiteX12" fmla="*/ 8460890 w 9545542"/>
              <a:gd name="connsiteY12" fmla="*/ 3255812 h 3585866"/>
              <a:gd name="connsiteX13" fmla="*/ 8276867 w 9545542"/>
              <a:gd name="connsiteY13" fmla="*/ 3253903 h 3585866"/>
              <a:gd name="connsiteX14" fmla="*/ 8006421 w 9545542"/>
              <a:gd name="connsiteY14" fmla="*/ 3271628 h 3585866"/>
              <a:gd name="connsiteX15" fmla="*/ 7712599 w 9545542"/>
              <a:gd name="connsiteY15" fmla="*/ 3252671 h 3585866"/>
              <a:gd name="connsiteX16" fmla="*/ 7374530 w 9545542"/>
              <a:gd name="connsiteY16" fmla="*/ 3245192 h 3585866"/>
              <a:gd name="connsiteX17" fmla="*/ 7157547 w 9545542"/>
              <a:gd name="connsiteY17" fmla="*/ 3238559 h 3585866"/>
              <a:gd name="connsiteX18" fmla="*/ 6937241 w 9545542"/>
              <a:gd name="connsiteY18" fmla="*/ 3273268 h 3585866"/>
              <a:gd name="connsiteX19" fmla="*/ 6692993 w 9545542"/>
              <a:gd name="connsiteY19" fmla="*/ 3298845 h 3585866"/>
              <a:gd name="connsiteX20" fmla="*/ 6470348 w 9545542"/>
              <a:gd name="connsiteY20" fmla="*/ 3301118 h 3585866"/>
              <a:gd name="connsiteX21" fmla="*/ 6338595 w 9545542"/>
              <a:gd name="connsiteY21" fmla="*/ 3308643 h 3585866"/>
              <a:gd name="connsiteX22" fmla="*/ 6290841 w 9545542"/>
              <a:gd name="connsiteY22" fmla="*/ 3321185 h 3585866"/>
              <a:gd name="connsiteX23" fmla="*/ 6222611 w 9545542"/>
              <a:gd name="connsiteY23" fmla="*/ 3332190 h 3585866"/>
              <a:gd name="connsiteX24" fmla="*/ 6103974 w 9545542"/>
              <a:gd name="connsiteY24" fmla="*/ 3359104 h 3585866"/>
              <a:gd name="connsiteX25" fmla="*/ 5951751 w 9545542"/>
              <a:gd name="connsiteY25" fmla="*/ 3369893 h 3585866"/>
              <a:gd name="connsiteX26" fmla="*/ 5813362 w 9545542"/>
              <a:gd name="connsiteY26" fmla="*/ 3357730 h 3585866"/>
              <a:gd name="connsiteX27" fmla="*/ 5720775 w 9545542"/>
              <a:gd name="connsiteY27" fmla="*/ 3352890 h 3585866"/>
              <a:gd name="connsiteX28" fmla="*/ 5496239 w 9545542"/>
              <a:gd name="connsiteY28" fmla="*/ 3350411 h 3585866"/>
              <a:gd name="connsiteX29" fmla="*/ 5253234 w 9545542"/>
              <a:gd name="connsiteY29" fmla="*/ 3338147 h 3585866"/>
              <a:gd name="connsiteX30" fmla="*/ 5197143 w 9545542"/>
              <a:gd name="connsiteY30" fmla="*/ 3348937 h 3585866"/>
              <a:gd name="connsiteX31" fmla="*/ 5103055 w 9545542"/>
              <a:gd name="connsiteY31" fmla="*/ 3366515 h 3585866"/>
              <a:gd name="connsiteX32" fmla="*/ 5037223 w 9545542"/>
              <a:gd name="connsiteY32" fmla="*/ 3399463 h 3585866"/>
              <a:gd name="connsiteX33" fmla="*/ 4956772 w 9545542"/>
              <a:gd name="connsiteY33" fmla="*/ 3406312 h 3585866"/>
              <a:gd name="connsiteX34" fmla="*/ 4848099 w 9545542"/>
              <a:gd name="connsiteY34" fmla="*/ 3397926 h 3585866"/>
              <a:gd name="connsiteX35" fmla="*/ 4721047 w 9545542"/>
              <a:gd name="connsiteY35" fmla="*/ 3424464 h 3585866"/>
              <a:gd name="connsiteX36" fmla="*/ 4646270 w 9545542"/>
              <a:gd name="connsiteY36" fmla="*/ 3433154 h 3585866"/>
              <a:gd name="connsiteX37" fmla="*/ 4443643 w 9545542"/>
              <a:gd name="connsiteY37" fmla="*/ 3464075 h 3585866"/>
              <a:gd name="connsiteX38" fmla="*/ 4355784 w 9545542"/>
              <a:gd name="connsiteY38" fmla="*/ 3493545 h 3585866"/>
              <a:gd name="connsiteX39" fmla="*/ 4210879 w 9545542"/>
              <a:gd name="connsiteY39" fmla="*/ 3514212 h 3585866"/>
              <a:gd name="connsiteX40" fmla="*/ 4107410 w 9545542"/>
              <a:gd name="connsiteY40" fmla="*/ 3525304 h 3585866"/>
              <a:gd name="connsiteX41" fmla="*/ 4078085 w 9545542"/>
              <a:gd name="connsiteY41" fmla="*/ 3547095 h 3585866"/>
              <a:gd name="connsiteX42" fmla="*/ 4077665 w 9545542"/>
              <a:gd name="connsiteY42" fmla="*/ 3547500 h 3585866"/>
              <a:gd name="connsiteX43" fmla="*/ 4014783 w 9545542"/>
              <a:gd name="connsiteY43" fmla="*/ 3550510 h 3585866"/>
              <a:gd name="connsiteX44" fmla="*/ 3877006 w 9545542"/>
              <a:gd name="connsiteY44" fmla="*/ 3574175 h 3585866"/>
              <a:gd name="connsiteX45" fmla="*/ 3833600 w 9545542"/>
              <a:gd name="connsiteY45" fmla="*/ 3580368 h 3585866"/>
              <a:gd name="connsiteX46" fmla="*/ 3810470 w 9545542"/>
              <a:gd name="connsiteY46" fmla="*/ 3585866 h 3585866"/>
              <a:gd name="connsiteX47" fmla="*/ 3775797 w 9545542"/>
              <a:gd name="connsiteY47" fmla="*/ 3571623 h 3585866"/>
              <a:gd name="connsiteX48" fmla="*/ 3732435 w 9545542"/>
              <a:gd name="connsiteY48" fmla="*/ 3577800 h 3585866"/>
              <a:gd name="connsiteX49" fmla="*/ 3722337 w 9545542"/>
              <a:gd name="connsiteY49" fmla="*/ 3579797 h 3585866"/>
              <a:gd name="connsiteX50" fmla="*/ 3646487 w 9545542"/>
              <a:gd name="connsiteY50" fmla="*/ 3565931 h 3585866"/>
              <a:gd name="connsiteX51" fmla="*/ 3639092 w 9545542"/>
              <a:gd name="connsiteY51" fmla="*/ 3560366 h 3585866"/>
              <a:gd name="connsiteX52" fmla="*/ 3601057 w 9545542"/>
              <a:gd name="connsiteY52" fmla="*/ 3557947 h 3585866"/>
              <a:gd name="connsiteX53" fmla="*/ 3596731 w 9545542"/>
              <a:gd name="connsiteY53" fmla="*/ 3559424 h 3585866"/>
              <a:gd name="connsiteX54" fmla="*/ 3565211 w 9545542"/>
              <a:gd name="connsiteY54" fmla="*/ 3550905 h 3585866"/>
              <a:gd name="connsiteX55" fmla="*/ 3438818 w 9545542"/>
              <a:gd name="connsiteY55" fmla="*/ 3535884 h 3585866"/>
              <a:gd name="connsiteX56" fmla="*/ 3195787 w 9545542"/>
              <a:gd name="connsiteY56" fmla="*/ 3528000 h 3585866"/>
              <a:gd name="connsiteX57" fmla="*/ 2942689 w 9545542"/>
              <a:gd name="connsiteY57" fmla="*/ 3505496 h 3585866"/>
              <a:gd name="connsiteX58" fmla="*/ 2702702 w 9545542"/>
              <a:gd name="connsiteY58" fmla="*/ 3514208 h 3585866"/>
              <a:gd name="connsiteX59" fmla="*/ 2266673 w 9545542"/>
              <a:gd name="connsiteY59" fmla="*/ 3490122 h 3585866"/>
              <a:gd name="connsiteX60" fmla="*/ 2117084 w 9545542"/>
              <a:gd name="connsiteY60" fmla="*/ 3487966 h 3585866"/>
              <a:gd name="connsiteX61" fmla="*/ 2016859 w 9545542"/>
              <a:gd name="connsiteY61" fmla="*/ 3487150 h 3585866"/>
              <a:gd name="connsiteX62" fmla="*/ 2009912 w 9545542"/>
              <a:gd name="connsiteY62" fmla="*/ 3489437 h 3585866"/>
              <a:gd name="connsiteX63" fmla="*/ 1981919 w 9545542"/>
              <a:gd name="connsiteY63" fmla="*/ 3490787 h 3585866"/>
              <a:gd name="connsiteX64" fmla="*/ 1974255 w 9545542"/>
              <a:gd name="connsiteY64" fmla="*/ 3500921 h 3585866"/>
              <a:gd name="connsiteX65" fmla="*/ 1880702 w 9545542"/>
              <a:gd name="connsiteY65" fmla="*/ 3509706 h 3585866"/>
              <a:gd name="connsiteX66" fmla="*/ 1655539 w 9545542"/>
              <a:gd name="connsiteY66" fmla="*/ 3513685 h 3585866"/>
              <a:gd name="connsiteX67" fmla="*/ 1488909 w 9545542"/>
              <a:gd name="connsiteY67" fmla="*/ 3496703 h 3585866"/>
              <a:gd name="connsiteX68" fmla="*/ 1433160 w 9545542"/>
              <a:gd name="connsiteY68" fmla="*/ 3506093 h 3585866"/>
              <a:gd name="connsiteX69" fmla="*/ 1355329 w 9545542"/>
              <a:gd name="connsiteY69" fmla="*/ 3512642 h 3585866"/>
              <a:gd name="connsiteX70" fmla="*/ 1105234 w 9545542"/>
              <a:gd name="connsiteY70" fmla="*/ 3507283 h 3585866"/>
              <a:gd name="connsiteX71" fmla="*/ 899152 w 9545542"/>
              <a:gd name="connsiteY71" fmla="*/ 3511753 h 3585866"/>
              <a:gd name="connsiteX72" fmla="*/ 781223 w 9545542"/>
              <a:gd name="connsiteY72" fmla="*/ 3520899 h 3585866"/>
              <a:gd name="connsiteX73" fmla="*/ 531952 w 9545542"/>
              <a:gd name="connsiteY73" fmla="*/ 3495843 h 3585866"/>
              <a:gd name="connsiteX74" fmla="*/ 289151 w 9545542"/>
              <a:gd name="connsiteY74" fmla="*/ 3484386 h 3585866"/>
              <a:gd name="connsiteX75" fmla="*/ 158179 w 9545542"/>
              <a:gd name="connsiteY75" fmla="*/ 3471499 h 3585866"/>
              <a:gd name="connsiteX76" fmla="*/ 28728 w 9545542"/>
              <a:gd name="connsiteY76" fmla="*/ 3479386 h 3585866"/>
              <a:gd name="connsiteX77" fmla="*/ 0 w 9545542"/>
              <a:gd name="connsiteY77" fmla="*/ 3481059 h 358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545542" h="3585866">
                <a:moveTo>
                  <a:pt x="0" y="0"/>
                </a:moveTo>
                <a:lnTo>
                  <a:pt x="9545542" y="0"/>
                </a:lnTo>
                <a:lnTo>
                  <a:pt x="9545542" y="3142906"/>
                </a:lnTo>
                <a:lnTo>
                  <a:pt x="9465926" y="3164182"/>
                </a:lnTo>
                <a:cubicBezTo>
                  <a:pt x="9403693" y="3162781"/>
                  <a:pt x="9355150" y="3173454"/>
                  <a:pt x="9294857" y="3164299"/>
                </a:cubicBezTo>
                <a:cubicBezTo>
                  <a:pt x="9268190" y="3155904"/>
                  <a:pt x="9211726" y="3180906"/>
                  <a:pt x="9180444" y="3157864"/>
                </a:cubicBezTo>
                <a:cubicBezTo>
                  <a:pt x="9178118" y="3174606"/>
                  <a:pt x="9119079" y="3159909"/>
                  <a:pt x="9106019" y="3152135"/>
                </a:cubicBezTo>
                <a:cubicBezTo>
                  <a:pt x="9090870" y="3159441"/>
                  <a:pt x="9065418" y="3146109"/>
                  <a:pt x="9049036" y="3146819"/>
                </a:cubicBezTo>
                <a:cubicBezTo>
                  <a:pt x="9016631" y="3110204"/>
                  <a:pt x="9013030" y="3167659"/>
                  <a:pt x="8973142" y="3146856"/>
                </a:cubicBezTo>
                <a:cubicBezTo>
                  <a:pt x="8955617" y="3159285"/>
                  <a:pt x="8896199" y="3185652"/>
                  <a:pt x="8849178" y="3196893"/>
                </a:cubicBezTo>
                <a:cubicBezTo>
                  <a:pt x="8756681" y="3221445"/>
                  <a:pt x="8750285" y="3250654"/>
                  <a:pt x="8654822" y="3240734"/>
                </a:cubicBezTo>
                <a:cubicBezTo>
                  <a:pt x="8641392" y="3264436"/>
                  <a:pt x="8477867" y="3204738"/>
                  <a:pt x="8498334" y="3247156"/>
                </a:cubicBezTo>
                <a:cubicBezTo>
                  <a:pt x="8466475" y="3245083"/>
                  <a:pt x="8443131" y="3228203"/>
                  <a:pt x="8460890" y="3255812"/>
                </a:cubicBezTo>
                <a:lnTo>
                  <a:pt x="8276867" y="3253903"/>
                </a:lnTo>
                <a:cubicBezTo>
                  <a:pt x="8174863" y="3261603"/>
                  <a:pt x="8111167" y="3281921"/>
                  <a:pt x="8006421" y="3271628"/>
                </a:cubicBezTo>
                <a:cubicBezTo>
                  <a:pt x="7903825" y="3270395"/>
                  <a:pt x="7852061" y="3252297"/>
                  <a:pt x="7712599" y="3252671"/>
                </a:cubicBezTo>
                <a:cubicBezTo>
                  <a:pt x="7614385" y="3250277"/>
                  <a:pt x="7473879" y="3236234"/>
                  <a:pt x="7374530" y="3245192"/>
                </a:cubicBezTo>
                <a:cubicBezTo>
                  <a:pt x="7255601" y="3223769"/>
                  <a:pt x="7285029" y="3250265"/>
                  <a:pt x="7157547" y="3238559"/>
                </a:cubicBezTo>
                <a:cubicBezTo>
                  <a:pt x="7101811" y="3284865"/>
                  <a:pt x="7004597" y="3261794"/>
                  <a:pt x="6937241" y="3273268"/>
                </a:cubicBezTo>
                <a:cubicBezTo>
                  <a:pt x="6859816" y="3283316"/>
                  <a:pt x="6770809" y="3294204"/>
                  <a:pt x="6692993" y="3298845"/>
                </a:cubicBezTo>
                <a:cubicBezTo>
                  <a:pt x="6631360" y="3277980"/>
                  <a:pt x="6546821" y="3329199"/>
                  <a:pt x="6470348" y="3301118"/>
                </a:cubicBezTo>
                <a:cubicBezTo>
                  <a:pt x="6442211" y="3294355"/>
                  <a:pt x="6355089" y="3295209"/>
                  <a:pt x="6338595" y="3308643"/>
                </a:cubicBezTo>
                <a:cubicBezTo>
                  <a:pt x="6320427" y="3311557"/>
                  <a:pt x="6299238" y="3306799"/>
                  <a:pt x="6290841" y="3321185"/>
                </a:cubicBezTo>
                <a:cubicBezTo>
                  <a:pt x="6276968" y="3338498"/>
                  <a:pt x="6213589" y="3311765"/>
                  <a:pt x="6222611" y="3332190"/>
                </a:cubicBezTo>
                <a:cubicBezTo>
                  <a:pt x="6177609" y="3313871"/>
                  <a:pt x="6141812" y="3350141"/>
                  <a:pt x="6103974" y="3359104"/>
                </a:cubicBezTo>
                <a:cubicBezTo>
                  <a:pt x="6068529" y="3340930"/>
                  <a:pt x="6034349" y="3365323"/>
                  <a:pt x="5951751" y="3369893"/>
                </a:cubicBezTo>
                <a:cubicBezTo>
                  <a:pt x="5912772" y="3348876"/>
                  <a:pt x="5885870" y="3385599"/>
                  <a:pt x="5813362" y="3357730"/>
                </a:cubicBezTo>
                <a:cubicBezTo>
                  <a:pt x="5774866" y="3357562"/>
                  <a:pt x="5786933" y="3357443"/>
                  <a:pt x="5720775" y="3352890"/>
                </a:cubicBezTo>
                <a:cubicBezTo>
                  <a:pt x="5619828" y="3348000"/>
                  <a:pt x="5589238" y="3356166"/>
                  <a:pt x="5496239" y="3350411"/>
                </a:cubicBezTo>
                <a:cubicBezTo>
                  <a:pt x="5391898" y="3348356"/>
                  <a:pt x="5389660" y="3372469"/>
                  <a:pt x="5253234" y="3338147"/>
                </a:cubicBezTo>
                <a:cubicBezTo>
                  <a:pt x="5242496" y="3354508"/>
                  <a:pt x="5226272" y="3355753"/>
                  <a:pt x="5197143" y="3348937"/>
                </a:cubicBezTo>
                <a:cubicBezTo>
                  <a:pt x="5146679" y="3349130"/>
                  <a:pt x="5158614" y="3389131"/>
                  <a:pt x="5103055" y="3366515"/>
                </a:cubicBezTo>
                <a:cubicBezTo>
                  <a:pt x="5116481" y="3387794"/>
                  <a:pt x="5009512" y="3377760"/>
                  <a:pt x="5037223" y="3399463"/>
                </a:cubicBezTo>
                <a:cubicBezTo>
                  <a:pt x="5008477" y="3420094"/>
                  <a:pt x="4985798" y="3388256"/>
                  <a:pt x="4956772" y="3406312"/>
                </a:cubicBezTo>
                <a:cubicBezTo>
                  <a:pt x="4925249" y="3406056"/>
                  <a:pt x="4887384" y="3394901"/>
                  <a:pt x="4848099" y="3397926"/>
                </a:cubicBezTo>
                <a:cubicBezTo>
                  <a:pt x="4794214" y="3387476"/>
                  <a:pt x="4788879" y="3410487"/>
                  <a:pt x="4721047" y="3424464"/>
                </a:cubicBezTo>
                <a:cubicBezTo>
                  <a:pt x="4689058" y="3412969"/>
                  <a:pt x="4666768" y="3420063"/>
                  <a:pt x="4646270" y="3433154"/>
                </a:cubicBezTo>
                <a:cubicBezTo>
                  <a:pt x="4577277" y="3432601"/>
                  <a:pt x="4518857" y="3453569"/>
                  <a:pt x="4443643" y="3464075"/>
                </a:cubicBezTo>
                <a:cubicBezTo>
                  <a:pt x="4361028" y="3483394"/>
                  <a:pt x="4406548" y="3479019"/>
                  <a:pt x="4355784" y="3493545"/>
                </a:cubicBezTo>
                <a:lnTo>
                  <a:pt x="4210879" y="3514212"/>
                </a:lnTo>
                <a:lnTo>
                  <a:pt x="4107410" y="3525304"/>
                </a:lnTo>
                <a:lnTo>
                  <a:pt x="4078085" y="3547095"/>
                </a:lnTo>
                <a:lnTo>
                  <a:pt x="4077665" y="3547500"/>
                </a:lnTo>
                <a:lnTo>
                  <a:pt x="4014783" y="3550510"/>
                </a:lnTo>
                <a:cubicBezTo>
                  <a:pt x="3981341" y="3554957"/>
                  <a:pt x="3914964" y="3568533"/>
                  <a:pt x="3877006" y="3574175"/>
                </a:cubicBezTo>
                <a:cubicBezTo>
                  <a:pt x="3842559" y="3570074"/>
                  <a:pt x="3821366" y="3551815"/>
                  <a:pt x="3833600" y="3580368"/>
                </a:cubicBezTo>
                <a:cubicBezTo>
                  <a:pt x="3822285" y="3579831"/>
                  <a:pt x="3815372" y="3582151"/>
                  <a:pt x="3810470" y="3585866"/>
                </a:cubicBezTo>
                <a:lnTo>
                  <a:pt x="3775797" y="3571623"/>
                </a:lnTo>
                <a:lnTo>
                  <a:pt x="3732435" y="3577800"/>
                </a:lnTo>
                <a:lnTo>
                  <a:pt x="3722337" y="3579797"/>
                </a:lnTo>
                <a:lnTo>
                  <a:pt x="3646487" y="3565931"/>
                </a:lnTo>
                <a:lnTo>
                  <a:pt x="3639092" y="3560366"/>
                </a:lnTo>
                <a:cubicBezTo>
                  <a:pt x="3631159" y="3556940"/>
                  <a:pt x="3619869" y="3555355"/>
                  <a:pt x="3601057" y="3557947"/>
                </a:cubicBezTo>
                <a:lnTo>
                  <a:pt x="3596731" y="3559424"/>
                </a:lnTo>
                <a:lnTo>
                  <a:pt x="3565211" y="3550905"/>
                </a:lnTo>
                <a:cubicBezTo>
                  <a:pt x="3555038" y="3547029"/>
                  <a:pt x="3446194" y="3542149"/>
                  <a:pt x="3438818" y="3535884"/>
                </a:cubicBezTo>
                <a:cubicBezTo>
                  <a:pt x="3319631" y="3551394"/>
                  <a:pt x="3311426" y="3523871"/>
                  <a:pt x="3195787" y="3528000"/>
                </a:cubicBezTo>
                <a:cubicBezTo>
                  <a:pt x="3095636" y="3486061"/>
                  <a:pt x="3032466" y="3511605"/>
                  <a:pt x="2942689" y="3505496"/>
                </a:cubicBezTo>
                <a:cubicBezTo>
                  <a:pt x="2857180" y="3501198"/>
                  <a:pt x="2817588" y="3514769"/>
                  <a:pt x="2702702" y="3514208"/>
                </a:cubicBezTo>
                <a:cubicBezTo>
                  <a:pt x="2580976" y="3505062"/>
                  <a:pt x="2403597" y="3509922"/>
                  <a:pt x="2266673" y="3490122"/>
                </a:cubicBezTo>
                <a:cubicBezTo>
                  <a:pt x="2159091" y="3483748"/>
                  <a:pt x="2158719" y="3488460"/>
                  <a:pt x="2117084" y="3487966"/>
                </a:cubicBezTo>
                <a:cubicBezTo>
                  <a:pt x="2103238" y="3490683"/>
                  <a:pt x="2030113" y="3482739"/>
                  <a:pt x="2016859" y="3487150"/>
                </a:cubicBezTo>
                <a:lnTo>
                  <a:pt x="2009912" y="3489437"/>
                </a:lnTo>
                <a:lnTo>
                  <a:pt x="1981919" y="3490787"/>
                </a:lnTo>
                <a:lnTo>
                  <a:pt x="1974255" y="3500921"/>
                </a:lnTo>
                <a:lnTo>
                  <a:pt x="1880702" y="3509706"/>
                </a:lnTo>
                <a:cubicBezTo>
                  <a:pt x="1818507" y="3485036"/>
                  <a:pt x="1765403" y="3514467"/>
                  <a:pt x="1655539" y="3513685"/>
                </a:cubicBezTo>
                <a:cubicBezTo>
                  <a:pt x="1626425" y="3505164"/>
                  <a:pt x="1510560" y="3484421"/>
                  <a:pt x="1488909" y="3496703"/>
                </a:cubicBezTo>
                <a:cubicBezTo>
                  <a:pt x="1468188" y="3498430"/>
                  <a:pt x="1446170" y="3492347"/>
                  <a:pt x="1433160" y="3506093"/>
                </a:cubicBezTo>
                <a:cubicBezTo>
                  <a:pt x="1413367" y="3522393"/>
                  <a:pt x="1350799" y="3491785"/>
                  <a:pt x="1355329" y="3512642"/>
                </a:cubicBezTo>
                <a:cubicBezTo>
                  <a:pt x="1300675" y="3512841"/>
                  <a:pt x="1181263" y="3507431"/>
                  <a:pt x="1105234" y="3507283"/>
                </a:cubicBezTo>
                <a:cubicBezTo>
                  <a:pt x="1067959" y="3483915"/>
                  <a:pt x="958140" y="3516071"/>
                  <a:pt x="899152" y="3511753"/>
                </a:cubicBezTo>
                <a:cubicBezTo>
                  <a:pt x="847367" y="3513355"/>
                  <a:pt x="842424" y="3525551"/>
                  <a:pt x="781223" y="3520899"/>
                </a:cubicBezTo>
                <a:cubicBezTo>
                  <a:pt x="672113" y="3516943"/>
                  <a:pt x="632573" y="3507522"/>
                  <a:pt x="531952" y="3495843"/>
                </a:cubicBezTo>
                <a:cubicBezTo>
                  <a:pt x="417900" y="3487112"/>
                  <a:pt x="416636" y="3499212"/>
                  <a:pt x="289151" y="3484386"/>
                </a:cubicBezTo>
                <a:cubicBezTo>
                  <a:pt x="259746" y="3479943"/>
                  <a:pt x="188372" y="3480136"/>
                  <a:pt x="158179" y="3471499"/>
                </a:cubicBezTo>
                <a:cubicBezTo>
                  <a:pt x="137066" y="3473876"/>
                  <a:pt x="83165" y="3476495"/>
                  <a:pt x="28728" y="3479386"/>
                </a:cubicBezTo>
                <a:lnTo>
                  <a:pt x="0" y="3481059"/>
                </a:lnTo>
                <a:close/>
              </a:path>
            </a:pathLst>
          </a:cu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A7AC1C2A-AD67-1A78-025E-D54A7B766E5E}"/>
              </a:ext>
            </a:extLst>
          </p:cNvPr>
          <p:cNvSpPr>
            <a:spLocks noGrp="1"/>
          </p:cNvSpPr>
          <p:nvPr>
            <p:ph type="ctrTitle"/>
          </p:nvPr>
        </p:nvSpPr>
        <p:spPr>
          <a:xfrm>
            <a:off x="2193023" y="1367469"/>
            <a:ext cx="8113027" cy="3010719"/>
          </a:xfrm>
        </p:spPr>
        <p:txBody>
          <a:bodyPr anchor="b">
            <a:normAutofit fontScale="90000"/>
          </a:bodyPr>
          <a:lstStyle/>
          <a:p>
            <a:pPr algn="just"/>
            <a:br>
              <a:rPr lang="es-MX" sz="2800" dirty="0">
                <a:solidFill>
                  <a:schemeClr val="tx1">
                    <a:lumMod val="85000"/>
                    <a:lumOff val="15000"/>
                  </a:schemeClr>
                </a:solidFill>
              </a:rPr>
            </a:br>
            <a:r>
              <a:rPr lang="es-MX" sz="3200" dirty="0">
                <a:solidFill>
                  <a:schemeClr val="tx1">
                    <a:lumMod val="85000"/>
                    <a:lumOff val="15000"/>
                  </a:schemeClr>
                </a:solidFill>
              </a:rPr>
              <a:t>En México el reto no es solo ‘regular más’, sino regular mejor: con salvaguardas de libertad de expresión, transparencia algorítmica y debido proceso, evitando tanto la censura estatal como la impunidad privada.”</a:t>
            </a:r>
            <a:br>
              <a:rPr lang="es-MX" sz="3200" dirty="0">
                <a:solidFill>
                  <a:schemeClr val="tx1">
                    <a:lumMod val="85000"/>
                    <a:lumOff val="15000"/>
                  </a:schemeClr>
                </a:solidFill>
              </a:rPr>
            </a:br>
            <a:br>
              <a:rPr lang="es-MX" sz="2800" dirty="0">
                <a:solidFill>
                  <a:schemeClr val="tx1">
                    <a:lumMod val="85000"/>
                    <a:lumOff val="15000"/>
                  </a:schemeClr>
                </a:solidFill>
              </a:rPr>
            </a:br>
            <a:endParaRPr lang="es-MX" sz="2800" dirty="0">
              <a:solidFill>
                <a:schemeClr val="tx1">
                  <a:lumMod val="85000"/>
                  <a:lumOff val="15000"/>
                </a:schemeClr>
              </a:solidFill>
            </a:endParaRPr>
          </a:p>
        </p:txBody>
      </p:sp>
      <p:sp>
        <p:nvSpPr>
          <p:cNvPr id="14" name="Rectangle 6">
            <a:extLst>
              <a:ext uri="{FF2B5EF4-FFF2-40B4-BE49-F238E27FC236}">
                <a16:creationId xmlns:a16="http://schemas.microsoft.com/office/drawing/2014/main" id="{573ED307-0A81-D83E-7CB8-3F61E123193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1185614"/>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5" name="Picture 2" descr="No hay ninguna descripción de la foto disponible.">
            <a:extLst>
              <a:ext uri="{FF2B5EF4-FFF2-40B4-BE49-F238E27FC236}">
                <a16:creationId xmlns:a16="http://schemas.microsoft.com/office/drawing/2014/main" id="{626834D6-31A1-5261-6570-D06B57FBF6EE}"/>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574265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98DDA986-B6EE-4642-AC60-0490373E69D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80B62878-12EF-4E97-A284-47BAFC30DA2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91999" cy="685800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6D79188D-1ED5-4705-B8C7-5D6FB7670AB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95514" y="685800"/>
            <a:ext cx="10800972" cy="5486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7870105E-822E-27EE-2DC4-41AA179D0B90}"/>
              </a:ext>
            </a:extLst>
          </p:cNvPr>
          <p:cNvSpPr>
            <a:spLocks noGrp="1"/>
          </p:cNvSpPr>
          <p:nvPr>
            <p:ph type="title"/>
          </p:nvPr>
        </p:nvSpPr>
        <p:spPr>
          <a:xfrm>
            <a:off x="1616054" y="1112412"/>
            <a:ext cx="8959893" cy="888360"/>
          </a:xfrm>
        </p:spPr>
        <p:txBody>
          <a:bodyPr anchor="b">
            <a:normAutofit fontScale="90000"/>
          </a:bodyPr>
          <a:lstStyle/>
          <a:p>
            <a:pPr algn="ctr"/>
            <a:r>
              <a:rPr lang="es-MX" sz="3200" dirty="0">
                <a:solidFill>
                  <a:schemeClr val="tx1">
                    <a:lumMod val="65000"/>
                    <a:lumOff val="35000"/>
                  </a:schemeClr>
                </a:solidFill>
              </a:rPr>
              <a:t>DISPOSICIONES CONSTITUCIONALES, LEGALES Y JURISPRUDENCIALES</a:t>
            </a:r>
          </a:p>
        </p:txBody>
      </p:sp>
      <p:sp>
        <p:nvSpPr>
          <p:cNvPr id="3" name="Marcador de contenido 2">
            <a:extLst>
              <a:ext uri="{FF2B5EF4-FFF2-40B4-BE49-F238E27FC236}">
                <a16:creationId xmlns:a16="http://schemas.microsoft.com/office/drawing/2014/main" id="{030A74CD-8B20-0606-1A7C-794FCCF08D73}"/>
              </a:ext>
            </a:extLst>
          </p:cNvPr>
          <p:cNvSpPr>
            <a:spLocks noGrp="1"/>
          </p:cNvSpPr>
          <p:nvPr>
            <p:ph idx="1"/>
          </p:nvPr>
        </p:nvSpPr>
        <p:spPr>
          <a:xfrm>
            <a:off x="1390650" y="2000772"/>
            <a:ext cx="9185296" cy="3744816"/>
          </a:xfrm>
        </p:spPr>
        <p:txBody>
          <a:bodyPr anchor="t">
            <a:normAutofit fontScale="92500" lnSpcReduction="10000"/>
          </a:bodyPr>
          <a:lstStyle/>
          <a:p>
            <a:pPr marL="0" indent="0" algn="just">
              <a:buNone/>
            </a:pPr>
            <a:r>
              <a:rPr lang="es-MX" dirty="0">
                <a:solidFill>
                  <a:srgbClr val="FF0000"/>
                </a:solidFill>
              </a:rPr>
              <a:t>Obligaciones de concesionarios de radio y TV en el modelo de comunicación política</a:t>
            </a:r>
          </a:p>
          <a:p>
            <a:pPr marL="0" indent="0" algn="just">
              <a:buNone/>
            </a:pPr>
            <a:r>
              <a:rPr lang="es-MX" dirty="0">
                <a:solidFill>
                  <a:srgbClr val="FF0000"/>
                </a:solidFill>
              </a:rPr>
              <a:t>A) Fuente constitucional (núcleo del modelo)</a:t>
            </a:r>
          </a:p>
          <a:p>
            <a:pPr algn="just"/>
            <a:r>
              <a:rPr lang="es-MX" dirty="0">
                <a:solidFill>
                  <a:schemeClr val="tx1">
                    <a:lumMod val="65000"/>
                    <a:lumOff val="35000"/>
                  </a:schemeClr>
                </a:solidFill>
              </a:rPr>
              <a:t>Constitución, art. 41, Base III: fija el modelo de acceso a radio y TV vía tiempos del Estado, administrados por la autoridad electoral, y la lógica de pautado (sin contratación privada de propaganda electoral en esos medios).</a:t>
            </a:r>
          </a:p>
          <a:p>
            <a:pPr algn="just"/>
            <a:r>
              <a:rPr lang="es-MX" dirty="0">
                <a:solidFill>
                  <a:schemeClr val="tx1">
                    <a:lumMod val="65000"/>
                    <a:lumOff val="35000"/>
                  </a:schemeClr>
                </a:solidFill>
              </a:rPr>
              <a:t>(Lo anterior es el “marco de deber” del concesionario: transmitir lo pautado en los tiempos del Estado, en los términos aprobados por la autoridad electoral.)</a:t>
            </a:r>
          </a:p>
          <a:p>
            <a:endParaRPr lang="es-MX" dirty="0">
              <a:solidFill>
                <a:schemeClr val="tx1">
                  <a:lumMod val="65000"/>
                  <a:lumOff val="35000"/>
                </a:schemeClr>
              </a:solidFill>
            </a:endParaRPr>
          </a:p>
        </p:txBody>
      </p:sp>
      <p:pic>
        <p:nvPicPr>
          <p:cNvPr id="4" name="Picture 2" descr="No hay ninguna descripción de la foto disponible.">
            <a:extLst>
              <a:ext uri="{FF2B5EF4-FFF2-40B4-BE49-F238E27FC236}">
                <a16:creationId xmlns:a16="http://schemas.microsoft.com/office/drawing/2014/main" id="{B3B680CB-3DC7-E74D-0FE1-1208D618610E}"/>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6085630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E39D828-295C-9905-1359-19F88726B0BC}"/>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A79A3968-E907-4232-FD1A-5A9959C08D6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CA6DC946-3977-5F44-2A31-F431ABF6F9B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91999" cy="685800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70A007A2-EE1A-4384-7C9F-804F2434A07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95514" y="685800"/>
            <a:ext cx="10800972" cy="5486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C7CF8AC8-5EBC-451A-5F0A-2694487D5F76}"/>
              </a:ext>
            </a:extLst>
          </p:cNvPr>
          <p:cNvSpPr>
            <a:spLocks noGrp="1"/>
          </p:cNvSpPr>
          <p:nvPr>
            <p:ph idx="1"/>
          </p:nvPr>
        </p:nvSpPr>
        <p:spPr>
          <a:xfrm>
            <a:off x="1390650" y="1122363"/>
            <a:ext cx="9185296" cy="4623225"/>
          </a:xfrm>
        </p:spPr>
        <p:txBody>
          <a:bodyPr anchor="t">
            <a:normAutofit/>
          </a:bodyPr>
          <a:lstStyle/>
          <a:p>
            <a:pPr marL="0" indent="0" algn="just">
              <a:buNone/>
            </a:pPr>
            <a:r>
              <a:rPr lang="es-MX" dirty="0">
                <a:solidFill>
                  <a:srgbClr val="FF0000"/>
                </a:solidFill>
              </a:rPr>
              <a:t>B) LGIPE (obligaciones operativas directamente exigibles)</a:t>
            </a:r>
          </a:p>
          <a:p>
            <a:pPr marL="0" indent="0" algn="just">
              <a:buNone/>
            </a:pPr>
            <a:r>
              <a:rPr lang="es-MX" dirty="0">
                <a:solidFill>
                  <a:schemeClr val="tx1">
                    <a:lumMod val="65000"/>
                    <a:lumOff val="35000"/>
                  </a:schemeClr>
                </a:solidFill>
              </a:rPr>
              <a:t>En la LGIPE, el capítulo de radio y televisión y, en particular, las reglas de transmisión/ejecución del pautado contienen los deberes más “duros” para concesionarios.</a:t>
            </a:r>
          </a:p>
          <a:p>
            <a:pPr marL="0" indent="0" algn="just">
              <a:buNone/>
            </a:pPr>
            <a:r>
              <a:rPr lang="es-MX" dirty="0">
                <a:solidFill>
                  <a:schemeClr val="tx1">
                    <a:lumMod val="65000"/>
                    <a:lumOff val="35000"/>
                  </a:schemeClr>
                </a:solidFill>
              </a:rPr>
              <a:t>1) Prohibición de comercializar los tiempos del Estado</a:t>
            </a:r>
          </a:p>
          <a:p>
            <a:pPr algn="just"/>
            <a:r>
              <a:rPr lang="es-MX" dirty="0">
                <a:solidFill>
                  <a:schemeClr val="tx1">
                    <a:lumMod val="65000"/>
                    <a:lumOff val="35000"/>
                  </a:schemeClr>
                </a:solidFill>
              </a:rPr>
              <a:t>LGIPE, art. 178, numeral 1: ordena a partidos, precandidaturas/candidaturas y “cualquier persona” abstenerse de comercializar los tiempos que no les hayan sido asignados por la autoridad electoral.</a:t>
            </a:r>
          </a:p>
          <a:p>
            <a:endParaRPr lang="es-MX" dirty="0">
              <a:solidFill>
                <a:schemeClr val="tx1">
                  <a:lumMod val="65000"/>
                  <a:lumOff val="35000"/>
                </a:schemeClr>
              </a:solidFill>
            </a:endParaRPr>
          </a:p>
        </p:txBody>
      </p:sp>
      <p:pic>
        <p:nvPicPr>
          <p:cNvPr id="4" name="Picture 2" descr="No hay ninguna descripción de la foto disponible.">
            <a:extLst>
              <a:ext uri="{FF2B5EF4-FFF2-40B4-BE49-F238E27FC236}">
                <a16:creationId xmlns:a16="http://schemas.microsoft.com/office/drawing/2014/main" id="{0D56388D-0983-6147-486F-2A659BF9074C}"/>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7587878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F12311F1-D310-6F22-26EC-A23ED39598CE}"/>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6A4D09F3-16DE-F902-4770-028EB9338F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E84A73A6-3B8E-EC43-5C19-244BD33530B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91999" cy="685800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AFC53005-80C5-C570-0C52-D531DEF0B7B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95514" y="685800"/>
            <a:ext cx="10800972" cy="5486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EA552A7A-4A17-F120-9815-09CE460F7EC7}"/>
              </a:ext>
            </a:extLst>
          </p:cNvPr>
          <p:cNvSpPr>
            <a:spLocks noGrp="1"/>
          </p:cNvSpPr>
          <p:nvPr>
            <p:ph idx="1"/>
          </p:nvPr>
        </p:nvSpPr>
        <p:spPr>
          <a:xfrm>
            <a:off x="1390650" y="1504950"/>
            <a:ext cx="9185296" cy="4240638"/>
          </a:xfrm>
        </p:spPr>
        <p:txBody>
          <a:bodyPr anchor="t">
            <a:normAutofit/>
          </a:bodyPr>
          <a:lstStyle/>
          <a:p>
            <a:pPr marL="0" indent="0" algn="just">
              <a:buNone/>
            </a:pPr>
            <a:r>
              <a:rPr lang="es-MX" dirty="0">
                <a:solidFill>
                  <a:schemeClr val="tx1">
                    <a:lumMod val="65000"/>
                    <a:lumOff val="35000"/>
                  </a:schemeClr>
                </a:solidFill>
              </a:rPr>
              <a:t>2) Deber de transmitir conforme a pautas y no alterar</a:t>
            </a:r>
          </a:p>
          <a:p>
            <a:pPr algn="just"/>
            <a:r>
              <a:rPr lang="es-MX" dirty="0">
                <a:solidFill>
                  <a:schemeClr val="tx1">
                    <a:lumMod val="65000"/>
                    <a:lumOff val="35000"/>
                  </a:schemeClr>
                </a:solidFill>
              </a:rPr>
              <a:t>LGIPE, art. 184, numeral 4: impone a concesionarios (y permisionarios, en su terminología tradicional) el deber de no alterar las pautas ni exigir requisitos técnicos adicionales a los aprobados por la autoridad electoral, y en general sujetarse al pautado.</a:t>
            </a:r>
          </a:p>
          <a:p>
            <a:pPr marL="0" indent="0" algn="just">
              <a:buNone/>
            </a:pPr>
            <a:r>
              <a:rPr lang="es-MX" dirty="0">
                <a:solidFill>
                  <a:schemeClr val="tx1">
                    <a:lumMod val="65000"/>
                    <a:lumOff val="35000"/>
                  </a:schemeClr>
                </a:solidFill>
              </a:rPr>
              <a:t>Este artículo “traduce” el modelo a una obligación concreta: </a:t>
            </a:r>
            <a:r>
              <a:rPr lang="es-MX" b="1" dirty="0">
                <a:solidFill>
                  <a:schemeClr val="tx1">
                    <a:lumMod val="65000"/>
                    <a:lumOff val="35000"/>
                  </a:schemeClr>
                </a:solidFill>
              </a:rPr>
              <a:t>el concesionario no “interpreta” la pauta, la ejecuta.</a:t>
            </a:r>
          </a:p>
          <a:p>
            <a:endParaRPr lang="es-MX" dirty="0">
              <a:solidFill>
                <a:schemeClr val="tx1">
                  <a:lumMod val="65000"/>
                  <a:lumOff val="35000"/>
                </a:schemeClr>
              </a:solidFill>
            </a:endParaRPr>
          </a:p>
        </p:txBody>
      </p:sp>
      <p:pic>
        <p:nvPicPr>
          <p:cNvPr id="4" name="Picture 2" descr="No hay ninguna descripción de la foto disponible.">
            <a:extLst>
              <a:ext uri="{FF2B5EF4-FFF2-40B4-BE49-F238E27FC236}">
                <a16:creationId xmlns:a16="http://schemas.microsoft.com/office/drawing/2014/main" id="{EEEBA51A-1D7A-FBEE-3418-F1E117016D16}"/>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3634159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F96E6C7-96E7-5DA2-9524-67FBDC8C2032}"/>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62C97947-7A39-3FE5-D392-2921C7194A6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6000321F-0A38-0618-4DF7-DEA60379FE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44C3B524-5B0D-7E8A-B632-3F62B91259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05FDCC96-5889-F7C9-CA31-83D15B412D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54B7F52D-DB1F-36CF-BF8C-B8B3D675906B}"/>
              </a:ext>
            </a:extLst>
          </p:cNvPr>
          <p:cNvSpPr>
            <a:spLocks noGrp="1"/>
          </p:cNvSpPr>
          <p:nvPr>
            <p:ph idx="1"/>
          </p:nvPr>
        </p:nvSpPr>
        <p:spPr>
          <a:xfrm>
            <a:off x="1737693" y="1277928"/>
            <a:ext cx="8904649" cy="4282177"/>
          </a:xfrm>
        </p:spPr>
        <p:txBody>
          <a:bodyPr>
            <a:normAutofit fontScale="92500" lnSpcReduction="10000"/>
          </a:bodyPr>
          <a:lstStyle/>
          <a:p>
            <a:pPr marL="0" indent="0" algn="just">
              <a:buNone/>
            </a:pPr>
            <a:r>
              <a:rPr lang="es-MX" dirty="0"/>
              <a:t>Para lo cual se establecieron diversas bases jurídicas para regularizar la comunicación política durante los procesos electorales en nuestro país. Entre los principios aplicables a este modelo, aquellos establecidos en: Constitución Política de los Estados Unidos Mexicanos (CPEUM); la Ley General de Instituciones y Procedimientos Electorales (LGIPE); el Ley General de Instituciones y Procedimientos Electorales (LEGIPE); la Ley (antes Federal) en Materia de Telecomunicaciones y Radiodifusión; la Ley General de Comunicación Social (LGCS); el Reglamento de la Ley Federal de Radio y Televisión, en Materia de Concesiones, Permisos y Contenido de las Transmisiones de Radio y Televisión; </a:t>
            </a:r>
          </a:p>
        </p:txBody>
      </p:sp>
      <p:pic>
        <p:nvPicPr>
          <p:cNvPr id="4" name="Picture 2" descr="No hay ninguna descripción de la foto disponible.">
            <a:extLst>
              <a:ext uri="{FF2B5EF4-FFF2-40B4-BE49-F238E27FC236}">
                <a16:creationId xmlns:a16="http://schemas.microsoft.com/office/drawing/2014/main" id="{CE0DECDB-323D-6D98-0879-48295C76190A}"/>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27028636"/>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8788575-473E-25B7-D8A0-AC81029CAD9D}"/>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C965C27D-1920-9F79-120C-29263333038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12E185F7-6EF4-41D6-C16B-997F08B099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91999" cy="6858000"/>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22D39634-CB90-63AB-D065-D4CB81252F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95514" y="685800"/>
            <a:ext cx="10800972" cy="5486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57551899-945E-B17F-F779-85C32D1D9AD4}"/>
              </a:ext>
            </a:extLst>
          </p:cNvPr>
          <p:cNvSpPr>
            <a:spLocks noGrp="1"/>
          </p:cNvSpPr>
          <p:nvPr>
            <p:ph idx="1"/>
          </p:nvPr>
        </p:nvSpPr>
        <p:spPr>
          <a:xfrm>
            <a:off x="1390650" y="1295400"/>
            <a:ext cx="9185296" cy="4450188"/>
          </a:xfrm>
        </p:spPr>
        <p:txBody>
          <a:bodyPr anchor="t">
            <a:normAutofit lnSpcReduction="10000"/>
          </a:bodyPr>
          <a:lstStyle/>
          <a:p>
            <a:pPr marL="0" indent="0" algn="just">
              <a:buNone/>
            </a:pPr>
            <a:r>
              <a:rPr lang="es-MX" dirty="0">
                <a:solidFill>
                  <a:srgbClr val="FF0000"/>
                </a:solidFill>
              </a:rPr>
              <a:t>C) Reglamento del INE aplicable (radio y TV)</a:t>
            </a:r>
          </a:p>
          <a:p>
            <a:pPr marL="0" indent="0" algn="just">
              <a:buNone/>
            </a:pPr>
            <a:r>
              <a:rPr lang="es-MX" dirty="0">
                <a:solidFill>
                  <a:schemeClr val="tx1">
                    <a:lumMod val="65000"/>
                    <a:lumOff val="35000"/>
                  </a:schemeClr>
                </a:solidFill>
              </a:rPr>
              <a:t>Aquí hay dos ideas clave para no perder precisión:</a:t>
            </a:r>
          </a:p>
          <a:p>
            <a:pPr marL="0" indent="0" algn="just">
              <a:buNone/>
            </a:pPr>
            <a:r>
              <a:rPr lang="es-MX" dirty="0">
                <a:solidFill>
                  <a:schemeClr val="tx1">
                    <a:lumMod val="65000"/>
                    <a:lumOff val="35000"/>
                  </a:schemeClr>
                </a:solidFill>
              </a:rPr>
              <a:t>1. El Reglamento de Radio y Televisión en Materia Electoral (INE) es el instrumento reglamentario típico para desarrollar cómo se integra, notifica, ejecuta y verifica la pauta (procedimientos, reglas técnicas, reposiciones, etc.).</a:t>
            </a:r>
          </a:p>
          <a:p>
            <a:pPr marL="0" indent="0" algn="just">
              <a:buNone/>
            </a:pPr>
            <a:r>
              <a:rPr lang="es-MX" dirty="0">
                <a:solidFill>
                  <a:schemeClr val="tx1">
                    <a:lumMod val="65000"/>
                    <a:lumOff val="35000"/>
                  </a:schemeClr>
                </a:solidFill>
              </a:rPr>
              <a:t>2. En la línea jurisprudencial reciente, incluso cuando el debate es “uso indebido de la pauta”, el TEPJF suele apoyarse también en preceptos reglamentarios para definir “cómo/cuándo/dónde” debía transmitirse.</a:t>
            </a:r>
          </a:p>
          <a:p>
            <a:endParaRPr lang="es-MX" dirty="0">
              <a:solidFill>
                <a:schemeClr val="tx1">
                  <a:lumMod val="65000"/>
                  <a:lumOff val="35000"/>
                </a:schemeClr>
              </a:solidFill>
            </a:endParaRPr>
          </a:p>
        </p:txBody>
      </p:sp>
      <p:pic>
        <p:nvPicPr>
          <p:cNvPr id="4" name="Picture 2" descr="No hay ninguna descripción de la foto disponible.">
            <a:extLst>
              <a:ext uri="{FF2B5EF4-FFF2-40B4-BE49-F238E27FC236}">
                <a16:creationId xmlns:a16="http://schemas.microsoft.com/office/drawing/2014/main" id="{B4D904BF-A60B-7ACA-C73C-03A176905867}"/>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8405533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CB299CAB-C506-454B-90FC-4065728297D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C8D99311-F254-40F1-8AB5-EE3E7B9B687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85800" y="685800"/>
            <a:ext cx="10820400" cy="175857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C53E7E33-D6AA-99EA-9F63-1459E68F5CF2}"/>
              </a:ext>
            </a:extLst>
          </p:cNvPr>
          <p:cNvSpPr>
            <a:spLocks noGrp="1"/>
          </p:cNvSpPr>
          <p:nvPr>
            <p:ph type="title"/>
          </p:nvPr>
        </p:nvSpPr>
        <p:spPr>
          <a:xfrm>
            <a:off x="1616054" y="1070149"/>
            <a:ext cx="8959893" cy="1004836"/>
          </a:xfrm>
        </p:spPr>
        <p:txBody>
          <a:bodyPr anchor="ctr">
            <a:normAutofit/>
          </a:bodyPr>
          <a:lstStyle/>
          <a:p>
            <a:pPr algn="ctr"/>
            <a:r>
              <a:rPr lang="es-MX" sz="3200" dirty="0">
                <a:solidFill>
                  <a:srgbClr val="595959"/>
                </a:solidFill>
              </a:rPr>
              <a:t>Línea jurisprudencial (TEPJF)</a:t>
            </a:r>
          </a:p>
        </p:txBody>
      </p:sp>
      <p:sp>
        <p:nvSpPr>
          <p:cNvPr id="13" name="Rectangle 12">
            <a:extLst>
              <a:ext uri="{FF2B5EF4-FFF2-40B4-BE49-F238E27FC236}">
                <a16:creationId xmlns:a16="http://schemas.microsoft.com/office/drawing/2014/main" id="{7D89E3CB-00ED-4691-9F0F-F23EA35647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82016" y="2444376"/>
            <a:ext cx="10824184" cy="3727824"/>
          </a:xfrm>
          <a:prstGeom prst="rect">
            <a:avLst/>
          </a:prstGeom>
          <a:solidFill>
            <a:schemeClr val="accent2">
              <a:lumMod val="20000"/>
              <a:lumOff val="8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B2EDE5D3-6E08-3029-645F-692AEB80D359}"/>
              </a:ext>
            </a:extLst>
          </p:cNvPr>
          <p:cNvSpPr>
            <a:spLocks noGrp="1"/>
          </p:cNvSpPr>
          <p:nvPr>
            <p:ph idx="1"/>
          </p:nvPr>
        </p:nvSpPr>
        <p:spPr>
          <a:xfrm>
            <a:off x="1255408" y="2668885"/>
            <a:ext cx="9677400" cy="3579515"/>
          </a:xfrm>
        </p:spPr>
        <p:txBody>
          <a:bodyPr anchor="t">
            <a:normAutofit fontScale="77500" lnSpcReduction="20000"/>
          </a:bodyPr>
          <a:lstStyle/>
          <a:p>
            <a:pPr marL="0" indent="0" algn="just">
              <a:buNone/>
            </a:pPr>
            <a:r>
              <a:rPr lang="es-MX" dirty="0">
                <a:solidFill>
                  <a:schemeClr val="tx1">
                    <a:lumMod val="65000"/>
                    <a:lumOff val="35000"/>
                  </a:schemeClr>
                </a:solidFill>
              </a:rPr>
              <a:t>•</a:t>
            </a:r>
            <a:r>
              <a:rPr lang="es-MX" sz="3800" dirty="0">
                <a:solidFill>
                  <a:schemeClr val="tx1">
                    <a:lumMod val="65000"/>
                    <a:lumOff val="35000"/>
                  </a:schemeClr>
                </a:solidFill>
              </a:rPr>
              <a:t>Uso indebido de la pauta (sentido estricto): se actualiza cuando se transgreden las reglas de transmisión del promocional (cómo, cuándo, dónde y condiciones de transmisión). (TEPJF)</a:t>
            </a:r>
          </a:p>
          <a:p>
            <a:pPr marL="0" indent="0" algn="just">
              <a:buNone/>
            </a:pPr>
            <a:r>
              <a:rPr lang="es-MX" sz="3800" dirty="0">
                <a:solidFill>
                  <a:schemeClr val="tx1">
                    <a:lumMod val="65000"/>
                    <a:lumOff val="35000"/>
                  </a:schemeClr>
                </a:solidFill>
              </a:rPr>
              <a:t>•Si la pauta es solo el “medio comisivo” y la queja versa sobre contenido (calumnia, actos anticipados, propaganda gubernamental, etc.), la Sala Especializada ha sostenido que eso sería “uso indebido” en sentido amplio, pero la </a:t>
            </a:r>
            <a:r>
              <a:rPr lang="es-MX" sz="3800" dirty="0" err="1">
                <a:solidFill>
                  <a:schemeClr val="tx1">
                    <a:lumMod val="65000"/>
                    <a:lumOff val="35000"/>
                  </a:schemeClr>
                </a:solidFill>
              </a:rPr>
              <a:t>sancionabilidad</a:t>
            </a:r>
            <a:r>
              <a:rPr lang="es-MX" sz="3800" dirty="0">
                <a:solidFill>
                  <a:schemeClr val="tx1">
                    <a:lumMod val="65000"/>
                    <a:lumOff val="35000"/>
                  </a:schemeClr>
                </a:solidFill>
              </a:rPr>
              <a:t> como “uso indebido” se centra en el sentido estricto. (TEPJF)</a:t>
            </a:r>
          </a:p>
        </p:txBody>
      </p:sp>
      <p:pic>
        <p:nvPicPr>
          <p:cNvPr id="4" name="Picture 2" descr="No hay ninguna descripción de la foto disponible.">
            <a:extLst>
              <a:ext uri="{FF2B5EF4-FFF2-40B4-BE49-F238E27FC236}">
                <a16:creationId xmlns:a16="http://schemas.microsoft.com/office/drawing/2014/main" id="{7D27A4E2-C9B1-5131-3BB4-019C24000B19}"/>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9257658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B409881-DD24-5049-D030-8D4EA1C94E7F}"/>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23172F95-50A0-1C34-2F9D-DD5CC817231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95C1C988-709B-198E-75FC-8D3EB21A21A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85800" y="685800"/>
            <a:ext cx="10820400" cy="175857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DED1F34F-62E2-A46D-2801-A56B52B0DA3B}"/>
              </a:ext>
            </a:extLst>
          </p:cNvPr>
          <p:cNvSpPr>
            <a:spLocks noGrp="1"/>
          </p:cNvSpPr>
          <p:nvPr>
            <p:ph type="title"/>
          </p:nvPr>
        </p:nvSpPr>
        <p:spPr>
          <a:xfrm>
            <a:off x="1616054" y="1070149"/>
            <a:ext cx="8959893" cy="1004836"/>
          </a:xfrm>
        </p:spPr>
        <p:txBody>
          <a:bodyPr anchor="ctr">
            <a:normAutofit/>
          </a:bodyPr>
          <a:lstStyle/>
          <a:p>
            <a:pPr algn="ctr"/>
            <a:r>
              <a:rPr lang="es-MX" sz="3200" dirty="0">
                <a:solidFill>
                  <a:srgbClr val="595959"/>
                </a:solidFill>
              </a:rPr>
              <a:t>Línea jurisprudencial (TEPJF)</a:t>
            </a:r>
          </a:p>
        </p:txBody>
      </p:sp>
      <p:sp>
        <p:nvSpPr>
          <p:cNvPr id="13" name="Rectangle 12">
            <a:extLst>
              <a:ext uri="{FF2B5EF4-FFF2-40B4-BE49-F238E27FC236}">
                <a16:creationId xmlns:a16="http://schemas.microsoft.com/office/drawing/2014/main" id="{902B5EEF-8712-F8EC-2615-F62AF5478D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82016" y="2444376"/>
            <a:ext cx="10824184" cy="3727824"/>
          </a:xfrm>
          <a:prstGeom prst="rect">
            <a:avLst/>
          </a:prstGeom>
          <a:solidFill>
            <a:schemeClr val="accent2">
              <a:lumMod val="20000"/>
              <a:lumOff val="8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A0B1DACC-681F-6647-20B2-6C9524475894}"/>
              </a:ext>
            </a:extLst>
          </p:cNvPr>
          <p:cNvSpPr>
            <a:spLocks noGrp="1"/>
          </p:cNvSpPr>
          <p:nvPr>
            <p:ph idx="1"/>
          </p:nvPr>
        </p:nvSpPr>
        <p:spPr>
          <a:xfrm>
            <a:off x="1764049" y="2739774"/>
            <a:ext cx="8660117" cy="2974084"/>
          </a:xfrm>
        </p:spPr>
        <p:txBody>
          <a:bodyPr anchor="t">
            <a:normAutofit lnSpcReduction="10000"/>
          </a:bodyPr>
          <a:lstStyle/>
          <a:p>
            <a:pPr marL="0" indent="0" algn="just">
              <a:buNone/>
            </a:pPr>
            <a:r>
              <a:rPr lang="es-MX" dirty="0">
                <a:solidFill>
                  <a:schemeClr val="tx1">
                    <a:lumMod val="65000"/>
                    <a:lumOff val="35000"/>
                  </a:schemeClr>
                </a:solidFill>
              </a:rPr>
              <a:t>Esto es :</a:t>
            </a:r>
          </a:p>
          <a:p>
            <a:pPr marL="0" indent="0" algn="just">
              <a:buNone/>
            </a:pPr>
            <a:r>
              <a:rPr lang="es-MX" dirty="0">
                <a:solidFill>
                  <a:schemeClr val="tx1">
                    <a:lumMod val="65000"/>
                    <a:lumOff val="35000"/>
                  </a:schemeClr>
                </a:solidFill>
              </a:rPr>
              <a:t>•Concesionario suele responder por incumplir transmisión/alterar pauta (ejecución).</a:t>
            </a:r>
          </a:p>
          <a:p>
            <a:pPr marL="0" indent="0" algn="just">
              <a:buNone/>
            </a:pPr>
            <a:r>
              <a:rPr lang="es-MX" dirty="0">
                <a:solidFill>
                  <a:schemeClr val="tx1">
                    <a:lumMod val="65000"/>
                    <a:lumOff val="35000"/>
                  </a:schemeClr>
                </a:solidFill>
              </a:rPr>
              <a:t>•Partido/actor político suele responder por desviar la pauta (usar tiempos asignados para una elección/ámbito/condición distinta) o por reglas del modelo.</a:t>
            </a:r>
          </a:p>
        </p:txBody>
      </p:sp>
      <p:pic>
        <p:nvPicPr>
          <p:cNvPr id="4" name="Picture 2" descr="No hay ninguna descripción de la foto disponible.">
            <a:extLst>
              <a:ext uri="{FF2B5EF4-FFF2-40B4-BE49-F238E27FC236}">
                <a16:creationId xmlns:a16="http://schemas.microsoft.com/office/drawing/2014/main" id="{BD24B074-CA7A-322A-0980-CD701ABACA5F}"/>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0859019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DE32652-5687-77DA-9598-95B0A599FC5F}"/>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9C3CD846-8FF4-A3BD-623B-DC951DF7F3E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B648CD98-2B8E-6584-C13E-F6E04DC9804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85800" y="685800"/>
            <a:ext cx="10820400" cy="175857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975698FE-0A03-BC29-C7ED-AE8F9F017283}"/>
              </a:ext>
            </a:extLst>
          </p:cNvPr>
          <p:cNvSpPr>
            <a:spLocks noGrp="1"/>
          </p:cNvSpPr>
          <p:nvPr>
            <p:ph type="title"/>
          </p:nvPr>
        </p:nvSpPr>
        <p:spPr>
          <a:xfrm>
            <a:off x="1616054" y="1070149"/>
            <a:ext cx="8959893" cy="1004836"/>
          </a:xfrm>
        </p:spPr>
        <p:txBody>
          <a:bodyPr anchor="ctr">
            <a:normAutofit/>
          </a:bodyPr>
          <a:lstStyle/>
          <a:p>
            <a:pPr algn="ctr"/>
            <a:r>
              <a:rPr lang="es-MX" sz="3200" dirty="0">
                <a:solidFill>
                  <a:srgbClr val="595959"/>
                </a:solidFill>
              </a:rPr>
              <a:t>Línea jurisprudencial (TEPJF)</a:t>
            </a:r>
          </a:p>
        </p:txBody>
      </p:sp>
      <p:sp>
        <p:nvSpPr>
          <p:cNvPr id="13" name="Rectangle 12">
            <a:extLst>
              <a:ext uri="{FF2B5EF4-FFF2-40B4-BE49-F238E27FC236}">
                <a16:creationId xmlns:a16="http://schemas.microsoft.com/office/drawing/2014/main" id="{EBFD045C-2EF2-451E-D478-D353AFDC151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82016" y="2444376"/>
            <a:ext cx="10824184" cy="3727824"/>
          </a:xfrm>
          <a:prstGeom prst="rect">
            <a:avLst/>
          </a:prstGeom>
          <a:solidFill>
            <a:schemeClr val="accent2">
              <a:lumMod val="20000"/>
              <a:lumOff val="8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03825A1E-C3C9-C82D-FC44-DC9C4A561A7A}"/>
              </a:ext>
            </a:extLst>
          </p:cNvPr>
          <p:cNvSpPr>
            <a:spLocks noGrp="1"/>
          </p:cNvSpPr>
          <p:nvPr>
            <p:ph idx="1"/>
          </p:nvPr>
        </p:nvSpPr>
        <p:spPr>
          <a:xfrm>
            <a:off x="1352551" y="2549151"/>
            <a:ext cx="9710426" cy="3518274"/>
          </a:xfrm>
        </p:spPr>
        <p:txBody>
          <a:bodyPr anchor="t">
            <a:normAutofit fontScale="77500" lnSpcReduction="20000"/>
          </a:bodyPr>
          <a:lstStyle/>
          <a:p>
            <a:pPr marL="0" indent="0" algn="just">
              <a:buNone/>
            </a:pPr>
            <a:r>
              <a:rPr lang="es-MX" dirty="0">
                <a:solidFill>
                  <a:srgbClr val="FF0000"/>
                </a:solidFill>
              </a:rPr>
              <a:t>Jurisprudencia 15/2022:</a:t>
            </a:r>
            <a:r>
              <a:rPr lang="es-MX" dirty="0">
                <a:solidFill>
                  <a:schemeClr val="tx1">
                    <a:lumMod val="65000"/>
                    <a:lumOff val="35000"/>
                  </a:schemeClr>
                </a:solidFill>
              </a:rPr>
              <a:t> el “momento” en que puede actualizarse la infracción</a:t>
            </a:r>
          </a:p>
          <a:p>
            <a:pPr marL="0" indent="0" algn="just">
              <a:buNone/>
            </a:pPr>
            <a:r>
              <a:rPr lang="es-MX" dirty="0">
                <a:solidFill>
                  <a:schemeClr val="tx1">
                    <a:lumMod val="65000"/>
                    <a:lumOff val="35000"/>
                  </a:schemeClr>
                </a:solidFill>
              </a:rPr>
              <a:t>Jurisprudencia 15/2022, rubro: USO INDEBIDO DE PAUTAS. SE ACTUALIZA EN PROMOCIONALES DE RADIO Y TELEVISIÓN, AUN CUANDO NO SE HAYAN TRANSMITIDO.</a:t>
            </a:r>
          </a:p>
          <a:p>
            <a:pPr marL="0" indent="0" algn="just">
              <a:buNone/>
            </a:pPr>
            <a:r>
              <a:rPr lang="es-MX" dirty="0">
                <a:solidFill>
                  <a:schemeClr val="tx1">
                    <a:lumMod val="65000"/>
                    <a:lumOff val="35000"/>
                  </a:schemeClr>
                </a:solidFill>
              </a:rPr>
              <a:t>Criterio central:</a:t>
            </a:r>
          </a:p>
          <a:p>
            <a:pPr marL="0" indent="0" algn="just">
              <a:buNone/>
            </a:pPr>
            <a:r>
              <a:rPr lang="es-MX" dirty="0">
                <a:solidFill>
                  <a:schemeClr val="tx1">
                    <a:lumMod val="65000"/>
                    <a:lumOff val="35000"/>
                  </a:schemeClr>
                </a:solidFill>
              </a:rPr>
              <a:t>Puede actualizarse aunque el spot no se haya difundido, si ya se puso a disposición de la autoridad administrativa, o si está alojado en el portal respectivo.</a:t>
            </a:r>
          </a:p>
          <a:p>
            <a:pPr marL="0" indent="0" algn="just">
              <a:buNone/>
            </a:pPr>
            <a:r>
              <a:rPr lang="es-MX" dirty="0">
                <a:solidFill>
                  <a:schemeClr val="tx1">
                    <a:lumMod val="65000"/>
                    <a:lumOff val="35000"/>
                  </a:schemeClr>
                </a:solidFill>
              </a:rPr>
              <a:t>Además, la propia jurisprudencia enumera momentos verificables: puesta a disposición del INE, alojamiento en portal de pautas del INE, o difusión en radio y TV.</a:t>
            </a:r>
          </a:p>
        </p:txBody>
      </p:sp>
      <p:pic>
        <p:nvPicPr>
          <p:cNvPr id="4" name="Picture 2" descr="No hay ninguna descripción de la foto disponible.">
            <a:extLst>
              <a:ext uri="{FF2B5EF4-FFF2-40B4-BE49-F238E27FC236}">
                <a16:creationId xmlns:a16="http://schemas.microsoft.com/office/drawing/2014/main" id="{06F93792-B42A-C5B8-2795-81040C35A4F6}"/>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8346708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0918CA7-E150-4AA1-CAA7-9362F6329CFA}"/>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A075FC77-E571-9D43-17B9-0C7DDFB7ECB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BA917816-93BA-0AAB-58BC-71FF38F2743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85800" y="685800"/>
            <a:ext cx="10820400" cy="175857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B4493CC2-5E6E-7424-ABAB-811D9EACB438}"/>
              </a:ext>
            </a:extLst>
          </p:cNvPr>
          <p:cNvSpPr>
            <a:spLocks noGrp="1"/>
          </p:cNvSpPr>
          <p:nvPr>
            <p:ph type="title"/>
          </p:nvPr>
        </p:nvSpPr>
        <p:spPr>
          <a:xfrm>
            <a:off x="1616054" y="1070149"/>
            <a:ext cx="8959893" cy="1004836"/>
          </a:xfrm>
        </p:spPr>
        <p:txBody>
          <a:bodyPr anchor="ctr">
            <a:normAutofit/>
          </a:bodyPr>
          <a:lstStyle/>
          <a:p>
            <a:pPr algn="ctr"/>
            <a:r>
              <a:rPr lang="es-MX" sz="3200" dirty="0">
                <a:solidFill>
                  <a:srgbClr val="595959"/>
                </a:solidFill>
              </a:rPr>
              <a:t>Línea jurisprudencial (TEPJF)</a:t>
            </a:r>
          </a:p>
        </p:txBody>
      </p:sp>
      <p:sp>
        <p:nvSpPr>
          <p:cNvPr id="13" name="Rectangle 12">
            <a:extLst>
              <a:ext uri="{FF2B5EF4-FFF2-40B4-BE49-F238E27FC236}">
                <a16:creationId xmlns:a16="http://schemas.microsoft.com/office/drawing/2014/main" id="{34F5C04B-6069-6185-F4E4-0EEE8DD27ED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82016" y="2444376"/>
            <a:ext cx="10824184" cy="3727824"/>
          </a:xfrm>
          <a:prstGeom prst="rect">
            <a:avLst/>
          </a:prstGeom>
          <a:solidFill>
            <a:schemeClr val="accent2">
              <a:lumMod val="20000"/>
              <a:lumOff val="8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427BC644-8599-A09E-2564-C8A9F504A10B}"/>
              </a:ext>
            </a:extLst>
          </p:cNvPr>
          <p:cNvSpPr>
            <a:spLocks noGrp="1"/>
          </p:cNvSpPr>
          <p:nvPr>
            <p:ph idx="1"/>
          </p:nvPr>
        </p:nvSpPr>
        <p:spPr>
          <a:xfrm>
            <a:off x="1352551" y="2549151"/>
            <a:ext cx="9710426" cy="3518274"/>
          </a:xfrm>
        </p:spPr>
        <p:txBody>
          <a:bodyPr anchor="t">
            <a:normAutofit fontScale="85000" lnSpcReduction="10000"/>
          </a:bodyPr>
          <a:lstStyle/>
          <a:p>
            <a:pPr marL="0" indent="0" algn="just">
              <a:buNone/>
            </a:pPr>
            <a:r>
              <a:rPr lang="es-MX" dirty="0">
                <a:solidFill>
                  <a:srgbClr val="FF0000"/>
                </a:solidFill>
              </a:rPr>
              <a:t>Jurisprudencia 33/2016</a:t>
            </a:r>
            <a:r>
              <a:rPr lang="es-MX" dirty="0">
                <a:solidFill>
                  <a:schemeClr val="tx1">
                    <a:lumMod val="65000"/>
                    <a:lumOff val="35000"/>
                  </a:schemeClr>
                </a:solidFill>
              </a:rPr>
              <a:t>: “desvío” de pauta entre elecciones</a:t>
            </a:r>
          </a:p>
          <a:p>
            <a:pPr marL="0" indent="0" algn="just">
              <a:buNone/>
            </a:pPr>
            <a:r>
              <a:rPr lang="es-MX" dirty="0">
                <a:solidFill>
                  <a:schemeClr val="tx1">
                    <a:lumMod val="65000"/>
                    <a:lumOff val="35000"/>
                  </a:schemeClr>
                </a:solidFill>
              </a:rPr>
              <a:t>Jurisprudencia 33/2016 (Sala Superior), rubro: RADIO Y TELEVISIÓN. LOS TIEMPOS DE LOS PARTIDOS POLÍTICOS DEBEN DESTINARSE EXCLUSIVAMENTE A LAS ELECCIONES A QUE FUERON ASIGNADOS.</a:t>
            </a:r>
          </a:p>
          <a:p>
            <a:pPr marL="0" indent="0" algn="just">
              <a:buNone/>
            </a:pPr>
            <a:r>
              <a:rPr lang="es-MX" dirty="0">
                <a:solidFill>
                  <a:schemeClr val="tx1">
                    <a:lumMod val="65000"/>
                    <a:lumOff val="35000"/>
                  </a:schemeClr>
                </a:solidFill>
              </a:rPr>
              <a:t>En concurrencia (federal/local), no se puede usar la pauta asignada para un ámbito para posicionar candidaturas/temas del otro; hacerlo rompe equidad. (TEPJF)</a:t>
            </a:r>
          </a:p>
          <a:p>
            <a:pPr marL="0" indent="0" algn="just">
              <a:buNone/>
            </a:pPr>
            <a:r>
              <a:rPr lang="es-MX" dirty="0">
                <a:solidFill>
                  <a:schemeClr val="tx1">
                    <a:lumMod val="65000"/>
                    <a:lumOff val="35000"/>
                  </a:schemeClr>
                </a:solidFill>
              </a:rPr>
              <a:t>Esta es, en la práctica, una de las “columnas vertebrales” del concepto de uso indebido de la pauta por desnaturalización del destino.</a:t>
            </a:r>
          </a:p>
        </p:txBody>
      </p:sp>
      <p:pic>
        <p:nvPicPr>
          <p:cNvPr id="4" name="Picture 2" descr="No hay ninguna descripción de la foto disponible.">
            <a:extLst>
              <a:ext uri="{FF2B5EF4-FFF2-40B4-BE49-F238E27FC236}">
                <a16:creationId xmlns:a16="http://schemas.microsoft.com/office/drawing/2014/main" id="{81D99271-56D9-3740-6187-17D82D51B453}"/>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3296859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BDCB994-62AE-F273-AD85-D55F62DA4B5D}"/>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6754D0C7-5C09-2702-56A2-5AB78E3A81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6D7AD497-3F9A-95DA-2217-95EAD3A4744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85800" y="685800"/>
            <a:ext cx="10820400" cy="175857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ítulo 1">
            <a:extLst>
              <a:ext uri="{FF2B5EF4-FFF2-40B4-BE49-F238E27FC236}">
                <a16:creationId xmlns:a16="http://schemas.microsoft.com/office/drawing/2014/main" id="{C159016D-9C8C-FD67-4F4E-03A0EE81F2E5}"/>
              </a:ext>
            </a:extLst>
          </p:cNvPr>
          <p:cNvSpPr>
            <a:spLocks noGrp="1"/>
          </p:cNvSpPr>
          <p:nvPr>
            <p:ph type="title"/>
          </p:nvPr>
        </p:nvSpPr>
        <p:spPr>
          <a:xfrm>
            <a:off x="1616054" y="1070149"/>
            <a:ext cx="8959893" cy="1004836"/>
          </a:xfrm>
        </p:spPr>
        <p:txBody>
          <a:bodyPr anchor="ctr">
            <a:normAutofit/>
          </a:bodyPr>
          <a:lstStyle/>
          <a:p>
            <a:pPr algn="ctr"/>
            <a:r>
              <a:rPr lang="es-MX" sz="3200" dirty="0">
                <a:solidFill>
                  <a:srgbClr val="595959"/>
                </a:solidFill>
              </a:rPr>
              <a:t>Línea jurisprudencial (TEPJF)</a:t>
            </a:r>
          </a:p>
        </p:txBody>
      </p:sp>
      <p:sp>
        <p:nvSpPr>
          <p:cNvPr id="13" name="Rectangle 12">
            <a:extLst>
              <a:ext uri="{FF2B5EF4-FFF2-40B4-BE49-F238E27FC236}">
                <a16:creationId xmlns:a16="http://schemas.microsoft.com/office/drawing/2014/main" id="{B56837AA-A6C1-3377-1887-47CAB2870F7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82016" y="2444376"/>
            <a:ext cx="10824184" cy="3727824"/>
          </a:xfrm>
          <a:prstGeom prst="rect">
            <a:avLst/>
          </a:prstGeom>
          <a:solidFill>
            <a:schemeClr val="accent2">
              <a:lumMod val="20000"/>
              <a:lumOff val="8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5E66CD6B-1AEC-7FDF-D069-A884421F22FB}"/>
              </a:ext>
            </a:extLst>
          </p:cNvPr>
          <p:cNvSpPr>
            <a:spLocks noGrp="1"/>
          </p:cNvSpPr>
          <p:nvPr>
            <p:ph idx="1"/>
          </p:nvPr>
        </p:nvSpPr>
        <p:spPr>
          <a:xfrm>
            <a:off x="1352551" y="2549151"/>
            <a:ext cx="9710426" cy="3518274"/>
          </a:xfrm>
        </p:spPr>
        <p:txBody>
          <a:bodyPr anchor="t">
            <a:normAutofit/>
          </a:bodyPr>
          <a:lstStyle/>
          <a:p>
            <a:pPr marL="0" indent="0" algn="just">
              <a:buNone/>
            </a:pPr>
            <a:r>
              <a:rPr lang="es-MX" dirty="0">
                <a:solidFill>
                  <a:srgbClr val="FF0000"/>
                </a:solidFill>
              </a:rPr>
              <a:t>Tesis XLIV/2015: </a:t>
            </a:r>
            <a:r>
              <a:rPr lang="es-MX" dirty="0">
                <a:solidFill>
                  <a:schemeClr val="tx1">
                    <a:lumMod val="65000"/>
                    <a:lumOff val="35000"/>
                  </a:schemeClr>
                </a:solidFill>
              </a:rPr>
              <a:t>Los partidos políticos únicamente pueden transmitir propaganda en radio y televisión en los tiempos que les asigna el Instituto Nacional Electoral, teniendo prohibida su contratación o adquisición, de manera activa o pasiva, a través de algún medio distinto. </a:t>
            </a:r>
          </a:p>
          <a:p>
            <a:pPr marL="0" indent="0" algn="just">
              <a:buNone/>
            </a:pPr>
            <a:r>
              <a:rPr lang="es-MX" dirty="0">
                <a:solidFill>
                  <a:srgbClr val="FF0000"/>
                </a:solidFill>
              </a:rPr>
              <a:t>Tesis XXXVII/2024: </a:t>
            </a:r>
            <a:r>
              <a:rPr lang="es-MX" dirty="0">
                <a:solidFill>
                  <a:schemeClr val="tx1">
                    <a:lumMod val="65000"/>
                    <a:lumOff val="35000"/>
                  </a:schemeClr>
                </a:solidFill>
              </a:rPr>
              <a:t>El uso indebido de la pauta se refiere al incumplimiento de las reglas aplicables a la transmisión de promocionales.</a:t>
            </a:r>
          </a:p>
          <a:p>
            <a:pPr marL="0" indent="0" algn="just">
              <a:buNone/>
            </a:pPr>
            <a:endParaRPr lang="es-MX" dirty="0">
              <a:solidFill>
                <a:schemeClr val="tx1">
                  <a:lumMod val="65000"/>
                  <a:lumOff val="35000"/>
                </a:schemeClr>
              </a:solidFill>
            </a:endParaRPr>
          </a:p>
          <a:p>
            <a:pPr marL="0" indent="0" algn="just">
              <a:buNone/>
            </a:pPr>
            <a:endParaRPr lang="es-MX" dirty="0">
              <a:solidFill>
                <a:schemeClr val="tx1">
                  <a:lumMod val="65000"/>
                  <a:lumOff val="35000"/>
                </a:schemeClr>
              </a:solidFill>
            </a:endParaRPr>
          </a:p>
        </p:txBody>
      </p:sp>
      <p:pic>
        <p:nvPicPr>
          <p:cNvPr id="4" name="Picture 2" descr="No hay ninguna descripción de la foto disponible.">
            <a:extLst>
              <a:ext uri="{FF2B5EF4-FFF2-40B4-BE49-F238E27FC236}">
                <a16:creationId xmlns:a16="http://schemas.microsoft.com/office/drawing/2014/main" id="{54893F35-8326-259D-B579-26E761AF0DA1}"/>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5553186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0262E669-7774-4EAE-BBCE-F9FFE664D51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D0838CA9-6736-4868-BAC7-C020254B5B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57463" y="1144989"/>
            <a:ext cx="9677074" cy="4048564"/>
          </a:xfrm>
          <a:custGeom>
            <a:avLst/>
            <a:gdLst>
              <a:gd name="connsiteX0" fmla="*/ 0 w 8037833"/>
              <a:gd name="connsiteY0" fmla="*/ 0 h 3771414"/>
              <a:gd name="connsiteX1" fmla="*/ 8037833 w 8037833"/>
              <a:gd name="connsiteY1" fmla="*/ 702854 h 3771414"/>
              <a:gd name="connsiteX2" fmla="*/ 8037833 w 8037833"/>
              <a:gd name="connsiteY2" fmla="*/ 3110335 h 3771414"/>
              <a:gd name="connsiteX3" fmla="*/ 8034343 w 8037833"/>
              <a:gd name="connsiteY3" fmla="*/ 3109810 h 3771414"/>
              <a:gd name="connsiteX4" fmla="*/ 7877229 w 8037833"/>
              <a:gd name="connsiteY4" fmla="*/ 3131056 h 3771414"/>
              <a:gd name="connsiteX5" fmla="*/ 7807644 w 8037833"/>
              <a:gd name="connsiteY5" fmla="*/ 3086007 h 3771414"/>
              <a:gd name="connsiteX6" fmla="*/ 7607062 w 8037833"/>
              <a:gd name="connsiteY6" fmla="*/ 3074909 h 3771414"/>
              <a:gd name="connsiteX7" fmla="*/ 7351256 w 8037833"/>
              <a:gd name="connsiteY7" fmla="*/ 3263533 h 3771414"/>
              <a:gd name="connsiteX8" fmla="*/ 7241630 w 8037833"/>
              <a:gd name="connsiteY8" fmla="*/ 3245856 h 3771414"/>
              <a:gd name="connsiteX9" fmla="*/ 7197338 w 8037833"/>
              <a:gd name="connsiteY9" fmla="*/ 3211988 h 3771414"/>
              <a:gd name="connsiteX10" fmla="*/ 7180777 w 8037833"/>
              <a:gd name="connsiteY10" fmla="*/ 3210063 h 3771414"/>
              <a:gd name="connsiteX11" fmla="*/ 7146896 w 8037833"/>
              <a:gd name="connsiteY11" fmla="*/ 3244212 h 3771414"/>
              <a:gd name="connsiteX12" fmla="*/ 7101771 w 8037833"/>
              <a:gd name="connsiteY12" fmla="*/ 3244252 h 3771414"/>
              <a:gd name="connsiteX13" fmla="*/ 7047844 w 8037833"/>
              <a:gd name="connsiteY13" fmla="*/ 3291028 h 3771414"/>
              <a:gd name="connsiteX14" fmla="*/ 6869803 w 8037833"/>
              <a:gd name="connsiteY14" fmla="*/ 3307526 h 3771414"/>
              <a:gd name="connsiteX15" fmla="*/ 6819463 w 8037833"/>
              <a:gd name="connsiteY15" fmla="*/ 3355861 h 3771414"/>
              <a:gd name="connsiteX16" fmla="*/ 6797198 w 8037833"/>
              <a:gd name="connsiteY16" fmla="*/ 3365493 h 3771414"/>
              <a:gd name="connsiteX17" fmla="*/ 6760989 w 8037833"/>
              <a:gd name="connsiteY17" fmla="*/ 3411424 h 3771414"/>
              <a:gd name="connsiteX18" fmla="*/ 6633643 w 8037833"/>
              <a:gd name="connsiteY18" fmla="*/ 3335413 h 3771414"/>
              <a:gd name="connsiteX19" fmla="*/ 6462092 w 8037833"/>
              <a:gd name="connsiteY19" fmla="*/ 3360766 h 3771414"/>
              <a:gd name="connsiteX20" fmla="*/ 6303479 w 8037833"/>
              <a:gd name="connsiteY20" fmla="*/ 3307079 h 3771414"/>
              <a:gd name="connsiteX21" fmla="*/ 6210639 w 8037833"/>
              <a:gd name="connsiteY21" fmla="*/ 3322783 h 3771414"/>
              <a:gd name="connsiteX22" fmla="*/ 6184923 w 8037833"/>
              <a:gd name="connsiteY22" fmla="*/ 3365368 h 3771414"/>
              <a:gd name="connsiteX23" fmla="*/ 5949057 w 8037833"/>
              <a:gd name="connsiteY23" fmla="*/ 3366889 h 3771414"/>
              <a:gd name="connsiteX24" fmla="*/ 5891274 w 8037833"/>
              <a:gd name="connsiteY24" fmla="*/ 3384918 h 3771414"/>
              <a:gd name="connsiteX25" fmla="*/ 5835383 w 8037833"/>
              <a:gd name="connsiteY25" fmla="*/ 3364766 h 3771414"/>
              <a:gd name="connsiteX26" fmla="*/ 5746050 w 8037833"/>
              <a:gd name="connsiteY26" fmla="*/ 3413379 h 3771414"/>
              <a:gd name="connsiteX27" fmla="*/ 5613670 w 8037833"/>
              <a:gd name="connsiteY27" fmla="*/ 3415908 h 3771414"/>
              <a:gd name="connsiteX28" fmla="*/ 5535334 w 8037833"/>
              <a:gd name="connsiteY28" fmla="*/ 3424281 h 3771414"/>
              <a:gd name="connsiteX29" fmla="*/ 5506940 w 8037833"/>
              <a:gd name="connsiteY29" fmla="*/ 3438236 h 3771414"/>
              <a:gd name="connsiteX30" fmla="*/ 5466372 w 8037833"/>
              <a:gd name="connsiteY30" fmla="*/ 3450482 h 3771414"/>
              <a:gd name="connsiteX31" fmla="*/ 5395833 w 8037833"/>
              <a:gd name="connsiteY31" fmla="*/ 3480431 h 3771414"/>
              <a:gd name="connsiteX32" fmla="*/ 5299224 w 8037833"/>
              <a:gd name="connsiteY32" fmla="*/ 3506167 h 3771414"/>
              <a:gd name="connsiteX33" fmla="*/ 5223043 w 8037833"/>
              <a:gd name="connsiteY33" fmla="*/ 3478901 h 3771414"/>
              <a:gd name="connsiteX34" fmla="*/ 5217733 w 8037833"/>
              <a:gd name="connsiteY34" fmla="*/ 3487700 h 3771414"/>
              <a:gd name="connsiteX35" fmla="*/ 5167992 w 8037833"/>
              <a:gd name="connsiteY35" fmla="*/ 3491322 h 3771414"/>
              <a:gd name="connsiteX36" fmla="*/ 4987020 w 8037833"/>
              <a:gd name="connsiteY36" fmla="*/ 3448500 h 3771414"/>
              <a:gd name="connsiteX37" fmla="*/ 4890003 w 8037833"/>
              <a:gd name="connsiteY37" fmla="*/ 3457111 h 3771414"/>
              <a:gd name="connsiteX38" fmla="*/ 4856654 w 8037833"/>
              <a:gd name="connsiteY38" fmla="*/ 3469117 h 3771414"/>
              <a:gd name="connsiteX39" fmla="*/ 4800711 w 8037833"/>
              <a:gd name="connsiteY39" fmla="*/ 3488678 h 3771414"/>
              <a:gd name="connsiteX40" fmla="*/ 4761569 w 8037833"/>
              <a:gd name="connsiteY40" fmla="*/ 3525340 h 3771414"/>
              <a:gd name="connsiteX41" fmla="*/ 4713734 w 8037833"/>
              <a:gd name="connsiteY41" fmla="*/ 3532961 h 3771414"/>
              <a:gd name="connsiteX42" fmla="*/ 4699169 w 8037833"/>
              <a:gd name="connsiteY42" fmla="*/ 3506225 h 3771414"/>
              <a:gd name="connsiteX43" fmla="*/ 4649120 w 8037833"/>
              <a:gd name="connsiteY43" fmla="*/ 3523629 h 3771414"/>
              <a:gd name="connsiteX44" fmla="*/ 4573578 w 8037833"/>
              <a:gd name="connsiteY44" fmla="*/ 3553160 h 3771414"/>
              <a:gd name="connsiteX45" fmla="*/ 4529117 w 8037833"/>
              <a:gd name="connsiteY45" fmla="*/ 3562829 h 3771414"/>
              <a:gd name="connsiteX46" fmla="*/ 4408641 w 8037833"/>
              <a:gd name="connsiteY46" fmla="*/ 3597237 h 3771414"/>
              <a:gd name="connsiteX47" fmla="*/ 4288710 w 8037833"/>
              <a:gd name="connsiteY47" fmla="*/ 3637793 h 3771414"/>
              <a:gd name="connsiteX48" fmla="*/ 4234393 w 8037833"/>
              <a:gd name="connsiteY48" fmla="*/ 3691813 h 3771414"/>
              <a:gd name="connsiteX49" fmla="*/ 4227541 w 8037833"/>
              <a:gd name="connsiteY49" fmla="*/ 3694215 h 3771414"/>
              <a:gd name="connsiteX50" fmla="*/ 4208725 w 8037833"/>
              <a:gd name="connsiteY50" fmla="*/ 3692078 h 3771414"/>
              <a:gd name="connsiteX51" fmla="*/ 4201632 w 8037833"/>
              <a:gd name="connsiteY51" fmla="*/ 3689839 h 3771414"/>
              <a:gd name="connsiteX52" fmla="*/ 4191289 w 8037833"/>
              <a:gd name="connsiteY52" fmla="*/ 3689617 h 3771414"/>
              <a:gd name="connsiteX53" fmla="*/ 4191039 w 8037833"/>
              <a:gd name="connsiteY53" fmla="*/ 3690068 h 3771414"/>
              <a:gd name="connsiteX54" fmla="*/ 4181340 w 8037833"/>
              <a:gd name="connsiteY54" fmla="*/ 3688966 h 3771414"/>
              <a:gd name="connsiteX55" fmla="*/ 4133816 w 8037833"/>
              <a:gd name="connsiteY55" fmla="*/ 3677802 h 3771414"/>
              <a:gd name="connsiteX56" fmla="*/ 4071732 w 8037833"/>
              <a:gd name="connsiteY56" fmla="*/ 3719750 h 3771414"/>
              <a:gd name="connsiteX57" fmla="*/ 4045924 w 8037833"/>
              <a:gd name="connsiteY57" fmla="*/ 3726641 h 3771414"/>
              <a:gd name="connsiteX58" fmla="*/ 4032171 w 8037833"/>
              <a:gd name="connsiteY58" fmla="*/ 3732760 h 3771414"/>
              <a:gd name="connsiteX59" fmla="*/ 4031335 w 8037833"/>
              <a:gd name="connsiteY59" fmla="*/ 3734716 h 3771414"/>
              <a:gd name="connsiteX60" fmla="*/ 3985774 w 8037833"/>
              <a:gd name="connsiteY60" fmla="*/ 3723784 h 3771414"/>
              <a:gd name="connsiteX61" fmla="*/ 3979769 w 8037833"/>
              <a:gd name="connsiteY61" fmla="*/ 3726006 h 3771414"/>
              <a:gd name="connsiteX62" fmla="*/ 3950014 w 8037833"/>
              <a:gd name="connsiteY62" fmla="*/ 3714179 h 3771414"/>
              <a:gd name="connsiteX63" fmla="*/ 3934671 w 8037833"/>
              <a:gd name="connsiteY63" fmla="*/ 3710576 h 3771414"/>
              <a:gd name="connsiteX64" fmla="*/ 3930274 w 8037833"/>
              <a:gd name="connsiteY64" fmla="*/ 3704385 h 3771414"/>
              <a:gd name="connsiteX65" fmla="*/ 3907660 w 8037833"/>
              <a:gd name="connsiteY65" fmla="*/ 3701693 h 3771414"/>
              <a:gd name="connsiteX66" fmla="*/ 3905087 w 8037833"/>
              <a:gd name="connsiteY66" fmla="*/ 3703335 h 3771414"/>
              <a:gd name="connsiteX67" fmla="*/ 3886347 w 8037833"/>
              <a:gd name="connsiteY67" fmla="*/ 3693857 h 3771414"/>
              <a:gd name="connsiteX68" fmla="*/ 3870533 w 8037833"/>
              <a:gd name="connsiteY68" fmla="*/ 3677142 h 3771414"/>
              <a:gd name="connsiteX69" fmla="*/ 3678563 w 8037833"/>
              <a:gd name="connsiteY69" fmla="*/ 3681723 h 3771414"/>
              <a:gd name="connsiteX70" fmla="*/ 3511920 w 8037833"/>
              <a:gd name="connsiteY70" fmla="*/ 3609378 h 3771414"/>
              <a:gd name="connsiteX71" fmla="*/ 3407752 w 8037833"/>
              <a:gd name="connsiteY71" fmla="*/ 3613827 h 3771414"/>
              <a:gd name="connsiteX72" fmla="*/ 3373519 w 8037833"/>
              <a:gd name="connsiteY72" fmla="*/ 3653022 h 3771414"/>
              <a:gd name="connsiteX73" fmla="*/ 3114267 w 8037833"/>
              <a:gd name="connsiteY73" fmla="*/ 3626220 h 3771414"/>
              <a:gd name="connsiteX74" fmla="*/ 3048270 w 8037833"/>
              <a:gd name="connsiteY74" fmla="*/ 3637186 h 3771414"/>
              <a:gd name="connsiteX75" fmla="*/ 2989722 w 8037833"/>
              <a:gd name="connsiteY75" fmla="*/ 3610467 h 3771414"/>
              <a:gd name="connsiteX76" fmla="*/ 2965734 w 8037833"/>
              <a:gd name="connsiteY76" fmla="*/ 3622913 h 3771414"/>
              <a:gd name="connsiteX77" fmla="*/ 2961603 w 8037833"/>
              <a:gd name="connsiteY77" fmla="*/ 3625458 h 3771414"/>
              <a:gd name="connsiteX78" fmla="*/ 2944959 w 8037833"/>
              <a:gd name="connsiteY78" fmla="*/ 3626960 h 3771414"/>
              <a:gd name="connsiteX79" fmla="*/ 2940402 w 8037833"/>
              <a:gd name="connsiteY79" fmla="*/ 3638237 h 3771414"/>
              <a:gd name="connsiteX80" fmla="*/ 2915449 w 8037833"/>
              <a:gd name="connsiteY80" fmla="*/ 3648276 h 3771414"/>
              <a:gd name="connsiteX81" fmla="*/ 2884777 w 8037833"/>
              <a:gd name="connsiteY81" fmla="*/ 3648012 h 3771414"/>
              <a:gd name="connsiteX82" fmla="*/ 2739034 w 8037833"/>
              <a:gd name="connsiteY82" fmla="*/ 3634633 h 3771414"/>
              <a:gd name="connsiteX83" fmla="*/ 2651827 w 8037833"/>
              <a:gd name="connsiteY83" fmla="*/ 3633543 h 3771414"/>
              <a:gd name="connsiteX84" fmla="*/ 2618680 w 8037833"/>
              <a:gd name="connsiteY84" fmla="*/ 3643992 h 3771414"/>
              <a:gd name="connsiteX85" fmla="*/ 2572404 w 8037833"/>
              <a:gd name="connsiteY85" fmla="*/ 3651280 h 3771414"/>
              <a:gd name="connsiteX86" fmla="*/ 2490721 w 8037833"/>
              <a:gd name="connsiteY86" fmla="*/ 3672550 h 3771414"/>
              <a:gd name="connsiteX87" fmla="*/ 2381001 w 8037833"/>
              <a:gd name="connsiteY87" fmla="*/ 3686506 h 3771414"/>
              <a:gd name="connsiteX88" fmla="*/ 2301172 w 8037833"/>
              <a:gd name="connsiteY88" fmla="*/ 3650290 h 3771414"/>
              <a:gd name="connsiteX89" fmla="*/ 2294102 w 8037833"/>
              <a:gd name="connsiteY89" fmla="*/ 3658388 h 3771414"/>
              <a:gd name="connsiteX90" fmla="*/ 2238966 w 8037833"/>
              <a:gd name="connsiteY90" fmla="*/ 3656014 h 3771414"/>
              <a:gd name="connsiteX91" fmla="*/ 2046240 w 8037833"/>
              <a:gd name="connsiteY91" fmla="*/ 3591772 h 3771414"/>
              <a:gd name="connsiteX92" fmla="*/ 1938480 w 8037833"/>
              <a:gd name="connsiteY92" fmla="*/ 3588676 h 3771414"/>
              <a:gd name="connsiteX93" fmla="*/ 1900166 w 8037833"/>
              <a:gd name="connsiteY93" fmla="*/ 3596595 h 3771414"/>
              <a:gd name="connsiteX94" fmla="*/ 1835976 w 8037833"/>
              <a:gd name="connsiteY94" fmla="*/ 3609302 h 3771414"/>
              <a:gd name="connsiteX95" fmla="*/ 1787830 w 8037833"/>
              <a:gd name="connsiteY95" fmla="*/ 3641005 h 3771414"/>
              <a:gd name="connsiteX96" fmla="*/ 1734224 w 8037833"/>
              <a:gd name="connsiteY96" fmla="*/ 3642830 h 3771414"/>
              <a:gd name="connsiteX97" fmla="*/ 1721989 w 8037833"/>
              <a:gd name="connsiteY97" fmla="*/ 3614535 h 3771414"/>
              <a:gd name="connsiteX98" fmla="*/ 1664576 w 8037833"/>
              <a:gd name="connsiteY98" fmla="*/ 3625809 h 3771414"/>
              <a:gd name="connsiteX99" fmla="*/ 1577459 w 8037833"/>
              <a:gd name="connsiteY99" fmla="*/ 3646061 h 3771414"/>
              <a:gd name="connsiteX100" fmla="*/ 1527269 w 8037833"/>
              <a:gd name="connsiteY100" fmla="*/ 3650325 h 3771414"/>
              <a:gd name="connsiteX101" fmla="*/ 1390118 w 8037833"/>
              <a:gd name="connsiteY101" fmla="*/ 3670026 h 3771414"/>
              <a:gd name="connsiteX102" fmla="*/ 1252698 w 8037833"/>
              <a:gd name="connsiteY102" fmla="*/ 3695899 h 3771414"/>
              <a:gd name="connsiteX103" fmla="*/ 1171039 w 8037833"/>
              <a:gd name="connsiteY103" fmla="*/ 3745879 h 3771414"/>
              <a:gd name="connsiteX104" fmla="*/ 1058106 w 8037833"/>
              <a:gd name="connsiteY104" fmla="*/ 3763403 h 3771414"/>
              <a:gd name="connsiteX105" fmla="*/ 1039167 w 8037833"/>
              <a:gd name="connsiteY105" fmla="*/ 3771414 h 3771414"/>
              <a:gd name="connsiteX106" fmla="*/ 1012958 w 8037833"/>
              <a:gd name="connsiteY106" fmla="*/ 3766443 h 3771414"/>
              <a:gd name="connsiteX107" fmla="*/ 907906 w 8037833"/>
              <a:gd name="connsiteY107" fmla="*/ 3744915 h 3771414"/>
              <a:gd name="connsiteX108" fmla="*/ 825226 w 8037833"/>
              <a:gd name="connsiteY108" fmla="*/ 3713606 h 3771414"/>
              <a:gd name="connsiteX109" fmla="*/ 722264 w 8037833"/>
              <a:gd name="connsiteY109" fmla="*/ 3734849 h 3771414"/>
              <a:gd name="connsiteX110" fmla="*/ 659460 w 8037833"/>
              <a:gd name="connsiteY110" fmla="*/ 3727666 h 3771414"/>
              <a:gd name="connsiteX111" fmla="*/ 556552 w 8037833"/>
              <a:gd name="connsiteY111" fmla="*/ 3685171 h 3771414"/>
              <a:gd name="connsiteX112" fmla="*/ 421042 w 8037833"/>
              <a:gd name="connsiteY112" fmla="*/ 3697149 h 3771414"/>
              <a:gd name="connsiteX113" fmla="*/ 393295 w 8037833"/>
              <a:gd name="connsiteY113" fmla="*/ 3740334 h 3771414"/>
              <a:gd name="connsiteX114" fmla="*/ 355918 w 8037833"/>
              <a:gd name="connsiteY114" fmla="*/ 3766409 h 3771414"/>
              <a:gd name="connsiteX115" fmla="*/ 339711 w 8037833"/>
              <a:gd name="connsiteY115" fmla="*/ 3705479 h 3771414"/>
              <a:gd name="connsiteX116" fmla="*/ 222239 w 8037833"/>
              <a:gd name="connsiteY116" fmla="*/ 3659572 h 3771414"/>
              <a:gd name="connsiteX117" fmla="*/ 163578 w 8037833"/>
              <a:gd name="connsiteY117" fmla="*/ 3643529 h 3771414"/>
              <a:gd name="connsiteX118" fmla="*/ 72220 w 8037833"/>
              <a:gd name="connsiteY118" fmla="*/ 3632509 h 3771414"/>
              <a:gd name="connsiteX119" fmla="*/ 44395 w 8037833"/>
              <a:gd name="connsiteY119" fmla="*/ 3626692 h 3771414"/>
              <a:gd name="connsiteX120" fmla="*/ 1962 w 8037833"/>
              <a:gd name="connsiteY120" fmla="*/ 3623185 h 3771414"/>
              <a:gd name="connsiteX121" fmla="*/ 0 w 8037833"/>
              <a:gd name="connsiteY121" fmla="*/ 3622498 h 3771414"/>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11920 w 8037833"/>
              <a:gd name="connsiteY70" fmla="*/ 3622141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34393 w 8037833"/>
              <a:gd name="connsiteY47" fmla="*/ 3704576 h 3784177"/>
              <a:gd name="connsiteX48" fmla="*/ 4227541 w 8037833"/>
              <a:gd name="connsiteY48" fmla="*/ 3706978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823683"/>
              <a:gd name="connsiteX1" fmla="*/ 8037833 w 8037833"/>
              <a:gd name="connsiteY1" fmla="*/ 0 h 3823683"/>
              <a:gd name="connsiteX2" fmla="*/ 8037833 w 8037833"/>
              <a:gd name="connsiteY2" fmla="*/ 3123098 h 3823683"/>
              <a:gd name="connsiteX3" fmla="*/ 8034343 w 8037833"/>
              <a:gd name="connsiteY3" fmla="*/ 3122573 h 3823683"/>
              <a:gd name="connsiteX4" fmla="*/ 7877229 w 8037833"/>
              <a:gd name="connsiteY4" fmla="*/ 3143819 h 3823683"/>
              <a:gd name="connsiteX5" fmla="*/ 7752740 w 8037833"/>
              <a:gd name="connsiteY5" fmla="*/ 3181149 h 3823683"/>
              <a:gd name="connsiteX6" fmla="*/ 7588760 w 8037833"/>
              <a:gd name="connsiteY6" fmla="*/ 3183782 h 3823683"/>
              <a:gd name="connsiteX7" fmla="*/ 7351256 w 8037833"/>
              <a:gd name="connsiteY7" fmla="*/ 3276296 h 3823683"/>
              <a:gd name="connsiteX8" fmla="*/ 7241630 w 8037833"/>
              <a:gd name="connsiteY8" fmla="*/ 3258619 h 3823683"/>
              <a:gd name="connsiteX9" fmla="*/ 7197338 w 8037833"/>
              <a:gd name="connsiteY9" fmla="*/ 3224751 h 3823683"/>
              <a:gd name="connsiteX10" fmla="*/ 7180777 w 8037833"/>
              <a:gd name="connsiteY10" fmla="*/ 3222826 h 3823683"/>
              <a:gd name="connsiteX11" fmla="*/ 7146896 w 8037833"/>
              <a:gd name="connsiteY11" fmla="*/ 3256975 h 3823683"/>
              <a:gd name="connsiteX12" fmla="*/ 7101771 w 8037833"/>
              <a:gd name="connsiteY12" fmla="*/ 3257015 h 3823683"/>
              <a:gd name="connsiteX13" fmla="*/ 7047844 w 8037833"/>
              <a:gd name="connsiteY13" fmla="*/ 3303791 h 3823683"/>
              <a:gd name="connsiteX14" fmla="*/ 6912506 w 8037833"/>
              <a:gd name="connsiteY14" fmla="*/ 3361478 h 3823683"/>
              <a:gd name="connsiteX15" fmla="*/ 6819463 w 8037833"/>
              <a:gd name="connsiteY15" fmla="*/ 3368624 h 3823683"/>
              <a:gd name="connsiteX16" fmla="*/ 6797198 w 8037833"/>
              <a:gd name="connsiteY16" fmla="*/ 3378256 h 3823683"/>
              <a:gd name="connsiteX17" fmla="*/ 6718286 w 8037833"/>
              <a:gd name="connsiteY17" fmla="*/ 3382997 h 3823683"/>
              <a:gd name="connsiteX18" fmla="*/ 6609242 w 8037833"/>
              <a:gd name="connsiteY18" fmla="*/ 3355040 h 3823683"/>
              <a:gd name="connsiteX19" fmla="*/ 6462092 w 8037833"/>
              <a:gd name="connsiteY19" fmla="*/ 3373529 h 3823683"/>
              <a:gd name="connsiteX20" fmla="*/ 6303479 w 8037833"/>
              <a:gd name="connsiteY20" fmla="*/ 3319842 h 3823683"/>
              <a:gd name="connsiteX21" fmla="*/ 6210639 w 8037833"/>
              <a:gd name="connsiteY21" fmla="*/ 3335546 h 3823683"/>
              <a:gd name="connsiteX22" fmla="*/ 6111718 w 8037833"/>
              <a:gd name="connsiteY22" fmla="*/ 3357536 h 3823683"/>
              <a:gd name="connsiteX23" fmla="*/ 5949057 w 8037833"/>
              <a:gd name="connsiteY23" fmla="*/ 3379652 h 3823683"/>
              <a:gd name="connsiteX24" fmla="*/ 5891274 w 8037833"/>
              <a:gd name="connsiteY24" fmla="*/ 3397681 h 3823683"/>
              <a:gd name="connsiteX25" fmla="*/ 5835383 w 8037833"/>
              <a:gd name="connsiteY25" fmla="*/ 3377529 h 3823683"/>
              <a:gd name="connsiteX26" fmla="*/ 5746050 w 8037833"/>
              <a:gd name="connsiteY26" fmla="*/ 3426142 h 3823683"/>
              <a:gd name="connsiteX27" fmla="*/ 5613670 w 8037833"/>
              <a:gd name="connsiteY27" fmla="*/ 3428671 h 3823683"/>
              <a:gd name="connsiteX28" fmla="*/ 5535334 w 8037833"/>
              <a:gd name="connsiteY28" fmla="*/ 3437044 h 3823683"/>
              <a:gd name="connsiteX29" fmla="*/ 5506940 w 8037833"/>
              <a:gd name="connsiteY29" fmla="*/ 3450999 h 3823683"/>
              <a:gd name="connsiteX30" fmla="*/ 5466372 w 8037833"/>
              <a:gd name="connsiteY30" fmla="*/ 3463245 h 3823683"/>
              <a:gd name="connsiteX31" fmla="*/ 5395833 w 8037833"/>
              <a:gd name="connsiteY31" fmla="*/ 3493194 h 3823683"/>
              <a:gd name="connsiteX32" fmla="*/ 5299224 w 8037833"/>
              <a:gd name="connsiteY32" fmla="*/ 3518930 h 3823683"/>
              <a:gd name="connsiteX33" fmla="*/ 5223043 w 8037833"/>
              <a:gd name="connsiteY33" fmla="*/ 3491664 h 3823683"/>
              <a:gd name="connsiteX34" fmla="*/ 5217733 w 8037833"/>
              <a:gd name="connsiteY34" fmla="*/ 3500463 h 3823683"/>
              <a:gd name="connsiteX35" fmla="*/ 5167992 w 8037833"/>
              <a:gd name="connsiteY35" fmla="*/ 3504085 h 3823683"/>
              <a:gd name="connsiteX36" fmla="*/ 4987020 w 8037833"/>
              <a:gd name="connsiteY36" fmla="*/ 3461263 h 3823683"/>
              <a:gd name="connsiteX37" fmla="*/ 4890003 w 8037833"/>
              <a:gd name="connsiteY37" fmla="*/ 3469874 h 3823683"/>
              <a:gd name="connsiteX38" fmla="*/ 4856654 w 8037833"/>
              <a:gd name="connsiteY38" fmla="*/ 3481880 h 3823683"/>
              <a:gd name="connsiteX39" fmla="*/ 4800711 w 8037833"/>
              <a:gd name="connsiteY39" fmla="*/ 3501441 h 3823683"/>
              <a:gd name="connsiteX40" fmla="*/ 4761569 w 8037833"/>
              <a:gd name="connsiteY40" fmla="*/ 3538103 h 3823683"/>
              <a:gd name="connsiteX41" fmla="*/ 4713734 w 8037833"/>
              <a:gd name="connsiteY41" fmla="*/ 3545724 h 3823683"/>
              <a:gd name="connsiteX42" fmla="*/ 4699169 w 8037833"/>
              <a:gd name="connsiteY42" fmla="*/ 3518988 h 3823683"/>
              <a:gd name="connsiteX43" fmla="*/ 4649120 w 8037833"/>
              <a:gd name="connsiteY43" fmla="*/ 3536392 h 3823683"/>
              <a:gd name="connsiteX44" fmla="*/ 4573578 w 8037833"/>
              <a:gd name="connsiteY44" fmla="*/ 3565923 h 3823683"/>
              <a:gd name="connsiteX45" fmla="*/ 4529117 w 8037833"/>
              <a:gd name="connsiteY45" fmla="*/ 3575592 h 3823683"/>
              <a:gd name="connsiteX46" fmla="*/ 4408641 w 8037833"/>
              <a:gd name="connsiteY46" fmla="*/ 3610000 h 3823683"/>
              <a:gd name="connsiteX47" fmla="*/ 4234393 w 8037833"/>
              <a:gd name="connsiteY47" fmla="*/ 3704576 h 3823683"/>
              <a:gd name="connsiteX48" fmla="*/ 4258044 w 8037833"/>
              <a:gd name="connsiteY48" fmla="*/ 3823683 h 3823683"/>
              <a:gd name="connsiteX49" fmla="*/ 4208725 w 8037833"/>
              <a:gd name="connsiteY49" fmla="*/ 3704841 h 3823683"/>
              <a:gd name="connsiteX50" fmla="*/ 4201632 w 8037833"/>
              <a:gd name="connsiteY50" fmla="*/ 3702602 h 3823683"/>
              <a:gd name="connsiteX51" fmla="*/ 4191289 w 8037833"/>
              <a:gd name="connsiteY51" fmla="*/ 3702380 h 3823683"/>
              <a:gd name="connsiteX52" fmla="*/ 4191039 w 8037833"/>
              <a:gd name="connsiteY52" fmla="*/ 3702831 h 3823683"/>
              <a:gd name="connsiteX53" fmla="*/ 4181340 w 8037833"/>
              <a:gd name="connsiteY53" fmla="*/ 3701729 h 3823683"/>
              <a:gd name="connsiteX54" fmla="*/ 4133816 w 8037833"/>
              <a:gd name="connsiteY54" fmla="*/ 3690565 h 3823683"/>
              <a:gd name="connsiteX55" fmla="*/ 4071732 w 8037833"/>
              <a:gd name="connsiteY55" fmla="*/ 3732513 h 3823683"/>
              <a:gd name="connsiteX56" fmla="*/ 4045924 w 8037833"/>
              <a:gd name="connsiteY56" fmla="*/ 3739404 h 3823683"/>
              <a:gd name="connsiteX57" fmla="*/ 4032171 w 8037833"/>
              <a:gd name="connsiteY57" fmla="*/ 3745523 h 3823683"/>
              <a:gd name="connsiteX58" fmla="*/ 4031335 w 8037833"/>
              <a:gd name="connsiteY58" fmla="*/ 3747479 h 3823683"/>
              <a:gd name="connsiteX59" fmla="*/ 3985774 w 8037833"/>
              <a:gd name="connsiteY59" fmla="*/ 3736547 h 3823683"/>
              <a:gd name="connsiteX60" fmla="*/ 3979769 w 8037833"/>
              <a:gd name="connsiteY60" fmla="*/ 3738769 h 3823683"/>
              <a:gd name="connsiteX61" fmla="*/ 3950014 w 8037833"/>
              <a:gd name="connsiteY61" fmla="*/ 3726942 h 3823683"/>
              <a:gd name="connsiteX62" fmla="*/ 3934671 w 8037833"/>
              <a:gd name="connsiteY62" fmla="*/ 3723339 h 3823683"/>
              <a:gd name="connsiteX63" fmla="*/ 3930274 w 8037833"/>
              <a:gd name="connsiteY63" fmla="*/ 3717148 h 3823683"/>
              <a:gd name="connsiteX64" fmla="*/ 3907660 w 8037833"/>
              <a:gd name="connsiteY64" fmla="*/ 3714456 h 3823683"/>
              <a:gd name="connsiteX65" fmla="*/ 3905087 w 8037833"/>
              <a:gd name="connsiteY65" fmla="*/ 3716098 h 3823683"/>
              <a:gd name="connsiteX66" fmla="*/ 3886347 w 8037833"/>
              <a:gd name="connsiteY66" fmla="*/ 3706620 h 3823683"/>
              <a:gd name="connsiteX67" fmla="*/ 3870533 w 8037833"/>
              <a:gd name="connsiteY67" fmla="*/ 3689905 h 3823683"/>
              <a:gd name="connsiteX68" fmla="*/ 3678563 w 8037833"/>
              <a:gd name="connsiteY68" fmla="*/ 3694486 h 3823683"/>
              <a:gd name="connsiteX69" fmla="*/ 3524121 w 8037833"/>
              <a:gd name="connsiteY69" fmla="*/ 3642736 h 3823683"/>
              <a:gd name="connsiteX70" fmla="*/ 3407752 w 8037833"/>
              <a:gd name="connsiteY70" fmla="*/ 3626590 h 3823683"/>
              <a:gd name="connsiteX71" fmla="*/ 3373519 w 8037833"/>
              <a:gd name="connsiteY71" fmla="*/ 3665785 h 3823683"/>
              <a:gd name="connsiteX72" fmla="*/ 3114267 w 8037833"/>
              <a:gd name="connsiteY72" fmla="*/ 3638983 h 3823683"/>
              <a:gd name="connsiteX73" fmla="*/ 3048270 w 8037833"/>
              <a:gd name="connsiteY73" fmla="*/ 3649949 h 3823683"/>
              <a:gd name="connsiteX74" fmla="*/ 2989722 w 8037833"/>
              <a:gd name="connsiteY74" fmla="*/ 3623230 h 3823683"/>
              <a:gd name="connsiteX75" fmla="*/ 2965734 w 8037833"/>
              <a:gd name="connsiteY75" fmla="*/ 3635676 h 3823683"/>
              <a:gd name="connsiteX76" fmla="*/ 2961603 w 8037833"/>
              <a:gd name="connsiteY76" fmla="*/ 3638221 h 3823683"/>
              <a:gd name="connsiteX77" fmla="*/ 2944959 w 8037833"/>
              <a:gd name="connsiteY77" fmla="*/ 3639723 h 3823683"/>
              <a:gd name="connsiteX78" fmla="*/ 2940402 w 8037833"/>
              <a:gd name="connsiteY78" fmla="*/ 3651000 h 3823683"/>
              <a:gd name="connsiteX79" fmla="*/ 2915449 w 8037833"/>
              <a:gd name="connsiteY79" fmla="*/ 3661039 h 3823683"/>
              <a:gd name="connsiteX80" fmla="*/ 2884777 w 8037833"/>
              <a:gd name="connsiteY80" fmla="*/ 3660775 h 3823683"/>
              <a:gd name="connsiteX81" fmla="*/ 2739034 w 8037833"/>
              <a:gd name="connsiteY81" fmla="*/ 3647396 h 3823683"/>
              <a:gd name="connsiteX82" fmla="*/ 2651827 w 8037833"/>
              <a:gd name="connsiteY82" fmla="*/ 3646306 h 3823683"/>
              <a:gd name="connsiteX83" fmla="*/ 2618680 w 8037833"/>
              <a:gd name="connsiteY83" fmla="*/ 3656755 h 3823683"/>
              <a:gd name="connsiteX84" fmla="*/ 2572404 w 8037833"/>
              <a:gd name="connsiteY84" fmla="*/ 3664043 h 3823683"/>
              <a:gd name="connsiteX85" fmla="*/ 2490721 w 8037833"/>
              <a:gd name="connsiteY85" fmla="*/ 3685313 h 3823683"/>
              <a:gd name="connsiteX86" fmla="*/ 2423704 w 8037833"/>
              <a:gd name="connsiteY86" fmla="*/ 3658079 h 3823683"/>
              <a:gd name="connsiteX87" fmla="*/ 2301172 w 8037833"/>
              <a:gd name="connsiteY87" fmla="*/ 3663053 h 3823683"/>
              <a:gd name="connsiteX88" fmla="*/ 2294102 w 8037833"/>
              <a:gd name="connsiteY88" fmla="*/ 3671151 h 3823683"/>
              <a:gd name="connsiteX89" fmla="*/ 2238966 w 8037833"/>
              <a:gd name="connsiteY89" fmla="*/ 3668777 h 3823683"/>
              <a:gd name="connsiteX90" fmla="*/ 2046240 w 8037833"/>
              <a:gd name="connsiteY90" fmla="*/ 3604535 h 3823683"/>
              <a:gd name="connsiteX91" fmla="*/ 1938480 w 8037833"/>
              <a:gd name="connsiteY91" fmla="*/ 3601439 h 3823683"/>
              <a:gd name="connsiteX92" fmla="*/ 1900166 w 8037833"/>
              <a:gd name="connsiteY92" fmla="*/ 3609358 h 3823683"/>
              <a:gd name="connsiteX93" fmla="*/ 1835976 w 8037833"/>
              <a:gd name="connsiteY93" fmla="*/ 3622065 h 3823683"/>
              <a:gd name="connsiteX94" fmla="*/ 1787830 w 8037833"/>
              <a:gd name="connsiteY94" fmla="*/ 3653768 h 3823683"/>
              <a:gd name="connsiteX95" fmla="*/ 1734224 w 8037833"/>
              <a:gd name="connsiteY95" fmla="*/ 3655593 h 3823683"/>
              <a:gd name="connsiteX96" fmla="*/ 1721989 w 8037833"/>
              <a:gd name="connsiteY96" fmla="*/ 3627298 h 3823683"/>
              <a:gd name="connsiteX97" fmla="*/ 1664576 w 8037833"/>
              <a:gd name="connsiteY97" fmla="*/ 3638572 h 3823683"/>
              <a:gd name="connsiteX98" fmla="*/ 1577459 w 8037833"/>
              <a:gd name="connsiteY98" fmla="*/ 3658824 h 3823683"/>
              <a:gd name="connsiteX99" fmla="*/ 1527269 w 8037833"/>
              <a:gd name="connsiteY99" fmla="*/ 3663088 h 3823683"/>
              <a:gd name="connsiteX100" fmla="*/ 1390118 w 8037833"/>
              <a:gd name="connsiteY100" fmla="*/ 3682789 h 3823683"/>
              <a:gd name="connsiteX101" fmla="*/ 1252698 w 8037833"/>
              <a:gd name="connsiteY101" fmla="*/ 3708662 h 3823683"/>
              <a:gd name="connsiteX102" fmla="*/ 1171039 w 8037833"/>
              <a:gd name="connsiteY102" fmla="*/ 3758642 h 3823683"/>
              <a:gd name="connsiteX103" fmla="*/ 1058106 w 8037833"/>
              <a:gd name="connsiteY103" fmla="*/ 3776166 h 3823683"/>
              <a:gd name="connsiteX104" fmla="*/ 1039167 w 8037833"/>
              <a:gd name="connsiteY104" fmla="*/ 3784177 h 3823683"/>
              <a:gd name="connsiteX105" fmla="*/ 1012958 w 8037833"/>
              <a:gd name="connsiteY105" fmla="*/ 3779206 h 3823683"/>
              <a:gd name="connsiteX106" fmla="*/ 907906 w 8037833"/>
              <a:gd name="connsiteY106" fmla="*/ 3757678 h 3823683"/>
              <a:gd name="connsiteX107" fmla="*/ 825226 w 8037833"/>
              <a:gd name="connsiteY107" fmla="*/ 3726369 h 3823683"/>
              <a:gd name="connsiteX108" fmla="*/ 722264 w 8037833"/>
              <a:gd name="connsiteY108" fmla="*/ 3747612 h 3823683"/>
              <a:gd name="connsiteX109" fmla="*/ 659460 w 8037833"/>
              <a:gd name="connsiteY109" fmla="*/ 3740429 h 3823683"/>
              <a:gd name="connsiteX110" fmla="*/ 556552 w 8037833"/>
              <a:gd name="connsiteY110" fmla="*/ 3697934 h 3823683"/>
              <a:gd name="connsiteX111" fmla="*/ 421042 w 8037833"/>
              <a:gd name="connsiteY111" fmla="*/ 3709912 h 3823683"/>
              <a:gd name="connsiteX112" fmla="*/ 393295 w 8037833"/>
              <a:gd name="connsiteY112" fmla="*/ 3753097 h 3823683"/>
              <a:gd name="connsiteX113" fmla="*/ 355918 w 8037833"/>
              <a:gd name="connsiteY113" fmla="*/ 3779172 h 3823683"/>
              <a:gd name="connsiteX114" fmla="*/ 339711 w 8037833"/>
              <a:gd name="connsiteY114" fmla="*/ 3718242 h 3823683"/>
              <a:gd name="connsiteX115" fmla="*/ 222239 w 8037833"/>
              <a:gd name="connsiteY115" fmla="*/ 3672335 h 3823683"/>
              <a:gd name="connsiteX116" fmla="*/ 163578 w 8037833"/>
              <a:gd name="connsiteY116" fmla="*/ 3656292 h 3823683"/>
              <a:gd name="connsiteX117" fmla="*/ 72220 w 8037833"/>
              <a:gd name="connsiteY117" fmla="*/ 3645272 h 3823683"/>
              <a:gd name="connsiteX118" fmla="*/ 44395 w 8037833"/>
              <a:gd name="connsiteY118" fmla="*/ 3639455 h 3823683"/>
              <a:gd name="connsiteX119" fmla="*/ 1962 w 8037833"/>
              <a:gd name="connsiteY119" fmla="*/ 3635948 h 3823683"/>
              <a:gd name="connsiteX120" fmla="*/ 0 w 8037833"/>
              <a:gd name="connsiteY120" fmla="*/ 3635261 h 3823683"/>
              <a:gd name="connsiteX121" fmla="*/ 0 w 8037833"/>
              <a:gd name="connsiteY121" fmla="*/ 12763 h 3823683"/>
              <a:gd name="connsiteX0" fmla="*/ 0 w 8037833"/>
              <a:gd name="connsiteY0" fmla="*/ 12763 h 3823683"/>
              <a:gd name="connsiteX1" fmla="*/ 8037833 w 8037833"/>
              <a:gd name="connsiteY1" fmla="*/ 0 h 3823683"/>
              <a:gd name="connsiteX2" fmla="*/ 8037833 w 8037833"/>
              <a:gd name="connsiteY2" fmla="*/ 3123098 h 3823683"/>
              <a:gd name="connsiteX3" fmla="*/ 8034343 w 8037833"/>
              <a:gd name="connsiteY3" fmla="*/ 3122573 h 3823683"/>
              <a:gd name="connsiteX4" fmla="*/ 7877229 w 8037833"/>
              <a:gd name="connsiteY4" fmla="*/ 3143819 h 3823683"/>
              <a:gd name="connsiteX5" fmla="*/ 7752740 w 8037833"/>
              <a:gd name="connsiteY5" fmla="*/ 3181149 h 3823683"/>
              <a:gd name="connsiteX6" fmla="*/ 7588760 w 8037833"/>
              <a:gd name="connsiteY6" fmla="*/ 3183782 h 3823683"/>
              <a:gd name="connsiteX7" fmla="*/ 7351256 w 8037833"/>
              <a:gd name="connsiteY7" fmla="*/ 3276296 h 3823683"/>
              <a:gd name="connsiteX8" fmla="*/ 7241630 w 8037833"/>
              <a:gd name="connsiteY8" fmla="*/ 3258619 h 3823683"/>
              <a:gd name="connsiteX9" fmla="*/ 7197338 w 8037833"/>
              <a:gd name="connsiteY9" fmla="*/ 3224751 h 3823683"/>
              <a:gd name="connsiteX10" fmla="*/ 7180777 w 8037833"/>
              <a:gd name="connsiteY10" fmla="*/ 3222826 h 3823683"/>
              <a:gd name="connsiteX11" fmla="*/ 7146896 w 8037833"/>
              <a:gd name="connsiteY11" fmla="*/ 3256975 h 3823683"/>
              <a:gd name="connsiteX12" fmla="*/ 7101771 w 8037833"/>
              <a:gd name="connsiteY12" fmla="*/ 3257015 h 3823683"/>
              <a:gd name="connsiteX13" fmla="*/ 7047844 w 8037833"/>
              <a:gd name="connsiteY13" fmla="*/ 3303791 h 3823683"/>
              <a:gd name="connsiteX14" fmla="*/ 6912506 w 8037833"/>
              <a:gd name="connsiteY14" fmla="*/ 3361478 h 3823683"/>
              <a:gd name="connsiteX15" fmla="*/ 6819463 w 8037833"/>
              <a:gd name="connsiteY15" fmla="*/ 3368624 h 3823683"/>
              <a:gd name="connsiteX16" fmla="*/ 6797198 w 8037833"/>
              <a:gd name="connsiteY16" fmla="*/ 3378256 h 3823683"/>
              <a:gd name="connsiteX17" fmla="*/ 6718286 w 8037833"/>
              <a:gd name="connsiteY17" fmla="*/ 3382997 h 3823683"/>
              <a:gd name="connsiteX18" fmla="*/ 6609242 w 8037833"/>
              <a:gd name="connsiteY18" fmla="*/ 3355040 h 3823683"/>
              <a:gd name="connsiteX19" fmla="*/ 6462092 w 8037833"/>
              <a:gd name="connsiteY19" fmla="*/ 3373529 h 3823683"/>
              <a:gd name="connsiteX20" fmla="*/ 6303479 w 8037833"/>
              <a:gd name="connsiteY20" fmla="*/ 3319842 h 3823683"/>
              <a:gd name="connsiteX21" fmla="*/ 6210639 w 8037833"/>
              <a:gd name="connsiteY21" fmla="*/ 3335546 h 3823683"/>
              <a:gd name="connsiteX22" fmla="*/ 6111718 w 8037833"/>
              <a:gd name="connsiteY22" fmla="*/ 3357536 h 3823683"/>
              <a:gd name="connsiteX23" fmla="*/ 5949057 w 8037833"/>
              <a:gd name="connsiteY23" fmla="*/ 3379652 h 3823683"/>
              <a:gd name="connsiteX24" fmla="*/ 5891274 w 8037833"/>
              <a:gd name="connsiteY24" fmla="*/ 3397681 h 3823683"/>
              <a:gd name="connsiteX25" fmla="*/ 5835383 w 8037833"/>
              <a:gd name="connsiteY25" fmla="*/ 3377529 h 3823683"/>
              <a:gd name="connsiteX26" fmla="*/ 5746050 w 8037833"/>
              <a:gd name="connsiteY26" fmla="*/ 3426142 h 3823683"/>
              <a:gd name="connsiteX27" fmla="*/ 5613670 w 8037833"/>
              <a:gd name="connsiteY27" fmla="*/ 3428671 h 3823683"/>
              <a:gd name="connsiteX28" fmla="*/ 5535334 w 8037833"/>
              <a:gd name="connsiteY28" fmla="*/ 3437044 h 3823683"/>
              <a:gd name="connsiteX29" fmla="*/ 5506940 w 8037833"/>
              <a:gd name="connsiteY29" fmla="*/ 3450999 h 3823683"/>
              <a:gd name="connsiteX30" fmla="*/ 5466372 w 8037833"/>
              <a:gd name="connsiteY30" fmla="*/ 3463245 h 3823683"/>
              <a:gd name="connsiteX31" fmla="*/ 5395833 w 8037833"/>
              <a:gd name="connsiteY31" fmla="*/ 3493194 h 3823683"/>
              <a:gd name="connsiteX32" fmla="*/ 5299224 w 8037833"/>
              <a:gd name="connsiteY32" fmla="*/ 3518930 h 3823683"/>
              <a:gd name="connsiteX33" fmla="*/ 5223043 w 8037833"/>
              <a:gd name="connsiteY33" fmla="*/ 3491664 h 3823683"/>
              <a:gd name="connsiteX34" fmla="*/ 5217733 w 8037833"/>
              <a:gd name="connsiteY34" fmla="*/ 3500463 h 3823683"/>
              <a:gd name="connsiteX35" fmla="*/ 5167992 w 8037833"/>
              <a:gd name="connsiteY35" fmla="*/ 3504085 h 3823683"/>
              <a:gd name="connsiteX36" fmla="*/ 4987020 w 8037833"/>
              <a:gd name="connsiteY36" fmla="*/ 3461263 h 3823683"/>
              <a:gd name="connsiteX37" fmla="*/ 4890003 w 8037833"/>
              <a:gd name="connsiteY37" fmla="*/ 3469874 h 3823683"/>
              <a:gd name="connsiteX38" fmla="*/ 4856654 w 8037833"/>
              <a:gd name="connsiteY38" fmla="*/ 3481880 h 3823683"/>
              <a:gd name="connsiteX39" fmla="*/ 4800711 w 8037833"/>
              <a:gd name="connsiteY39" fmla="*/ 3501441 h 3823683"/>
              <a:gd name="connsiteX40" fmla="*/ 4761569 w 8037833"/>
              <a:gd name="connsiteY40" fmla="*/ 3538103 h 3823683"/>
              <a:gd name="connsiteX41" fmla="*/ 4713734 w 8037833"/>
              <a:gd name="connsiteY41" fmla="*/ 3545724 h 3823683"/>
              <a:gd name="connsiteX42" fmla="*/ 4699169 w 8037833"/>
              <a:gd name="connsiteY42" fmla="*/ 3518988 h 3823683"/>
              <a:gd name="connsiteX43" fmla="*/ 4649120 w 8037833"/>
              <a:gd name="connsiteY43" fmla="*/ 3536392 h 3823683"/>
              <a:gd name="connsiteX44" fmla="*/ 4573578 w 8037833"/>
              <a:gd name="connsiteY44" fmla="*/ 3565923 h 3823683"/>
              <a:gd name="connsiteX45" fmla="*/ 4529117 w 8037833"/>
              <a:gd name="connsiteY45" fmla="*/ 3575592 h 3823683"/>
              <a:gd name="connsiteX46" fmla="*/ 4408641 w 8037833"/>
              <a:gd name="connsiteY46" fmla="*/ 3610000 h 3823683"/>
              <a:gd name="connsiteX47" fmla="*/ 4356402 w 8037833"/>
              <a:gd name="connsiteY47" fmla="*/ 3642792 h 3823683"/>
              <a:gd name="connsiteX48" fmla="*/ 4258044 w 8037833"/>
              <a:gd name="connsiteY48" fmla="*/ 3823683 h 3823683"/>
              <a:gd name="connsiteX49" fmla="*/ 4208725 w 8037833"/>
              <a:gd name="connsiteY49" fmla="*/ 3704841 h 3823683"/>
              <a:gd name="connsiteX50" fmla="*/ 4201632 w 8037833"/>
              <a:gd name="connsiteY50" fmla="*/ 3702602 h 3823683"/>
              <a:gd name="connsiteX51" fmla="*/ 4191289 w 8037833"/>
              <a:gd name="connsiteY51" fmla="*/ 3702380 h 3823683"/>
              <a:gd name="connsiteX52" fmla="*/ 4191039 w 8037833"/>
              <a:gd name="connsiteY52" fmla="*/ 3702831 h 3823683"/>
              <a:gd name="connsiteX53" fmla="*/ 4181340 w 8037833"/>
              <a:gd name="connsiteY53" fmla="*/ 3701729 h 3823683"/>
              <a:gd name="connsiteX54" fmla="*/ 4133816 w 8037833"/>
              <a:gd name="connsiteY54" fmla="*/ 3690565 h 3823683"/>
              <a:gd name="connsiteX55" fmla="*/ 4071732 w 8037833"/>
              <a:gd name="connsiteY55" fmla="*/ 3732513 h 3823683"/>
              <a:gd name="connsiteX56" fmla="*/ 4045924 w 8037833"/>
              <a:gd name="connsiteY56" fmla="*/ 3739404 h 3823683"/>
              <a:gd name="connsiteX57" fmla="*/ 4032171 w 8037833"/>
              <a:gd name="connsiteY57" fmla="*/ 3745523 h 3823683"/>
              <a:gd name="connsiteX58" fmla="*/ 4031335 w 8037833"/>
              <a:gd name="connsiteY58" fmla="*/ 3747479 h 3823683"/>
              <a:gd name="connsiteX59" fmla="*/ 3985774 w 8037833"/>
              <a:gd name="connsiteY59" fmla="*/ 3736547 h 3823683"/>
              <a:gd name="connsiteX60" fmla="*/ 3979769 w 8037833"/>
              <a:gd name="connsiteY60" fmla="*/ 3738769 h 3823683"/>
              <a:gd name="connsiteX61" fmla="*/ 3950014 w 8037833"/>
              <a:gd name="connsiteY61" fmla="*/ 3726942 h 3823683"/>
              <a:gd name="connsiteX62" fmla="*/ 3934671 w 8037833"/>
              <a:gd name="connsiteY62" fmla="*/ 3723339 h 3823683"/>
              <a:gd name="connsiteX63" fmla="*/ 3930274 w 8037833"/>
              <a:gd name="connsiteY63" fmla="*/ 3717148 h 3823683"/>
              <a:gd name="connsiteX64" fmla="*/ 3907660 w 8037833"/>
              <a:gd name="connsiteY64" fmla="*/ 3714456 h 3823683"/>
              <a:gd name="connsiteX65" fmla="*/ 3905087 w 8037833"/>
              <a:gd name="connsiteY65" fmla="*/ 3716098 h 3823683"/>
              <a:gd name="connsiteX66" fmla="*/ 3886347 w 8037833"/>
              <a:gd name="connsiteY66" fmla="*/ 3706620 h 3823683"/>
              <a:gd name="connsiteX67" fmla="*/ 3870533 w 8037833"/>
              <a:gd name="connsiteY67" fmla="*/ 3689905 h 3823683"/>
              <a:gd name="connsiteX68" fmla="*/ 3678563 w 8037833"/>
              <a:gd name="connsiteY68" fmla="*/ 3694486 h 3823683"/>
              <a:gd name="connsiteX69" fmla="*/ 3524121 w 8037833"/>
              <a:gd name="connsiteY69" fmla="*/ 3642736 h 3823683"/>
              <a:gd name="connsiteX70" fmla="*/ 3407752 w 8037833"/>
              <a:gd name="connsiteY70" fmla="*/ 3626590 h 3823683"/>
              <a:gd name="connsiteX71" fmla="*/ 3373519 w 8037833"/>
              <a:gd name="connsiteY71" fmla="*/ 3665785 h 3823683"/>
              <a:gd name="connsiteX72" fmla="*/ 3114267 w 8037833"/>
              <a:gd name="connsiteY72" fmla="*/ 3638983 h 3823683"/>
              <a:gd name="connsiteX73" fmla="*/ 3048270 w 8037833"/>
              <a:gd name="connsiteY73" fmla="*/ 3649949 h 3823683"/>
              <a:gd name="connsiteX74" fmla="*/ 2989722 w 8037833"/>
              <a:gd name="connsiteY74" fmla="*/ 3623230 h 3823683"/>
              <a:gd name="connsiteX75" fmla="*/ 2965734 w 8037833"/>
              <a:gd name="connsiteY75" fmla="*/ 3635676 h 3823683"/>
              <a:gd name="connsiteX76" fmla="*/ 2961603 w 8037833"/>
              <a:gd name="connsiteY76" fmla="*/ 3638221 h 3823683"/>
              <a:gd name="connsiteX77" fmla="*/ 2944959 w 8037833"/>
              <a:gd name="connsiteY77" fmla="*/ 3639723 h 3823683"/>
              <a:gd name="connsiteX78" fmla="*/ 2940402 w 8037833"/>
              <a:gd name="connsiteY78" fmla="*/ 3651000 h 3823683"/>
              <a:gd name="connsiteX79" fmla="*/ 2915449 w 8037833"/>
              <a:gd name="connsiteY79" fmla="*/ 3661039 h 3823683"/>
              <a:gd name="connsiteX80" fmla="*/ 2884777 w 8037833"/>
              <a:gd name="connsiteY80" fmla="*/ 3660775 h 3823683"/>
              <a:gd name="connsiteX81" fmla="*/ 2739034 w 8037833"/>
              <a:gd name="connsiteY81" fmla="*/ 3647396 h 3823683"/>
              <a:gd name="connsiteX82" fmla="*/ 2651827 w 8037833"/>
              <a:gd name="connsiteY82" fmla="*/ 3646306 h 3823683"/>
              <a:gd name="connsiteX83" fmla="*/ 2618680 w 8037833"/>
              <a:gd name="connsiteY83" fmla="*/ 3656755 h 3823683"/>
              <a:gd name="connsiteX84" fmla="*/ 2572404 w 8037833"/>
              <a:gd name="connsiteY84" fmla="*/ 3664043 h 3823683"/>
              <a:gd name="connsiteX85" fmla="*/ 2490721 w 8037833"/>
              <a:gd name="connsiteY85" fmla="*/ 3685313 h 3823683"/>
              <a:gd name="connsiteX86" fmla="*/ 2423704 w 8037833"/>
              <a:gd name="connsiteY86" fmla="*/ 3658079 h 3823683"/>
              <a:gd name="connsiteX87" fmla="*/ 2301172 w 8037833"/>
              <a:gd name="connsiteY87" fmla="*/ 3663053 h 3823683"/>
              <a:gd name="connsiteX88" fmla="*/ 2294102 w 8037833"/>
              <a:gd name="connsiteY88" fmla="*/ 3671151 h 3823683"/>
              <a:gd name="connsiteX89" fmla="*/ 2238966 w 8037833"/>
              <a:gd name="connsiteY89" fmla="*/ 3668777 h 3823683"/>
              <a:gd name="connsiteX90" fmla="*/ 2046240 w 8037833"/>
              <a:gd name="connsiteY90" fmla="*/ 3604535 h 3823683"/>
              <a:gd name="connsiteX91" fmla="*/ 1938480 w 8037833"/>
              <a:gd name="connsiteY91" fmla="*/ 3601439 h 3823683"/>
              <a:gd name="connsiteX92" fmla="*/ 1900166 w 8037833"/>
              <a:gd name="connsiteY92" fmla="*/ 3609358 h 3823683"/>
              <a:gd name="connsiteX93" fmla="*/ 1835976 w 8037833"/>
              <a:gd name="connsiteY93" fmla="*/ 3622065 h 3823683"/>
              <a:gd name="connsiteX94" fmla="*/ 1787830 w 8037833"/>
              <a:gd name="connsiteY94" fmla="*/ 3653768 h 3823683"/>
              <a:gd name="connsiteX95" fmla="*/ 1734224 w 8037833"/>
              <a:gd name="connsiteY95" fmla="*/ 3655593 h 3823683"/>
              <a:gd name="connsiteX96" fmla="*/ 1721989 w 8037833"/>
              <a:gd name="connsiteY96" fmla="*/ 3627298 h 3823683"/>
              <a:gd name="connsiteX97" fmla="*/ 1664576 w 8037833"/>
              <a:gd name="connsiteY97" fmla="*/ 3638572 h 3823683"/>
              <a:gd name="connsiteX98" fmla="*/ 1577459 w 8037833"/>
              <a:gd name="connsiteY98" fmla="*/ 3658824 h 3823683"/>
              <a:gd name="connsiteX99" fmla="*/ 1527269 w 8037833"/>
              <a:gd name="connsiteY99" fmla="*/ 3663088 h 3823683"/>
              <a:gd name="connsiteX100" fmla="*/ 1390118 w 8037833"/>
              <a:gd name="connsiteY100" fmla="*/ 3682789 h 3823683"/>
              <a:gd name="connsiteX101" fmla="*/ 1252698 w 8037833"/>
              <a:gd name="connsiteY101" fmla="*/ 3708662 h 3823683"/>
              <a:gd name="connsiteX102" fmla="*/ 1171039 w 8037833"/>
              <a:gd name="connsiteY102" fmla="*/ 3758642 h 3823683"/>
              <a:gd name="connsiteX103" fmla="*/ 1058106 w 8037833"/>
              <a:gd name="connsiteY103" fmla="*/ 3776166 h 3823683"/>
              <a:gd name="connsiteX104" fmla="*/ 1039167 w 8037833"/>
              <a:gd name="connsiteY104" fmla="*/ 3784177 h 3823683"/>
              <a:gd name="connsiteX105" fmla="*/ 1012958 w 8037833"/>
              <a:gd name="connsiteY105" fmla="*/ 3779206 h 3823683"/>
              <a:gd name="connsiteX106" fmla="*/ 907906 w 8037833"/>
              <a:gd name="connsiteY106" fmla="*/ 3757678 h 3823683"/>
              <a:gd name="connsiteX107" fmla="*/ 825226 w 8037833"/>
              <a:gd name="connsiteY107" fmla="*/ 3726369 h 3823683"/>
              <a:gd name="connsiteX108" fmla="*/ 722264 w 8037833"/>
              <a:gd name="connsiteY108" fmla="*/ 3747612 h 3823683"/>
              <a:gd name="connsiteX109" fmla="*/ 659460 w 8037833"/>
              <a:gd name="connsiteY109" fmla="*/ 3740429 h 3823683"/>
              <a:gd name="connsiteX110" fmla="*/ 556552 w 8037833"/>
              <a:gd name="connsiteY110" fmla="*/ 3697934 h 3823683"/>
              <a:gd name="connsiteX111" fmla="*/ 421042 w 8037833"/>
              <a:gd name="connsiteY111" fmla="*/ 3709912 h 3823683"/>
              <a:gd name="connsiteX112" fmla="*/ 393295 w 8037833"/>
              <a:gd name="connsiteY112" fmla="*/ 3753097 h 3823683"/>
              <a:gd name="connsiteX113" fmla="*/ 355918 w 8037833"/>
              <a:gd name="connsiteY113" fmla="*/ 3779172 h 3823683"/>
              <a:gd name="connsiteX114" fmla="*/ 339711 w 8037833"/>
              <a:gd name="connsiteY114" fmla="*/ 3718242 h 3823683"/>
              <a:gd name="connsiteX115" fmla="*/ 222239 w 8037833"/>
              <a:gd name="connsiteY115" fmla="*/ 3672335 h 3823683"/>
              <a:gd name="connsiteX116" fmla="*/ 163578 w 8037833"/>
              <a:gd name="connsiteY116" fmla="*/ 3656292 h 3823683"/>
              <a:gd name="connsiteX117" fmla="*/ 72220 w 8037833"/>
              <a:gd name="connsiteY117" fmla="*/ 3645272 h 3823683"/>
              <a:gd name="connsiteX118" fmla="*/ 44395 w 8037833"/>
              <a:gd name="connsiteY118" fmla="*/ 3639455 h 3823683"/>
              <a:gd name="connsiteX119" fmla="*/ 1962 w 8037833"/>
              <a:gd name="connsiteY119" fmla="*/ 3635948 h 3823683"/>
              <a:gd name="connsiteX120" fmla="*/ 0 w 8037833"/>
              <a:gd name="connsiteY120" fmla="*/ 3635261 h 3823683"/>
              <a:gd name="connsiteX121" fmla="*/ 0 w 8037833"/>
              <a:gd name="connsiteY121" fmla="*/ 12763 h 3823683"/>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21042 w 8037833"/>
              <a:gd name="connsiteY111" fmla="*/ 3709912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32153 w 8037833"/>
              <a:gd name="connsiteY70" fmla="*/ 366778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32153 w 8037833"/>
              <a:gd name="connsiteY70" fmla="*/ 366778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111718 w 8037833"/>
              <a:gd name="connsiteY21" fmla="*/ 3357536 h 3784177"/>
              <a:gd name="connsiteX22" fmla="*/ 5949057 w 8037833"/>
              <a:gd name="connsiteY22" fmla="*/ 3379652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52283 w 8037833"/>
              <a:gd name="connsiteY20" fmla="*/ 3374762 h 3784177"/>
              <a:gd name="connsiteX21" fmla="*/ 6111718 w 8037833"/>
              <a:gd name="connsiteY21" fmla="*/ 3357536 h 3784177"/>
              <a:gd name="connsiteX22" fmla="*/ 5949057 w 8037833"/>
              <a:gd name="connsiteY22" fmla="*/ 3379652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52283 w 8037833"/>
              <a:gd name="connsiteY20" fmla="*/ 3374762 h 3784177"/>
              <a:gd name="connsiteX21" fmla="*/ 6111718 w 8037833"/>
              <a:gd name="connsiteY21" fmla="*/ 3357536 h 3784177"/>
              <a:gd name="connsiteX22" fmla="*/ 6022263 w 8037833"/>
              <a:gd name="connsiteY22" fmla="*/ 3359057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2989722 w 8037833"/>
              <a:gd name="connsiteY71" fmla="*/ 3623230 h 3784177"/>
              <a:gd name="connsiteX72" fmla="*/ 2965734 w 8037833"/>
              <a:gd name="connsiteY72" fmla="*/ 3635676 h 3784177"/>
              <a:gd name="connsiteX73" fmla="*/ 2961603 w 8037833"/>
              <a:gd name="connsiteY73" fmla="*/ 3638221 h 3784177"/>
              <a:gd name="connsiteX74" fmla="*/ 2944959 w 8037833"/>
              <a:gd name="connsiteY74" fmla="*/ 3639723 h 3784177"/>
              <a:gd name="connsiteX75" fmla="*/ 2940402 w 8037833"/>
              <a:gd name="connsiteY75" fmla="*/ 3651000 h 3784177"/>
              <a:gd name="connsiteX76" fmla="*/ 2915449 w 8037833"/>
              <a:gd name="connsiteY76" fmla="*/ 3661039 h 3784177"/>
              <a:gd name="connsiteX77" fmla="*/ 2884777 w 8037833"/>
              <a:gd name="connsiteY77" fmla="*/ 3660775 h 3784177"/>
              <a:gd name="connsiteX78" fmla="*/ 2739034 w 8037833"/>
              <a:gd name="connsiteY78" fmla="*/ 3647396 h 3784177"/>
              <a:gd name="connsiteX79" fmla="*/ 2651827 w 8037833"/>
              <a:gd name="connsiteY79" fmla="*/ 3646306 h 3784177"/>
              <a:gd name="connsiteX80" fmla="*/ 2618680 w 8037833"/>
              <a:gd name="connsiteY80" fmla="*/ 3656755 h 3784177"/>
              <a:gd name="connsiteX81" fmla="*/ 2572404 w 8037833"/>
              <a:gd name="connsiteY81" fmla="*/ 3664043 h 3784177"/>
              <a:gd name="connsiteX82" fmla="*/ 2490721 w 8037833"/>
              <a:gd name="connsiteY82" fmla="*/ 3685313 h 3784177"/>
              <a:gd name="connsiteX83" fmla="*/ 2423704 w 8037833"/>
              <a:gd name="connsiteY83" fmla="*/ 3658079 h 3784177"/>
              <a:gd name="connsiteX84" fmla="*/ 2301172 w 8037833"/>
              <a:gd name="connsiteY84" fmla="*/ 3663053 h 3784177"/>
              <a:gd name="connsiteX85" fmla="*/ 2294102 w 8037833"/>
              <a:gd name="connsiteY85" fmla="*/ 3671151 h 3784177"/>
              <a:gd name="connsiteX86" fmla="*/ 2238966 w 8037833"/>
              <a:gd name="connsiteY86" fmla="*/ 3668777 h 3784177"/>
              <a:gd name="connsiteX87" fmla="*/ 2082844 w 8037833"/>
              <a:gd name="connsiteY87" fmla="*/ 3631994 h 3784177"/>
              <a:gd name="connsiteX88" fmla="*/ 1938480 w 8037833"/>
              <a:gd name="connsiteY88" fmla="*/ 3601439 h 3784177"/>
              <a:gd name="connsiteX89" fmla="*/ 1900166 w 8037833"/>
              <a:gd name="connsiteY89" fmla="*/ 3609358 h 3784177"/>
              <a:gd name="connsiteX90" fmla="*/ 1835976 w 8037833"/>
              <a:gd name="connsiteY90" fmla="*/ 3622065 h 3784177"/>
              <a:gd name="connsiteX91" fmla="*/ 1787830 w 8037833"/>
              <a:gd name="connsiteY91" fmla="*/ 3633173 h 3784177"/>
              <a:gd name="connsiteX92" fmla="*/ 1734224 w 8037833"/>
              <a:gd name="connsiteY92" fmla="*/ 3655593 h 3784177"/>
              <a:gd name="connsiteX93" fmla="*/ 1721989 w 8037833"/>
              <a:gd name="connsiteY93" fmla="*/ 3627298 h 3784177"/>
              <a:gd name="connsiteX94" fmla="*/ 1664576 w 8037833"/>
              <a:gd name="connsiteY94" fmla="*/ 3638572 h 3784177"/>
              <a:gd name="connsiteX95" fmla="*/ 1577459 w 8037833"/>
              <a:gd name="connsiteY95" fmla="*/ 3658824 h 3784177"/>
              <a:gd name="connsiteX96" fmla="*/ 1527269 w 8037833"/>
              <a:gd name="connsiteY96" fmla="*/ 3663088 h 3784177"/>
              <a:gd name="connsiteX97" fmla="*/ 1390118 w 8037833"/>
              <a:gd name="connsiteY97" fmla="*/ 3682789 h 3784177"/>
              <a:gd name="connsiteX98" fmla="*/ 1252698 w 8037833"/>
              <a:gd name="connsiteY98" fmla="*/ 3708662 h 3784177"/>
              <a:gd name="connsiteX99" fmla="*/ 1171039 w 8037833"/>
              <a:gd name="connsiteY99" fmla="*/ 3758642 h 3784177"/>
              <a:gd name="connsiteX100" fmla="*/ 1058106 w 8037833"/>
              <a:gd name="connsiteY100" fmla="*/ 3776166 h 3784177"/>
              <a:gd name="connsiteX101" fmla="*/ 1039167 w 8037833"/>
              <a:gd name="connsiteY101" fmla="*/ 3784177 h 3784177"/>
              <a:gd name="connsiteX102" fmla="*/ 1012958 w 8037833"/>
              <a:gd name="connsiteY102" fmla="*/ 3779206 h 3784177"/>
              <a:gd name="connsiteX103" fmla="*/ 907906 w 8037833"/>
              <a:gd name="connsiteY103" fmla="*/ 3757678 h 3784177"/>
              <a:gd name="connsiteX104" fmla="*/ 825226 w 8037833"/>
              <a:gd name="connsiteY104" fmla="*/ 3726369 h 3784177"/>
              <a:gd name="connsiteX105" fmla="*/ 722264 w 8037833"/>
              <a:gd name="connsiteY105" fmla="*/ 3747612 h 3784177"/>
              <a:gd name="connsiteX106" fmla="*/ 659460 w 8037833"/>
              <a:gd name="connsiteY106" fmla="*/ 3740429 h 3784177"/>
              <a:gd name="connsiteX107" fmla="*/ 556552 w 8037833"/>
              <a:gd name="connsiteY107" fmla="*/ 3739124 h 3784177"/>
              <a:gd name="connsiteX108" fmla="*/ 445444 w 8037833"/>
              <a:gd name="connsiteY108" fmla="*/ 3764831 h 3784177"/>
              <a:gd name="connsiteX109" fmla="*/ 393295 w 8037833"/>
              <a:gd name="connsiteY109" fmla="*/ 3753097 h 3784177"/>
              <a:gd name="connsiteX110" fmla="*/ 339711 w 8037833"/>
              <a:gd name="connsiteY110" fmla="*/ 3718242 h 3784177"/>
              <a:gd name="connsiteX111" fmla="*/ 222239 w 8037833"/>
              <a:gd name="connsiteY111" fmla="*/ 3672335 h 3784177"/>
              <a:gd name="connsiteX112" fmla="*/ 163578 w 8037833"/>
              <a:gd name="connsiteY112" fmla="*/ 3656292 h 3784177"/>
              <a:gd name="connsiteX113" fmla="*/ 72220 w 8037833"/>
              <a:gd name="connsiteY113" fmla="*/ 3645272 h 3784177"/>
              <a:gd name="connsiteX114" fmla="*/ 44395 w 8037833"/>
              <a:gd name="connsiteY114" fmla="*/ 3639455 h 3784177"/>
              <a:gd name="connsiteX115" fmla="*/ 1962 w 8037833"/>
              <a:gd name="connsiteY115" fmla="*/ 3635948 h 3784177"/>
              <a:gd name="connsiteX116" fmla="*/ 0 w 8037833"/>
              <a:gd name="connsiteY116" fmla="*/ 3635261 h 3784177"/>
              <a:gd name="connsiteX117" fmla="*/ 0 w 8037833"/>
              <a:gd name="connsiteY11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99169 w 8037833"/>
              <a:gd name="connsiteY39" fmla="*/ 3518988 h 3784177"/>
              <a:gd name="connsiteX40" fmla="*/ 4649120 w 8037833"/>
              <a:gd name="connsiteY40" fmla="*/ 3536392 h 3784177"/>
              <a:gd name="connsiteX41" fmla="*/ 4573578 w 8037833"/>
              <a:gd name="connsiteY41" fmla="*/ 3565923 h 3784177"/>
              <a:gd name="connsiteX42" fmla="*/ 4529117 w 8037833"/>
              <a:gd name="connsiteY42" fmla="*/ 3575592 h 3784177"/>
              <a:gd name="connsiteX43" fmla="*/ 4408641 w 8037833"/>
              <a:gd name="connsiteY43" fmla="*/ 3610000 h 3784177"/>
              <a:gd name="connsiteX44" fmla="*/ 4356402 w 8037833"/>
              <a:gd name="connsiteY44" fmla="*/ 3642792 h 3784177"/>
              <a:gd name="connsiteX45" fmla="*/ 4270245 w 8037833"/>
              <a:gd name="connsiteY45" fmla="*/ 3665789 h 3784177"/>
              <a:gd name="connsiteX46" fmla="*/ 4208725 w 8037833"/>
              <a:gd name="connsiteY46" fmla="*/ 3704841 h 3784177"/>
              <a:gd name="connsiteX47" fmla="*/ 4201632 w 8037833"/>
              <a:gd name="connsiteY47" fmla="*/ 3702602 h 3784177"/>
              <a:gd name="connsiteX48" fmla="*/ 4191289 w 8037833"/>
              <a:gd name="connsiteY48" fmla="*/ 3702380 h 3784177"/>
              <a:gd name="connsiteX49" fmla="*/ 4191039 w 8037833"/>
              <a:gd name="connsiteY49" fmla="*/ 3702831 h 3784177"/>
              <a:gd name="connsiteX50" fmla="*/ 4181340 w 8037833"/>
              <a:gd name="connsiteY50" fmla="*/ 3701729 h 3784177"/>
              <a:gd name="connsiteX51" fmla="*/ 4133816 w 8037833"/>
              <a:gd name="connsiteY51" fmla="*/ 3690565 h 3784177"/>
              <a:gd name="connsiteX52" fmla="*/ 4071732 w 8037833"/>
              <a:gd name="connsiteY52" fmla="*/ 3732513 h 3784177"/>
              <a:gd name="connsiteX53" fmla="*/ 4045924 w 8037833"/>
              <a:gd name="connsiteY53" fmla="*/ 3739404 h 3784177"/>
              <a:gd name="connsiteX54" fmla="*/ 4032171 w 8037833"/>
              <a:gd name="connsiteY54" fmla="*/ 3745523 h 3784177"/>
              <a:gd name="connsiteX55" fmla="*/ 4031335 w 8037833"/>
              <a:gd name="connsiteY55" fmla="*/ 3747479 h 3784177"/>
              <a:gd name="connsiteX56" fmla="*/ 3985774 w 8037833"/>
              <a:gd name="connsiteY56" fmla="*/ 3736547 h 3784177"/>
              <a:gd name="connsiteX57" fmla="*/ 3979769 w 8037833"/>
              <a:gd name="connsiteY57" fmla="*/ 3738769 h 3784177"/>
              <a:gd name="connsiteX58" fmla="*/ 3950014 w 8037833"/>
              <a:gd name="connsiteY58" fmla="*/ 3726942 h 3784177"/>
              <a:gd name="connsiteX59" fmla="*/ 3934671 w 8037833"/>
              <a:gd name="connsiteY59" fmla="*/ 3723339 h 3784177"/>
              <a:gd name="connsiteX60" fmla="*/ 3930274 w 8037833"/>
              <a:gd name="connsiteY60" fmla="*/ 3717148 h 3784177"/>
              <a:gd name="connsiteX61" fmla="*/ 3907660 w 8037833"/>
              <a:gd name="connsiteY61" fmla="*/ 3714456 h 3784177"/>
              <a:gd name="connsiteX62" fmla="*/ 3905087 w 8037833"/>
              <a:gd name="connsiteY62" fmla="*/ 3716098 h 3784177"/>
              <a:gd name="connsiteX63" fmla="*/ 3886347 w 8037833"/>
              <a:gd name="connsiteY63" fmla="*/ 3706620 h 3784177"/>
              <a:gd name="connsiteX64" fmla="*/ 3870533 w 8037833"/>
              <a:gd name="connsiteY64" fmla="*/ 3689905 h 3784177"/>
              <a:gd name="connsiteX65" fmla="*/ 3678563 w 8037833"/>
              <a:gd name="connsiteY65" fmla="*/ 3694486 h 3784177"/>
              <a:gd name="connsiteX66" fmla="*/ 3524121 w 8037833"/>
              <a:gd name="connsiteY66" fmla="*/ 3642736 h 3784177"/>
              <a:gd name="connsiteX67" fmla="*/ 3432153 w 8037833"/>
              <a:gd name="connsiteY67" fmla="*/ 3667780 h 3784177"/>
              <a:gd name="connsiteX68" fmla="*/ 3373519 w 8037833"/>
              <a:gd name="connsiteY68" fmla="*/ 3665785 h 3784177"/>
              <a:gd name="connsiteX69" fmla="*/ 3114267 w 8037833"/>
              <a:gd name="connsiteY69" fmla="*/ 3638983 h 3784177"/>
              <a:gd name="connsiteX70" fmla="*/ 2989722 w 8037833"/>
              <a:gd name="connsiteY70" fmla="*/ 3623230 h 3784177"/>
              <a:gd name="connsiteX71" fmla="*/ 2965734 w 8037833"/>
              <a:gd name="connsiteY71" fmla="*/ 3635676 h 3784177"/>
              <a:gd name="connsiteX72" fmla="*/ 2961603 w 8037833"/>
              <a:gd name="connsiteY72" fmla="*/ 3638221 h 3784177"/>
              <a:gd name="connsiteX73" fmla="*/ 2944959 w 8037833"/>
              <a:gd name="connsiteY73" fmla="*/ 3639723 h 3784177"/>
              <a:gd name="connsiteX74" fmla="*/ 2940402 w 8037833"/>
              <a:gd name="connsiteY74" fmla="*/ 3651000 h 3784177"/>
              <a:gd name="connsiteX75" fmla="*/ 2915449 w 8037833"/>
              <a:gd name="connsiteY75" fmla="*/ 3661039 h 3784177"/>
              <a:gd name="connsiteX76" fmla="*/ 2884777 w 8037833"/>
              <a:gd name="connsiteY76" fmla="*/ 3660775 h 3784177"/>
              <a:gd name="connsiteX77" fmla="*/ 2739034 w 8037833"/>
              <a:gd name="connsiteY77" fmla="*/ 3647396 h 3784177"/>
              <a:gd name="connsiteX78" fmla="*/ 2651827 w 8037833"/>
              <a:gd name="connsiteY78" fmla="*/ 3646306 h 3784177"/>
              <a:gd name="connsiteX79" fmla="*/ 2618680 w 8037833"/>
              <a:gd name="connsiteY79" fmla="*/ 3656755 h 3784177"/>
              <a:gd name="connsiteX80" fmla="*/ 2572404 w 8037833"/>
              <a:gd name="connsiteY80" fmla="*/ 3664043 h 3784177"/>
              <a:gd name="connsiteX81" fmla="*/ 2490721 w 8037833"/>
              <a:gd name="connsiteY81" fmla="*/ 3685313 h 3784177"/>
              <a:gd name="connsiteX82" fmla="*/ 2423704 w 8037833"/>
              <a:gd name="connsiteY82" fmla="*/ 3658079 h 3784177"/>
              <a:gd name="connsiteX83" fmla="*/ 2301172 w 8037833"/>
              <a:gd name="connsiteY83" fmla="*/ 3663053 h 3784177"/>
              <a:gd name="connsiteX84" fmla="*/ 2294102 w 8037833"/>
              <a:gd name="connsiteY84" fmla="*/ 3671151 h 3784177"/>
              <a:gd name="connsiteX85" fmla="*/ 2238966 w 8037833"/>
              <a:gd name="connsiteY85" fmla="*/ 3668777 h 3784177"/>
              <a:gd name="connsiteX86" fmla="*/ 2082844 w 8037833"/>
              <a:gd name="connsiteY86" fmla="*/ 3631994 h 3784177"/>
              <a:gd name="connsiteX87" fmla="*/ 1938480 w 8037833"/>
              <a:gd name="connsiteY87" fmla="*/ 3601439 h 3784177"/>
              <a:gd name="connsiteX88" fmla="*/ 1900166 w 8037833"/>
              <a:gd name="connsiteY88" fmla="*/ 3609358 h 3784177"/>
              <a:gd name="connsiteX89" fmla="*/ 1835976 w 8037833"/>
              <a:gd name="connsiteY89" fmla="*/ 3622065 h 3784177"/>
              <a:gd name="connsiteX90" fmla="*/ 1787830 w 8037833"/>
              <a:gd name="connsiteY90" fmla="*/ 3633173 h 3784177"/>
              <a:gd name="connsiteX91" fmla="*/ 1734224 w 8037833"/>
              <a:gd name="connsiteY91" fmla="*/ 3655593 h 3784177"/>
              <a:gd name="connsiteX92" fmla="*/ 1721989 w 8037833"/>
              <a:gd name="connsiteY92" fmla="*/ 3627298 h 3784177"/>
              <a:gd name="connsiteX93" fmla="*/ 1664576 w 8037833"/>
              <a:gd name="connsiteY93" fmla="*/ 3638572 h 3784177"/>
              <a:gd name="connsiteX94" fmla="*/ 1577459 w 8037833"/>
              <a:gd name="connsiteY94" fmla="*/ 3658824 h 3784177"/>
              <a:gd name="connsiteX95" fmla="*/ 1527269 w 8037833"/>
              <a:gd name="connsiteY95" fmla="*/ 3663088 h 3784177"/>
              <a:gd name="connsiteX96" fmla="*/ 1390118 w 8037833"/>
              <a:gd name="connsiteY96" fmla="*/ 3682789 h 3784177"/>
              <a:gd name="connsiteX97" fmla="*/ 1252698 w 8037833"/>
              <a:gd name="connsiteY97" fmla="*/ 3708662 h 3784177"/>
              <a:gd name="connsiteX98" fmla="*/ 1171039 w 8037833"/>
              <a:gd name="connsiteY98" fmla="*/ 3758642 h 3784177"/>
              <a:gd name="connsiteX99" fmla="*/ 1058106 w 8037833"/>
              <a:gd name="connsiteY99" fmla="*/ 3776166 h 3784177"/>
              <a:gd name="connsiteX100" fmla="*/ 1039167 w 8037833"/>
              <a:gd name="connsiteY100" fmla="*/ 3784177 h 3784177"/>
              <a:gd name="connsiteX101" fmla="*/ 1012958 w 8037833"/>
              <a:gd name="connsiteY101" fmla="*/ 3779206 h 3784177"/>
              <a:gd name="connsiteX102" fmla="*/ 907906 w 8037833"/>
              <a:gd name="connsiteY102" fmla="*/ 3757678 h 3784177"/>
              <a:gd name="connsiteX103" fmla="*/ 825226 w 8037833"/>
              <a:gd name="connsiteY103" fmla="*/ 3726369 h 3784177"/>
              <a:gd name="connsiteX104" fmla="*/ 722264 w 8037833"/>
              <a:gd name="connsiteY104" fmla="*/ 3747612 h 3784177"/>
              <a:gd name="connsiteX105" fmla="*/ 659460 w 8037833"/>
              <a:gd name="connsiteY105" fmla="*/ 3740429 h 3784177"/>
              <a:gd name="connsiteX106" fmla="*/ 556552 w 8037833"/>
              <a:gd name="connsiteY106" fmla="*/ 3739124 h 3784177"/>
              <a:gd name="connsiteX107" fmla="*/ 445444 w 8037833"/>
              <a:gd name="connsiteY107" fmla="*/ 3764831 h 3784177"/>
              <a:gd name="connsiteX108" fmla="*/ 393295 w 8037833"/>
              <a:gd name="connsiteY108" fmla="*/ 3753097 h 3784177"/>
              <a:gd name="connsiteX109" fmla="*/ 339711 w 8037833"/>
              <a:gd name="connsiteY109" fmla="*/ 3718242 h 3784177"/>
              <a:gd name="connsiteX110" fmla="*/ 222239 w 8037833"/>
              <a:gd name="connsiteY110" fmla="*/ 3672335 h 3784177"/>
              <a:gd name="connsiteX111" fmla="*/ 163578 w 8037833"/>
              <a:gd name="connsiteY111" fmla="*/ 3656292 h 3784177"/>
              <a:gd name="connsiteX112" fmla="*/ 72220 w 8037833"/>
              <a:gd name="connsiteY112" fmla="*/ 3645272 h 3784177"/>
              <a:gd name="connsiteX113" fmla="*/ 44395 w 8037833"/>
              <a:gd name="connsiteY113" fmla="*/ 3639455 h 3784177"/>
              <a:gd name="connsiteX114" fmla="*/ 1962 w 8037833"/>
              <a:gd name="connsiteY114" fmla="*/ 3635948 h 3784177"/>
              <a:gd name="connsiteX115" fmla="*/ 0 w 8037833"/>
              <a:gd name="connsiteY115" fmla="*/ 3635261 h 3784177"/>
              <a:gd name="connsiteX116" fmla="*/ 0 w 8037833"/>
              <a:gd name="connsiteY11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90721 w 8037833"/>
              <a:gd name="connsiteY80" fmla="*/ 3685313 h 3784177"/>
              <a:gd name="connsiteX81" fmla="*/ 2423704 w 8037833"/>
              <a:gd name="connsiteY81" fmla="*/ 3658079 h 3784177"/>
              <a:gd name="connsiteX82" fmla="*/ 2301172 w 8037833"/>
              <a:gd name="connsiteY82" fmla="*/ 3663053 h 3784177"/>
              <a:gd name="connsiteX83" fmla="*/ 2294102 w 8037833"/>
              <a:gd name="connsiteY83" fmla="*/ 3671151 h 3784177"/>
              <a:gd name="connsiteX84" fmla="*/ 2238966 w 8037833"/>
              <a:gd name="connsiteY84" fmla="*/ 3668777 h 3784177"/>
              <a:gd name="connsiteX85" fmla="*/ 2082844 w 8037833"/>
              <a:gd name="connsiteY85" fmla="*/ 3631994 h 3784177"/>
              <a:gd name="connsiteX86" fmla="*/ 1938480 w 8037833"/>
              <a:gd name="connsiteY86" fmla="*/ 3601439 h 3784177"/>
              <a:gd name="connsiteX87" fmla="*/ 1900166 w 8037833"/>
              <a:gd name="connsiteY87" fmla="*/ 3609358 h 3784177"/>
              <a:gd name="connsiteX88" fmla="*/ 1835976 w 8037833"/>
              <a:gd name="connsiteY88" fmla="*/ 3622065 h 3784177"/>
              <a:gd name="connsiteX89" fmla="*/ 1787830 w 8037833"/>
              <a:gd name="connsiteY89" fmla="*/ 3633173 h 3784177"/>
              <a:gd name="connsiteX90" fmla="*/ 1734224 w 8037833"/>
              <a:gd name="connsiteY90" fmla="*/ 3655593 h 3784177"/>
              <a:gd name="connsiteX91" fmla="*/ 1721989 w 8037833"/>
              <a:gd name="connsiteY91" fmla="*/ 3627298 h 3784177"/>
              <a:gd name="connsiteX92" fmla="*/ 1664576 w 8037833"/>
              <a:gd name="connsiteY92" fmla="*/ 3638572 h 3784177"/>
              <a:gd name="connsiteX93" fmla="*/ 1577459 w 8037833"/>
              <a:gd name="connsiteY93" fmla="*/ 3658824 h 3784177"/>
              <a:gd name="connsiteX94" fmla="*/ 1527269 w 8037833"/>
              <a:gd name="connsiteY94" fmla="*/ 3663088 h 3784177"/>
              <a:gd name="connsiteX95" fmla="*/ 1390118 w 8037833"/>
              <a:gd name="connsiteY95" fmla="*/ 3682789 h 3784177"/>
              <a:gd name="connsiteX96" fmla="*/ 1252698 w 8037833"/>
              <a:gd name="connsiteY96" fmla="*/ 3708662 h 3784177"/>
              <a:gd name="connsiteX97" fmla="*/ 1171039 w 8037833"/>
              <a:gd name="connsiteY97" fmla="*/ 3758642 h 3784177"/>
              <a:gd name="connsiteX98" fmla="*/ 1058106 w 8037833"/>
              <a:gd name="connsiteY98" fmla="*/ 3776166 h 3784177"/>
              <a:gd name="connsiteX99" fmla="*/ 1039167 w 8037833"/>
              <a:gd name="connsiteY99" fmla="*/ 3784177 h 3784177"/>
              <a:gd name="connsiteX100" fmla="*/ 1012958 w 8037833"/>
              <a:gd name="connsiteY100" fmla="*/ 3779206 h 3784177"/>
              <a:gd name="connsiteX101" fmla="*/ 907906 w 8037833"/>
              <a:gd name="connsiteY101" fmla="*/ 3757678 h 3784177"/>
              <a:gd name="connsiteX102" fmla="*/ 825226 w 8037833"/>
              <a:gd name="connsiteY102" fmla="*/ 3726369 h 3784177"/>
              <a:gd name="connsiteX103" fmla="*/ 722264 w 8037833"/>
              <a:gd name="connsiteY103" fmla="*/ 3747612 h 3784177"/>
              <a:gd name="connsiteX104" fmla="*/ 659460 w 8037833"/>
              <a:gd name="connsiteY104" fmla="*/ 3740429 h 3784177"/>
              <a:gd name="connsiteX105" fmla="*/ 556552 w 8037833"/>
              <a:gd name="connsiteY105" fmla="*/ 3739124 h 3784177"/>
              <a:gd name="connsiteX106" fmla="*/ 445444 w 8037833"/>
              <a:gd name="connsiteY106" fmla="*/ 3764831 h 3784177"/>
              <a:gd name="connsiteX107" fmla="*/ 393295 w 8037833"/>
              <a:gd name="connsiteY107" fmla="*/ 3753097 h 3784177"/>
              <a:gd name="connsiteX108" fmla="*/ 339711 w 8037833"/>
              <a:gd name="connsiteY108" fmla="*/ 3718242 h 3784177"/>
              <a:gd name="connsiteX109" fmla="*/ 222239 w 8037833"/>
              <a:gd name="connsiteY109" fmla="*/ 3672335 h 3784177"/>
              <a:gd name="connsiteX110" fmla="*/ 163578 w 8037833"/>
              <a:gd name="connsiteY110" fmla="*/ 3656292 h 3784177"/>
              <a:gd name="connsiteX111" fmla="*/ 72220 w 8037833"/>
              <a:gd name="connsiteY111" fmla="*/ 3645272 h 3784177"/>
              <a:gd name="connsiteX112" fmla="*/ 44395 w 8037833"/>
              <a:gd name="connsiteY112" fmla="*/ 3639455 h 3784177"/>
              <a:gd name="connsiteX113" fmla="*/ 1962 w 8037833"/>
              <a:gd name="connsiteY113" fmla="*/ 3635948 h 3784177"/>
              <a:gd name="connsiteX114" fmla="*/ 0 w 8037833"/>
              <a:gd name="connsiteY114" fmla="*/ 3635261 h 3784177"/>
              <a:gd name="connsiteX115" fmla="*/ 0 w 8037833"/>
              <a:gd name="connsiteY11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835976 w 8037833"/>
              <a:gd name="connsiteY87" fmla="*/ 3622065 h 3784177"/>
              <a:gd name="connsiteX88" fmla="*/ 1787830 w 8037833"/>
              <a:gd name="connsiteY88" fmla="*/ 3633173 h 3784177"/>
              <a:gd name="connsiteX89" fmla="*/ 1734224 w 8037833"/>
              <a:gd name="connsiteY89" fmla="*/ 3655593 h 3784177"/>
              <a:gd name="connsiteX90" fmla="*/ 1721989 w 8037833"/>
              <a:gd name="connsiteY90" fmla="*/ 3627298 h 3784177"/>
              <a:gd name="connsiteX91" fmla="*/ 1664576 w 8037833"/>
              <a:gd name="connsiteY91" fmla="*/ 3638572 h 3784177"/>
              <a:gd name="connsiteX92" fmla="*/ 1577459 w 8037833"/>
              <a:gd name="connsiteY92" fmla="*/ 3658824 h 3784177"/>
              <a:gd name="connsiteX93" fmla="*/ 1527269 w 8037833"/>
              <a:gd name="connsiteY93" fmla="*/ 3663088 h 3784177"/>
              <a:gd name="connsiteX94" fmla="*/ 1390118 w 8037833"/>
              <a:gd name="connsiteY94" fmla="*/ 3682789 h 3784177"/>
              <a:gd name="connsiteX95" fmla="*/ 1252698 w 8037833"/>
              <a:gd name="connsiteY95" fmla="*/ 3708662 h 3784177"/>
              <a:gd name="connsiteX96" fmla="*/ 1171039 w 8037833"/>
              <a:gd name="connsiteY96" fmla="*/ 3758642 h 3784177"/>
              <a:gd name="connsiteX97" fmla="*/ 1058106 w 8037833"/>
              <a:gd name="connsiteY97" fmla="*/ 3776166 h 3784177"/>
              <a:gd name="connsiteX98" fmla="*/ 1039167 w 8037833"/>
              <a:gd name="connsiteY98" fmla="*/ 3784177 h 3784177"/>
              <a:gd name="connsiteX99" fmla="*/ 1012958 w 8037833"/>
              <a:gd name="connsiteY99" fmla="*/ 3779206 h 3784177"/>
              <a:gd name="connsiteX100" fmla="*/ 907906 w 8037833"/>
              <a:gd name="connsiteY100" fmla="*/ 3757678 h 3784177"/>
              <a:gd name="connsiteX101" fmla="*/ 825226 w 8037833"/>
              <a:gd name="connsiteY101" fmla="*/ 3726369 h 3784177"/>
              <a:gd name="connsiteX102" fmla="*/ 722264 w 8037833"/>
              <a:gd name="connsiteY102" fmla="*/ 3747612 h 3784177"/>
              <a:gd name="connsiteX103" fmla="*/ 659460 w 8037833"/>
              <a:gd name="connsiteY103" fmla="*/ 3740429 h 3784177"/>
              <a:gd name="connsiteX104" fmla="*/ 556552 w 8037833"/>
              <a:gd name="connsiteY104" fmla="*/ 3739124 h 3784177"/>
              <a:gd name="connsiteX105" fmla="*/ 445444 w 8037833"/>
              <a:gd name="connsiteY105" fmla="*/ 3764831 h 3784177"/>
              <a:gd name="connsiteX106" fmla="*/ 393295 w 8037833"/>
              <a:gd name="connsiteY106" fmla="*/ 3753097 h 3784177"/>
              <a:gd name="connsiteX107" fmla="*/ 339711 w 8037833"/>
              <a:gd name="connsiteY107" fmla="*/ 3718242 h 3784177"/>
              <a:gd name="connsiteX108" fmla="*/ 222239 w 8037833"/>
              <a:gd name="connsiteY108" fmla="*/ 3672335 h 3784177"/>
              <a:gd name="connsiteX109" fmla="*/ 163578 w 8037833"/>
              <a:gd name="connsiteY109" fmla="*/ 3656292 h 3784177"/>
              <a:gd name="connsiteX110" fmla="*/ 72220 w 8037833"/>
              <a:gd name="connsiteY110" fmla="*/ 3645272 h 3784177"/>
              <a:gd name="connsiteX111" fmla="*/ 44395 w 8037833"/>
              <a:gd name="connsiteY111" fmla="*/ 3639455 h 3784177"/>
              <a:gd name="connsiteX112" fmla="*/ 1962 w 8037833"/>
              <a:gd name="connsiteY112" fmla="*/ 3635948 h 3784177"/>
              <a:gd name="connsiteX113" fmla="*/ 0 w 8037833"/>
              <a:gd name="connsiteY113" fmla="*/ 3635261 h 3784177"/>
              <a:gd name="connsiteX114" fmla="*/ 0 w 8037833"/>
              <a:gd name="connsiteY11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835976 w 8037833"/>
              <a:gd name="connsiteY87" fmla="*/ 3622065 h 3784177"/>
              <a:gd name="connsiteX88" fmla="*/ 1787830 w 8037833"/>
              <a:gd name="connsiteY88" fmla="*/ 3633173 h 3784177"/>
              <a:gd name="connsiteX89" fmla="*/ 1734224 w 8037833"/>
              <a:gd name="connsiteY89" fmla="*/ 3655593 h 3784177"/>
              <a:gd name="connsiteX90" fmla="*/ 1664576 w 8037833"/>
              <a:gd name="connsiteY90" fmla="*/ 3638572 h 3784177"/>
              <a:gd name="connsiteX91" fmla="*/ 1577459 w 8037833"/>
              <a:gd name="connsiteY91" fmla="*/ 3658824 h 3784177"/>
              <a:gd name="connsiteX92" fmla="*/ 1527269 w 8037833"/>
              <a:gd name="connsiteY92" fmla="*/ 3663088 h 3784177"/>
              <a:gd name="connsiteX93" fmla="*/ 1390118 w 8037833"/>
              <a:gd name="connsiteY93" fmla="*/ 3682789 h 3784177"/>
              <a:gd name="connsiteX94" fmla="*/ 1252698 w 8037833"/>
              <a:gd name="connsiteY94" fmla="*/ 3708662 h 3784177"/>
              <a:gd name="connsiteX95" fmla="*/ 1171039 w 8037833"/>
              <a:gd name="connsiteY95" fmla="*/ 3758642 h 3784177"/>
              <a:gd name="connsiteX96" fmla="*/ 1058106 w 8037833"/>
              <a:gd name="connsiteY96" fmla="*/ 3776166 h 3784177"/>
              <a:gd name="connsiteX97" fmla="*/ 1039167 w 8037833"/>
              <a:gd name="connsiteY97" fmla="*/ 3784177 h 3784177"/>
              <a:gd name="connsiteX98" fmla="*/ 1012958 w 8037833"/>
              <a:gd name="connsiteY98" fmla="*/ 3779206 h 3784177"/>
              <a:gd name="connsiteX99" fmla="*/ 907906 w 8037833"/>
              <a:gd name="connsiteY99" fmla="*/ 3757678 h 3784177"/>
              <a:gd name="connsiteX100" fmla="*/ 825226 w 8037833"/>
              <a:gd name="connsiteY100" fmla="*/ 3726369 h 3784177"/>
              <a:gd name="connsiteX101" fmla="*/ 722264 w 8037833"/>
              <a:gd name="connsiteY101" fmla="*/ 3747612 h 3784177"/>
              <a:gd name="connsiteX102" fmla="*/ 659460 w 8037833"/>
              <a:gd name="connsiteY102" fmla="*/ 3740429 h 3784177"/>
              <a:gd name="connsiteX103" fmla="*/ 556552 w 8037833"/>
              <a:gd name="connsiteY103" fmla="*/ 3739124 h 3784177"/>
              <a:gd name="connsiteX104" fmla="*/ 445444 w 8037833"/>
              <a:gd name="connsiteY104" fmla="*/ 3764831 h 3784177"/>
              <a:gd name="connsiteX105" fmla="*/ 393295 w 8037833"/>
              <a:gd name="connsiteY105" fmla="*/ 3753097 h 3784177"/>
              <a:gd name="connsiteX106" fmla="*/ 339711 w 8037833"/>
              <a:gd name="connsiteY106" fmla="*/ 3718242 h 3784177"/>
              <a:gd name="connsiteX107" fmla="*/ 222239 w 8037833"/>
              <a:gd name="connsiteY107" fmla="*/ 3672335 h 3784177"/>
              <a:gd name="connsiteX108" fmla="*/ 163578 w 8037833"/>
              <a:gd name="connsiteY108" fmla="*/ 3656292 h 3784177"/>
              <a:gd name="connsiteX109" fmla="*/ 72220 w 8037833"/>
              <a:gd name="connsiteY109" fmla="*/ 3645272 h 3784177"/>
              <a:gd name="connsiteX110" fmla="*/ 44395 w 8037833"/>
              <a:gd name="connsiteY110" fmla="*/ 3639455 h 3784177"/>
              <a:gd name="connsiteX111" fmla="*/ 1962 w 8037833"/>
              <a:gd name="connsiteY111" fmla="*/ 3635948 h 3784177"/>
              <a:gd name="connsiteX112" fmla="*/ 0 w 8037833"/>
              <a:gd name="connsiteY112" fmla="*/ 3635261 h 3784177"/>
              <a:gd name="connsiteX113" fmla="*/ 0 w 8037833"/>
              <a:gd name="connsiteY11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787830 w 8037833"/>
              <a:gd name="connsiteY87" fmla="*/ 3633173 h 3784177"/>
              <a:gd name="connsiteX88" fmla="*/ 1734224 w 8037833"/>
              <a:gd name="connsiteY88" fmla="*/ 3655593 h 3784177"/>
              <a:gd name="connsiteX89" fmla="*/ 1664576 w 8037833"/>
              <a:gd name="connsiteY89" fmla="*/ 3638572 h 3784177"/>
              <a:gd name="connsiteX90" fmla="*/ 1577459 w 8037833"/>
              <a:gd name="connsiteY90" fmla="*/ 3658824 h 3784177"/>
              <a:gd name="connsiteX91" fmla="*/ 1527269 w 8037833"/>
              <a:gd name="connsiteY91" fmla="*/ 3663088 h 3784177"/>
              <a:gd name="connsiteX92" fmla="*/ 1390118 w 8037833"/>
              <a:gd name="connsiteY92" fmla="*/ 3682789 h 3784177"/>
              <a:gd name="connsiteX93" fmla="*/ 1252698 w 8037833"/>
              <a:gd name="connsiteY93" fmla="*/ 3708662 h 3784177"/>
              <a:gd name="connsiteX94" fmla="*/ 1171039 w 8037833"/>
              <a:gd name="connsiteY94" fmla="*/ 3758642 h 3784177"/>
              <a:gd name="connsiteX95" fmla="*/ 1058106 w 8037833"/>
              <a:gd name="connsiteY95" fmla="*/ 3776166 h 3784177"/>
              <a:gd name="connsiteX96" fmla="*/ 1039167 w 8037833"/>
              <a:gd name="connsiteY96" fmla="*/ 3784177 h 3784177"/>
              <a:gd name="connsiteX97" fmla="*/ 1012958 w 8037833"/>
              <a:gd name="connsiteY97" fmla="*/ 3779206 h 3784177"/>
              <a:gd name="connsiteX98" fmla="*/ 907906 w 8037833"/>
              <a:gd name="connsiteY98" fmla="*/ 3757678 h 3784177"/>
              <a:gd name="connsiteX99" fmla="*/ 825226 w 8037833"/>
              <a:gd name="connsiteY99" fmla="*/ 3726369 h 3784177"/>
              <a:gd name="connsiteX100" fmla="*/ 722264 w 8037833"/>
              <a:gd name="connsiteY100" fmla="*/ 3747612 h 3784177"/>
              <a:gd name="connsiteX101" fmla="*/ 659460 w 8037833"/>
              <a:gd name="connsiteY101" fmla="*/ 3740429 h 3784177"/>
              <a:gd name="connsiteX102" fmla="*/ 556552 w 8037833"/>
              <a:gd name="connsiteY102" fmla="*/ 3739124 h 3784177"/>
              <a:gd name="connsiteX103" fmla="*/ 445444 w 8037833"/>
              <a:gd name="connsiteY103" fmla="*/ 3764831 h 3784177"/>
              <a:gd name="connsiteX104" fmla="*/ 393295 w 8037833"/>
              <a:gd name="connsiteY104" fmla="*/ 3753097 h 3784177"/>
              <a:gd name="connsiteX105" fmla="*/ 339711 w 8037833"/>
              <a:gd name="connsiteY105" fmla="*/ 3718242 h 3784177"/>
              <a:gd name="connsiteX106" fmla="*/ 222239 w 8037833"/>
              <a:gd name="connsiteY106" fmla="*/ 3672335 h 3784177"/>
              <a:gd name="connsiteX107" fmla="*/ 163578 w 8037833"/>
              <a:gd name="connsiteY107" fmla="*/ 3656292 h 3784177"/>
              <a:gd name="connsiteX108" fmla="*/ 72220 w 8037833"/>
              <a:gd name="connsiteY108" fmla="*/ 3645272 h 3784177"/>
              <a:gd name="connsiteX109" fmla="*/ 44395 w 8037833"/>
              <a:gd name="connsiteY109" fmla="*/ 3639455 h 3784177"/>
              <a:gd name="connsiteX110" fmla="*/ 1962 w 8037833"/>
              <a:gd name="connsiteY110" fmla="*/ 3635948 h 3784177"/>
              <a:gd name="connsiteX111" fmla="*/ 0 w 8037833"/>
              <a:gd name="connsiteY111" fmla="*/ 3635261 h 3784177"/>
              <a:gd name="connsiteX112" fmla="*/ 0 w 8037833"/>
              <a:gd name="connsiteY11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94102 w 8037833"/>
              <a:gd name="connsiteY81" fmla="*/ 3671151 h 3784177"/>
              <a:gd name="connsiteX82" fmla="*/ 2238966 w 8037833"/>
              <a:gd name="connsiteY82" fmla="*/ 3668777 h 3784177"/>
              <a:gd name="connsiteX83" fmla="*/ 2082844 w 8037833"/>
              <a:gd name="connsiteY83" fmla="*/ 3631994 h 3784177"/>
              <a:gd name="connsiteX84" fmla="*/ 1938480 w 8037833"/>
              <a:gd name="connsiteY84" fmla="*/ 3601439 h 3784177"/>
              <a:gd name="connsiteX85" fmla="*/ 1900166 w 8037833"/>
              <a:gd name="connsiteY85" fmla="*/ 3609358 h 3784177"/>
              <a:gd name="connsiteX86" fmla="*/ 1787830 w 8037833"/>
              <a:gd name="connsiteY86" fmla="*/ 3633173 h 3784177"/>
              <a:gd name="connsiteX87" fmla="*/ 1734224 w 8037833"/>
              <a:gd name="connsiteY87" fmla="*/ 3655593 h 3784177"/>
              <a:gd name="connsiteX88" fmla="*/ 1664576 w 8037833"/>
              <a:gd name="connsiteY88" fmla="*/ 3638572 h 3784177"/>
              <a:gd name="connsiteX89" fmla="*/ 1577459 w 8037833"/>
              <a:gd name="connsiteY89" fmla="*/ 3658824 h 3784177"/>
              <a:gd name="connsiteX90" fmla="*/ 1527269 w 8037833"/>
              <a:gd name="connsiteY90" fmla="*/ 3663088 h 3784177"/>
              <a:gd name="connsiteX91" fmla="*/ 1390118 w 8037833"/>
              <a:gd name="connsiteY91" fmla="*/ 3682789 h 3784177"/>
              <a:gd name="connsiteX92" fmla="*/ 1252698 w 8037833"/>
              <a:gd name="connsiteY92" fmla="*/ 3708662 h 3784177"/>
              <a:gd name="connsiteX93" fmla="*/ 1171039 w 8037833"/>
              <a:gd name="connsiteY93" fmla="*/ 3758642 h 3784177"/>
              <a:gd name="connsiteX94" fmla="*/ 1058106 w 8037833"/>
              <a:gd name="connsiteY94" fmla="*/ 3776166 h 3784177"/>
              <a:gd name="connsiteX95" fmla="*/ 1039167 w 8037833"/>
              <a:gd name="connsiteY95" fmla="*/ 3784177 h 3784177"/>
              <a:gd name="connsiteX96" fmla="*/ 1012958 w 8037833"/>
              <a:gd name="connsiteY96" fmla="*/ 3779206 h 3784177"/>
              <a:gd name="connsiteX97" fmla="*/ 907906 w 8037833"/>
              <a:gd name="connsiteY97" fmla="*/ 3757678 h 3784177"/>
              <a:gd name="connsiteX98" fmla="*/ 825226 w 8037833"/>
              <a:gd name="connsiteY98" fmla="*/ 3726369 h 3784177"/>
              <a:gd name="connsiteX99" fmla="*/ 722264 w 8037833"/>
              <a:gd name="connsiteY99" fmla="*/ 3747612 h 3784177"/>
              <a:gd name="connsiteX100" fmla="*/ 659460 w 8037833"/>
              <a:gd name="connsiteY100" fmla="*/ 3740429 h 3784177"/>
              <a:gd name="connsiteX101" fmla="*/ 556552 w 8037833"/>
              <a:gd name="connsiteY101" fmla="*/ 3739124 h 3784177"/>
              <a:gd name="connsiteX102" fmla="*/ 445444 w 8037833"/>
              <a:gd name="connsiteY102" fmla="*/ 3764831 h 3784177"/>
              <a:gd name="connsiteX103" fmla="*/ 393295 w 8037833"/>
              <a:gd name="connsiteY103" fmla="*/ 3753097 h 3784177"/>
              <a:gd name="connsiteX104" fmla="*/ 339711 w 8037833"/>
              <a:gd name="connsiteY104" fmla="*/ 3718242 h 3784177"/>
              <a:gd name="connsiteX105" fmla="*/ 222239 w 8037833"/>
              <a:gd name="connsiteY105" fmla="*/ 3672335 h 3784177"/>
              <a:gd name="connsiteX106" fmla="*/ 163578 w 8037833"/>
              <a:gd name="connsiteY106" fmla="*/ 3656292 h 3784177"/>
              <a:gd name="connsiteX107" fmla="*/ 72220 w 8037833"/>
              <a:gd name="connsiteY107" fmla="*/ 3645272 h 3784177"/>
              <a:gd name="connsiteX108" fmla="*/ 44395 w 8037833"/>
              <a:gd name="connsiteY108" fmla="*/ 3639455 h 3784177"/>
              <a:gd name="connsiteX109" fmla="*/ 1962 w 8037833"/>
              <a:gd name="connsiteY109" fmla="*/ 3635948 h 3784177"/>
              <a:gd name="connsiteX110" fmla="*/ 0 w 8037833"/>
              <a:gd name="connsiteY110" fmla="*/ 3635261 h 3784177"/>
              <a:gd name="connsiteX111" fmla="*/ 0 w 8037833"/>
              <a:gd name="connsiteY11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445444 w 8037833"/>
              <a:gd name="connsiteY101" fmla="*/ 3764831 h 3784177"/>
              <a:gd name="connsiteX102" fmla="*/ 393295 w 8037833"/>
              <a:gd name="connsiteY102" fmla="*/ 3753097 h 3784177"/>
              <a:gd name="connsiteX103" fmla="*/ 339711 w 8037833"/>
              <a:gd name="connsiteY103" fmla="*/ 3718242 h 3784177"/>
              <a:gd name="connsiteX104" fmla="*/ 222239 w 8037833"/>
              <a:gd name="connsiteY104" fmla="*/ 3672335 h 3784177"/>
              <a:gd name="connsiteX105" fmla="*/ 163578 w 8037833"/>
              <a:gd name="connsiteY105" fmla="*/ 3656292 h 3784177"/>
              <a:gd name="connsiteX106" fmla="*/ 72220 w 8037833"/>
              <a:gd name="connsiteY106" fmla="*/ 3645272 h 3784177"/>
              <a:gd name="connsiteX107" fmla="*/ 44395 w 8037833"/>
              <a:gd name="connsiteY107" fmla="*/ 3639455 h 3784177"/>
              <a:gd name="connsiteX108" fmla="*/ 1962 w 8037833"/>
              <a:gd name="connsiteY108" fmla="*/ 3635948 h 3784177"/>
              <a:gd name="connsiteX109" fmla="*/ 0 w 8037833"/>
              <a:gd name="connsiteY109" fmla="*/ 3635261 h 3784177"/>
              <a:gd name="connsiteX110" fmla="*/ 0 w 8037833"/>
              <a:gd name="connsiteY11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445444 w 8037833"/>
              <a:gd name="connsiteY101" fmla="*/ 3764831 h 3784177"/>
              <a:gd name="connsiteX102" fmla="*/ 393295 w 8037833"/>
              <a:gd name="connsiteY102" fmla="*/ 3753097 h 3784177"/>
              <a:gd name="connsiteX103" fmla="*/ 339711 w 8037833"/>
              <a:gd name="connsiteY103" fmla="*/ 3718242 h 3784177"/>
              <a:gd name="connsiteX104" fmla="*/ 222239 w 8037833"/>
              <a:gd name="connsiteY104" fmla="*/ 3672335 h 3784177"/>
              <a:gd name="connsiteX105" fmla="*/ 163578 w 8037833"/>
              <a:gd name="connsiteY105" fmla="*/ 3656292 h 3784177"/>
              <a:gd name="connsiteX106" fmla="*/ 72220 w 8037833"/>
              <a:gd name="connsiteY106" fmla="*/ 3645272 h 3784177"/>
              <a:gd name="connsiteX107" fmla="*/ 44395 w 8037833"/>
              <a:gd name="connsiteY107" fmla="*/ 3639455 h 3784177"/>
              <a:gd name="connsiteX108" fmla="*/ 1962 w 8037833"/>
              <a:gd name="connsiteY108" fmla="*/ 3635948 h 3784177"/>
              <a:gd name="connsiteX109" fmla="*/ 0 w 8037833"/>
              <a:gd name="connsiteY109" fmla="*/ 3635261 h 3784177"/>
              <a:gd name="connsiteX110" fmla="*/ 0 w 8037833"/>
              <a:gd name="connsiteY11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989223 w 8037833"/>
              <a:gd name="connsiteY95" fmla="*/ 3770303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989223 w 8037833"/>
              <a:gd name="connsiteY95" fmla="*/ 3770303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85384 w 8037833"/>
              <a:gd name="connsiteY101" fmla="*/ 3726388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504085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884777 w 8037833"/>
              <a:gd name="connsiteY72" fmla="*/ 3660775 h 3784177"/>
              <a:gd name="connsiteX73" fmla="*/ 2739034 w 8037833"/>
              <a:gd name="connsiteY73" fmla="*/ 3647396 h 3784177"/>
              <a:gd name="connsiteX74" fmla="*/ 2651827 w 8037833"/>
              <a:gd name="connsiteY74" fmla="*/ 3646306 h 3784177"/>
              <a:gd name="connsiteX75" fmla="*/ 2618680 w 8037833"/>
              <a:gd name="connsiteY75" fmla="*/ 3656755 h 3784177"/>
              <a:gd name="connsiteX76" fmla="*/ 2572404 w 8037833"/>
              <a:gd name="connsiteY76" fmla="*/ 3664043 h 3784177"/>
              <a:gd name="connsiteX77" fmla="*/ 2423704 w 8037833"/>
              <a:gd name="connsiteY77" fmla="*/ 3658079 h 3784177"/>
              <a:gd name="connsiteX78" fmla="*/ 2301172 w 8037833"/>
              <a:gd name="connsiteY78" fmla="*/ 3663053 h 3784177"/>
              <a:gd name="connsiteX79" fmla="*/ 2238966 w 8037833"/>
              <a:gd name="connsiteY79" fmla="*/ 3668777 h 3784177"/>
              <a:gd name="connsiteX80" fmla="*/ 2082844 w 8037833"/>
              <a:gd name="connsiteY80" fmla="*/ 3631994 h 3784177"/>
              <a:gd name="connsiteX81" fmla="*/ 1938480 w 8037833"/>
              <a:gd name="connsiteY81" fmla="*/ 3601439 h 3784177"/>
              <a:gd name="connsiteX82" fmla="*/ 1900166 w 8037833"/>
              <a:gd name="connsiteY82" fmla="*/ 3609358 h 3784177"/>
              <a:gd name="connsiteX83" fmla="*/ 1787830 w 8037833"/>
              <a:gd name="connsiteY83" fmla="*/ 3633173 h 3784177"/>
              <a:gd name="connsiteX84" fmla="*/ 1734224 w 8037833"/>
              <a:gd name="connsiteY84" fmla="*/ 3655593 h 3784177"/>
              <a:gd name="connsiteX85" fmla="*/ 1664576 w 8037833"/>
              <a:gd name="connsiteY85" fmla="*/ 3638572 h 3784177"/>
              <a:gd name="connsiteX86" fmla="*/ 1577459 w 8037833"/>
              <a:gd name="connsiteY86" fmla="*/ 3658824 h 3784177"/>
              <a:gd name="connsiteX87" fmla="*/ 1527269 w 8037833"/>
              <a:gd name="connsiteY87" fmla="*/ 3663088 h 3784177"/>
              <a:gd name="connsiteX88" fmla="*/ 1390118 w 8037833"/>
              <a:gd name="connsiteY88" fmla="*/ 3682789 h 3784177"/>
              <a:gd name="connsiteX89" fmla="*/ 1252698 w 8037833"/>
              <a:gd name="connsiteY89" fmla="*/ 3708662 h 3784177"/>
              <a:gd name="connsiteX90" fmla="*/ 1171039 w 8037833"/>
              <a:gd name="connsiteY90" fmla="*/ 3758642 h 3784177"/>
              <a:gd name="connsiteX91" fmla="*/ 1058106 w 8037833"/>
              <a:gd name="connsiteY91" fmla="*/ 3776166 h 3784177"/>
              <a:gd name="connsiteX92" fmla="*/ 1039167 w 8037833"/>
              <a:gd name="connsiteY92" fmla="*/ 3784177 h 3784177"/>
              <a:gd name="connsiteX93" fmla="*/ 989223 w 8037833"/>
              <a:gd name="connsiteY93" fmla="*/ 3770303 h 3784177"/>
              <a:gd name="connsiteX94" fmla="*/ 907906 w 8037833"/>
              <a:gd name="connsiteY94" fmla="*/ 3757678 h 3784177"/>
              <a:gd name="connsiteX95" fmla="*/ 825226 w 8037833"/>
              <a:gd name="connsiteY95" fmla="*/ 3726369 h 3784177"/>
              <a:gd name="connsiteX96" fmla="*/ 722264 w 8037833"/>
              <a:gd name="connsiteY96" fmla="*/ 3747612 h 3784177"/>
              <a:gd name="connsiteX97" fmla="*/ 659460 w 8037833"/>
              <a:gd name="connsiteY97" fmla="*/ 3740429 h 3784177"/>
              <a:gd name="connsiteX98" fmla="*/ 556552 w 8037833"/>
              <a:gd name="connsiteY98" fmla="*/ 3739124 h 3784177"/>
              <a:gd name="connsiteX99" fmla="*/ 385384 w 8037833"/>
              <a:gd name="connsiteY99" fmla="*/ 3726388 h 3784177"/>
              <a:gd name="connsiteX100" fmla="*/ 339711 w 8037833"/>
              <a:gd name="connsiteY100" fmla="*/ 3718242 h 3784177"/>
              <a:gd name="connsiteX101" fmla="*/ 222239 w 8037833"/>
              <a:gd name="connsiteY101" fmla="*/ 3672335 h 3784177"/>
              <a:gd name="connsiteX102" fmla="*/ 163578 w 8037833"/>
              <a:gd name="connsiteY102" fmla="*/ 3656292 h 3784177"/>
              <a:gd name="connsiteX103" fmla="*/ 72220 w 8037833"/>
              <a:gd name="connsiteY103" fmla="*/ 3645272 h 3784177"/>
              <a:gd name="connsiteX104" fmla="*/ 44395 w 8037833"/>
              <a:gd name="connsiteY104" fmla="*/ 3639455 h 3784177"/>
              <a:gd name="connsiteX105" fmla="*/ 1962 w 8037833"/>
              <a:gd name="connsiteY105" fmla="*/ 3635948 h 3784177"/>
              <a:gd name="connsiteX106" fmla="*/ 0 w 8037833"/>
              <a:gd name="connsiteY106" fmla="*/ 3635261 h 3784177"/>
              <a:gd name="connsiteX107" fmla="*/ 0 w 8037833"/>
              <a:gd name="connsiteY10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11556 w 8037833"/>
              <a:gd name="connsiteY53" fmla="*/ 3729673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884777 w 8037833"/>
              <a:gd name="connsiteY72" fmla="*/ 3660775 h 3784177"/>
              <a:gd name="connsiteX73" fmla="*/ 2739034 w 8037833"/>
              <a:gd name="connsiteY73" fmla="*/ 3647396 h 3784177"/>
              <a:gd name="connsiteX74" fmla="*/ 2651827 w 8037833"/>
              <a:gd name="connsiteY74" fmla="*/ 3646306 h 3784177"/>
              <a:gd name="connsiteX75" fmla="*/ 2618680 w 8037833"/>
              <a:gd name="connsiteY75" fmla="*/ 3656755 h 3784177"/>
              <a:gd name="connsiteX76" fmla="*/ 2572404 w 8037833"/>
              <a:gd name="connsiteY76" fmla="*/ 3664043 h 3784177"/>
              <a:gd name="connsiteX77" fmla="*/ 2423704 w 8037833"/>
              <a:gd name="connsiteY77" fmla="*/ 3658079 h 3784177"/>
              <a:gd name="connsiteX78" fmla="*/ 2301172 w 8037833"/>
              <a:gd name="connsiteY78" fmla="*/ 3663053 h 3784177"/>
              <a:gd name="connsiteX79" fmla="*/ 2238966 w 8037833"/>
              <a:gd name="connsiteY79" fmla="*/ 3668777 h 3784177"/>
              <a:gd name="connsiteX80" fmla="*/ 2082844 w 8037833"/>
              <a:gd name="connsiteY80" fmla="*/ 3631994 h 3784177"/>
              <a:gd name="connsiteX81" fmla="*/ 1938480 w 8037833"/>
              <a:gd name="connsiteY81" fmla="*/ 3601439 h 3784177"/>
              <a:gd name="connsiteX82" fmla="*/ 1900166 w 8037833"/>
              <a:gd name="connsiteY82" fmla="*/ 3609358 h 3784177"/>
              <a:gd name="connsiteX83" fmla="*/ 1787830 w 8037833"/>
              <a:gd name="connsiteY83" fmla="*/ 3633173 h 3784177"/>
              <a:gd name="connsiteX84" fmla="*/ 1734224 w 8037833"/>
              <a:gd name="connsiteY84" fmla="*/ 3655593 h 3784177"/>
              <a:gd name="connsiteX85" fmla="*/ 1664576 w 8037833"/>
              <a:gd name="connsiteY85" fmla="*/ 3638572 h 3784177"/>
              <a:gd name="connsiteX86" fmla="*/ 1577459 w 8037833"/>
              <a:gd name="connsiteY86" fmla="*/ 3658824 h 3784177"/>
              <a:gd name="connsiteX87" fmla="*/ 1527269 w 8037833"/>
              <a:gd name="connsiteY87" fmla="*/ 3663088 h 3784177"/>
              <a:gd name="connsiteX88" fmla="*/ 1390118 w 8037833"/>
              <a:gd name="connsiteY88" fmla="*/ 3682789 h 3784177"/>
              <a:gd name="connsiteX89" fmla="*/ 1252698 w 8037833"/>
              <a:gd name="connsiteY89" fmla="*/ 3708662 h 3784177"/>
              <a:gd name="connsiteX90" fmla="*/ 1171039 w 8037833"/>
              <a:gd name="connsiteY90" fmla="*/ 3758642 h 3784177"/>
              <a:gd name="connsiteX91" fmla="*/ 1058106 w 8037833"/>
              <a:gd name="connsiteY91" fmla="*/ 3776166 h 3784177"/>
              <a:gd name="connsiteX92" fmla="*/ 1039167 w 8037833"/>
              <a:gd name="connsiteY92" fmla="*/ 3784177 h 3784177"/>
              <a:gd name="connsiteX93" fmla="*/ 989223 w 8037833"/>
              <a:gd name="connsiteY93" fmla="*/ 3770303 h 3784177"/>
              <a:gd name="connsiteX94" fmla="*/ 907906 w 8037833"/>
              <a:gd name="connsiteY94" fmla="*/ 3757678 h 3784177"/>
              <a:gd name="connsiteX95" fmla="*/ 825226 w 8037833"/>
              <a:gd name="connsiteY95" fmla="*/ 3726369 h 3784177"/>
              <a:gd name="connsiteX96" fmla="*/ 722264 w 8037833"/>
              <a:gd name="connsiteY96" fmla="*/ 3747612 h 3784177"/>
              <a:gd name="connsiteX97" fmla="*/ 659460 w 8037833"/>
              <a:gd name="connsiteY97" fmla="*/ 3740429 h 3784177"/>
              <a:gd name="connsiteX98" fmla="*/ 556552 w 8037833"/>
              <a:gd name="connsiteY98" fmla="*/ 3739124 h 3784177"/>
              <a:gd name="connsiteX99" fmla="*/ 385384 w 8037833"/>
              <a:gd name="connsiteY99" fmla="*/ 3726388 h 3784177"/>
              <a:gd name="connsiteX100" fmla="*/ 339711 w 8037833"/>
              <a:gd name="connsiteY100" fmla="*/ 3718242 h 3784177"/>
              <a:gd name="connsiteX101" fmla="*/ 222239 w 8037833"/>
              <a:gd name="connsiteY101" fmla="*/ 3672335 h 3784177"/>
              <a:gd name="connsiteX102" fmla="*/ 163578 w 8037833"/>
              <a:gd name="connsiteY102" fmla="*/ 3656292 h 3784177"/>
              <a:gd name="connsiteX103" fmla="*/ 72220 w 8037833"/>
              <a:gd name="connsiteY103" fmla="*/ 3645272 h 3784177"/>
              <a:gd name="connsiteX104" fmla="*/ 44395 w 8037833"/>
              <a:gd name="connsiteY104" fmla="*/ 3639455 h 3784177"/>
              <a:gd name="connsiteX105" fmla="*/ 1962 w 8037833"/>
              <a:gd name="connsiteY105" fmla="*/ 3635948 h 3784177"/>
              <a:gd name="connsiteX106" fmla="*/ 0 w 8037833"/>
              <a:gd name="connsiteY106" fmla="*/ 3635261 h 3784177"/>
              <a:gd name="connsiteX107" fmla="*/ 0 w 8037833"/>
              <a:gd name="connsiteY10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31994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31994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206642 w 8037833"/>
              <a:gd name="connsiteY89" fmla="*/ 3736384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197338 w 8037833"/>
              <a:gd name="connsiteY9" fmla="*/ 3224751 h 3784177"/>
              <a:gd name="connsiteX10" fmla="*/ 7176821 w 8037833"/>
              <a:gd name="connsiteY10" fmla="*/ 3236181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76821 w 8037833"/>
              <a:gd name="connsiteY10" fmla="*/ 3236181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11197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11197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78563 w 8037833"/>
              <a:gd name="connsiteY60" fmla="*/ 3694486 h 3784177"/>
              <a:gd name="connsiteX61" fmla="*/ 3524121 w 8037833"/>
              <a:gd name="connsiteY61" fmla="*/ 3642736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24121 w 8037833"/>
              <a:gd name="connsiteY61" fmla="*/ 3642736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62769 w 8037833"/>
              <a:gd name="connsiteY70" fmla="*/ 3651848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31055 w 8037833"/>
              <a:gd name="connsiteY76" fmla="*/ 3673230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31055 w 8037833"/>
              <a:gd name="connsiteY76" fmla="*/ 3673230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8037833" h="3784177">
                <a:moveTo>
                  <a:pt x="0" y="12763"/>
                </a:moveTo>
                <a:lnTo>
                  <a:pt x="8037833" y="0"/>
                </a:lnTo>
                <a:lnTo>
                  <a:pt x="8037833" y="3123098"/>
                </a:lnTo>
                <a:lnTo>
                  <a:pt x="8034343" y="3122573"/>
                </a:lnTo>
                <a:cubicBezTo>
                  <a:pt x="7983474" y="3121603"/>
                  <a:pt x="7950774" y="3135358"/>
                  <a:pt x="7873273" y="3143820"/>
                </a:cubicBezTo>
                <a:cubicBezTo>
                  <a:pt x="7815955" y="3157300"/>
                  <a:pt x="7736505" y="3157529"/>
                  <a:pt x="7725050" y="3176697"/>
                </a:cubicBezTo>
                <a:cubicBezTo>
                  <a:pt x="7648512" y="3193606"/>
                  <a:pt x="7643300" y="3178029"/>
                  <a:pt x="7576893" y="3201588"/>
                </a:cubicBezTo>
                <a:cubicBezTo>
                  <a:pt x="7520245" y="3242172"/>
                  <a:pt x="7469878" y="3228579"/>
                  <a:pt x="7394769" y="3276296"/>
                </a:cubicBezTo>
                <a:cubicBezTo>
                  <a:pt x="7357768" y="3274736"/>
                  <a:pt x="7328904" y="3286613"/>
                  <a:pt x="7293055" y="3276425"/>
                </a:cubicBezTo>
                <a:cubicBezTo>
                  <a:pt x="7277199" y="3267084"/>
                  <a:pt x="7243628" y="3294904"/>
                  <a:pt x="7225028" y="3269266"/>
                </a:cubicBezTo>
                <a:cubicBezTo>
                  <a:pt x="7223645" y="3287895"/>
                  <a:pt x="7188542" y="3271541"/>
                  <a:pt x="7180777" y="3262890"/>
                </a:cubicBezTo>
                <a:cubicBezTo>
                  <a:pt x="7171770" y="3271019"/>
                  <a:pt x="7156637" y="3256184"/>
                  <a:pt x="7146896" y="3256975"/>
                </a:cubicBezTo>
                <a:cubicBezTo>
                  <a:pt x="7127629" y="3216232"/>
                  <a:pt x="7125488" y="3280164"/>
                  <a:pt x="7101771" y="3257015"/>
                </a:cubicBezTo>
                <a:cubicBezTo>
                  <a:pt x="7091351" y="3270846"/>
                  <a:pt x="7056023" y="3300186"/>
                  <a:pt x="7028065" y="3312694"/>
                </a:cubicBezTo>
                <a:cubicBezTo>
                  <a:pt x="6973069" y="3340015"/>
                  <a:pt x="6969266" y="3372516"/>
                  <a:pt x="6912506" y="3361478"/>
                </a:cubicBezTo>
                <a:cubicBezTo>
                  <a:pt x="6904521" y="3387853"/>
                  <a:pt x="6807293" y="3321424"/>
                  <a:pt x="6819463" y="3368624"/>
                </a:cubicBezTo>
                <a:cubicBezTo>
                  <a:pt x="6800520" y="3366318"/>
                  <a:pt x="6786640" y="3347534"/>
                  <a:pt x="6797198" y="3378256"/>
                </a:cubicBezTo>
                <a:lnTo>
                  <a:pt x="6687784" y="3376132"/>
                </a:lnTo>
                <a:cubicBezTo>
                  <a:pt x="6627134" y="3384700"/>
                  <a:pt x="6589262" y="3407309"/>
                  <a:pt x="6526982" y="3395855"/>
                </a:cubicBezTo>
                <a:cubicBezTo>
                  <a:pt x="6465982" y="3394483"/>
                  <a:pt x="6435204" y="3374346"/>
                  <a:pt x="6352283" y="3374762"/>
                </a:cubicBezTo>
                <a:cubicBezTo>
                  <a:pt x="6293888" y="3372097"/>
                  <a:pt x="6210346" y="3356471"/>
                  <a:pt x="6151276" y="3366439"/>
                </a:cubicBezTo>
                <a:cubicBezTo>
                  <a:pt x="6080563" y="3342600"/>
                  <a:pt x="6098061" y="3372084"/>
                  <a:pt x="6022263" y="3359057"/>
                </a:cubicBezTo>
                <a:cubicBezTo>
                  <a:pt x="5989123" y="3410585"/>
                  <a:pt x="5931322" y="3384912"/>
                  <a:pt x="5891274" y="3397681"/>
                </a:cubicBezTo>
                <a:cubicBezTo>
                  <a:pt x="5845239" y="3408862"/>
                  <a:pt x="5792317" y="3420977"/>
                  <a:pt x="5746050" y="3426142"/>
                </a:cubicBezTo>
                <a:cubicBezTo>
                  <a:pt x="5709404" y="3402923"/>
                  <a:pt x="5659139" y="3459917"/>
                  <a:pt x="5613670" y="3428671"/>
                </a:cubicBezTo>
                <a:cubicBezTo>
                  <a:pt x="5596941" y="3421144"/>
                  <a:pt x="5545141" y="3422095"/>
                  <a:pt x="5535334" y="3437044"/>
                </a:cubicBezTo>
                <a:cubicBezTo>
                  <a:pt x="5524532" y="3440286"/>
                  <a:pt x="5511933" y="3434991"/>
                  <a:pt x="5506940" y="3450999"/>
                </a:cubicBezTo>
                <a:cubicBezTo>
                  <a:pt x="5498692" y="3470265"/>
                  <a:pt x="5461008" y="3440518"/>
                  <a:pt x="5466372" y="3463245"/>
                </a:cubicBezTo>
                <a:cubicBezTo>
                  <a:pt x="5439614" y="3442862"/>
                  <a:pt x="5418331" y="3483220"/>
                  <a:pt x="5395833" y="3493194"/>
                </a:cubicBezTo>
                <a:cubicBezTo>
                  <a:pt x="5374758" y="3472971"/>
                  <a:pt x="5354436" y="3500114"/>
                  <a:pt x="5305325" y="3505200"/>
                </a:cubicBezTo>
                <a:cubicBezTo>
                  <a:pt x="5282149" y="3481812"/>
                  <a:pt x="5266154" y="3522676"/>
                  <a:pt x="5223043" y="3491664"/>
                </a:cubicBezTo>
                <a:cubicBezTo>
                  <a:pt x="5200154" y="3491478"/>
                  <a:pt x="5207329" y="3491346"/>
                  <a:pt x="5167992" y="3486279"/>
                </a:cubicBezTo>
                <a:cubicBezTo>
                  <a:pt x="5107971" y="3480838"/>
                  <a:pt x="5089784" y="3489924"/>
                  <a:pt x="5034489" y="3483520"/>
                </a:cubicBezTo>
                <a:cubicBezTo>
                  <a:pt x="4972450" y="3481234"/>
                  <a:pt x="4971120" y="3508066"/>
                  <a:pt x="4890003" y="3469874"/>
                </a:cubicBezTo>
                <a:cubicBezTo>
                  <a:pt x="4883619" y="3488080"/>
                  <a:pt x="4873972" y="3489465"/>
                  <a:pt x="4856654" y="3481880"/>
                </a:cubicBezTo>
                <a:cubicBezTo>
                  <a:pt x="4826649" y="3482096"/>
                  <a:pt x="4833746" y="3526606"/>
                  <a:pt x="4800711" y="3501441"/>
                </a:cubicBezTo>
                <a:cubicBezTo>
                  <a:pt x="4808694" y="3525119"/>
                  <a:pt x="4745093" y="3513953"/>
                  <a:pt x="4761569" y="3538103"/>
                </a:cubicBezTo>
                <a:cubicBezTo>
                  <a:pt x="4744478" y="3561060"/>
                  <a:pt x="4730992" y="3525632"/>
                  <a:pt x="4713734" y="3545724"/>
                </a:cubicBezTo>
                <a:cubicBezTo>
                  <a:pt x="4694993" y="3545439"/>
                  <a:pt x="4672479" y="3533026"/>
                  <a:pt x="4649120" y="3536392"/>
                </a:cubicBezTo>
                <a:cubicBezTo>
                  <a:pt x="4617081" y="3524764"/>
                  <a:pt x="4613909" y="3550370"/>
                  <a:pt x="4573578" y="3565923"/>
                </a:cubicBezTo>
                <a:cubicBezTo>
                  <a:pt x="4554559" y="3553131"/>
                  <a:pt x="4541305" y="3561025"/>
                  <a:pt x="4529117" y="3575592"/>
                </a:cubicBezTo>
                <a:cubicBezTo>
                  <a:pt x="4488096" y="3574977"/>
                  <a:pt x="4453361" y="3598310"/>
                  <a:pt x="4408641" y="3610000"/>
                </a:cubicBezTo>
                <a:cubicBezTo>
                  <a:pt x="4359520" y="3631497"/>
                  <a:pt x="4386585" y="3626629"/>
                  <a:pt x="4356402" y="3642792"/>
                </a:cubicBezTo>
                <a:lnTo>
                  <a:pt x="4270245" y="3665789"/>
                </a:lnTo>
                <a:lnTo>
                  <a:pt x="4208725" y="3678132"/>
                </a:lnTo>
                <a:lnTo>
                  <a:pt x="4191289" y="3702380"/>
                </a:lnTo>
                <a:lnTo>
                  <a:pt x="4191039" y="3702831"/>
                </a:lnTo>
                <a:lnTo>
                  <a:pt x="4153651" y="3706181"/>
                </a:lnTo>
                <a:cubicBezTo>
                  <a:pt x="4133767" y="3711128"/>
                  <a:pt x="4094301" y="3726234"/>
                  <a:pt x="4071732" y="3732513"/>
                </a:cubicBezTo>
                <a:cubicBezTo>
                  <a:pt x="4051251" y="3727949"/>
                  <a:pt x="4038650" y="3707633"/>
                  <a:pt x="4045924" y="3739404"/>
                </a:cubicBezTo>
                <a:cubicBezTo>
                  <a:pt x="4039196" y="3738807"/>
                  <a:pt x="4035086" y="3741389"/>
                  <a:pt x="4032171" y="3745523"/>
                </a:cubicBezTo>
                <a:lnTo>
                  <a:pt x="4011556" y="3729673"/>
                </a:lnTo>
                <a:lnTo>
                  <a:pt x="3985774" y="3736547"/>
                </a:lnTo>
                <a:lnTo>
                  <a:pt x="3979769" y="3738769"/>
                </a:lnTo>
                <a:lnTo>
                  <a:pt x="3934671" y="3723339"/>
                </a:lnTo>
                <a:lnTo>
                  <a:pt x="3930274" y="3717148"/>
                </a:lnTo>
                <a:cubicBezTo>
                  <a:pt x="3925557" y="3713336"/>
                  <a:pt x="3918845" y="3711571"/>
                  <a:pt x="3907660" y="3714456"/>
                </a:cubicBezTo>
                <a:lnTo>
                  <a:pt x="3905087" y="3716098"/>
                </a:lnTo>
                <a:lnTo>
                  <a:pt x="3886347" y="3706620"/>
                </a:lnTo>
                <a:cubicBezTo>
                  <a:pt x="3880298" y="3702306"/>
                  <a:pt x="3815582" y="3696877"/>
                  <a:pt x="3811197" y="3689905"/>
                </a:cubicBezTo>
                <a:cubicBezTo>
                  <a:pt x="3740331" y="3707163"/>
                  <a:pt x="3735452" y="3676537"/>
                  <a:pt x="3666696" y="3681132"/>
                </a:cubicBezTo>
                <a:cubicBezTo>
                  <a:pt x="3607148" y="3634465"/>
                  <a:pt x="3569589" y="3662889"/>
                  <a:pt x="3516210" y="3656091"/>
                </a:cubicBezTo>
                <a:cubicBezTo>
                  <a:pt x="3465369" y="3651308"/>
                  <a:pt x="3441828" y="3666410"/>
                  <a:pt x="3373519" y="3665785"/>
                </a:cubicBezTo>
                <a:cubicBezTo>
                  <a:pt x="3301144" y="3655607"/>
                  <a:pt x="3195679" y="3661016"/>
                  <a:pt x="3114267" y="3638983"/>
                </a:cubicBezTo>
                <a:cubicBezTo>
                  <a:pt x="3050301" y="3631891"/>
                  <a:pt x="3050080" y="3637135"/>
                  <a:pt x="3025324" y="3636584"/>
                </a:cubicBezTo>
                <a:cubicBezTo>
                  <a:pt x="3017092" y="3639607"/>
                  <a:pt x="2973615" y="3630768"/>
                  <a:pt x="2965734" y="3635676"/>
                </a:cubicBezTo>
                <a:lnTo>
                  <a:pt x="2961603" y="3638221"/>
                </a:lnTo>
                <a:lnTo>
                  <a:pt x="2944959" y="3639723"/>
                </a:lnTo>
                <a:lnTo>
                  <a:pt x="2940402" y="3651000"/>
                </a:lnTo>
                <a:lnTo>
                  <a:pt x="2884777" y="3660775"/>
                </a:lnTo>
                <a:cubicBezTo>
                  <a:pt x="2847798" y="3633323"/>
                  <a:pt x="2816224" y="3666073"/>
                  <a:pt x="2750902" y="3665203"/>
                </a:cubicBezTo>
                <a:cubicBezTo>
                  <a:pt x="2733591" y="3655721"/>
                  <a:pt x="2664700" y="3632640"/>
                  <a:pt x="2651827" y="3646306"/>
                </a:cubicBezTo>
                <a:cubicBezTo>
                  <a:pt x="2639507" y="3648229"/>
                  <a:pt x="2626416" y="3641459"/>
                  <a:pt x="2618680" y="3656755"/>
                </a:cubicBezTo>
                <a:cubicBezTo>
                  <a:pt x="2606912" y="3674893"/>
                  <a:pt x="2569710" y="3640834"/>
                  <a:pt x="2572404" y="3664043"/>
                </a:cubicBezTo>
                <a:cubicBezTo>
                  <a:pt x="2539908" y="3664264"/>
                  <a:pt x="2468909" y="3658244"/>
                  <a:pt x="2423704" y="3658079"/>
                </a:cubicBezTo>
                <a:cubicBezTo>
                  <a:pt x="2401541" y="3632076"/>
                  <a:pt x="2336245" y="3667858"/>
                  <a:pt x="2301172" y="3663053"/>
                </a:cubicBezTo>
                <a:cubicBezTo>
                  <a:pt x="2270382" y="3664836"/>
                  <a:pt x="2267443" y="3678406"/>
                  <a:pt x="2231055" y="3673230"/>
                </a:cubicBezTo>
                <a:cubicBezTo>
                  <a:pt x="2166181" y="3668829"/>
                  <a:pt x="2142671" y="3658345"/>
                  <a:pt x="2082844" y="3645349"/>
                </a:cubicBezTo>
                <a:cubicBezTo>
                  <a:pt x="2015031" y="3635633"/>
                  <a:pt x="2014280" y="3649098"/>
                  <a:pt x="1938480" y="3632600"/>
                </a:cubicBezTo>
                <a:cubicBezTo>
                  <a:pt x="1920997" y="3627656"/>
                  <a:pt x="1878559" y="3627872"/>
                  <a:pt x="1860608" y="3618261"/>
                </a:cubicBezTo>
                <a:cubicBezTo>
                  <a:pt x="1835500" y="3623550"/>
                  <a:pt x="1732415" y="3629919"/>
                  <a:pt x="1704758" y="3637625"/>
                </a:cubicBezTo>
                <a:cubicBezTo>
                  <a:pt x="1665493" y="3642494"/>
                  <a:pt x="1699638" y="3634297"/>
                  <a:pt x="1664576" y="3638572"/>
                </a:cubicBezTo>
                <a:cubicBezTo>
                  <a:pt x="1631025" y="3623179"/>
                  <a:pt x="1623938" y="3648223"/>
                  <a:pt x="1577459" y="3658824"/>
                </a:cubicBezTo>
                <a:cubicBezTo>
                  <a:pt x="1558372" y="3643840"/>
                  <a:pt x="1542705" y="3650086"/>
                  <a:pt x="1527269" y="3663088"/>
                </a:cubicBezTo>
                <a:cubicBezTo>
                  <a:pt x="1482304" y="3657554"/>
                  <a:pt x="1440875" y="3676551"/>
                  <a:pt x="1390118" y="3682789"/>
                </a:cubicBezTo>
                <a:cubicBezTo>
                  <a:pt x="1335668" y="3664499"/>
                  <a:pt x="1322763" y="3706607"/>
                  <a:pt x="1268521" y="3713114"/>
                </a:cubicBezTo>
                <a:cubicBezTo>
                  <a:pt x="1221719" y="3743578"/>
                  <a:pt x="1232376" y="3739345"/>
                  <a:pt x="1186863" y="3736384"/>
                </a:cubicBezTo>
                <a:cubicBezTo>
                  <a:pt x="1144916" y="3732620"/>
                  <a:pt x="1160518" y="3788811"/>
                  <a:pt x="1073929" y="3776166"/>
                </a:cubicBezTo>
                <a:cubicBezTo>
                  <a:pt x="1067541" y="3770370"/>
                  <a:pt x="1037785" y="3776256"/>
                  <a:pt x="1039167" y="3784177"/>
                </a:cubicBezTo>
                <a:cubicBezTo>
                  <a:pt x="1031939" y="3781717"/>
                  <a:pt x="991014" y="3757614"/>
                  <a:pt x="989223" y="3770303"/>
                </a:cubicBezTo>
                <a:cubicBezTo>
                  <a:pt x="952800" y="3771798"/>
                  <a:pt x="940354" y="3773288"/>
                  <a:pt x="907906" y="3757678"/>
                </a:cubicBezTo>
                <a:cubicBezTo>
                  <a:pt x="889095" y="3752752"/>
                  <a:pt x="883898" y="3755894"/>
                  <a:pt x="833137" y="3744175"/>
                </a:cubicBezTo>
                <a:cubicBezTo>
                  <a:pt x="796341" y="3755808"/>
                  <a:pt x="789110" y="3730978"/>
                  <a:pt x="742042" y="3747612"/>
                </a:cubicBezTo>
                <a:cubicBezTo>
                  <a:pt x="717806" y="3746591"/>
                  <a:pt x="677954" y="3751976"/>
                  <a:pt x="659460" y="3740429"/>
                </a:cubicBezTo>
                <a:cubicBezTo>
                  <a:pt x="630609" y="3788461"/>
                  <a:pt x="587162" y="3738081"/>
                  <a:pt x="556552" y="3739124"/>
                </a:cubicBezTo>
                <a:cubicBezTo>
                  <a:pt x="512191" y="3741235"/>
                  <a:pt x="421524" y="3729868"/>
                  <a:pt x="385384" y="3726388"/>
                </a:cubicBezTo>
                <a:cubicBezTo>
                  <a:pt x="371829" y="3727776"/>
                  <a:pt x="368220" y="3731702"/>
                  <a:pt x="339711" y="3718242"/>
                </a:cubicBezTo>
                <a:cubicBezTo>
                  <a:pt x="302559" y="3699664"/>
                  <a:pt x="266533" y="3688299"/>
                  <a:pt x="222239" y="3672335"/>
                </a:cubicBezTo>
                <a:cubicBezTo>
                  <a:pt x="210647" y="3639657"/>
                  <a:pt x="164789" y="3691878"/>
                  <a:pt x="163578" y="3656292"/>
                </a:cubicBezTo>
                <a:cubicBezTo>
                  <a:pt x="143579" y="3679822"/>
                  <a:pt x="105972" y="3643221"/>
                  <a:pt x="72220" y="3645272"/>
                </a:cubicBezTo>
                <a:cubicBezTo>
                  <a:pt x="65331" y="3629421"/>
                  <a:pt x="57584" y="3630437"/>
                  <a:pt x="44395" y="3639455"/>
                </a:cubicBezTo>
                <a:cubicBezTo>
                  <a:pt x="30887" y="3640873"/>
                  <a:pt x="16617" y="3639423"/>
                  <a:pt x="1962" y="3635948"/>
                </a:cubicBezTo>
                <a:lnTo>
                  <a:pt x="0" y="3635261"/>
                </a:lnTo>
                <a:lnTo>
                  <a:pt x="0" y="12763"/>
                </a:lnTo>
                <a:close/>
              </a:path>
            </a:pathLst>
          </a:custGeom>
          <a:solidFill>
            <a:srgbClr val="82766A">
              <a:alpha val="15000"/>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 name="Título 1">
            <a:extLst>
              <a:ext uri="{FF2B5EF4-FFF2-40B4-BE49-F238E27FC236}">
                <a16:creationId xmlns:a16="http://schemas.microsoft.com/office/drawing/2014/main" id="{F7E224A3-CA09-46F7-87B0-D161E3BBD7BE}"/>
              </a:ext>
            </a:extLst>
          </p:cNvPr>
          <p:cNvSpPr>
            <a:spLocks noGrp="1"/>
          </p:cNvSpPr>
          <p:nvPr>
            <p:ph type="ctrTitle"/>
          </p:nvPr>
        </p:nvSpPr>
        <p:spPr>
          <a:xfrm>
            <a:off x="2537924" y="1960280"/>
            <a:ext cx="7127248" cy="2151645"/>
          </a:xfrm>
        </p:spPr>
        <p:txBody>
          <a:bodyPr anchor="ctr">
            <a:normAutofit/>
          </a:bodyPr>
          <a:lstStyle/>
          <a:p>
            <a:r>
              <a:rPr lang="es-MX" sz="4800" dirty="0">
                <a:solidFill>
                  <a:schemeClr val="tx1">
                    <a:lumMod val="85000"/>
                    <a:lumOff val="15000"/>
                  </a:schemeClr>
                </a:solidFill>
              </a:rPr>
              <a:t>CASOS RECIENTES</a:t>
            </a:r>
          </a:p>
        </p:txBody>
      </p:sp>
      <p:sp>
        <p:nvSpPr>
          <p:cNvPr id="13" name="Rectangle 6">
            <a:extLst>
              <a:ext uri="{FF2B5EF4-FFF2-40B4-BE49-F238E27FC236}">
                <a16:creationId xmlns:a16="http://schemas.microsoft.com/office/drawing/2014/main" id="{6AA9F379-605C-48FC-AA29-73D667134AE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900998"/>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 name="Picture 2" descr="No hay ninguna descripción de la foto disponible.">
            <a:extLst>
              <a:ext uri="{FF2B5EF4-FFF2-40B4-BE49-F238E27FC236}">
                <a16:creationId xmlns:a16="http://schemas.microsoft.com/office/drawing/2014/main" id="{8057CE6C-814F-C468-1BE8-257B75D16275}"/>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4323817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EA5EA611-2DCA-625A-E782-D565C2B12B51}"/>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2AB15E7-2383-7B63-CA65-FCA0633E76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2E77297E-D186-1A7A-2D84-5149979966F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57463" y="1144989"/>
            <a:ext cx="9677074" cy="4048564"/>
          </a:xfrm>
          <a:custGeom>
            <a:avLst/>
            <a:gdLst>
              <a:gd name="connsiteX0" fmla="*/ 0 w 8037833"/>
              <a:gd name="connsiteY0" fmla="*/ 0 h 3771414"/>
              <a:gd name="connsiteX1" fmla="*/ 8037833 w 8037833"/>
              <a:gd name="connsiteY1" fmla="*/ 702854 h 3771414"/>
              <a:gd name="connsiteX2" fmla="*/ 8037833 w 8037833"/>
              <a:gd name="connsiteY2" fmla="*/ 3110335 h 3771414"/>
              <a:gd name="connsiteX3" fmla="*/ 8034343 w 8037833"/>
              <a:gd name="connsiteY3" fmla="*/ 3109810 h 3771414"/>
              <a:gd name="connsiteX4" fmla="*/ 7877229 w 8037833"/>
              <a:gd name="connsiteY4" fmla="*/ 3131056 h 3771414"/>
              <a:gd name="connsiteX5" fmla="*/ 7807644 w 8037833"/>
              <a:gd name="connsiteY5" fmla="*/ 3086007 h 3771414"/>
              <a:gd name="connsiteX6" fmla="*/ 7607062 w 8037833"/>
              <a:gd name="connsiteY6" fmla="*/ 3074909 h 3771414"/>
              <a:gd name="connsiteX7" fmla="*/ 7351256 w 8037833"/>
              <a:gd name="connsiteY7" fmla="*/ 3263533 h 3771414"/>
              <a:gd name="connsiteX8" fmla="*/ 7241630 w 8037833"/>
              <a:gd name="connsiteY8" fmla="*/ 3245856 h 3771414"/>
              <a:gd name="connsiteX9" fmla="*/ 7197338 w 8037833"/>
              <a:gd name="connsiteY9" fmla="*/ 3211988 h 3771414"/>
              <a:gd name="connsiteX10" fmla="*/ 7180777 w 8037833"/>
              <a:gd name="connsiteY10" fmla="*/ 3210063 h 3771414"/>
              <a:gd name="connsiteX11" fmla="*/ 7146896 w 8037833"/>
              <a:gd name="connsiteY11" fmla="*/ 3244212 h 3771414"/>
              <a:gd name="connsiteX12" fmla="*/ 7101771 w 8037833"/>
              <a:gd name="connsiteY12" fmla="*/ 3244252 h 3771414"/>
              <a:gd name="connsiteX13" fmla="*/ 7047844 w 8037833"/>
              <a:gd name="connsiteY13" fmla="*/ 3291028 h 3771414"/>
              <a:gd name="connsiteX14" fmla="*/ 6869803 w 8037833"/>
              <a:gd name="connsiteY14" fmla="*/ 3307526 h 3771414"/>
              <a:gd name="connsiteX15" fmla="*/ 6819463 w 8037833"/>
              <a:gd name="connsiteY15" fmla="*/ 3355861 h 3771414"/>
              <a:gd name="connsiteX16" fmla="*/ 6797198 w 8037833"/>
              <a:gd name="connsiteY16" fmla="*/ 3365493 h 3771414"/>
              <a:gd name="connsiteX17" fmla="*/ 6760989 w 8037833"/>
              <a:gd name="connsiteY17" fmla="*/ 3411424 h 3771414"/>
              <a:gd name="connsiteX18" fmla="*/ 6633643 w 8037833"/>
              <a:gd name="connsiteY18" fmla="*/ 3335413 h 3771414"/>
              <a:gd name="connsiteX19" fmla="*/ 6462092 w 8037833"/>
              <a:gd name="connsiteY19" fmla="*/ 3360766 h 3771414"/>
              <a:gd name="connsiteX20" fmla="*/ 6303479 w 8037833"/>
              <a:gd name="connsiteY20" fmla="*/ 3307079 h 3771414"/>
              <a:gd name="connsiteX21" fmla="*/ 6210639 w 8037833"/>
              <a:gd name="connsiteY21" fmla="*/ 3322783 h 3771414"/>
              <a:gd name="connsiteX22" fmla="*/ 6184923 w 8037833"/>
              <a:gd name="connsiteY22" fmla="*/ 3365368 h 3771414"/>
              <a:gd name="connsiteX23" fmla="*/ 5949057 w 8037833"/>
              <a:gd name="connsiteY23" fmla="*/ 3366889 h 3771414"/>
              <a:gd name="connsiteX24" fmla="*/ 5891274 w 8037833"/>
              <a:gd name="connsiteY24" fmla="*/ 3384918 h 3771414"/>
              <a:gd name="connsiteX25" fmla="*/ 5835383 w 8037833"/>
              <a:gd name="connsiteY25" fmla="*/ 3364766 h 3771414"/>
              <a:gd name="connsiteX26" fmla="*/ 5746050 w 8037833"/>
              <a:gd name="connsiteY26" fmla="*/ 3413379 h 3771414"/>
              <a:gd name="connsiteX27" fmla="*/ 5613670 w 8037833"/>
              <a:gd name="connsiteY27" fmla="*/ 3415908 h 3771414"/>
              <a:gd name="connsiteX28" fmla="*/ 5535334 w 8037833"/>
              <a:gd name="connsiteY28" fmla="*/ 3424281 h 3771414"/>
              <a:gd name="connsiteX29" fmla="*/ 5506940 w 8037833"/>
              <a:gd name="connsiteY29" fmla="*/ 3438236 h 3771414"/>
              <a:gd name="connsiteX30" fmla="*/ 5466372 w 8037833"/>
              <a:gd name="connsiteY30" fmla="*/ 3450482 h 3771414"/>
              <a:gd name="connsiteX31" fmla="*/ 5395833 w 8037833"/>
              <a:gd name="connsiteY31" fmla="*/ 3480431 h 3771414"/>
              <a:gd name="connsiteX32" fmla="*/ 5299224 w 8037833"/>
              <a:gd name="connsiteY32" fmla="*/ 3506167 h 3771414"/>
              <a:gd name="connsiteX33" fmla="*/ 5223043 w 8037833"/>
              <a:gd name="connsiteY33" fmla="*/ 3478901 h 3771414"/>
              <a:gd name="connsiteX34" fmla="*/ 5217733 w 8037833"/>
              <a:gd name="connsiteY34" fmla="*/ 3487700 h 3771414"/>
              <a:gd name="connsiteX35" fmla="*/ 5167992 w 8037833"/>
              <a:gd name="connsiteY35" fmla="*/ 3491322 h 3771414"/>
              <a:gd name="connsiteX36" fmla="*/ 4987020 w 8037833"/>
              <a:gd name="connsiteY36" fmla="*/ 3448500 h 3771414"/>
              <a:gd name="connsiteX37" fmla="*/ 4890003 w 8037833"/>
              <a:gd name="connsiteY37" fmla="*/ 3457111 h 3771414"/>
              <a:gd name="connsiteX38" fmla="*/ 4856654 w 8037833"/>
              <a:gd name="connsiteY38" fmla="*/ 3469117 h 3771414"/>
              <a:gd name="connsiteX39" fmla="*/ 4800711 w 8037833"/>
              <a:gd name="connsiteY39" fmla="*/ 3488678 h 3771414"/>
              <a:gd name="connsiteX40" fmla="*/ 4761569 w 8037833"/>
              <a:gd name="connsiteY40" fmla="*/ 3525340 h 3771414"/>
              <a:gd name="connsiteX41" fmla="*/ 4713734 w 8037833"/>
              <a:gd name="connsiteY41" fmla="*/ 3532961 h 3771414"/>
              <a:gd name="connsiteX42" fmla="*/ 4699169 w 8037833"/>
              <a:gd name="connsiteY42" fmla="*/ 3506225 h 3771414"/>
              <a:gd name="connsiteX43" fmla="*/ 4649120 w 8037833"/>
              <a:gd name="connsiteY43" fmla="*/ 3523629 h 3771414"/>
              <a:gd name="connsiteX44" fmla="*/ 4573578 w 8037833"/>
              <a:gd name="connsiteY44" fmla="*/ 3553160 h 3771414"/>
              <a:gd name="connsiteX45" fmla="*/ 4529117 w 8037833"/>
              <a:gd name="connsiteY45" fmla="*/ 3562829 h 3771414"/>
              <a:gd name="connsiteX46" fmla="*/ 4408641 w 8037833"/>
              <a:gd name="connsiteY46" fmla="*/ 3597237 h 3771414"/>
              <a:gd name="connsiteX47" fmla="*/ 4288710 w 8037833"/>
              <a:gd name="connsiteY47" fmla="*/ 3637793 h 3771414"/>
              <a:gd name="connsiteX48" fmla="*/ 4234393 w 8037833"/>
              <a:gd name="connsiteY48" fmla="*/ 3691813 h 3771414"/>
              <a:gd name="connsiteX49" fmla="*/ 4227541 w 8037833"/>
              <a:gd name="connsiteY49" fmla="*/ 3694215 h 3771414"/>
              <a:gd name="connsiteX50" fmla="*/ 4208725 w 8037833"/>
              <a:gd name="connsiteY50" fmla="*/ 3692078 h 3771414"/>
              <a:gd name="connsiteX51" fmla="*/ 4201632 w 8037833"/>
              <a:gd name="connsiteY51" fmla="*/ 3689839 h 3771414"/>
              <a:gd name="connsiteX52" fmla="*/ 4191289 w 8037833"/>
              <a:gd name="connsiteY52" fmla="*/ 3689617 h 3771414"/>
              <a:gd name="connsiteX53" fmla="*/ 4191039 w 8037833"/>
              <a:gd name="connsiteY53" fmla="*/ 3690068 h 3771414"/>
              <a:gd name="connsiteX54" fmla="*/ 4181340 w 8037833"/>
              <a:gd name="connsiteY54" fmla="*/ 3688966 h 3771414"/>
              <a:gd name="connsiteX55" fmla="*/ 4133816 w 8037833"/>
              <a:gd name="connsiteY55" fmla="*/ 3677802 h 3771414"/>
              <a:gd name="connsiteX56" fmla="*/ 4071732 w 8037833"/>
              <a:gd name="connsiteY56" fmla="*/ 3719750 h 3771414"/>
              <a:gd name="connsiteX57" fmla="*/ 4045924 w 8037833"/>
              <a:gd name="connsiteY57" fmla="*/ 3726641 h 3771414"/>
              <a:gd name="connsiteX58" fmla="*/ 4032171 w 8037833"/>
              <a:gd name="connsiteY58" fmla="*/ 3732760 h 3771414"/>
              <a:gd name="connsiteX59" fmla="*/ 4031335 w 8037833"/>
              <a:gd name="connsiteY59" fmla="*/ 3734716 h 3771414"/>
              <a:gd name="connsiteX60" fmla="*/ 3985774 w 8037833"/>
              <a:gd name="connsiteY60" fmla="*/ 3723784 h 3771414"/>
              <a:gd name="connsiteX61" fmla="*/ 3979769 w 8037833"/>
              <a:gd name="connsiteY61" fmla="*/ 3726006 h 3771414"/>
              <a:gd name="connsiteX62" fmla="*/ 3950014 w 8037833"/>
              <a:gd name="connsiteY62" fmla="*/ 3714179 h 3771414"/>
              <a:gd name="connsiteX63" fmla="*/ 3934671 w 8037833"/>
              <a:gd name="connsiteY63" fmla="*/ 3710576 h 3771414"/>
              <a:gd name="connsiteX64" fmla="*/ 3930274 w 8037833"/>
              <a:gd name="connsiteY64" fmla="*/ 3704385 h 3771414"/>
              <a:gd name="connsiteX65" fmla="*/ 3907660 w 8037833"/>
              <a:gd name="connsiteY65" fmla="*/ 3701693 h 3771414"/>
              <a:gd name="connsiteX66" fmla="*/ 3905087 w 8037833"/>
              <a:gd name="connsiteY66" fmla="*/ 3703335 h 3771414"/>
              <a:gd name="connsiteX67" fmla="*/ 3886347 w 8037833"/>
              <a:gd name="connsiteY67" fmla="*/ 3693857 h 3771414"/>
              <a:gd name="connsiteX68" fmla="*/ 3870533 w 8037833"/>
              <a:gd name="connsiteY68" fmla="*/ 3677142 h 3771414"/>
              <a:gd name="connsiteX69" fmla="*/ 3678563 w 8037833"/>
              <a:gd name="connsiteY69" fmla="*/ 3681723 h 3771414"/>
              <a:gd name="connsiteX70" fmla="*/ 3511920 w 8037833"/>
              <a:gd name="connsiteY70" fmla="*/ 3609378 h 3771414"/>
              <a:gd name="connsiteX71" fmla="*/ 3407752 w 8037833"/>
              <a:gd name="connsiteY71" fmla="*/ 3613827 h 3771414"/>
              <a:gd name="connsiteX72" fmla="*/ 3373519 w 8037833"/>
              <a:gd name="connsiteY72" fmla="*/ 3653022 h 3771414"/>
              <a:gd name="connsiteX73" fmla="*/ 3114267 w 8037833"/>
              <a:gd name="connsiteY73" fmla="*/ 3626220 h 3771414"/>
              <a:gd name="connsiteX74" fmla="*/ 3048270 w 8037833"/>
              <a:gd name="connsiteY74" fmla="*/ 3637186 h 3771414"/>
              <a:gd name="connsiteX75" fmla="*/ 2989722 w 8037833"/>
              <a:gd name="connsiteY75" fmla="*/ 3610467 h 3771414"/>
              <a:gd name="connsiteX76" fmla="*/ 2965734 w 8037833"/>
              <a:gd name="connsiteY76" fmla="*/ 3622913 h 3771414"/>
              <a:gd name="connsiteX77" fmla="*/ 2961603 w 8037833"/>
              <a:gd name="connsiteY77" fmla="*/ 3625458 h 3771414"/>
              <a:gd name="connsiteX78" fmla="*/ 2944959 w 8037833"/>
              <a:gd name="connsiteY78" fmla="*/ 3626960 h 3771414"/>
              <a:gd name="connsiteX79" fmla="*/ 2940402 w 8037833"/>
              <a:gd name="connsiteY79" fmla="*/ 3638237 h 3771414"/>
              <a:gd name="connsiteX80" fmla="*/ 2915449 w 8037833"/>
              <a:gd name="connsiteY80" fmla="*/ 3648276 h 3771414"/>
              <a:gd name="connsiteX81" fmla="*/ 2884777 w 8037833"/>
              <a:gd name="connsiteY81" fmla="*/ 3648012 h 3771414"/>
              <a:gd name="connsiteX82" fmla="*/ 2739034 w 8037833"/>
              <a:gd name="connsiteY82" fmla="*/ 3634633 h 3771414"/>
              <a:gd name="connsiteX83" fmla="*/ 2651827 w 8037833"/>
              <a:gd name="connsiteY83" fmla="*/ 3633543 h 3771414"/>
              <a:gd name="connsiteX84" fmla="*/ 2618680 w 8037833"/>
              <a:gd name="connsiteY84" fmla="*/ 3643992 h 3771414"/>
              <a:gd name="connsiteX85" fmla="*/ 2572404 w 8037833"/>
              <a:gd name="connsiteY85" fmla="*/ 3651280 h 3771414"/>
              <a:gd name="connsiteX86" fmla="*/ 2490721 w 8037833"/>
              <a:gd name="connsiteY86" fmla="*/ 3672550 h 3771414"/>
              <a:gd name="connsiteX87" fmla="*/ 2381001 w 8037833"/>
              <a:gd name="connsiteY87" fmla="*/ 3686506 h 3771414"/>
              <a:gd name="connsiteX88" fmla="*/ 2301172 w 8037833"/>
              <a:gd name="connsiteY88" fmla="*/ 3650290 h 3771414"/>
              <a:gd name="connsiteX89" fmla="*/ 2294102 w 8037833"/>
              <a:gd name="connsiteY89" fmla="*/ 3658388 h 3771414"/>
              <a:gd name="connsiteX90" fmla="*/ 2238966 w 8037833"/>
              <a:gd name="connsiteY90" fmla="*/ 3656014 h 3771414"/>
              <a:gd name="connsiteX91" fmla="*/ 2046240 w 8037833"/>
              <a:gd name="connsiteY91" fmla="*/ 3591772 h 3771414"/>
              <a:gd name="connsiteX92" fmla="*/ 1938480 w 8037833"/>
              <a:gd name="connsiteY92" fmla="*/ 3588676 h 3771414"/>
              <a:gd name="connsiteX93" fmla="*/ 1900166 w 8037833"/>
              <a:gd name="connsiteY93" fmla="*/ 3596595 h 3771414"/>
              <a:gd name="connsiteX94" fmla="*/ 1835976 w 8037833"/>
              <a:gd name="connsiteY94" fmla="*/ 3609302 h 3771414"/>
              <a:gd name="connsiteX95" fmla="*/ 1787830 w 8037833"/>
              <a:gd name="connsiteY95" fmla="*/ 3641005 h 3771414"/>
              <a:gd name="connsiteX96" fmla="*/ 1734224 w 8037833"/>
              <a:gd name="connsiteY96" fmla="*/ 3642830 h 3771414"/>
              <a:gd name="connsiteX97" fmla="*/ 1721989 w 8037833"/>
              <a:gd name="connsiteY97" fmla="*/ 3614535 h 3771414"/>
              <a:gd name="connsiteX98" fmla="*/ 1664576 w 8037833"/>
              <a:gd name="connsiteY98" fmla="*/ 3625809 h 3771414"/>
              <a:gd name="connsiteX99" fmla="*/ 1577459 w 8037833"/>
              <a:gd name="connsiteY99" fmla="*/ 3646061 h 3771414"/>
              <a:gd name="connsiteX100" fmla="*/ 1527269 w 8037833"/>
              <a:gd name="connsiteY100" fmla="*/ 3650325 h 3771414"/>
              <a:gd name="connsiteX101" fmla="*/ 1390118 w 8037833"/>
              <a:gd name="connsiteY101" fmla="*/ 3670026 h 3771414"/>
              <a:gd name="connsiteX102" fmla="*/ 1252698 w 8037833"/>
              <a:gd name="connsiteY102" fmla="*/ 3695899 h 3771414"/>
              <a:gd name="connsiteX103" fmla="*/ 1171039 w 8037833"/>
              <a:gd name="connsiteY103" fmla="*/ 3745879 h 3771414"/>
              <a:gd name="connsiteX104" fmla="*/ 1058106 w 8037833"/>
              <a:gd name="connsiteY104" fmla="*/ 3763403 h 3771414"/>
              <a:gd name="connsiteX105" fmla="*/ 1039167 w 8037833"/>
              <a:gd name="connsiteY105" fmla="*/ 3771414 h 3771414"/>
              <a:gd name="connsiteX106" fmla="*/ 1012958 w 8037833"/>
              <a:gd name="connsiteY106" fmla="*/ 3766443 h 3771414"/>
              <a:gd name="connsiteX107" fmla="*/ 907906 w 8037833"/>
              <a:gd name="connsiteY107" fmla="*/ 3744915 h 3771414"/>
              <a:gd name="connsiteX108" fmla="*/ 825226 w 8037833"/>
              <a:gd name="connsiteY108" fmla="*/ 3713606 h 3771414"/>
              <a:gd name="connsiteX109" fmla="*/ 722264 w 8037833"/>
              <a:gd name="connsiteY109" fmla="*/ 3734849 h 3771414"/>
              <a:gd name="connsiteX110" fmla="*/ 659460 w 8037833"/>
              <a:gd name="connsiteY110" fmla="*/ 3727666 h 3771414"/>
              <a:gd name="connsiteX111" fmla="*/ 556552 w 8037833"/>
              <a:gd name="connsiteY111" fmla="*/ 3685171 h 3771414"/>
              <a:gd name="connsiteX112" fmla="*/ 421042 w 8037833"/>
              <a:gd name="connsiteY112" fmla="*/ 3697149 h 3771414"/>
              <a:gd name="connsiteX113" fmla="*/ 393295 w 8037833"/>
              <a:gd name="connsiteY113" fmla="*/ 3740334 h 3771414"/>
              <a:gd name="connsiteX114" fmla="*/ 355918 w 8037833"/>
              <a:gd name="connsiteY114" fmla="*/ 3766409 h 3771414"/>
              <a:gd name="connsiteX115" fmla="*/ 339711 w 8037833"/>
              <a:gd name="connsiteY115" fmla="*/ 3705479 h 3771414"/>
              <a:gd name="connsiteX116" fmla="*/ 222239 w 8037833"/>
              <a:gd name="connsiteY116" fmla="*/ 3659572 h 3771414"/>
              <a:gd name="connsiteX117" fmla="*/ 163578 w 8037833"/>
              <a:gd name="connsiteY117" fmla="*/ 3643529 h 3771414"/>
              <a:gd name="connsiteX118" fmla="*/ 72220 w 8037833"/>
              <a:gd name="connsiteY118" fmla="*/ 3632509 h 3771414"/>
              <a:gd name="connsiteX119" fmla="*/ 44395 w 8037833"/>
              <a:gd name="connsiteY119" fmla="*/ 3626692 h 3771414"/>
              <a:gd name="connsiteX120" fmla="*/ 1962 w 8037833"/>
              <a:gd name="connsiteY120" fmla="*/ 3623185 h 3771414"/>
              <a:gd name="connsiteX121" fmla="*/ 0 w 8037833"/>
              <a:gd name="connsiteY121" fmla="*/ 3622498 h 3771414"/>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11920 w 8037833"/>
              <a:gd name="connsiteY70" fmla="*/ 3622141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34393 w 8037833"/>
              <a:gd name="connsiteY47" fmla="*/ 3704576 h 3784177"/>
              <a:gd name="connsiteX48" fmla="*/ 4227541 w 8037833"/>
              <a:gd name="connsiteY48" fmla="*/ 3706978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823683"/>
              <a:gd name="connsiteX1" fmla="*/ 8037833 w 8037833"/>
              <a:gd name="connsiteY1" fmla="*/ 0 h 3823683"/>
              <a:gd name="connsiteX2" fmla="*/ 8037833 w 8037833"/>
              <a:gd name="connsiteY2" fmla="*/ 3123098 h 3823683"/>
              <a:gd name="connsiteX3" fmla="*/ 8034343 w 8037833"/>
              <a:gd name="connsiteY3" fmla="*/ 3122573 h 3823683"/>
              <a:gd name="connsiteX4" fmla="*/ 7877229 w 8037833"/>
              <a:gd name="connsiteY4" fmla="*/ 3143819 h 3823683"/>
              <a:gd name="connsiteX5" fmla="*/ 7752740 w 8037833"/>
              <a:gd name="connsiteY5" fmla="*/ 3181149 h 3823683"/>
              <a:gd name="connsiteX6" fmla="*/ 7588760 w 8037833"/>
              <a:gd name="connsiteY6" fmla="*/ 3183782 h 3823683"/>
              <a:gd name="connsiteX7" fmla="*/ 7351256 w 8037833"/>
              <a:gd name="connsiteY7" fmla="*/ 3276296 h 3823683"/>
              <a:gd name="connsiteX8" fmla="*/ 7241630 w 8037833"/>
              <a:gd name="connsiteY8" fmla="*/ 3258619 h 3823683"/>
              <a:gd name="connsiteX9" fmla="*/ 7197338 w 8037833"/>
              <a:gd name="connsiteY9" fmla="*/ 3224751 h 3823683"/>
              <a:gd name="connsiteX10" fmla="*/ 7180777 w 8037833"/>
              <a:gd name="connsiteY10" fmla="*/ 3222826 h 3823683"/>
              <a:gd name="connsiteX11" fmla="*/ 7146896 w 8037833"/>
              <a:gd name="connsiteY11" fmla="*/ 3256975 h 3823683"/>
              <a:gd name="connsiteX12" fmla="*/ 7101771 w 8037833"/>
              <a:gd name="connsiteY12" fmla="*/ 3257015 h 3823683"/>
              <a:gd name="connsiteX13" fmla="*/ 7047844 w 8037833"/>
              <a:gd name="connsiteY13" fmla="*/ 3303791 h 3823683"/>
              <a:gd name="connsiteX14" fmla="*/ 6912506 w 8037833"/>
              <a:gd name="connsiteY14" fmla="*/ 3361478 h 3823683"/>
              <a:gd name="connsiteX15" fmla="*/ 6819463 w 8037833"/>
              <a:gd name="connsiteY15" fmla="*/ 3368624 h 3823683"/>
              <a:gd name="connsiteX16" fmla="*/ 6797198 w 8037833"/>
              <a:gd name="connsiteY16" fmla="*/ 3378256 h 3823683"/>
              <a:gd name="connsiteX17" fmla="*/ 6718286 w 8037833"/>
              <a:gd name="connsiteY17" fmla="*/ 3382997 h 3823683"/>
              <a:gd name="connsiteX18" fmla="*/ 6609242 w 8037833"/>
              <a:gd name="connsiteY18" fmla="*/ 3355040 h 3823683"/>
              <a:gd name="connsiteX19" fmla="*/ 6462092 w 8037833"/>
              <a:gd name="connsiteY19" fmla="*/ 3373529 h 3823683"/>
              <a:gd name="connsiteX20" fmla="*/ 6303479 w 8037833"/>
              <a:gd name="connsiteY20" fmla="*/ 3319842 h 3823683"/>
              <a:gd name="connsiteX21" fmla="*/ 6210639 w 8037833"/>
              <a:gd name="connsiteY21" fmla="*/ 3335546 h 3823683"/>
              <a:gd name="connsiteX22" fmla="*/ 6111718 w 8037833"/>
              <a:gd name="connsiteY22" fmla="*/ 3357536 h 3823683"/>
              <a:gd name="connsiteX23" fmla="*/ 5949057 w 8037833"/>
              <a:gd name="connsiteY23" fmla="*/ 3379652 h 3823683"/>
              <a:gd name="connsiteX24" fmla="*/ 5891274 w 8037833"/>
              <a:gd name="connsiteY24" fmla="*/ 3397681 h 3823683"/>
              <a:gd name="connsiteX25" fmla="*/ 5835383 w 8037833"/>
              <a:gd name="connsiteY25" fmla="*/ 3377529 h 3823683"/>
              <a:gd name="connsiteX26" fmla="*/ 5746050 w 8037833"/>
              <a:gd name="connsiteY26" fmla="*/ 3426142 h 3823683"/>
              <a:gd name="connsiteX27" fmla="*/ 5613670 w 8037833"/>
              <a:gd name="connsiteY27" fmla="*/ 3428671 h 3823683"/>
              <a:gd name="connsiteX28" fmla="*/ 5535334 w 8037833"/>
              <a:gd name="connsiteY28" fmla="*/ 3437044 h 3823683"/>
              <a:gd name="connsiteX29" fmla="*/ 5506940 w 8037833"/>
              <a:gd name="connsiteY29" fmla="*/ 3450999 h 3823683"/>
              <a:gd name="connsiteX30" fmla="*/ 5466372 w 8037833"/>
              <a:gd name="connsiteY30" fmla="*/ 3463245 h 3823683"/>
              <a:gd name="connsiteX31" fmla="*/ 5395833 w 8037833"/>
              <a:gd name="connsiteY31" fmla="*/ 3493194 h 3823683"/>
              <a:gd name="connsiteX32" fmla="*/ 5299224 w 8037833"/>
              <a:gd name="connsiteY32" fmla="*/ 3518930 h 3823683"/>
              <a:gd name="connsiteX33" fmla="*/ 5223043 w 8037833"/>
              <a:gd name="connsiteY33" fmla="*/ 3491664 h 3823683"/>
              <a:gd name="connsiteX34" fmla="*/ 5217733 w 8037833"/>
              <a:gd name="connsiteY34" fmla="*/ 3500463 h 3823683"/>
              <a:gd name="connsiteX35" fmla="*/ 5167992 w 8037833"/>
              <a:gd name="connsiteY35" fmla="*/ 3504085 h 3823683"/>
              <a:gd name="connsiteX36" fmla="*/ 4987020 w 8037833"/>
              <a:gd name="connsiteY36" fmla="*/ 3461263 h 3823683"/>
              <a:gd name="connsiteX37" fmla="*/ 4890003 w 8037833"/>
              <a:gd name="connsiteY37" fmla="*/ 3469874 h 3823683"/>
              <a:gd name="connsiteX38" fmla="*/ 4856654 w 8037833"/>
              <a:gd name="connsiteY38" fmla="*/ 3481880 h 3823683"/>
              <a:gd name="connsiteX39" fmla="*/ 4800711 w 8037833"/>
              <a:gd name="connsiteY39" fmla="*/ 3501441 h 3823683"/>
              <a:gd name="connsiteX40" fmla="*/ 4761569 w 8037833"/>
              <a:gd name="connsiteY40" fmla="*/ 3538103 h 3823683"/>
              <a:gd name="connsiteX41" fmla="*/ 4713734 w 8037833"/>
              <a:gd name="connsiteY41" fmla="*/ 3545724 h 3823683"/>
              <a:gd name="connsiteX42" fmla="*/ 4699169 w 8037833"/>
              <a:gd name="connsiteY42" fmla="*/ 3518988 h 3823683"/>
              <a:gd name="connsiteX43" fmla="*/ 4649120 w 8037833"/>
              <a:gd name="connsiteY43" fmla="*/ 3536392 h 3823683"/>
              <a:gd name="connsiteX44" fmla="*/ 4573578 w 8037833"/>
              <a:gd name="connsiteY44" fmla="*/ 3565923 h 3823683"/>
              <a:gd name="connsiteX45" fmla="*/ 4529117 w 8037833"/>
              <a:gd name="connsiteY45" fmla="*/ 3575592 h 3823683"/>
              <a:gd name="connsiteX46" fmla="*/ 4408641 w 8037833"/>
              <a:gd name="connsiteY46" fmla="*/ 3610000 h 3823683"/>
              <a:gd name="connsiteX47" fmla="*/ 4234393 w 8037833"/>
              <a:gd name="connsiteY47" fmla="*/ 3704576 h 3823683"/>
              <a:gd name="connsiteX48" fmla="*/ 4258044 w 8037833"/>
              <a:gd name="connsiteY48" fmla="*/ 3823683 h 3823683"/>
              <a:gd name="connsiteX49" fmla="*/ 4208725 w 8037833"/>
              <a:gd name="connsiteY49" fmla="*/ 3704841 h 3823683"/>
              <a:gd name="connsiteX50" fmla="*/ 4201632 w 8037833"/>
              <a:gd name="connsiteY50" fmla="*/ 3702602 h 3823683"/>
              <a:gd name="connsiteX51" fmla="*/ 4191289 w 8037833"/>
              <a:gd name="connsiteY51" fmla="*/ 3702380 h 3823683"/>
              <a:gd name="connsiteX52" fmla="*/ 4191039 w 8037833"/>
              <a:gd name="connsiteY52" fmla="*/ 3702831 h 3823683"/>
              <a:gd name="connsiteX53" fmla="*/ 4181340 w 8037833"/>
              <a:gd name="connsiteY53" fmla="*/ 3701729 h 3823683"/>
              <a:gd name="connsiteX54" fmla="*/ 4133816 w 8037833"/>
              <a:gd name="connsiteY54" fmla="*/ 3690565 h 3823683"/>
              <a:gd name="connsiteX55" fmla="*/ 4071732 w 8037833"/>
              <a:gd name="connsiteY55" fmla="*/ 3732513 h 3823683"/>
              <a:gd name="connsiteX56" fmla="*/ 4045924 w 8037833"/>
              <a:gd name="connsiteY56" fmla="*/ 3739404 h 3823683"/>
              <a:gd name="connsiteX57" fmla="*/ 4032171 w 8037833"/>
              <a:gd name="connsiteY57" fmla="*/ 3745523 h 3823683"/>
              <a:gd name="connsiteX58" fmla="*/ 4031335 w 8037833"/>
              <a:gd name="connsiteY58" fmla="*/ 3747479 h 3823683"/>
              <a:gd name="connsiteX59" fmla="*/ 3985774 w 8037833"/>
              <a:gd name="connsiteY59" fmla="*/ 3736547 h 3823683"/>
              <a:gd name="connsiteX60" fmla="*/ 3979769 w 8037833"/>
              <a:gd name="connsiteY60" fmla="*/ 3738769 h 3823683"/>
              <a:gd name="connsiteX61" fmla="*/ 3950014 w 8037833"/>
              <a:gd name="connsiteY61" fmla="*/ 3726942 h 3823683"/>
              <a:gd name="connsiteX62" fmla="*/ 3934671 w 8037833"/>
              <a:gd name="connsiteY62" fmla="*/ 3723339 h 3823683"/>
              <a:gd name="connsiteX63" fmla="*/ 3930274 w 8037833"/>
              <a:gd name="connsiteY63" fmla="*/ 3717148 h 3823683"/>
              <a:gd name="connsiteX64" fmla="*/ 3907660 w 8037833"/>
              <a:gd name="connsiteY64" fmla="*/ 3714456 h 3823683"/>
              <a:gd name="connsiteX65" fmla="*/ 3905087 w 8037833"/>
              <a:gd name="connsiteY65" fmla="*/ 3716098 h 3823683"/>
              <a:gd name="connsiteX66" fmla="*/ 3886347 w 8037833"/>
              <a:gd name="connsiteY66" fmla="*/ 3706620 h 3823683"/>
              <a:gd name="connsiteX67" fmla="*/ 3870533 w 8037833"/>
              <a:gd name="connsiteY67" fmla="*/ 3689905 h 3823683"/>
              <a:gd name="connsiteX68" fmla="*/ 3678563 w 8037833"/>
              <a:gd name="connsiteY68" fmla="*/ 3694486 h 3823683"/>
              <a:gd name="connsiteX69" fmla="*/ 3524121 w 8037833"/>
              <a:gd name="connsiteY69" fmla="*/ 3642736 h 3823683"/>
              <a:gd name="connsiteX70" fmla="*/ 3407752 w 8037833"/>
              <a:gd name="connsiteY70" fmla="*/ 3626590 h 3823683"/>
              <a:gd name="connsiteX71" fmla="*/ 3373519 w 8037833"/>
              <a:gd name="connsiteY71" fmla="*/ 3665785 h 3823683"/>
              <a:gd name="connsiteX72" fmla="*/ 3114267 w 8037833"/>
              <a:gd name="connsiteY72" fmla="*/ 3638983 h 3823683"/>
              <a:gd name="connsiteX73" fmla="*/ 3048270 w 8037833"/>
              <a:gd name="connsiteY73" fmla="*/ 3649949 h 3823683"/>
              <a:gd name="connsiteX74" fmla="*/ 2989722 w 8037833"/>
              <a:gd name="connsiteY74" fmla="*/ 3623230 h 3823683"/>
              <a:gd name="connsiteX75" fmla="*/ 2965734 w 8037833"/>
              <a:gd name="connsiteY75" fmla="*/ 3635676 h 3823683"/>
              <a:gd name="connsiteX76" fmla="*/ 2961603 w 8037833"/>
              <a:gd name="connsiteY76" fmla="*/ 3638221 h 3823683"/>
              <a:gd name="connsiteX77" fmla="*/ 2944959 w 8037833"/>
              <a:gd name="connsiteY77" fmla="*/ 3639723 h 3823683"/>
              <a:gd name="connsiteX78" fmla="*/ 2940402 w 8037833"/>
              <a:gd name="connsiteY78" fmla="*/ 3651000 h 3823683"/>
              <a:gd name="connsiteX79" fmla="*/ 2915449 w 8037833"/>
              <a:gd name="connsiteY79" fmla="*/ 3661039 h 3823683"/>
              <a:gd name="connsiteX80" fmla="*/ 2884777 w 8037833"/>
              <a:gd name="connsiteY80" fmla="*/ 3660775 h 3823683"/>
              <a:gd name="connsiteX81" fmla="*/ 2739034 w 8037833"/>
              <a:gd name="connsiteY81" fmla="*/ 3647396 h 3823683"/>
              <a:gd name="connsiteX82" fmla="*/ 2651827 w 8037833"/>
              <a:gd name="connsiteY82" fmla="*/ 3646306 h 3823683"/>
              <a:gd name="connsiteX83" fmla="*/ 2618680 w 8037833"/>
              <a:gd name="connsiteY83" fmla="*/ 3656755 h 3823683"/>
              <a:gd name="connsiteX84" fmla="*/ 2572404 w 8037833"/>
              <a:gd name="connsiteY84" fmla="*/ 3664043 h 3823683"/>
              <a:gd name="connsiteX85" fmla="*/ 2490721 w 8037833"/>
              <a:gd name="connsiteY85" fmla="*/ 3685313 h 3823683"/>
              <a:gd name="connsiteX86" fmla="*/ 2423704 w 8037833"/>
              <a:gd name="connsiteY86" fmla="*/ 3658079 h 3823683"/>
              <a:gd name="connsiteX87" fmla="*/ 2301172 w 8037833"/>
              <a:gd name="connsiteY87" fmla="*/ 3663053 h 3823683"/>
              <a:gd name="connsiteX88" fmla="*/ 2294102 w 8037833"/>
              <a:gd name="connsiteY88" fmla="*/ 3671151 h 3823683"/>
              <a:gd name="connsiteX89" fmla="*/ 2238966 w 8037833"/>
              <a:gd name="connsiteY89" fmla="*/ 3668777 h 3823683"/>
              <a:gd name="connsiteX90" fmla="*/ 2046240 w 8037833"/>
              <a:gd name="connsiteY90" fmla="*/ 3604535 h 3823683"/>
              <a:gd name="connsiteX91" fmla="*/ 1938480 w 8037833"/>
              <a:gd name="connsiteY91" fmla="*/ 3601439 h 3823683"/>
              <a:gd name="connsiteX92" fmla="*/ 1900166 w 8037833"/>
              <a:gd name="connsiteY92" fmla="*/ 3609358 h 3823683"/>
              <a:gd name="connsiteX93" fmla="*/ 1835976 w 8037833"/>
              <a:gd name="connsiteY93" fmla="*/ 3622065 h 3823683"/>
              <a:gd name="connsiteX94" fmla="*/ 1787830 w 8037833"/>
              <a:gd name="connsiteY94" fmla="*/ 3653768 h 3823683"/>
              <a:gd name="connsiteX95" fmla="*/ 1734224 w 8037833"/>
              <a:gd name="connsiteY95" fmla="*/ 3655593 h 3823683"/>
              <a:gd name="connsiteX96" fmla="*/ 1721989 w 8037833"/>
              <a:gd name="connsiteY96" fmla="*/ 3627298 h 3823683"/>
              <a:gd name="connsiteX97" fmla="*/ 1664576 w 8037833"/>
              <a:gd name="connsiteY97" fmla="*/ 3638572 h 3823683"/>
              <a:gd name="connsiteX98" fmla="*/ 1577459 w 8037833"/>
              <a:gd name="connsiteY98" fmla="*/ 3658824 h 3823683"/>
              <a:gd name="connsiteX99" fmla="*/ 1527269 w 8037833"/>
              <a:gd name="connsiteY99" fmla="*/ 3663088 h 3823683"/>
              <a:gd name="connsiteX100" fmla="*/ 1390118 w 8037833"/>
              <a:gd name="connsiteY100" fmla="*/ 3682789 h 3823683"/>
              <a:gd name="connsiteX101" fmla="*/ 1252698 w 8037833"/>
              <a:gd name="connsiteY101" fmla="*/ 3708662 h 3823683"/>
              <a:gd name="connsiteX102" fmla="*/ 1171039 w 8037833"/>
              <a:gd name="connsiteY102" fmla="*/ 3758642 h 3823683"/>
              <a:gd name="connsiteX103" fmla="*/ 1058106 w 8037833"/>
              <a:gd name="connsiteY103" fmla="*/ 3776166 h 3823683"/>
              <a:gd name="connsiteX104" fmla="*/ 1039167 w 8037833"/>
              <a:gd name="connsiteY104" fmla="*/ 3784177 h 3823683"/>
              <a:gd name="connsiteX105" fmla="*/ 1012958 w 8037833"/>
              <a:gd name="connsiteY105" fmla="*/ 3779206 h 3823683"/>
              <a:gd name="connsiteX106" fmla="*/ 907906 w 8037833"/>
              <a:gd name="connsiteY106" fmla="*/ 3757678 h 3823683"/>
              <a:gd name="connsiteX107" fmla="*/ 825226 w 8037833"/>
              <a:gd name="connsiteY107" fmla="*/ 3726369 h 3823683"/>
              <a:gd name="connsiteX108" fmla="*/ 722264 w 8037833"/>
              <a:gd name="connsiteY108" fmla="*/ 3747612 h 3823683"/>
              <a:gd name="connsiteX109" fmla="*/ 659460 w 8037833"/>
              <a:gd name="connsiteY109" fmla="*/ 3740429 h 3823683"/>
              <a:gd name="connsiteX110" fmla="*/ 556552 w 8037833"/>
              <a:gd name="connsiteY110" fmla="*/ 3697934 h 3823683"/>
              <a:gd name="connsiteX111" fmla="*/ 421042 w 8037833"/>
              <a:gd name="connsiteY111" fmla="*/ 3709912 h 3823683"/>
              <a:gd name="connsiteX112" fmla="*/ 393295 w 8037833"/>
              <a:gd name="connsiteY112" fmla="*/ 3753097 h 3823683"/>
              <a:gd name="connsiteX113" fmla="*/ 355918 w 8037833"/>
              <a:gd name="connsiteY113" fmla="*/ 3779172 h 3823683"/>
              <a:gd name="connsiteX114" fmla="*/ 339711 w 8037833"/>
              <a:gd name="connsiteY114" fmla="*/ 3718242 h 3823683"/>
              <a:gd name="connsiteX115" fmla="*/ 222239 w 8037833"/>
              <a:gd name="connsiteY115" fmla="*/ 3672335 h 3823683"/>
              <a:gd name="connsiteX116" fmla="*/ 163578 w 8037833"/>
              <a:gd name="connsiteY116" fmla="*/ 3656292 h 3823683"/>
              <a:gd name="connsiteX117" fmla="*/ 72220 w 8037833"/>
              <a:gd name="connsiteY117" fmla="*/ 3645272 h 3823683"/>
              <a:gd name="connsiteX118" fmla="*/ 44395 w 8037833"/>
              <a:gd name="connsiteY118" fmla="*/ 3639455 h 3823683"/>
              <a:gd name="connsiteX119" fmla="*/ 1962 w 8037833"/>
              <a:gd name="connsiteY119" fmla="*/ 3635948 h 3823683"/>
              <a:gd name="connsiteX120" fmla="*/ 0 w 8037833"/>
              <a:gd name="connsiteY120" fmla="*/ 3635261 h 3823683"/>
              <a:gd name="connsiteX121" fmla="*/ 0 w 8037833"/>
              <a:gd name="connsiteY121" fmla="*/ 12763 h 3823683"/>
              <a:gd name="connsiteX0" fmla="*/ 0 w 8037833"/>
              <a:gd name="connsiteY0" fmla="*/ 12763 h 3823683"/>
              <a:gd name="connsiteX1" fmla="*/ 8037833 w 8037833"/>
              <a:gd name="connsiteY1" fmla="*/ 0 h 3823683"/>
              <a:gd name="connsiteX2" fmla="*/ 8037833 w 8037833"/>
              <a:gd name="connsiteY2" fmla="*/ 3123098 h 3823683"/>
              <a:gd name="connsiteX3" fmla="*/ 8034343 w 8037833"/>
              <a:gd name="connsiteY3" fmla="*/ 3122573 h 3823683"/>
              <a:gd name="connsiteX4" fmla="*/ 7877229 w 8037833"/>
              <a:gd name="connsiteY4" fmla="*/ 3143819 h 3823683"/>
              <a:gd name="connsiteX5" fmla="*/ 7752740 w 8037833"/>
              <a:gd name="connsiteY5" fmla="*/ 3181149 h 3823683"/>
              <a:gd name="connsiteX6" fmla="*/ 7588760 w 8037833"/>
              <a:gd name="connsiteY6" fmla="*/ 3183782 h 3823683"/>
              <a:gd name="connsiteX7" fmla="*/ 7351256 w 8037833"/>
              <a:gd name="connsiteY7" fmla="*/ 3276296 h 3823683"/>
              <a:gd name="connsiteX8" fmla="*/ 7241630 w 8037833"/>
              <a:gd name="connsiteY8" fmla="*/ 3258619 h 3823683"/>
              <a:gd name="connsiteX9" fmla="*/ 7197338 w 8037833"/>
              <a:gd name="connsiteY9" fmla="*/ 3224751 h 3823683"/>
              <a:gd name="connsiteX10" fmla="*/ 7180777 w 8037833"/>
              <a:gd name="connsiteY10" fmla="*/ 3222826 h 3823683"/>
              <a:gd name="connsiteX11" fmla="*/ 7146896 w 8037833"/>
              <a:gd name="connsiteY11" fmla="*/ 3256975 h 3823683"/>
              <a:gd name="connsiteX12" fmla="*/ 7101771 w 8037833"/>
              <a:gd name="connsiteY12" fmla="*/ 3257015 h 3823683"/>
              <a:gd name="connsiteX13" fmla="*/ 7047844 w 8037833"/>
              <a:gd name="connsiteY13" fmla="*/ 3303791 h 3823683"/>
              <a:gd name="connsiteX14" fmla="*/ 6912506 w 8037833"/>
              <a:gd name="connsiteY14" fmla="*/ 3361478 h 3823683"/>
              <a:gd name="connsiteX15" fmla="*/ 6819463 w 8037833"/>
              <a:gd name="connsiteY15" fmla="*/ 3368624 h 3823683"/>
              <a:gd name="connsiteX16" fmla="*/ 6797198 w 8037833"/>
              <a:gd name="connsiteY16" fmla="*/ 3378256 h 3823683"/>
              <a:gd name="connsiteX17" fmla="*/ 6718286 w 8037833"/>
              <a:gd name="connsiteY17" fmla="*/ 3382997 h 3823683"/>
              <a:gd name="connsiteX18" fmla="*/ 6609242 w 8037833"/>
              <a:gd name="connsiteY18" fmla="*/ 3355040 h 3823683"/>
              <a:gd name="connsiteX19" fmla="*/ 6462092 w 8037833"/>
              <a:gd name="connsiteY19" fmla="*/ 3373529 h 3823683"/>
              <a:gd name="connsiteX20" fmla="*/ 6303479 w 8037833"/>
              <a:gd name="connsiteY20" fmla="*/ 3319842 h 3823683"/>
              <a:gd name="connsiteX21" fmla="*/ 6210639 w 8037833"/>
              <a:gd name="connsiteY21" fmla="*/ 3335546 h 3823683"/>
              <a:gd name="connsiteX22" fmla="*/ 6111718 w 8037833"/>
              <a:gd name="connsiteY22" fmla="*/ 3357536 h 3823683"/>
              <a:gd name="connsiteX23" fmla="*/ 5949057 w 8037833"/>
              <a:gd name="connsiteY23" fmla="*/ 3379652 h 3823683"/>
              <a:gd name="connsiteX24" fmla="*/ 5891274 w 8037833"/>
              <a:gd name="connsiteY24" fmla="*/ 3397681 h 3823683"/>
              <a:gd name="connsiteX25" fmla="*/ 5835383 w 8037833"/>
              <a:gd name="connsiteY25" fmla="*/ 3377529 h 3823683"/>
              <a:gd name="connsiteX26" fmla="*/ 5746050 w 8037833"/>
              <a:gd name="connsiteY26" fmla="*/ 3426142 h 3823683"/>
              <a:gd name="connsiteX27" fmla="*/ 5613670 w 8037833"/>
              <a:gd name="connsiteY27" fmla="*/ 3428671 h 3823683"/>
              <a:gd name="connsiteX28" fmla="*/ 5535334 w 8037833"/>
              <a:gd name="connsiteY28" fmla="*/ 3437044 h 3823683"/>
              <a:gd name="connsiteX29" fmla="*/ 5506940 w 8037833"/>
              <a:gd name="connsiteY29" fmla="*/ 3450999 h 3823683"/>
              <a:gd name="connsiteX30" fmla="*/ 5466372 w 8037833"/>
              <a:gd name="connsiteY30" fmla="*/ 3463245 h 3823683"/>
              <a:gd name="connsiteX31" fmla="*/ 5395833 w 8037833"/>
              <a:gd name="connsiteY31" fmla="*/ 3493194 h 3823683"/>
              <a:gd name="connsiteX32" fmla="*/ 5299224 w 8037833"/>
              <a:gd name="connsiteY32" fmla="*/ 3518930 h 3823683"/>
              <a:gd name="connsiteX33" fmla="*/ 5223043 w 8037833"/>
              <a:gd name="connsiteY33" fmla="*/ 3491664 h 3823683"/>
              <a:gd name="connsiteX34" fmla="*/ 5217733 w 8037833"/>
              <a:gd name="connsiteY34" fmla="*/ 3500463 h 3823683"/>
              <a:gd name="connsiteX35" fmla="*/ 5167992 w 8037833"/>
              <a:gd name="connsiteY35" fmla="*/ 3504085 h 3823683"/>
              <a:gd name="connsiteX36" fmla="*/ 4987020 w 8037833"/>
              <a:gd name="connsiteY36" fmla="*/ 3461263 h 3823683"/>
              <a:gd name="connsiteX37" fmla="*/ 4890003 w 8037833"/>
              <a:gd name="connsiteY37" fmla="*/ 3469874 h 3823683"/>
              <a:gd name="connsiteX38" fmla="*/ 4856654 w 8037833"/>
              <a:gd name="connsiteY38" fmla="*/ 3481880 h 3823683"/>
              <a:gd name="connsiteX39" fmla="*/ 4800711 w 8037833"/>
              <a:gd name="connsiteY39" fmla="*/ 3501441 h 3823683"/>
              <a:gd name="connsiteX40" fmla="*/ 4761569 w 8037833"/>
              <a:gd name="connsiteY40" fmla="*/ 3538103 h 3823683"/>
              <a:gd name="connsiteX41" fmla="*/ 4713734 w 8037833"/>
              <a:gd name="connsiteY41" fmla="*/ 3545724 h 3823683"/>
              <a:gd name="connsiteX42" fmla="*/ 4699169 w 8037833"/>
              <a:gd name="connsiteY42" fmla="*/ 3518988 h 3823683"/>
              <a:gd name="connsiteX43" fmla="*/ 4649120 w 8037833"/>
              <a:gd name="connsiteY43" fmla="*/ 3536392 h 3823683"/>
              <a:gd name="connsiteX44" fmla="*/ 4573578 w 8037833"/>
              <a:gd name="connsiteY44" fmla="*/ 3565923 h 3823683"/>
              <a:gd name="connsiteX45" fmla="*/ 4529117 w 8037833"/>
              <a:gd name="connsiteY45" fmla="*/ 3575592 h 3823683"/>
              <a:gd name="connsiteX46" fmla="*/ 4408641 w 8037833"/>
              <a:gd name="connsiteY46" fmla="*/ 3610000 h 3823683"/>
              <a:gd name="connsiteX47" fmla="*/ 4356402 w 8037833"/>
              <a:gd name="connsiteY47" fmla="*/ 3642792 h 3823683"/>
              <a:gd name="connsiteX48" fmla="*/ 4258044 w 8037833"/>
              <a:gd name="connsiteY48" fmla="*/ 3823683 h 3823683"/>
              <a:gd name="connsiteX49" fmla="*/ 4208725 w 8037833"/>
              <a:gd name="connsiteY49" fmla="*/ 3704841 h 3823683"/>
              <a:gd name="connsiteX50" fmla="*/ 4201632 w 8037833"/>
              <a:gd name="connsiteY50" fmla="*/ 3702602 h 3823683"/>
              <a:gd name="connsiteX51" fmla="*/ 4191289 w 8037833"/>
              <a:gd name="connsiteY51" fmla="*/ 3702380 h 3823683"/>
              <a:gd name="connsiteX52" fmla="*/ 4191039 w 8037833"/>
              <a:gd name="connsiteY52" fmla="*/ 3702831 h 3823683"/>
              <a:gd name="connsiteX53" fmla="*/ 4181340 w 8037833"/>
              <a:gd name="connsiteY53" fmla="*/ 3701729 h 3823683"/>
              <a:gd name="connsiteX54" fmla="*/ 4133816 w 8037833"/>
              <a:gd name="connsiteY54" fmla="*/ 3690565 h 3823683"/>
              <a:gd name="connsiteX55" fmla="*/ 4071732 w 8037833"/>
              <a:gd name="connsiteY55" fmla="*/ 3732513 h 3823683"/>
              <a:gd name="connsiteX56" fmla="*/ 4045924 w 8037833"/>
              <a:gd name="connsiteY56" fmla="*/ 3739404 h 3823683"/>
              <a:gd name="connsiteX57" fmla="*/ 4032171 w 8037833"/>
              <a:gd name="connsiteY57" fmla="*/ 3745523 h 3823683"/>
              <a:gd name="connsiteX58" fmla="*/ 4031335 w 8037833"/>
              <a:gd name="connsiteY58" fmla="*/ 3747479 h 3823683"/>
              <a:gd name="connsiteX59" fmla="*/ 3985774 w 8037833"/>
              <a:gd name="connsiteY59" fmla="*/ 3736547 h 3823683"/>
              <a:gd name="connsiteX60" fmla="*/ 3979769 w 8037833"/>
              <a:gd name="connsiteY60" fmla="*/ 3738769 h 3823683"/>
              <a:gd name="connsiteX61" fmla="*/ 3950014 w 8037833"/>
              <a:gd name="connsiteY61" fmla="*/ 3726942 h 3823683"/>
              <a:gd name="connsiteX62" fmla="*/ 3934671 w 8037833"/>
              <a:gd name="connsiteY62" fmla="*/ 3723339 h 3823683"/>
              <a:gd name="connsiteX63" fmla="*/ 3930274 w 8037833"/>
              <a:gd name="connsiteY63" fmla="*/ 3717148 h 3823683"/>
              <a:gd name="connsiteX64" fmla="*/ 3907660 w 8037833"/>
              <a:gd name="connsiteY64" fmla="*/ 3714456 h 3823683"/>
              <a:gd name="connsiteX65" fmla="*/ 3905087 w 8037833"/>
              <a:gd name="connsiteY65" fmla="*/ 3716098 h 3823683"/>
              <a:gd name="connsiteX66" fmla="*/ 3886347 w 8037833"/>
              <a:gd name="connsiteY66" fmla="*/ 3706620 h 3823683"/>
              <a:gd name="connsiteX67" fmla="*/ 3870533 w 8037833"/>
              <a:gd name="connsiteY67" fmla="*/ 3689905 h 3823683"/>
              <a:gd name="connsiteX68" fmla="*/ 3678563 w 8037833"/>
              <a:gd name="connsiteY68" fmla="*/ 3694486 h 3823683"/>
              <a:gd name="connsiteX69" fmla="*/ 3524121 w 8037833"/>
              <a:gd name="connsiteY69" fmla="*/ 3642736 h 3823683"/>
              <a:gd name="connsiteX70" fmla="*/ 3407752 w 8037833"/>
              <a:gd name="connsiteY70" fmla="*/ 3626590 h 3823683"/>
              <a:gd name="connsiteX71" fmla="*/ 3373519 w 8037833"/>
              <a:gd name="connsiteY71" fmla="*/ 3665785 h 3823683"/>
              <a:gd name="connsiteX72" fmla="*/ 3114267 w 8037833"/>
              <a:gd name="connsiteY72" fmla="*/ 3638983 h 3823683"/>
              <a:gd name="connsiteX73" fmla="*/ 3048270 w 8037833"/>
              <a:gd name="connsiteY73" fmla="*/ 3649949 h 3823683"/>
              <a:gd name="connsiteX74" fmla="*/ 2989722 w 8037833"/>
              <a:gd name="connsiteY74" fmla="*/ 3623230 h 3823683"/>
              <a:gd name="connsiteX75" fmla="*/ 2965734 w 8037833"/>
              <a:gd name="connsiteY75" fmla="*/ 3635676 h 3823683"/>
              <a:gd name="connsiteX76" fmla="*/ 2961603 w 8037833"/>
              <a:gd name="connsiteY76" fmla="*/ 3638221 h 3823683"/>
              <a:gd name="connsiteX77" fmla="*/ 2944959 w 8037833"/>
              <a:gd name="connsiteY77" fmla="*/ 3639723 h 3823683"/>
              <a:gd name="connsiteX78" fmla="*/ 2940402 w 8037833"/>
              <a:gd name="connsiteY78" fmla="*/ 3651000 h 3823683"/>
              <a:gd name="connsiteX79" fmla="*/ 2915449 w 8037833"/>
              <a:gd name="connsiteY79" fmla="*/ 3661039 h 3823683"/>
              <a:gd name="connsiteX80" fmla="*/ 2884777 w 8037833"/>
              <a:gd name="connsiteY80" fmla="*/ 3660775 h 3823683"/>
              <a:gd name="connsiteX81" fmla="*/ 2739034 w 8037833"/>
              <a:gd name="connsiteY81" fmla="*/ 3647396 h 3823683"/>
              <a:gd name="connsiteX82" fmla="*/ 2651827 w 8037833"/>
              <a:gd name="connsiteY82" fmla="*/ 3646306 h 3823683"/>
              <a:gd name="connsiteX83" fmla="*/ 2618680 w 8037833"/>
              <a:gd name="connsiteY83" fmla="*/ 3656755 h 3823683"/>
              <a:gd name="connsiteX84" fmla="*/ 2572404 w 8037833"/>
              <a:gd name="connsiteY84" fmla="*/ 3664043 h 3823683"/>
              <a:gd name="connsiteX85" fmla="*/ 2490721 w 8037833"/>
              <a:gd name="connsiteY85" fmla="*/ 3685313 h 3823683"/>
              <a:gd name="connsiteX86" fmla="*/ 2423704 w 8037833"/>
              <a:gd name="connsiteY86" fmla="*/ 3658079 h 3823683"/>
              <a:gd name="connsiteX87" fmla="*/ 2301172 w 8037833"/>
              <a:gd name="connsiteY87" fmla="*/ 3663053 h 3823683"/>
              <a:gd name="connsiteX88" fmla="*/ 2294102 w 8037833"/>
              <a:gd name="connsiteY88" fmla="*/ 3671151 h 3823683"/>
              <a:gd name="connsiteX89" fmla="*/ 2238966 w 8037833"/>
              <a:gd name="connsiteY89" fmla="*/ 3668777 h 3823683"/>
              <a:gd name="connsiteX90" fmla="*/ 2046240 w 8037833"/>
              <a:gd name="connsiteY90" fmla="*/ 3604535 h 3823683"/>
              <a:gd name="connsiteX91" fmla="*/ 1938480 w 8037833"/>
              <a:gd name="connsiteY91" fmla="*/ 3601439 h 3823683"/>
              <a:gd name="connsiteX92" fmla="*/ 1900166 w 8037833"/>
              <a:gd name="connsiteY92" fmla="*/ 3609358 h 3823683"/>
              <a:gd name="connsiteX93" fmla="*/ 1835976 w 8037833"/>
              <a:gd name="connsiteY93" fmla="*/ 3622065 h 3823683"/>
              <a:gd name="connsiteX94" fmla="*/ 1787830 w 8037833"/>
              <a:gd name="connsiteY94" fmla="*/ 3653768 h 3823683"/>
              <a:gd name="connsiteX95" fmla="*/ 1734224 w 8037833"/>
              <a:gd name="connsiteY95" fmla="*/ 3655593 h 3823683"/>
              <a:gd name="connsiteX96" fmla="*/ 1721989 w 8037833"/>
              <a:gd name="connsiteY96" fmla="*/ 3627298 h 3823683"/>
              <a:gd name="connsiteX97" fmla="*/ 1664576 w 8037833"/>
              <a:gd name="connsiteY97" fmla="*/ 3638572 h 3823683"/>
              <a:gd name="connsiteX98" fmla="*/ 1577459 w 8037833"/>
              <a:gd name="connsiteY98" fmla="*/ 3658824 h 3823683"/>
              <a:gd name="connsiteX99" fmla="*/ 1527269 w 8037833"/>
              <a:gd name="connsiteY99" fmla="*/ 3663088 h 3823683"/>
              <a:gd name="connsiteX100" fmla="*/ 1390118 w 8037833"/>
              <a:gd name="connsiteY100" fmla="*/ 3682789 h 3823683"/>
              <a:gd name="connsiteX101" fmla="*/ 1252698 w 8037833"/>
              <a:gd name="connsiteY101" fmla="*/ 3708662 h 3823683"/>
              <a:gd name="connsiteX102" fmla="*/ 1171039 w 8037833"/>
              <a:gd name="connsiteY102" fmla="*/ 3758642 h 3823683"/>
              <a:gd name="connsiteX103" fmla="*/ 1058106 w 8037833"/>
              <a:gd name="connsiteY103" fmla="*/ 3776166 h 3823683"/>
              <a:gd name="connsiteX104" fmla="*/ 1039167 w 8037833"/>
              <a:gd name="connsiteY104" fmla="*/ 3784177 h 3823683"/>
              <a:gd name="connsiteX105" fmla="*/ 1012958 w 8037833"/>
              <a:gd name="connsiteY105" fmla="*/ 3779206 h 3823683"/>
              <a:gd name="connsiteX106" fmla="*/ 907906 w 8037833"/>
              <a:gd name="connsiteY106" fmla="*/ 3757678 h 3823683"/>
              <a:gd name="connsiteX107" fmla="*/ 825226 w 8037833"/>
              <a:gd name="connsiteY107" fmla="*/ 3726369 h 3823683"/>
              <a:gd name="connsiteX108" fmla="*/ 722264 w 8037833"/>
              <a:gd name="connsiteY108" fmla="*/ 3747612 h 3823683"/>
              <a:gd name="connsiteX109" fmla="*/ 659460 w 8037833"/>
              <a:gd name="connsiteY109" fmla="*/ 3740429 h 3823683"/>
              <a:gd name="connsiteX110" fmla="*/ 556552 w 8037833"/>
              <a:gd name="connsiteY110" fmla="*/ 3697934 h 3823683"/>
              <a:gd name="connsiteX111" fmla="*/ 421042 w 8037833"/>
              <a:gd name="connsiteY111" fmla="*/ 3709912 h 3823683"/>
              <a:gd name="connsiteX112" fmla="*/ 393295 w 8037833"/>
              <a:gd name="connsiteY112" fmla="*/ 3753097 h 3823683"/>
              <a:gd name="connsiteX113" fmla="*/ 355918 w 8037833"/>
              <a:gd name="connsiteY113" fmla="*/ 3779172 h 3823683"/>
              <a:gd name="connsiteX114" fmla="*/ 339711 w 8037833"/>
              <a:gd name="connsiteY114" fmla="*/ 3718242 h 3823683"/>
              <a:gd name="connsiteX115" fmla="*/ 222239 w 8037833"/>
              <a:gd name="connsiteY115" fmla="*/ 3672335 h 3823683"/>
              <a:gd name="connsiteX116" fmla="*/ 163578 w 8037833"/>
              <a:gd name="connsiteY116" fmla="*/ 3656292 h 3823683"/>
              <a:gd name="connsiteX117" fmla="*/ 72220 w 8037833"/>
              <a:gd name="connsiteY117" fmla="*/ 3645272 h 3823683"/>
              <a:gd name="connsiteX118" fmla="*/ 44395 w 8037833"/>
              <a:gd name="connsiteY118" fmla="*/ 3639455 h 3823683"/>
              <a:gd name="connsiteX119" fmla="*/ 1962 w 8037833"/>
              <a:gd name="connsiteY119" fmla="*/ 3635948 h 3823683"/>
              <a:gd name="connsiteX120" fmla="*/ 0 w 8037833"/>
              <a:gd name="connsiteY120" fmla="*/ 3635261 h 3823683"/>
              <a:gd name="connsiteX121" fmla="*/ 0 w 8037833"/>
              <a:gd name="connsiteY121" fmla="*/ 12763 h 3823683"/>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21042 w 8037833"/>
              <a:gd name="connsiteY111" fmla="*/ 3709912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32153 w 8037833"/>
              <a:gd name="connsiteY70" fmla="*/ 366778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32153 w 8037833"/>
              <a:gd name="connsiteY70" fmla="*/ 366778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111718 w 8037833"/>
              <a:gd name="connsiteY21" fmla="*/ 3357536 h 3784177"/>
              <a:gd name="connsiteX22" fmla="*/ 5949057 w 8037833"/>
              <a:gd name="connsiteY22" fmla="*/ 3379652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52283 w 8037833"/>
              <a:gd name="connsiteY20" fmla="*/ 3374762 h 3784177"/>
              <a:gd name="connsiteX21" fmla="*/ 6111718 w 8037833"/>
              <a:gd name="connsiteY21" fmla="*/ 3357536 h 3784177"/>
              <a:gd name="connsiteX22" fmla="*/ 5949057 w 8037833"/>
              <a:gd name="connsiteY22" fmla="*/ 3379652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52283 w 8037833"/>
              <a:gd name="connsiteY20" fmla="*/ 3374762 h 3784177"/>
              <a:gd name="connsiteX21" fmla="*/ 6111718 w 8037833"/>
              <a:gd name="connsiteY21" fmla="*/ 3357536 h 3784177"/>
              <a:gd name="connsiteX22" fmla="*/ 6022263 w 8037833"/>
              <a:gd name="connsiteY22" fmla="*/ 3359057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2989722 w 8037833"/>
              <a:gd name="connsiteY71" fmla="*/ 3623230 h 3784177"/>
              <a:gd name="connsiteX72" fmla="*/ 2965734 w 8037833"/>
              <a:gd name="connsiteY72" fmla="*/ 3635676 h 3784177"/>
              <a:gd name="connsiteX73" fmla="*/ 2961603 w 8037833"/>
              <a:gd name="connsiteY73" fmla="*/ 3638221 h 3784177"/>
              <a:gd name="connsiteX74" fmla="*/ 2944959 w 8037833"/>
              <a:gd name="connsiteY74" fmla="*/ 3639723 h 3784177"/>
              <a:gd name="connsiteX75" fmla="*/ 2940402 w 8037833"/>
              <a:gd name="connsiteY75" fmla="*/ 3651000 h 3784177"/>
              <a:gd name="connsiteX76" fmla="*/ 2915449 w 8037833"/>
              <a:gd name="connsiteY76" fmla="*/ 3661039 h 3784177"/>
              <a:gd name="connsiteX77" fmla="*/ 2884777 w 8037833"/>
              <a:gd name="connsiteY77" fmla="*/ 3660775 h 3784177"/>
              <a:gd name="connsiteX78" fmla="*/ 2739034 w 8037833"/>
              <a:gd name="connsiteY78" fmla="*/ 3647396 h 3784177"/>
              <a:gd name="connsiteX79" fmla="*/ 2651827 w 8037833"/>
              <a:gd name="connsiteY79" fmla="*/ 3646306 h 3784177"/>
              <a:gd name="connsiteX80" fmla="*/ 2618680 w 8037833"/>
              <a:gd name="connsiteY80" fmla="*/ 3656755 h 3784177"/>
              <a:gd name="connsiteX81" fmla="*/ 2572404 w 8037833"/>
              <a:gd name="connsiteY81" fmla="*/ 3664043 h 3784177"/>
              <a:gd name="connsiteX82" fmla="*/ 2490721 w 8037833"/>
              <a:gd name="connsiteY82" fmla="*/ 3685313 h 3784177"/>
              <a:gd name="connsiteX83" fmla="*/ 2423704 w 8037833"/>
              <a:gd name="connsiteY83" fmla="*/ 3658079 h 3784177"/>
              <a:gd name="connsiteX84" fmla="*/ 2301172 w 8037833"/>
              <a:gd name="connsiteY84" fmla="*/ 3663053 h 3784177"/>
              <a:gd name="connsiteX85" fmla="*/ 2294102 w 8037833"/>
              <a:gd name="connsiteY85" fmla="*/ 3671151 h 3784177"/>
              <a:gd name="connsiteX86" fmla="*/ 2238966 w 8037833"/>
              <a:gd name="connsiteY86" fmla="*/ 3668777 h 3784177"/>
              <a:gd name="connsiteX87" fmla="*/ 2082844 w 8037833"/>
              <a:gd name="connsiteY87" fmla="*/ 3631994 h 3784177"/>
              <a:gd name="connsiteX88" fmla="*/ 1938480 w 8037833"/>
              <a:gd name="connsiteY88" fmla="*/ 3601439 h 3784177"/>
              <a:gd name="connsiteX89" fmla="*/ 1900166 w 8037833"/>
              <a:gd name="connsiteY89" fmla="*/ 3609358 h 3784177"/>
              <a:gd name="connsiteX90" fmla="*/ 1835976 w 8037833"/>
              <a:gd name="connsiteY90" fmla="*/ 3622065 h 3784177"/>
              <a:gd name="connsiteX91" fmla="*/ 1787830 w 8037833"/>
              <a:gd name="connsiteY91" fmla="*/ 3633173 h 3784177"/>
              <a:gd name="connsiteX92" fmla="*/ 1734224 w 8037833"/>
              <a:gd name="connsiteY92" fmla="*/ 3655593 h 3784177"/>
              <a:gd name="connsiteX93" fmla="*/ 1721989 w 8037833"/>
              <a:gd name="connsiteY93" fmla="*/ 3627298 h 3784177"/>
              <a:gd name="connsiteX94" fmla="*/ 1664576 w 8037833"/>
              <a:gd name="connsiteY94" fmla="*/ 3638572 h 3784177"/>
              <a:gd name="connsiteX95" fmla="*/ 1577459 w 8037833"/>
              <a:gd name="connsiteY95" fmla="*/ 3658824 h 3784177"/>
              <a:gd name="connsiteX96" fmla="*/ 1527269 w 8037833"/>
              <a:gd name="connsiteY96" fmla="*/ 3663088 h 3784177"/>
              <a:gd name="connsiteX97" fmla="*/ 1390118 w 8037833"/>
              <a:gd name="connsiteY97" fmla="*/ 3682789 h 3784177"/>
              <a:gd name="connsiteX98" fmla="*/ 1252698 w 8037833"/>
              <a:gd name="connsiteY98" fmla="*/ 3708662 h 3784177"/>
              <a:gd name="connsiteX99" fmla="*/ 1171039 w 8037833"/>
              <a:gd name="connsiteY99" fmla="*/ 3758642 h 3784177"/>
              <a:gd name="connsiteX100" fmla="*/ 1058106 w 8037833"/>
              <a:gd name="connsiteY100" fmla="*/ 3776166 h 3784177"/>
              <a:gd name="connsiteX101" fmla="*/ 1039167 w 8037833"/>
              <a:gd name="connsiteY101" fmla="*/ 3784177 h 3784177"/>
              <a:gd name="connsiteX102" fmla="*/ 1012958 w 8037833"/>
              <a:gd name="connsiteY102" fmla="*/ 3779206 h 3784177"/>
              <a:gd name="connsiteX103" fmla="*/ 907906 w 8037833"/>
              <a:gd name="connsiteY103" fmla="*/ 3757678 h 3784177"/>
              <a:gd name="connsiteX104" fmla="*/ 825226 w 8037833"/>
              <a:gd name="connsiteY104" fmla="*/ 3726369 h 3784177"/>
              <a:gd name="connsiteX105" fmla="*/ 722264 w 8037833"/>
              <a:gd name="connsiteY105" fmla="*/ 3747612 h 3784177"/>
              <a:gd name="connsiteX106" fmla="*/ 659460 w 8037833"/>
              <a:gd name="connsiteY106" fmla="*/ 3740429 h 3784177"/>
              <a:gd name="connsiteX107" fmla="*/ 556552 w 8037833"/>
              <a:gd name="connsiteY107" fmla="*/ 3739124 h 3784177"/>
              <a:gd name="connsiteX108" fmla="*/ 445444 w 8037833"/>
              <a:gd name="connsiteY108" fmla="*/ 3764831 h 3784177"/>
              <a:gd name="connsiteX109" fmla="*/ 393295 w 8037833"/>
              <a:gd name="connsiteY109" fmla="*/ 3753097 h 3784177"/>
              <a:gd name="connsiteX110" fmla="*/ 339711 w 8037833"/>
              <a:gd name="connsiteY110" fmla="*/ 3718242 h 3784177"/>
              <a:gd name="connsiteX111" fmla="*/ 222239 w 8037833"/>
              <a:gd name="connsiteY111" fmla="*/ 3672335 h 3784177"/>
              <a:gd name="connsiteX112" fmla="*/ 163578 w 8037833"/>
              <a:gd name="connsiteY112" fmla="*/ 3656292 h 3784177"/>
              <a:gd name="connsiteX113" fmla="*/ 72220 w 8037833"/>
              <a:gd name="connsiteY113" fmla="*/ 3645272 h 3784177"/>
              <a:gd name="connsiteX114" fmla="*/ 44395 w 8037833"/>
              <a:gd name="connsiteY114" fmla="*/ 3639455 h 3784177"/>
              <a:gd name="connsiteX115" fmla="*/ 1962 w 8037833"/>
              <a:gd name="connsiteY115" fmla="*/ 3635948 h 3784177"/>
              <a:gd name="connsiteX116" fmla="*/ 0 w 8037833"/>
              <a:gd name="connsiteY116" fmla="*/ 3635261 h 3784177"/>
              <a:gd name="connsiteX117" fmla="*/ 0 w 8037833"/>
              <a:gd name="connsiteY11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99169 w 8037833"/>
              <a:gd name="connsiteY39" fmla="*/ 3518988 h 3784177"/>
              <a:gd name="connsiteX40" fmla="*/ 4649120 w 8037833"/>
              <a:gd name="connsiteY40" fmla="*/ 3536392 h 3784177"/>
              <a:gd name="connsiteX41" fmla="*/ 4573578 w 8037833"/>
              <a:gd name="connsiteY41" fmla="*/ 3565923 h 3784177"/>
              <a:gd name="connsiteX42" fmla="*/ 4529117 w 8037833"/>
              <a:gd name="connsiteY42" fmla="*/ 3575592 h 3784177"/>
              <a:gd name="connsiteX43" fmla="*/ 4408641 w 8037833"/>
              <a:gd name="connsiteY43" fmla="*/ 3610000 h 3784177"/>
              <a:gd name="connsiteX44" fmla="*/ 4356402 w 8037833"/>
              <a:gd name="connsiteY44" fmla="*/ 3642792 h 3784177"/>
              <a:gd name="connsiteX45" fmla="*/ 4270245 w 8037833"/>
              <a:gd name="connsiteY45" fmla="*/ 3665789 h 3784177"/>
              <a:gd name="connsiteX46" fmla="*/ 4208725 w 8037833"/>
              <a:gd name="connsiteY46" fmla="*/ 3704841 h 3784177"/>
              <a:gd name="connsiteX47" fmla="*/ 4201632 w 8037833"/>
              <a:gd name="connsiteY47" fmla="*/ 3702602 h 3784177"/>
              <a:gd name="connsiteX48" fmla="*/ 4191289 w 8037833"/>
              <a:gd name="connsiteY48" fmla="*/ 3702380 h 3784177"/>
              <a:gd name="connsiteX49" fmla="*/ 4191039 w 8037833"/>
              <a:gd name="connsiteY49" fmla="*/ 3702831 h 3784177"/>
              <a:gd name="connsiteX50" fmla="*/ 4181340 w 8037833"/>
              <a:gd name="connsiteY50" fmla="*/ 3701729 h 3784177"/>
              <a:gd name="connsiteX51" fmla="*/ 4133816 w 8037833"/>
              <a:gd name="connsiteY51" fmla="*/ 3690565 h 3784177"/>
              <a:gd name="connsiteX52" fmla="*/ 4071732 w 8037833"/>
              <a:gd name="connsiteY52" fmla="*/ 3732513 h 3784177"/>
              <a:gd name="connsiteX53" fmla="*/ 4045924 w 8037833"/>
              <a:gd name="connsiteY53" fmla="*/ 3739404 h 3784177"/>
              <a:gd name="connsiteX54" fmla="*/ 4032171 w 8037833"/>
              <a:gd name="connsiteY54" fmla="*/ 3745523 h 3784177"/>
              <a:gd name="connsiteX55" fmla="*/ 4031335 w 8037833"/>
              <a:gd name="connsiteY55" fmla="*/ 3747479 h 3784177"/>
              <a:gd name="connsiteX56" fmla="*/ 3985774 w 8037833"/>
              <a:gd name="connsiteY56" fmla="*/ 3736547 h 3784177"/>
              <a:gd name="connsiteX57" fmla="*/ 3979769 w 8037833"/>
              <a:gd name="connsiteY57" fmla="*/ 3738769 h 3784177"/>
              <a:gd name="connsiteX58" fmla="*/ 3950014 w 8037833"/>
              <a:gd name="connsiteY58" fmla="*/ 3726942 h 3784177"/>
              <a:gd name="connsiteX59" fmla="*/ 3934671 w 8037833"/>
              <a:gd name="connsiteY59" fmla="*/ 3723339 h 3784177"/>
              <a:gd name="connsiteX60" fmla="*/ 3930274 w 8037833"/>
              <a:gd name="connsiteY60" fmla="*/ 3717148 h 3784177"/>
              <a:gd name="connsiteX61" fmla="*/ 3907660 w 8037833"/>
              <a:gd name="connsiteY61" fmla="*/ 3714456 h 3784177"/>
              <a:gd name="connsiteX62" fmla="*/ 3905087 w 8037833"/>
              <a:gd name="connsiteY62" fmla="*/ 3716098 h 3784177"/>
              <a:gd name="connsiteX63" fmla="*/ 3886347 w 8037833"/>
              <a:gd name="connsiteY63" fmla="*/ 3706620 h 3784177"/>
              <a:gd name="connsiteX64" fmla="*/ 3870533 w 8037833"/>
              <a:gd name="connsiteY64" fmla="*/ 3689905 h 3784177"/>
              <a:gd name="connsiteX65" fmla="*/ 3678563 w 8037833"/>
              <a:gd name="connsiteY65" fmla="*/ 3694486 h 3784177"/>
              <a:gd name="connsiteX66" fmla="*/ 3524121 w 8037833"/>
              <a:gd name="connsiteY66" fmla="*/ 3642736 h 3784177"/>
              <a:gd name="connsiteX67" fmla="*/ 3432153 w 8037833"/>
              <a:gd name="connsiteY67" fmla="*/ 3667780 h 3784177"/>
              <a:gd name="connsiteX68" fmla="*/ 3373519 w 8037833"/>
              <a:gd name="connsiteY68" fmla="*/ 3665785 h 3784177"/>
              <a:gd name="connsiteX69" fmla="*/ 3114267 w 8037833"/>
              <a:gd name="connsiteY69" fmla="*/ 3638983 h 3784177"/>
              <a:gd name="connsiteX70" fmla="*/ 2989722 w 8037833"/>
              <a:gd name="connsiteY70" fmla="*/ 3623230 h 3784177"/>
              <a:gd name="connsiteX71" fmla="*/ 2965734 w 8037833"/>
              <a:gd name="connsiteY71" fmla="*/ 3635676 h 3784177"/>
              <a:gd name="connsiteX72" fmla="*/ 2961603 w 8037833"/>
              <a:gd name="connsiteY72" fmla="*/ 3638221 h 3784177"/>
              <a:gd name="connsiteX73" fmla="*/ 2944959 w 8037833"/>
              <a:gd name="connsiteY73" fmla="*/ 3639723 h 3784177"/>
              <a:gd name="connsiteX74" fmla="*/ 2940402 w 8037833"/>
              <a:gd name="connsiteY74" fmla="*/ 3651000 h 3784177"/>
              <a:gd name="connsiteX75" fmla="*/ 2915449 w 8037833"/>
              <a:gd name="connsiteY75" fmla="*/ 3661039 h 3784177"/>
              <a:gd name="connsiteX76" fmla="*/ 2884777 w 8037833"/>
              <a:gd name="connsiteY76" fmla="*/ 3660775 h 3784177"/>
              <a:gd name="connsiteX77" fmla="*/ 2739034 w 8037833"/>
              <a:gd name="connsiteY77" fmla="*/ 3647396 h 3784177"/>
              <a:gd name="connsiteX78" fmla="*/ 2651827 w 8037833"/>
              <a:gd name="connsiteY78" fmla="*/ 3646306 h 3784177"/>
              <a:gd name="connsiteX79" fmla="*/ 2618680 w 8037833"/>
              <a:gd name="connsiteY79" fmla="*/ 3656755 h 3784177"/>
              <a:gd name="connsiteX80" fmla="*/ 2572404 w 8037833"/>
              <a:gd name="connsiteY80" fmla="*/ 3664043 h 3784177"/>
              <a:gd name="connsiteX81" fmla="*/ 2490721 w 8037833"/>
              <a:gd name="connsiteY81" fmla="*/ 3685313 h 3784177"/>
              <a:gd name="connsiteX82" fmla="*/ 2423704 w 8037833"/>
              <a:gd name="connsiteY82" fmla="*/ 3658079 h 3784177"/>
              <a:gd name="connsiteX83" fmla="*/ 2301172 w 8037833"/>
              <a:gd name="connsiteY83" fmla="*/ 3663053 h 3784177"/>
              <a:gd name="connsiteX84" fmla="*/ 2294102 w 8037833"/>
              <a:gd name="connsiteY84" fmla="*/ 3671151 h 3784177"/>
              <a:gd name="connsiteX85" fmla="*/ 2238966 w 8037833"/>
              <a:gd name="connsiteY85" fmla="*/ 3668777 h 3784177"/>
              <a:gd name="connsiteX86" fmla="*/ 2082844 w 8037833"/>
              <a:gd name="connsiteY86" fmla="*/ 3631994 h 3784177"/>
              <a:gd name="connsiteX87" fmla="*/ 1938480 w 8037833"/>
              <a:gd name="connsiteY87" fmla="*/ 3601439 h 3784177"/>
              <a:gd name="connsiteX88" fmla="*/ 1900166 w 8037833"/>
              <a:gd name="connsiteY88" fmla="*/ 3609358 h 3784177"/>
              <a:gd name="connsiteX89" fmla="*/ 1835976 w 8037833"/>
              <a:gd name="connsiteY89" fmla="*/ 3622065 h 3784177"/>
              <a:gd name="connsiteX90" fmla="*/ 1787830 w 8037833"/>
              <a:gd name="connsiteY90" fmla="*/ 3633173 h 3784177"/>
              <a:gd name="connsiteX91" fmla="*/ 1734224 w 8037833"/>
              <a:gd name="connsiteY91" fmla="*/ 3655593 h 3784177"/>
              <a:gd name="connsiteX92" fmla="*/ 1721989 w 8037833"/>
              <a:gd name="connsiteY92" fmla="*/ 3627298 h 3784177"/>
              <a:gd name="connsiteX93" fmla="*/ 1664576 w 8037833"/>
              <a:gd name="connsiteY93" fmla="*/ 3638572 h 3784177"/>
              <a:gd name="connsiteX94" fmla="*/ 1577459 w 8037833"/>
              <a:gd name="connsiteY94" fmla="*/ 3658824 h 3784177"/>
              <a:gd name="connsiteX95" fmla="*/ 1527269 w 8037833"/>
              <a:gd name="connsiteY95" fmla="*/ 3663088 h 3784177"/>
              <a:gd name="connsiteX96" fmla="*/ 1390118 w 8037833"/>
              <a:gd name="connsiteY96" fmla="*/ 3682789 h 3784177"/>
              <a:gd name="connsiteX97" fmla="*/ 1252698 w 8037833"/>
              <a:gd name="connsiteY97" fmla="*/ 3708662 h 3784177"/>
              <a:gd name="connsiteX98" fmla="*/ 1171039 w 8037833"/>
              <a:gd name="connsiteY98" fmla="*/ 3758642 h 3784177"/>
              <a:gd name="connsiteX99" fmla="*/ 1058106 w 8037833"/>
              <a:gd name="connsiteY99" fmla="*/ 3776166 h 3784177"/>
              <a:gd name="connsiteX100" fmla="*/ 1039167 w 8037833"/>
              <a:gd name="connsiteY100" fmla="*/ 3784177 h 3784177"/>
              <a:gd name="connsiteX101" fmla="*/ 1012958 w 8037833"/>
              <a:gd name="connsiteY101" fmla="*/ 3779206 h 3784177"/>
              <a:gd name="connsiteX102" fmla="*/ 907906 w 8037833"/>
              <a:gd name="connsiteY102" fmla="*/ 3757678 h 3784177"/>
              <a:gd name="connsiteX103" fmla="*/ 825226 w 8037833"/>
              <a:gd name="connsiteY103" fmla="*/ 3726369 h 3784177"/>
              <a:gd name="connsiteX104" fmla="*/ 722264 w 8037833"/>
              <a:gd name="connsiteY104" fmla="*/ 3747612 h 3784177"/>
              <a:gd name="connsiteX105" fmla="*/ 659460 w 8037833"/>
              <a:gd name="connsiteY105" fmla="*/ 3740429 h 3784177"/>
              <a:gd name="connsiteX106" fmla="*/ 556552 w 8037833"/>
              <a:gd name="connsiteY106" fmla="*/ 3739124 h 3784177"/>
              <a:gd name="connsiteX107" fmla="*/ 445444 w 8037833"/>
              <a:gd name="connsiteY107" fmla="*/ 3764831 h 3784177"/>
              <a:gd name="connsiteX108" fmla="*/ 393295 w 8037833"/>
              <a:gd name="connsiteY108" fmla="*/ 3753097 h 3784177"/>
              <a:gd name="connsiteX109" fmla="*/ 339711 w 8037833"/>
              <a:gd name="connsiteY109" fmla="*/ 3718242 h 3784177"/>
              <a:gd name="connsiteX110" fmla="*/ 222239 w 8037833"/>
              <a:gd name="connsiteY110" fmla="*/ 3672335 h 3784177"/>
              <a:gd name="connsiteX111" fmla="*/ 163578 w 8037833"/>
              <a:gd name="connsiteY111" fmla="*/ 3656292 h 3784177"/>
              <a:gd name="connsiteX112" fmla="*/ 72220 w 8037833"/>
              <a:gd name="connsiteY112" fmla="*/ 3645272 h 3784177"/>
              <a:gd name="connsiteX113" fmla="*/ 44395 w 8037833"/>
              <a:gd name="connsiteY113" fmla="*/ 3639455 h 3784177"/>
              <a:gd name="connsiteX114" fmla="*/ 1962 w 8037833"/>
              <a:gd name="connsiteY114" fmla="*/ 3635948 h 3784177"/>
              <a:gd name="connsiteX115" fmla="*/ 0 w 8037833"/>
              <a:gd name="connsiteY115" fmla="*/ 3635261 h 3784177"/>
              <a:gd name="connsiteX116" fmla="*/ 0 w 8037833"/>
              <a:gd name="connsiteY11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90721 w 8037833"/>
              <a:gd name="connsiteY80" fmla="*/ 3685313 h 3784177"/>
              <a:gd name="connsiteX81" fmla="*/ 2423704 w 8037833"/>
              <a:gd name="connsiteY81" fmla="*/ 3658079 h 3784177"/>
              <a:gd name="connsiteX82" fmla="*/ 2301172 w 8037833"/>
              <a:gd name="connsiteY82" fmla="*/ 3663053 h 3784177"/>
              <a:gd name="connsiteX83" fmla="*/ 2294102 w 8037833"/>
              <a:gd name="connsiteY83" fmla="*/ 3671151 h 3784177"/>
              <a:gd name="connsiteX84" fmla="*/ 2238966 w 8037833"/>
              <a:gd name="connsiteY84" fmla="*/ 3668777 h 3784177"/>
              <a:gd name="connsiteX85" fmla="*/ 2082844 w 8037833"/>
              <a:gd name="connsiteY85" fmla="*/ 3631994 h 3784177"/>
              <a:gd name="connsiteX86" fmla="*/ 1938480 w 8037833"/>
              <a:gd name="connsiteY86" fmla="*/ 3601439 h 3784177"/>
              <a:gd name="connsiteX87" fmla="*/ 1900166 w 8037833"/>
              <a:gd name="connsiteY87" fmla="*/ 3609358 h 3784177"/>
              <a:gd name="connsiteX88" fmla="*/ 1835976 w 8037833"/>
              <a:gd name="connsiteY88" fmla="*/ 3622065 h 3784177"/>
              <a:gd name="connsiteX89" fmla="*/ 1787830 w 8037833"/>
              <a:gd name="connsiteY89" fmla="*/ 3633173 h 3784177"/>
              <a:gd name="connsiteX90" fmla="*/ 1734224 w 8037833"/>
              <a:gd name="connsiteY90" fmla="*/ 3655593 h 3784177"/>
              <a:gd name="connsiteX91" fmla="*/ 1721989 w 8037833"/>
              <a:gd name="connsiteY91" fmla="*/ 3627298 h 3784177"/>
              <a:gd name="connsiteX92" fmla="*/ 1664576 w 8037833"/>
              <a:gd name="connsiteY92" fmla="*/ 3638572 h 3784177"/>
              <a:gd name="connsiteX93" fmla="*/ 1577459 w 8037833"/>
              <a:gd name="connsiteY93" fmla="*/ 3658824 h 3784177"/>
              <a:gd name="connsiteX94" fmla="*/ 1527269 w 8037833"/>
              <a:gd name="connsiteY94" fmla="*/ 3663088 h 3784177"/>
              <a:gd name="connsiteX95" fmla="*/ 1390118 w 8037833"/>
              <a:gd name="connsiteY95" fmla="*/ 3682789 h 3784177"/>
              <a:gd name="connsiteX96" fmla="*/ 1252698 w 8037833"/>
              <a:gd name="connsiteY96" fmla="*/ 3708662 h 3784177"/>
              <a:gd name="connsiteX97" fmla="*/ 1171039 w 8037833"/>
              <a:gd name="connsiteY97" fmla="*/ 3758642 h 3784177"/>
              <a:gd name="connsiteX98" fmla="*/ 1058106 w 8037833"/>
              <a:gd name="connsiteY98" fmla="*/ 3776166 h 3784177"/>
              <a:gd name="connsiteX99" fmla="*/ 1039167 w 8037833"/>
              <a:gd name="connsiteY99" fmla="*/ 3784177 h 3784177"/>
              <a:gd name="connsiteX100" fmla="*/ 1012958 w 8037833"/>
              <a:gd name="connsiteY100" fmla="*/ 3779206 h 3784177"/>
              <a:gd name="connsiteX101" fmla="*/ 907906 w 8037833"/>
              <a:gd name="connsiteY101" fmla="*/ 3757678 h 3784177"/>
              <a:gd name="connsiteX102" fmla="*/ 825226 w 8037833"/>
              <a:gd name="connsiteY102" fmla="*/ 3726369 h 3784177"/>
              <a:gd name="connsiteX103" fmla="*/ 722264 w 8037833"/>
              <a:gd name="connsiteY103" fmla="*/ 3747612 h 3784177"/>
              <a:gd name="connsiteX104" fmla="*/ 659460 w 8037833"/>
              <a:gd name="connsiteY104" fmla="*/ 3740429 h 3784177"/>
              <a:gd name="connsiteX105" fmla="*/ 556552 w 8037833"/>
              <a:gd name="connsiteY105" fmla="*/ 3739124 h 3784177"/>
              <a:gd name="connsiteX106" fmla="*/ 445444 w 8037833"/>
              <a:gd name="connsiteY106" fmla="*/ 3764831 h 3784177"/>
              <a:gd name="connsiteX107" fmla="*/ 393295 w 8037833"/>
              <a:gd name="connsiteY107" fmla="*/ 3753097 h 3784177"/>
              <a:gd name="connsiteX108" fmla="*/ 339711 w 8037833"/>
              <a:gd name="connsiteY108" fmla="*/ 3718242 h 3784177"/>
              <a:gd name="connsiteX109" fmla="*/ 222239 w 8037833"/>
              <a:gd name="connsiteY109" fmla="*/ 3672335 h 3784177"/>
              <a:gd name="connsiteX110" fmla="*/ 163578 w 8037833"/>
              <a:gd name="connsiteY110" fmla="*/ 3656292 h 3784177"/>
              <a:gd name="connsiteX111" fmla="*/ 72220 w 8037833"/>
              <a:gd name="connsiteY111" fmla="*/ 3645272 h 3784177"/>
              <a:gd name="connsiteX112" fmla="*/ 44395 w 8037833"/>
              <a:gd name="connsiteY112" fmla="*/ 3639455 h 3784177"/>
              <a:gd name="connsiteX113" fmla="*/ 1962 w 8037833"/>
              <a:gd name="connsiteY113" fmla="*/ 3635948 h 3784177"/>
              <a:gd name="connsiteX114" fmla="*/ 0 w 8037833"/>
              <a:gd name="connsiteY114" fmla="*/ 3635261 h 3784177"/>
              <a:gd name="connsiteX115" fmla="*/ 0 w 8037833"/>
              <a:gd name="connsiteY11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835976 w 8037833"/>
              <a:gd name="connsiteY87" fmla="*/ 3622065 h 3784177"/>
              <a:gd name="connsiteX88" fmla="*/ 1787830 w 8037833"/>
              <a:gd name="connsiteY88" fmla="*/ 3633173 h 3784177"/>
              <a:gd name="connsiteX89" fmla="*/ 1734224 w 8037833"/>
              <a:gd name="connsiteY89" fmla="*/ 3655593 h 3784177"/>
              <a:gd name="connsiteX90" fmla="*/ 1721989 w 8037833"/>
              <a:gd name="connsiteY90" fmla="*/ 3627298 h 3784177"/>
              <a:gd name="connsiteX91" fmla="*/ 1664576 w 8037833"/>
              <a:gd name="connsiteY91" fmla="*/ 3638572 h 3784177"/>
              <a:gd name="connsiteX92" fmla="*/ 1577459 w 8037833"/>
              <a:gd name="connsiteY92" fmla="*/ 3658824 h 3784177"/>
              <a:gd name="connsiteX93" fmla="*/ 1527269 w 8037833"/>
              <a:gd name="connsiteY93" fmla="*/ 3663088 h 3784177"/>
              <a:gd name="connsiteX94" fmla="*/ 1390118 w 8037833"/>
              <a:gd name="connsiteY94" fmla="*/ 3682789 h 3784177"/>
              <a:gd name="connsiteX95" fmla="*/ 1252698 w 8037833"/>
              <a:gd name="connsiteY95" fmla="*/ 3708662 h 3784177"/>
              <a:gd name="connsiteX96" fmla="*/ 1171039 w 8037833"/>
              <a:gd name="connsiteY96" fmla="*/ 3758642 h 3784177"/>
              <a:gd name="connsiteX97" fmla="*/ 1058106 w 8037833"/>
              <a:gd name="connsiteY97" fmla="*/ 3776166 h 3784177"/>
              <a:gd name="connsiteX98" fmla="*/ 1039167 w 8037833"/>
              <a:gd name="connsiteY98" fmla="*/ 3784177 h 3784177"/>
              <a:gd name="connsiteX99" fmla="*/ 1012958 w 8037833"/>
              <a:gd name="connsiteY99" fmla="*/ 3779206 h 3784177"/>
              <a:gd name="connsiteX100" fmla="*/ 907906 w 8037833"/>
              <a:gd name="connsiteY100" fmla="*/ 3757678 h 3784177"/>
              <a:gd name="connsiteX101" fmla="*/ 825226 w 8037833"/>
              <a:gd name="connsiteY101" fmla="*/ 3726369 h 3784177"/>
              <a:gd name="connsiteX102" fmla="*/ 722264 w 8037833"/>
              <a:gd name="connsiteY102" fmla="*/ 3747612 h 3784177"/>
              <a:gd name="connsiteX103" fmla="*/ 659460 w 8037833"/>
              <a:gd name="connsiteY103" fmla="*/ 3740429 h 3784177"/>
              <a:gd name="connsiteX104" fmla="*/ 556552 w 8037833"/>
              <a:gd name="connsiteY104" fmla="*/ 3739124 h 3784177"/>
              <a:gd name="connsiteX105" fmla="*/ 445444 w 8037833"/>
              <a:gd name="connsiteY105" fmla="*/ 3764831 h 3784177"/>
              <a:gd name="connsiteX106" fmla="*/ 393295 w 8037833"/>
              <a:gd name="connsiteY106" fmla="*/ 3753097 h 3784177"/>
              <a:gd name="connsiteX107" fmla="*/ 339711 w 8037833"/>
              <a:gd name="connsiteY107" fmla="*/ 3718242 h 3784177"/>
              <a:gd name="connsiteX108" fmla="*/ 222239 w 8037833"/>
              <a:gd name="connsiteY108" fmla="*/ 3672335 h 3784177"/>
              <a:gd name="connsiteX109" fmla="*/ 163578 w 8037833"/>
              <a:gd name="connsiteY109" fmla="*/ 3656292 h 3784177"/>
              <a:gd name="connsiteX110" fmla="*/ 72220 w 8037833"/>
              <a:gd name="connsiteY110" fmla="*/ 3645272 h 3784177"/>
              <a:gd name="connsiteX111" fmla="*/ 44395 w 8037833"/>
              <a:gd name="connsiteY111" fmla="*/ 3639455 h 3784177"/>
              <a:gd name="connsiteX112" fmla="*/ 1962 w 8037833"/>
              <a:gd name="connsiteY112" fmla="*/ 3635948 h 3784177"/>
              <a:gd name="connsiteX113" fmla="*/ 0 w 8037833"/>
              <a:gd name="connsiteY113" fmla="*/ 3635261 h 3784177"/>
              <a:gd name="connsiteX114" fmla="*/ 0 w 8037833"/>
              <a:gd name="connsiteY11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835976 w 8037833"/>
              <a:gd name="connsiteY87" fmla="*/ 3622065 h 3784177"/>
              <a:gd name="connsiteX88" fmla="*/ 1787830 w 8037833"/>
              <a:gd name="connsiteY88" fmla="*/ 3633173 h 3784177"/>
              <a:gd name="connsiteX89" fmla="*/ 1734224 w 8037833"/>
              <a:gd name="connsiteY89" fmla="*/ 3655593 h 3784177"/>
              <a:gd name="connsiteX90" fmla="*/ 1664576 w 8037833"/>
              <a:gd name="connsiteY90" fmla="*/ 3638572 h 3784177"/>
              <a:gd name="connsiteX91" fmla="*/ 1577459 w 8037833"/>
              <a:gd name="connsiteY91" fmla="*/ 3658824 h 3784177"/>
              <a:gd name="connsiteX92" fmla="*/ 1527269 w 8037833"/>
              <a:gd name="connsiteY92" fmla="*/ 3663088 h 3784177"/>
              <a:gd name="connsiteX93" fmla="*/ 1390118 w 8037833"/>
              <a:gd name="connsiteY93" fmla="*/ 3682789 h 3784177"/>
              <a:gd name="connsiteX94" fmla="*/ 1252698 w 8037833"/>
              <a:gd name="connsiteY94" fmla="*/ 3708662 h 3784177"/>
              <a:gd name="connsiteX95" fmla="*/ 1171039 w 8037833"/>
              <a:gd name="connsiteY95" fmla="*/ 3758642 h 3784177"/>
              <a:gd name="connsiteX96" fmla="*/ 1058106 w 8037833"/>
              <a:gd name="connsiteY96" fmla="*/ 3776166 h 3784177"/>
              <a:gd name="connsiteX97" fmla="*/ 1039167 w 8037833"/>
              <a:gd name="connsiteY97" fmla="*/ 3784177 h 3784177"/>
              <a:gd name="connsiteX98" fmla="*/ 1012958 w 8037833"/>
              <a:gd name="connsiteY98" fmla="*/ 3779206 h 3784177"/>
              <a:gd name="connsiteX99" fmla="*/ 907906 w 8037833"/>
              <a:gd name="connsiteY99" fmla="*/ 3757678 h 3784177"/>
              <a:gd name="connsiteX100" fmla="*/ 825226 w 8037833"/>
              <a:gd name="connsiteY100" fmla="*/ 3726369 h 3784177"/>
              <a:gd name="connsiteX101" fmla="*/ 722264 w 8037833"/>
              <a:gd name="connsiteY101" fmla="*/ 3747612 h 3784177"/>
              <a:gd name="connsiteX102" fmla="*/ 659460 w 8037833"/>
              <a:gd name="connsiteY102" fmla="*/ 3740429 h 3784177"/>
              <a:gd name="connsiteX103" fmla="*/ 556552 w 8037833"/>
              <a:gd name="connsiteY103" fmla="*/ 3739124 h 3784177"/>
              <a:gd name="connsiteX104" fmla="*/ 445444 w 8037833"/>
              <a:gd name="connsiteY104" fmla="*/ 3764831 h 3784177"/>
              <a:gd name="connsiteX105" fmla="*/ 393295 w 8037833"/>
              <a:gd name="connsiteY105" fmla="*/ 3753097 h 3784177"/>
              <a:gd name="connsiteX106" fmla="*/ 339711 w 8037833"/>
              <a:gd name="connsiteY106" fmla="*/ 3718242 h 3784177"/>
              <a:gd name="connsiteX107" fmla="*/ 222239 w 8037833"/>
              <a:gd name="connsiteY107" fmla="*/ 3672335 h 3784177"/>
              <a:gd name="connsiteX108" fmla="*/ 163578 w 8037833"/>
              <a:gd name="connsiteY108" fmla="*/ 3656292 h 3784177"/>
              <a:gd name="connsiteX109" fmla="*/ 72220 w 8037833"/>
              <a:gd name="connsiteY109" fmla="*/ 3645272 h 3784177"/>
              <a:gd name="connsiteX110" fmla="*/ 44395 w 8037833"/>
              <a:gd name="connsiteY110" fmla="*/ 3639455 h 3784177"/>
              <a:gd name="connsiteX111" fmla="*/ 1962 w 8037833"/>
              <a:gd name="connsiteY111" fmla="*/ 3635948 h 3784177"/>
              <a:gd name="connsiteX112" fmla="*/ 0 w 8037833"/>
              <a:gd name="connsiteY112" fmla="*/ 3635261 h 3784177"/>
              <a:gd name="connsiteX113" fmla="*/ 0 w 8037833"/>
              <a:gd name="connsiteY11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787830 w 8037833"/>
              <a:gd name="connsiteY87" fmla="*/ 3633173 h 3784177"/>
              <a:gd name="connsiteX88" fmla="*/ 1734224 w 8037833"/>
              <a:gd name="connsiteY88" fmla="*/ 3655593 h 3784177"/>
              <a:gd name="connsiteX89" fmla="*/ 1664576 w 8037833"/>
              <a:gd name="connsiteY89" fmla="*/ 3638572 h 3784177"/>
              <a:gd name="connsiteX90" fmla="*/ 1577459 w 8037833"/>
              <a:gd name="connsiteY90" fmla="*/ 3658824 h 3784177"/>
              <a:gd name="connsiteX91" fmla="*/ 1527269 w 8037833"/>
              <a:gd name="connsiteY91" fmla="*/ 3663088 h 3784177"/>
              <a:gd name="connsiteX92" fmla="*/ 1390118 w 8037833"/>
              <a:gd name="connsiteY92" fmla="*/ 3682789 h 3784177"/>
              <a:gd name="connsiteX93" fmla="*/ 1252698 w 8037833"/>
              <a:gd name="connsiteY93" fmla="*/ 3708662 h 3784177"/>
              <a:gd name="connsiteX94" fmla="*/ 1171039 w 8037833"/>
              <a:gd name="connsiteY94" fmla="*/ 3758642 h 3784177"/>
              <a:gd name="connsiteX95" fmla="*/ 1058106 w 8037833"/>
              <a:gd name="connsiteY95" fmla="*/ 3776166 h 3784177"/>
              <a:gd name="connsiteX96" fmla="*/ 1039167 w 8037833"/>
              <a:gd name="connsiteY96" fmla="*/ 3784177 h 3784177"/>
              <a:gd name="connsiteX97" fmla="*/ 1012958 w 8037833"/>
              <a:gd name="connsiteY97" fmla="*/ 3779206 h 3784177"/>
              <a:gd name="connsiteX98" fmla="*/ 907906 w 8037833"/>
              <a:gd name="connsiteY98" fmla="*/ 3757678 h 3784177"/>
              <a:gd name="connsiteX99" fmla="*/ 825226 w 8037833"/>
              <a:gd name="connsiteY99" fmla="*/ 3726369 h 3784177"/>
              <a:gd name="connsiteX100" fmla="*/ 722264 w 8037833"/>
              <a:gd name="connsiteY100" fmla="*/ 3747612 h 3784177"/>
              <a:gd name="connsiteX101" fmla="*/ 659460 w 8037833"/>
              <a:gd name="connsiteY101" fmla="*/ 3740429 h 3784177"/>
              <a:gd name="connsiteX102" fmla="*/ 556552 w 8037833"/>
              <a:gd name="connsiteY102" fmla="*/ 3739124 h 3784177"/>
              <a:gd name="connsiteX103" fmla="*/ 445444 w 8037833"/>
              <a:gd name="connsiteY103" fmla="*/ 3764831 h 3784177"/>
              <a:gd name="connsiteX104" fmla="*/ 393295 w 8037833"/>
              <a:gd name="connsiteY104" fmla="*/ 3753097 h 3784177"/>
              <a:gd name="connsiteX105" fmla="*/ 339711 w 8037833"/>
              <a:gd name="connsiteY105" fmla="*/ 3718242 h 3784177"/>
              <a:gd name="connsiteX106" fmla="*/ 222239 w 8037833"/>
              <a:gd name="connsiteY106" fmla="*/ 3672335 h 3784177"/>
              <a:gd name="connsiteX107" fmla="*/ 163578 w 8037833"/>
              <a:gd name="connsiteY107" fmla="*/ 3656292 h 3784177"/>
              <a:gd name="connsiteX108" fmla="*/ 72220 w 8037833"/>
              <a:gd name="connsiteY108" fmla="*/ 3645272 h 3784177"/>
              <a:gd name="connsiteX109" fmla="*/ 44395 w 8037833"/>
              <a:gd name="connsiteY109" fmla="*/ 3639455 h 3784177"/>
              <a:gd name="connsiteX110" fmla="*/ 1962 w 8037833"/>
              <a:gd name="connsiteY110" fmla="*/ 3635948 h 3784177"/>
              <a:gd name="connsiteX111" fmla="*/ 0 w 8037833"/>
              <a:gd name="connsiteY111" fmla="*/ 3635261 h 3784177"/>
              <a:gd name="connsiteX112" fmla="*/ 0 w 8037833"/>
              <a:gd name="connsiteY11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94102 w 8037833"/>
              <a:gd name="connsiteY81" fmla="*/ 3671151 h 3784177"/>
              <a:gd name="connsiteX82" fmla="*/ 2238966 w 8037833"/>
              <a:gd name="connsiteY82" fmla="*/ 3668777 h 3784177"/>
              <a:gd name="connsiteX83" fmla="*/ 2082844 w 8037833"/>
              <a:gd name="connsiteY83" fmla="*/ 3631994 h 3784177"/>
              <a:gd name="connsiteX84" fmla="*/ 1938480 w 8037833"/>
              <a:gd name="connsiteY84" fmla="*/ 3601439 h 3784177"/>
              <a:gd name="connsiteX85" fmla="*/ 1900166 w 8037833"/>
              <a:gd name="connsiteY85" fmla="*/ 3609358 h 3784177"/>
              <a:gd name="connsiteX86" fmla="*/ 1787830 w 8037833"/>
              <a:gd name="connsiteY86" fmla="*/ 3633173 h 3784177"/>
              <a:gd name="connsiteX87" fmla="*/ 1734224 w 8037833"/>
              <a:gd name="connsiteY87" fmla="*/ 3655593 h 3784177"/>
              <a:gd name="connsiteX88" fmla="*/ 1664576 w 8037833"/>
              <a:gd name="connsiteY88" fmla="*/ 3638572 h 3784177"/>
              <a:gd name="connsiteX89" fmla="*/ 1577459 w 8037833"/>
              <a:gd name="connsiteY89" fmla="*/ 3658824 h 3784177"/>
              <a:gd name="connsiteX90" fmla="*/ 1527269 w 8037833"/>
              <a:gd name="connsiteY90" fmla="*/ 3663088 h 3784177"/>
              <a:gd name="connsiteX91" fmla="*/ 1390118 w 8037833"/>
              <a:gd name="connsiteY91" fmla="*/ 3682789 h 3784177"/>
              <a:gd name="connsiteX92" fmla="*/ 1252698 w 8037833"/>
              <a:gd name="connsiteY92" fmla="*/ 3708662 h 3784177"/>
              <a:gd name="connsiteX93" fmla="*/ 1171039 w 8037833"/>
              <a:gd name="connsiteY93" fmla="*/ 3758642 h 3784177"/>
              <a:gd name="connsiteX94" fmla="*/ 1058106 w 8037833"/>
              <a:gd name="connsiteY94" fmla="*/ 3776166 h 3784177"/>
              <a:gd name="connsiteX95" fmla="*/ 1039167 w 8037833"/>
              <a:gd name="connsiteY95" fmla="*/ 3784177 h 3784177"/>
              <a:gd name="connsiteX96" fmla="*/ 1012958 w 8037833"/>
              <a:gd name="connsiteY96" fmla="*/ 3779206 h 3784177"/>
              <a:gd name="connsiteX97" fmla="*/ 907906 w 8037833"/>
              <a:gd name="connsiteY97" fmla="*/ 3757678 h 3784177"/>
              <a:gd name="connsiteX98" fmla="*/ 825226 w 8037833"/>
              <a:gd name="connsiteY98" fmla="*/ 3726369 h 3784177"/>
              <a:gd name="connsiteX99" fmla="*/ 722264 w 8037833"/>
              <a:gd name="connsiteY99" fmla="*/ 3747612 h 3784177"/>
              <a:gd name="connsiteX100" fmla="*/ 659460 w 8037833"/>
              <a:gd name="connsiteY100" fmla="*/ 3740429 h 3784177"/>
              <a:gd name="connsiteX101" fmla="*/ 556552 w 8037833"/>
              <a:gd name="connsiteY101" fmla="*/ 3739124 h 3784177"/>
              <a:gd name="connsiteX102" fmla="*/ 445444 w 8037833"/>
              <a:gd name="connsiteY102" fmla="*/ 3764831 h 3784177"/>
              <a:gd name="connsiteX103" fmla="*/ 393295 w 8037833"/>
              <a:gd name="connsiteY103" fmla="*/ 3753097 h 3784177"/>
              <a:gd name="connsiteX104" fmla="*/ 339711 w 8037833"/>
              <a:gd name="connsiteY104" fmla="*/ 3718242 h 3784177"/>
              <a:gd name="connsiteX105" fmla="*/ 222239 w 8037833"/>
              <a:gd name="connsiteY105" fmla="*/ 3672335 h 3784177"/>
              <a:gd name="connsiteX106" fmla="*/ 163578 w 8037833"/>
              <a:gd name="connsiteY106" fmla="*/ 3656292 h 3784177"/>
              <a:gd name="connsiteX107" fmla="*/ 72220 w 8037833"/>
              <a:gd name="connsiteY107" fmla="*/ 3645272 h 3784177"/>
              <a:gd name="connsiteX108" fmla="*/ 44395 w 8037833"/>
              <a:gd name="connsiteY108" fmla="*/ 3639455 h 3784177"/>
              <a:gd name="connsiteX109" fmla="*/ 1962 w 8037833"/>
              <a:gd name="connsiteY109" fmla="*/ 3635948 h 3784177"/>
              <a:gd name="connsiteX110" fmla="*/ 0 w 8037833"/>
              <a:gd name="connsiteY110" fmla="*/ 3635261 h 3784177"/>
              <a:gd name="connsiteX111" fmla="*/ 0 w 8037833"/>
              <a:gd name="connsiteY11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445444 w 8037833"/>
              <a:gd name="connsiteY101" fmla="*/ 3764831 h 3784177"/>
              <a:gd name="connsiteX102" fmla="*/ 393295 w 8037833"/>
              <a:gd name="connsiteY102" fmla="*/ 3753097 h 3784177"/>
              <a:gd name="connsiteX103" fmla="*/ 339711 w 8037833"/>
              <a:gd name="connsiteY103" fmla="*/ 3718242 h 3784177"/>
              <a:gd name="connsiteX104" fmla="*/ 222239 w 8037833"/>
              <a:gd name="connsiteY104" fmla="*/ 3672335 h 3784177"/>
              <a:gd name="connsiteX105" fmla="*/ 163578 w 8037833"/>
              <a:gd name="connsiteY105" fmla="*/ 3656292 h 3784177"/>
              <a:gd name="connsiteX106" fmla="*/ 72220 w 8037833"/>
              <a:gd name="connsiteY106" fmla="*/ 3645272 h 3784177"/>
              <a:gd name="connsiteX107" fmla="*/ 44395 w 8037833"/>
              <a:gd name="connsiteY107" fmla="*/ 3639455 h 3784177"/>
              <a:gd name="connsiteX108" fmla="*/ 1962 w 8037833"/>
              <a:gd name="connsiteY108" fmla="*/ 3635948 h 3784177"/>
              <a:gd name="connsiteX109" fmla="*/ 0 w 8037833"/>
              <a:gd name="connsiteY109" fmla="*/ 3635261 h 3784177"/>
              <a:gd name="connsiteX110" fmla="*/ 0 w 8037833"/>
              <a:gd name="connsiteY11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445444 w 8037833"/>
              <a:gd name="connsiteY101" fmla="*/ 3764831 h 3784177"/>
              <a:gd name="connsiteX102" fmla="*/ 393295 w 8037833"/>
              <a:gd name="connsiteY102" fmla="*/ 3753097 h 3784177"/>
              <a:gd name="connsiteX103" fmla="*/ 339711 w 8037833"/>
              <a:gd name="connsiteY103" fmla="*/ 3718242 h 3784177"/>
              <a:gd name="connsiteX104" fmla="*/ 222239 w 8037833"/>
              <a:gd name="connsiteY104" fmla="*/ 3672335 h 3784177"/>
              <a:gd name="connsiteX105" fmla="*/ 163578 w 8037833"/>
              <a:gd name="connsiteY105" fmla="*/ 3656292 h 3784177"/>
              <a:gd name="connsiteX106" fmla="*/ 72220 w 8037833"/>
              <a:gd name="connsiteY106" fmla="*/ 3645272 h 3784177"/>
              <a:gd name="connsiteX107" fmla="*/ 44395 w 8037833"/>
              <a:gd name="connsiteY107" fmla="*/ 3639455 h 3784177"/>
              <a:gd name="connsiteX108" fmla="*/ 1962 w 8037833"/>
              <a:gd name="connsiteY108" fmla="*/ 3635948 h 3784177"/>
              <a:gd name="connsiteX109" fmla="*/ 0 w 8037833"/>
              <a:gd name="connsiteY109" fmla="*/ 3635261 h 3784177"/>
              <a:gd name="connsiteX110" fmla="*/ 0 w 8037833"/>
              <a:gd name="connsiteY11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989223 w 8037833"/>
              <a:gd name="connsiteY95" fmla="*/ 3770303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989223 w 8037833"/>
              <a:gd name="connsiteY95" fmla="*/ 3770303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85384 w 8037833"/>
              <a:gd name="connsiteY101" fmla="*/ 3726388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504085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884777 w 8037833"/>
              <a:gd name="connsiteY72" fmla="*/ 3660775 h 3784177"/>
              <a:gd name="connsiteX73" fmla="*/ 2739034 w 8037833"/>
              <a:gd name="connsiteY73" fmla="*/ 3647396 h 3784177"/>
              <a:gd name="connsiteX74" fmla="*/ 2651827 w 8037833"/>
              <a:gd name="connsiteY74" fmla="*/ 3646306 h 3784177"/>
              <a:gd name="connsiteX75" fmla="*/ 2618680 w 8037833"/>
              <a:gd name="connsiteY75" fmla="*/ 3656755 h 3784177"/>
              <a:gd name="connsiteX76" fmla="*/ 2572404 w 8037833"/>
              <a:gd name="connsiteY76" fmla="*/ 3664043 h 3784177"/>
              <a:gd name="connsiteX77" fmla="*/ 2423704 w 8037833"/>
              <a:gd name="connsiteY77" fmla="*/ 3658079 h 3784177"/>
              <a:gd name="connsiteX78" fmla="*/ 2301172 w 8037833"/>
              <a:gd name="connsiteY78" fmla="*/ 3663053 h 3784177"/>
              <a:gd name="connsiteX79" fmla="*/ 2238966 w 8037833"/>
              <a:gd name="connsiteY79" fmla="*/ 3668777 h 3784177"/>
              <a:gd name="connsiteX80" fmla="*/ 2082844 w 8037833"/>
              <a:gd name="connsiteY80" fmla="*/ 3631994 h 3784177"/>
              <a:gd name="connsiteX81" fmla="*/ 1938480 w 8037833"/>
              <a:gd name="connsiteY81" fmla="*/ 3601439 h 3784177"/>
              <a:gd name="connsiteX82" fmla="*/ 1900166 w 8037833"/>
              <a:gd name="connsiteY82" fmla="*/ 3609358 h 3784177"/>
              <a:gd name="connsiteX83" fmla="*/ 1787830 w 8037833"/>
              <a:gd name="connsiteY83" fmla="*/ 3633173 h 3784177"/>
              <a:gd name="connsiteX84" fmla="*/ 1734224 w 8037833"/>
              <a:gd name="connsiteY84" fmla="*/ 3655593 h 3784177"/>
              <a:gd name="connsiteX85" fmla="*/ 1664576 w 8037833"/>
              <a:gd name="connsiteY85" fmla="*/ 3638572 h 3784177"/>
              <a:gd name="connsiteX86" fmla="*/ 1577459 w 8037833"/>
              <a:gd name="connsiteY86" fmla="*/ 3658824 h 3784177"/>
              <a:gd name="connsiteX87" fmla="*/ 1527269 w 8037833"/>
              <a:gd name="connsiteY87" fmla="*/ 3663088 h 3784177"/>
              <a:gd name="connsiteX88" fmla="*/ 1390118 w 8037833"/>
              <a:gd name="connsiteY88" fmla="*/ 3682789 h 3784177"/>
              <a:gd name="connsiteX89" fmla="*/ 1252698 w 8037833"/>
              <a:gd name="connsiteY89" fmla="*/ 3708662 h 3784177"/>
              <a:gd name="connsiteX90" fmla="*/ 1171039 w 8037833"/>
              <a:gd name="connsiteY90" fmla="*/ 3758642 h 3784177"/>
              <a:gd name="connsiteX91" fmla="*/ 1058106 w 8037833"/>
              <a:gd name="connsiteY91" fmla="*/ 3776166 h 3784177"/>
              <a:gd name="connsiteX92" fmla="*/ 1039167 w 8037833"/>
              <a:gd name="connsiteY92" fmla="*/ 3784177 h 3784177"/>
              <a:gd name="connsiteX93" fmla="*/ 989223 w 8037833"/>
              <a:gd name="connsiteY93" fmla="*/ 3770303 h 3784177"/>
              <a:gd name="connsiteX94" fmla="*/ 907906 w 8037833"/>
              <a:gd name="connsiteY94" fmla="*/ 3757678 h 3784177"/>
              <a:gd name="connsiteX95" fmla="*/ 825226 w 8037833"/>
              <a:gd name="connsiteY95" fmla="*/ 3726369 h 3784177"/>
              <a:gd name="connsiteX96" fmla="*/ 722264 w 8037833"/>
              <a:gd name="connsiteY96" fmla="*/ 3747612 h 3784177"/>
              <a:gd name="connsiteX97" fmla="*/ 659460 w 8037833"/>
              <a:gd name="connsiteY97" fmla="*/ 3740429 h 3784177"/>
              <a:gd name="connsiteX98" fmla="*/ 556552 w 8037833"/>
              <a:gd name="connsiteY98" fmla="*/ 3739124 h 3784177"/>
              <a:gd name="connsiteX99" fmla="*/ 385384 w 8037833"/>
              <a:gd name="connsiteY99" fmla="*/ 3726388 h 3784177"/>
              <a:gd name="connsiteX100" fmla="*/ 339711 w 8037833"/>
              <a:gd name="connsiteY100" fmla="*/ 3718242 h 3784177"/>
              <a:gd name="connsiteX101" fmla="*/ 222239 w 8037833"/>
              <a:gd name="connsiteY101" fmla="*/ 3672335 h 3784177"/>
              <a:gd name="connsiteX102" fmla="*/ 163578 w 8037833"/>
              <a:gd name="connsiteY102" fmla="*/ 3656292 h 3784177"/>
              <a:gd name="connsiteX103" fmla="*/ 72220 w 8037833"/>
              <a:gd name="connsiteY103" fmla="*/ 3645272 h 3784177"/>
              <a:gd name="connsiteX104" fmla="*/ 44395 w 8037833"/>
              <a:gd name="connsiteY104" fmla="*/ 3639455 h 3784177"/>
              <a:gd name="connsiteX105" fmla="*/ 1962 w 8037833"/>
              <a:gd name="connsiteY105" fmla="*/ 3635948 h 3784177"/>
              <a:gd name="connsiteX106" fmla="*/ 0 w 8037833"/>
              <a:gd name="connsiteY106" fmla="*/ 3635261 h 3784177"/>
              <a:gd name="connsiteX107" fmla="*/ 0 w 8037833"/>
              <a:gd name="connsiteY10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11556 w 8037833"/>
              <a:gd name="connsiteY53" fmla="*/ 3729673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884777 w 8037833"/>
              <a:gd name="connsiteY72" fmla="*/ 3660775 h 3784177"/>
              <a:gd name="connsiteX73" fmla="*/ 2739034 w 8037833"/>
              <a:gd name="connsiteY73" fmla="*/ 3647396 h 3784177"/>
              <a:gd name="connsiteX74" fmla="*/ 2651827 w 8037833"/>
              <a:gd name="connsiteY74" fmla="*/ 3646306 h 3784177"/>
              <a:gd name="connsiteX75" fmla="*/ 2618680 w 8037833"/>
              <a:gd name="connsiteY75" fmla="*/ 3656755 h 3784177"/>
              <a:gd name="connsiteX76" fmla="*/ 2572404 w 8037833"/>
              <a:gd name="connsiteY76" fmla="*/ 3664043 h 3784177"/>
              <a:gd name="connsiteX77" fmla="*/ 2423704 w 8037833"/>
              <a:gd name="connsiteY77" fmla="*/ 3658079 h 3784177"/>
              <a:gd name="connsiteX78" fmla="*/ 2301172 w 8037833"/>
              <a:gd name="connsiteY78" fmla="*/ 3663053 h 3784177"/>
              <a:gd name="connsiteX79" fmla="*/ 2238966 w 8037833"/>
              <a:gd name="connsiteY79" fmla="*/ 3668777 h 3784177"/>
              <a:gd name="connsiteX80" fmla="*/ 2082844 w 8037833"/>
              <a:gd name="connsiteY80" fmla="*/ 3631994 h 3784177"/>
              <a:gd name="connsiteX81" fmla="*/ 1938480 w 8037833"/>
              <a:gd name="connsiteY81" fmla="*/ 3601439 h 3784177"/>
              <a:gd name="connsiteX82" fmla="*/ 1900166 w 8037833"/>
              <a:gd name="connsiteY82" fmla="*/ 3609358 h 3784177"/>
              <a:gd name="connsiteX83" fmla="*/ 1787830 w 8037833"/>
              <a:gd name="connsiteY83" fmla="*/ 3633173 h 3784177"/>
              <a:gd name="connsiteX84" fmla="*/ 1734224 w 8037833"/>
              <a:gd name="connsiteY84" fmla="*/ 3655593 h 3784177"/>
              <a:gd name="connsiteX85" fmla="*/ 1664576 w 8037833"/>
              <a:gd name="connsiteY85" fmla="*/ 3638572 h 3784177"/>
              <a:gd name="connsiteX86" fmla="*/ 1577459 w 8037833"/>
              <a:gd name="connsiteY86" fmla="*/ 3658824 h 3784177"/>
              <a:gd name="connsiteX87" fmla="*/ 1527269 w 8037833"/>
              <a:gd name="connsiteY87" fmla="*/ 3663088 h 3784177"/>
              <a:gd name="connsiteX88" fmla="*/ 1390118 w 8037833"/>
              <a:gd name="connsiteY88" fmla="*/ 3682789 h 3784177"/>
              <a:gd name="connsiteX89" fmla="*/ 1252698 w 8037833"/>
              <a:gd name="connsiteY89" fmla="*/ 3708662 h 3784177"/>
              <a:gd name="connsiteX90" fmla="*/ 1171039 w 8037833"/>
              <a:gd name="connsiteY90" fmla="*/ 3758642 h 3784177"/>
              <a:gd name="connsiteX91" fmla="*/ 1058106 w 8037833"/>
              <a:gd name="connsiteY91" fmla="*/ 3776166 h 3784177"/>
              <a:gd name="connsiteX92" fmla="*/ 1039167 w 8037833"/>
              <a:gd name="connsiteY92" fmla="*/ 3784177 h 3784177"/>
              <a:gd name="connsiteX93" fmla="*/ 989223 w 8037833"/>
              <a:gd name="connsiteY93" fmla="*/ 3770303 h 3784177"/>
              <a:gd name="connsiteX94" fmla="*/ 907906 w 8037833"/>
              <a:gd name="connsiteY94" fmla="*/ 3757678 h 3784177"/>
              <a:gd name="connsiteX95" fmla="*/ 825226 w 8037833"/>
              <a:gd name="connsiteY95" fmla="*/ 3726369 h 3784177"/>
              <a:gd name="connsiteX96" fmla="*/ 722264 w 8037833"/>
              <a:gd name="connsiteY96" fmla="*/ 3747612 h 3784177"/>
              <a:gd name="connsiteX97" fmla="*/ 659460 w 8037833"/>
              <a:gd name="connsiteY97" fmla="*/ 3740429 h 3784177"/>
              <a:gd name="connsiteX98" fmla="*/ 556552 w 8037833"/>
              <a:gd name="connsiteY98" fmla="*/ 3739124 h 3784177"/>
              <a:gd name="connsiteX99" fmla="*/ 385384 w 8037833"/>
              <a:gd name="connsiteY99" fmla="*/ 3726388 h 3784177"/>
              <a:gd name="connsiteX100" fmla="*/ 339711 w 8037833"/>
              <a:gd name="connsiteY100" fmla="*/ 3718242 h 3784177"/>
              <a:gd name="connsiteX101" fmla="*/ 222239 w 8037833"/>
              <a:gd name="connsiteY101" fmla="*/ 3672335 h 3784177"/>
              <a:gd name="connsiteX102" fmla="*/ 163578 w 8037833"/>
              <a:gd name="connsiteY102" fmla="*/ 3656292 h 3784177"/>
              <a:gd name="connsiteX103" fmla="*/ 72220 w 8037833"/>
              <a:gd name="connsiteY103" fmla="*/ 3645272 h 3784177"/>
              <a:gd name="connsiteX104" fmla="*/ 44395 w 8037833"/>
              <a:gd name="connsiteY104" fmla="*/ 3639455 h 3784177"/>
              <a:gd name="connsiteX105" fmla="*/ 1962 w 8037833"/>
              <a:gd name="connsiteY105" fmla="*/ 3635948 h 3784177"/>
              <a:gd name="connsiteX106" fmla="*/ 0 w 8037833"/>
              <a:gd name="connsiteY106" fmla="*/ 3635261 h 3784177"/>
              <a:gd name="connsiteX107" fmla="*/ 0 w 8037833"/>
              <a:gd name="connsiteY10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31994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31994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206642 w 8037833"/>
              <a:gd name="connsiteY89" fmla="*/ 3736384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197338 w 8037833"/>
              <a:gd name="connsiteY9" fmla="*/ 3224751 h 3784177"/>
              <a:gd name="connsiteX10" fmla="*/ 7176821 w 8037833"/>
              <a:gd name="connsiteY10" fmla="*/ 3236181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76821 w 8037833"/>
              <a:gd name="connsiteY10" fmla="*/ 3236181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11197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11197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78563 w 8037833"/>
              <a:gd name="connsiteY60" fmla="*/ 3694486 h 3784177"/>
              <a:gd name="connsiteX61" fmla="*/ 3524121 w 8037833"/>
              <a:gd name="connsiteY61" fmla="*/ 3642736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24121 w 8037833"/>
              <a:gd name="connsiteY61" fmla="*/ 3642736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62769 w 8037833"/>
              <a:gd name="connsiteY70" fmla="*/ 3651848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31055 w 8037833"/>
              <a:gd name="connsiteY76" fmla="*/ 3673230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31055 w 8037833"/>
              <a:gd name="connsiteY76" fmla="*/ 3673230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8037833" h="3784177">
                <a:moveTo>
                  <a:pt x="0" y="12763"/>
                </a:moveTo>
                <a:lnTo>
                  <a:pt x="8037833" y="0"/>
                </a:lnTo>
                <a:lnTo>
                  <a:pt x="8037833" y="3123098"/>
                </a:lnTo>
                <a:lnTo>
                  <a:pt x="8034343" y="3122573"/>
                </a:lnTo>
                <a:cubicBezTo>
                  <a:pt x="7983474" y="3121603"/>
                  <a:pt x="7950774" y="3135358"/>
                  <a:pt x="7873273" y="3143820"/>
                </a:cubicBezTo>
                <a:cubicBezTo>
                  <a:pt x="7815955" y="3157300"/>
                  <a:pt x="7736505" y="3157529"/>
                  <a:pt x="7725050" y="3176697"/>
                </a:cubicBezTo>
                <a:cubicBezTo>
                  <a:pt x="7648512" y="3193606"/>
                  <a:pt x="7643300" y="3178029"/>
                  <a:pt x="7576893" y="3201588"/>
                </a:cubicBezTo>
                <a:cubicBezTo>
                  <a:pt x="7520245" y="3242172"/>
                  <a:pt x="7469878" y="3228579"/>
                  <a:pt x="7394769" y="3276296"/>
                </a:cubicBezTo>
                <a:cubicBezTo>
                  <a:pt x="7357768" y="3274736"/>
                  <a:pt x="7328904" y="3286613"/>
                  <a:pt x="7293055" y="3276425"/>
                </a:cubicBezTo>
                <a:cubicBezTo>
                  <a:pt x="7277199" y="3267084"/>
                  <a:pt x="7243628" y="3294904"/>
                  <a:pt x="7225028" y="3269266"/>
                </a:cubicBezTo>
                <a:cubicBezTo>
                  <a:pt x="7223645" y="3287895"/>
                  <a:pt x="7188542" y="3271541"/>
                  <a:pt x="7180777" y="3262890"/>
                </a:cubicBezTo>
                <a:cubicBezTo>
                  <a:pt x="7171770" y="3271019"/>
                  <a:pt x="7156637" y="3256184"/>
                  <a:pt x="7146896" y="3256975"/>
                </a:cubicBezTo>
                <a:cubicBezTo>
                  <a:pt x="7127629" y="3216232"/>
                  <a:pt x="7125488" y="3280164"/>
                  <a:pt x="7101771" y="3257015"/>
                </a:cubicBezTo>
                <a:cubicBezTo>
                  <a:pt x="7091351" y="3270846"/>
                  <a:pt x="7056023" y="3300186"/>
                  <a:pt x="7028065" y="3312694"/>
                </a:cubicBezTo>
                <a:cubicBezTo>
                  <a:pt x="6973069" y="3340015"/>
                  <a:pt x="6969266" y="3372516"/>
                  <a:pt x="6912506" y="3361478"/>
                </a:cubicBezTo>
                <a:cubicBezTo>
                  <a:pt x="6904521" y="3387853"/>
                  <a:pt x="6807293" y="3321424"/>
                  <a:pt x="6819463" y="3368624"/>
                </a:cubicBezTo>
                <a:cubicBezTo>
                  <a:pt x="6800520" y="3366318"/>
                  <a:pt x="6786640" y="3347534"/>
                  <a:pt x="6797198" y="3378256"/>
                </a:cubicBezTo>
                <a:lnTo>
                  <a:pt x="6687784" y="3376132"/>
                </a:lnTo>
                <a:cubicBezTo>
                  <a:pt x="6627134" y="3384700"/>
                  <a:pt x="6589262" y="3407309"/>
                  <a:pt x="6526982" y="3395855"/>
                </a:cubicBezTo>
                <a:cubicBezTo>
                  <a:pt x="6465982" y="3394483"/>
                  <a:pt x="6435204" y="3374346"/>
                  <a:pt x="6352283" y="3374762"/>
                </a:cubicBezTo>
                <a:cubicBezTo>
                  <a:pt x="6293888" y="3372097"/>
                  <a:pt x="6210346" y="3356471"/>
                  <a:pt x="6151276" y="3366439"/>
                </a:cubicBezTo>
                <a:cubicBezTo>
                  <a:pt x="6080563" y="3342600"/>
                  <a:pt x="6098061" y="3372084"/>
                  <a:pt x="6022263" y="3359057"/>
                </a:cubicBezTo>
                <a:cubicBezTo>
                  <a:pt x="5989123" y="3410585"/>
                  <a:pt x="5931322" y="3384912"/>
                  <a:pt x="5891274" y="3397681"/>
                </a:cubicBezTo>
                <a:cubicBezTo>
                  <a:pt x="5845239" y="3408862"/>
                  <a:pt x="5792317" y="3420977"/>
                  <a:pt x="5746050" y="3426142"/>
                </a:cubicBezTo>
                <a:cubicBezTo>
                  <a:pt x="5709404" y="3402923"/>
                  <a:pt x="5659139" y="3459917"/>
                  <a:pt x="5613670" y="3428671"/>
                </a:cubicBezTo>
                <a:cubicBezTo>
                  <a:pt x="5596941" y="3421144"/>
                  <a:pt x="5545141" y="3422095"/>
                  <a:pt x="5535334" y="3437044"/>
                </a:cubicBezTo>
                <a:cubicBezTo>
                  <a:pt x="5524532" y="3440286"/>
                  <a:pt x="5511933" y="3434991"/>
                  <a:pt x="5506940" y="3450999"/>
                </a:cubicBezTo>
                <a:cubicBezTo>
                  <a:pt x="5498692" y="3470265"/>
                  <a:pt x="5461008" y="3440518"/>
                  <a:pt x="5466372" y="3463245"/>
                </a:cubicBezTo>
                <a:cubicBezTo>
                  <a:pt x="5439614" y="3442862"/>
                  <a:pt x="5418331" y="3483220"/>
                  <a:pt x="5395833" y="3493194"/>
                </a:cubicBezTo>
                <a:cubicBezTo>
                  <a:pt x="5374758" y="3472971"/>
                  <a:pt x="5354436" y="3500114"/>
                  <a:pt x="5305325" y="3505200"/>
                </a:cubicBezTo>
                <a:cubicBezTo>
                  <a:pt x="5282149" y="3481812"/>
                  <a:pt x="5266154" y="3522676"/>
                  <a:pt x="5223043" y="3491664"/>
                </a:cubicBezTo>
                <a:cubicBezTo>
                  <a:pt x="5200154" y="3491478"/>
                  <a:pt x="5207329" y="3491346"/>
                  <a:pt x="5167992" y="3486279"/>
                </a:cubicBezTo>
                <a:cubicBezTo>
                  <a:pt x="5107971" y="3480838"/>
                  <a:pt x="5089784" y="3489924"/>
                  <a:pt x="5034489" y="3483520"/>
                </a:cubicBezTo>
                <a:cubicBezTo>
                  <a:pt x="4972450" y="3481234"/>
                  <a:pt x="4971120" y="3508066"/>
                  <a:pt x="4890003" y="3469874"/>
                </a:cubicBezTo>
                <a:cubicBezTo>
                  <a:pt x="4883619" y="3488080"/>
                  <a:pt x="4873972" y="3489465"/>
                  <a:pt x="4856654" y="3481880"/>
                </a:cubicBezTo>
                <a:cubicBezTo>
                  <a:pt x="4826649" y="3482096"/>
                  <a:pt x="4833746" y="3526606"/>
                  <a:pt x="4800711" y="3501441"/>
                </a:cubicBezTo>
                <a:cubicBezTo>
                  <a:pt x="4808694" y="3525119"/>
                  <a:pt x="4745093" y="3513953"/>
                  <a:pt x="4761569" y="3538103"/>
                </a:cubicBezTo>
                <a:cubicBezTo>
                  <a:pt x="4744478" y="3561060"/>
                  <a:pt x="4730992" y="3525632"/>
                  <a:pt x="4713734" y="3545724"/>
                </a:cubicBezTo>
                <a:cubicBezTo>
                  <a:pt x="4694993" y="3545439"/>
                  <a:pt x="4672479" y="3533026"/>
                  <a:pt x="4649120" y="3536392"/>
                </a:cubicBezTo>
                <a:cubicBezTo>
                  <a:pt x="4617081" y="3524764"/>
                  <a:pt x="4613909" y="3550370"/>
                  <a:pt x="4573578" y="3565923"/>
                </a:cubicBezTo>
                <a:cubicBezTo>
                  <a:pt x="4554559" y="3553131"/>
                  <a:pt x="4541305" y="3561025"/>
                  <a:pt x="4529117" y="3575592"/>
                </a:cubicBezTo>
                <a:cubicBezTo>
                  <a:pt x="4488096" y="3574977"/>
                  <a:pt x="4453361" y="3598310"/>
                  <a:pt x="4408641" y="3610000"/>
                </a:cubicBezTo>
                <a:cubicBezTo>
                  <a:pt x="4359520" y="3631497"/>
                  <a:pt x="4386585" y="3626629"/>
                  <a:pt x="4356402" y="3642792"/>
                </a:cubicBezTo>
                <a:lnTo>
                  <a:pt x="4270245" y="3665789"/>
                </a:lnTo>
                <a:lnTo>
                  <a:pt x="4208725" y="3678132"/>
                </a:lnTo>
                <a:lnTo>
                  <a:pt x="4191289" y="3702380"/>
                </a:lnTo>
                <a:lnTo>
                  <a:pt x="4191039" y="3702831"/>
                </a:lnTo>
                <a:lnTo>
                  <a:pt x="4153651" y="3706181"/>
                </a:lnTo>
                <a:cubicBezTo>
                  <a:pt x="4133767" y="3711128"/>
                  <a:pt x="4094301" y="3726234"/>
                  <a:pt x="4071732" y="3732513"/>
                </a:cubicBezTo>
                <a:cubicBezTo>
                  <a:pt x="4051251" y="3727949"/>
                  <a:pt x="4038650" y="3707633"/>
                  <a:pt x="4045924" y="3739404"/>
                </a:cubicBezTo>
                <a:cubicBezTo>
                  <a:pt x="4039196" y="3738807"/>
                  <a:pt x="4035086" y="3741389"/>
                  <a:pt x="4032171" y="3745523"/>
                </a:cubicBezTo>
                <a:lnTo>
                  <a:pt x="4011556" y="3729673"/>
                </a:lnTo>
                <a:lnTo>
                  <a:pt x="3985774" y="3736547"/>
                </a:lnTo>
                <a:lnTo>
                  <a:pt x="3979769" y="3738769"/>
                </a:lnTo>
                <a:lnTo>
                  <a:pt x="3934671" y="3723339"/>
                </a:lnTo>
                <a:lnTo>
                  <a:pt x="3930274" y="3717148"/>
                </a:lnTo>
                <a:cubicBezTo>
                  <a:pt x="3925557" y="3713336"/>
                  <a:pt x="3918845" y="3711571"/>
                  <a:pt x="3907660" y="3714456"/>
                </a:cubicBezTo>
                <a:lnTo>
                  <a:pt x="3905087" y="3716098"/>
                </a:lnTo>
                <a:lnTo>
                  <a:pt x="3886347" y="3706620"/>
                </a:lnTo>
                <a:cubicBezTo>
                  <a:pt x="3880298" y="3702306"/>
                  <a:pt x="3815582" y="3696877"/>
                  <a:pt x="3811197" y="3689905"/>
                </a:cubicBezTo>
                <a:cubicBezTo>
                  <a:pt x="3740331" y="3707163"/>
                  <a:pt x="3735452" y="3676537"/>
                  <a:pt x="3666696" y="3681132"/>
                </a:cubicBezTo>
                <a:cubicBezTo>
                  <a:pt x="3607148" y="3634465"/>
                  <a:pt x="3569589" y="3662889"/>
                  <a:pt x="3516210" y="3656091"/>
                </a:cubicBezTo>
                <a:cubicBezTo>
                  <a:pt x="3465369" y="3651308"/>
                  <a:pt x="3441828" y="3666410"/>
                  <a:pt x="3373519" y="3665785"/>
                </a:cubicBezTo>
                <a:cubicBezTo>
                  <a:pt x="3301144" y="3655607"/>
                  <a:pt x="3195679" y="3661016"/>
                  <a:pt x="3114267" y="3638983"/>
                </a:cubicBezTo>
                <a:cubicBezTo>
                  <a:pt x="3050301" y="3631891"/>
                  <a:pt x="3050080" y="3637135"/>
                  <a:pt x="3025324" y="3636584"/>
                </a:cubicBezTo>
                <a:cubicBezTo>
                  <a:pt x="3017092" y="3639607"/>
                  <a:pt x="2973615" y="3630768"/>
                  <a:pt x="2965734" y="3635676"/>
                </a:cubicBezTo>
                <a:lnTo>
                  <a:pt x="2961603" y="3638221"/>
                </a:lnTo>
                <a:lnTo>
                  <a:pt x="2944959" y="3639723"/>
                </a:lnTo>
                <a:lnTo>
                  <a:pt x="2940402" y="3651000"/>
                </a:lnTo>
                <a:lnTo>
                  <a:pt x="2884777" y="3660775"/>
                </a:lnTo>
                <a:cubicBezTo>
                  <a:pt x="2847798" y="3633323"/>
                  <a:pt x="2816224" y="3666073"/>
                  <a:pt x="2750902" y="3665203"/>
                </a:cubicBezTo>
                <a:cubicBezTo>
                  <a:pt x="2733591" y="3655721"/>
                  <a:pt x="2664700" y="3632640"/>
                  <a:pt x="2651827" y="3646306"/>
                </a:cubicBezTo>
                <a:cubicBezTo>
                  <a:pt x="2639507" y="3648229"/>
                  <a:pt x="2626416" y="3641459"/>
                  <a:pt x="2618680" y="3656755"/>
                </a:cubicBezTo>
                <a:cubicBezTo>
                  <a:pt x="2606912" y="3674893"/>
                  <a:pt x="2569710" y="3640834"/>
                  <a:pt x="2572404" y="3664043"/>
                </a:cubicBezTo>
                <a:cubicBezTo>
                  <a:pt x="2539908" y="3664264"/>
                  <a:pt x="2468909" y="3658244"/>
                  <a:pt x="2423704" y="3658079"/>
                </a:cubicBezTo>
                <a:cubicBezTo>
                  <a:pt x="2401541" y="3632076"/>
                  <a:pt x="2336245" y="3667858"/>
                  <a:pt x="2301172" y="3663053"/>
                </a:cubicBezTo>
                <a:cubicBezTo>
                  <a:pt x="2270382" y="3664836"/>
                  <a:pt x="2267443" y="3678406"/>
                  <a:pt x="2231055" y="3673230"/>
                </a:cubicBezTo>
                <a:cubicBezTo>
                  <a:pt x="2166181" y="3668829"/>
                  <a:pt x="2142671" y="3658345"/>
                  <a:pt x="2082844" y="3645349"/>
                </a:cubicBezTo>
                <a:cubicBezTo>
                  <a:pt x="2015031" y="3635633"/>
                  <a:pt x="2014280" y="3649098"/>
                  <a:pt x="1938480" y="3632600"/>
                </a:cubicBezTo>
                <a:cubicBezTo>
                  <a:pt x="1920997" y="3627656"/>
                  <a:pt x="1878559" y="3627872"/>
                  <a:pt x="1860608" y="3618261"/>
                </a:cubicBezTo>
                <a:cubicBezTo>
                  <a:pt x="1835500" y="3623550"/>
                  <a:pt x="1732415" y="3629919"/>
                  <a:pt x="1704758" y="3637625"/>
                </a:cubicBezTo>
                <a:cubicBezTo>
                  <a:pt x="1665493" y="3642494"/>
                  <a:pt x="1699638" y="3634297"/>
                  <a:pt x="1664576" y="3638572"/>
                </a:cubicBezTo>
                <a:cubicBezTo>
                  <a:pt x="1631025" y="3623179"/>
                  <a:pt x="1623938" y="3648223"/>
                  <a:pt x="1577459" y="3658824"/>
                </a:cubicBezTo>
                <a:cubicBezTo>
                  <a:pt x="1558372" y="3643840"/>
                  <a:pt x="1542705" y="3650086"/>
                  <a:pt x="1527269" y="3663088"/>
                </a:cubicBezTo>
                <a:cubicBezTo>
                  <a:pt x="1482304" y="3657554"/>
                  <a:pt x="1440875" y="3676551"/>
                  <a:pt x="1390118" y="3682789"/>
                </a:cubicBezTo>
                <a:cubicBezTo>
                  <a:pt x="1335668" y="3664499"/>
                  <a:pt x="1322763" y="3706607"/>
                  <a:pt x="1268521" y="3713114"/>
                </a:cubicBezTo>
                <a:cubicBezTo>
                  <a:pt x="1221719" y="3743578"/>
                  <a:pt x="1232376" y="3739345"/>
                  <a:pt x="1186863" y="3736384"/>
                </a:cubicBezTo>
                <a:cubicBezTo>
                  <a:pt x="1144916" y="3732620"/>
                  <a:pt x="1160518" y="3788811"/>
                  <a:pt x="1073929" y="3776166"/>
                </a:cubicBezTo>
                <a:cubicBezTo>
                  <a:pt x="1067541" y="3770370"/>
                  <a:pt x="1037785" y="3776256"/>
                  <a:pt x="1039167" y="3784177"/>
                </a:cubicBezTo>
                <a:cubicBezTo>
                  <a:pt x="1031939" y="3781717"/>
                  <a:pt x="991014" y="3757614"/>
                  <a:pt x="989223" y="3770303"/>
                </a:cubicBezTo>
                <a:cubicBezTo>
                  <a:pt x="952800" y="3771798"/>
                  <a:pt x="940354" y="3773288"/>
                  <a:pt x="907906" y="3757678"/>
                </a:cubicBezTo>
                <a:cubicBezTo>
                  <a:pt x="889095" y="3752752"/>
                  <a:pt x="883898" y="3755894"/>
                  <a:pt x="833137" y="3744175"/>
                </a:cubicBezTo>
                <a:cubicBezTo>
                  <a:pt x="796341" y="3755808"/>
                  <a:pt x="789110" y="3730978"/>
                  <a:pt x="742042" y="3747612"/>
                </a:cubicBezTo>
                <a:cubicBezTo>
                  <a:pt x="717806" y="3746591"/>
                  <a:pt x="677954" y="3751976"/>
                  <a:pt x="659460" y="3740429"/>
                </a:cubicBezTo>
                <a:cubicBezTo>
                  <a:pt x="630609" y="3788461"/>
                  <a:pt x="587162" y="3738081"/>
                  <a:pt x="556552" y="3739124"/>
                </a:cubicBezTo>
                <a:cubicBezTo>
                  <a:pt x="512191" y="3741235"/>
                  <a:pt x="421524" y="3729868"/>
                  <a:pt x="385384" y="3726388"/>
                </a:cubicBezTo>
                <a:cubicBezTo>
                  <a:pt x="371829" y="3727776"/>
                  <a:pt x="368220" y="3731702"/>
                  <a:pt x="339711" y="3718242"/>
                </a:cubicBezTo>
                <a:cubicBezTo>
                  <a:pt x="302559" y="3699664"/>
                  <a:pt x="266533" y="3688299"/>
                  <a:pt x="222239" y="3672335"/>
                </a:cubicBezTo>
                <a:cubicBezTo>
                  <a:pt x="210647" y="3639657"/>
                  <a:pt x="164789" y="3691878"/>
                  <a:pt x="163578" y="3656292"/>
                </a:cubicBezTo>
                <a:cubicBezTo>
                  <a:pt x="143579" y="3679822"/>
                  <a:pt x="105972" y="3643221"/>
                  <a:pt x="72220" y="3645272"/>
                </a:cubicBezTo>
                <a:cubicBezTo>
                  <a:pt x="65331" y="3629421"/>
                  <a:pt x="57584" y="3630437"/>
                  <a:pt x="44395" y="3639455"/>
                </a:cubicBezTo>
                <a:cubicBezTo>
                  <a:pt x="30887" y="3640873"/>
                  <a:pt x="16617" y="3639423"/>
                  <a:pt x="1962" y="3635948"/>
                </a:cubicBezTo>
                <a:lnTo>
                  <a:pt x="0" y="3635261"/>
                </a:lnTo>
                <a:lnTo>
                  <a:pt x="0" y="12763"/>
                </a:lnTo>
                <a:close/>
              </a:path>
            </a:pathLst>
          </a:custGeom>
          <a:solidFill>
            <a:srgbClr val="82766A">
              <a:alpha val="15000"/>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 name="Título 1">
            <a:extLst>
              <a:ext uri="{FF2B5EF4-FFF2-40B4-BE49-F238E27FC236}">
                <a16:creationId xmlns:a16="http://schemas.microsoft.com/office/drawing/2014/main" id="{FDD8597B-F344-8DB9-FAE8-8CA0C992FC7A}"/>
              </a:ext>
            </a:extLst>
          </p:cNvPr>
          <p:cNvSpPr>
            <a:spLocks noGrp="1"/>
          </p:cNvSpPr>
          <p:nvPr>
            <p:ph type="ctrTitle"/>
          </p:nvPr>
        </p:nvSpPr>
        <p:spPr>
          <a:xfrm>
            <a:off x="1492102" y="1308803"/>
            <a:ext cx="9207796" cy="3603440"/>
          </a:xfrm>
        </p:spPr>
        <p:txBody>
          <a:bodyPr anchor="ctr">
            <a:normAutofit/>
          </a:bodyPr>
          <a:lstStyle/>
          <a:p>
            <a:pPr algn="just"/>
            <a:r>
              <a:rPr lang="es-MX" sz="2400" dirty="0">
                <a:solidFill>
                  <a:schemeClr val="tx1">
                    <a:lumMod val="85000"/>
                    <a:lumOff val="15000"/>
                  </a:schemeClr>
                </a:solidFill>
              </a:rPr>
              <a:t>SUP-RAP-163/2025 Y ACUMULADOS, SUP-172/2025 Y ACUMULADOS, SUP-REP-170/2025.</a:t>
            </a:r>
            <a:br>
              <a:rPr lang="es-MX" sz="2400" dirty="0">
                <a:solidFill>
                  <a:schemeClr val="tx1">
                    <a:lumMod val="85000"/>
                    <a:lumOff val="15000"/>
                  </a:schemeClr>
                </a:solidFill>
              </a:rPr>
            </a:br>
            <a:r>
              <a:rPr lang="es-MX" sz="2400" dirty="0">
                <a:solidFill>
                  <a:schemeClr val="tx1">
                    <a:lumMod val="85000"/>
                    <a:lumOff val="15000"/>
                  </a:schemeClr>
                </a:solidFill>
              </a:rPr>
              <a:t>Publicidad Prohibida en la Elección Judicial (2025): Se detectó que diversos aspirantes al Tribunal de Disciplina Judicial y la Suprema Corte invirtieron recursos en publicidad pagada en redes sociales, lo cual estaba prohibido. El Observatorio Electoral Judicial reportó gastos significativos por parte de candidatos (como Yazmín Esquivel y </a:t>
            </a:r>
            <a:r>
              <a:rPr lang="es-MX" sz="2400" dirty="0" err="1">
                <a:solidFill>
                  <a:schemeClr val="tx1">
                    <a:lumMod val="85000"/>
                    <a:lumOff val="15000"/>
                  </a:schemeClr>
                </a:solidFill>
              </a:rPr>
              <a:t>Lenia</a:t>
            </a:r>
            <a:r>
              <a:rPr lang="es-MX" sz="2400" dirty="0">
                <a:solidFill>
                  <a:schemeClr val="tx1">
                    <a:lumMod val="85000"/>
                    <a:lumOff val="15000"/>
                  </a:schemeClr>
                </a:solidFill>
              </a:rPr>
              <a:t> Batres), entregando la investigación al INE para su sanción.</a:t>
            </a:r>
            <a:br>
              <a:rPr lang="es-MX" sz="2400" dirty="0">
                <a:solidFill>
                  <a:schemeClr val="tx1">
                    <a:lumMod val="85000"/>
                    <a:lumOff val="15000"/>
                  </a:schemeClr>
                </a:solidFill>
              </a:rPr>
            </a:br>
            <a:endParaRPr lang="es-MX" sz="2400" dirty="0">
              <a:solidFill>
                <a:schemeClr val="tx1">
                  <a:lumMod val="85000"/>
                  <a:lumOff val="15000"/>
                </a:schemeClr>
              </a:solidFill>
            </a:endParaRPr>
          </a:p>
        </p:txBody>
      </p:sp>
      <p:sp>
        <p:nvSpPr>
          <p:cNvPr id="13" name="Rectangle 6">
            <a:extLst>
              <a:ext uri="{FF2B5EF4-FFF2-40B4-BE49-F238E27FC236}">
                <a16:creationId xmlns:a16="http://schemas.microsoft.com/office/drawing/2014/main" id="{CBA466D8-B12B-F4EF-1EE6-639B684E0D3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900998"/>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 name="Picture 2" descr="No hay ninguna descripción de la foto disponible.">
            <a:extLst>
              <a:ext uri="{FF2B5EF4-FFF2-40B4-BE49-F238E27FC236}">
                <a16:creationId xmlns:a16="http://schemas.microsoft.com/office/drawing/2014/main" id="{928C2EA3-68AE-B9FB-9109-A2D3B058CE87}"/>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4182085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1DC9FAF-CA96-F217-9B98-FE47E699D76F}"/>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37A6D65F-6021-72FE-9A8E-D1D3321CF45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AC1325A-92AD-6953-7592-88BAB4DD87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57463" y="1144989"/>
            <a:ext cx="9677074" cy="4048564"/>
          </a:xfrm>
          <a:custGeom>
            <a:avLst/>
            <a:gdLst>
              <a:gd name="connsiteX0" fmla="*/ 0 w 8037833"/>
              <a:gd name="connsiteY0" fmla="*/ 0 h 3771414"/>
              <a:gd name="connsiteX1" fmla="*/ 8037833 w 8037833"/>
              <a:gd name="connsiteY1" fmla="*/ 702854 h 3771414"/>
              <a:gd name="connsiteX2" fmla="*/ 8037833 w 8037833"/>
              <a:gd name="connsiteY2" fmla="*/ 3110335 h 3771414"/>
              <a:gd name="connsiteX3" fmla="*/ 8034343 w 8037833"/>
              <a:gd name="connsiteY3" fmla="*/ 3109810 h 3771414"/>
              <a:gd name="connsiteX4" fmla="*/ 7877229 w 8037833"/>
              <a:gd name="connsiteY4" fmla="*/ 3131056 h 3771414"/>
              <a:gd name="connsiteX5" fmla="*/ 7807644 w 8037833"/>
              <a:gd name="connsiteY5" fmla="*/ 3086007 h 3771414"/>
              <a:gd name="connsiteX6" fmla="*/ 7607062 w 8037833"/>
              <a:gd name="connsiteY6" fmla="*/ 3074909 h 3771414"/>
              <a:gd name="connsiteX7" fmla="*/ 7351256 w 8037833"/>
              <a:gd name="connsiteY7" fmla="*/ 3263533 h 3771414"/>
              <a:gd name="connsiteX8" fmla="*/ 7241630 w 8037833"/>
              <a:gd name="connsiteY8" fmla="*/ 3245856 h 3771414"/>
              <a:gd name="connsiteX9" fmla="*/ 7197338 w 8037833"/>
              <a:gd name="connsiteY9" fmla="*/ 3211988 h 3771414"/>
              <a:gd name="connsiteX10" fmla="*/ 7180777 w 8037833"/>
              <a:gd name="connsiteY10" fmla="*/ 3210063 h 3771414"/>
              <a:gd name="connsiteX11" fmla="*/ 7146896 w 8037833"/>
              <a:gd name="connsiteY11" fmla="*/ 3244212 h 3771414"/>
              <a:gd name="connsiteX12" fmla="*/ 7101771 w 8037833"/>
              <a:gd name="connsiteY12" fmla="*/ 3244252 h 3771414"/>
              <a:gd name="connsiteX13" fmla="*/ 7047844 w 8037833"/>
              <a:gd name="connsiteY13" fmla="*/ 3291028 h 3771414"/>
              <a:gd name="connsiteX14" fmla="*/ 6869803 w 8037833"/>
              <a:gd name="connsiteY14" fmla="*/ 3307526 h 3771414"/>
              <a:gd name="connsiteX15" fmla="*/ 6819463 w 8037833"/>
              <a:gd name="connsiteY15" fmla="*/ 3355861 h 3771414"/>
              <a:gd name="connsiteX16" fmla="*/ 6797198 w 8037833"/>
              <a:gd name="connsiteY16" fmla="*/ 3365493 h 3771414"/>
              <a:gd name="connsiteX17" fmla="*/ 6760989 w 8037833"/>
              <a:gd name="connsiteY17" fmla="*/ 3411424 h 3771414"/>
              <a:gd name="connsiteX18" fmla="*/ 6633643 w 8037833"/>
              <a:gd name="connsiteY18" fmla="*/ 3335413 h 3771414"/>
              <a:gd name="connsiteX19" fmla="*/ 6462092 w 8037833"/>
              <a:gd name="connsiteY19" fmla="*/ 3360766 h 3771414"/>
              <a:gd name="connsiteX20" fmla="*/ 6303479 w 8037833"/>
              <a:gd name="connsiteY20" fmla="*/ 3307079 h 3771414"/>
              <a:gd name="connsiteX21" fmla="*/ 6210639 w 8037833"/>
              <a:gd name="connsiteY21" fmla="*/ 3322783 h 3771414"/>
              <a:gd name="connsiteX22" fmla="*/ 6184923 w 8037833"/>
              <a:gd name="connsiteY22" fmla="*/ 3365368 h 3771414"/>
              <a:gd name="connsiteX23" fmla="*/ 5949057 w 8037833"/>
              <a:gd name="connsiteY23" fmla="*/ 3366889 h 3771414"/>
              <a:gd name="connsiteX24" fmla="*/ 5891274 w 8037833"/>
              <a:gd name="connsiteY24" fmla="*/ 3384918 h 3771414"/>
              <a:gd name="connsiteX25" fmla="*/ 5835383 w 8037833"/>
              <a:gd name="connsiteY25" fmla="*/ 3364766 h 3771414"/>
              <a:gd name="connsiteX26" fmla="*/ 5746050 w 8037833"/>
              <a:gd name="connsiteY26" fmla="*/ 3413379 h 3771414"/>
              <a:gd name="connsiteX27" fmla="*/ 5613670 w 8037833"/>
              <a:gd name="connsiteY27" fmla="*/ 3415908 h 3771414"/>
              <a:gd name="connsiteX28" fmla="*/ 5535334 w 8037833"/>
              <a:gd name="connsiteY28" fmla="*/ 3424281 h 3771414"/>
              <a:gd name="connsiteX29" fmla="*/ 5506940 w 8037833"/>
              <a:gd name="connsiteY29" fmla="*/ 3438236 h 3771414"/>
              <a:gd name="connsiteX30" fmla="*/ 5466372 w 8037833"/>
              <a:gd name="connsiteY30" fmla="*/ 3450482 h 3771414"/>
              <a:gd name="connsiteX31" fmla="*/ 5395833 w 8037833"/>
              <a:gd name="connsiteY31" fmla="*/ 3480431 h 3771414"/>
              <a:gd name="connsiteX32" fmla="*/ 5299224 w 8037833"/>
              <a:gd name="connsiteY32" fmla="*/ 3506167 h 3771414"/>
              <a:gd name="connsiteX33" fmla="*/ 5223043 w 8037833"/>
              <a:gd name="connsiteY33" fmla="*/ 3478901 h 3771414"/>
              <a:gd name="connsiteX34" fmla="*/ 5217733 w 8037833"/>
              <a:gd name="connsiteY34" fmla="*/ 3487700 h 3771414"/>
              <a:gd name="connsiteX35" fmla="*/ 5167992 w 8037833"/>
              <a:gd name="connsiteY35" fmla="*/ 3491322 h 3771414"/>
              <a:gd name="connsiteX36" fmla="*/ 4987020 w 8037833"/>
              <a:gd name="connsiteY36" fmla="*/ 3448500 h 3771414"/>
              <a:gd name="connsiteX37" fmla="*/ 4890003 w 8037833"/>
              <a:gd name="connsiteY37" fmla="*/ 3457111 h 3771414"/>
              <a:gd name="connsiteX38" fmla="*/ 4856654 w 8037833"/>
              <a:gd name="connsiteY38" fmla="*/ 3469117 h 3771414"/>
              <a:gd name="connsiteX39" fmla="*/ 4800711 w 8037833"/>
              <a:gd name="connsiteY39" fmla="*/ 3488678 h 3771414"/>
              <a:gd name="connsiteX40" fmla="*/ 4761569 w 8037833"/>
              <a:gd name="connsiteY40" fmla="*/ 3525340 h 3771414"/>
              <a:gd name="connsiteX41" fmla="*/ 4713734 w 8037833"/>
              <a:gd name="connsiteY41" fmla="*/ 3532961 h 3771414"/>
              <a:gd name="connsiteX42" fmla="*/ 4699169 w 8037833"/>
              <a:gd name="connsiteY42" fmla="*/ 3506225 h 3771414"/>
              <a:gd name="connsiteX43" fmla="*/ 4649120 w 8037833"/>
              <a:gd name="connsiteY43" fmla="*/ 3523629 h 3771414"/>
              <a:gd name="connsiteX44" fmla="*/ 4573578 w 8037833"/>
              <a:gd name="connsiteY44" fmla="*/ 3553160 h 3771414"/>
              <a:gd name="connsiteX45" fmla="*/ 4529117 w 8037833"/>
              <a:gd name="connsiteY45" fmla="*/ 3562829 h 3771414"/>
              <a:gd name="connsiteX46" fmla="*/ 4408641 w 8037833"/>
              <a:gd name="connsiteY46" fmla="*/ 3597237 h 3771414"/>
              <a:gd name="connsiteX47" fmla="*/ 4288710 w 8037833"/>
              <a:gd name="connsiteY47" fmla="*/ 3637793 h 3771414"/>
              <a:gd name="connsiteX48" fmla="*/ 4234393 w 8037833"/>
              <a:gd name="connsiteY48" fmla="*/ 3691813 h 3771414"/>
              <a:gd name="connsiteX49" fmla="*/ 4227541 w 8037833"/>
              <a:gd name="connsiteY49" fmla="*/ 3694215 h 3771414"/>
              <a:gd name="connsiteX50" fmla="*/ 4208725 w 8037833"/>
              <a:gd name="connsiteY50" fmla="*/ 3692078 h 3771414"/>
              <a:gd name="connsiteX51" fmla="*/ 4201632 w 8037833"/>
              <a:gd name="connsiteY51" fmla="*/ 3689839 h 3771414"/>
              <a:gd name="connsiteX52" fmla="*/ 4191289 w 8037833"/>
              <a:gd name="connsiteY52" fmla="*/ 3689617 h 3771414"/>
              <a:gd name="connsiteX53" fmla="*/ 4191039 w 8037833"/>
              <a:gd name="connsiteY53" fmla="*/ 3690068 h 3771414"/>
              <a:gd name="connsiteX54" fmla="*/ 4181340 w 8037833"/>
              <a:gd name="connsiteY54" fmla="*/ 3688966 h 3771414"/>
              <a:gd name="connsiteX55" fmla="*/ 4133816 w 8037833"/>
              <a:gd name="connsiteY55" fmla="*/ 3677802 h 3771414"/>
              <a:gd name="connsiteX56" fmla="*/ 4071732 w 8037833"/>
              <a:gd name="connsiteY56" fmla="*/ 3719750 h 3771414"/>
              <a:gd name="connsiteX57" fmla="*/ 4045924 w 8037833"/>
              <a:gd name="connsiteY57" fmla="*/ 3726641 h 3771414"/>
              <a:gd name="connsiteX58" fmla="*/ 4032171 w 8037833"/>
              <a:gd name="connsiteY58" fmla="*/ 3732760 h 3771414"/>
              <a:gd name="connsiteX59" fmla="*/ 4031335 w 8037833"/>
              <a:gd name="connsiteY59" fmla="*/ 3734716 h 3771414"/>
              <a:gd name="connsiteX60" fmla="*/ 3985774 w 8037833"/>
              <a:gd name="connsiteY60" fmla="*/ 3723784 h 3771414"/>
              <a:gd name="connsiteX61" fmla="*/ 3979769 w 8037833"/>
              <a:gd name="connsiteY61" fmla="*/ 3726006 h 3771414"/>
              <a:gd name="connsiteX62" fmla="*/ 3950014 w 8037833"/>
              <a:gd name="connsiteY62" fmla="*/ 3714179 h 3771414"/>
              <a:gd name="connsiteX63" fmla="*/ 3934671 w 8037833"/>
              <a:gd name="connsiteY63" fmla="*/ 3710576 h 3771414"/>
              <a:gd name="connsiteX64" fmla="*/ 3930274 w 8037833"/>
              <a:gd name="connsiteY64" fmla="*/ 3704385 h 3771414"/>
              <a:gd name="connsiteX65" fmla="*/ 3907660 w 8037833"/>
              <a:gd name="connsiteY65" fmla="*/ 3701693 h 3771414"/>
              <a:gd name="connsiteX66" fmla="*/ 3905087 w 8037833"/>
              <a:gd name="connsiteY66" fmla="*/ 3703335 h 3771414"/>
              <a:gd name="connsiteX67" fmla="*/ 3886347 w 8037833"/>
              <a:gd name="connsiteY67" fmla="*/ 3693857 h 3771414"/>
              <a:gd name="connsiteX68" fmla="*/ 3870533 w 8037833"/>
              <a:gd name="connsiteY68" fmla="*/ 3677142 h 3771414"/>
              <a:gd name="connsiteX69" fmla="*/ 3678563 w 8037833"/>
              <a:gd name="connsiteY69" fmla="*/ 3681723 h 3771414"/>
              <a:gd name="connsiteX70" fmla="*/ 3511920 w 8037833"/>
              <a:gd name="connsiteY70" fmla="*/ 3609378 h 3771414"/>
              <a:gd name="connsiteX71" fmla="*/ 3407752 w 8037833"/>
              <a:gd name="connsiteY71" fmla="*/ 3613827 h 3771414"/>
              <a:gd name="connsiteX72" fmla="*/ 3373519 w 8037833"/>
              <a:gd name="connsiteY72" fmla="*/ 3653022 h 3771414"/>
              <a:gd name="connsiteX73" fmla="*/ 3114267 w 8037833"/>
              <a:gd name="connsiteY73" fmla="*/ 3626220 h 3771414"/>
              <a:gd name="connsiteX74" fmla="*/ 3048270 w 8037833"/>
              <a:gd name="connsiteY74" fmla="*/ 3637186 h 3771414"/>
              <a:gd name="connsiteX75" fmla="*/ 2989722 w 8037833"/>
              <a:gd name="connsiteY75" fmla="*/ 3610467 h 3771414"/>
              <a:gd name="connsiteX76" fmla="*/ 2965734 w 8037833"/>
              <a:gd name="connsiteY76" fmla="*/ 3622913 h 3771414"/>
              <a:gd name="connsiteX77" fmla="*/ 2961603 w 8037833"/>
              <a:gd name="connsiteY77" fmla="*/ 3625458 h 3771414"/>
              <a:gd name="connsiteX78" fmla="*/ 2944959 w 8037833"/>
              <a:gd name="connsiteY78" fmla="*/ 3626960 h 3771414"/>
              <a:gd name="connsiteX79" fmla="*/ 2940402 w 8037833"/>
              <a:gd name="connsiteY79" fmla="*/ 3638237 h 3771414"/>
              <a:gd name="connsiteX80" fmla="*/ 2915449 w 8037833"/>
              <a:gd name="connsiteY80" fmla="*/ 3648276 h 3771414"/>
              <a:gd name="connsiteX81" fmla="*/ 2884777 w 8037833"/>
              <a:gd name="connsiteY81" fmla="*/ 3648012 h 3771414"/>
              <a:gd name="connsiteX82" fmla="*/ 2739034 w 8037833"/>
              <a:gd name="connsiteY82" fmla="*/ 3634633 h 3771414"/>
              <a:gd name="connsiteX83" fmla="*/ 2651827 w 8037833"/>
              <a:gd name="connsiteY83" fmla="*/ 3633543 h 3771414"/>
              <a:gd name="connsiteX84" fmla="*/ 2618680 w 8037833"/>
              <a:gd name="connsiteY84" fmla="*/ 3643992 h 3771414"/>
              <a:gd name="connsiteX85" fmla="*/ 2572404 w 8037833"/>
              <a:gd name="connsiteY85" fmla="*/ 3651280 h 3771414"/>
              <a:gd name="connsiteX86" fmla="*/ 2490721 w 8037833"/>
              <a:gd name="connsiteY86" fmla="*/ 3672550 h 3771414"/>
              <a:gd name="connsiteX87" fmla="*/ 2381001 w 8037833"/>
              <a:gd name="connsiteY87" fmla="*/ 3686506 h 3771414"/>
              <a:gd name="connsiteX88" fmla="*/ 2301172 w 8037833"/>
              <a:gd name="connsiteY88" fmla="*/ 3650290 h 3771414"/>
              <a:gd name="connsiteX89" fmla="*/ 2294102 w 8037833"/>
              <a:gd name="connsiteY89" fmla="*/ 3658388 h 3771414"/>
              <a:gd name="connsiteX90" fmla="*/ 2238966 w 8037833"/>
              <a:gd name="connsiteY90" fmla="*/ 3656014 h 3771414"/>
              <a:gd name="connsiteX91" fmla="*/ 2046240 w 8037833"/>
              <a:gd name="connsiteY91" fmla="*/ 3591772 h 3771414"/>
              <a:gd name="connsiteX92" fmla="*/ 1938480 w 8037833"/>
              <a:gd name="connsiteY92" fmla="*/ 3588676 h 3771414"/>
              <a:gd name="connsiteX93" fmla="*/ 1900166 w 8037833"/>
              <a:gd name="connsiteY93" fmla="*/ 3596595 h 3771414"/>
              <a:gd name="connsiteX94" fmla="*/ 1835976 w 8037833"/>
              <a:gd name="connsiteY94" fmla="*/ 3609302 h 3771414"/>
              <a:gd name="connsiteX95" fmla="*/ 1787830 w 8037833"/>
              <a:gd name="connsiteY95" fmla="*/ 3641005 h 3771414"/>
              <a:gd name="connsiteX96" fmla="*/ 1734224 w 8037833"/>
              <a:gd name="connsiteY96" fmla="*/ 3642830 h 3771414"/>
              <a:gd name="connsiteX97" fmla="*/ 1721989 w 8037833"/>
              <a:gd name="connsiteY97" fmla="*/ 3614535 h 3771414"/>
              <a:gd name="connsiteX98" fmla="*/ 1664576 w 8037833"/>
              <a:gd name="connsiteY98" fmla="*/ 3625809 h 3771414"/>
              <a:gd name="connsiteX99" fmla="*/ 1577459 w 8037833"/>
              <a:gd name="connsiteY99" fmla="*/ 3646061 h 3771414"/>
              <a:gd name="connsiteX100" fmla="*/ 1527269 w 8037833"/>
              <a:gd name="connsiteY100" fmla="*/ 3650325 h 3771414"/>
              <a:gd name="connsiteX101" fmla="*/ 1390118 w 8037833"/>
              <a:gd name="connsiteY101" fmla="*/ 3670026 h 3771414"/>
              <a:gd name="connsiteX102" fmla="*/ 1252698 w 8037833"/>
              <a:gd name="connsiteY102" fmla="*/ 3695899 h 3771414"/>
              <a:gd name="connsiteX103" fmla="*/ 1171039 w 8037833"/>
              <a:gd name="connsiteY103" fmla="*/ 3745879 h 3771414"/>
              <a:gd name="connsiteX104" fmla="*/ 1058106 w 8037833"/>
              <a:gd name="connsiteY104" fmla="*/ 3763403 h 3771414"/>
              <a:gd name="connsiteX105" fmla="*/ 1039167 w 8037833"/>
              <a:gd name="connsiteY105" fmla="*/ 3771414 h 3771414"/>
              <a:gd name="connsiteX106" fmla="*/ 1012958 w 8037833"/>
              <a:gd name="connsiteY106" fmla="*/ 3766443 h 3771414"/>
              <a:gd name="connsiteX107" fmla="*/ 907906 w 8037833"/>
              <a:gd name="connsiteY107" fmla="*/ 3744915 h 3771414"/>
              <a:gd name="connsiteX108" fmla="*/ 825226 w 8037833"/>
              <a:gd name="connsiteY108" fmla="*/ 3713606 h 3771414"/>
              <a:gd name="connsiteX109" fmla="*/ 722264 w 8037833"/>
              <a:gd name="connsiteY109" fmla="*/ 3734849 h 3771414"/>
              <a:gd name="connsiteX110" fmla="*/ 659460 w 8037833"/>
              <a:gd name="connsiteY110" fmla="*/ 3727666 h 3771414"/>
              <a:gd name="connsiteX111" fmla="*/ 556552 w 8037833"/>
              <a:gd name="connsiteY111" fmla="*/ 3685171 h 3771414"/>
              <a:gd name="connsiteX112" fmla="*/ 421042 w 8037833"/>
              <a:gd name="connsiteY112" fmla="*/ 3697149 h 3771414"/>
              <a:gd name="connsiteX113" fmla="*/ 393295 w 8037833"/>
              <a:gd name="connsiteY113" fmla="*/ 3740334 h 3771414"/>
              <a:gd name="connsiteX114" fmla="*/ 355918 w 8037833"/>
              <a:gd name="connsiteY114" fmla="*/ 3766409 h 3771414"/>
              <a:gd name="connsiteX115" fmla="*/ 339711 w 8037833"/>
              <a:gd name="connsiteY115" fmla="*/ 3705479 h 3771414"/>
              <a:gd name="connsiteX116" fmla="*/ 222239 w 8037833"/>
              <a:gd name="connsiteY116" fmla="*/ 3659572 h 3771414"/>
              <a:gd name="connsiteX117" fmla="*/ 163578 w 8037833"/>
              <a:gd name="connsiteY117" fmla="*/ 3643529 h 3771414"/>
              <a:gd name="connsiteX118" fmla="*/ 72220 w 8037833"/>
              <a:gd name="connsiteY118" fmla="*/ 3632509 h 3771414"/>
              <a:gd name="connsiteX119" fmla="*/ 44395 w 8037833"/>
              <a:gd name="connsiteY119" fmla="*/ 3626692 h 3771414"/>
              <a:gd name="connsiteX120" fmla="*/ 1962 w 8037833"/>
              <a:gd name="connsiteY120" fmla="*/ 3623185 h 3771414"/>
              <a:gd name="connsiteX121" fmla="*/ 0 w 8037833"/>
              <a:gd name="connsiteY121" fmla="*/ 3622498 h 3771414"/>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11920 w 8037833"/>
              <a:gd name="connsiteY70" fmla="*/ 3622141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34393 w 8037833"/>
              <a:gd name="connsiteY47" fmla="*/ 3704576 h 3784177"/>
              <a:gd name="connsiteX48" fmla="*/ 4227541 w 8037833"/>
              <a:gd name="connsiteY48" fmla="*/ 3706978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823683"/>
              <a:gd name="connsiteX1" fmla="*/ 8037833 w 8037833"/>
              <a:gd name="connsiteY1" fmla="*/ 0 h 3823683"/>
              <a:gd name="connsiteX2" fmla="*/ 8037833 w 8037833"/>
              <a:gd name="connsiteY2" fmla="*/ 3123098 h 3823683"/>
              <a:gd name="connsiteX3" fmla="*/ 8034343 w 8037833"/>
              <a:gd name="connsiteY3" fmla="*/ 3122573 h 3823683"/>
              <a:gd name="connsiteX4" fmla="*/ 7877229 w 8037833"/>
              <a:gd name="connsiteY4" fmla="*/ 3143819 h 3823683"/>
              <a:gd name="connsiteX5" fmla="*/ 7752740 w 8037833"/>
              <a:gd name="connsiteY5" fmla="*/ 3181149 h 3823683"/>
              <a:gd name="connsiteX6" fmla="*/ 7588760 w 8037833"/>
              <a:gd name="connsiteY6" fmla="*/ 3183782 h 3823683"/>
              <a:gd name="connsiteX7" fmla="*/ 7351256 w 8037833"/>
              <a:gd name="connsiteY7" fmla="*/ 3276296 h 3823683"/>
              <a:gd name="connsiteX8" fmla="*/ 7241630 w 8037833"/>
              <a:gd name="connsiteY8" fmla="*/ 3258619 h 3823683"/>
              <a:gd name="connsiteX9" fmla="*/ 7197338 w 8037833"/>
              <a:gd name="connsiteY9" fmla="*/ 3224751 h 3823683"/>
              <a:gd name="connsiteX10" fmla="*/ 7180777 w 8037833"/>
              <a:gd name="connsiteY10" fmla="*/ 3222826 h 3823683"/>
              <a:gd name="connsiteX11" fmla="*/ 7146896 w 8037833"/>
              <a:gd name="connsiteY11" fmla="*/ 3256975 h 3823683"/>
              <a:gd name="connsiteX12" fmla="*/ 7101771 w 8037833"/>
              <a:gd name="connsiteY12" fmla="*/ 3257015 h 3823683"/>
              <a:gd name="connsiteX13" fmla="*/ 7047844 w 8037833"/>
              <a:gd name="connsiteY13" fmla="*/ 3303791 h 3823683"/>
              <a:gd name="connsiteX14" fmla="*/ 6912506 w 8037833"/>
              <a:gd name="connsiteY14" fmla="*/ 3361478 h 3823683"/>
              <a:gd name="connsiteX15" fmla="*/ 6819463 w 8037833"/>
              <a:gd name="connsiteY15" fmla="*/ 3368624 h 3823683"/>
              <a:gd name="connsiteX16" fmla="*/ 6797198 w 8037833"/>
              <a:gd name="connsiteY16" fmla="*/ 3378256 h 3823683"/>
              <a:gd name="connsiteX17" fmla="*/ 6718286 w 8037833"/>
              <a:gd name="connsiteY17" fmla="*/ 3382997 h 3823683"/>
              <a:gd name="connsiteX18" fmla="*/ 6609242 w 8037833"/>
              <a:gd name="connsiteY18" fmla="*/ 3355040 h 3823683"/>
              <a:gd name="connsiteX19" fmla="*/ 6462092 w 8037833"/>
              <a:gd name="connsiteY19" fmla="*/ 3373529 h 3823683"/>
              <a:gd name="connsiteX20" fmla="*/ 6303479 w 8037833"/>
              <a:gd name="connsiteY20" fmla="*/ 3319842 h 3823683"/>
              <a:gd name="connsiteX21" fmla="*/ 6210639 w 8037833"/>
              <a:gd name="connsiteY21" fmla="*/ 3335546 h 3823683"/>
              <a:gd name="connsiteX22" fmla="*/ 6111718 w 8037833"/>
              <a:gd name="connsiteY22" fmla="*/ 3357536 h 3823683"/>
              <a:gd name="connsiteX23" fmla="*/ 5949057 w 8037833"/>
              <a:gd name="connsiteY23" fmla="*/ 3379652 h 3823683"/>
              <a:gd name="connsiteX24" fmla="*/ 5891274 w 8037833"/>
              <a:gd name="connsiteY24" fmla="*/ 3397681 h 3823683"/>
              <a:gd name="connsiteX25" fmla="*/ 5835383 w 8037833"/>
              <a:gd name="connsiteY25" fmla="*/ 3377529 h 3823683"/>
              <a:gd name="connsiteX26" fmla="*/ 5746050 w 8037833"/>
              <a:gd name="connsiteY26" fmla="*/ 3426142 h 3823683"/>
              <a:gd name="connsiteX27" fmla="*/ 5613670 w 8037833"/>
              <a:gd name="connsiteY27" fmla="*/ 3428671 h 3823683"/>
              <a:gd name="connsiteX28" fmla="*/ 5535334 w 8037833"/>
              <a:gd name="connsiteY28" fmla="*/ 3437044 h 3823683"/>
              <a:gd name="connsiteX29" fmla="*/ 5506940 w 8037833"/>
              <a:gd name="connsiteY29" fmla="*/ 3450999 h 3823683"/>
              <a:gd name="connsiteX30" fmla="*/ 5466372 w 8037833"/>
              <a:gd name="connsiteY30" fmla="*/ 3463245 h 3823683"/>
              <a:gd name="connsiteX31" fmla="*/ 5395833 w 8037833"/>
              <a:gd name="connsiteY31" fmla="*/ 3493194 h 3823683"/>
              <a:gd name="connsiteX32" fmla="*/ 5299224 w 8037833"/>
              <a:gd name="connsiteY32" fmla="*/ 3518930 h 3823683"/>
              <a:gd name="connsiteX33" fmla="*/ 5223043 w 8037833"/>
              <a:gd name="connsiteY33" fmla="*/ 3491664 h 3823683"/>
              <a:gd name="connsiteX34" fmla="*/ 5217733 w 8037833"/>
              <a:gd name="connsiteY34" fmla="*/ 3500463 h 3823683"/>
              <a:gd name="connsiteX35" fmla="*/ 5167992 w 8037833"/>
              <a:gd name="connsiteY35" fmla="*/ 3504085 h 3823683"/>
              <a:gd name="connsiteX36" fmla="*/ 4987020 w 8037833"/>
              <a:gd name="connsiteY36" fmla="*/ 3461263 h 3823683"/>
              <a:gd name="connsiteX37" fmla="*/ 4890003 w 8037833"/>
              <a:gd name="connsiteY37" fmla="*/ 3469874 h 3823683"/>
              <a:gd name="connsiteX38" fmla="*/ 4856654 w 8037833"/>
              <a:gd name="connsiteY38" fmla="*/ 3481880 h 3823683"/>
              <a:gd name="connsiteX39" fmla="*/ 4800711 w 8037833"/>
              <a:gd name="connsiteY39" fmla="*/ 3501441 h 3823683"/>
              <a:gd name="connsiteX40" fmla="*/ 4761569 w 8037833"/>
              <a:gd name="connsiteY40" fmla="*/ 3538103 h 3823683"/>
              <a:gd name="connsiteX41" fmla="*/ 4713734 w 8037833"/>
              <a:gd name="connsiteY41" fmla="*/ 3545724 h 3823683"/>
              <a:gd name="connsiteX42" fmla="*/ 4699169 w 8037833"/>
              <a:gd name="connsiteY42" fmla="*/ 3518988 h 3823683"/>
              <a:gd name="connsiteX43" fmla="*/ 4649120 w 8037833"/>
              <a:gd name="connsiteY43" fmla="*/ 3536392 h 3823683"/>
              <a:gd name="connsiteX44" fmla="*/ 4573578 w 8037833"/>
              <a:gd name="connsiteY44" fmla="*/ 3565923 h 3823683"/>
              <a:gd name="connsiteX45" fmla="*/ 4529117 w 8037833"/>
              <a:gd name="connsiteY45" fmla="*/ 3575592 h 3823683"/>
              <a:gd name="connsiteX46" fmla="*/ 4408641 w 8037833"/>
              <a:gd name="connsiteY46" fmla="*/ 3610000 h 3823683"/>
              <a:gd name="connsiteX47" fmla="*/ 4234393 w 8037833"/>
              <a:gd name="connsiteY47" fmla="*/ 3704576 h 3823683"/>
              <a:gd name="connsiteX48" fmla="*/ 4258044 w 8037833"/>
              <a:gd name="connsiteY48" fmla="*/ 3823683 h 3823683"/>
              <a:gd name="connsiteX49" fmla="*/ 4208725 w 8037833"/>
              <a:gd name="connsiteY49" fmla="*/ 3704841 h 3823683"/>
              <a:gd name="connsiteX50" fmla="*/ 4201632 w 8037833"/>
              <a:gd name="connsiteY50" fmla="*/ 3702602 h 3823683"/>
              <a:gd name="connsiteX51" fmla="*/ 4191289 w 8037833"/>
              <a:gd name="connsiteY51" fmla="*/ 3702380 h 3823683"/>
              <a:gd name="connsiteX52" fmla="*/ 4191039 w 8037833"/>
              <a:gd name="connsiteY52" fmla="*/ 3702831 h 3823683"/>
              <a:gd name="connsiteX53" fmla="*/ 4181340 w 8037833"/>
              <a:gd name="connsiteY53" fmla="*/ 3701729 h 3823683"/>
              <a:gd name="connsiteX54" fmla="*/ 4133816 w 8037833"/>
              <a:gd name="connsiteY54" fmla="*/ 3690565 h 3823683"/>
              <a:gd name="connsiteX55" fmla="*/ 4071732 w 8037833"/>
              <a:gd name="connsiteY55" fmla="*/ 3732513 h 3823683"/>
              <a:gd name="connsiteX56" fmla="*/ 4045924 w 8037833"/>
              <a:gd name="connsiteY56" fmla="*/ 3739404 h 3823683"/>
              <a:gd name="connsiteX57" fmla="*/ 4032171 w 8037833"/>
              <a:gd name="connsiteY57" fmla="*/ 3745523 h 3823683"/>
              <a:gd name="connsiteX58" fmla="*/ 4031335 w 8037833"/>
              <a:gd name="connsiteY58" fmla="*/ 3747479 h 3823683"/>
              <a:gd name="connsiteX59" fmla="*/ 3985774 w 8037833"/>
              <a:gd name="connsiteY59" fmla="*/ 3736547 h 3823683"/>
              <a:gd name="connsiteX60" fmla="*/ 3979769 w 8037833"/>
              <a:gd name="connsiteY60" fmla="*/ 3738769 h 3823683"/>
              <a:gd name="connsiteX61" fmla="*/ 3950014 w 8037833"/>
              <a:gd name="connsiteY61" fmla="*/ 3726942 h 3823683"/>
              <a:gd name="connsiteX62" fmla="*/ 3934671 w 8037833"/>
              <a:gd name="connsiteY62" fmla="*/ 3723339 h 3823683"/>
              <a:gd name="connsiteX63" fmla="*/ 3930274 w 8037833"/>
              <a:gd name="connsiteY63" fmla="*/ 3717148 h 3823683"/>
              <a:gd name="connsiteX64" fmla="*/ 3907660 w 8037833"/>
              <a:gd name="connsiteY64" fmla="*/ 3714456 h 3823683"/>
              <a:gd name="connsiteX65" fmla="*/ 3905087 w 8037833"/>
              <a:gd name="connsiteY65" fmla="*/ 3716098 h 3823683"/>
              <a:gd name="connsiteX66" fmla="*/ 3886347 w 8037833"/>
              <a:gd name="connsiteY66" fmla="*/ 3706620 h 3823683"/>
              <a:gd name="connsiteX67" fmla="*/ 3870533 w 8037833"/>
              <a:gd name="connsiteY67" fmla="*/ 3689905 h 3823683"/>
              <a:gd name="connsiteX68" fmla="*/ 3678563 w 8037833"/>
              <a:gd name="connsiteY68" fmla="*/ 3694486 h 3823683"/>
              <a:gd name="connsiteX69" fmla="*/ 3524121 w 8037833"/>
              <a:gd name="connsiteY69" fmla="*/ 3642736 h 3823683"/>
              <a:gd name="connsiteX70" fmla="*/ 3407752 w 8037833"/>
              <a:gd name="connsiteY70" fmla="*/ 3626590 h 3823683"/>
              <a:gd name="connsiteX71" fmla="*/ 3373519 w 8037833"/>
              <a:gd name="connsiteY71" fmla="*/ 3665785 h 3823683"/>
              <a:gd name="connsiteX72" fmla="*/ 3114267 w 8037833"/>
              <a:gd name="connsiteY72" fmla="*/ 3638983 h 3823683"/>
              <a:gd name="connsiteX73" fmla="*/ 3048270 w 8037833"/>
              <a:gd name="connsiteY73" fmla="*/ 3649949 h 3823683"/>
              <a:gd name="connsiteX74" fmla="*/ 2989722 w 8037833"/>
              <a:gd name="connsiteY74" fmla="*/ 3623230 h 3823683"/>
              <a:gd name="connsiteX75" fmla="*/ 2965734 w 8037833"/>
              <a:gd name="connsiteY75" fmla="*/ 3635676 h 3823683"/>
              <a:gd name="connsiteX76" fmla="*/ 2961603 w 8037833"/>
              <a:gd name="connsiteY76" fmla="*/ 3638221 h 3823683"/>
              <a:gd name="connsiteX77" fmla="*/ 2944959 w 8037833"/>
              <a:gd name="connsiteY77" fmla="*/ 3639723 h 3823683"/>
              <a:gd name="connsiteX78" fmla="*/ 2940402 w 8037833"/>
              <a:gd name="connsiteY78" fmla="*/ 3651000 h 3823683"/>
              <a:gd name="connsiteX79" fmla="*/ 2915449 w 8037833"/>
              <a:gd name="connsiteY79" fmla="*/ 3661039 h 3823683"/>
              <a:gd name="connsiteX80" fmla="*/ 2884777 w 8037833"/>
              <a:gd name="connsiteY80" fmla="*/ 3660775 h 3823683"/>
              <a:gd name="connsiteX81" fmla="*/ 2739034 w 8037833"/>
              <a:gd name="connsiteY81" fmla="*/ 3647396 h 3823683"/>
              <a:gd name="connsiteX82" fmla="*/ 2651827 w 8037833"/>
              <a:gd name="connsiteY82" fmla="*/ 3646306 h 3823683"/>
              <a:gd name="connsiteX83" fmla="*/ 2618680 w 8037833"/>
              <a:gd name="connsiteY83" fmla="*/ 3656755 h 3823683"/>
              <a:gd name="connsiteX84" fmla="*/ 2572404 w 8037833"/>
              <a:gd name="connsiteY84" fmla="*/ 3664043 h 3823683"/>
              <a:gd name="connsiteX85" fmla="*/ 2490721 w 8037833"/>
              <a:gd name="connsiteY85" fmla="*/ 3685313 h 3823683"/>
              <a:gd name="connsiteX86" fmla="*/ 2423704 w 8037833"/>
              <a:gd name="connsiteY86" fmla="*/ 3658079 h 3823683"/>
              <a:gd name="connsiteX87" fmla="*/ 2301172 w 8037833"/>
              <a:gd name="connsiteY87" fmla="*/ 3663053 h 3823683"/>
              <a:gd name="connsiteX88" fmla="*/ 2294102 w 8037833"/>
              <a:gd name="connsiteY88" fmla="*/ 3671151 h 3823683"/>
              <a:gd name="connsiteX89" fmla="*/ 2238966 w 8037833"/>
              <a:gd name="connsiteY89" fmla="*/ 3668777 h 3823683"/>
              <a:gd name="connsiteX90" fmla="*/ 2046240 w 8037833"/>
              <a:gd name="connsiteY90" fmla="*/ 3604535 h 3823683"/>
              <a:gd name="connsiteX91" fmla="*/ 1938480 w 8037833"/>
              <a:gd name="connsiteY91" fmla="*/ 3601439 h 3823683"/>
              <a:gd name="connsiteX92" fmla="*/ 1900166 w 8037833"/>
              <a:gd name="connsiteY92" fmla="*/ 3609358 h 3823683"/>
              <a:gd name="connsiteX93" fmla="*/ 1835976 w 8037833"/>
              <a:gd name="connsiteY93" fmla="*/ 3622065 h 3823683"/>
              <a:gd name="connsiteX94" fmla="*/ 1787830 w 8037833"/>
              <a:gd name="connsiteY94" fmla="*/ 3653768 h 3823683"/>
              <a:gd name="connsiteX95" fmla="*/ 1734224 w 8037833"/>
              <a:gd name="connsiteY95" fmla="*/ 3655593 h 3823683"/>
              <a:gd name="connsiteX96" fmla="*/ 1721989 w 8037833"/>
              <a:gd name="connsiteY96" fmla="*/ 3627298 h 3823683"/>
              <a:gd name="connsiteX97" fmla="*/ 1664576 w 8037833"/>
              <a:gd name="connsiteY97" fmla="*/ 3638572 h 3823683"/>
              <a:gd name="connsiteX98" fmla="*/ 1577459 w 8037833"/>
              <a:gd name="connsiteY98" fmla="*/ 3658824 h 3823683"/>
              <a:gd name="connsiteX99" fmla="*/ 1527269 w 8037833"/>
              <a:gd name="connsiteY99" fmla="*/ 3663088 h 3823683"/>
              <a:gd name="connsiteX100" fmla="*/ 1390118 w 8037833"/>
              <a:gd name="connsiteY100" fmla="*/ 3682789 h 3823683"/>
              <a:gd name="connsiteX101" fmla="*/ 1252698 w 8037833"/>
              <a:gd name="connsiteY101" fmla="*/ 3708662 h 3823683"/>
              <a:gd name="connsiteX102" fmla="*/ 1171039 w 8037833"/>
              <a:gd name="connsiteY102" fmla="*/ 3758642 h 3823683"/>
              <a:gd name="connsiteX103" fmla="*/ 1058106 w 8037833"/>
              <a:gd name="connsiteY103" fmla="*/ 3776166 h 3823683"/>
              <a:gd name="connsiteX104" fmla="*/ 1039167 w 8037833"/>
              <a:gd name="connsiteY104" fmla="*/ 3784177 h 3823683"/>
              <a:gd name="connsiteX105" fmla="*/ 1012958 w 8037833"/>
              <a:gd name="connsiteY105" fmla="*/ 3779206 h 3823683"/>
              <a:gd name="connsiteX106" fmla="*/ 907906 w 8037833"/>
              <a:gd name="connsiteY106" fmla="*/ 3757678 h 3823683"/>
              <a:gd name="connsiteX107" fmla="*/ 825226 w 8037833"/>
              <a:gd name="connsiteY107" fmla="*/ 3726369 h 3823683"/>
              <a:gd name="connsiteX108" fmla="*/ 722264 w 8037833"/>
              <a:gd name="connsiteY108" fmla="*/ 3747612 h 3823683"/>
              <a:gd name="connsiteX109" fmla="*/ 659460 w 8037833"/>
              <a:gd name="connsiteY109" fmla="*/ 3740429 h 3823683"/>
              <a:gd name="connsiteX110" fmla="*/ 556552 w 8037833"/>
              <a:gd name="connsiteY110" fmla="*/ 3697934 h 3823683"/>
              <a:gd name="connsiteX111" fmla="*/ 421042 w 8037833"/>
              <a:gd name="connsiteY111" fmla="*/ 3709912 h 3823683"/>
              <a:gd name="connsiteX112" fmla="*/ 393295 w 8037833"/>
              <a:gd name="connsiteY112" fmla="*/ 3753097 h 3823683"/>
              <a:gd name="connsiteX113" fmla="*/ 355918 w 8037833"/>
              <a:gd name="connsiteY113" fmla="*/ 3779172 h 3823683"/>
              <a:gd name="connsiteX114" fmla="*/ 339711 w 8037833"/>
              <a:gd name="connsiteY114" fmla="*/ 3718242 h 3823683"/>
              <a:gd name="connsiteX115" fmla="*/ 222239 w 8037833"/>
              <a:gd name="connsiteY115" fmla="*/ 3672335 h 3823683"/>
              <a:gd name="connsiteX116" fmla="*/ 163578 w 8037833"/>
              <a:gd name="connsiteY116" fmla="*/ 3656292 h 3823683"/>
              <a:gd name="connsiteX117" fmla="*/ 72220 w 8037833"/>
              <a:gd name="connsiteY117" fmla="*/ 3645272 h 3823683"/>
              <a:gd name="connsiteX118" fmla="*/ 44395 w 8037833"/>
              <a:gd name="connsiteY118" fmla="*/ 3639455 h 3823683"/>
              <a:gd name="connsiteX119" fmla="*/ 1962 w 8037833"/>
              <a:gd name="connsiteY119" fmla="*/ 3635948 h 3823683"/>
              <a:gd name="connsiteX120" fmla="*/ 0 w 8037833"/>
              <a:gd name="connsiteY120" fmla="*/ 3635261 h 3823683"/>
              <a:gd name="connsiteX121" fmla="*/ 0 w 8037833"/>
              <a:gd name="connsiteY121" fmla="*/ 12763 h 3823683"/>
              <a:gd name="connsiteX0" fmla="*/ 0 w 8037833"/>
              <a:gd name="connsiteY0" fmla="*/ 12763 h 3823683"/>
              <a:gd name="connsiteX1" fmla="*/ 8037833 w 8037833"/>
              <a:gd name="connsiteY1" fmla="*/ 0 h 3823683"/>
              <a:gd name="connsiteX2" fmla="*/ 8037833 w 8037833"/>
              <a:gd name="connsiteY2" fmla="*/ 3123098 h 3823683"/>
              <a:gd name="connsiteX3" fmla="*/ 8034343 w 8037833"/>
              <a:gd name="connsiteY3" fmla="*/ 3122573 h 3823683"/>
              <a:gd name="connsiteX4" fmla="*/ 7877229 w 8037833"/>
              <a:gd name="connsiteY4" fmla="*/ 3143819 h 3823683"/>
              <a:gd name="connsiteX5" fmla="*/ 7752740 w 8037833"/>
              <a:gd name="connsiteY5" fmla="*/ 3181149 h 3823683"/>
              <a:gd name="connsiteX6" fmla="*/ 7588760 w 8037833"/>
              <a:gd name="connsiteY6" fmla="*/ 3183782 h 3823683"/>
              <a:gd name="connsiteX7" fmla="*/ 7351256 w 8037833"/>
              <a:gd name="connsiteY7" fmla="*/ 3276296 h 3823683"/>
              <a:gd name="connsiteX8" fmla="*/ 7241630 w 8037833"/>
              <a:gd name="connsiteY8" fmla="*/ 3258619 h 3823683"/>
              <a:gd name="connsiteX9" fmla="*/ 7197338 w 8037833"/>
              <a:gd name="connsiteY9" fmla="*/ 3224751 h 3823683"/>
              <a:gd name="connsiteX10" fmla="*/ 7180777 w 8037833"/>
              <a:gd name="connsiteY10" fmla="*/ 3222826 h 3823683"/>
              <a:gd name="connsiteX11" fmla="*/ 7146896 w 8037833"/>
              <a:gd name="connsiteY11" fmla="*/ 3256975 h 3823683"/>
              <a:gd name="connsiteX12" fmla="*/ 7101771 w 8037833"/>
              <a:gd name="connsiteY12" fmla="*/ 3257015 h 3823683"/>
              <a:gd name="connsiteX13" fmla="*/ 7047844 w 8037833"/>
              <a:gd name="connsiteY13" fmla="*/ 3303791 h 3823683"/>
              <a:gd name="connsiteX14" fmla="*/ 6912506 w 8037833"/>
              <a:gd name="connsiteY14" fmla="*/ 3361478 h 3823683"/>
              <a:gd name="connsiteX15" fmla="*/ 6819463 w 8037833"/>
              <a:gd name="connsiteY15" fmla="*/ 3368624 h 3823683"/>
              <a:gd name="connsiteX16" fmla="*/ 6797198 w 8037833"/>
              <a:gd name="connsiteY16" fmla="*/ 3378256 h 3823683"/>
              <a:gd name="connsiteX17" fmla="*/ 6718286 w 8037833"/>
              <a:gd name="connsiteY17" fmla="*/ 3382997 h 3823683"/>
              <a:gd name="connsiteX18" fmla="*/ 6609242 w 8037833"/>
              <a:gd name="connsiteY18" fmla="*/ 3355040 h 3823683"/>
              <a:gd name="connsiteX19" fmla="*/ 6462092 w 8037833"/>
              <a:gd name="connsiteY19" fmla="*/ 3373529 h 3823683"/>
              <a:gd name="connsiteX20" fmla="*/ 6303479 w 8037833"/>
              <a:gd name="connsiteY20" fmla="*/ 3319842 h 3823683"/>
              <a:gd name="connsiteX21" fmla="*/ 6210639 w 8037833"/>
              <a:gd name="connsiteY21" fmla="*/ 3335546 h 3823683"/>
              <a:gd name="connsiteX22" fmla="*/ 6111718 w 8037833"/>
              <a:gd name="connsiteY22" fmla="*/ 3357536 h 3823683"/>
              <a:gd name="connsiteX23" fmla="*/ 5949057 w 8037833"/>
              <a:gd name="connsiteY23" fmla="*/ 3379652 h 3823683"/>
              <a:gd name="connsiteX24" fmla="*/ 5891274 w 8037833"/>
              <a:gd name="connsiteY24" fmla="*/ 3397681 h 3823683"/>
              <a:gd name="connsiteX25" fmla="*/ 5835383 w 8037833"/>
              <a:gd name="connsiteY25" fmla="*/ 3377529 h 3823683"/>
              <a:gd name="connsiteX26" fmla="*/ 5746050 w 8037833"/>
              <a:gd name="connsiteY26" fmla="*/ 3426142 h 3823683"/>
              <a:gd name="connsiteX27" fmla="*/ 5613670 w 8037833"/>
              <a:gd name="connsiteY27" fmla="*/ 3428671 h 3823683"/>
              <a:gd name="connsiteX28" fmla="*/ 5535334 w 8037833"/>
              <a:gd name="connsiteY28" fmla="*/ 3437044 h 3823683"/>
              <a:gd name="connsiteX29" fmla="*/ 5506940 w 8037833"/>
              <a:gd name="connsiteY29" fmla="*/ 3450999 h 3823683"/>
              <a:gd name="connsiteX30" fmla="*/ 5466372 w 8037833"/>
              <a:gd name="connsiteY30" fmla="*/ 3463245 h 3823683"/>
              <a:gd name="connsiteX31" fmla="*/ 5395833 w 8037833"/>
              <a:gd name="connsiteY31" fmla="*/ 3493194 h 3823683"/>
              <a:gd name="connsiteX32" fmla="*/ 5299224 w 8037833"/>
              <a:gd name="connsiteY32" fmla="*/ 3518930 h 3823683"/>
              <a:gd name="connsiteX33" fmla="*/ 5223043 w 8037833"/>
              <a:gd name="connsiteY33" fmla="*/ 3491664 h 3823683"/>
              <a:gd name="connsiteX34" fmla="*/ 5217733 w 8037833"/>
              <a:gd name="connsiteY34" fmla="*/ 3500463 h 3823683"/>
              <a:gd name="connsiteX35" fmla="*/ 5167992 w 8037833"/>
              <a:gd name="connsiteY35" fmla="*/ 3504085 h 3823683"/>
              <a:gd name="connsiteX36" fmla="*/ 4987020 w 8037833"/>
              <a:gd name="connsiteY36" fmla="*/ 3461263 h 3823683"/>
              <a:gd name="connsiteX37" fmla="*/ 4890003 w 8037833"/>
              <a:gd name="connsiteY37" fmla="*/ 3469874 h 3823683"/>
              <a:gd name="connsiteX38" fmla="*/ 4856654 w 8037833"/>
              <a:gd name="connsiteY38" fmla="*/ 3481880 h 3823683"/>
              <a:gd name="connsiteX39" fmla="*/ 4800711 w 8037833"/>
              <a:gd name="connsiteY39" fmla="*/ 3501441 h 3823683"/>
              <a:gd name="connsiteX40" fmla="*/ 4761569 w 8037833"/>
              <a:gd name="connsiteY40" fmla="*/ 3538103 h 3823683"/>
              <a:gd name="connsiteX41" fmla="*/ 4713734 w 8037833"/>
              <a:gd name="connsiteY41" fmla="*/ 3545724 h 3823683"/>
              <a:gd name="connsiteX42" fmla="*/ 4699169 w 8037833"/>
              <a:gd name="connsiteY42" fmla="*/ 3518988 h 3823683"/>
              <a:gd name="connsiteX43" fmla="*/ 4649120 w 8037833"/>
              <a:gd name="connsiteY43" fmla="*/ 3536392 h 3823683"/>
              <a:gd name="connsiteX44" fmla="*/ 4573578 w 8037833"/>
              <a:gd name="connsiteY44" fmla="*/ 3565923 h 3823683"/>
              <a:gd name="connsiteX45" fmla="*/ 4529117 w 8037833"/>
              <a:gd name="connsiteY45" fmla="*/ 3575592 h 3823683"/>
              <a:gd name="connsiteX46" fmla="*/ 4408641 w 8037833"/>
              <a:gd name="connsiteY46" fmla="*/ 3610000 h 3823683"/>
              <a:gd name="connsiteX47" fmla="*/ 4356402 w 8037833"/>
              <a:gd name="connsiteY47" fmla="*/ 3642792 h 3823683"/>
              <a:gd name="connsiteX48" fmla="*/ 4258044 w 8037833"/>
              <a:gd name="connsiteY48" fmla="*/ 3823683 h 3823683"/>
              <a:gd name="connsiteX49" fmla="*/ 4208725 w 8037833"/>
              <a:gd name="connsiteY49" fmla="*/ 3704841 h 3823683"/>
              <a:gd name="connsiteX50" fmla="*/ 4201632 w 8037833"/>
              <a:gd name="connsiteY50" fmla="*/ 3702602 h 3823683"/>
              <a:gd name="connsiteX51" fmla="*/ 4191289 w 8037833"/>
              <a:gd name="connsiteY51" fmla="*/ 3702380 h 3823683"/>
              <a:gd name="connsiteX52" fmla="*/ 4191039 w 8037833"/>
              <a:gd name="connsiteY52" fmla="*/ 3702831 h 3823683"/>
              <a:gd name="connsiteX53" fmla="*/ 4181340 w 8037833"/>
              <a:gd name="connsiteY53" fmla="*/ 3701729 h 3823683"/>
              <a:gd name="connsiteX54" fmla="*/ 4133816 w 8037833"/>
              <a:gd name="connsiteY54" fmla="*/ 3690565 h 3823683"/>
              <a:gd name="connsiteX55" fmla="*/ 4071732 w 8037833"/>
              <a:gd name="connsiteY55" fmla="*/ 3732513 h 3823683"/>
              <a:gd name="connsiteX56" fmla="*/ 4045924 w 8037833"/>
              <a:gd name="connsiteY56" fmla="*/ 3739404 h 3823683"/>
              <a:gd name="connsiteX57" fmla="*/ 4032171 w 8037833"/>
              <a:gd name="connsiteY57" fmla="*/ 3745523 h 3823683"/>
              <a:gd name="connsiteX58" fmla="*/ 4031335 w 8037833"/>
              <a:gd name="connsiteY58" fmla="*/ 3747479 h 3823683"/>
              <a:gd name="connsiteX59" fmla="*/ 3985774 w 8037833"/>
              <a:gd name="connsiteY59" fmla="*/ 3736547 h 3823683"/>
              <a:gd name="connsiteX60" fmla="*/ 3979769 w 8037833"/>
              <a:gd name="connsiteY60" fmla="*/ 3738769 h 3823683"/>
              <a:gd name="connsiteX61" fmla="*/ 3950014 w 8037833"/>
              <a:gd name="connsiteY61" fmla="*/ 3726942 h 3823683"/>
              <a:gd name="connsiteX62" fmla="*/ 3934671 w 8037833"/>
              <a:gd name="connsiteY62" fmla="*/ 3723339 h 3823683"/>
              <a:gd name="connsiteX63" fmla="*/ 3930274 w 8037833"/>
              <a:gd name="connsiteY63" fmla="*/ 3717148 h 3823683"/>
              <a:gd name="connsiteX64" fmla="*/ 3907660 w 8037833"/>
              <a:gd name="connsiteY64" fmla="*/ 3714456 h 3823683"/>
              <a:gd name="connsiteX65" fmla="*/ 3905087 w 8037833"/>
              <a:gd name="connsiteY65" fmla="*/ 3716098 h 3823683"/>
              <a:gd name="connsiteX66" fmla="*/ 3886347 w 8037833"/>
              <a:gd name="connsiteY66" fmla="*/ 3706620 h 3823683"/>
              <a:gd name="connsiteX67" fmla="*/ 3870533 w 8037833"/>
              <a:gd name="connsiteY67" fmla="*/ 3689905 h 3823683"/>
              <a:gd name="connsiteX68" fmla="*/ 3678563 w 8037833"/>
              <a:gd name="connsiteY68" fmla="*/ 3694486 h 3823683"/>
              <a:gd name="connsiteX69" fmla="*/ 3524121 w 8037833"/>
              <a:gd name="connsiteY69" fmla="*/ 3642736 h 3823683"/>
              <a:gd name="connsiteX70" fmla="*/ 3407752 w 8037833"/>
              <a:gd name="connsiteY70" fmla="*/ 3626590 h 3823683"/>
              <a:gd name="connsiteX71" fmla="*/ 3373519 w 8037833"/>
              <a:gd name="connsiteY71" fmla="*/ 3665785 h 3823683"/>
              <a:gd name="connsiteX72" fmla="*/ 3114267 w 8037833"/>
              <a:gd name="connsiteY72" fmla="*/ 3638983 h 3823683"/>
              <a:gd name="connsiteX73" fmla="*/ 3048270 w 8037833"/>
              <a:gd name="connsiteY73" fmla="*/ 3649949 h 3823683"/>
              <a:gd name="connsiteX74" fmla="*/ 2989722 w 8037833"/>
              <a:gd name="connsiteY74" fmla="*/ 3623230 h 3823683"/>
              <a:gd name="connsiteX75" fmla="*/ 2965734 w 8037833"/>
              <a:gd name="connsiteY75" fmla="*/ 3635676 h 3823683"/>
              <a:gd name="connsiteX76" fmla="*/ 2961603 w 8037833"/>
              <a:gd name="connsiteY76" fmla="*/ 3638221 h 3823683"/>
              <a:gd name="connsiteX77" fmla="*/ 2944959 w 8037833"/>
              <a:gd name="connsiteY77" fmla="*/ 3639723 h 3823683"/>
              <a:gd name="connsiteX78" fmla="*/ 2940402 w 8037833"/>
              <a:gd name="connsiteY78" fmla="*/ 3651000 h 3823683"/>
              <a:gd name="connsiteX79" fmla="*/ 2915449 w 8037833"/>
              <a:gd name="connsiteY79" fmla="*/ 3661039 h 3823683"/>
              <a:gd name="connsiteX80" fmla="*/ 2884777 w 8037833"/>
              <a:gd name="connsiteY80" fmla="*/ 3660775 h 3823683"/>
              <a:gd name="connsiteX81" fmla="*/ 2739034 w 8037833"/>
              <a:gd name="connsiteY81" fmla="*/ 3647396 h 3823683"/>
              <a:gd name="connsiteX82" fmla="*/ 2651827 w 8037833"/>
              <a:gd name="connsiteY82" fmla="*/ 3646306 h 3823683"/>
              <a:gd name="connsiteX83" fmla="*/ 2618680 w 8037833"/>
              <a:gd name="connsiteY83" fmla="*/ 3656755 h 3823683"/>
              <a:gd name="connsiteX84" fmla="*/ 2572404 w 8037833"/>
              <a:gd name="connsiteY84" fmla="*/ 3664043 h 3823683"/>
              <a:gd name="connsiteX85" fmla="*/ 2490721 w 8037833"/>
              <a:gd name="connsiteY85" fmla="*/ 3685313 h 3823683"/>
              <a:gd name="connsiteX86" fmla="*/ 2423704 w 8037833"/>
              <a:gd name="connsiteY86" fmla="*/ 3658079 h 3823683"/>
              <a:gd name="connsiteX87" fmla="*/ 2301172 w 8037833"/>
              <a:gd name="connsiteY87" fmla="*/ 3663053 h 3823683"/>
              <a:gd name="connsiteX88" fmla="*/ 2294102 w 8037833"/>
              <a:gd name="connsiteY88" fmla="*/ 3671151 h 3823683"/>
              <a:gd name="connsiteX89" fmla="*/ 2238966 w 8037833"/>
              <a:gd name="connsiteY89" fmla="*/ 3668777 h 3823683"/>
              <a:gd name="connsiteX90" fmla="*/ 2046240 w 8037833"/>
              <a:gd name="connsiteY90" fmla="*/ 3604535 h 3823683"/>
              <a:gd name="connsiteX91" fmla="*/ 1938480 w 8037833"/>
              <a:gd name="connsiteY91" fmla="*/ 3601439 h 3823683"/>
              <a:gd name="connsiteX92" fmla="*/ 1900166 w 8037833"/>
              <a:gd name="connsiteY92" fmla="*/ 3609358 h 3823683"/>
              <a:gd name="connsiteX93" fmla="*/ 1835976 w 8037833"/>
              <a:gd name="connsiteY93" fmla="*/ 3622065 h 3823683"/>
              <a:gd name="connsiteX94" fmla="*/ 1787830 w 8037833"/>
              <a:gd name="connsiteY94" fmla="*/ 3653768 h 3823683"/>
              <a:gd name="connsiteX95" fmla="*/ 1734224 w 8037833"/>
              <a:gd name="connsiteY95" fmla="*/ 3655593 h 3823683"/>
              <a:gd name="connsiteX96" fmla="*/ 1721989 w 8037833"/>
              <a:gd name="connsiteY96" fmla="*/ 3627298 h 3823683"/>
              <a:gd name="connsiteX97" fmla="*/ 1664576 w 8037833"/>
              <a:gd name="connsiteY97" fmla="*/ 3638572 h 3823683"/>
              <a:gd name="connsiteX98" fmla="*/ 1577459 w 8037833"/>
              <a:gd name="connsiteY98" fmla="*/ 3658824 h 3823683"/>
              <a:gd name="connsiteX99" fmla="*/ 1527269 w 8037833"/>
              <a:gd name="connsiteY99" fmla="*/ 3663088 h 3823683"/>
              <a:gd name="connsiteX100" fmla="*/ 1390118 w 8037833"/>
              <a:gd name="connsiteY100" fmla="*/ 3682789 h 3823683"/>
              <a:gd name="connsiteX101" fmla="*/ 1252698 w 8037833"/>
              <a:gd name="connsiteY101" fmla="*/ 3708662 h 3823683"/>
              <a:gd name="connsiteX102" fmla="*/ 1171039 w 8037833"/>
              <a:gd name="connsiteY102" fmla="*/ 3758642 h 3823683"/>
              <a:gd name="connsiteX103" fmla="*/ 1058106 w 8037833"/>
              <a:gd name="connsiteY103" fmla="*/ 3776166 h 3823683"/>
              <a:gd name="connsiteX104" fmla="*/ 1039167 w 8037833"/>
              <a:gd name="connsiteY104" fmla="*/ 3784177 h 3823683"/>
              <a:gd name="connsiteX105" fmla="*/ 1012958 w 8037833"/>
              <a:gd name="connsiteY105" fmla="*/ 3779206 h 3823683"/>
              <a:gd name="connsiteX106" fmla="*/ 907906 w 8037833"/>
              <a:gd name="connsiteY106" fmla="*/ 3757678 h 3823683"/>
              <a:gd name="connsiteX107" fmla="*/ 825226 w 8037833"/>
              <a:gd name="connsiteY107" fmla="*/ 3726369 h 3823683"/>
              <a:gd name="connsiteX108" fmla="*/ 722264 w 8037833"/>
              <a:gd name="connsiteY108" fmla="*/ 3747612 h 3823683"/>
              <a:gd name="connsiteX109" fmla="*/ 659460 w 8037833"/>
              <a:gd name="connsiteY109" fmla="*/ 3740429 h 3823683"/>
              <a:gd name="connsiteX110" fmla="*/ 556552 w 8037833"/>
              <a:gd name="connsiteY110" fmla="*/ 3697934 h 3823683"/>
              <a:gd name="connsiteX111" fmla="*/ 421042 w 8037833"/>
              <a:gd name="connsiteY111" fmla="*/ 3709912 h 3823683"/>
              <a:gd name="connsiteX112" fmla="*/ 393295 w 8037833"/>
              <a:gd name="connsiteY112" fmla="*/ 3753097 h 3823683"/>
              <a:gd name="connsiteX113" fmla="*/ 355918 w 8037833"/>
              <a:gd name="connsiteY113" fmla="*/ 3779172 h 3823683"/>
              <a:gd name="connsiteX114" fmla="*/ 339711 w 8037833"/>
              <a:gd name="connsiteY114" fmla="*/ 3718242 h 3823683"/>
              <a:gd name="connsiteX115" fmla="*/ 222239 w 8037833"/>
              <a:gd name="connsiteY115" fmla="*/ 3672335 h 3823683"/>
              <a:gd name="connsiteX116" fmla="*/ 163578 w 8037833"/>
              <a:gd name="connsiteY116" fmla="*/ 3656292 h 3823683"/>
              <a:gd name="connsiteX117" fmla="*/ 72220 w 8037833"/>
              <a:gd name="connsiteY117" fmla="*/ 3645272 h 3823683"/>
              <a:gd name="connsiteX118" fmla="*/ 44395 w 8037833"/>
              <a:gd name="connsiteY118" fmla="*/ 3639455 h 3823683"/>
              <a:gd name="connsiteX119" fmla="*/ 1962 w 8037833"/>
              <a:gd name="connsiteY119" fmla="*/ 3635948 h 3823683"/>
              <a:gd name="connsiteX120" fmla="*/ 0 w 8037833"/>
              <a:gd name="connsiteY120" fmla="*/ 3635261 h 3823683"/>
              <a:gd name="connsiteX121" fmla="*/ 0 w 8037833"/>
              <a:gd name="connsiteY121" fmla="*/ 12763 h 3823683"/>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21042 w 8037833"/>
              <a:gd name="connsiteY111" fmla="*/ 3709912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32153 w 8037833"/>
              <a:gd name="connsiteY70" fmla="*/ 366778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32153 w 8037833"/>
              <a:gd name="connsiteY70" fmla="*/ 366778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111718 w 8037833"/>
              <a:gd name="connsiteY21" fmla="*/ 3357536 h 3784177"/>
              <a:gd name="connsiteX22" fmla="*/ 5949057 w 8037833"/>
              <a:gd name="connsiteY22" fmla="*/ 3379652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52283 w 8037833"/>
              <a:gd name="connsiteY20" fmla="*/ 3374762 h 3784177"/>
              <a:gd name="connsiteX21" fmla="*/ 6111718 w 8037833"/>
              <a:gd name="connsiteY21" fmla="*/ 3357536 h 3784177"/>
              <a:gd name="connsiteX22" fmla="*/ 5949057 w 8037833"/>
              <a:gd name="connsiteY22" fmla="*/ 3379652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52283 w 8037833"/>
              <a:gd name="connsiteY20" fmla="*/ 3374762 h 3784177"/>
              <a:gd name="connsiteX21" fmla="*/ 6111718 w 8037833"/>
              <a:gd name="connsiteY21" fmla="*/ 3357536 h 3784177"/>
              <a:gd name="connsiteX22" fmla="*/ 6022263 w 8037833"/>
              <a:gd name="connsiteY22" fmla="*/ 3359057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2989722 w 8037833"/>
              <a:gd name="connsiteY71" fmla="*/ 3623230 h 3784177"/>
              <a:gd name="connsiteX72" fmla="*/ 2965734 w 8037833"/>
              <a:gd name="connsiteY72" fmla="*/ 3635676 h 3784177"/>
              <a:gd name="connsiteX73" fmla="*/ 2961603 w 8037833"/>
              <a:gd name="connsiteY73" fmla="*/ 3638221 h 3784177"/>
              <a:gd name="connsiteX74" fmla="*/ 2944959 w 8037833"/>
              <a:gd name="connsiteY74" fmla="*/ 3639723 h 3784177"/>
              <a:gd name="connsiteX75" fmla="*/ 2940402 w 8037833"/>
              <a:gd name="connsiteY75" fmla="*/ 3651000 h 3784177"/>
              <a:gd name="connsiteX76" fmla="*/ 2915449 w 8037833"/>
              <a:gd name="connsiteY76" fmla="*/ 3661039 h 3784177"/>
              <a:gd name="connsiteX77" fmla="*/ 2884777 w 8037833"/>
              <a:gd name="connsiteY77" fmla="*/ 3660775 h 3784177"/>
              <a:gd name="connsiteX78" fmla="*/ 2739034 w 8037833"/>
              <a:gd name="connsiteY78" fmla="*/ 3647396 h 3784177"/>
              <a:gd name="connsiteX79" fmla="*/ 2651827 w 8037833"/>
              <a:gd name="connsiteY79" fmla="*/ 3646306 h 3784177"/>
              <a:gd name="connsiteX80" fmla="*/ 2618680 w 8037833"/>
              <a:gd name="connsiteY80" fmla="*/ 3656755 h 3784177"/>
              <a:gd name="connsiteX81" fmla="*/ 2572404 w 8037833"/>
              <a:gd name="connsiteY81" fmla="*/ 3664043 h 3784177"/>
              <a:gd name="connsiteX82" fmla="*/ 2490721 w 8037833"/>
              <a:gd name="connsiteY82" fmla="*/ 3685313 h 3784177"/>
              <a:gd name="connsiteX83" fmla="*/ 2423704 w 8037833"/>
              <a:gd name="connsiteY83" fmla="*/ 3658079 h 3784177"/>
              <a:gd name="connsiteX84" fmla="*/ 2301172 w 8037833"/>
              <a:gd name="connsiteY84" fmla="*/ 3663053 h 3784177"/>
              <a:gd name="connsiteX85" fmla="*/ 2294102 w 8037833"/>
              <a:gd name="connsiteY85" fmla="*/ 3671151 h 3784177"/>
              <a:gd name="connsiteX86" fmla="*/ 2238966 w 8037833"/>
              <a:gd name="connsiteY86" fmla="*/ 3668777 h 3784177"/>
              <a:gd name="connsiteX87" fmla="*/ 2082844 w 8037833"/>
              <a:gd name="connsiteY87" fmla="*/ 3631994 h 3784177"/>
              <a:gd name="connsiteX88" fmla="*/ 1938480 w 8037833"/>
              <a:gd name="connsiteY88" fmla="*/ 3601439 h 3784177"/>
              <a:gd name="connsiteX89" fmla="*/ 1900166 w 8037833"/>
              <a:gd name="connsiteY89" fmla="*/ 3609358 h 3784177"/>
              <a:gd name="connsiteX90" fmla="*/ 1835976 w 8037833"/>
              <a:gd name="connsiteY90" fmla="*/ 3622065 h 3784177"/>
              <a:gd name="connsiteX91" fmla="*/ 1787830 w 8037833"/>
              <a:gd name="connsiteY91" fmla="*/ 3633173 h 3784177"/>
              <a:gd name="connsiteX92" fmla="*/ 1734224 w 8037833"/>
              <a:gd name="connsiteY92" fmla="*/ 3655593 h 3784177"/>
              <a:gd name="connsiteX93" fmla="*/ 1721989 w 8037833"/>
              <a:gd name="connsiteY93" fmla="*/ 3627298 h 3784177"/>
              <a:gd name="connsiteX94" fmla="*/ 1664576 w 8037833"/>
              <a:gd name="connsiteY94" fmla="*/ 3638572 h 3784177"/>
              <a:gd name="connsiteX95" fmla="*/ 1577459 w 8037833"/>
              <a:gd name="connsiteY95" fmla="*/ 3658824 h 3784177"/>
              <a:gd name="connsiteX96" fmla="*/ 1527269 w 8037833"/>
              <a:gd name="connsiteY96" fmla="*/ 3663088 h 3784177"/>
              <a:gd name="connsiteX97" fmla="*/ 1390118 w 8037833"/>
              <a:gd name="connsiteY97" fmla="*/ 3682789 h 3784177"/>
              <a:gd name="connsiteX98" fmla="*/ 1252698 w 8037833"/>
              <a:gd name="connsiteY98" fmla="*/ 3708662 h 3784177"/>
              <a:gd name="connsiteX99" fmla="*/ 1171039 w 8037833"/>
              <a:gd name="connsiteY99" fmla="*/ 3758642 h 3784177"/>
              <a:gd name="connsiteX100" fmla="*/ 1058106 w 8037833"/>
              <a:gd name="connsiteY100" fmla="*/ 3776166 h 3784177"/>
              <a:gd name="connsiteX101" fmla="*/ 1039167 w 8037833"/>
              <a:gd name="connsiteY101" fmla="*/ 3784177 h 3784177"/>
              <a:gd name="connsiteX102" fmla="*/ 1012958 w 8037833"/>
              <a:gd name="connsiteY102" fmla="*/ 3779206 h 3784177"/>
              <a:gd name="connsiteX103" fmla="*/ 907906 w 8037833"/>
              <a:gd name="connsiteY103" fmla="*/ 3757678 h 3784177"/>
              <a:gd name="connsiteX104" fmla="*/ 825226 w 8037833"/>
              <a:gd name="connsiteY104" fmla="*/ 3726369 h 3784177"/>
              <a:gd name="connsiteX105" fmla="*/ 722264 w 8037833"/>
              <a:gd name="connsiteY105" fmla="*/ 3747612 h 3784177"/>
              <a:gd name="connsiteX106" fmla="*/ 659460 w 8037833"/>
              <a:gd name="connsiteY106" fmla="*/ 3740429 h 3784177"/>
              <a:gd name="connsiteX107" fmla="*/ 556552 w 8037833"/>
              <a:gd name="connsiteY107" fmla="*/ 3739124 h 3784177"/>
              <a:gd name="connsiteX108" fmla="*/ 445444 w 8037833"/>
              <a:gd name="connsiteY108" fmla="*/ 3764831 h 3784177"/>
              <a:gd name="connsiteX109" fmla="*/ 393295 w 8037833"/>
              <a:gd name="connsiteY109" fmla="*/ 3753097 h 3784177"/>
              <a:gd name="connsiteX110" fmla="*/ 339711 w 8037833"/>
              <a:gd name="connsiteY110" fmla="*/ 3718242 h 3784177"/>
              <a:gd name="connsiteX111" fmla="*/ 222239 w 8037833"/>
              <a:gd name="connsiteY111" fmla="*/ 3672335 h 3784177"/>
              <a:gd name="connsiteX112" fmla="*/ 163578 w 8037833"/>
              <a:gd name="connsiteY112" fmla="*/ 3656292 h 3784177"/>
              <a:gd name="connsiteX113" fmla="*/ 72220 w 8037833"/>
              <a:gd name="connsiteY113" fmla="*/ 3645272 h 3784177"/>
              <a:gd name="connsiteX114" fmla="*/ 44395 w 8037833"/>
              <a:gd name="connsiteY114" fmla="*/ 3639455 h 3784177"/>
              <a:gd name="connsiteX115" fmla="*/ 1962 w 8037833"/>
              <a:gd name="connsiteY115" fmla="*/ 3635948 h 3784177"/>
              <a:gd name="connsiteX116" fmla="*/ 0 w 8037833"/>
              <a:gd name="connsiteY116" fmla="*/ 3635261 h 3784177"/>
              <a:gd name="connsiteX117" fmla="*/ 0 w 8037833"/>
              <a:gd name="connsiteY11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99169 w 8037833"/>
              <a:gd name="connsiteY39" fmla="*/ 3518988 h 3784177"/>
              <a:gd name="connsiteX40" fmla="*/ 4649120 w 8037833"/>
              <a:gd name="connsiteY40" fmla="*/ 3536392 h 3784177"/>
              <a:gd name="connsiteX41" fmla="*/ 4573578 w 8037833"/>
              <a:gd name="connsiteY41" fmla="*/ 3565923 h 3784177"/>
              <a:gd name="connsiteX42" fmla="*/ 4529117 w 8037833"/>
              <a:gd name="connsiteY42" fmla="*/ 3575592 h 3784177"/>
              <a:gd name="connsiteX43" fmla="*/ 4408641 w 8037833"/>
              <a:gd name="connsiteY43" fmla="*/ 3610000 h 3784177"/>
              <a:gd name="connsiteX44" fmla="*/ 4356402 w 8037833"/>
              <a:gd name="connsiteY44" fmla="*/ 3642792 h 3784177"/>
              <a:gd name="connsiteX45" fmla="*/ 4270245 w 8037833"/>
              <a:gd name="connsiteY45" fmla="*/ 3665789 h 3784177"/>
              <a:gd name="connsiteX46" fmla="*/ 4208725 w 8037833"/>
              <a:gd name="connsiteY46" fmla="*/ 3704841 h 3784177"/>
              <a:gd name="connsiteX47" fmla="*/ 4201632 w 8037833"/>
              <a:gd name="connsiteY47" fmla="*/ 3702602 h 3784177"/>
              <a:gd name="connsiteX48" fmla="*/ 4191289 w 8037833"/>
              <a:gd name="connsiteY48" fmla="*/ 3702380 h 3784177"/>
              <a:gd name="connsiteX49" fmla="*/ 4191039 w 8037833"/>
              <a:gd name="connsiteY49" fmla="*/ 3702831 h 3784177"/>
              <a:gd name="connsiteX50" fmla="*/ 4181340 w 8037833"/>
              <a:gd name="connsiteY50" fmla="*/ 3701729 h 3784177"/>
              <a:gd name="connsiteX51" fmla="*/ 4133816 w 8037833"/>
              <a:gd name="connsiteY51" fmla="*/ 3690565 h 3784177"/>
              <a:gd name="connsiteX52" fmla="*/ 4071732 w 8037833"/>
              <a:gd name="connsiteY52" fmla="*/ 3732513 h 3784177"/>
              <a:gd name="connsiteX53" fmla="*/ 4045924 w 8037833"/>
              <a:gd name="connsiteY53" fmla="*/ 3739404 h 3784177"/>
              <a:gd name="connsiteX54" fmla="*/ 4032171 w 8037833"/>
              <a:gd name="connsiteY54" fmla="*/ 3745523 h 3784177"/>
              <a:gd name="connsiteX55" fmla="*/ 4031335 w 8037833"/>
              <a:gd name="connsiteY55" fmla="*/ 3747479 h 3784177"/>
              <a:gd name="connsiteX56" fmla="*/ 3985774 w 8037833"/>
              <a:gd name="connsiteY56" fmla="*/ 3736547 h 3784177"/>
              <a:gd name="connsiteX57" fmla="*/ 3979769 w 8037833"/>
              <a:gd name="connsiteY57" fmla="*/ 3738769 h 3784177"/>
              <a:gd name="connsiteX58" fmla="*/ 3950014 w 8037833"/>
              <a:gd name="connsiteY58" fmla="*/ 3726942 h 3784177"/>
              <a:gd name="connsiteX59" fmla="*/ 3934671 w 8037833"/>
              <a:gd name="connsiteY59" fmla="*/ 3723339 h 3784177"/>
              <a:gd name="connsiteX60" fmla="*/ 3930274 w 8037833"/>
              <a:gd name="connsiteY60" fmla="*/ 3717148 h 3784177"/>
              <a:gd name="connsiteX61" fmla="*/ 3907660 w 8037833"/>
              <a:gd name="connsiteY61" fmla="*/ 3714456 h 3784177"/>
              <a:gd name="connsiteX62" fmla="*/ 3905087 w 8037833"/>
              <a:gd name="connsiteY62" fmla="*/ 3716098 h 3784177"/>
              <a:gd name="connsiteX63" fmla="*/ 3886347 w 8037833"/>
              <a:gd name="connsiteY63" fmla="*/ 3706620 h 3784177"/>
              <a:gd name="connsiteX64" fmla="*/ 3870533 w 8037833"/>
              <a:gd name="connsiteY64" fmla="*/ 3689905 h 3784177"/>
              <a:gd name="connsiteX65" fmla="*/ 3678563 w 8037833"/>
              <a:gd name="connsiteY65" fmla="*/ 3694486 h 3784177"/>
              <a:gd name="connsiteX66" fmla="*/ 3524121 w 8037833"/>
              <a:gd name="connsiteY66" fmla="*/ 3642736 h 3784177"/>
              <a:gd name="connsiteX67" fmla="*/ 3432153 w 8037833"/>
              <a:gd name="connsiteY67" fmla="*/ 3667780 h 3784177"/>
              <a:gd name="connsiteX68" fmla="*/ 3373519 w 8037833"/>
              <a:gd name="connsiteY68" fmla="*/ 3665785 h 3784177"/>
              <a:gd name="connsiteX69" fmla="*/ 3114267 w 8037833"/>
              <a:gd name="connsiteY69" fmla="*/ 3638983 h 3784177"/>
              <a:gd name="connsiteX70" fmla="*/ 2989722 w 8037833"/>
              <a:gd name="connsiteY70" fmla="*/ 3623230 h 3784177"/>
              <a:gd name="connsiteX71" fmla="*/ 2965734 w 8037833"/>
              <a:gd name="connsiteY71" fmla="*/ 3635676 h 3784177"/>
              <a:gd name="connsiteX72" fmla="*/ 2961603 w 8037833"/>
              <a:gd name="connsiteY72" fmla="*/ 3638221 h 3784177"/>
              <a:gd name="connsiteX73" fmla="*/ 2944959 w 8037833"/>
              <a:gd name="connsiteY73" fmla="*/ 3639723 h 3784177"/>
              <a:gd name="connsiteX74" fmla="*/ 2940402 w 8037833"/>
              <a:gd name="connsiteY74" fmla="*/ 3651000 h 3784177"/>
              <a:gd name="connsiteX75" fmla="*/ 2915449 w 8037833"/>
              <a:gd name="connsiteY75" fmla="*/ 3661039 h 3784177"/>
              <a:gd name="connsiteX76" fmla="*/ 2884777 w 8037833"/>
              <a:gd name="connsiteY76" fmla="*/ 3660775 h 3784177"/>
              <a:gd name="connsiteX77" fmla="*/ 2739034 w 8037833"/>
              <a:gd name="connsiteY77" fmla="*/ 3647396 h 3784177"/>
              <a:gd name="connsiteX78" fmla="*/ 2651827 w 8037833"/>
              <a:gd name="connsiteY78" fmla="*/ 3646306 h 3784177"/>
              <a:gd name="connsiteX79" fmla="*/ 2618680 w 8037833"/>
              <a:gd name="connsiteY79" fmla="*/ 3656755 h 3784177"/>
              <a:gd name="connsiteX80" fmla="*/ 2572404 w 8037833"/>
              <a:gd name="connsiteY80" fmla="*/ 3664043 h 3784177"/>
              <a:gd name="connsiteX81" fmla="*/ 2490721 w 8037833"/>
              <a:gd name="connsiteY81" fmla="*/ 3685313 h 3784177"/>
              <a:gd name="connsiteX82" fmla="*/ 2423704 w 8037833"/>
              <a:gd name="connsiteY82" fmla="*/ 3658079 h 3784177"/>
              <a:gd name="connsiteX83" fmla="*/ 2301172 w 8037833"/>
              <a:gd name="connsiteY83" fmla="*/ 3663053 h 3784177"/>
              <a:gd name="connsiteX84" fmla="*/ 2294102 w 8037833"/>
              <a:gd name="connsiteY84" fmla="*/ 3671151 h 3784177"/>
              <a:gd name="connsiteX85" fmla="*/ 2238966 w 8037833"/>
              <a:gd name="connsiteY85" fmla="*/ 3668777 h 3784177"/>
              <a:gd name="connsiteX86" fmla="*/ 2082844 w 8037833"/>
              <a:gd name="connsiteY86" fmla="*/ 3631994 h 3784177"/>
              <a:gd name="connsiteX87" fmla="*/ 1938480 w 8037833"/>
              <a:gd name="connsiteY87" fmla="*/ 3601439 h 3784177"/>
              <a:gd name="connsiteX88" fmla="*/ 1900166 w 8037833"/>
              <a:gd name="connsiteY88" fmla="*/ 3609358 h 3784177"/>
              <a:gd name="connsiteX89" fmla="*/ 1835976 w 8037833"/>
              <a:gd name="connsiteY89" fmla="*/ 3622065 h 3784177"/>
              <a:gd name="connsiteX90" fmla="*/ 1787830 w 8037833"/>
              <a:gd name="connsiteY90" fmla="*/ 3633173 h 3784177"/>
              <a:gd name="connsiteX91" fmla="*/ 1734224 w 8037833"/>
              <a:gd name="connsiteY91" fmla="*/ 3655593 h 3784177"/>
              <a:gd name="connsiteX92" fmla="*/ 1721989 w 8037833"/>
              <a:gd name="connsiteY92" fmla="*/ 3627298 h 3784177"/>
              <a:gd name="connsiteX93" fmla="*/ 1664576 w 8037833"/>
              <a:gd name="connsiteY93" fmla="*/ 3638572 h 3784177"/>
              <a:gd name="connsiteX94" fmla="*/ 1577459 w 8037833"/>
              <a:gd name="connsiteY94" fmla="*/ 3658824 h 3784177"/>
              <a:gd name="connsiteX95" fmla="*/ 1527269 w 8037833"/>
              <a:gd name="connsiteY95" fmla="*/ 3663088 h 3784177"/>
              <a:gd name="connsiteX96" fmla="*/ 1390118 w 8037833"/>
              <a:gd name="connsiteY96" fmla="*/ 3682789 h 3784177"/>
              <a:gd name="connsiteX97" fmla="*/ 1252698 w 8037833"/>
              <a:gd name="connsiteY97" fmla="*/ 3708662 h 3784177"/>
              <a:gd name="connsiteX98" fmla="*/ 1171039 w 8037833"/>
              <a:gd name="connsiteY98" fmla="*/ 3758642 h 3784177"/>
              <a:gd name="connsiteX99" fmla="*/ 1058106 w 8037833"/>
              <a:gd name="connsiteY99" fmla="*/ 3776166 h 3784177"/>
              <a:gd name="connsiteX100" fmla="*/ 1039167 w 8037833"/>
              <a:gd name="connsiteY100" fmla="*/ 3784177 h 3784177"/>
              <a:gd name="connsiteX101" fmla="*/ 1012958 w 8037833"/>
              <a:gd name="connsiteY101" fmla="*/ 3779206 h 3784177"/>
              <a:gd name="connsiteX102" fmla="*/ 907906 w 8037833"/>
              <a:gd name="connsiteY102" fmla="*/ 3757678 h 3784177"/>
              <a:gd name="connsiteX103" fmla="*/ 825226 w 8037833"/>
              <a:gd name="connsiteY103" fmla="*/ 3726369 h 3784177"/>
              <a:gd name="connsiteX104" fmla="*/ 722264 w 8037833"/>
              <a:gd name="connsiteY104" fmla="*/ 3747612 h 3784177"/>
              <a:gd name="connsiteX105" fmla="*/ 659460 w 8037833"/>
              <a:gd name="connsiteY105" fmla="*/ 3740429 h 3784177"/>
              <a:gd name="connsiteX106" fmla="*/ 556552 w 8037833"/>
              <a:gd name="connsiteY106" fmla="*/ 3739124 h 3784177"/>
              <a:gd name="connsiteX107" fmla="*/ 445444 w 8037833"/>
              <a:gd name="connsiteY107" fmla="*/ 3764831 h 3784177"/>
              <a:gd name="connsiteX108" fmla="*/ 393295 w 8037833"/>
              <a:gd name="connsiteY108" fmla="*/ 3753097 h 3784177"/>
              <a:gd name="connsiteX109" fmla="*/ 339711 w 8037833"/>
              <a:gd name="connsiteY109" fmla="*/ 3718242 h 3784177"/>
              <a:gd name="connsiteX110" fmla="*/ 222239 w 8037833"/>
              <a:gd name="connsiteY110" fmla="*/ 3672335 h 3784177"/>
              <a:gd name="connsiteX111" fmla="*/ 163578 w 8037833"/>
              <a:gd name="connsiteY111" fmla="*/ 3656292 h 3784177"/>
              <a:gd name="connsiteX112" fmla="*/ 72220 w 8037833"/>
              <a:gd name="connsiteY112" fmla="*/ 3645272 h 3784177"/>
              <a:gd name="connsiteX113" fmla="*/ 44395 w 8037833"/>
              <a:gd name="connsiteY113" fmla="*/ 3639455 h 3784177"/>
              <a:gd name="connsiteX114" fmla="*/ 1962 w 8037833"/>
              <a:gd name="connsiteY114" fmla="*/ 3635948 h 3784177"/>
              <a:gd name="connsiteX115" fmla="*/ 0 w 8037833"/>
              <a:gd name="connsiteY115" fmla="*/ 3635261 h 3784177"/>
              <a:gd name="connsiteX116" fmla="*/ 0 w 8037833"/>
              <a:gd name="connsiteY11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90721 w 8037833"/>
              <a:gd name="connsiteY80" fmla="*/ 3685313 h 3784177"/>
              <a:gd name="connsiteX81" fmla="*/ 2423704 w 8037833"/>
              <a:gd name="connsiteY81" fmla="*/ 3658079 h 3784177"/>
              <a:gd name="connsiteX82" fmla="*/ 2301172 w 8037833"/>
              <a:gd name="connsiteY82" fmla="*/ 3663053 h 3784177"/>
              <a:gd name="connsiteX83" fmla="*/ 2294102 w 8037833"/>
              <a:gd name="connsiteY83" fmla="*/ 3671151 h 3784177"/>
              <a:gd name="connsiteX84" fmla="*/ 2238966 w 8037833"/>
              <a:gd name="connsiteY84" fmla="*/ 3668777 h 3784177"/>
              <a:gd name="connsiteX85" fmla="*/ 2082844 w 8037833"/>
              <a:gd name="connsiteY85" fmla="*/ 3631994 h 3784177"/>
              <a:gd name="connsiteX86" fmla="*/ 1938480 w 8037833"/>
              <a:gd name="connsiteY86" fmla="*/ 3601439 h 3784177"/>
              <a:gd name="connsiteX87" fmla="*/ 1900166 w 8037833"/>
              <a:gd name="connsiteY87" fmla="*/ 3609358 h 3784177"/>
              <a:gd name="connsiteX88" fmla="*/ 1835976 w 8037833"/>
              <a:gd name="connsiteY88" fmla="*/ 3622065 h 3784177"/>
              <a:gd name="connsiteX89" fmla="*/ 1787830 w 8037833"/>
              <a:gd name="connsiteY89" fmla="*/ 3633173 h 3784177"/>
              <a:gd name="connsiteX90" fmla="*/ 1734224 w 8037833"/>
              <a:gd name="connsiteY90" fmla="*/ 3655593 h 3784177"/>
              <a:gd name="connsiteX91" fmla="*/ 1721989 w 8037833"/>
              <a:gd name="connsiteY91" fmla="*/ 3627298 h 3784177"/>
              <a:gd name="connsiteX92" fmla="*/ 1664576 w 8037833"/>
              <a:gd name="connsiteY92" fmla="*/ 3638572 h 3784177"/>
              <a:gd name="connsiteX93" fmla="*/ 1577459 w 8037833"/>
              <a:gd name="connsiteY93" fmla="*/ 3658824 h 3784177"/>
              <a:gd name="connsiteX94" fmla="*/ 1527269 w 8037833"/>
              <a:gd name="connsiteY94" fmla="*/ 3663088 h 3784177"/>
              <a:gd name="connsiteX95" fmla="*/ 1390118 w 8037833"/>
              <a:gd name="connsiteY95" fmla="*/ 3682789 h 3784177"/>
              <a:gd name="connsiteX96" fmla="*/ 1252698 w 8037833"/>
              <a:gd name="connsiteY96" fmla="*/ 3708662 h 3784177"/>
              <a:gd name="connsiteX97" fmla="*/ 1171039 w 8037833"/>
              <a:gd name="connsiteY97" fmla="*/ 3758642 h 3784177"/>
              <a:gd name="connsiteX98" fmla="*/ 1058106 w 8037833"/>
              <a:gd name="connsiteY98" fmla="*/ 3776166 h 3784177"/>
              <a:gd name="connsiteX99" fmla="*/ 1039167 w 8037833"/>
              <a:gd name="connsiteY99" fmla="*/ 3784177 h 3784177"/>
              <a:gd name="connsiteX100" fmla="*/ 1012958 w 8037833"/>
              <a:gd name="connsiteY100" fmla="*/ 3779206 h 3784177"/>
              <a:gd name="connsiteX101" fmla="*/ 907906 w 8037833"/>
              <a:gd name="connsiteY101" fmla="*/ 3757678 h 3784177"/>
              <a:gd name="connsiteX102" fmla="*/ 825226 w 8037833"/>
              <a:gd name="connsiteY102" fmla="*/ 3726369 h 3784177"/>
              <a:gd name="connsiteX103" fmla="*/ 722264 w 8037833"/>
              <a:gd name="connsiteY103" fmla="*/ 3747612 h 3784177"/>
              <a:gd name="connsiteX104" fmla="*/ 659460 w 8037833"/>
              <a:gd name="connsiteY104" fmla="*/ 3740429 h 3784177"/>
              <a:gd name="connsiteX105" fmla="*/ 556552 w 8037833"/>
              <a:gd name="connsiteY105" fmla="*/ 3739124 h 3784177"/>
              <a:gd name="connsiteX106" fmla="*/ 445444 w 8037833"/>
              <a:gd name="connsiteY106" fmla="*/ 3764831 h 3784177"/>
              <a:gd name="connsiteX107" fmla="*/ 393295 w 8037833"/>
              <a:gd name="connsiteY107" fmla="*/ 3753097 h 3784177"/>
              <a:gd name="connsiteX108" fmla="*/ 339711 w 8037833"/>
              <a:gd name="connsiteY108" fmla="*/ 3718242 h 3784177"/>
              <a:gd name="connsiteX109" fmla="*/ 222239 w 8037833"/>
              <a:gd name="connsiteY109" fmla="*/ 3672335 h 3784177"/>
              <a:gd name="connsiteX110" fmla="*/ 163578 w 8037833"/>
              <a:gd name="connsiteY110" fmla="*/ 3656292 h 3784177"/>
              <a:gd name="connsiteX111" fmla="*/ 72220 w 8037833"/>
              <a:gd name="connsiteY111" fmla="*/ 3645272 h 3784177"/>
              <a:gd name="connsiteX112" fmla="*/ 44395 w 8037833"/>
              <a:gd name="connsiteY112" fmla="*/ 3639455 h 3784177"/>
              <a:gd name="connsiteX113" fmla="*/ 1962 w 8037833"/>
              <a:gd name="connsiteY113" fmla="*/ 3635948 h 3784177"/>
              <a:gd name="connsiteX114" fmla="*/ 0 w 8037833"/>
              <a:gd name="connsiteY114" fmla="*/ 3635261 h 3784177"/>
              <a:gd name="connsiteX115" fmla="*/ 0 w 8037833"/>
              <a:gd name="connsiteY11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835976 w 8037833"/>
              <a:gd name="connsiteY87" fmla="*/ 3622065 h 3784177"/>
              <a:gd name="connsiteX88" fmla="*/ 1787830 w 8037833"/>
              <a:gd name="connsiteY88" fmla="*/ 3633173 h 3784177"/>
              <a:gd name="connsiteX89" fmla="*/ 1734224 w 8037833"/>
              <a:gd name="connsiteY89" fmla="*/ 3655593 h 3784177"/>
              <a:gd name="connsiteX90" fmla="*/ 1721989 w 8037833"/>
              <a:gd name="connsiteY90" fmla="*/ 3627298 h 3784177"/>
              <a:gd name="connsiteX91" fmla="*/ 1664576 w 8037833"/>
              <a:gd name="connsiteY91" fmla="*/ 3638572 h 3784177"/>
              <a:gd name="connsiteX92" fmla="*/ 1577459 w 8037833"/>
              <a:gd name="connsiteY92" fmla="*/ 3658824 h 3784177"/>
              <a:gd name="connsiteX93" fmla="*/ 1527269 w 8037833"/>
              <a:gd name="connsiteY93" fmla="*/ 3663088 h 3784177"/>
              <a:gd name="connsiteX94" fmla="*/ 1390118 w 8037833"/>
              <a:gd name="connsiteY94" fmla="*/ 3682789 h 3784177"/>
              <a:gd name="connsiteX95" fmla="*/ 1252698 w 8037833"/>
              <a:gd name="connsiteY95" fmla="*/ 3708662 h 3784177"/>
              <a:gd name="connsiteX96" fmla="*/ 1171039 w 8037833"/>
              <a:gd name="connsiteY96" fmla="*/ 3758642 h 3784177"/>
              <a:gd name="connsiteX97" fmla="*/ 1058106 w 8037833"/>
              <a:gd name="connsiteY97" fmla="*/ 3776166 h 3784177"/>
              <a:gd name="connsiteX98" fmla="*/ 1039167 w 8037833"/>
              <a:gd name="connsiteY98" fmla="*/ 3784177 h 3784177"/>
              <a:gd name="connsiteX99" fmla="*/ 1012958 w 8037833"/>
              <a:gd name="connsiteY99" fmla="*/ 3779206 h 3784177"/>
              <a:gd name="connsiteX100" fmla="*/ 907906 w 8037833"/>
              <a:gd name="connsiteY100" fmla="*/ 3757678 h 3784177"/>
              <a:gd name="connsiteX101" fmla="*/ 825226 w 8037833"/>
              <a:gd name="connsiteY101" fmla="*/ 3726369 h 3784177"/>
              <a:gd name="connsiteX102" fmla="*/ 722264 w 8037833"/>
              <a:gd name="connsiteY102" fmla="*/ 3747612 h 3784177"/>
              <a:gd name="connsiteX103" fmla="*/ 659460 w 8037833"/>
              <a:gd name="connsiteY103" fmla="*/ 3740429 h 3784177"/>
              <a:gd name="connsiteX104" fmla="*/ 556552 w 8037833"/>
              <a:gd name="connsiteY104" fmla="*/ 3739124 h 3784177"/>
              <a:gd name="connsiteX105" fmla="*/ 445444 w 8037833"/>
              <a:gd name="connsiteY105" fmla="*/ 3764831 h 3784177"/>
              <a:gd name="connsiteX106" fmla="*/ 393295 w 8037833"/>
              <a:gd name="connsiteY106" fmla="*/ 3753097 h 3784177"/>
              <a:gd name="connsiteX107" fmla="*/ 339711 w 8037833"/>
              <a:gd name="connsiteY107" fmla="*/ 3718242 h 3784177"/>
              <a:gd name="connsiteX108" fmla="*/ 222239 w 8037833"/>
              <a:gd name="connsiteY108" fmla="*/ 3672335 h 3784177"/>
              <a:gd name="connsiteX109" fmla="*/ 163578 w 8037833"/>
              <a:gd name="connsiteY109" fmla="*/ 3656292 h 3784177"/>
              <a:gd name="connsiteX110" fmla="*/ 72220 w 8037833"/>
              <a:gd name="connsiteY110" fmla="*/ 3645272 h 3784177"/>
              <a:gd name="connsiteX111" fmla="*/ 44395 w 8037833"/>
              <a:gd name="connsiteY111" fmla="*/ 3639455 h 3784177"/>
              <a:gd name="connsiteX112" fmla="*/ 1962 w 8037833"/>
              <a:gd name="connsiteY112" fmla="*/ 3635948 h 3784177"/>
              <a:gd name="connsiteX113" fmla="*/ 0 w 8037833"/>
              <a:gd name="connsiteY113" fmla="*/ 3635261 h 3784177"/>
              <a:gd name="connsiteX114" fmla="*/ 0 w 8037833"/>
              <a:gd name="connsiteY11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835976 w 8037833"/>
              <a:gd name="connsiteY87" fmla="*/ 3622065 h 3784177"/>
              <a:gd name="connsiteX88" fmla="*/ 1787830 w 8037833"/>
              <a:gd name="connsiteY88" fmla="*/ 3633173 h 3784177"/>
              <a:gd name="connsiteX89" fmla="*/ 1734224 w 8037833"/>
              <a:gd name="connsiteY89" fmla="*/ 3655593 h 3784177"/>
              <a:gd name="connsiteX90" fmla="*/ 1664576 w 8037833"/>
              <a:gd name="connsiteY90" fmla="*/ 3638572 h 3784177"/>
              <a:gd name="connsiteX91" fmla="*/ 1577459 w 8037833"/>
              <a:gd name="connsiteY91" fmla="*/ 3658824 h 3784177"/>
              <a:gd name="connsiteX92" fmla="*/ 1527269 w 8037833"/>
              <a:gd name="connsiteY92" fmla="*/ 3663088 h 3784177"/>
              <a:gd name="connsiteX93" fmla="*/ 1390118 w 8037833"/>
              <a:gd name="connsiteY93" fmla="*/ 3682789 h 3784177"/>
              <a:gd name="connsiteX94" fmla="*/ 1252698 w 8037833"/>
              <a:gd name="connsiteY94" fmla="*/ 3708662 h 3784177"/>
              <a:gd name="connsiteX95" fmla="*/ 1171039 w 8037833"/>
              <a:gd name="connsiteY95" fmla="*/ 3758642 h 3784177"/>
              <a:gd name="connsiteX96" fmla="*/ 1058106 w 8037833"/>
              <a:gd name="connsiteY96" fmla="*/ 3776166 h 3784177"/>
              <a:gd name="connsiteX97" fmla="*/ 1039167 w 8037833"/>
              <a:gd name="connsiteY97" fmla="*/ 3784177 h 3784177"/>
              <a:gd name="connsiteX98" fmla="*/ 1012958 w 8037833"/>
              <a:gd name="connsiteY98" fmla="*/ 3779206 h 3784177"/>
              <a:gd name="connsiteX99" fmla="*/ 907906 w 8037833"/>
              <a:gd name="connsiteY99" fmla="*/ 3757678 h 3784177"/>
              <a:gd name="connsiteX100" fmla="*/ 825226 w 8037833"/>
              <a:gd name="connsiteY100" fmla="*/ 3726369 h 3784177"/>
              <a:gd name="connsiteX101" fmla="*/ 722264 w 8037833"/>
              <a:gd name="connsiteY101" fmla="*/ 3747612 h 3784177"/>
              <a:gd name="connsiteX102" fmla="*/ 659460 w 8037833"/>
              <a:gd name="connsiteY102" fmla="*/ 3740429 h 3784177"/>
              <a:gd name="connsiteX103" fmla="*/ 556552 w 8037833"/>
              <a:gd name="connsiteY103" fmla="*/ 3739124 h 3784177"/>
              <a:gd name="connsiteX104" fmla="*/ 445444 w 8037833"/>
              <a:gd name="connsiteY104" fmla="*/ 3764831 h 3784177"/>
              <a:gd name="connsiteX105" fmla="*/ 393295 w 8037833"/>
              <a:gd name="connsiteY105" fmla="*/ 3753097 h 3784177"/>
              <a:gd name="connsiteX106" fmla="*/ 339711 w 8037833"/>
              <a:gd name="connsiteY106" fmla="*/ 3718242 h 3784177"/>
              <a:gd name="connsiteX107" fmla="*/ 222239 w 8037833"/>
              <a:gd name="connsiteY107" fmla="*/ 3672335 h 3784177"/>
              <a:gd name="connsiteX108" fmla="*/ 163578 w 8037833"/>
              <a:gd name="connsiteY108" fmla="*/ 3656292 h 3784177"/>
              <a:gd name="connsiteX109" fmla="*/ 72220 w 8037833"/>
              <a:gd name="connsiteY109" fmla="*/ 3645272 h 3784177"/>
              <a:gd name="connsiteX110" fmla="*/ 44395 w 8037833"/>
              <a:gd name="connsiteY110" fmla="*/ 3639455 h 3784177"/>
              <a:gd name="connsiteX111" fmla="*/ 1962 w 8037833"/>
              <a:gd name="connsiteY111" fmla="*/ 3635948 h 3784177"/>
              <a:gd name="connsiteX112" fmla="*/ 0 w 8037833"/>
              <a:gd name="connsiteY112" fmla="*/ 3635261 h 3784177"/>
              <a:gd name="connsiteX113" fmla="*/ 0 w 8037833"/>
              <a:gd name="connsiteY11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787830 w 8037833"/>
              <a:gd name="connsiteY87" fmla="*/ 3633173 h 3784177"/>
              <a:gd name="connsiteX88" fmla="*/ 1734224 w 8037833"/>
              <a:gd name="connsiteY88" fmla="*/ 3655593 h 3784177"/>
              <a:gd name="connsiteX89" fmla="*/ 1664576 w 8037833"/>
              <a:gd name="connsiteY89" fmla="*/ 3638572 h 3784177"/>
              <a:gd name="connsiteX90" fmla="*/ 1577459 w 8037833"/>
              <a:gd name="connsiteY90" fmla="*/ 3658824 h 3784177"/>
              <a:gd name="connsiteX91" fmla="*/ 1527269 w 8037833"/>
              <a:gd name="connsiteY91" fmla="*/ 3663088 h 3784177"/>
              <a:gd name="connsiteX92" fmla="*/ 1390118 w 8037833"/>
              <a:gd name="connsiteY92" fmla="*/ 3682789 h 3784177"/>
              <a:gd name="connsiteX93" fmla="*/ 1252698 w 8037833"/>
              <a:gd name="connsiteY93" fmla="*/ 3708662 h 3784177"/>
              <a:gd name="connsiteX94" fmla="*/ 1171039 w 8037833"/>
              <a:gd name="connsiteY94" fmla="*/ 3758642 h 3784177"/>
              <a:gd name="connsiteX95" fmla="*/ 1058106 w 8037833"/>
              <a:gd name="connsiteY95" fmla="*/ 3776166 h 3784177"/>
              <a:gd name="connsiteX96" fmla="*/ 1039167 w 8037833"/>
              <a:gd name="connsiteY96" fmla="*/ 3784177 h 3784177"/>
              <a:gd name="connsiteX97" fmla="*/ 1012958 w 8037833"/>
              <a:gd name="connsiteY97" fmla="*/ 3779206 h 3784177"/>
              <a:gd name="connsiteX98" fmla="*/ 907906 w 8037833"/>
              <a:gd name="connsiteY98" fmla="*/ 3757678 h 3784177"/>
              <a:gd name="connsiteX99" fmla="*/ 825226 w 8037833"/>
              <a:gd name="connsiteY99" fmla="*/ 3726369 h 3784177"/>
              <a:gd name="connsiteX100" fmla="*/ 722264 w 8037833"/>
              <a:gd name="connsiteY100" fmla="*/ 3747612 h 3784177"/>
              <a:gd name="connsiteX101" fmla="*/ 659460 w 8037833"/>
              <a:gd name="connsiteY101" fmla="*/ 3740429 h 3784177"/>
              <a:gd name="connsiteX102" fmla="*/ 556552 w 8037833"/>
              <a:gd name="connsiteY102" fmla="*/ 3739124 h 3784177"/>
              <a:gd name="connsiteX103" fmla="*/ 445444 w 8037833"/>
              <a:gd name="connsiteY103" fmla="*/ 3764831 h 3784177"/>
              <a:gd name="connsiteX104" fmla="*/ 393295 w 8037833"/>
              <a:gd name="connsiteY104" fmla="*/ 3753097 h 3784177"/>
              <a:gd name="connsiteX105" fmla="*/ 339711 w 8037833"/>
              <a:gd name="connsiteY105" fmla="*/ 3718242 h 3784177"/>
              <a:gd name="connsiteX106" fmla="*/ 222239 w 8037833"/>
              <a:gd name="connsiteY106" fmla="*/ 3672335 h 3784177"/>
              <a:gd name="connsiteX107" fmla="*/ 163578 w 8037833"/>
              <a:gd name="connsiteY107" fmla="*/ 3656292 h 3784177"/>
              <a:gd name="connsiteX108" fmla="*/ 72220 w 8037833"/>
              <a:gd name="connsiteY108" fmla="*/ 3645272 h 3784177"/>
              <a:gd name="connsiteX109" fmla="*/ 44395 w 8037833"/>
              <a:gd name="connsiteY109" fmla="*/ 3639455 h 3784177"/>
              <a:gd name="connsiteX110" fmla="*/ 1962 w 8037833"/>
              <a:gd name="connsiteY110" fmla="*/ 3635948 h 3784177"/>
              <a:gd name="connsiteX111" fmla="*/ 0 w 8037833"/>
              <a:gd name="connsiteY111" fmla="*/ 3635261 h 3784177"/>
              <a:gd name="connsiteX112" fmla="*/ 0 w 8037833"/>
              <a:gd name="connsiteY11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94102 w 8037833"/>
              <a:gd name="connsiteY81" fmla="*/ 3671151 h 3784177"/>
              <a:gd name="connsiteX82" fmla="*/ 2238966 w 8037833"/>
              <a:gd name="connsiteY82" fmla="*/ 3668777 h 3784177"/>
              <a:gd name="connsiteX83" fmla="*/ 2082844 w 8037833"/>
              <a:gd name="connsiteY83" fmla="*/ 3631994 h 3784177"/>
              <a:gd name="connsiteX84" fmla="*/ 1938480 w 8037833"/>
              <a:gd name="connsiteY84" fmla="*/ 3601439 h 3784177"/>
              <a:gd name="connsiteX85" fmla="*/ 1900166 w 8037833"/>
              <a:gd name="connsiteY85" fmla="*/ 3609358 h 3784177"/>
              <a:gd name="connsiteX86" fmla="*/ 1787830 w 8037833"/>
              <a:gd name="connsiteY86" fmla="*/ 3633173 h 3784177"/>
              <a:gd name="connsiteX87" fmla="*/ 1734224 w 8037833"/>
              <a:gd name="connsiteY87" fmla="*/ 3655593 h 3784177"/>
              <a:gd name="connsiteX88" fmla="*/ 1664576 w 8037833"/>
              <a:gd name="connsiteY88" fmla="*/ 3638572 h 3784177"/>
              <a:gd name="connsiteX89" fmla="*/ 1577459 w 8037833"/>
              <a:gd name="connsiteY89" fmla="*/ 3658824 h 3784177"/>
              <a:gd name="connsiteX90" fmla="*/ 1527269 w 8037833"/>
              <a:gd name="connsiteY90" fmla="*/ 3663088 h 3784177"/>
              <a:gd name="connsiteX91" fmla="*/ 1390118 w 8037833"/>
              <a:gd name="connsiteY91" fmla="*/ 3682789 h 3784177"/>
              <a:gd name="connsiteX92" fmla="*/ 1252698 w 8037833"/>
              <a:gd name="connsiteY92" fmla="*/ 3708662 h 3784177"/>
              <a:gd name="connsiteX93" fmla="*/ 1171039 w 8037833"/>
              <a:gd name="connsiteY93" fmla="*/ 3758642 h 3784177"/>
              <a:gd name="connsiteX94" fmla="*/ 1058106 w 8037833"/>
              <a:gd name="connsiteY94" fmla="*/ 3776166 h 3784177"/>
              <a:gd name="connsiteX95" fmla="*/ 1039167 w 8037833"/>
              <a:gd name="connsiteY95" fmla="*/ 3784177 h 3784177"/>
              <a:gd name="connsiteX96" fmla="*/ 1012958 w 8037833"/>
              <a:gd name="connsiteY96" fmla="*/ 3779206 h 3784177"/>
              <a:gd name="connsiteX97" fmla="*/ 907906 w 8037833"/>
              <a:gd name="connsiteY97" fmla="*/ 3757678 h 3784177"/>
              <a:gd name="connsiteX98" fmla="*/ 825226 w 8037833"/>
              <a:gd name="connsiteY98" fmla="*/ 3726369 h 3784177"/>
              <a:gd name="connsiteX99" fmla="*/ 722264 w 8037833"/>
              <a:gd name="connsiteY99" fmla="*/ 3747612 h 3784177"/>
              <a:gd name="connsiteX100" fmla="*/ 659460 w 8037833"/>
              <a:gd name="connsiteY100" fmla="*/ 3740429 h 3784177"/>
              <a:gd name="connsiteX101" fmla="*/ 556552 w 8037833"/>
              <a:gd name="connsiteY101" fmla="*/ 3739124 h 3784177"/>
              <a:gd name="connsiteX102" fmla="*/ 445444 w 8037833"/>
              <a:gd name="connsiteY102" fmla="*/ 3764831 h 3784177"/>
              <a:gd name="connsiteX103" fmla="*/ 393295 w 8037833"/>
              <a:gd name="connsiteY103" fmla="*/ 3753097 h 3784177"/>
              <a:gd name="connsiteX104" fmla="*/ 339711 w 8037833"/>
              <a:gd name="connsiteY104" fmla="*/ 3718242 h 3784177"/>
              <a:gd name="connsiteX105" fmla="*/ 222239 w 8037833"/>
              <a:gd name="connsiteY105" fmla="*/ 3672335 h 3784177"/>
              <a:gd name="connsiteX106" fmla="*/ 163578 w 8037833"/>
              <a:gd name="connsiteY106" fmla="*/ 3656292 h 3784177"/>
              <a:gd name="connsiteX107" fmla="*/ 72220 w 8037833"/>
              <a:gd name="connsiteY107" fmla="*/ 3645272 h 3784177"/>
              <a:gd name="connsiteX108" fmla="*/ 44395 w 8037833"/>
              <a:gd name="connsiteY108" fmla="*/ 3639455 h 3784177"/>
              <a:gd name="connsiteX109" fmla="*/ 1962 w 8037833"/>
              <a:gd name="connsiteY109" fmla="*/ 3635948 h 3784177"/>
              <a:gd name="connsiteX110" fmla="*/ 0 w 8037833"/>
              <a:gd name="connsiteY110" fmla="*/ 3635261 h 3784177"/>
              <a:gd name="connsiteX111" fmla="*/ 0 w 8037833"/>
              <a:gd name="connsiteY11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445444 w 8037833"/>
              <a:gd name="connsiteY101" fmla="*/ 3764831 h 3784177"/>
              <a:gd name="connsiteX102" fmla="*/ 393295 w 8037833"/>
              <a:gd name="connsiteY102" fmla="*/ 3753097 h 3784177"/>
              <a:gd name="connsiteX103" fmla="*/ 339711 w 8037833"/>
              <a:gd name="connsiteY103" fmla="*/ 3718242 h 3784177"/>
              <a:gd name="connsiteX104" fmla="*/ 222239 w 8037833"/>
              <a:gd name="connsiteY104" fmla="*/ 3672335 h 3784177"/>
              <a:gd name="connsiteX105" fmla="*/ 163578 w 8037833"/>
              <a:gd name="connsiteY105" fmla="*/ 3656292 h 3784177"/>
              <a:gd name="connsiteX106" fmla="*/ 72220 w 8037833"/>
              <a:gd name="connsiteY106" fmla="*/ 3645272 h 3784177"/>
              <a:gd name="connsiteX107" fmla="*/ 44395 w 8037833"/>
              <a:gd name="connsiteY107" fmla="*/ 3639455 h 3784177"/>
              <a:gd name="connsiteX108" fmla="*/ 1962 w 8037833"/>
              <a:gd name="connsiteY108" fmla="*/ 3635948 h 3784177"/>
              <a:gd name="connsiteX109" fmla="*/ 0 w 8037833"/>
              <a:gd name="connsiteY109" fmla="*/ 3635261 h 3784177"/>
              <a:gd name="connsiteX110" fmla="*/ 0 w 8037833"/>
              <a:gd name="connsiteY11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445444 w 8037833"/>
              <a:gd name="connsiteY101" fmla="*/ 3764831 h 3784177"/>
              <a:gd name="connsiteX102" fmla="*/ 393295 w 8037833"/>
              <a:gd name="connsiteY102" fmla="*/ 3753097 h 3784177"/>
              <a:gd name="connsiteX103" fmla="*/ 339711 w 8037833"/>
              <a:gd name="connsiteY103" fmla="*/ 3718242 h 3784177"/>
              <a:gd name="connsiteX104" fmla="*/ 222239 w 8037833"/>
              <a:gd name="connsiteY104" fmla="*/ 3672335 h 3784177"/>
              <a:gd name="connsiteX105" fmla="*/ 163578 w 8037833"/>
              <a:gd name="connsiteY105" fmla="*/ 3656292 h 3784177"/>
              <a:gd name="connsiteX106" fmla="*/ 72220 w 8037833"/>
              <a:gd name="connsiteY106" fmla="*/ 3645272 h 3784177"/>
              <a:gd name="connsiteX107" fmla="*/ 44395 w 8037833"/>
              <a:gd name="connsiteY107" fmla="*/ 3639455 h 3784177"/>
              <a:gd name="connsiteX108" fmla="*/ 1962 w 8037833"/>
              <a:gd name="connsiteY108" fmla="*/ 3635948 h 3784177"/>
              <a:gd name="connsiteX109" fmla="*/ 0 w 8037833"/>
              <a:gd name="connsiteY109" fmla="*/ 3635261 h 3784177"/>
              <a:gd name="connsiteX110" fmla="*/ 0 w 8037833"/>
              <a:gd name="connsiteY11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989223 w 8037833"/>
              <a:gd name="connsiteY95" fmla="*/ 3770303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989223 w 8037833"/>
              <a:gd name="connsiteY95" fmla="*/ 3770303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85384 w 8037833"/>
              <a:gd name="connsiteY101" fmla="*/ 3726388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504085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884777 w 8037833"/>
              <a:gd name="connsiteY72" fmla="*/ 3660775 h 3784177"/>
              <a:gd name="connsiteX73" fmla="*/ 2739034 w 8037833"/>
              <a:gd name="connsiteY73" fmla="*/ 3647396 h 3784177"/>
              <a:gd name="connsiteX74" fmla="*/ 2651827 w 8037833"/>
              <a:gd name="connsiteY74" fmla="*/ 3646306 h 3784177"/>
              <a:gd name="connsiteX75" fmla="*/ 2618680 w 8037833"/>
              <a:gd name="connsiteY75" fmla="*/ 3656755 h 3784177"/>
              <a:gd name="connsiteX76" fmla="*/ 2572404 w 8037833"/>
              <a:gd name="connsiteY76" fmla="*/ 3664043 h 3784177"/>
              <a:gd name="connsiteX77" fmla="*/ 2423704 w 8037833"/>
              <a:gd name="connsiteY77" fmla="*/ 3658079 h 3784177"/>
              <a:gd name="connsiteX78" fmla="*/ 2301172 w 8037833"/>
              <a:gd name="connsiteY78" fmla="*/ 3663053 h 3784177"/>
              <a:gd name="connsiteX79" fmla="*/ 2238966 w 8037833"/>
              <a:gd name="connsiteY79" fmla="*/ 3668777 h 3784177"/>
              <a:gd name="connsiteX80" fmla="*/ 2082844 w 8037833"/>
              <a:gd name="connsiteY80" fmla="*/ 3631994 h 3784177"/>
              <a:gd name="connsiteX81" fmla="*/ 1938480 w 8037833"/>
              <a:gd name="connsiteY81" fmla="*/ 3601439 h 3784177"/>
              <a:gd name="connsiteX82" fmla="*/ 1900166 w 8037833"/>
              <a:gd name="connsiteY82" fmla="*/ 3609358 h 3784177"/>
              <a:gd name="connsiteX83" fmla="*/ 1787830 w 8037833"/>
              <a:gd name="connsiteY83" fmla="*/ 3633173 h 3784177"/>
              <a:gd name="connsiteX84" fmla="*/ 1734224 w 8037833"/>
              <a:gd name="connsiteY84" fmla="*/ 3655593 h 3784177"/>
              <a:gd name="connsiteX85" fmla="*/ 1664576 w 8037833"/>
              <a:gd name="connsiteY85" fmla="*/ 3638572 h 3784177"/>
              <a:gd name="connsiteX86" fmla="*/ 1577459 w 8037833"/>
              <a:gd name="connsiteY86" fmla="*/ 3658824 h 3784177"/>
              <a:gd name="connsiteX87" fmla="*/ 1527269 w 8037833"/>
              <a:gd name="connsiteY87" fmla="*/ 3663088 h 3784177"/>
              <a:gd name="connsiteX88" fmla="*/ 1390118 w 8037833"/>
              <a:gd name="connsiteY88" fmla="*/ 3682789 h 3784177"/>
              <a:gd name="connsiteX89" fmla="*/ 1252698 w 8037833"/>
              <a:gd name="connsiteY89" fmla="*/ 3708662 h 3784177"/>
              <a:gd name="connsiteX90" fmla="*/ 1171039 w 8037833"/>
              <a:gd name="connsiteY90" fmla="*/ 3758642 h 3784177"/>
              <a:gd name="connsiteX91" fmla="*/ 1058106 w 8037833"/>
              <a:gd name="connsiteY91" fmla="*/ 3776166 h 3784177"/>
              <a:gd name="connsiteX92" fmla="*/ 1039167 w 8037833"/>
              <a:gd name="connsiteY92" fmla="*/ 3784177 h 3784177"/>
              <a:gd name="connsiteX93" fmla="*/ 989223 w 8037833"/>
              <a:gd name="connsiteY93" fmla="*/ 3770303 h 3784177"/>
              <a:gd name="connsiteX94" fmla="*/ 907906 w 8037833"/>
              <a:gd name="connsiteY94" fmla="*/ 3757678 h 3784177"/>
              <a:gd name="connsiteX95" fmla="*/ 825226 w 8037833"/>
              <a:gd name="connsiteY95" fmla="*/ 3726369 h 3784177"/>
              <a:gd name="connsiteX96" fmla="*/ 722264 w 8037833"/>
              <a:gd name="connsiteY96" fmla="*/ 3747612 h 3784177"/>
              <a:gd name="connsiteX97" fmla="*/ 659460 w 8037833"/>
              <a:gd name="connsiteY97" fmla="*/ 3740429 h 3784177"/>
              <a:gd name="connsiteX98" fmla="*/ 556552 w 8037833"/>
              <a:gd name="connsiteY98" fmla="*/ 3739124 h 3784177"/>
              <a:gd name="connsiteX99" fmla="*/ 385384 w 8037833"/>
              <a:gd name="connsiteY99" fmla="*/ 3726388 h 3784177"/>
              <a:gd name="connsiteX100" fmla="*/ 339711 w 8037833"/>
              <a:gd name="connsiteY100" fmla="*/ 3718242 h 3784177"/>
              <a:gd name="connsiteX101" fmla="*/ 222239 w 8037833"/>
              <a:gd name="connsiteY101" fmla="*/ 3672335 h 3784177"/>
              <a:gd name="connsiteX102" fmla="*/ 163578 w 8037833"/>
              <a:gd name="connsiteY102" fmla="*/ 3656292 h 3784177"/>
              <a:gd name="connsiteX103" fmla="*/ 72220 w 8037833"/>
              <a:gd name="connsiteY103" fmla="*/ 3645272 h 3784177"/>
              <a:gd name="connsiteX104" fmla="*/ 44395 w 8037833"/>
              <a:gd name="connsiteY104" fmla="*/ 3639455 h 3784177"/>
              <a:gd name="connsiteX105" fmla="*/ 1962 w 8037833"/>
              <a:gd name="connsiteY105" fmla="*/ 3635948 h 3784177"/>
              <a:gd name="connsiteX106" fmla="*/ 0 w 8037833"/>
              <a:gd name="connsiteY106" fmla="*/ 3635261 h 3784177"/>
              <a:gd name="connsiteX107" fmla="*/ 0 w 8037833"/>
              <a:gd name="connsiteY10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11556 w 8037833"/>
              <a:gd name="connsiteY53" fmla="*/ 3729673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884777 w 8037833"/>
              <a:gd name="connsiteY72" fmla="*/ 3660775 h 3784177"/>
              <a:gd name="connsiteX73" fmla="*/ 2739034 w 8037833"/>
              <a:gd name="connsiteY73" fmla="*/ 3647396 h 3784177"/>
              <a:gd name="connsiteX74" fmla="*/ 2651827 w 8037833"/>
              <a:gd name="connsiteY74" fmla="*/ 3646306 h 3784177"/>
              <a:gd name="connsiteX75" fmla="*/ 2618680 w 8037833"/>
              <a:gd name="connsiteY75" fmla="*/ 3656755 h 3784177"/>
              <a:gd name="connsiteX76" fmla="*/ 2572404 w 8037833"/>
              <a:gd name="connsiteY76" fmla="*/ 3664043 h 3784177"/>
              <a:gd name="connsiteX77" fmla="*/ 2423704 w 8037833"/>
              <a:gd name="connsiteY77" fmla="*/ 3658079 h 3784177"/>
              <a:gd name="connsiteX78" fmla="*/ 2301172 w 8037833"/>
              <a:gd name="connsiteY78" fmla="*/ 3663053 h 3784177"/>
              <a:gd name="connsiteX79" fmla="*/ 2238966 w 8037833"/>
              <a:gd name="connsiteY79" fmla="*/ 3668777 h 3784177"/>
              <a:gd name="connsiteX80" fmla="*/ 2082844 w 8037833"/>
              <a:gd name="connsiteY80" fmla="*/ 3631994 h 3784177"/>
              <a:gd name="connsiteX81" fmla="*/ 1938480 w 8037833"/>
              <a:gd name="connsiteY81" fmla="*/ 3601439 h 3784177"/>
              <a:gd name="connsiteX82" fmla="*/ 1900166 w 8037833"/>
              <a:gd name="connsiteY82" fmla="*/ 3609358 h 3784177"/>
              <a:gd name="connsiteX83" fmla="*/ 1787830 w 8037833"/>
              <a:gd name="connsiteY83" fmla="*/ 3633173 h 3784177"/>
              <a:gd name="connsiteX84" fmla="*/ 1734224 w 8037833"/>
              <a:gd name="connsiteY84" fmla="*/ 3655593 h 3784177"/>
              <a:gd name="connsiteX85" fmla="*/ 1664576 w 8037833"/>
              <a:gd name="connsiteY85" fmla="*/ 3638572 h 3784177"/>
              <a:gd name="connsiteX86" fmla="*/ 1577459 w 8037833"/>
              <a:gd name="connsiteY86" fmla="*/ 3658824 h 3784177"/>
              <a:gd name="connsiteX87" fmla="*/ 1527269 w 8037833"/>
              <a:gd name="connsiteY87" fmla="*/ 3663088 h 3784177"/>
              <a:gd name="connsiteX88" fmla="*/ 1390118 w 8037833"/>
              <a:gd name="connsiteY88" fmla="*/ 3682789 h 3784177"/>
              <a:gd name="connsiteX89" fmla="*/ 1252698 w 8037833"/>
              <a:gd name="connsiteY89" fmla="*/ 3708662 h 3784177"/>
              <a:gd name="connsiteX90" fmla="*/ 1171039 w 8037833"/>
              <a:gd name="connsiteY90" fmla="*/ 3758642 h 3784177"/>
              <a:gd name="connsiteX91" fmla="*/ 1058106 w 8037833"/>
              <a:gd name="connsiteY91" fmla="*/ 3776166 h 3784177"/>
              <a:gd name="connsiteX92" fmla="*/ 1039167 w 8037833"/>
              <a:gd name="connsiteY92" fmla="*/ 3784177 h 3784177"/>
              <a:gd name="connsiteX93" fmla="*/ 989223 w 8037833"/>
              <a:gd name="connsiteY93" fmla="*/ 3770303 h 3784177"/>
              <a:gd name="connsiteX94" fmla="*/ 907906 w 8037833"/>
              <a:gd name="connsiteY94" fmla="*/ 3757678 h 3784177"/>
              <a:gd name="connsiteX95" fmla="*/ 825226 w 8037833"/>
              <a:gd name="connsiteY95" fmla="*/ 3726369 h 3784177"/>
              <a:gd name="connsiteX96" fmla="*/ 722264 w 8037833"/>
              <a:gd name="connsiteY96" fmla="*/ 3747612 h 3784177"/>
              <a:gd name="connsiteX97" fmla="*/ 659460 w 8037833"/>
              <a:gd name="connsiteY97" fmla="*/ 3740429 h 3784177"/>
              <a:gd name="connsiteX98" fmla="*/ 556552 w 8037833"/>
              <a:gd name="connsiteY98" fmla="*/ 3739124 h 3784177"/>
              <a:gd name="connsiteX99" fmla="*/ 385384 w 8037833"/>
              <a:gd name="connsiteY99" fmla="*/ 3726388 h 3784177"/>
              <a:gd name="connsiteX100" fmla="*/ 339711 w 8037833"/>
              <a:gd name="connsiteY100" fmla="*/ 3718242 h 3784177"/>
              <a:gd name="connsiteX101" fmla="*/ 222239 w 8037833"/>
              <a:gd name="connsiteY101" fmla="*/ 3672335 h 3784177"/>
              <a:gd name="connsiteX102" fmla="*/ 163578 w 8037833"/>
              <a:gd name="connsiteY102" fmla="*/ 3656292 h 3784177"/>
              <a:gd name="connsiteX103" fmla="*/ 72220 w 8037833"/>
              <a:gd name="connsiteY103" fmla="*/ 3645272 h 3784177"/>
              <a:gd name="connsiteX104" fmla="*/ 44395 w 8037833"/>
              <a:gd name="connsiteY104" fmla="*/ 3639455 h 3784177"/>
              <a:gd name="connsiteX105" fmla="*/ 1962 w 8037833"/>
              <a:gd name="connsiteY105" fmla="*/ 3635948 h 3784177"/>
              <a:gd name="connsiteX106" fmla="*/ 0 w 8037833"/>
              <a:gd name="connsiteY106" fmla="*/ 3635261 h 3784177"/>
              <a:gd name="connsiteX107" fmla="*/ 0 w 8037833"/>
              <a:gd name="connsiteY10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31994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31994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206642 w 8037833"/>
              <a:gd name="connsiteY89" fmla="*/ 3736384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197338 w 8037833"/>
              <a:gd name="connsiteY9" fmla="*/ 3224751 h 3784177"/>
              <a:gd name="connsiteX10" fmla="*/ 7176821 w 8037833"/>
              <a:gd name="connsiteY10" fmla="*/ 3236181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76821 w 8037833"/>
              <a:gd name="connsiteY10" fmla="*/ 3236181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11197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11197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78563 w 8037833"/>
              <a:gd name="connsiteY60" fmla="*/ 3694486 h 3784177"/>
              <a:gd name="connsiteX61" fmla="*/ 3524121 w 8037833"/>
              <a:gd name="connsiteY61" fmla="*/ 3642736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24121 w 8037833"/>
              <a:gd name="connsiteY61" fmla="*/ 3642736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62769 w 8037833"/>
              <a:gd name="connsiteY70" fmla="*/ 3651848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31055 w 8037833"/>
              <a:gd name="connsiteY76" fmla="*/ 3673230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31055 w 8037833"/>
              <a:gd name="connsiteY76" fmla="*/ 3673230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8037833" h="3784177">
                <a:moveTo>
                  <a:pt x="0" y="12763"/>
                </a:moveTo>
                <a:lnTo>
                  <a:pt x="8037833" y="0"/>
                </a:lnTo>
                <a:lnTo>
                  <a:pt x="8037833" y="3123098"/>
                </a:lnTo>
                <a:lnTo>
                  <a:pt x="8034343" y="3122573"/>
                </a:lnTo>
                <a:cubicBezTo>
                  <a:pt x="7983474" y="3121603"/>
                  <a:pt x="7950774" y="3135358"/>
                  <a:pt x="7873273" y="3143820"/>
                </a:cubicBezTo>
                <a:cubicBezTo>
                  <a:pt x="7815955" y="3157300"/>
                  <a:pt x="7736505" y="3157529"/>
                  <a:pt x="7725050" y="3176697"/>
                </a:cubicBezTo>
                <a:cubicBezTo>
                  <a:pt x="7648512" y="3193606"/>
                  <a:pt x="7643300" y="3178029"/>
                  <a:pt x="7576893" y="3201588"/>
                </a:cubicBezTo>
                <a:cubicBezTo>
                  <a:pt x="7520245" y="3242172"/>
                  <a:pt x="7469878" y="3228579"/>
                  <a:pt x="7394769" y="3276296"/>
                </a:cubicBezTo>
                <a:cubicBezTo>
                  <a:pt x="7357768" y="3274736"/>
                  <a:pt x="7328904" y="3286613"/>
                  <a:pt x="7293055" y="3276425"/>
                </a:cubicBezTo>
                <a:cubicBezTo>
                  <a:pt x="7277199" y="3267084"/>
                  <a:pt x="7243628" y="3294904"/>
                  <a:pt x="7225028" y="3269266"/>
                </a:cubicBezTo>
                <a:cubicBezTo>
                  <a:pt x="7223645" y="3287895"/>
                  <a:pt x="7188542" y="3271541"/>
                  <a:pt x="7180777" y="3262890"/>
                </a:cubicBezTo>
                <a:cubicBezTo>
                  <a:pt x="7171770" y="3271019"/>
                  <a:pt x="7156637" y="3256184"/>
                  <a:pt x="7146896" y="3256975"/>
                </a:cubicBezTo>
                <a:cubicBezTo>
                  <a:pt x="7127629" y="3216232"/>
                  <a:pt x="7125488" y="3280164"/>
                  <a:pt x="7101771" y="3257015"/>
                </a:cubicBezTo>
                <a:cubicBezTo>
                  <a:pt x="7091351" y="3270846"/>
                  <a:pt x="7056023" y="3300186"/>
                  <a:pt x="7028065" y="3312694"/>
                </a:cubicBezTo>
                <a:cubicBezTo>
                  <a:pt x="6973069" y="3340015"/>
                  <a:pt x="6969266" y="3372516"/>
                  <a:pt x="6912506" y="3361478"/>
                </a:cubicBezTo>
                <a:cubicBezTo>
                  <a:pt x="6904521" y="3387853"/>
                  <a:pt x="6807293" y="3321424"/>
                  <a:pt x="6819463" y="3368624"/>
                </a:cubicBezTo>
                <a:cubicBezTo>
                  <a:pt x="6800520" y="3366318"/>
                  <a:pt x="6786640" y="3347534"/>
                  <a:pt x="6797198" y="3378256"/>
                </a:cubicBezTo>
                <a:lnTo>
                  <a:pt x="6687784" y="3376132"/>
                </a:lnTo>
                <a:cubicBezTo>
                  <a:pt x="6627134" y="3384700"/>
                  <a:pt x="6589262" y="3407309"/>
                  <a:pt x="6526982" y="3395855"/>
                </a:cubicBezTo>
                <a:cubicBezTo>
                  <a:pt x="6465982" y="3394483"/>
                  <a:pt x="6435204" y="3374346"/>
                  <a:pt x="6352283" y="3374762"/>
                </a:cubicBezTo>
                <a:cubicBezTo>
                  <a:pt x="6293888" y="3372097"/>
                  <a:pt x="6210346" y="3356471"/>
                  <a:pt x="6151276" y="3366439"/>
                </a:cubicBezTo>
                <a:cubicBezTo>
                  <a:pt x="6080563" y="3342600"/>
                  <a:pt x="6098061" y="3372084"/>
                  <a:pt x="6022263" y="3359057"/>
                </a:cubicBezTo>
                <a:cubicBezTo>
                  <a:pt x="5989123" y="3410585"/>
                  <a:pt x="5931322" y="3384912"/>
                  <a:pt x="5891274" y="3397681"/>
                </a:cubicBezTo>
                <a:cubicBezTo>
                  <a:pt x="5845239" y="3408862"/>
                  <a:pt x="5792317" y="3420977"/>
                  <a:pt x="5746050" y="3426142"/>
                </a:cubicBezTo>
                <a:cubicBezTo>
                  <a:pt x="5709404" y="3402923"/>
                  <a:pt x="5659139" y="3459917"/>
                  <a:pt x="5613670" y="3428671"/>
                </a:cubicBezTo>
                <a:cubicBezTo>
                  <a:pt x="5596941" y="3421144"/>
                  <a:pt x="5545141" y="3422095"/>
                  <a:pt x="5535334" y="3437044"/>
                </a:cubicBezTo>
                <a:cubicBezTo>
                  <a:pt x="5524532" y="3440286"/>
                  <a:pt x="5511933" y="3434991"/>
                  <a:pt x="5506940" y="3450999"/>
                </a:cubicBezTo>
                <a:cubicBezTo>
                  <a:pt x="5498692" y="3470265"/>
                  <a:pt x="5461008" y="3440518"/>
                  <a:pt x="5466372" y="3463245"/>
                </a:cubicBezTo>
                <a:cubicBezTo>
                  <a:pt x="5439614" y="3442862"/>
                  <a:pt x="5418331" y="3483220"/>
                  <a:pt x="5395833" y="3493194"/>
                </a:cubicBezTo>
                <a:cubicBezTo>
                  <a:pt x="5374758" y="3472971"/>
                  <a:pt x="5354436" y="3500114"/>
                  <a:pt x="5305325" y="3505200"/>
                </a:cubicBezTo>
                <a:cubicBezTo>
                  <a:pt x="5282149" y="3481812"/>
                  <a:pt x="5266154" y="3522676"/>
                  <a:pt x="5223043" y="3491664"/>
                </a:cubicBezTo>
                <a:cubicBezTo>
                  <a:pt x="5200154" y="3491478"/>
                  <a:pt x="5207329" y="3491346"/>
                  <a:pt x="5167992" y="3486279"/>
                </a:cubicBezTo>
                <a:cubicBezTo>
                  <a:pt x="5107971" y="3480838"/>
                  <a:pt x="5089784" y="3489924"/>
                  <a:pt x="5034489" y="3483520"/>
                </a:cubicBezTo>
                <a:cubicBezTo>
                  <a:pt x="4972450" y="3481234"/>
                  <a:pt x="4971120" y="3508066"/>
                  <a:pt x="4890003" y="3469874"/>
                </a:cubicBezTo>
                <a:cubicBezTo>
                  <a:pt x="4883619" y="3488080"/>
                  <a:pt x="4873972" y="3489465"/>
                  <a:pt x="4856654" y="3481880"/>
                </a:cubicBezTo>
                <a:cubicBezTo>
                  <a:pt x="4826649" y="3482096"/>
                  <a:pt x="4833746" y="3526606"/>
                  <a:pt x="4800711" y="3501441"/>
                </a:cubicBezTo>
                <a:cubicBezTo>
                  <a:pt x="4808694" y="3525119"/>
                  <a:pt x="4745093" y="3513953"/>
                  <a:pt x="4761569" y="3538103"/>
                </a:cubicBezTo>
                <a:cubicBezTo>
                  <a:pt x="4744478" y="3561060"/>
                  <a:pt x="4730992" y="3525632"/>
                  <a:pt x="4713734" y="3545724"/>
                </a:cubicBezTo>
                <a:cubicBezTo>
                  <a:pt x="4694993" y="3545439"/>
                  <a:pt x="4672479" y="3533026"/>
                  <a:pt x="4649120" y="3536392"/>
                </a:cubicBezTo>
                <a:cubicBezTo>
                  <a:pt x="4617081" y="3524764"/>
                  <a:pt x="4613909" y="3550370"/>
                  <a:pt x="4573578" y="3565923"/>
                </a:cubicBezTo>
                <a:cubicBezTo>
                  <a:pt x="4554559" y="3553131"/>
                  <a:pt x="4541305" y="3561025"/>
                  <a:pt x="4529117" y="3575592"/>
                </a:cubicBezTo>
                <a:cubicBezTo>
                  <a:pt x="4488096" y="3574977"/>
                  <a:pt x="4453361" y="3598310"/>
                  <a:pt x="4408641" y="3610000"/>
                </a:cubicBezTo>
                <a:cubicBezTo>
                  <a:pt x="4359520" y="3631497"/>
                  <a:pt x="4386585" y="3626629"/>
                  <a:pt x="4356402" y="3642792"/>
                </a:cubicBezTo>
                <a:lnTo>
                  <a:pt x="4270245" y="3665789"/>
                </a:lnTo>
                <a:lnTo>
                  <a:pt x="4208725" y="3678132"/>
                </a:lnTo>
                <a:lnTo>
                  <a:pt x="4191289" y="3702380"/>
                </a:lnTo>
                <a:lnTo>
                  <a:pt x="4191039" y="3702831"/>
                </a:lnTo>
                <a:lnTo>
                  <a:pt x="4153651" y="3706181"/>
                </a:lnTo>
                <a:cubicBezTo>
                  <a:pt x="4133767" y="3711128"/>
                  <a:pt x="4094301" y="3726234"/>
                  <a:pt x="4071732" y="3732513"/>
                </a:cubicBezTo>
                <a:cubicBezTo>
                  <a:pt x="4051251" y="3727949"/>
                  <a:pt x="4038650" y="3707633"/>
                  <a:pt x="4045924" y="3739404"/>
                </a:cubicBezTo>
                <a:cubicBezTo>
                  <a:pt x="4039196" y="3738807"/>
                  <a:pt x="4035086" y="3741389"/>
                  <a:pt x="4032171" y="3745523"/>
                </a:cubicBezTo>
                <a:lnTo>
                  <a:pt x="4011556" y="3729673"/>
                </a:lnTo>
                <a:lnTo>
                  <a:pt x="3985774" y="3736547"/>
                </a:lnTo>
                <a:lnTo>
                  <a:pt x="3979769" y="3738769"/>
                </a:lnTo>
                <a:lnTo>
                  <a:pt x="3934671" y="3723339"/>
                </a:lnTo>
                <a:lnTo>
                  <a:pt x="3930274" y="3717148"/>
                </a:lnTo>
                <a:cubicBezTo>
                  <a:pt x="3925557" y="3713336"/>
                  <a:pt x="3918845" y="3711571"/>
                  <a:pt x="3907660" y="3714456"/>
                </a:cubicBezTo>
                <a:lnTo>
                  <a:pt x="3905087" y="3716098"/>
                </a:lnTo>
                <a:lnTo>
                  <a:pt x="3886347" y="3706620"/>
                </a:lnTo>
                <a:cubicBezTo>
                  <a:pt x="3880298" y="3702306"/>
                  <a:pt x="3815582" y="3696877"/>
                  <a:pt x="3811197" y="3689905"/>
                </a:cubicBezTo>
                <a:cubicBezTo>
                  <a:pt x="3740331" y="3707163"/>
                  <a:pt x="3735452" y="3676537"/>
                  <a:pt x="3666696" y="3681132"/>
                </a:cubicBezTo>
                <a:cubicBezTo>
                  <a:pt x="3607148" y="3634465"/>
                  <a:pt x="3569589" y="3662889"/>
                  <a:pt x="3516210" y="3656091"/>
                </a:cubicBezTo>
                <a:cubicBezTo>
                  <a:pt x="3465369" y="3651308"/>
                  <a:pt x="3441828" y="3666410"/>
                  <a:pt x="3373519" y="3665785"/>
                </a:cubicBezTo>
                <a:cubicBezTo>
                  <a:pt x="3301144" y="3655607"/>
                  <a:pt x="3195679" y="3661016"/>
                  <a:pt x="3114267" y="3638983"/>
                </a:cubicBezTo>
                <a:cubicBezTo>
                  <a:pt x="3050301" y="3631891"/>
                  <a:pt x="3050080" y="3637135"/>
                  <a:pt x="3025324" y="3636584"/>
                </a:cubicBezTo>
                <a:cubicBezTo>
                  <a:pt x="3017092" y="3639607"/>
                  <a:pt x="2973615" y="3630768"/>
                  <a:pt x="2965734" y="3635676"/>
                </a:cubicBezTo>
                <a:lnTo>
                  <a:pt x="2961603" y="3638221"/>
                </a:lnTo>
                <a:lnTo>
                  <a:pt x="2944959" y="3639723"/>
                </a:lnTo>
                <a:lnTo>
                  <a:pt x="2940402" y="3651000"/>
                </a:lnTo>
                <a:lnTo>
                  <a:pt x="2884777" y="3660775"/>
                </a:lnTo>
                <a:cubicBezTo>
                  <a:pt x="2847798" y="3633323"/>
                  <a:pt x="2816224" y="3666073"/>
                  <a:pt x="2750902" y="3665203"/>
                </a:cubicBezTo>
                <a:cubicBezTo>
                  <a:pt x="2733591" y="3655721"/>
                  <a:pt x="2664700" y="3632640"/>
                  <a:pt x="2651827" y="3646306"/>
                </a:cubicBezTo>
                <a:cubicBezTo>
                  <a:pt x="2639507" y="3648229"/>
                  <a:pt x="2626416" y="3641459"/>
                  <a:pt x="2618680" y="3656755"/>
                </a:cubicBezTo>
                <a:cubicBezTo>
                  <a:pt x="2606912" y="3674893"/>
                  <a:pt x="2569710" y="3640834"/>
                  <a:pt x="2572404" y="3664043"/>
                </a:cubicBezTo>
                <a:cubicBezTo>
                  <a:pt x="2539908" y="3664264"/>
                  <a:pt x="2468909" y="3658244"/>
                  <a:pt x="2423704" y="3658079"/>
                </a:cubicBezTo>
                <a:cubicBezTo>
                  <a:pt x="2401541" y="3632076"/>
                  <a:pt x="2336245" y="3667858"/>
                  <a:pt x="2301172" y="3663053"/>
                </a:cubicBezTo>
                <a:cubicBezTo>
                  <a:pt x="2270382" y="3664836"/>
                  <a:pt x="2267443" y="3678406"/>
                  <a:pt x="2231055" y="3673230"/>
                </a:cubicBezTo>
                <a:cubicBezTo>
                  <a:pt x="2166181" y="3668829"/>
                  <a:pt x="2142671" y="3658345"/>
                  <a:pt x="2082844" y="3645349"/>
                </a:cubicBezTo>
                <a:cubicBezTo>
                  <a:pt x="2015031" y="3635633"/>
                  <a:pt x="2014280" y="3649098"/>
                  <a:pt x="1938480" y="3632600"/>
                </a:cubicBezTo>
                <a:cubicBezTo>
                  <a:pt x="1920997" y="3627656"/>
                  <a:pt x="1878559" y="3627872"/>
                  <a:pt x="1860608" y="3618261"/>
                </a:cubicBezTo>
                <a:cubicBezTo>
                  <a:pt x="1835500" y="3623550"/>
                  <a:pt x="1732415" y="3629919"/>
                  <a:pt x="1704758" y="3637625"/>
                </a:cubicBezTo>
                <a:cubicBezTo>
                  <a:pt x="1665493" y="3642494"/>
                  <a:pt x="1699638" y="3634297"/>
                  <a:pt x="1664576" y="3638572"/>
                </a:cubicBezTo>
                <a:cubicBezTo>
                  <a:pt x="1631025" y="3623179"/>
                  <a:pt x="1623938" y="3648223"/>
                  <a:pt x="1577459" y="3658824"/>
                </a:cubicBezTo>
                <a:cubicBezTo>
                  <a:pt x="1558372" y="3643840"/>
                  <a:pt x="1542705" y="3650086"/>
                  <a:pt x="1527269" y="3663088"/>
                </a:cubicBezTo>
                <a:cubicBezTo>
                  <a:pt x="1482304" y="3657554"/>
                  <a:pt x="1440875" y="3676551"/>
                  <a:pt x="1390118" y="3682789"/>
                </a:cubicBezTo>
                <a:cubicBezTo>
                  <a:pt x="1335668" y="3664499"/>
                  <a:pt x="1322763" y="3706607"/>
                  <a:pt x="1268521" y="3713114"/>
                </a:cubicBezTo>
                <a:cubicBezTo>
                  <a:pt x="1221719" y="3743578"/>
                  <a:pt x="1232376" y="3739345"/>
                  <a:pt x="1186863" y="3736384"/>
                </a:cubicBezTo>
                <a:cubicBezTo>
                  <a:pt x="1144916" y="3732620"/>
                  <a:pt x="1160518" y="3788811"/>
                  <a:pt x="1073929" y="3776166"/>
                </a:cubicBezTo>
                <a:cubicBezTo>
                  <a:pt x="1067541" y="3770370"/>
                  <a:pt x="1037785" y="3776256"/>
                  <a:pt x="1039167" y="3784177"/>
                </a:cubicBezTo>
                <a:cubicBezTo>
                  <a:pt x="1031939" y="3781717"/>
                  <a:pt x="991014" y="3757614"/>
                  <a:pt x="989223" y="3770303"/>
                </a:cubicBezTo>
                <a:cubicBezTo>
                  <a:pt x="952800" y="3771798"/>
                  <a:pt x="940354" y="3773288"/>
                  <a:pt x="907906" y="3757678"/>
                </a:cubicBezTo>
                <a:cubicBezTo>
                  <a:pt x="889095" y="3752752"/>
                  <a:pt x="883898" y="3755894"/>
                  <a:pt x="833137" y="3744175"/>
                </a:cubicBezTo>
                <a:cubicBezTo>
                  <a:pt x="796341" y="3755808"/>
                  <a:pt x="789110" y="3730978"/>
                  <a:pt x="742042" y="3747612"/>
                </a:cubicBezTo>
                <a:cubicBezTo>
                  <a:pt x="717806" y="3746591"/>
                  <a:pt x="677954" y="3751976"/>
                  <a:pt x="659460" y="3740429"/>
                </a:cubicBezTo>
                <a:cubicBezTo>
                  <a:pt x="630609" y="3788461"/>
                  <a:pt x="587162" y="3738081"/>
                  <a:pt x="556552" y="3739124"/>
                </a:cubicBezTo>
                <a:cubicBezTo>
                  <a:pt x="512191" y="3741235"/>
                  <a:pt x="421524" y="3729868"/>
                  <a:pt x="385384" y="3726388"/>
                </a:cubicBezTo>
                <a:cubicBezTo>
                  <a:pt x="371829" y="3727776"/>
                  <a:pt x="368220" y="3731702"/>
                  <a:pt x="339711" y="3718242"/>
                </a:cubicBezTo>
                <a:cubicBezTo>
                  <a:pt x="302559" y="3699664"/>
                  <a:pt x="266533" y="3688299"/>
                  <a:pt x="222239" y="3672335"/>
                </a:cubicBezTo>
                <a:cubicBezTo>
                  <a:pt x="210647" y="3639657"/>
                  <a:pt x="164789" y="3691878"/>
                  <a:pt x="163578" y="3656292"/>
                </a:cubicBezTo>
                <a:cubicBezTo>
                  <a:pt x="143579" y="3679822"/>
                  <a:pt x="105972" y="3643221"/>
                  <a:pt x="72220" y="3645272"/>
                </a:cubicBezTo>
                <a:cubicBezTo>
                  <a:pt x="65331" y="3629421"/>
                  <a:pt x="57584" y="3630437"/>
                  <a:pt x="44395" y="3639455"/>
                </a:cubicBezTo>
                <a:cubicBezTo>
                  <a:pt x="30887" y="3640873"/>
                  <a:pt x="16617" y="3639423"/>
                  <a:pt x="1962" y="3635948"/>
                </a:cubicBezTo>
                <a:lnTo>
                  <a:pt x="0" y="3635261"/>
                </a:lnTo>
                <a:lnTo>
                  <a:pt x="0" y="12763"/>
                </a:lnTo>
                <a:close/>
              </a:path>
            </a:pathLst>
          </a:custGeom>
          <a:solidFill>
            <a:srgbClr val="82766A">
              <a:alpha val="15000"/>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 name="Título 1">
            <a:extLst>
              <a:ext uri="{FF2B5EF4-FFF2-40B4-BE49-F238E27FC236}">
                <a16:creationId xmlns:a16="http://schemas.microsoft.com/office/drawing/2014/main" id="{86052D80-3E75-54E1-2482-613405C6C6A7}"/>
              </a:ext>
            </a:extLst>
          </p:cNvPr>
          <p:cNvSpPr>
            <a:spLocks noGrp="1"/>
          </p:cNvSpPr>
          <p:nvPr>
            <p:ph type="ctrTitle"/>
          </p:nvPr>
        </p:nvSpPr>
        <p:spPr>
          <a:xfrm>
            <a:off x="1531088" y="1960280"/>
            <a:ext cx="9207796" cy="2151645"/>
          </a:xfrm>
        </p:spPr>
        <p:txBody>
          <a:bodyPr anchor="ctr">
            <a:normAutofit fontScale="90000"/>
          </a:bodyPr>
          <a:lstStyle/>
          <a:p>
            <a:pPr algn="just"/>
            <a:r>
              <a:rPr lang="es-MX" sz="2400" dirty="0">
                <a:solidFill>
                  <a:schemeClr val="tx1">
                    <a:lumMod val="85000"/>
                    <a:lumOff val="15000"/>
                  </a:schemeClr>
                </a:solidFill>
              </a:rPr>
              <a:t>SUP-REP-456/2024</a:t>
            </a:r>
            <a:br>
              <a:rPr lang="es-MX" sz="2400" dirty="0">
                <a:solidFill>
                  <a:schemeClr val="tx1">
                    <a:lumMod val="85000"/>
                    <a:lumOff val="15000"/>
                  </a:schemeClr>
                </a:solidFill>
              </a:rPr>
            </a:br>
            <a:r>
              <a:rPr lang="es-MX" sz="2400" dirty="0">
                <a:solidFill>
                  <a:schemeClr val="tx1">
                    <a:lumMod val="85000"/>
                    <a:lumOff val="15000"/>
                  </a:schemeClr>
                </a:solidFill>
              </a:rPr>
              <a:t>Adquisición de Propaganda en Medios : El TEPJF analizó casos relacionados con la presunta contratación o adquisición de propaganda y sobreexposición de imagen en radio y televisión, específicamente contra candidatos a alcaldías (ej. Álvaro Obregón, CDMX), estableciendo límites a la contratación externa de publicidad que busca evadir las pautas oficiales.</a:t>
            </a:r>
          </a:p>
        </p:txBody>
      </p:sp>
      <p:sp>
        <p:nvSpPr>
          <p:cNvPr id="13" name="Rectangle 6">
            <a:extLst>
              <a:ext uri="{FF2B5EF4-FFF2-40B4-BE49-F238E27FC236}">
                <a16:creationId xmlns:a16="http://schemas.microsoft.com/office/drawing/2014/main" id="{903A9EAF-96E8-87EC-64CF-D1681A7B70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900998"/>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 name="Picture 2" descr="No hay ninguna descripción de la foto disponible.">
            <a:extLst>
              <a:ext uri="{FF2B5EF4-FFF2-40B4-BE49-F238E27FC236}">
                <a16:creationId xmlns:a16="http://schemas.microsoft.com/office/drawing/2014/main" id="{E782787D-E432-5C70-12B6-00806CC3EC3F}"/>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72489478"/>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5630BD8-BA15-4D3E-4920-CB13770A7DCD}"/>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39C3DCBB-9264-30BC-7A4A-101E863258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9D36A0CD-5385-9968-B77D-526911FB73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57463" y="1144989"/>
            <a:ext cx="9677074" cy="4048564"/>
          </a:xfrm>
          <a:custGeom>
            <a:avLst/>
            <a:gdLst>
              <a:gd name="connsiteX0" fmla="*/ 0 w 8037833"/>
              <a:gd name="connsiteY0" fmla="*/ 0 h 3771414"/>
              <a:gd name="connsiteX1" fmla="*/ 8037833 w 8037833"/>
              <a:gd name="connsiteY1" fmla="*/ 702854 h 3771414"/>
              <a:gd name="connsiteX2" fmla="*/ 8037833 w 8037833"/>
              <a:gd name="connsiteY2" fmla="*/ 3110335 h 3771414"/>
              <a:gd name="connsiteX3" fmla="*/ 8034343 w 8037833"/>
              <a:gd name="connsiteY3" fmla="*/ 3109810 h 3771414"/>
              <a:gd name="connsiteX4" fmla="*/ 7877229 w 8037833"/>
              <a:gd name="connsiteY4" fmla="*/ 3131056 h 3771414"/>
              <a:gd name="connsiteX5" fmla="*/ 7807644 w 8037833"/>
              <a:gd name="connsiteY5" fmla="*/ 3086007 h 3771414"/>
              <a:gd name="connsiteX6" fmla="*/ 7607062 w 8037833"/>
              <a:gd name="connsiteY6" fmla="*/ 3074909 h 3771414"/>
              <a:gd name="connsiteX7" fmla="*/ 7351256 w 8037833"/>
              <a:gd name="connsiteY7" fmla="*/ 3263533 h 3771414"/>
              <a:gd name="connsiteX8" fmla="*/ 7241630 w 8037833"/>
              <a:gd name="connsiteY8" fmla="*/ 3245856 h 3771414"/>
              <a:gd name="connsiteX9" fmla="*/ 7197338 w 8037833"/>
              <a:gd name="connsiteY9" fmla="*/ 3211988 h 3771414"/>
              <a:gd name="connsiteX10" fmla="*/ 7180777 w 8037833"/>
              <a:gd name="connsiteY10" fmla="*/ 3210063 h 3771414"/>
              <a:gd name="connsiteX11" fmla="*/ 7146896 w 8037833"/>
              <a:gd name="connsiteY11" fmla="*/ 3244212 h 3771414"/>
              <a:gd name="connsiteX12" fmla="*/ 7101771 w 8037833"/>
              <a:gd name="connsiteY12" fmla="*/ 3244252 h 3771414"/>
              <a:gd name="connsiteX13" fmla="*/ 7047844 w 8037833"/>
              <a:gd name="connsiteY13" fmla="*/ 3291028 h 3771414"/>
              <a:gd name="connsiteX14" fmla="*/ 6869803 w 8037833"/>
              <a:gd name="connsiteY14" fmla="*/ 3307526 h 3771414"/>
              <a:gd name="connsiteX15" fmla="*/ 6819463 w 8037833"/>
              <a:gd name="connsiteY15" fmla="*/ 3355861 h 3771414"/>
              <a:gd name="connsiteX16" fmla="*/ 6797198 w 8037833"/>
              <a:gd name="connsiteY16" fmla="*/ 3365493 h 3771414"/>
              <a:gd name="connsiteX17" fmla="*/ 6760989 w 8037833"/>
              <a:gd name="connsiteY17" fmla="*/ 3411424 h 3771414"/>
              <a:gd name="connsiteX18" fmla="*/ 6633643 w 8037833"/>
              <a:gd name="connsiteY18" fmla="*/ 3335413 h 3771414"/>
              <a:gd name="connsiteX19" fmla="*/ 6462092 w 8037833"/>
              <a:gd name="connsiteY19" fmla="*/ 3360766 h 3771414"/>
              <a:gd name="connsiteX20" fmla="*/ 6303479 w 8037833"/>
              <a:gd name="connsiteY20" fmla="*/ 3307079 h 3771414"/>
              <a:gd name="connsiteX21" fmla="*/ 6210639 w 8037833"/>
              <a:gd name="connsiteY21" fmla="*/ 3322783 h 3771414"/>
              <a:gd name="connsiteX22" fmla="*/ 6184923 w 8037833"/>
              <a:gd name="connsiteY22" fmla="*/ 3365368 h 3771414"/>
              <a:gd name="connsiteX23" fmla="*/ 5949057 w 8037833"/>
              <a:gd name="connsiteY23" fmla="*/ 3366889 h 3771414"/>
              <a:gd name="connsiteX24" fmla="*/ 5891274 w 8037833"/>
              <a:gd name="connsiteY24" fmla="*/ 3384918 h 3771414"/>
              <a:gd name="connsiteX25" fmla="*/ 5835383 w 8037833"/>
              <a:gd name="connsiteY25" fmla="*/ 3364766 h 3771414"/>
              <a:gd name="connsiteX26" fmla="*/ 5746050 w 8037833"/>
              <a:gd name="connsiteY26" fmla="*/ 3413379 h 3771414"/>
              <a:gd name="connsiteX27" fmla="*/ 5613670 w 8037833"/>
              <a:gd name="connsiteY27" fmla="*/ 3415908 h 3771414"/>
              <a:gd name="connsiteX28" fmla="*/ 5535334 w 8037833"/>
              <a:gd name="connsiteY28" fmla="*/ 3424281 h 3771414"/>
              <a:gd name="connsiteX29" fmla="*/ 5506940 w 8037833"/>
              <a:gd name="connsiteY29" fmla="*/ 3438236 h 3771414"/>
              <a:gd name="connsiteX30" fmla="*/ 5466372 w 8037833"/>
              <a:gd name="connsiteY30" fmla="*/ 3450482 h 3771414"/>
              <a:gd name="connsiteX31" fmla="*/ 5395833 w 8037833"/>
              <a:gd name="connsiteY31" fmla="*/ 3480431 h 3771414"/>
              <a:gd name="connsiteX32" fmla="*/ 5299224 w 8037833"/>
              <a:gd name="connsiteY32" fmla="*/ 3506167 h 3771414"/>
              <a:gd name="connsiteX33" fmla="*/ 5223043 w 8037833"/>
              <a:gd name="connsiteY33" fmla="*/ 3478901 h 3771414"/>
              <a:gd name="connsiteX34" fmla="*/ 5217733 w 8037833"/>
              <a:gd name="connsiteY34" fmla="*/ 3487700 h 3771414"/>
              <a:gd name="connsiteX35" fmla="*/ 5167992 w 8037833"/>
              <a:gd name="connsiteY35" fmla="*/ 3491322 h 3771414"/>
              <a:gd name="connsiteX36" fmla="*/ 4987020 w 8037833"/>
              <a:gd name="connsiteY36" fmla="*/ 3448500 h 3771414"/>
              <a:gd name="connsiteX37" fmla="*/ 4890003 w 8037833"/>
              <a:gd name="connsiteY37" fmla="*/ 3457111 h 3771414"/>
              <a:gd name="connsiteX38" fmla="*/ 4856654 w 8037833"/>
              <a:gd name="connsiteY38" fmla="*/ 3469117 h 3771414"/>
              <a:gd name="connsiteX39" fmla="*/ 4800711 w 8037833"/>
              <a:gd name="connsiteY39" fmla="*/ 3488678 h 3771414"/>
              <a:gd name="connsiteX40" fmla="*/ 4761569 w 8037833"/>
              <a:gd name="connsiteY40" fmla="*/ 3525340 h 3771414"/>
              <a:gd name="connsiteX41" fmla="*/ 4713734 w 8037833"/>
              <a:gd name="connsiteY41" fmla="*/ 3532961 h 3771414"/>
              <a:gd name="connsiteX42" fmla="*/ 4699169 w 8037833"/>
              <a:gd name="connsiteY42" fmla="*/ 3506225 h 3771414"/>
              <a:gd name="connsiteX43" fmla="*/ 4649120 w 8037833"/>
              <a:gd name="connsiteY43" fmla="*/ 3523629 h 3771414"/>
              <a:gd name="connsiteX44" fmla="*/ 4573578 w 8037833"/>
              <a:gd name="connsiteY44" fmla="*/ 3553160 h 3771414"/>
              <a:gd name="connsiteX45" fmla="*/ 4529117 w 8037833"/>
              <a:gd name="connsiteY45" fmla="*/ 3562829 h 3771414"/>
              <a:gd name="connsiteX46" fmla="*/ 4408641 w 8037833"/>
              <a:gd name="connsiteY46" fmla="*/ 3597237 h 3771414"/>
              <a:gd name="connsiteX47" fmla="*/ 4288710 w 8037833"/>
              <a:gd name="connsiteY47" fmla="*/ 3637793 h 3771414"/>
              <a:gd name="connsiteX48" fmla="*/ 4234393 w 8037833"/>
              <a:gd name="connsiteY48" fmla="*/ 3691813 h 3771414"/>
              <a:gd name="connsiteX49" fmla="*/ 4227541 w 8037833"/>
              <a:gd name="connsiteY49" fmla="*/ 3694215 h 3771414"/>
              <a:gd name="connsiteX50" fmla="*/ 4208725 w 8037833"/>
              <a:gd name="connsiteY50" fmla="*/ 3692078 h 3771414"/>
              <a:gd name="connsiteX51" fmla="*/ 4201632 w 8037833"/>
              <a:gd name="connsiteY51" fmla="*/ 3689839 h 3771414"/>
              <a:gd name="connsiteX52" fmla="*/ 4191289 w 8037833"/>
              <a:gd name="connsiteY52" fmla="*/ 3689617 h 3771414"/>
              <a:gd name="connsiteX53" fmla="*/ 4191039 w 8037833"/>
              <a:gd name="connsiteY53" fmla="*/ 3690068 h 3771414"/>
              <a:gd name="connsiteX54" fmla="*/ 4181340 w 8037833"/>
              <a:gd name="connsiteY54" fmla="*/ 3688966 h 3771414"/>
              <a:gd name="connsiteX55" fmla="*/ 4133816 w 8037833"/>
              <a:gd name="connsiteY55" fmla="*/ 3677802 h 3771414"/>
              <a:gd name="connsiteX56" fmla="*/ 4071732 w 8037833"/>
              <a:gd name="connsiteY56" fmla="*/ 3719750 h 3771414"/>
              <a:gd name="connsiteX57" fmla="*/ 4045924 w 8037833"/>
              <a:gd name="connsiteY57" fmla="*/ 3726641 h 3771414"/>
              <a:gd name="connsiteX58" fmla="*/ 4032171 w 8037833"/>
              <a:gd name="connsiteY58" fmla="*/ 3732760 h 3771414"/>
              <a:gd name="connsiteX59" fmla="*/ 4031335 w 8037833"/>
              <a:gd name="connsiteY59" fmla="*/ 3734716 h 3771414"/>
              <a:gd name="connsiteX60" fmla="*/ 3985774 w 8037833"/>
              <a:gd name="connsiteY60" fmla="*/ 3723784 h 3771414"/>
              <a:gd name="connsiteX61" fmla="*/ 3979769 w 8037833"/>
              <a:gd name="connsiteY61" fmla="*/ 3726006 h 3771414"/>
              <a:gd name="connsiteX62" fmla="*/ 3950014 w 8037833"/>
              <a:gd name="connsiteY62" fmla="*/ 3714179 h 3771414"/>
              <a:gd name="connsiteX63" fmla="*/ 3934671 w 8037833"/>
              <a:gd name="connsiteY63" fmla="*/ 3710576 h 3771414"/>
              <a:gd name="connsiteX64" fmla="*/ 3930274 w 8037833"/>
              <a:gd name="connsiteY64" fmla="*/ 3704385 h 3771414"/>
              <a:gd name="connsiteX65" fmla="*/ 3907660 w 8037833"/>
              <a:gd name="connsiteY65" fmla="*/ 3701693 h 3771414"/>
              <a:gd name="connsiteX66" fmla="*/ 3905087 w 8037833"/>
              <a:gd name="connsiteY66" fmla="*/ 3703335 h 3771414"/>
              <a:gd name="connsiteX67" fmla="*/ 3886347 w 8037833"/>
              <a:gd name="connsiteY67" fmla="*/ 3693857 h 3771414"/>
              <a:gd name="connsiteX68" fmla="*/ 3870533 w 8037833"/>
              <a:gd name="connsiteY68" fmla="*/ 3677142 h 3771414"/>
              <a:gd name="connsiteX69" fmla="*/ 3678563 w 8037833"/>
              <a:gd name="connsiteY69" fmla="*/ 3681723 h 3771414"/>
              <a:gd name="connsiteX70" fmla="*/ 3511920 w 8037833"/>
              <a:gd name="connsiteY70" fmla="*/ 3609378 h 3771414"/>
              <a:gd name="connsiteX71" fmla="*/ 3407752 w 8037833"/>
              <a:gd name="connsiteY71" fmla="*/ 3613827 h 3771414"/>
              <a:gd name="connsiteX72" fmla="*/ 3373519 w 8037833"/>
              <a:gd name="connsiteY72" fmla="*/ 3653022 h 3771414"/>
              <a:gd name="connsiteX73" fmla="*/ 3114267 w 8037833"/>
              <a:gd name="connsiteY73" fmla="*/ 3626220 h 3771414"/>
              <a:gd name="connsiteX74" fmla="*/ 3048270 w 8037833"/>
              <a:gd name="connsiteY74" fmla="*/ 3637186 h 3771414"/>
              <a:gd name="connsiteX75" fmla="*/ 2989722 w 8037833"/>
              <a:gd name="connsiteY75" fmla="*/ 3610467 h 3771414"/>
              <a:gd name="connsiteX76" fmla="*/ 2965734 w 8037833"/>
              <a:gd name="connsiteY76" fmla="*/ 3622913 h 3771414"/>
              <a:gd name="connsiteX77" fmla="*/ 2961603 w 8037833"/>
              <a:gd name="connsiteY77" fmla="*/ 3625458 h 3771414"/>
              <a:gd name="connsiteX78" fmla="*/ 2944959 w 8037833"/>
              <a:gd name="connsiteY78" fmla="*/ 3626960 h 3771414"/>
              <a:gd name="connsiteX79" fmla="*/ 2940402 w 8037833"/>
              <a:gd name="connsiteY79" fmla="*/ 3638237 h 3771414"/>
              <a:gd name="connsiteX80" fmla="*/ 2915449 w 8037833"/>
              <a:gd name="connsiteY80" fmla="*/ 3648276 h 3771414"/>
              <a:gd name="connsiteX81" fmla="*/ 2884777 w 8037833"/>
              <a:gd name="connsiteY81" fmla="*/ 3648012 h 3771414"/>
              <a:gd name="connsiteX82" fmla="*/ 2739034 w 8037833"/>
              <a:gd name="connsiteY82" fmla="*/ 3634633 h 3771414"/>
              <a:gd name="connsiteX83" fmla="*/ 2651827 w 8037833"/>
              <a:gd name="connsiteY83" fmla="*/ 3633543 h 3771414"/>
              <a:gd name="connsiteX84" fmla="*/ 2618680 w 8037833"/>
              <a:gd name="connsiteY84" fmla="*/ 3643992 h 3771414"/>
              <a:gd name="connsiteX85" fmla="*/ 2572404 w 8037833"/>
              <a:gd name="connsiteY85" fmla="*/ 3651280 h 3771414"/>
              <a:gd name="connsiteX86" fmla="*/ 2490721 w 8037833"/>
              <a:gd name="connsiteY86" fmla="*/ 3672550 h 3771414"/>
              <a:gd name="connsiteX87" fmla="*/ 2381001 w 8037833"/>
              <a:gd name="connsiteY87" fmla="*/ 3686506 h 3771414"/>
              <a:gd name="connsiteX88" fmla="*/ 2301172 w 8037833"/>
              <a:gd name="connsiteY88" fmla="*/ 3650290 h 3771414"/>
              <a:gd name="connsiteX89" fmla="*/ 2294102 w 8037833"/>
              <a:gd name="connsiteY89" fmla="*/ 3658388 h 3771414"/>
              <a:gd name="connsiteX90" fmla="*/ 2238966 w 8037833"/>
              <a:gd name="connsiteY90" fmla="*/ 3656014 h 3771414"/>
              <a:gd name="connsiteX91" fmla="*/ 2046240 w 8037833"/>
              <a:gd name="connsiteY91" fmla="*/ 3591772 h 3771414"/>
              <a:gd name="connsiteX92" fmla="*/ 1938480 w 8037833"/>
              <a:gd name="connsiteY92" fmla="*/ 3588676 h 3771414"/>
              <a:gd name="connsiteX93" fmla="*/ 1900166 w 8037833"/>
              <a:gd name="connsiteY93" fmla="*/ 3596595 h 3771414"/>
              <a:gd name="connsiteX94" fmla="*/ 1835976 w 8037833"/>
              <a:gd name="connsiteY94" fmla="*/ 3609302 h 3771414"/>
              <a:gd name="connsiteX95" fmla="*/ 1787830 w 8037833"/>
              <a:gd name="connsiteY95" fmla="*/ 3641005 h 3771414"/>
              <a:gd name="connsiteX96" fmla="*/ 1734224 w 8037833"/>
              <a:gd name="connsiteY96" fmla="*/ 3642830 h 3771414"/>
              <a:gd name="connsiteX97" fmla="*/ 1721989 w 8037833"/>
              <a:gd name="connsiteY97" fmla="*/ 3614535 h 3771414"/>
              <a:gd name="connsiteX98" fmla="*/ 1664576 w 8037833"/>
              <a:gd name="connsiteY98" fmla="*/ 3625809 h 3771414"/>
              <a:gd name="connsiteX99" fmla="*/ 1577459 w 8037833"/>
              <a:gd name="connsiteY99" fmla="*/ 3646061 h 3771414"/>
              <a:gd name="connsiteX100" fmla="*/ 1527269 w 8037833"/>
              <a:gd name="connsiteY100" fmla="*/ 3650325 h 3771414"/>
              <a:gd name="connsiteX101" fmla="*/ 1390118 w 8037833"/>
              <a:gd name="connsiteY101" fmla="*/ 3670026 h 3771414"/>
              <a:gd name="connsiteX102" fmla="*/ 1252698 w 8037833"/>
              <a:gd name="connsiteY102" fmla="*/ 3695899 h 3771414"/>
              <a:gd name="connsiteX103" fmla="*/ 1171039 w 8037833"/>
              <a:gd name="connsiteY103" fmla="*/ 3745879 h 3771414"/>
              <a:gd name="connsiteX104" fmla="*/ 1058106 w 8037833"/>
              <a:gd name="connsiteY104" fmla="*/ 3763403 h 3771414"/>
              <a:gd name="connsiteX105" fmla="*/ 1039167 w 8037833"/>
              <a:gd name="connsiteY105" fmla="*/ 3771414 h 3771414"/>
              <a:gd name="connsiteX106" fmla="*/ 1012958 w 8037833"/>
              <a:gd name="connsiteY106" fmla="*/ 3766443 h 3771414"/>
              <a:gd name="connsiteX107" fmla="*/ 907906 w 8037833"/>
              <a:gd name="connsiteY107" fmla="*/ 3744915 h 3771414"/>
              <a:gd name="connsiteX108" fmla="*/ 825226 w 8037833"/>
              <a:gd name="connsiteY108" fmla="*/ 3713606 h 3771414"/>
              <a:gd name="connsiteX109" fmla="*/ 722264 w 8037833"/>
              <a:gd name="connsiteY109" fmla="*/ 3734849 h 3771414"/>
              <a:gd name="connsiteX110" fmla="*/ 659460 w 8037833"/>
              <a:gd name="connsiteY110" fmla="*/ 3727666 h 3771414"/>
              <a:gd name="connsiteX111" fmla="*/ 556552 w 8037833"/>
              <a:gd name="connsiteY111" fmla="*/ 3685171 h 3771414"/>
              <a:gd name="connsiteX112" fmla="*/ 421042 w 8037833"/>
              <a:gd name="connsiteY112" fmla="*/ 3697149 h 3771414"/>
              <a:gd name="connsiteX113" fmla="*/ 393295 w 8037833"/>
              <a:gd name="connsiteY113" fmla="*/ 3740334 h 3771414"/>
              <a:gd name="connsiteX114" fmla="*/ 355918 w 8037833"/>
              <a:gd name="connsiteY114" fmla="*/ 3766409 h 3771414"/>
              <a:gd name="connsiteX115" fmla="*/ 339711 w 8037833"/>
              <a:gd name="connsiteY115" fmla="*/ 3705479 h 3771414"/>
              <a:gd name="connsiteX116" fmla="*/ 222239 w 8037833"/>
              <a:gd name="connsiteY116" fmla="*/ 3659572 h 3771414"/>
              <a:gd name="connsiteX117" fmla="*/ 163578 w 8037833"/>
              <a:gd name="connsiteY117" fmla="*/ 3643529 h 3771414"/>
              <a:gd name="connsiteX118" fmla="*/ 72220 w 8037833"/>
              <a:gd name="connsiteY118" fmla="*/ 3632509 h 3771414"/>
              <a:gd name="connsiteX119" fmla="*/ 44395 w 8037833"/>
              <a:gd name="connsiteY119" fmla="*/ 3626692 h 3771414"/>
              <a:gd name="connsiteX120" fmla="*/ 1962 w 8037833"/>
              <a:gd name="connsiteY120" fmla="*/ 3623185 h 3771414"/>
              <a:gd name="connsiteX121" fmla="*/ 0 w 8037833"/>
              <a:gd name="connsiteY121" fmla="*/ 3622498 h 3771414"/>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11920 w 8037833"/>
              <a:gd name="connsiteY70" fmla="*/ 3622141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381001 w 8037833"/>
              <a:gd name="connsiteY87" fmla="*/ 369926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84923 w 8037833"/>
              <a:gd name="connsiteY22" fmla="*/ 3378131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33643 w 8037833"/>
              <a:gd name="connsiteY18" fmla="*/ 3348176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60989 w 8037833"/>
              <a:gd name="connsiteY17" fmla="*/ 342418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869803 w 8037833"/>
              <a:gd name="connsiteY14" fmla="*/ 3320289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607062 w 8037833"/>
              <a:gd name="connsiteY6" fmla="*/ 308767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807644 w 8037833"/>
              <a:gd name="connsiteY5" fmla="*/ 3098770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88710 w 8037833"/>
              <a:gd name="connsiteY47" fmla="*/ 3650556 h 3784177"/>
              <a:gd name="connsiteX48" fmla="*/ 4234393 w 8037833"/>
              <a:gd name="connsiteY48" fmla="*/ 3704576 h 3784177"/>
              <a:gd name="connsiteX49" fmla="*/ 4227541 w 8037833"/>
              <a:gd name="connsiteY49" fmla="*/ 3706978 h 3784177"/>
              <a:gd name="connsiteX50" fmla="*/ 4208725 w 8037833"/>
              <a:gd name="connsiteY50" fmla="*/ 3704841 h 3784177"/>
              <a:gd name="connsiteX51" fmla="*/ 4201632 w 8037833"/>
              <a:gd name="connsiteY51" fmla="*/ 3702602 h 3784177"/>
              <a:gd name="connsiteX52" fmla="*/ 4191289 w 8037833"/>
              <a:gd name="connsiteY52" fmla="*/ 3702380 h 3784177"/>
              <a:gd name="connsiteX53" fmla="*/ 4191039 w 8037833"/>
              <a:gd name="connsiteY53" fmla="*/ 3702831 h 3784177"/>
              <a:gd name="connsiteX54" fmla="*/ 4181340 w 8037833"/>
              <a:gd name="connsiteY54" fmla="*/ 3701729 h 3784177"/>
              <a:gd name="connsiteX55" fmla="*/ 4133816 w 8037833"/>
              <a:gd name="connsiteY55" fmla="*/ 3690565 h 3784177"/>
              <a:gd name="connsiteX56" fmla="*/ 4071732 w 8037833"/>
              <a:gd name="connsiteY56" fmla="*/ 3732513 h 3784177"/>
              <a:gd name="connsiteX57" fmla="*/ 4045924 w 8037833"/>
              <a:gd name="connsiteY57" fmla="*/ 3739404 h 3784177"/>
              <a:gd name="connsiteX58" fmla="*/ 4032171 w 8037833"/>
              <a:gd name="connsiteY58" fmla="*/ 3745523 h 3784177"/>
              <a:gd name="connsiteX59" fmla="*/ 4031335 w 8037833"/>
              <a:gd name="connsiteY59" fmla="*/ 3747479 h 3784177"/>
              <a:gd name="connsiteX60" fmla="*/ 3985774 w 8037833"/>
              <a:gd name="connsiteY60" fmla="*/ 3736547 h 3784177"/>
              <a:gd name="connsiteX61" fmla="*/ 3979769 w 8037833"/>
              <a:gd name="connsiteY61" fmla="*/ 3738769 h 3784177"/>
              <a:gd name="connsiteX62" fmla="*/ 3950014 w 8037833"/>
              <a:gd name="connsiteY62" fmla="*/ 3726942 h 3784177"/>
              <a:gd name="connsiteX63" fmla="*/ 3934671 w 8037833"/>
              <a:gd name="connsiteY63" fmla="*/ 3723339 h 3784177"/>
              <a:gd name="connsiteX64" fmla="*/ 3930274 w 8037833"/>
              <a:gd name="connsiteY64" fmla="*/ 3717148 h 3784177"/>
              <a:gd name="connsiteX65" fmla="*/ 3907660 w 8037833"/>
              <a:gd name="connsiteY65" fmla="*/ 3714456 h 3784177"/>
              <a:gd name="connsiteX66" fmla="*/ 3905087 w 8037833"/>
              <a:gd name="connsiteY66" fmla="*/ 3716098 h 3784177"/>
              <a:gd name="connsiteX67" fmla="*/ 3886347 w 8037833"/>
              <a:gd name="connsiteY67" fmla="*/ 3706620 h 3784177"/>
              <a:gd name="connsiteX68" fmla="*/ 3870533 w 8037833"/>
              <a:gd name="connsiteY68" fmla="*/ 3689905 h 3784177"/>
              <a:gd name="connsiteX69" fmla="*/ 3678563 w 8037833"/>
              <a:gd name="connsiteY69" fmla="*/ 3694486 h 3784177"/>
              <a:gd name="connsiteX70" fmla="*/ 3524121 w 8037833"/>
              <a:gd name="connsiteY70" fmla="*/ 3642736 h 3784177"/>
              <a:gd name="connsiteX71" fmla="*/ 3407752 w 8037833"/>
              <a:gd name="connsiteY71" fmla="*/ 3626590 h 3784177"/>
              <a:gd name="connsiteX72" fmla="*/ 3373519 w 8037833"/>
              <a:gd name="connsiteY72" fmla="*/ 3665785 h 3784177"/>
              <a:gd name="connsiteX73" fmla="*/ 3114267 w 8037833"/>
              <a:gd name="connsiteY73" fmla="*/ 3638983 h 3784177"/>
              <a:gd name="connsiteX74" fmla="*/ 3048270 w 8037833"/>
              <a:gd name="connsiteY74" fmla="*/ 3649949 h 3784177"/>
              <a:gd name="connsiteX75" fmla="*/ 2989722 w 8037833"/>
              <a:gd name="connsiteY75" fmla="*/ 3623230 h 3784177"/>
              <a:gd name="connsiteX76" fmla="*/ 2965734 w 8037833"/>
              <a:gd name="connsiteY76" fmla="*/ 3635676 h 3784177"/>
              <a:gd name="connsiteX77" fmla="*/ 2961603 w 8037833"/>
              <a:gd name="connsiteY77" fmla="*/ 3638221 h 3784177"/>
              <a:gd name="connsiteX78" fmla="*/ 2944959 w 8037833"/>
              <a:gd name="connsiteY78" fmla="*/ 3639723 h 3784177"/>
              <a:gd name="connsiteX79" fmla="*/ 2940402 w 8037833"/>
              <a:gd name="connsiteY79" fmla="*/ 3651000 h 3784177"/>
              <a:gd name="connsiteX80" fmla="*/ 2915449 w 8037833"/>
              <a:gd name="connsiteY80" fmla="*/ 3661039 h 3784177"/>
              <a:gd name="connsiteX81" fmla="*/ 2884777 w 8037833"/>
              <a:gd name="connsiteY81" fmla="*/ 3660775 h 3784177"/>
              <a:gd name="connsiteX82" fmla="*/ 2739034 w 8037833"/>
              <a:gd name="connsiteY82" fmla="*/ 3647396 h 3784177"/>
              <a:gd name="connsiteX83" fmla="*/ 2651827 w 8037833"/>
              <a:gd name="connsiteY83" fmla="*/ 3646306 h 3784177"/>
              <a:gd name="connsiteX84" fmla="*/ 2618680 w 8037833"/>
              <a:gd name="connsiteY84" fmla="*/ 3656755 h 3784177"/>
              <a:gd name="connsiteX85" fmla="*/ 2572404 w 8037833"/>
              <a:gd name="connsiteY85" fmla="*/ 3664043 h 3784177"/>
              <a:gd name="connsiteX86" fmla="*/ 2490721 w 8037833"/>
              <a:gd name="connsiteY86" fmla="*/ 3685313 h 3784177"/>
              <a:gd name="connsiteX87" fmla="*/ 2423704 w 8037833"/>
              <a:gd name="connsiteY87" fmla="*/ 3658079 h 3784177"/>
              <a:gd name="connsiteX88" fmla="*/ 2301172 w 8037833"/>
              <a:gd name="connsiteY88" fmla="*/ 3663053 h 3784177"/>
              <a:gd name="connsiteX89" fmla="*/ 2294102 w 8037833"/>
              <a:gd name="connsiteY89" fmla="*/ 3671151 h 3784177"/>
              <a:gd name="connsiteX90" fmla="*/ 2238966 w 8037833"/>
              <a:gd name="connsiteY90" fmla="*/ 3668777 h 3784177"/>
              <a:gd name="connsiteX91" fmla="*/ 2046240 w 8037833"/>
              <a:gd name="connsiteY91" fmla="*/ 3604535 h 3784177"/>
              <a:gd name="connsiteX92" fmla="*/ 1938480 w 8037833"/>
              <a:gd name="connsiteY92" fmla="*/ 3601439 h 3784177"/>
              <a:gd name="connsiteX93" fmla="*/ 1900166 w 8037833"/>
              <a:gd name="connsiteY93" fmla="*/ 3609358 h 3784177"/>
              <a:gd name="connsiteX94" fmla="*/ 1835976 w 8037833"/>
              <a:gd name="connsiteY94" fmla="*/ 3622065 h 3784177"/>
              <a:gd name="connsiteX95" fmla="*/ 1787830 w 8037833"/>
              <a:gd name="connsiteY95" fmla="*/ 3653768 h 3784177"/>
              <a:gd name="connsiteX96" fmla="*/ 1734224 w 8037833"/>
              <a:gd name="connsiteY96" fmla="*/ 3655593 h 3784177"/>
              <a:gd name="connsiteX97" fmla="*/ 1721989 w 8037833"/>
              <a:gd name="connsiteY97" fmla="*/ 3627298 h 3784177"/>
              <a:gd name="connsiteX98" fmla="*/ 1664576 w 8037833"/>
              <a:gd name="connsiteY98" fmla="*/ 3638572 h 3784177"/>
              <a:gd name="connsiteX99" fmla="*/ 1577459 w 8037833"/>
              <a:gd name="connsiteY99" fmla="*/ 3658824 h 3784177"/>
              <a:gd name="connsiteX100" fmla="*/ 1527269 w 8037833"/>
              <a:gd name="connsiteY100" fmla="*/ 3663088 h 3784177"/>
              <a:gd name="connsiteX101" fmla="*/ 1390118 w 8037833"/>
              <a:gd name="connsiteY101" fmla="*/ 3682789 h 3784177"/>
              <a:gd name="connsiteX102" fmla="*/ 1252698 w 8037833"/>
              <a:gd name="connsiteY102" fmla="*/ 3708662 h 3784177"/>
              <a:gd name="connsiteX103" fmla="*/ 1171039 w 8037833"/>
              <a:gd name="connsiteY103" fmla="*/ 3758642 h 3784177"/>
              <a:gd name="connsiteX104" fmla="*/ 1058106 w 8037833"/>
              <a:gd name="connsiteY104" fmla="*/ 3776166 h 3784177"/>
              <a:gd name="connsiteX105" fmla="*/ 1039167 w 8037833"/>
              <a:gd name="connsiteY105" fmla="*/ 3784177 h 3784177"/>
              <a:gd name="connsiteX106" fmla="*/ 1012958 w 8037833"/>
              <a:gd name="connsiteY106" fmla="*/ 3779206 h 3784177"/>
              <a:gd name="connsiteX107" fmla="*/ 907906 w 8037833"/>
              <a:gd name="connsiteY107" fmla="*/ 3757678 h 3784177"/>
              <a:gd name="connsiteX108" fmla="*/ 825226 w 8037833"/>
              <a:gd name="connsiteY108" fmla="*/ 3726369 h 3784177"/>
              <a:gd name="connsiteX109" fmla="*/ 722264 w 8037833"/>
              <a:gd name="connsiteY109" fmla="*/ 3747612 h 3784177"/>
              <a:gd name="connsiteX110" fmla="*/ 659460 w 8037833"/>
              <a:gd name="connsiteY110" fmla="*/ 3740429 h 3784177"/>
              <a:gd name="connsiteX111" fmla="*/ 556552 w 8037833"/>
              <a:gd name="connsiteY111" fmla="*/ 3697934 h 3784177"/>
              <a:gd name="connsiteX112" fmla="*/ 421042 w 8037833"/>
              <a:gd name="connsiteY112" fmla="*/ 3709912 h 3784177"/>
              <a:gd name="connsiteX113" fmla="*/ 393295 w 8037833"/>
              <a:gd name="connsiteY113" fmla="*/ 3753097 h 3784177"/>
              <a:gd name="connsiteX114" fmla="*/ 355918 w 8037833"/>
              <a:gd name="connsiteY114" fmla="*/ 3779172 h 3784177"/>
              <a:gd name="connsiteX115" fmla="*/ 339711 w 8037833"/>
              <a:gd name="connsiteY115" fmla="*/ 3718242 h 3784177"/>
              <a:gd name="connsiteX116" fmla="*/ 222239 w 8037833"/>
              <a:gd name="connsiteY116" fmla="*/ 3672335 h 3784177"/>
              <a:gd name="connsiteX117" fmla="*/ 163578 w 8037833"/>
              <a:gd name="connsiteY117" fmla="*/ 3656292 h 3784177"/>
              <a:gd name="connsiteX118" fmla="*/ 72220 w 8037833"/>
              <a:gd name="connsiteY118" fmla="*/ 3645272 h 3784177"/>
              <a:gd name="connsiteX119" fmla="*/ 44395 w 8037833"/>
              <a:gd name="connsiteY119" fmla="*/ 3639455 h 3784177"/>
              <a:gd name="connsiteX120" fmla="*/ 1962 w 8037833"/>
              <a:gd name="connsiteY120" fmla="*/ 3635948 h 3784177"/>
              <a:gd name="connsiteX121" fmla="*/ 0 w 8037833"/>
              <a:gd name="connsiteY121" fmla="*/ 3635261 h 3784177"/>
              <a:gd name="connsiteX122" fmla="*/ 0 w 8037833"/>
              <a:gd name="connsiteY12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234393 w 8037833"/>
              <a:gd name="connsiteY47" fmla="*/ 3704576 h 3784177"/>
              <a:gd name="connsiteX48" fmla="*/ 4227541 w 8037833"/>
              <a:gd name="connsiteY48" fmla="*/ 3706978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823683"/>
              <a:gd name="connsiteX1" fmla="*/ 8037833 w 8037833"/>
              <a:gd name="connsiteY1" fmla="*/ 0 h 3823683"/>
              <a:gd name="connsiteX2" fmla="*/ 8037833 w 8037833"/>
              <a:gd name="connsiteY2" fmla="*/ 3123098 h 3823683"/>
              <a:gd name="connsiteX3" fmla="*/ 8034343 w 8037833"/>
              <a:gd name="connsiteY3" fmla="*/ 3122573 h 3823683"/>
              <a:gd name="connsiteX4" fmla="*/ 7877229 w 8037833"/>
              <a:gd name="connsiteY4" fmla="*/ 3143819 h 3823683"/>
              <a:gd name="connsiteX5" fmla="*/ 7752740 w 8037833"/>
              <a:gd name="connsiteY5" fmla="*/ 3181149 h 3823683"/>
              <a:gd name="connsiteX6" fmla="*/ 7588760 w 8037833"/>
              <a:gd name="connsiteY6" fmla="*/ 3183782 h 3823683"/>
              <a:gd name="connsiteX7" fmla="*/ 7351256 w 8037833"/>
              <a:gd name="connsiteY7" fmla="*/ 3276296 h 3823683"/>
              <a:gd name="connsiteX8" fmla="*/ 7241630 w 8037833"/>
              <a:gd name="connsiteY8" fmla="*/ 3258619 h 3823683"/>
              <a:gd name="connsiteX9" fmla="*/ 7197338 w 8037833"/>
              <a:gd name="connsiteY9" fmla="*/ 3224751 h 3823683"/>
              <a:gd name="connsiteX10" fmla="*/ 7180777 w 8037833"/>
              <a:gd name="connsiteY10" fmla="*/ 3222826 h 3823683"/>
              <a:gd name="connsiteX11" fmla="*/ 7146896 w 8037833"/>
              <a:gd name="connsiteY11" fmla="*/ 3256975 h 3823683"/>
              <a:gd name="connsiteX12" fmla="*/ 7101771 w 8037833"/>
              <a:gd name="connsiteY12" fmla="*/ 3257015 h 3823683"/>
              <a:gd name="connsiteX13" fmla="*/ 7047844 w 8037833"/>
              <a:gd name="connsiteY13" fmla="*/ 3303791 h 3823683"/>
              <a:gd name="connsiteX14" fmla="*/ 6912506 w 8037833"/>
              <a:gd name="connsiteY14" fmla="*/ 3361478 h 3823683"/>
              <a:gd name="connsiteX15" fmla="*/ 6819463 w 8037833"/>
              <a:gd name="connsiteY15" fmla="*/ 3368624 h 3823683"/>
              <a:gd name="connsiteX16" fmla="*/ 6797198 w 8037833"/>
              <a:gd name="connsiteY16" fmla="*/ 3378256 h 3823683"/>
              <a:gd name="connsiteX17" fmla="*/ 6718286 w 8037833"/>
              <a:gd name="connsiteY17" fmla="*/ 3382997 h 3823683"/>
              <a:gd name="connsiteX18" fmla="*/ 6609242 w 8037833"/>
              <a:gd name="connsiteY18" fmla="*/ 3355040 h 3823683"/>
              <a:gd name="connsiteX19" fmla="*/ 6462092 w 8037833"/>
              <a:gd name="connsiteY19" fmla="*/ 3373529 h 3823683"/>
              <a:gd name="connsiteX20" fmla="*/ 6303479 w 8037833"/>
              <a:gd name="connsiteY20" fmla="*/ 3319842 h 3823683"/>
              <a:gd name="connsiteX21" fmla="*/ 6210639 w 8037833"/>
              <a:gd name="connsiteY21" fmla="*/ 3335546 h 3823683"/>
              <a:gd name="connsiteX22" fmla="*/ 6111718 w 8037833"/>
              <a:gd name="connsiteY22" fmla="*/ 3357536 h 3823683"/>
              <a:gd name="connsiteX23" fmla="*/ 5949057 w 8037833"/>
              <a:gd name="connsiteY23" fmla="*/ 3379652 h 3823683"/>
              <a:gd name="connsiteX24" fmla="*/ 5891274 w 8037833"/>
              <a:gd name="connsiteY24" fmla="*/ 3397681 h 3823683"/>
              <a:gd name="connsiteX25" fmla="*/ 5835383 w 8037833"/>
              <a:gd name="connsiteY25" fmla="*/ 3377529 h 3823683"/>
              <a:gd name="connsiteX26" fmla="*/ 5746050 w 8037833"/>
              <a:gd name="connsiteY26" fmla="*/ 3426142 h 3823683"/>
              <a:gd name="connsiteX27" fmla="*/ 5613670 w 8037833"/>
              <a:gd name="connsiteY27" fmla="*/ 3428671 h 3823683"/>
              <a:gd name="connsiteX28" fmla="*/ 5535334 w 8037833"/>
              <a:gd name="connsiteY28" fmla="*/ 3437044 h 3823683"/>
              <a:gd name="connsiteX29" fmla="*/ 5506940 w 8037833"/>
              <a:gd name="connsiteY29" fmla="*/ 3450999 h 3823683"/>
              <a:gd name="connsiteX30" fmla="*/ 5466372 w 8037833"/>
              <a:gd name="connsiteY30" fmla="*/ 3463245 h 3823683"/>
              <a:gd name="connsiteX31" fmla="*/ 5395833 w 8037833"/>
              <a:gd name="connsiteY31" fmla="*/ 3493194 h 3823683"/>
              <a:gd name="connsiteX32" fmla="*/ 5299224 w 8037833"/>
              <a:gd name="connsiteY32" fmla="*/ 3518930 h 3823683"/>
              <a:gd name="connsiteX33" fmla="*/ 5223043 w 8037833"/>
              <a:gd name="connsiteY33" fmla="*/ 3491664 h 3823683"/>
              <a:gd name="connsiteX34" fmla="*/ 5217733 w 8037833"/>
              <a:gd name="connsiteY34" fmla="*/ 3500463 h 3823683"/>
              <a:gd name="connsiteX35" fmla="*/ 5167992 w 8037833"/>
              <a:gd name="connsiteY35" fmla="*/ 3504085 h 3823683"/>
              <a:gd name="connsiteX36" fmla="*/ 4987020 w 8037833"/>
              <a:gd name="connsiteY36" fmla="*/ 3461263 h 3823683"/>
              <a:gd name="connsiteX37" fmla="*/ 4890003 w 8037833"/>
              <a:gd name="connsiteY37" fmla="*/ 3469874 h 3823683"/>
              <a:gd name="connsiteX38" fmla="*/ 4856654 w 8037833"/>
              <a:gd name="connsiteY38" fmla="*/ 3481880 h 3823683"/>
              <a:gd name="connsiteX39" fmla="*/ 4800711 w 8037833"/>
              <a:gd name="connsiteY39" fmla="*/ 3501441 h 3823683"/>
              <a:gd name="connsiteX40" fmla="*/ 4761569 w 8037833"/>
              <a:gd name="connsiteY40" fmla="*/ 3538103 h 3823683"/>
              <a:gd name="connsiteX41" fmla="*/ 4713734 w 8037833"/>
              <a:gd name="connsiteY41" fmla="*/ 3545724 h 3823683"/>
              <a:gd name="connsiteX42" fmla="*/ 4699169 w 8037833"/>
              <a:gd name="connsiteY42" fmla="*/ 3518988 h 3823683"/>
              <a:gd name="connsiteX43" fmla="*/ 4649120 w 8037833"/>
              <a:gd name="connsiteY43" fmla="*/ 3536392 h 3823683"/>
              <a:gd name="connsiteX44" fmla="*/ 4573578 w 8037833"/>
              <a:gd name="connsiteY44" fmla="*/ 3565923 h 3823683"/>
              <a:gd name="connsiteX45" fmla="*/ 4529117 w 8037833"/>
              <a:gd name="connsiteY45" fmla="*/ 3575592 h 3823683"/>
              <a:gd name="connsiteX46" fmla="*/ 4408641 w 8037833"/>
              <a:gd name="connsiteY46" fmla="*/ 3610000 h 3823683"/>
              <a:gd name="connsiteX47" fmla="*/ 4234393 w 8037833"/>
              <a:gd name="connsiteY47" fmla="*/ 3704576 h 3823683"/>
              <a:gd name="connsiteX48" fmla="*/ 4258044 w 8037833"/>
              <a:gd name="connsiteY48" fmla="*/ 3823683 h 3823683"/>
              <a:gd name="connsiteX49" fmla="*/ 4208725 w 8037833"/>
              <a:gd name="connsiteY49" fmla="*/ 3704841 h 3823683"/>
              <a:gd name="connsiteX50" fmla="*/ 4201632 w 8037833"/>
              <a:gd name="connsiteY50" fmla="*/ 3702602 h 3823683"/>
              <a:gd name="connsiteX51" fmla="*/ 4191289 w 8037833"/>
              <a:gd name="connsiteY51" fmla="*/ 3702380 h 3823683"/>
              <a:gd name="connsiteX52" fmla="*/ 4191039 w 8037833"/>
              <a:gd name="connsiteY52" fmla="*/ 3702831 h 3823683"/>
              <a:gd name="connsiteX53" fmla="*/ 4181340 w 8037833"/>
              <a:gd name="connsiteY53" fmla="*/ 3701729 h 3823683"/>
              <a:gd name="connsiteX54" fmla="*/ 4133816 w 8037833"/>
              <a:gd name="connsiteY54" fmla="*/ 3690565 h 3823683"/>
              <a:gd name="connsiteX55" fmla="*/ 4071732 w 8037833"/>
              <a:gd name="connsiteY55" fmla="*/ 3732513 h 3823683"/>
              <a:gd name="connsiteX56" fmla="*/ 4045924 w 8037833"/>
              <a:gd name="connsiteY56" fmla="*/ 3739404 h 3823683"/>
              <a:gd name="connsiteX57" fmla="*/ 4032171 w 8037833"/>
              <a:gd name="connsiteY57" fmla="*/ 3745523 h 3823683"/>
              <a:gd name="connsiteX58" fmla="*/ 4031335 w 8037833"/>
              <a:gd name="connsiteY58" fmla="*/ 3747479 h 3823683"/>
              <a:gd name="connsiteX59" fmla="*/ 3985774 w 8037833"/>
              <a:gd name="connsiteY59" fmla="*/ 3736547 h 3823683"/>
              <a:gd name="connsiteX60" fmla="*/ 3979769 w 8037833"/>
              <a:gd name="connsiteY60" fmla="*/ 3738769 h 3823683"/>
              <a:gd name="connsiteX61" fmla="*/ 3950014 w 8037833"/>
              <a:gd name="connsiteY61" fmla="*/ 3726942 h 3823683"/>
              <a:gd name="connsiteX62" fmla="*/ 3934671 w 8037833"/>
              <a:gd name="connsiteY62" fmla="*/ 3723339 h 3823683"/>
              <a:gd name="connsiteX63" fmla="*/ 3930274 w 8037833"/>
              <a:gd name="connsiteY63" fmla="*/ 3717148 h 3823683"/>
              <a:gd name="connsiteX64" fmla="*/ 3907660 w 8037833"/>
              <a:gd name="connsiteY64" fmla="*/ 3714456 h 3823683"/>
              <a:gd name="connsiteX65" fmla="*/ 3905087 w 8037833"/>
              <a:gd name="connsiteY65" fmla="*/ 3716098 h 3823683"/>
              <a:gd name="connsiteX66" fmla="*/ 3886347 w 8037833"/>
              <a:gd name="connsiteY66" fmla="*/ 3706620 h 3823683"/>
              <a:gd name="connsiteX67" fmla="*/ 3870533 w 8037833"/>
              <a:gd name="connsiteY67" fmla="*/ 3689905 h 3823683"/>
              <a:gd name="connsiteX68" fmla="*/ 3678563 w 8037833"/>
              <a:gd name="connsiteY68" fmla="*/ 3694486 h 3823683"/>
              <a:gd name="connsiteX69" fmla="*/ 3524121 w 8037833"/>
              <a:gd name="connsiteY69" fmla="*/ 3642736 h 3823683"/>
              <a:gd name="connsiteX70" fmla="*/ 3407752 w 8037833"/>
              <a:gd name="connsiteY70" fmla="*/ 3626590 h 3823683"/>
              <a:gd name="connsiteX71" fmla="*/ 3373519 w 8037833"/>
              <a:gd name="connsiteY71" fmla="*/ 3665785 h 3823683"/>
              <a:gd name="connsiteX72" fmla="*/ 3114267 w 8037833"/>
              <a:gd name="connsiteY72" fmla="*/ 3638983 h 3823683"/>
              <a:gd name="connsiteX73" fmla="*/ 3048270 w 8037833"/>
              <a:gd name="connsiteY73" fmla="*/ 3649949 h 3823683"/>
              <a:gd name="connsiteX74" fmla="*/ 2989722 w 8037833"/>
              <a:gd name="connsiteY74" fmla="*/ 3623230 h 3823683"/>
              <a:gd name="connsiteX75" fmla="*/ 2965734 w 8037833"/>
              <a:gd name="connsiteY75" fmla="*/ 3635676 h 3823683"/>
              <a:gd name="connsiteX76" fmla="*/ 2961603 w 8037833"/>
              <a:gd name="connsiteY76" fmla="*/ 3638221 h 3823683"/>
              <a:gd name="connsiteX77" fmla="*/ 2944959 w 8037833"/>
              <a:gd name="connsiteY77" fmla="*/ 3639723 h 3823683"/>
              <a:gd name="connsiteX78" fmla="*/ 2940402 w 8037833"/>
              <a:gd name="connsiteY78" fmla="*/ 3651000 h 3823683"/>
              <a:gd name="connsiteX79" fmla="*/ 2915449 w 8037833"/>
              <a:gd name="connsiteY79" fmla="*/ 3661039 h 3823683"/>
              <a:gd name="connsiteX80" fmla="*/ 2884777 w 8037833"/>
              <a:gd name="connsiteY80" fmla="*/ 3660775 h 3823683"/>
              <a:gd name="connsiteX81" fmla="*/ 2739034 w 8037833"/>
              <a:gd name="connsiteY81" fmla="*/ 3647396 h 3823683"/>
              <a:gd name="connsiteX82" fmla="*/ 2651827 w 8037833"/>
              <a:gd name="connsiteY82" fmla="*/ 3646306 h 3823683"/>
              <a:gd name="connsiteX83" fmla="*/ 2618680 w 8037833"/>
              <a:gd name="connsiteY83" fmla="*/ 3656755 h 3823683"/>
              <a:gd name="connsiteX84" fmla="*/ 2572404 w 8037833"/>
              <a:gd name="connsiteY84" fmla="*/ 3664043 h 3823683"/>
              <a:gd name="connsiteX85" fmla="*/ 2490721 w 8037833"/>
              <a:gd name="connsiteY85" fmla="*/ 3685313 h 3823683"/>
              <a:gd name="connsiteX86" fmla="*/ 2423704 w 8037833"/>
              <a:gd name="connsiteY86" fmla="*/ 3658079 h 3823683"/>
              <a:gd name="connsiteX87" fmla="*/ 2301172 w 8037833"/>
              <a:gd name="connsiteY87" fmla="*/ 3663053 h 3823683"/>
              <a:gd name="connsiteX88" fmla="*/ 2294102 w 8037833"/>
              <a:gd name="connsiteY88" fmla="*/ 3671151 h 3823683"/>
              <a:gd name="connsiteX89" fmla="*/ 2238966 w 8037833"/>
              <a:gd name="connsiteY89" fmla="*/ 3668777 h 3823683"/>
              <a:gd name="connsiteX90" fmla="*/ 2046240 w 8037833"/>
              <a:gd name="connsiteY90" fmla="*/ 3604535 h 3823683"/>
              <a:gd name="connsiteX91" fmla="*/ 1938480 w 8037833"/>
              <a:gd name="connsiteY91" fmla="*/ 3601439 h 3823683"/>
              <a:gd name="connsiteX92" fmla="*/ 1900166 w 8037833"/>
              <a:gd name="connsiteY92" fmla="*/ 3609358 h 3823683"/>
              <a:gd name="connsiteX93" fmla="*/ 1835976 w 8037833"/>
              <a:gd name="connsiteY93" fmla="*/ 3622065 h 3823683"/>
              <a:gd name="connsiteX94" fmla="*/ 1787830 w 8037833"/>
              <a:gd name="connsiteY94" fmla="*/ 3653768 h 3823683"/>
              <a:gd name="connsiteX95" fmla="*/ 1734224 w 8037833"/>
              <a:gd name="connsiteY95" fmla="*/ 3655593 h 3823683"/>
              <a:gd name="connsiteX96" fmla="*/ 1721989 w 8037833"/>
              <a:gd name="connsiteY96" fmla="*/ 3627298 h 3823683"/>
              <a:gd name="connsiteX97" fmla="*/ 1664576 w 8037833"/>
              <a:gd name="connsiteY97" fmla="*/ 3638572 h 3823683"/>
              <a:gd name="connsiteX98" fmla="*/ 1577459 w 8037833"/>
              <a:gd name="connsiteY98" fmla="*/ 3658824 h 3823683"/>
              <a:gd name="connsiteX99" fmla="*/ 1527269 w 8037833"/>
              <a:gd name="connsiteY99" fmla="*/ 3663088 h 3823683"/>
              <a:gd name="connsiteX100" fmla="*/ 1390118 w 8037833"/>
              <a:gd name="connsiteY100" fmla="*/ 3682789 h 3823683"/>
              <a:gd name="connsiteX101" fmla="*/ 1252698 w 8037833"/>
              <a:gd name="connsiteY101" fmla="*/ 3708662 h 3823683"/>
              <a:gd name="connsiteX102" fmla="*/ 1171039 w 8037833"/>
              <a:gd name="connsiteY102" fmla="*/ 3758642 h 3823683"/>
              <a:gd name="connsiteX103" fmla="*/ 1058106 w 8037833"/>
              <a:gd name="connsiteY103" fmla="*/ 3776166 h 3823683"/>
              <a:gd name="connsiteX104" fmla="*/ 1039167 w 8037833"/>
              <a:gd name="connsiteY104" fmla="*/ 3784177 h 3823683"/>
              <a:gd name="connsiteX105" fmla="*/ 1012958 w 8037833"/>
              <a:gd name="connsiteY105" fmla="*/ 3779206 h 3823683"/>
              <a:gd name="connsiteX106" fmla="*/ 907906 w 8037833"/>
              <a:gd name="connsiteY106" fmla="*/ 3757678 h 3823683"/>
              <a:gd name="connsiteX107" fmla="*/ 825226 w 8037833"/>
              <a:gd name="connsiteY107" fmla="*/ 3726369 h 3823683"/>
              <a:gd name="connsiteX108" fmla="*/ 722264 w 8037833"/>
              <a:gd name="connsiteY108" fmla="*/ 3747612 h 3823683"/>
              <a:gd name="connsiteX109" fmla="*/ 659460 w 8037833"/>
              <a:gd name="connsiteY109" fmla="*/ 3740429 h 3823683"/>
              <a:gd name="connsiteX110" fmla="*/ 556552 w 8037833"/>
              <a:gd name="connsiteY110" fmla="*/ 3697934 h 3823683"/>
              <a:gd name="connsiteX111" fmla="*/ 421042 w 8037833"/>
              <a:gd name="connsiteY111" fmla="*/ 3709912 h 3823683"/>
              <a:gd name="connsiteX112" fmla="*/ 393295 w 8037833"/>
              <a:gd name="connsiteY112" fmla="*/ 3753097 h 3823683"/>
              <a:gd name="connsiteX113" fmla="*/ 355918 w 8037833"/>
              <a:gd name="connsiteY113" fmla="*/ 3779172 h 3823683"/>
              <a:gd name="connsiteX114" fmla="*/ 339711 w 8037833"/>
              <a:gd name="connsiteY114" fmla="*/ 3718242 h 3823683"/>
              <a:gd name="connsiteX115" fmla="*/ 222239 w 8037833"/>
              <a:gd name="connsiteY115" fmla="*/ 3672335 h 3823683"/>
              <a:gd name="connsiteX116" fmla="*/ 163578 w 8037833"/>
              <a:gd name="connsiteY116" fmla="*/ 3656292 h 3823683"/>
              <a:gd name="connsiteX117" fmla="*/ 72220 w 8037833"/>
              <a:gd name="connsiteY117" fmla="*/ 3645272 h 3823683"/>
              <a:gd name="connsiteX118" fmla="*/ 44395 w 8037833"/>
              <a:gd name="connsiteY118" fmla="*/ 3639455 h 3823683"/>
              <a:gd name="connsiteX119" fmla="*/ 1962 w 8037833"/>
              <a:gd name="connsiteY119" fmla="*/ 3635948 h 3823683"/>
              <a:gd name="connsiteX120" fmla="*/ 0 w 8037833"/>
              <a:gd name="connsiteY120" fmla="*/ 3635261 h 3823683"/>
              <a:gd name="connsiteX121" fmla="*/ 0 w 8037833"/>
              <a:gd name="connsiteY121" fmla="*/ 12763 h 3823683"/>
              <a:gd name="connsiteX0" fmla="*/ 0 w 8037833"/>
              <a:gd name="connsiteY0" fmla="*/ 12763 h 3823683"/>
              <a:gd name="connsiteX1" fmla="*/ 8037833 w 8037833"/>
              <a:gd name="connsiteY1" fmla="*/ 0 h 3823683"/>
              <a:gd name="connsiteX2" fmla="*/ 8037833 w 8037833"/>
              <a:gd name="connsiteY2" fmla="*/ 3123098 h 3823683"/>
              <a:gd name="connsiteX3" fmla="*/ 8034343 w 8037833"/>
              <a:gd name="connsiteY3" fmla="*/ 3122573 h 3823683"/>
              <a:gd name="connsiteX4" fmla="*/ 7877229 w 8037833"/>
              <a:gd name="connsiteY4" fmla="*/ 3143819 h 3823683"/>
              <a:gd name="connsiteX5" fmla="*/ 7752740 w 8037833"/>
              <a:gd name="connsiteY5" fmla="*/ 3181149 h 3823683"/>
              <a:gd name="connsiteX6" fmla="*/ 7588760 w 8037833"/>
              <a:gd name="connsiteY6" fmla="*/ 3183782 h 3823683"/>
              <a:gd name="connsiteX7" fmla="*/ 7351256 w 8037833"/>
              <a:gd name="connsiteY7" fmla="*/ 3276296 h 3823683"/>
              <a:gd name="connsiteX8" fmla="*/ 7241630 w 8037833"/>
              <a:gd name="connsiteY8" fmla="*/ 3258619 h 3823683"/>
              <a:gd name="connsiteX9" fmla="*/ 7197338 w 8037833"/>
              <a:gd name="connsiteY9" fmla="*/ 3224751 h 3823683"/>
              <a:gd name="connsiteX10" fmla="*/ 7180777 w 8037833"/>
              <a:gd name="connsiteY10" fmla="*/ 3222826 h 3823683"/>
              <a:gd name="connsiteX11" fmla="*/ 7146896 w 8037833"/>
              <a:gd name="connsiteY11" fmla="*/ 3256975 h 3823683"/>
              <a:gd name="connsiteX12" fmla="*/ 7101771 w 8037833"/>
              <a:gd name="connsiteY12" fmla="*/ 3257015 h 3823683"/>
              <a:gd name="connsiteX13" fmla="*/ 7047844 w 8037833"/>
              <a:gd name="connsiteY13" fmla="*/ 3303791 h 3823683"/>
              <a:gd name="connsiteX14" fmla="*/ 6912506 w 8037833"/>
              <a:gd name="connsiteY14" fmla="*/ 3361478 h 3823683"/>
              <a:gd name="connsiteX15" fmla="*/ 6819463 w 8037833"/>
              <a:gd name="connsiteY15" fmla="*/ 3368624 h 3823683"/>
              <a:gd name="connsiteX16" fmla="*/ 6797198 w 8037833"/>
              <a:gd name="connsiteY16" fmla="*/ 3378256 h 3823683"/>
              <a:gd name="connsiteX17" fmla="*/ 6718286 w 8037833"/>
              <a:gd name="connsiteY17" fmla="*/ 3382997 h 3823683"/>
              <a:gd name="connsiteX18" fmla="*/ 6609242 w 8037833"/>
              <a:gd name="connsiteY18" fmla="*/ 3355040 h 3823683"/>
              <a:gd name="connsiteX19" fmla="*/ 6462092 w 8037833"/>
              <a:gd name="connsiteY19" fmla="*/ 3373529 h 3823683"/>
              <a:gd name="connsiteX20" fmla="*/ 6303479 w 8037833"/>
              <a:gd name="connsiteY20" fmla="*/ 3319842 h 3823683"/>
              <a:gd name="connsiteX21" fmla="*/ 6210639 w 8037833"/>
              <a:gd name="connsiteY21" fmla="*/ 3335546 h 3823683"/>
              <a:gd name="connsiteX22" fmla="*/ 6111718 w 8037833"/>
              <a:gd name="connsiteY22" fmla="*/ 3357536 h 3823683"/>
              <a:gd name="connsiteX23" fmla="*/ 5949057 w 8037833"/>
              <a:gd name="connsiteY23" fmla="*/ 3379652 h 3823683"/>
              <a:gd name="connsiteX24" fmla="*/ 5891274 w 8037833"/>
              <a:gd name="connsiteY24" fmla="*/ 3397681 h 3823683"/>
              <a:gd name="connsiteX25" fmla="*/ 5835383 w 8037833"/>
              <a:gd name="connsiteY25" fmla="*/ 3377529 h 3823683"/>
              <a:gd name="connsiteX26" fmla="*/ 5746050 w 8037833"/>
              <a:gd name="connsiteY26" fmla="*/ 3426142 h 3823683"/>
              <a:gd name="connsiteX27" fmla="*/ 5613670 w 8037833"/>
              <a:gd name="connsiteY27" fmla="*/ 3428671 h 3823683"/>
              <a:gd name="connsiteX28" fmla="*/ 5535334 w 8037833"/>
              <a:gd name="connsiteY28" fmla="*/ 3437044 h 3823683"/>
              <a:gd name="connsiteX29" fmla="*/ 5506940 w 8037833"/>
              <a:gd name="connsiteY29" fmla="*/ 3450999 h 3823683"/>
              <a:gd name="connsiteX30" fmla="*/ 5466372 w 8037833"/>
              <a:gd name="connsiteY30" fmla="*/ 3463245 h 3823683"/>
              <a:gd name="connsiteX31" fmla="*/ 5395833 w 8037833"/>
              <a:gd name="connsiteY31" fmla="*/ 3493194 h 3823683"/>
              <a:gd name="connsiteX32" fmla="*/ 5299224 w 8037833"/>
              <a:gd name="connsiteY32" fmla="*/ 3518930 h 3823683"/>
              <a:gd name="connsiteX33" fmla="*/ 5223043 w 8037833"/>
              <a:gd name="connsiteY33" fmla="*/ 3491664 h 3823683"/>
              <a:gd name="connsiteX34" fmla="*/ 5217733 w 8037833"/>
              <a:gd name="connsiteY34" fmla="*/ 3500463 h 3823683"/>
              <a:gd name="connsiteX35" fmla="*/ 5167992 w 8037833"/>
              <a:gd name="connsiteY35" fmla="*/ 3504085 h 3823683"/>
              <a:gd name="connsiteX36" fmla="*/ 4987020 w 8037833"/>
              <a:gd name="connsiteY36" fmla="*/ 3461263 h 3823683"/>
              <a:gd name="connsiteX37" fmla="*/ 4890003 w 8037833"/>
              <a:gd name="connsiteY37" fmla="*/ 3469874 h 3823683"/>
              <a:gd name="connsiteX38" fmla="*/ 4856654 w 8037833"/>
              <a:gd name="connsiteY38" fmla="*/ 3481880 h 3823683"/>
              <a:gd name="connsiteX39" fmla="*/ 4800711 w 8037833"/>
              <a:gd name="connsiteY39" fmla="*/ 3501441 h 3823683"/>
              <a:gd name="connsiteX40" fmla="*/ 4761569 w 8037833"/>
              <a:gd name="connsiteY40" fmla="*/ 3538103 h 3823683"/>
              <a:gd name="connsiteX41" fmla="*/ 4713734 w 8037833"/>
              <a:gd name="connsiteY41" fmla="*/ 3545724 h 3823683"/>
              <a:gd name="connsiteX42" fmla="*/ 4699169 w 8037833"/>
              <a:gd name="connsiteY42" fmla="*/ 3518988 h 3823683"/>
              <a:gd name="connsiteX43" fmla="*/ 4649120 w 8037833"/>
              <a:gd name="connsiteY43" fmla="*/ 3536392 h 3823683"/>
              <a:gd name="connsiteX44" fmla="*/ 4573578 w 8037833"/>
              <a:gd name="connsiteY44" fmla="*/ 3565923 h 3823683"/>
              <a:gd name="connsiteX45" fmla="*/ 4529117 w 8037833"/>
              <a:gd name="connsiteY45" fmla="*/ 3575592 h 3823683"/>
              <a:gd name="connsiteX46" fmla="*/ 4408641 w 8037833"/>
              <a:gd name="connsiteY46" fmla="*/ 3610000 h 3823683"/>
              <a:gd name="connsiteX47" fmla="*/ 4356402 w 8037833"/>
              <a:gd name="connsiteY47" fmla="*/ 3642792 h 3823683"/>
              <a:gd name="connsiteX48" fmla="*/ 4258044 w 8037833"/>
              <a:gd name="connsiteY48" fmla="*/ 3823683 h 3823683"/>
              <a:gd name="connsiteX49" fmla="*/ 4208725 w 8037833"/>
              <a:gd name="connsiteY49" fmla="*/ 3704841 h 3823683"/>
              <a:gd name="connsiteX50" fmla="*/ 4201632 w 8037833"/>
              <a:gd name="connsiteY50" fmla="*/ 3702602 h 3823683"/>
              <a:gd name="connsiteX51" fmla="*/ 4191289 w 8037833"/>
              <a:gd name="connsiteY51" fmla="*/ 3702380 h 3823683"/>
              <a:gd name="connsiteX52" fmla="*/ 4191039 w 8037833"/>
              <a:gd name="connsiteY52" fmla="*/ 3702831 h 3823683"/>
              <a:gd name="connsiteX53" fmla="*/ 4181340 w 8037833"/>
              <a:gd name="connsiteY53" fmla="*/ 3701729 h 3823683"/>
              <a:gd name="connsiteX54" fmla="*/ 4133816 w 8037833"/>
              <a:gd name="connsiteY54" fmla="*/ 3690565 h 3823683"/>
              <a:gd name="connsiteX55" fmla="*/ 4071732 w 8037833"/>
              <a:gd name="connsiteY55" fmla="*/ 3732513 h 3823683"/>
              <a:gd name="connsiteX56" fmla="*/ 4045924 w 8037833"/>
              <a:gd name="connsiteY56" fmla="*/ 3739404 h 3823683"/>
              <a:gd name="connsiteX57" fmla="*/ 4032171 w 8037833"/>
              <a:gd name="connsiteY57" fmla="*/ 3745523 h 3823683"/>
              <a:gd name="connsiteX58" fmla="*/ 4031335 w 8037833"/>
              <a:gd name="connsiteY58" fmla="*/ 3747479 h 3823683"/>
              <a:gd name="connsiteX59" fmla="*/ 3985774 w 8037833"/>
              <a:gd name="connsiteY59" fmla="*/ 3736547 h 3823683"/>
              <a:gd name="connsiteX60" fmla="*/ 3979769 w 8037833"/>
              <a:gd name="connsiteY60" fmla="*/ 3738769 h 3823683"/>
              <a:gd name="connsiteX61" fmla="*/ 3950014 w 8037833"/>
              <a:gd name="connsiteY61" fmla="*/ 3726942 h 3823683"/>
              <a:gd name="connsiteX62" fmla="*/ 3934671 w 8037833"/>
              <a:gd name="connsiteY62" fmla="*/ 3723339 h 3823683"/>
              <a:gd name="connsiteX63" fmla="*/ 3930274 w 8037833"/>
              <a:gd name="connsiteY63" fmla="*/ 3717148 h 3823683"/>
              <a:gd name="connsiteX64" fmla="*/ 3907660 w 8037833"/>
              <a:gd name="connsiteY64" fmla="*/ 3714456 h 3823683"/>
              <a:gd name="connsiteX65" fmla="*/ 3905087 w 8037833"/>
              <a:gd name="connsiteY65" fmla="*/ 3716098 h 3823683"/>
              <a:gd name="connsiteX66" fmla="*/ 3886347 w 8037833"/>
              <a:gd name="connsiteY66" fmla="*/ 3706620 h 3823683"/>
              <a:gd name="connsiteX67" fmla="*/ 3870533 w 8037833"/>
              <a:gd name="connsiteY67" fmla="*/ 3689905 h 3823683"/>
              <a:gd name="connsiteX68" fmla="*/ 3678563 w 8037833"/>
              <a:gd name="connsiteY68" fmla="*/ 3694486 h 3823683"/>
              <a:gd name="connsiteX69" fmla="*/ 3524121 w 8037833"/>
              <a:gd name="connsiteY69" fmla="*/ 3642736 h 3823683"/>
              <a:gd name="connsiteX70" fmla="*/ 3407752 w 8037833"/>
              <a:gd name="connsiteY70" fmla="*/ 3626590 h 3823683"/>
              <a:gd name="connsiteX71" fmla="*/ 3373519 w 8037833"/>
              <a:gd name="connsiteY71" fmla="*/ 3665785 h 3823683"/>
              <a:gd name="connsiteX72" fmla="*/ 3114267 w 8037833"/>
              <a:gd name="connsiteY72" fmla="*/ 3638983 h 3823683"/>
              <a:gd name="connsiteX73" fmla="*/ 3048270 w 8037833"/>
              <a:gd name="connsiteY73" fmla="*/ 3649949 h 3823683"/>
              <a:gd name="connsiteX74" fmla="*/ 2989722 w 8037833"/>
              <a:gd name="connsiteY74" fmla="*/ 3623230 h 3823683"/>
              <a:gd name="connsiteX75" fmla="*/ 2965734 w 8037833"/>
              <a:gd name="connsiteY75" fmla="*/ 3635676 h 3823683"/>
              <a:gd name="connsiteX76" fmla="*/ 2961603 w 8037833"/>
              <a:gd name="connsiteY76" fmla="*/ 3638221 h 3823683"/>
              <a:gd name="connsiteX77" fmla="*/ 2944959 w 8037833"/>
              <a:gd name="connsiteY77" fmla="*/ 3639723 h 3823683"/>
              <a:gd name="connsiteX78" fmla="*/ 2940402 w 8037833"/>
              <a:gd name="connsiteY78" fmla="*/ 3651000 h 3823683"/>
              <a:gd name="connsiteX79" fmla="*/ 2915449 w 8037833"/>
              <a:gd name="connsiteY79" fmla="*/ 3661039 h 3823683"/>
              <a:gd name="connsiteX80" fmla="*/ 2884777 w 8037833"/>
              <a:gd name="connsiteY80" fmla="*/ 3660775 h 3823683"/>
              <a:gd name="connsiteX81" fmla="*/ 2739034 w 8037833"/>
              <a:gd name="connsiteY81" fmla="*/ 3647396 h 3823683"/>
              <a:gd name="connsiteX82" fmla="*/ 2651827 w 8037833"/>
              <a:gd name="connsiteY82" fmla="*/ 3646306 h 3823683"/>
              <a:gd name="connsiteX83" fmla="*/ 2618680 w 8037833"/>
              <a:gd name="connsiteY83" fmla="*/ 3656755 h 3823683"/>
              <a:gd name="connsiteX84" fmla="*/ 2572404 w 8037833"/>
              <a:gd name="connsiteY84" fmla="*/ 3664043 h 3823683"/>
              <a:gd name="connsiteX85" fmla="*/ 2490721 w 8037833"/>
              <a:gd name="connsiteY85" fmla="*/ 3685313 h 3823683"/>
              <a:gd name="connsiteX86" fmla="*/ 2423704 w 8037833"/>
              <a:gd name="connsiteY86" fmla="*/ 3658079 h 3823683"/>
              <a:gd name="connsiteX87" fmla="*/ 2301172 w 8037833"/>
              <a:gd name="connsiteY87" fmla="*/ 3663053 h 3823683"/>
              <a:gd name="connsiteX88" fmla="*/ 2294102 w 8037833"/>
              <a:gd name="connsiteY88" fmla="*/ 3671151 h 3823683"/>
              <a:gd name="connsiteX89" fmla="*/ 2238966 w 8037833"/>
              <a:gd name="connsiteY89" fmla="*/ 3668777 h 3823683"/>
              <a:gd name="connsiteX90" fmla="*/ 2046240 w 8037833"/>
              <a:gd name="connsiteY90" fmla="*/ 3604535 h 3823683"/>
              <a:gd name="connsiteX91" fmla="*/ 1938480 w 8037833"/>
              <a:gd name="connsiteY91" fmla="*/ 3601439 h 3823683"/>
              <a:gd name="connsiteX92" fmla="*/ 1900166 w 8037833"/>
              <a:gd name="connsiteY92" fmla="*/ 3609358 h 3823683"/>
              <a:gd name="connsiteX93" fmla="*/ 1835976 w 8037833"/>
              <a:gd name="connsiteY93" fmla="*/ 3622065 h 3823683"/>
              <a:gd name="connsiteX94" fmla="*/ 1787830 w 8037833"/>
              <a:gd name="connsiteY94" fmla="*/ 3653768 h 3823683"/>
              <a:gd name="connsiteX95" fmla="*/ 1734224 w 8037833"/>
              <a:gd name="connsiteY95" fmla="*/ 3655593 h 3823683"/>
              <a:gd name="connsiteX96" fmla="*/ 1721989 w 8037833"/>
              <a:gd name="connsiteY96" fmla="*/ 3627298 h 3823683"/>
              <a:gd name="connsiteX97" fmla="*/ 1664576 w 8037833"/>
              <a:gd name="connsiteY97" fmla="*/ 3638572 h 3823683"/>
              <a:gd name="connsiteX98" fmla="*/ 1577459 w 8037833"/>
              <a:gd name="connsiteY98" fmla="*/ 3658824 h 3823683"/>
              <a:gd name="connsiteX99" fmla="*/ 1527269 w 8037833"/>
              <a:gd name="connsiteY99" fmla="*/ 3663088 h 3823683"/>
              <a:gd name="connsiteX100" fmla="*/ 1390118 w 8037833"/>
              <a:gd name="connsiteY100" fmla="*/ 3682789 h 3823683"/>
              <a:gd name="connsiteX101" fmla="*/ 1252698 w 8037833"/>
              <a:gd name="connsiteY101" fmla="*/ 3708662 h 3823683"/>
              <a:gd name="connsiteX102" fmla="*/ 1171039 w 8037833"/>
              <a:gd name="connsiteY102" fmla="*/ 3758642 h 3823683"/>
              <a:gd name="connsiteX103" fmla="*/ 1058106 w 8037833"/>
              <a:gd name="connsiteY103" fmla="*/ 3776166 h 3823683"/>
              <a:gd name="connsiteX104" fmla="*/ 1039167 w 8037833"/>
              <a:gd name="connsiteY104" fmla="*/ 3784177 h 3823683"/>
              <a:gd name="connsiteX105" fmla="*/ 1012958 w 8037833"/>
              <a:gd name="connsiteY105" fmla="*/ 3779206 h 3823683"/>
              <a:gd name="connsiteX106" fmla="*/ 907906 w 8037833"/>
              <a:gd name="connsiteY106" fmla="*/ 3757678 h 3823683"/>
              <a:gd name="connsiteX107" fmla="*/ 825226 w 8037833"/>
              <a:gd name="connsiteY107" fmla="*/ 3726369 h 3823683"/>
              <a:gd name="connsiteX108" fmla="*/ 722264 w 8037833"/>
              <a:gd name="connsiteY108" fmla="*/ 3747612 h 3823683"/>
              <a:gd name="connsiteX109" fmla="*/ 659460 w 8037833"/>
              <a:gd name="connsiteY109" fmla="*/ 3740429 h 3823683"/>
              <a:gd name="connsiteX110" fmla="*/ 556552 w 8037833"/>
              <a:gd name="connsiteY110" fmla="*/ 3697934 h 3823683"/>
              <a:gd name="connsiteX111" fmla="*/ 421042 w 8037833"/>
              <a:gd name="connsiteY111" fmla="*/ 3709912 h 3823683"/>
              <a:gd name="connsiteX112" fmla="*/ 393295 w 8037833"/>
              <a:gd name="connsiteY112" fmla="*/ 3753097 h 3823683"/>
              <a:gd name="connsiteX113" fmla="*/ 355918 w 8037833"/>
              <a:gd name="connsiteY113" fmla="*/ 3779172 h 3823683"/>
              <a:gd name="connsiteX114" fmla="*/ 339711 w 8037833"/>
              <a:gd name="connsiteY114" fmla="*/ 3718242 h 3823683"/>
              <a:gd name="connsiteX115" fmla="*/ 222239 w 8037833"/>
              <a:gd name="connsiteY115" fmla="*/ 3672335 h 3823683"/>
              <a:gd name="connsiteX116" fmla="*/ 163578 w 8037833"/>
              <a:gd name="connsiteY116" fmla="*/ 3656292 h 3823683"/>
              <a:gd name="connsiteX117" fmla="*/ 72220 w 8037833"/>
              <a:gd name="connsiteY117" fmla="*/ 3645272 h 3823683"/>
              <a:gd name="connsiteX118" fmla="*/ 44395 w 8037833"/>
              <a:gd name="connsiteY118" fmla="*/ 3639455 h 3823683"/>
              <a:gd name="connsiteX119" fmla="*/ 1962 w 8037833"/>
              <a:gd name="connsiteY119" fmla="*/ 3635948 h 3823683"/>
              <a:gd name="connsiteX120" fmla="*/ 0 w 8037833"/>
              <a:gd name="connsiteY120" fmla="*/ 3635261 h 3823683"/>
              <a:gd name="connsiteX121" fmla="*/ 0 w 8037833"/>
              <a:gd name="connsiteY121" fmla="*/ 12763 h 3823683"/>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299224 w 8037833"/>
              <a:gd name="connsiteY32" fmla="*/ 351893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55918 w 8037833"/>
              <a:gd name="connsiteY113" fmla="*/ 3779172 h 3784177"/>
              <a:gd name="connsiteX114" fmla="*/ 339711 w 8037833"/>
              <a:gd name="connsiteY114" fmla="*/ 3718242 h 3784177"/>
              <a:gd name="connsiteX115" fmla="*/ 222239 w 8037833"/>
              <a:gd name="connsiteY115" fmla="*/ 3672335 h 3784177"/>
              <a:gd name="connsiteX116" fmla="*/ 163578 w 8037833"/>
              <a:gd name="connsiteY116" fmla="*/ 3656292 h 3784177"/>
              <a:gd name="connsiteX117" fmla="*/ 72220 w 8037833"/>
              <a:gd name="connsiteY117" fmla="*/ 3645272 h 3784177"/>
              <a:gd name="connsiteX118" fmla="*/ 44395 w 8037833"/>
              <a:gd name="connsiteY118" fmla="*/ 3639455 h 3784177"/>
              <a:gd name="connsiteX119" fmla="*/ 1962 w 8037833"/>
              <a:gd name="connsiteY119" fmla="*/ 3635948 h 3784177"/>
              <a:gd name="connsiteX120" fmla="*/ 0 w 8037833"/>
              <a:gd name="connsiteY120" fmla="*/ 3635261 h 3784177"/>
              <a:gd name="connsiteX121" fmla="*/ 0 w 8037833"/>
              <a:gd name="connsiteY12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697934 h 3784177"/>
              <a:gd name="connsiteX111" fmla="*/ 421042 w 8037833"/>
              <a:gd name="connsiteY111" fmla="*/ 3709912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21042 w 8037833"/>
              <a:gd name="connsiteY111" fmla="*/ 3709912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46240 w 8037833"/>
              <a:gd name="connsiteY90" fmla="*/ 3604535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53768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07752 w 8037833"/>
              <a:gd name="connsiteY70" fmla="*/ 362659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32153 w 8037833"/>
              <a:gd name="connsiteY70" fmla="*/ 366778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210639 w 8037833"/>
              <a:gd name="connsiteY21" fmla="*/ 3335546 h 3784177"/>
              <a:gd name="connsiteX22" fmla="*/ 6111718 w 8037833"/>
              <a:gd name="connsiteY22" fmla="*/ 3357536 h 3784177"/>
              <a:gd name="connsiteX23" fmla="*/ 5949057 w 8037833"/>
              <a:gd name="connsiteY23" fmla="*/ 3379652 h 3784177"/>
              <a:gd name="connsiteX24" fmla="*/ 5891274 w 8037833"/>
              <a:gd name="connsiteY24" fmla="*/ 3397681 h 3784177"/>
              <a:gd name="connsiteX25" fmla="*/ 5835383 w 8037833"/>
              <a:gd name="connsiteY25" fmla="*/ 3377529 h 3784177"/>
              <a:gd name="connsiteX26" fmla="*/ 5746050 w 8037833"/>
              <a:gd name="connsiteY26" fmla="*/ 3426142 h 3784177"/>
              <a:gd name="connsiteX27" fmla="*/ 5613670 w 8037833"/>
              <a:gd name="connsiteY27" fmla="*/ 3428671 h 3784177"/>
              <a:gd name="connsiteX28" fmla="*/ 5535334 w 8037833"/>
              <a:gd name="connsiteY28" fmla="*/ 3437044 h 3784177"/>
              <a:gd name="connsiteX29" fmla="*/ 5506940 w 8037833"/>
              <a:gd name="connsiteY29" fmla="*/ 3450999 h 3784177"/>
              <a:gd name="connsiteX30" fmla="*/ 5466372 w 8037833"/>
              <a:gd name="connsiteY30" fmla="*/ 3463245 h 3784177"/>
              <a:gd name="connsiteX31" fmla="*/ 5395833 w 8037833"/>
              <a:gd name="connsiteY31" fmla="*/ 3493194 h 3784177"/>
              <a:gd name="connsiteX32" fmla="*/ 5305325 w 8037833"/>
              <a:gd name="connsiteY32" fmla="*/ 3505200 h 3784177"/>
              <a:gd name="connsiteX33" fmla="*/ 5223043 w 8037833"/>
              <a:gd name="connsiteY33" fmla="*/ 3491664 h 3784177"/>
              <a:gd name="connsiteX34" fmla="*/ 5217733 w 8037833"/>
              <a:gd name="connsiteY34" fmla="*/ 3500463 h 3784177"/>
              <a:gd name="connsiteX35" fmla="*/ 5167992 w 8037833"/>
              <a:gd name="connsiteY35" fmla="*/ 3504085 h 3784177"/>
              <a:gd name="connsiteX36" fmla="*/ 4987020 w 8037833"/>
              <a:gd name="connsiteY36" fmla="*/ 3461263 h 3784177"/>
              <a:gd name="connsiteX37" fmla="*/ 4890003 w 8037833"/>
              <a:gd name="connsiteY37" fmla="*/ 3469874 h 3784177"/>
              <a:gd name="connsiteX38" fmla="*/ 4856654 w 8037833"/>
              <a:gd name="connsiteY38" fmla="*/ 3481880 h 3784177"/>
              <a:gd name="connsiteX39" fmla="*/ 4800711 w 8037833"/>
              <a:gd name="connsiteY39" fmla="*/ 3501441 h 3784177"/>
              <a:gd name="connsiteX40" fmla="*/ 4761569 w 8037833"/>
              <a:gd name="connsiteY40" fmla="*/ 3538103 h 3784177"/>
              <a:gd name="connsiteX41" fmla="*/ 4713734 w 8037833"/>
              <a:gd name="connsiteY41" fmla="*/ 3545724 h 3784177"/>
              <a:gd name="connsiteX42" fmla="*/ 4699169 w 8037833"/>
              <a:gd name="connsiteY42" fmla="*/ 3518988 h 3784177"/>
              <a:gd name="connsiteX43" fmla="*/ 4649120 w 8037833"/>
              <a:gd name="connsiteY43" fmla="*/ 3536392 h 3784177"/>
              <a:gd name="connsiteX44" fmla="*/ 4573578 w 8037833"/>
              <a:gd name="connsiteY44" fmla="*/ 3565923 h 3784177"/>
              <a:gd name="connsiteX45" fmla="*/ 4529117 w 8037833"/>
              <a:gd name="connsiteY45" fmla="*/ 3575592 h 3784177"/>
              <a:gd name="connsiteX46" fmla="*/ 4408641 w 8037833"/>
              <a:gd name="connsiteY46" fmla="*/ 3610000 h 3784177"/>
              <a:gd name="connsiteX47" fmla="*/ 4356402 w 8037833"/>
              <a:gd name="connsiteY47" fmla="*/ 3642792 h 3784177"/>
              <a:gd name="connsiteX48" fmla="*/ 4270245 w 8037833"/>
              <a:gd name="connsiteY48" fmla="*/ 3665789 h 3784177"/>
              <a:gd name="connsiteX49" fmla="*/ 4208725 w 8037833"/>
              <a:gd name="connsiteY49" fmla="*/ 3704841 h 3784177"/>
              <a:gd name="connsiteX50" fmla="*/ 4201632 w 8037833"/>
              <a:gd name="connsiteY50" fmla="*/ 3702602 h 3784177"/>
              <a:gd name="connsiteX51" fmla="*/ 4191289 w 8037833"/>
              <a:gd name="connsiteY51" fmla="*/ 3702380 h 3784177"/>
              <a:gd name="connsiteX52" fmla="*/ 4191039 w 8037833"/>
              <a:gd name="connsiteY52" fmla="*/ 3702831 h 3784177"/>
              <a:gd name="connsiteX53" fmla="*/ 4181340 w 8037833"/>
              <a:gd name="connsiteY53" fmla="*/ 3701729 h 3784177"/>
              <a:gd name="connsiteX54" fmla="*/ 4133816 w 8037833"/>
              <a:gd name="connsiteY54" fmla="*/ 3690565 h 3784177"/>
              <a:gd name="connsiteX55" fmla="*/ 4071732 w 8037833"/>
              <a:gd name="connsiteY55" fmla="*/ 3732513 h 3784177"/>
              <a:gd name="connsiteX56" fmla="*/ 4045924 w 8037833"/>
              <a:gd name="connsiteY56" fmla="*/ 3739404 h 3784177"/>
              <a:gd name="connsiteX57" fmla="*/ 4032171 w 8037833"/>
              <a:gd name="connsiteY57" fmla="*/ 3745523 h 3784177"/>
              <a:gd name="connsiteX58" fmla="*/ 4031335 w 8037833"/>
              <a:gd name="connsiteY58" fmla="*/ 3747479 h 3784177"/>
              <a:gd name="connsiteX59" fmla="*/ 3985774 w 8037833"/>
              <a:gd name="connsiteY59" fmla="*/ 3736547 h 3784177"/>
              <a:gd name="connsiteX60" fmla="*/ 3979769 w 8037833"/>
              <a:gd name="connsiteY60" fmla="*/ 3738769 h 3784177"/>
              <a:gd name="connsiteX61" fmla="*/ 3950014 w 8037833"/>
              <a:gd name="connsiteY61" fmla="*/ 3726942 h 3784177"/>
              <a:gd name="connsiteX62" fmla="*/ 3934671 w 8037833"/>
              <a:gd name="connsiteY62" fmla="*/ 3723339 h 3784177"/>
              <a:gd name="connsiteX63" fmla="*/ 3930274 w 8037833"/>
              <a:gd name="connsiteY63" fmla="*/ 3717148 h 3784177"/>
              <a:gd name="connsiteX64" fmla="*/ 3907660 w 8037833"/>
              <a:gd name="connsiteY64" fmla="*/ 3714456 h 3784177"/>
              <a:gd name="connsiteX65" fmla="*/ 3905087 w 8037833"/>
              <a:gd name="connsiteY65" fmla="*/ 3716098 h 3784177"/>
              <a:gd name="connsiteX66" fmla="*/ 3886347 w 8037833"/>
              <a:gd name="connsiteY66" fmla="*/ 3706620 h 3784177"/>
              <a:gd name="connsiteX67" fmla="*/ 3870533 w 8037833"/>
              <a:gd name="connsiteY67" fmla="*/ 3689905 h 3784177"/>
              <a:gd name="connsiteX68" fmla="*/ 3678563 w 8037833"/>
              <a:gd name="connsiteY68" fmla="*/ 3694486 h 3784177"/>
              <a:gd name="connsiteX69" fmla="*/ 3524121 w 8037833"/>
              <a:gd name="connsiteY69" fmla="*/ 3642736 h 3784177"/>
              <a:gd name="connsiteX70" fmla="*/ 3432153 w 8037833"/>
              <a:gd name="connsiteY70" fmla="*/ 3667780 h 3784177"/>
              <a:gd name="connsiteX71" fmla="*/ 3373519 w 8037833"/>
              <a:gd name="connsiteY71" fmla="*/ 3665785 h 3784177"/>
              <a:gd name="connsiteX72" fmla="*/ 3114267 w 8037833"/>
              <a:gd name="connsiteY72" fmla="*/ 3638983 h 3784177"/>
              <a:gd name="connsiteX73" fmla="*/ 3048270 w 8037833"/>
              <a:gd name="connsiteY73" fmla="*/ 3649949 h 3784177"/>
              <a:gd name="connsiteX74" fmla="*/ 2989722 w 8037833"/>
              <a:gd name="connsiteY74" fmla="*/ 3623230 h 3784177"/>
              <a:gd name="connsiteX75" fmla="*/ 2965734 w 8037833"/>
              <a:gd name="connsiteY75" fmla="*/ 3635676 h 3784177"/>
              <a:gd name="connsiteX76" fmla="*/ 2961603 w 8037833"/>
              <a:gd name="connsiteY76" fmla="*/ 3638221 h 3784177"/>
              <a:gd name="connsiteX77" fmla="*/ 2944959 w 8037833"/>
              <a:gd name="connsiteY77" fmla="*/ 3639723 h 3784177"/>
              <a:gd name="connsiteX78" fmla="*/ 2940402 w 8037833"/>
              <a:gd name="connsiteY78" fmla="*/ 3651000 h 3784177"/>
              <a:gd name="connsiteX79" fmla="*/ 2915449 w 8037833"/>
              <a:gd name="connsiteY79" fmla="*/ 3661039 h 3784177"/>
              <a:gd name="connsiteX80" fmla="*/ 2884777 w 8037833"/>
              <a:gd name="connsiteY80" fmla="*/ 3660775 h 3784177"/>
              <a:gd name="connsiteX81" fmla="*/ 2739034 w 8037833"/>
              <a:gd name="connsiteY81" fmla="*/ 3647396 h 3784177"/>
              <a:gd name="connsiteX82" fmla="*/ 2651827 w 8037833"/>
              <a:gd name="connsiteY82" fmla="*/ 3646306 h 3784177"/>
              <a:gd name="connsiteX83" fmla="*/ 2618680 w 8037833"/>
              <a:gd name="connsiteY83" fmla="*/ 3656755 h 3784177"/>
              <a:gd name="connsiteX84" fmla="*/ 2572404 w 8037833"/>
              <a:gd name="connsiteY84" fmla="*/ 3664043 h 3784177"/>
              <a:gd name="connsiteX85" fmla="*/ 2490721 w 8037833"/>
              <a:gd name="connsiteY85" fmla="*/ 3685313 h 3784177"/>
              <a:gd name="connsiteX86" fmla="*/ 2423704 w 8037833"/>
              <a:gd name="connsiteY86" fmla="*/ 3658079 h 3784177"/>
              <a:gd name="connsiteX87" fmla="*/ 2301172 w 8037833"/>
              <a:gd name="connsiteY87" fmla="*/ 3663053 h 3784177"/>
              <a:gd name="connsiteX88" fmla="*/ 2294102 w 8037833"/>
              <a:gd name="connsiteY88" fmla="*/ 3671151 h 3784177"/>
              <a:gd name="connsiteX89" fmla="*/ 2238966 w 8037833"/>
              <a:gd name="connsiteY89" fmla="*/ 3668777 h 3784177"/>
              <a:gd name="connsiteX90" fmla="*/ 2082844 w 8037833"/>
              <a:gd name="connsiteY90" fmla="*/ 3631994 h 3784177"/>
              <a:gd name="connsiteX91" fmla="*/ 1938480 w 8037833"/>
              <a:gd name="connsiteY91" fmla="*/ 3601439 h 3784177"/>
              <a:gd name="connsiteX92" fmla="*/ 1900166 w 8037833"/>
              <a:gd name="connsiteY92" fmla="*/ 3609358 h 3784177"/>
              <a:gd name="connsiteX93" fmla="*/ 1835976 w 8037833"/>
              <a:gd name="connsiteY93" fmla="*/ 3622065 h 3784177"/>
              <a:gd name="connsiteX94" fmla="*/ 1787830 w 8037833"/>
              <a:gd name="connsiteY94" fmla="*/ 3633173 h 3784177"/>
              <a:gd name="connsiteX95" fmla="*/ 1734224 w 8037833"/>
              <a:gd name="connsiteY95" fmla="*/ 3655593 h 3784177"/>
              <a:gd name="connsiteX96" fmla="*/ 1721989 w 8037833"/>
              <a:gd name="connsiteY96" fmla="*/ 3627298 h 3784177"/>
              <a:gd name="connsiteX97" fmla="*/ 1664576 w 8037833"/>
              <a:gd name="connsiteY97" fmla="*/ 3638572 h 3784177"/>
              <a:gd name="connsiteX98" fmla="*/ 1577459 w 8037833"/>
              <a:gd name="connsiteY98" fmla="*/ 3658824 h 3784177"/>
              <a:gd name="connsiteX99" fmla="*/ 1527269 w 8037833"/>
              <a:gd name="connsiteY99" fmla="*/ 3663088 h 3784177"/>
              <a:gd name="connsiteX100" fmla="*/ 1390118 w 8037833"/>
              <a:gd name="connsiteY100" fmla="*/ 3682789 h 3784177"/>
              <a:gd name="connsiteX101" fmla="*/ 1252698 w 8037833"/>
              <a:gd name="connsiteY101" fmla="*/ 3708662 h 3784177"/>
              <a:gd name="connsiteX102" fmla="*/ 1171039 w 8037833"/>
              <a:gd name="connsiteY102" fmla="*/ 3758642 h 3784177"/>
              <a:gd name="connsiteX103" fmla="*/ 1058106 w 8037833"/>
              <a:gd name="connsiteY103" fmla="*/ 3776166 h 3784177"/>
              <a:gd name="connsiteX104" fmla="*/ 1039167 w 8037833"/>
              <a:gd name="connsiteY104" fmla="*/ 3784177 h 3784177"/>
              <a:gd name="connsiteX105" fmla="*/ 1012958 w 8037833"/>
              <a:gd name="connsiteY105" fmla="*/ 3779206 h 3784177"/>
              <a:gd name="connsiteX106" fmla="*/ 907906 w 8037833"/>
              <a:gd name="connsiteY106" fmla="*/ 3757678 h 3784177"/>
              <a:gd name="connsiteX107" fmla="*/ 825226 w 8037833"/>
              <a:gd name="connsiteY107" fmla="*/ 3726369 h 3784177"/>
              <a:gd name="connsiteX108" fmla="*/ 722264 w 8037833"/>
              <a:gd name="connsiteY108" fmla="*/ 3747612 h 3784177"/>
              <a:gd name="connsiteX109" fmla="*/ 659460 w 8037833"/>
              <a:gd name="connsiteY109" fmla="*/ 3740429 h 3784177"/>
              <a:gd name="connsiteX110" fmla="*/ 556552 w 8037833"/>
              <a:gd name="connsiteY110" fmla="*/ 3739124 h 3784177"/>
              <a:gd name="connsiteX111" fmla="*/ 445444 w 8037833"/>
              <a:gd name="connsiteY111" fmla="*/ 3764831 h 3784177"/>
              <a:gd name="connsiteX112" fmla="*/ 393295 w 8037833"/>
              <a:gd name="connsiteY112" fmla="*/ 3753097 h 3784177"/>
              <a:gd name="connsiteX113" fmla="*/ 339711 w 8037833"/>
              <a:gd name="connsiteY113" fmla="*/ 3718242 h 3784177"/>
              <a:gd name="connsiteX114" fmla="*/ 222239 w 8037833"/>
              <a:gd name="connsiteY114" fmla="*/ 3672335 h 3784177"/>
              <a:gd name="connsiteX115" fmla="*/ 163578 w 8037833"/>
              <a:gd name="connsiteY115" fmla="*/ 3656292 h 3784177"/>
              <a:gd name="connsiteX116" fmla="*/ 72220 w 8037833"/>
              <a:gd name="connsiteY116" fmla="*/ 3645272 h 3784177"/>
              <a:gd name="connsiteX117" fmla="*/ 44395 w 8037833"/>
              <a:gd name="connsiteY117" fmla="*/ 3639455 h 3784177"/>
              <a:gd name="connsiteX118" fmla="*/ 1962 w 8037833"/>
              <a:gd name="connsiteY118" fmla="*/ 3635948 h 3784177"/>
              <a:gd name="connsiteX119" fmla="*/ 0 w 8037833"/>
              <a:gd name="connsiteY119" fmla="*/ 3635261 h 3784177"/>
              <a:gd name="connsiteX120" fmla="*/ 0 w 8037833"/>
              <a:gd name="connsiteY12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03479 w 8037833"/>
              <a:gd name="connsiteY20" fmla="*/ 3319842 h 3784177"/>
              <a:gd name="connsiteX21" fmla="*/ 6111718 w 8037833"/>
              <a:gd name="connsiteY21" fmla="*/ 3357536 h 3784177"/>
              <a:gd name="connsiteX22" fmla="*/ 5949057 w 8037833"/>
              <a:gd name="connsiteY22" fmla="*/ 3379652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52283 w 8037833"/>
              <a:gd name="connsiteY20" fmla="*/ 3374762 h 3784177"/>
              <a:gd name="connsiteX21" fmla="*/ 6111718 w 8037833"/>
              <a:gd name="connsiteY21" fmla="*/ 3357536 h 3784177"/>
              <a:gd name="connsiteX22" fmla="*/ 5949057 w 8037833"/>
              <a:gd name="connsiteY22" fmla="*/ 3379652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462092 w 8037833"/>
              <a:gd name="connsiteY19" fmla="*/ 3373529 h 3784177"/>
              <a:gd name="connsiteX20" fmla="*/ 6352283 w 8037833"/>
              <a:gd name="connsiteY20" fmla="*/ 3374762 h 3784177"/>
              <a:gd name="connsiteX21" fmla="*/ 6111718 w 8037833"/>
              <a:gd name="connsiteY21" fmla="*/ 3357536 h 3784177"/>
              <a:gd name="connsiteX22" fmla="*/ 6022263 w 8037833"/>
              <a:gd name="connsiteY22" fmla="*/ 3359057 h 3784177"/>
              <a:gd name="connsiteX23" fmla="*/ 5891274 w 8037833"/>
              <a:gd name="connsiteY23" fmla="*/ 3397681 h 3784177"/>
              <a:gd name="connsiteX24" fmla="*/ 5835383 w 8037833"/>
              <a:gd name="connsiteY24" fmla="*/ 3377529 h 3784177"/>
              <a:gd name="connsiteX25" fmla="*/ 5746050 w 8037833"/>
              <a:gd name="connsiteY25" fmla="*/ 3426142 h 3784177"/>
              <a:gd name="connsiteX26" fmla="*/ 5613670 w 8037833"/>
              <a:gd name="connsiteY26" fmla="*/ 3428671 h 3784177"/>
              <a:gd name="connsiteX27" fmla="*/ 5535334 w 8037833"/>
              <a:gd name="connsiteY27" fmla="*/ 3437044 h 3784177"/>
              <a:gd name="connsiteX28" fmla="*/ 5506940 w 8037833"/>
              <a:gd name="connsiteY28" fmla="*/ 3450999 h 3784177"/>
              <a:gd name="connsiteX29" fmla="*/ 5466372 w 8037833"/>
              <a:gd name="connsiteY29" fmla="*/ 3463245 h 3784177"/>
              <a:gd name="connsiteX30" fmla="*/ 5395833 w 8037833"/>
              <a:gd name="connsiteY30" fmla="*/ 3493194 h 3784177"/>
              <a:gd name="connsiteX31" fmla="*/ 5305325 w 8037833"/>
              <a:gd name="connsiteY31" fmla="*/ 3505200 h 3784177"/>
              <a:gd name="connsiteX32" fmla="*/ 5223043 w 8037833"/>
              <a:gd name="connsiteY32" fmla="*/ 3491664 h 3784177"/>
              <a:gd name="connsiteX33" fmla="*/ 5217733 w 8037833"/>
              <a:gd name="connsiteY33" fmla="*/ 3500463 h 3784177"/>
              <a:gd name="connsiteX34" fmla="*/ 5167992 w 8037833"/>
              <a:gd name="connsiteY34" fmla="*/ 3504085 h 3784177"/>
              <a:gd name="connsiteX35" fmla="*/ 4987020 w 8037833"/>
              <a:gd name="connsiteY35" fmla="*/ 3461263 h 3784177"/>
              <a:gd name="connsiteX36" fmla="*/ 4890003 w 8037833"/>
              <a:gd name="connsiteY36" fmla="*/ 3469874 h 3784177"/>
              <a:gd name="connsiteX37" fmla="*/ 4856654 w 8037833"/>
              <a:gd name="connsiteY37" fmla="*/ 3481880 h 3784177"/>
              <a:gd name="connsiteX38" fmla="*/ 4800711 w 8037833"/>
              <a:gd name="connsiteY38" fmla="*/ 3501441 h 3784177"/>
              <a:gd name="connsiteX39" fmla="*/ 4761569 w 8037833"/>
              <a:gd name="connsiteY39" fmla="*/ 3538103 h 3784177"/>
              <a:gd name="connsiteX40" fmla="*/ 4713734 w 8037833"/>
              <a:gd name="connsiteY40" fmla="*/ 3545724 h 3784177"/>
              <a:gd name="connsiteX41" fmla="*/ 4699169 w 8037833"/>
              <a:gd name="connsiteY41" fmla="*/ 3518988 h 3784177"/>
              <a:gd name="connsiteX42" fmla="*/ 4649120 w 8037833"/>
              <a:gd name="connsiteY42" fmla="*/ 3536392 h 3784177"/>
              <a:gd name="connsiteX43" fmla="*/ 4573578 w 8037833"/>
              <a:gd name="connsiteY43" fmla="*/ 3565923 h 3784177"/>
              <a:gd name="connsiteX44" fmla="*/ 4529117 w 8037833"/>
              <a:gd name="connsiteY44" fmla="*/ 3575592 h 3784177"/>
              <a:gd name="connsiteX45" fmla="*/ 4408641 w 8037833"/>
              <a:gd name="connsiteY45" fmla="*/ 3610000 h 3784177"/>
              <a:gd name="connsiteX46" fmla="*/ 4356402 w 8037833"/>
              <a:gd name="connsiteY46" fmla="*/ 3642792 h 3784177"/>
              <a:gd name="connsiteX47" fmla="*/ 4270245 w 8037833"/>
              <a:gd name="connsiteY47" fmla="*/ 3665789 h 3784177"/>
              <a:gd name="connsiteX48" fmla="*/ 4208725 w 8037833"/>
              <a:gd name="connsiteY48" fmla="*/ 3704841 h 3784177"/>
              <a:gd name="connsiteX49" fmla="*/ 4201632 w 8037833"/>
              <a:gd name="connsiteY49" fmla="*/ 3702602 h 3784177"/>
              <a:gd name="connsiteX50" fmla="*/ 4191289 w 8037833"/>
              <a:gd name="connsiteY50" fmla="*/ 3702380 h 3784177"/>
              <a:gd name="connsiteX51" fmla="*/ 4191039 w 8037833"/>
              <a:gd name="connsiteY51" fmla="*/ 3702831 h 3784177"/>
              <a:gd name="connsiteX52" fmla="*/ 4181340 w 8037833"/>
              <a:gd name="connsiteY52" fmla="*/ 3701729 h 3784177"/>
              <a:gd name="connsiteX53" fmla="*/ 4133816 w 8037833"/>
              <a:gd name="connsiteY53" fmla="*/ 3690565 h 3784177"/>
              <a:gd name="connsiteX54" fmla="*/ 4071732 w 8037833"/>
              <a:gd name="connsiteY54" fmla="*/ 3732513 h 3784177"/>
              <a:gd name="connsiteX55" fmla="*/ 4045924 w 8037833"/>
              <a:gd name="connsiteY55" fmla="*/ 3739404 h 3784177"/>
              <a:gd name="connsiteX56" fmla="*/ 4032171 w 8037833"/>
              <a:gd name="connsiteY56" fmla="*/ 3745523 h 3784177"/>
              <a:gd name="connsiteX57" fmla="*/ 4031335 w 8037833"/>
              <a:gd name="connsiteY57" fmla="*/ 3747479 h 3784177"/>
              <a:gd name="connsiteX58" fmla="*/ 3985774 w 8037833"/>
              <a:gd name="connsiteY58" fmla="*/ 3736547 h 3784177"/>
              <a:gd name="connsiteX59" fmla="*/ 3979769 w 8037833"/>
              <a:gd name="connsiteY59" fmla="*/ 3738769 h 3784177"/>
              <a:gd name="connsiteX60" fmla="*/ 3950014 w 8037833"/>
              <a:gd name="connsiteY60" fmla="*/ 3726942 h 3784177"/>
              <a:gd name="connsiteX61" fmla="*/ 3934671 w 8037833"/>
              <a:gd name="connsiteY61" fmla="*/ 3723339 h 3784177"/>
              <a:gd name="connsiteX62" fmla="*/ 3930274 w 8037833"/>
              <a:gd name="connsiteY62" fmla="*/ 3717148 h 3784177"/>
              <a:gd name="connsiteX63" fmla="*/ 3907660 w 8037833"/>
              <a:gd name="connsiteY63" fmla="*/ 3714456 h 3784177"/>
              <a:gd name="connsiteX64" fmla="*/ 3905087 w 8037833"/>
              <a:gd name="connsiteY64" fmla="*/ 3716098 h 3784177"/>
              <a:gd name="connsiteX65" fmla="*/ 3886347 w 8037833"/>
              <a:gd name="connsiteY65" fmla="*/ 3706620 h 3784177"/>
              <a:gd name="connsiteX66" fmla="*/ 3870533 w 8037833"/>
              <a:gd name="connsiteY66" fmla="*/ 3689905 h 3784177"/>
              <a:gd name="connsiteX67" fmla="*/ 3678563 w 8037833"/>
              <a:gd name="connsiteY67" fmla="*/ 3694486 h 3784177"/>
              <a:gd name="connsiteX68" fmla="*/ 3524121 w 8037833"/>
              <a:gd name="connsiteY68" fmla="*/ 3642736 h 3784177"/>
              <a:gd name="connsiteX69" fmla="*/ 3432153 w 8037833"/>
              <a:gd name="connsiteY69" fmla="*/ 3667780 h 3784177"/>
              <a:gd name="connsiteX70" fmla="*/ 3373519 w 8037833"/>
              <a:gd name="connsiteY70" fmla="*/ 3665785 h 3784177"/>
              <a:gd name="connsiteX71" fmla="*/ 3114267 w 8037833"/>
              <a:gd name="connsiteY71" fmla="*/ 3638983 h 3784177"/>
              <a:gd name="connsiteX72" fmla="*/ 3048270 w 8037833"/>
              <a:gd name="connsiteY72" fmla="*/ 3649949 h 3784177"/>
              <a:gd name="connsiteX73" fmla="*/ 2989722 w 8037833"/>
              <a:gd name="connsiteY73" fmla="*/ 3623230 h 3784177"/>
              <a:gd name="connsiteX74" fmla="*/ 2965734 w 8037833"/>
              <a:gd name="connsiteY74" fmla="*/ 3635676 h 3784177"/>
              <a:gd name="connsiteX75" fmla="*/ 2961603 w 8037833"/>
              <a:gd name="connsiteY75" fmla="*/ 3638221 h 3784177"/>
              <a:gd name="connsiteX76" fmla="*/ 2944959 w 8037833"/>
              <a:gd name="connsiteY76" fmla="*/ 3639723 h 3784177"/>
              <a:gd name="connsiteX77" fmla="*/ 2940402 w 8037833"/>
              <a:gd name="connsiteY77" fmla="*/ 3651000 h 3784177"/>
              <a:gd name="connsiteX78" fmla="*/ 2915449 w 8037833"/>
              <a:gd name="connsiteY78" fmla="*/ 3661039 h 3784177"/>
              <a:gd name="connsiteX79" fmla="*/ 2884777 w 8037833"/>
              <a:gd name="connsiteY79" fmla="*/ 3660775 h 3784177"/>
              <a:gd name="connsiteX80" fmla="*/ 2739034 w 8037833"/>
              <a:gd name="connsiteY80" fmla="*/ 3647396 h 3784177"/>
              <a:gd name="connsiteX81" fmla="*/ 2651827 w 8037833"/>
              <a:gd name="connsiteY81" fmla="*/ 3646306 h 3784177"/>
              <a:gd name="connsiteX82" fmla="*/ 2618680 w 8037833"/>
              <a:gd name="connsiteY82" fmla="*/ 3656755 h 3784177"/>
              <a:gd name="connsiteX83" fmla="*/ 2572404 w 8037833"/>
              <a:gd name="connsiteY83" fmla="*/ 3664043 h 3784177"/>
              <a:gd name="connsiteX84" fmla="*/ 2490721 w 8037833"/>
              <a:gd name="connsiteY84" fmla="*/ 3685313 h 3784177"/>
              <a:gd name="connsiteX85" fmla="*/ 2423704 w 8037833"/>
              <a:gd name="connsiteY85" fmla="*/ 3658079 h 3784177"/>
              <a:gd name="connsiteX86" fmla="*/ 2301172 w 8037833"/>
              <a:gd name="connsiteY86" fmla="*/ 3663053 h 3784177"/>
              <a:gd name="connsiteX87" fmla="*/ 2294102 w 8037833"/>
              <a:gd name="connsiteY87" fmla="*/ 3671151 h 3784177"/>
              <a:gd name="connsiteX88" fmla="*/ 2238966 w 8037833"/>
              <a:gd name="connsiteY88" fmla="*/ 3668777 h 3784177"/>
              <a:gd name="connsiteX89" fmla="*/ 2082844 w 8037833"/>
              <a:gd name="connsiteY89" fmla="*/ 3631994 h 3784177"/>
              <a:gd name="connsiteX90" fmla="*/ 1938480 w 8037833"/>
              <a:gd name="connsiteY90" fmla="*/ 3601439 h 3784177"/>
              <a:gd name="connsiteX91" fmla="*/ 1900166 w 8037833"/>
              <a:gd name="connsiteY91" fmla="*/ 3609358 h 3784177"/>
              <a:gd name="connsiteX92" fmla="*/ 1835976 w 8037833"/>
              <a:gd name="connsiteY92" fmla="*/ 3622065 h 3784177"/>
              <a:gd name="connsiteX93" fmla="*/ 1787830 w 8037833"/>
              <a:gd name="connsiteY93" fmla="*/ 3633173 h 3784177"/>
              <a:gd name="connsiteX94" fmla="*/ 1734224 w 8037833"/>
              <a:gd name="connsiteY94" fmla="*/ 3655593 h 3784177"/>
              <a:gd name="connsiteX95" fmla="*/ 1721989 w 8037833"/>
              <a:gd name="connsiteY95" fmla="*/ 3627298 h 3784177"/>
              <a:gd name="connsiteX96" fmla="*/ 1664576 w 8037833"/>
              <a:gd name="connsiteY96" fmla="*/ 3638572 h 3784177"/>
              <a:gd name="connsiteX97" fmla="*/ 1577459 w 8037833"/>
              <a:gd name="connsiteY97" fmla="*/ 3658824 h 3784177"/>
              <a:gd name="connsiteX98" fmla="*/ 1527269 w 8037833"/>
              <a:gd name="connsiteY98" fmla="*/ 3663088 h 3784177"/>
              <a:gd name="connsiteX99" fmla="*/ 1390118 w 8037833"/>
              <a:gd name="connsiteY99" fmla="*/ 3682789 h 3784177"/>
              <a:gd name="connsiteX100" fmla="*/ 1252698 w 8037833"/>
              <a:gd name="connsiteY100" fmla="*/ 3708662 h 3784177"/>
              <a:gd name="connsiteX101" fmla="*/ 1171039 w 8037833"/>
              <a:gd name="connsiteY101" fmla="*/ 3758642 h 3784177"/>
              <a:gd name="connsiteX102" fmla="*/ 1058106 w 8037833"/>
              <a:gd name="connsiteY102" fmla="*/ 3776166 h 3784177"/>
              <a:gd name="connsiteX103" fmla="*/ 1039167 w 8037833"/>
              <a:gd name="connsiteY103" fmla="*/ 3784177 h 3784177"/>
              <a:gd name="connsiteX104" fmla="*/ 1012958 w 8037833"/>
              <a:gd name="connsiteY104" fmla="*/ 3779206 h 3784177"/>
              <a:gd name="connsiteX105" fmla="*/ 907906 w 8037833"/>
              <a:gd name="connsiteY105" fmla="*/ 3757678 h 3784177"/>
              <a:gd name="connsiteX106" fmla="*/ 825226 w 8037833"/>
              <a:gd name="connsiteY106" fmla="*/ 3726369 h 3784177"/>
              <a:gd name="connsiteX107" fmla="*/ 722264 w 8037833"/>
              <a:gd name="connsiteY107" fmla="*/ 3747612 h 3784177"/>
              <a:gd name="connsiteX108" fmla="*/ 659460 w 8037833"/>
              <a:gd name="connsiteY108" fmla="*/ 3740429 h 3784177"/>
              <a:gd name="connsiteX109" fmla="*/ 556552 w 8037833"/>
              <a:gd name="connsiteY109" fmla="*/ 3739124 h 3784177"/>
              <a:gd name="connsiteX110" fmla="*/ 445444 w 8037833"/>
              <a:gd name="connsiteY110" fmla="*/ 3764831 h 3784177"/>
              <a:gd name="connsiteX111" fmla="*/ 393295 w 8037833"/>
              <a:gd name="connsiteY111" fmla="*/ 3753097 h 3784177"/>
              <a:gd name="connsiteX112" fmla="*/ 339711 w 8037833"/>
              <a:gd name="connsiteY112" fmla="*/ 3718242 h 3784177"/>
              <a:gd name="connsiteX113" fmla="*/ 222239 w 8037833"/>
              <a:gd name="connsiteY113" fmla="*/ 3672335 h 3784177"/>
              <a:gd name="connsiteX114" fmla="*/ 163578 w 8037833"/>
              <a:gd name="connsiteY114" fmla="*/ 3656292 h 3784177"/>
              <a:gd name="connsiteX115" fmla="*/ 72220 w 8037833"/>
              <a:gd name="connsiteY115" fmla="*/ 3645272 h 3784177"/>
              <a:gd name="connsiteX116" fmla="*/ 44395 w 8037833"/>
              <a:gd name="connsiteY116" fmla="*/ 3639455 h 3784177"/>
              <a:gd name="connsiteX117" fmla="*/ 1962 w 8037833"/>
              <a:gd name="connsiteY117" fmla="*/ 3635948 h 3784177"/>
              <a:gd name="connsiteX118" fmla="*/ 0 w 8037833"/>
              <a:gd name="connsiteY118" fmla="*/ 3635261 h 3784177"/>
              <a:gd name="connsiteX119" fmla="*/ 0 w 8037833"/>
              <a:gd name="connsiteY11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609242 w 8037833"/>
              <a:gd name="connsiteY18" fmla="*/ 335504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718286 w 8037833"/>
              <a:gd name="connsiteY17" fmla="*/ 3382997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3048270 w 8037833"/>
              <a:gd name="connsiteY71" fmla="*/ 3649949 h 3784177"/>
              <a:gd name="connsiteX72" fmla="*/ 2989722 w 8037833"/>
              <a:gd name="connsiteY72" fmla="*/ 3623230 h 3784177"/>
              <a:gd name="connsiteX73" fmla="*/ 2965734 w 8037833"/>
              <a:gd name="connsiteY73" fmla="*/ 3635676 h 3784177"/>
              <a:gd name="connsiteX74" fmla="*/ 2961603 w 8037833"/>
              <a:gd name="connsiteY74" fmla="*/ 3638221 h 3784177"/>
              <a:gd name="connsiteX75" fmla="*/ 2944959 w 8037833"/>
              <a:gd name="connsiteY75" fmla="*/ 3639723 h 3784177"/>
              <a:gd name="connsiteX76" fmla="*/ 2940402 w 8037833"/>
              <a:gd name="connsiteY76" fmla="*/ 3651000 h 3784177"/>
              <a:gd name="connsiteX77" fmla="*/ 2915449 w 8037833"/>
              <a:gd name="connsiteY77" fmla="*/ 3661039 h 3784177"/>
              <a:gd name="connsiteX78" fmla="*/ 2884777 w 8037833"/>
              <a:gd name="connsiteY78" fmla="*/ 3660775 h 3784177"/>
              <a:gd name="connsiteX79" fmla="*/ 2739034 w 8037833"/>
              <a:gd name="connsiteY79" fmla="*/ 3647396 h 3784177"/>
              <a:gd name="connsiteX80" fmla="*/ 2651827 w 8037833"/>
              <a:gd name="connsiteY80" fmla="*/ 3646306 h 3784177"/>
              <a:gd name="connsiteX81" fmla="*/ 2618680 w 8037833"/>
              <a:gd name="connsiteY81" fmla="*/ 3656755 h 3784177"/>
              <a:gd name="connsiteX82" fmla="*/ 2572404 w 8037833"/>
              <a:gd name="connsiteY82" fmla="*/ 3664043 h 3784177"/>
              <a:gd name="connsiteX83" fmla="*/ 2490721 w 8037833"/>
              <a:gd name="connsiteY83" fmla="*/ 3685313 h 3784177"/>
              <a:gd name="connsiteX84" fmla="*/ 2423704 w 8037833"/>
              <a:gd name="connsiteY84" fmla="*/ 3658079 h 3784177"/>
              <a:gd name="connsiteX85" fmla="*/ 2301172 w 8037833"/>
              <a:gd name="connsiteY85" fmla="*/ 3663053 h 3784177"/>
              <a:gd name="connsiteX86" fmla="*/ 2294102 w 8037833"/>
              <a:gd name="connsiteY86" fmla="*/ 3671151 h 3784177"/>
              <a:gd name="connsiteX87" fmla="*/ 2238966 w 8037833"/>
              <a:gd name="connsiteY87" fmla="*/ 3668777 h 3784177"/>
              <a:gd name="connsiteX88" fmla="*/ 2082844 w 8037833"/>
              <a:gd name="connsiteY88" fmla="*/ 3631994 h 3784177"/>
              <a:gd name="connsiteX89" fmla="*/ 1938480 w 8037833"/>
              <a:gd name="connsiteY89" fmla="*/ 3601439 h 3784177"/>
              <a:gd name="connsiteX90" fmla="*/ 1900166 w 8037833"/>
              <a:gd name="connsiteY90" fmla="*/ 3609358 h 3784177"/>
              <a:gd name="connsiteX91" fmla="*/ 1835976 w 8037833"/>
              <a:gd name="connsiteY91" fmla="*/ 3622065 h 3784177"/>
              <a:gd name="connsiteX92" fmla="*/ 1787830 w 8037833"/>
              <a:gd name="connsiteY92" fmla="*/ 3633173 h 3784177"/>
              <a:gd name="connsiteX93" fmla="*/ 1734224 w 8037833"/>
              <a:gd name="connsiteY93" fmla="*/ 3655593 h 3784177"/>
              <a:gd name="connsiteX94" fmla="*/ 1721989 w 8037833"/>
              <a:gd name="connsiteY94" fmla="*/ 3627298 h 3784177"/>
              <a:gd name="connsiteX95" fmla="*/ 1664576 w 8037833"/>
              <a:gd name="connsiteY95" fmla="*/ 3638572 h 3784177"/>
              <a:gd name="connsiteX96" fmla="*/ 1577459 w 8037833"/>
              <a:gd name="connsiteY96" fmla="*/ 3658824 h 3784177"/>
              <a:gd name="connsiteX97" fmla="*/ 1527269 w 8037833"/>
              <a:gd name="connsiteY97" fmla="*/ 3663088 h 3784177"/>
              <a:gd name="connsiteX98" fmla="*/ 1390118 w 8037833"/>
              <a:gd name="connsiteY98" fmla="*/ 3682789 h 3784177"/>
              <a:gd name="connsiteX99" fmla="*/ 1252698 w 8037833"/>
              <a:gd name="connsiteY99" fmla="*/ 3708662 h 3784177"/>
              <a:gd name="connsiteX100" fmla="*/ 1171039 w 8037833"/>
              <a:gd name="connsiteY100" fmla="*/ 3758642 h 3784177"/>
              <a:gd name="connsiteX101" fmla="*/ 1058106 w 8037833"/>
              <a:gd name="connsiteY101" fmla="*/ 3776166 h 3784177"/>
              <a:gd name="connsiteX102" fmla="*/ 1039167 w 8037833"/>
              <a:gd name="connsiteY102" fmla="*/ 3784177 h 3784177"/>
              <a:gd name="connsiteX103" fmla="*/ 1012958 w 8037833"/>
              <a:gd name="connsiteY103" fmla="*/ 3779206 h 3784177"/>
              <a:gd name="connsiteX104" fmla="*/ 907906 w 8037833"/>
              <a:gd name="connsiteY104" fmla="*/ 3757678 h 3784177"/>
              <a:gd name="connsiteX105" fmla="*/ 825226 w 8037833"/>
              <a:gd name="connsiteY105" fmla="*/ 3726369 h 3784177"/>
              <a:gd name="connsiteX106" fmla="*/ 722264 w 8037833"/>
              <a:gd name="connsiteY106" fmla="*/ 3747612 h 3784177"/>
              <a:gd name="connsiteX107" fmla="*/ 659460 w 8037833"/>
              <a:gd name="connsiteY107" fmla="*/ 3740429 h 3784177"/>
              <a:gd name="connsiteX108" fmla="*/ 556552 w 8037833"/>
              <a:gd name="connsiteY108" fmla="*/ 3739124 h 3784177"/>
              <a:gd name="connsiteX109" fmla="*/ 445444 w 8037833"/>
              <a:gd name="connsiteY109" fmla="*/ 3764831 h 3784177"/>
              <a:gd name="connsiteX110" fmla="*/ 393295 w 8037833"/>
              <a:gd name="connsiteY110" fmla="*/ 3753097 h 3784177"/>
              <a:gd name="connsiteX111" fmla="*/ 339711 w 8037833"/>
              <a:gd name="connsiteY111" fmla="*/ 3718242 h 3784177"/>
              <a:gd name="connsiteX112" fmla="*/ 222239 w 8037833"/>
              <a:gd name="connsiteY112" fmla="*/ 3672335 h 3784177"/>
              <a:gd name="connsiteX113" fmla="*/ 163578 w 8037833"/>
              <a:gd name="connsiteY113" fmla="*/ 3656292 h 3784177"/>
              <a:gd name="connsiteX114" fmla="*/ 72220 w 8037833"/>
              <a:gd name="connsiteY114" fmla="*/ 3645272 h 3784177"/>
              <a:gd name="connsiteX115" fmla="*/ 44395 w 8037833"/>
              <a:gd name="connsiteY115" fmla="*/ 3639455 h 3784177"/>
              <a:gd name="connsiteX116" fmla="*/ 1962 w 8037833"/>
              <a:gd name="connsiteY116" fmla="*/ 3635948 h 3784177"/>
              <a:gd name="connsiteX117" fmla="*/ 0 w 8037833"/>
              <a:gd name="connsiteY117" fmla="*/ 3635261 h 3784177"/>
              <a:gd name="connsiteX118" fmla="*/ 0 w 8037833"/>
              <a:gd name="connsiteY11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835383 w 8037833"/>
              <a:gd name="connsiteY23" fmla="*/ 3377529 h 3784177"/>
              <a:gd name="connsiteX24" fmla="*/ 5746050 w 8037833"/>
              <a:gd name="connsiteY24" fmla="*/ 3426142 h 3784177"/>
              <a:gd name="connsiteX25" fmla="*/ 5613670 w 8037833"/>
              <a:gd name="connsiteY25" fmla="*/ 3428671 h 3784177"/>
              <a:gd name="connsiteX26" fmla="*/ 5535334 w 8037833"/>
              <a:gd name="connsiteY26" fmla="*/ 3437044 h 3784177"/>
              <a:gd name="connsiteX27" fmla="*/ 5506940 w 8037833"/>
              <a:gd name="connsiteY27" fmla="*/ 3450999 h 3784177"/>
              <a:gd name="connsiteX28" fmla="*/ 5466372 w 8037833"/>
              <a:gd name="connsiteY28" fmla="*/ 3463245 h 3784177"/>
              <a:gd name="connsiteX29" fmla="*/ 5395833 w 8037833"/>
              <a:gd name="connsiteY29" fmla="*/ 3493194 h 3784177"/>
              <a:gd name="connsiteX30" fmla="*/ 5305325 w 8037833"/>
              <a:gd name="connsiteY30" fmla="*/ 3505200 h 3784177"/>
              <a:gd name="connsiteX31" fmla="*/ 5223043 w 8037833"/>
              <a:gd name="connsiteY31" fmla="*/ 3491664 h 3784177"/>
              <a:gd name="connsiteX32" fmla="*/ 5217733 w 8037833"/>
              <a:gd name="connsiteY32" fmla="*/ 3500463 h 3784177"/>
              <a:gd name="connsiteX33" fmla="*/ 5167992 w 8037833"/>
              <a:gd name="connsiteY33" fmla="*/ 3504085 h 3784177"/>
              <a:gd name="connsiteX34" fmla="*/ 4987020 w 8037833"/>
              <a:gd name="connsiteY34" fmla="*/ 3461263 h 3784177"/>
              <a:gd name="connsiteX35" fmla="*/ 4890003 w 8037833"/>
              <a:gd name="connsiteY35" fmla="*/ 3469874 h 3784177"/>
              <a:gd name="connsiteX36" fmla="*/ 4856654 w 8037833"/>
              <a:gd name="connsiteY36" fmla="*/ 3481880 h 3784177"/>
              <a:gd name="connsiteX37" fmla="*/ 4800711 w 8037833"/>
              <a:gd name="connsiteY37" fmla="*/ 3501441 h 3784177"/>
              <a:gd name="connsiteX38" fmla="*/ 4761569 w 8037833"/>
              <a:gd name="connsiteY38" fmla="*/ 3538103 h 3784177"/>
              <a:gd name="connsiteX39" fmla="*/ 4713734 w 8037833"/>
              <a:gd name="connsiteY39" fmla="*/ 3545724 h 3784177"/>
              <a:gd name="connsiteX40" fmla="*/ 4699169 w 8037833"/>
              <a:gd name="connsiteY40" fmla="*/ 3518988 h 3784177"/>
              <a:gd name="connsiteX41" fmla="*/ 4649120 w 8037833"/>
              <a:gd name="connsiteY41" fmla="*/ 3536392 h 3784177"/>
              <a:gd name="connsiteX42" fmla="*/ 4573578 w 8037833"/>
              <a:gd name="connsiteY42" fmla="*/ 3565923 h 3784177"/>
              <a:gd name="connsiteX43" fmla="*/ 4529117 w 8037833"/>
              <a:gd name="connsiteY43" fmla="*/ 3575592 h 3784177"/>
              <a:gd name="connsiteX44" fmla="*/ 4408641 w 8037833"/>
              <a:gd name="connsiteY44" fmla="*/ 3610000 h 3784177"/>
              <a:gd name="connsiteX45" fmla="*/ 4356402 w 8037833"/>
              <a:gd name="connsiteY45" fmla="*/ 3642792 h 3784177"/>
              <a:gd name="connsiteX46" fmla="*/ 4270245 w 8037833"/>
              <a:gd name="connsiteY46" fmla="*/ 3665789 h 3784177"/>
              <a:gd name="connsiteX47" fmla="*/ 4208725 w 8037833"/>
              <a:gd name="connsiteY47" fmla="*/ 3704841 h 3784177"/>
              <a:gd name="connsiteX48" fmla="*/ 4201632 w 8037833"/>
              <a:gd name="connsiteY48" fmla="*/ 3702602 h 3784177"/>
              <a:gd name="connsiteX49" fmla="*/ 4191289 w 8037833"/>
              <a:gd name="connsiteY49" fmla="*/ 3702380 h 3784177"/>
              <a:gd name="connsiteX50" fmla="*/ 4191039 w 8037833"/>
              <a:gd name="connsiteY50" fmla="*/ 3702831 h 3784177"/>
              <a:gd name="connsiteX51" fmla="*/ 4181340 w 8037833"/>
              <a:gd name="connsiteY51" fmla="*/ 3701729 h 3784177"/>
              <a:gd name="connsiteX52" fmla="*/ 4133816 w 8037833"/>
              <a:gd name="connsiteY52" fmla="*/ 3690565 h 3784177"/>
              <a:gd name="connsiteX53" fmla="*/ 4071732 w 8037833"/>
              <a:gd name="connsiteY53" fmla="*/ 3732513 h 3784177"/>
              <a:gd name="connsiteX54" fmla="*/ 4045924 w 8037833"/>
              <a:gd name="connsiteY54" fmla="*/ 3739404 h 3784177"/>
              <a:gd name="connsiteX55" fmla="*/ 4032171 w 8037833"/>
              <a:gd name="connsiteY55" fmla="*/ 3745523 h 3784177"/>
              <a:gd name="connsiteX56" fmla="*/ 4031335 w 8037833"/>
              <a:gd name="connsiteY56" fmla="*/ 3747479 h 3784177"/>
              <a:gd name="connsiteX57" fmla="*/ 3985774 w 8037833"/>
              <a:gd name="connsiteY57" fmla="*/ 3736547 h 3784177"/>
              <a:gd name="connsiteX58" fmla="*/ 3979769 w 8037833"/>
              <a:gd name="connsiteY58" fmla="*/ 3738769 h 3784177"/>
              <a:gd name="connsiteX59" fmla="*/ 3950014 w 8037833"/>
              <a:gd name="connsiteY59" fmla="*/ 3726942 h 3784177"/>
              <a:gd name="connsiteX60" fmla="*/ 3934671 w 8037833"/>
              <a:gd name="connsiteY60" fmla="*/ 3723339 h 3784177"/>
              <a:gd name="connsiteX61" fmla="*/ 3930274 w 8037833"/>
              <a:gd name="connsiteY61" fmla="*/ 3717148 h 3784177"/>
              <a:gd name="connsiteX62" fmla="*/ 3907660 w 8037833"/>
              <a:gd name="connsiteY62" fmla="*/ 3714456 h 3784177"/>
              <a:gd name="connsiteX63" fmla="*/ 3905087 w 8037833"/>
              <a:gd name="connsiteY63" fmla="*/ 3716098 h 3784177"/>
              <a:gd name="connsiteX64" fmla="*/ 3886347 w 8037833"/>
              <a:gd name="connsiteY64" fmla="*/ 3706620 h 3784177"/>
              <a:gd name="connsiteX65" fmla="*/ 3870533 w 8037833"/>
              <a:gd name="connsiteY65" fmla="*/ 3689905 h 3784177"/>
              <a:gd name="connsiteX66" fmla="*/ 3678563 w 8037833"/>
              <a:gd name="connsiteY66" fmla="*/ 3694486 h 3784177"/>
              <a:gd name="connsiteX67" fmla="*/ 3524121 w 8037833"/>
              <a:gd name="connsiteY67" fmla="*/ 3642736 h 3784177"/>
              <a:gd name="connsiteX68" fmla="*/ 3432153 w 8037833"/>
              <a:gd name="connsiteY68" fmla="*/ 3667780 h 3784177"/>
              <a:gd name="connsiteX69" fmla="*/ 3373519 w 8037833"/>
              <a:gd name="connsiteY69" fmla="*/ 3665785 h 3784177"/>
              <a:gd name="connsiteX70" fmla="*/ 3114267 w 8037833"/>
              <a:gd name="connsiteY70" fmla="*/ 3638983 h 3784177"/>
              <a:gd name="connsiteX71" fmla="*/ 2989722 w 8037833"/>
              <a:gd name="connsiteY71" fmla="*/ 3623230 h 3784177"/>
              <a:gd name="connsiteX72" fmla="*/ 2965734 w 8037833"/>
              <a:gd name="connsiteY72" fmla="*/ 3635676 h 3784177"/>
              <a:gd name="connsiteX73" fmla="*/ 2961603 w 8037833"/>
              <a:gd name="connsiteY73" fmla="*/ 3638221 h 3784177"/>
              <a:gd name="connsiteX74" fmla="*/ 2944959 w 8037833"/>
              <a:gd name="connsiteY74" fmla="*/ 3639723 h 3784177"/>
              <a:gd name="connsiteX75" fmla="*/ 2940402 w 8037833"/>
              <a:gd name="connsiteY75" fmla="*/ 3651000 h 3784177"/>
              <a:gd name="connsiteX76" fmla="*/ 2915449 w 8037833"/>
              <a:gd name="connsiteY76" fmla="*/ 3661039 h 3784177"/>
              <a:gd name="connsiteX77" fmla="*/ 2884777 w 8037833"/>
              <a:gd name="connsiteY77" fmla="*/ 3660775 h 3784177"/>
              <a:gd name="connsiteX78" fmla="*/ 2739034 w 8037833"/>
              <a:gd name="connsiteY78" fmla="*/ 3647396 h 3784177"/>
              <a:gd name="connsiteX79" fmla="*/ 2651827 w 8037833"/>
              <a:gd name="connsiteY79" fmla="*/ 3646306 h 3784177"/>
              <a:gd name="connsiteX80" fmla="*/ 2618680 w 8037833"/>
              <a:gd name="connsiteY80" fmla="*/ 3656755 h 3784177"/>
              <a:gd name="connsiteX81" fmla="*/ 2572404 w 8037833"/>
              <a:gd name="connsiteY81" fmla="*/ 3664043 h 3784177"/>
              <a:gd name="connsiteX82" fmla="*/ 2490721 w 8037833"/>
              <a:gd name="connsiteY82" fmla="*/ 3685313 h 3784177"/>
              <a:gd name="connsiteX83" fmla="*/ 2423704 w 8037833"/>
              <a:gd name="connsiteY83" fmla="*/ 3658079 h 3784177"/>
              <a:gd name="connsiteX84" fmla="*/ 2301172 w 8037833"/>
              <a:gd name="connsiteY84" fmla="*/ 3663053 h 3784177"/>
              <a:gd name="connsiteX85" fmla="*/ 2294102 w 8037833"/>
              <a:gd name="connsiteY85" fmla="*/ 3671151 h 3784177"/>
              <a:gd name="connsiteX86" fmla="*/ 2238966 w 8037833"/>
              <a:gd name="connsiteY86" fmla="*/ 3668777 h 3784177"/>
              <a:gd name="connsiteX87" fmla="*/ 2082844 w 8037833"/>
              <a:gd name="connsiteY87" fmla="*/ 3631994 h 3784177"/>
              <a:gd name="connsiteX88" fmla="*/ 1938480 w 8037833"/>
              <a:gd name="connsiteY88" fmla="*/ 3601439 h 3784177"/>
              <a:gd name="connsiteX89" fmla="*/ 1900166 w 8037833"/>
              <a:gd name="connsiteY89" fmla="*/ 3609358 h 3784177"/>
              <a:gd name="connsiteX90" fmla="*/ 1835976 w 8037833"/>
              <a:gd name="connsiteY90" fmla="*/ 3622065 h 3784177"/>
              <a:gd name="connsiteX91" fmla="*/ 1787830 w 8037833"/>
              <a:gd name="connsiteY91" fmla="*/ 3633173 h 3784177"/>
              <a:gd name="connsiteX92" fmla="*/ 1734224 w 8037833"/>
              <a:gd name="connsiteY92" fmla="*/ 3655593 h 3784177"/>
              <a:gd name="connsiteX93" fmla="*/ 1721989 w 8037833"/>
              <a:gd name="connsiteY93" fmla="*/ 3627298 h 3784177"/>
              <a:gd name="connsiteX94" fmla="*/ 1664576 w 8037833"/>
              <a:gd name="connsiteY94" fmla="*/ 3638572 h 3784177"/>
              <a:gd name="connsiteX95" fmla="*/ 1577459 w 8037833"/>
              <a:gd name="connsiteY95" fmla="*/ 3658824 h 3784177"/>
              <a:gd name="connsiteX96" fmla="*/ 1527269 w 8037833"/>
              <a:gd name="connsiteY96" fmla="*/ 3663088 h 3784177"/>
              <a:gd name="connsiteX97" fmla="*/ 1390118 w 8037833"/>
              <a:gd name="connsiteY97" fmla="*/ 3682789 h 3784177"/>
              <a:gd name="connsiteX98" fmla="*/ 1252698 w 8037833"/>
              <a:gd name="connsiteY98" fmla="*/ 3708662 h 3784177"/>
              <a:gd name="connsiteX99" fmla="*/ 1171039 w 8037833"/>
              <a:gd name="connsiteY99" fmla="*/ 3758642 h 3784177"/>
              <a:gd name="connsiteX100" fmla="*/ 1058106 w 8037833"/>
              <a:gd name="connsiteY100" fmla="*/ 3776166 h 3784177"/>
              <a:gd name="connsiteX101" fmla="*/ 1039167 w 8037833"/>
              <a:gd name="connsiteY101" fmla="*/ 3784177 h 3784177"/>
              <a:gd name="connsiteX102" fmla="*/ 1012958 w 8037833"/>
              <a:gd name="connsiteY102" fmla="*/ 3779206 h 3784177"/>
              <a:gd name="connsiteX103" fmla="*/ 907906 w 8037833"/>
              <a:gd name="connsiteY103" fmla="*/ 3757678 h 3784177"/>
              <a:gd name="connsiteX104" fmla="*/ 825226 w 8037833"/>
              <a:gd name="connsiteY104" fmla="*/ 3726369 h 3784177"/>
              <a:gd name="connsiteX105" fmla="*/ 722264 w 8037833"/>
              <a:gd name="connsiteY105" fmla="*/ 3747612 h 3784177"/>
              <a:gd name="connsiteX106" fmla="*/ 659460 w 8037833"/>
              <a:gd name="connsiteY106" fmla="*/ 3740429 h 3784177"/>
              <a:gd name="connsiteX107" fmla="*/ 556552 w 8037833"/>
              <a:gd name="connsiteY107" fmla="*/ 3739124 h 3784177"/>
              <a:gd name="connsiteX108" fmla="*/ 445444 w 8037833"/>
              <a:gd name="connsiteY108" fmla="*/ 3764831 h 3784177"/>
              <a:gd name="connsiteX109" fmla="*/ 393295 w 8037833"/>
              <a:gd name="connsiteY109" fmla="*/ 3753097 h 3784177"/>
              <a:gd name="connsiteX110" fmla="*/ 339711 w 8037833"/>
              <a:gd name="connsiteY110" fmla="*/ 3718242 h 3784177"/>
              <a:gd name="connsiteX111" fmla="*/ 222239 w 8037833"/>
              <a:gd name="connsiteY111" fmla="*/ 3672335 h 3784177"/>
              <a:gd name="connsiteX112" fmla="*/ 163578 w 8037833"/>
              <a:gd name="connsiteY112" fmla="*/ 3656292 h 3784177"/>
              <a:gd name="connsiteX113" fmla="*/ 72220 w 8037833"/>
              <a:gd name="connsiteY113" fmla="*/ 3645272 h 3784177"/>
              <a:gd name="connsiteX114" fmla="*/ 44395 w 8037833"/>
              <a:gd name="connsiteY114" fmla="*/ 3639455 h 3784177"/>
              <a:gd name="connsiteX115" fmla="*/ 1962 w 8037833"/>
              <a:gd name="connsiteY115" fmla="*/ 3635948 h 3784177"/>
              <a:gd name="connsiteX116" fmla="*/ 0 w 8037833"/>
              <a:gd name="connsiteY116" fmla="*/ 3635261 h 3784177"/>
              <a:gd name="connsiteX117" fmla="*/ 0 w 8037833"/>
              <a:gd name="connsiteY11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99169 w 8037833"/>
              <a:gd name="connsiteY39" fmla="*/ 3518988 h 3784177"/>
              <a:gd name="connsiteX40" fmla="*/ 4649120 w 8037833"/>
              <a:gd name="connsiteY40" fmla="*/ 3536392 h 3784177"/>
              <a:gd name="connsiteX41" fmla="*/ 4573578 w 8037833"/>
              <a:gd name="connsiteY41" fmla="*/ 3565923 h 3784177"/>
              <a:gd name="connsiteX42" fmla="*/ 4529117 w 8037833"/>
              <a:gd name="connsiteY42" fmla="*/ 3575592 h 3784177"/>
              <a:gd name="connsiteX43" fmla="*/ 4408641 w 8037833"/>
              <a:gd name="connsiteY43" fmla="*/ 3610000 h 3784177"/>
              <a:gd name="connsiteX44" fmla="*/ 4356402 w 8037833"/>
              <a:gd name="connsiteY44" fmla="*/ 3642792 h 3784177"/>
              <a:gd name="connsiteX45" fmla="*/ 4270245 w 8037833"/>
              <a:gd name="connsiteY45" fmla="*/ 3665789 h 3784177"/>
              <a:gd name="connsiteX46" fmla="*/ 4208725 w 8037833"/>
              <a:gd name="connsiteY46" fmla="*/ 3704841 h 3784177"/>
              <a:gd name="connsiteX47" fmla="*/ 4201632 w 8037833"/>
              <a:gd name="connsiteY47" fmla="*/ 3702602 h 3784177"/>
              <a:gd name="connsiteX48" fmla="*/ 4191289 w 8037833"/>
              <a:gd name="connsiteY48" fmla="*/ 3702380 h 3784177"/>
              <a:gd name="connsiteX49" fmla="*/ 4191039 w 8037833"/>
              <a:gd name="connsiteY49" fmla="*/ 3702831 h 3784177"/>
              <a:gd name="connsiteX50" fmla="*/ 4181340 w 8037833"/>
              <a:gd name="connsiteY50" fmla="*/ 3701729 h 3784177"/>
              <a:gd name="connsiteX51" fmla="*/ 4133816 w 8037833"/>
              <a:gd name="connsiteY51" fmla="*/ 3690565 h 3784177"/>
              <a:gd name="connsiteX52" fmla="*/ 4071732 w 8037833"/>
              <a:gd name="connsiteY52" fmla="*/ 3732513 h 3784177"/>
              <a:gd name="connsiteX53" fmla="*/ 4045924 w 8037833"/>
              <a:gd name="connsiteY53" fmla="*/ 3739404 h 3784177"/>
              <a:gd name="connsiteX54" fmla="*/ 4032171 w 8037833"/>
              <a:gd name="connsiteY54" fmla="*/ 3745523 h 3784177"/>
              <a:gd name="connsiteX55" fmla="*/ 4031335 w 8037833"/>
              <a:gd name="connsiteY55" fmla="*/ 3747479 h 3784177"/>
              <a:gd name="connsiteX56" fmla="*/ 3985774 w 8037833"/>
              <a:gd name="connsiteY56" fmla="*/ 3736547 h 3784177"/>
              <a:gd name="connsiteX57" fmla="*/ 3979769 w 8037833"/>
              <a:gd name="connsiteY57" fmla="*/ 3738769 h 3784177"/>
              <a:gd name="connsiteX58" fmla="*/ 3950014 w 8037833"/>
              <a:gd name="connsiteY58" fmla="*/ 3726942 h 3784177"/>
              <a:gd name="connsiteX59" fmla="*/ 3934671 w 8037833"/>
              <a:gd name="connsiteY59" fmla="*/ 3723339 h 3784177"/>
              <a:gd name="connsiteX60" fmla="*/ 3930274 w 8037833"/>
              <a:gd name="connsiteY60" fmla="*/ 3717148 h 3784177"/>
              <a:gd name="connsiteX61" fmla="*/ 3907660 w 8037833"/>
              <a:gd name="connsiteY61" fmla="*/ 3714456 h 3784177"/>
              <a:gd name="connsiteX62" fmla="*/ 3905087 w 8037833"/>
              <a:gd name="connsiteY62" fmla="*/ 3716098 h 3784177"/>
              <a:gd name="connsiteX63" fmla="*/ 3886347 w 8037833"/>
              <a:gd name="connsiteY63" fmla="*/ 3706620 h 3784177"/>
              <a:gd name="connsiteX64" fmla="*/ 3870533 w 8037833"/>
              <a:gd name="connsiteY64" fmla="*/ 3689905 h 3784177"/>
              <a:gd name="connsiteX65" fmla="*/ 3678563 w 8037833"/>
              <a:gd name="connsiteY65" fmla="*/ 3694486 h 3784177"/>
              <a:gd name="connsiteX66" fmla="*/ 3524121 w 8037833"/>
              <a:gd name="connsiteY66" fmla="*/ 3642736 h 3784177"/>
              <a:gd name="connsiteX67" fmla="*/ 3432153 w 8037833"/>
              <a:gd name="connsiteY67" fmla="*/ 3667780 h 3784177"/>
              <a:gd name="connsiteX68" fmla="*/ 3373519 w 8037833"/>
              <a:gd name="connsiteY68" fmla="*/ 3665785 h 3784177"/>
              <a:gd name="connsiteX69" fmla="*/ 3114267 w 8037833"/>
              <a:gd name="connsiteY69" fmla="*/ 3638983 h 3784177"/>
              <a:gd name="connsiteX70" fmla="*/ 2989722 w 8037833"/>
              <a:gd name="connsiteY70" fmla="*/ 3623230 h 3784177"/>
              <a:gd name="connsiteX71" fmla="*/ 2965734 w 8037833"/>
              <a:gd name="connsiteY71" fmla="*/ 3635676 h 3784177"/>
              <a:gd name="connsiteX72" fmla="*/ 2961603 w 8037833"/>
              <a:gd name="connsiteY72" fmla="*/ 3638221 h 3784177"/>
              <a:gd name="connsiteX73" fmla="*/ 2944959 w 8037833"/>
              <a:gd name="connsiteY73" fmla="*/ 3639723 h 3784177"/>
              <a:gd name="connsiteX74" fmla="*/ 2940402 w 8037833"/>
              <a:gd name="connsiteY74" fmla="*/ 3651000 h 3784177"/>
              <a:gd name="connsiteX75" fmla="*/ 2915449 w 8037833"/>
              <a:gd name="connsiteY75" fmla="*/ 3661039 h 3784177"/>
              <a:gd name="connsiteX76" fmla="*/ 2884777 w 8037833"/>
              <a:gd name="connsiteY76" fmla="*/ 3660775 h 3784177"/>
              <a:gd name="connsiteX77" fmla="*/ 2739034 w 8037833"/>
              <a:gd name="connsiteY77" fmla="*/ 3647396 h 3784177"/>
              <a:gd name="connsiteX78" fmla="*/ 2651827 w 8037833"/>
              <a:gd name="connsiteY78" fmla="*/ 3646306 h 3784177"/>
              <a:gd name="connsiteX79" fmla="*/ 2618680 w 8037833"/>
              <a:gd name="connsiteY79" fmla="*/ 3656755 h 3784177"/>
              <a:gd name="connsiteX80" fmla="*/ 2572404 w 8037833"/>
              <a:gd name="connsiteY80" fmla="*/ 3664043 h 3784177"/>
              <a:gd name="connsiteX81" fmla="*/ 2490721 w 8037833"/>
              <a:gd name="connsiteY81" fmla="*/ 3685313 h 3784177"/>
              <a:gd name="connsiteX82" fmla="*/ 2423704 w 8037833"/>
              <a:gd name="connsiteY82" fmla="*/ 3658079 h 3784177"/>
              <a:gd name="connsiteX83" fmla="*/ 2301172 w 8037833"/>
              <a:gd name="connsiteY83" fmla="*/ 3663053 h 3784177"/>
              <a:gd name="connsiteX84" fmla="*/ 2294102 w 8037833"/>
              <a:gd name="connsiteY84" fmla="*/ 3671151 h 3784177"/>
              <a:gd name="connsiteX85" fmla="*/ 2238966 w 8037833"/>
              <a:gd name="connsiteY85" fmla="*/ 3668777 h 3784177"/>
              <a:gd name="connsiteX86" fmla="*/ 2082844 w 8037833"/>
              <a:gd name="connsiteY86" fmla="*/ 3631994 h 3784177"/>
              <a:gd name="connsiteX87" fmla="*/ 1938480 w 8037833"/>
              <a:gd name="connsiteY87" fmla="*/ 3601439 h 3784177"/>
              <a:gd name="connsiteX88" fmla="*/ 1900166 w 8037833"/>
              <a:gd name="connsiteY88" fmla="*/ 3609358 h 3784177"/>
              <a:gd name="connsiteX89" fmla="*/ 1835976 w 8037833"/>
              <a:gd name="connsiteY89" fmla="*/ 3622065 h 3784177"/>
              <a:gd name="connsiteX90" fmla="*/ 1787830 w 8037833"/>
              <a:gd name="connsiteY90" fmla="*/ 3633173 h 3784177"/>
              <a:gd name="connsiteX91" fmla="*/ 1734224 w 8037833"/>
              <a:gd name="connsiteY91" fmla="*/ 3655593 h 3784177"/>
              <a:gd name="connsiteX92" fmla="*/ 1721989 w 8037833"/>
              <a:gd name="connsiteY92" fmla="*/ 3627298 h 3784177"/>
              <a:gd name="connsiteX93" fmla="*/ 1664576 w 8037833"/>
              <a:gd name="connsiteY93" fmla="*/ 3638572 h 3784177"/>
              <a:gd name="connsiteX94" fmla="*/ 1577459 w 8037833"/>
              <a:gd name="connsiteY94" fmla="*/ 3658824 h 3784177"/>
              <a:gd name="connsiteX95" fmla="*/ 1527269 w 8037833"/>
              <a:gd name="connsiteY95" fmla="*/ 3663088 h 3784177"/>
              <a:gd name="connsiteX96" fmla="*/ 1390118 w 8037833"/>
              <a:gd name="connsiteY96" fmla="*/ 3682789 h 3784177"/>
              <a:gd name="connsiteX97" fmla="*/ 1252698 w 8037833"/>
              <a:gd name="connsiteY97" fmla="*/ 3708662 h 3784177"/>
              <a:gd name="connsiteX98" fmla="*/ 1171039 w 8037833"/>
              <a:gd name="connsiteY98" fmla="*/ 3758642 h 3784177"/>
              <a:gd name="connsiteX99" fmla="*/ 1058106 w 8037833"/>
              <a:gd name="connsiteY99" fmla="*/ 3776166 h 3784177"/>
              <a:gd name="connsiteX100" fmla="*/ 1039167 w 8037833"/>
              <a:gd name="connsiteY100" fmla="*/ 3784177 h 3784177"/>
              <a:gd name="connsiteX101" fmla="*/ 1012958 w 8037833"/>
              <a:gd name="connsiteY101" fmla="*/ 3779206 h 3784177"/>
              <a:gd name="connsiteX102" fmla="*/ 907906 w 8037833"/>
              <a:gd name="connsiteY102" fmla="*/ 3757678 h 3784177"/>
              <a:gd name="connsiteX103" fmla="*/ 825226 w 8037833"/>
              <a:gd name="connsiteY103" fmla="*/ 3726369 h 3784177"/>
              <a:gd name="connsiteX104" fmla="*/ 722264 w 8037833"/>
              <a:gd name="connsiteY104" fmla="*/ 3747612 h 3784177"/>
              <a:gd name="connsiteX105" fmla="*/ 659460 w 8037833"/>
              <a:gd name="connsiteY105" fmla="*/ 3740429 h 3784177"/>
              <a:gd name="connsiteX106" fmla="*/ 556552 w 8037833"/>
              <a:gd name="connsiteY106" fmla="*/ 3739124 h 3784177"/>
              <a:gd name="connsiteX107" fmla="*/ 445444 w 8037833"/>
              <a:gd name="connsiteY107" fmla="*/ 3764831 h 3784177"/>
              <a:gd name="connsiteX108" fmla="*/ 393295 w 8037833"/>
              <a:gd name="connsiteY108" fmla="*/ 3753097 h 3784177"/>
              <a:gd name="connsiteX109" fmla="*/ 339711 w 8037833"/>
              <a:gd name="connsiteY109" fmla="*/ 3718242 h 3784177"/>
              <a:gd name="connsiteX110" fmla="*/ 222239 w 8037833"/>
              <a:gd name="connsiteY110" fmla="*/ 3672335 h 3784177"/>
              <a:gd name="connsiteX111" fmla="*/ 163578 w 8037833"/>
              <a:gd name="connsiteY111" fmla="*/ 3656292 h 3784177"/>
              <a:gd name="connsiteX112" fmla="*/ 72220 w 8037833"/>
              <a:gd name="connsiteY112" fmla="*/ 3645272 h 3784177"/>
              <a:gd name="connsiteX113" fmla="*/ 44395 w 8037833"/>
              <a:gd name="connsiteY113" fmla="*/ 3639455 h 3784177"/>
              <a:gd name="connsiteX114" fmla="*/ 1962 w 8037833"/>
              <a:gd name="connsiteY114" fmla="*/ 3635948 h 3784177"/>
              <a:gd name="connsiteX115" fmla="*/ 0 w 8037833"/>
              <a:gd name="connsiteY115" fmla="*/ 3635261 h 3784177"/>
              <a:gd name="connsiteX116" fmla="*/ 0 w 8037833"/>
              <a:gd name="connsiteY11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90721 w 8037833"/>
              <a:gd name="connsiteY80" fmla="*/ 3685313 h 3784177"/>
              <a:gd name="connsiteX81" fmla="*/ 2423704 w 8037833"/>
              <a:gd name="connsiteY81" fmla="*/ 3658079 h 3784177"/>
              <a:gd name="connsiteX82" fmla="*/ 2301172 w 8037833"/>
              <a:gd name="connsiteY82" fmla="*/ 3663053 h 3784177"/>
              <a:gd name="connsiteX83" fmla="*/ 2294102 w 8037833"/>
              <a:gd name="connsiteY83" fmla="*/ 3671151 h 3784177"/>
              <a:gd name="connsiteX84" fmla="*/ 2238966 w 8037833"/>
              <a:gd name="connsiteY84" fmla="*/ 3668777 h 3784177"/>
              <a:gd name="connsiteX85" fmla="*/ 2082844 w 8037833"/>
              <a:gd name="connsiteY85" fmla="*/ 3631994 h 3784177"/>
              <a:gd name="connsiteX86" fmla="*/ 1938480 w 8037833"/>
              <a:gd name="connsiteY86" fmla="*/ 3601439 h 3784177"/>
              <a:gd name="connsiteX87" fmla="*/ 1900166 w 8037833"/>
              <a:gd name="connsiteY87" fmla="*/ 3609358 h 3784177"/>
              <a:gd name="connsiteX88" fmla="*/ 1835976 w 8037833"/>
              <a:gd name="connsiteY88" fmla="*/ 3622065 h 3784177"/>
              <a:gd name="connsiteX89" fmla="*/ 1787830 w 8037833"/>
              <a:gd name="connsiteY89" fmla="*/ 3633173 h 3784177"/>
              <a:gd name="connsiteX90" fmla="*/ 1734224 w 8037833"/>
              <a:gd name="connsiteY90" fmla="*/ 3655593 h 3784177"/>
              <a:gd name="connsiteX91" fmla="*/ 1721989 w 8037833"/>
              <a:gd name="connsiteY91" fmla="*/ 3627298 h 3784177"/>
              <a:gd name="connsiteX92" fmla="*/ 1664576 w 8037833"/>
              <a:gd name="connsiteY92" fmla="*/ 3638572 h 3784177"/>
              <a:gd name="connsiteX93" fmla="*/ 1577459 w 8037833"/>
              <a:gd name="connsiteY93" fmla="*/ 3658824 h 3784177"/>
              <a:gd name="connsiteX94" fmla="*/ 1527269 w 8037833"/>
              <a:gd name="connsiteY94" fmla="*/ 3663088 h 3784177"/>
              <a:gd name="connsiteX95" fmla="*/ 1390118 w 8037833"/>
              <a:gd name="connsiteY95" fmla="*/ 3682789 h 3784177"/>
              <a:gd name="connsiteX96" fmla="*/ 1252698 w 8037833"/>
              <a:gd name="connsiteY96" fmla="*/ 3708662 h 3784177"/>
              <a:gd name="connsiteX97" fmla="*/ 1171039 w 8037833"/>
              <a:gd name="connsiteY97" fmla="*/ 3758642 h 3784177"/>
              <a:gd name="connsiteX98" fmla="*/ 1058106 w 8037833"/>
              <a:gd name="connsiteY98" fmla="*/ 3776166 h 3784177"/>
              <a:gd name="connsiteX99" fmla="*/ 1039167 w 8037833"/>
              <a:gd name="connsiteY99" fmla="*/ 3784177 h 3784177"/>
              <a:gd name="connsiteX100" fmla="*/ 1012958 w 8037833"/>
              <a:gd name="connsiteY100" fmla="*/ 3779206 h 3784177"/>
              <a:gd name="connsiteX101" fmla="*/ 907906 w 8037833"/>
              <a:gd name="connsiteY101" fmla="*/ 3757678 h 3784177"/>
              <a:gd name="connsiteX102" fmla="*/ 825226 w 8037833"/>
              <a:gd name="connsiteY102" fmla="*/ 3726369 h 3784177"/>
              <a:gd name="connsiteX103" fmla="*/ 722264 w 8037833"/>
              <a:gd name="connsiteY103" fmla="*/ 3747612 h 3784177"/>
              <a:gd name="connsiteX104" fmla="*/ 659460 w 8037833"/>
              <a:gd name="connsiteY104" fmla="*/ 3740429 h 3784177"/>
              <a:gd name="connsiteX105" fmla="*/ 556552 w 8037833"/>
              <a:gd name="connsiteY105" fmla="*/ 3739124 h 3784177"/>
              <a:gd name="connsiteX106" fmla="*/ 445444 w 8037833"/>
              <a:gd name="connsiteY106" fmla="*/ 3764831 h 3784177"/>
              <a:gd name="connsiteX107" fmla="*/ 393295 w 8037833"/>
              <a:gd name="connsiteY107" fmla="*/ 3753097 h 3784177"/>
              <a:gd name="connsiteX108" fmla="*/ 339711 w 8037833"/>
              <a:gd name="connsiteY108" fmla="*/ 3718242 h 3784177"/>
              <a:gd name="connsiteX109" fmla="*/ 222239 w 8037833"/>
              <a:gd name="connsiteY109" fmla="*/ 3672335 h 3784177"/>
              <a:gd name="connsiteX110" fmla="*/ 163578 w 8037833"/>
              <a:gd name="connsiteY110" fmla="*/ 3656292 h 3784177"/>
              <a:gd name="connsiteX111" fmla="*/ 72220 w 8037833"/>
              <a:gd name="connsiteY111" fmla="*/ 3645272 h 3784177"/>
              <a:gd name="connsiteX112" fmla="*/ 44395 w 8037833"/>
              <a:gd name="connsiteY112" fmla="*/ 3639455 h 3784177"/>
              <a:gd name="connsiteX113" fmla="*/ 1962 w 8037833"/>
              <a:gd name="connsiteY113" fmla="*/ 3635948 h 3784177"/>
              <a:gd name="connsiteX114" fmla="*/ 0 w 8037833"/>
              <a:gd name="connsiteY114" fmla="*/ 3635261 h 3784177"/>
              <a:gd name="connsiteX115" fmla="*/ 0 w 8037833"/>
              <a:gd name="connsiteY11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835976 w 8037833"/>
              <a:gd name="connsiteY87" fmla="*/ 3622065 h 3784177"/>
              <a:gd name="connsiteX88" fmla="*/ 1787830 w 8037833"/>
              <a:gd name="connsiteY88" fmla="*/ 3633173 h 3784177"/>
              <a:gd name="connsiteX89" fmla="*/ 1734224 w 8037833"/>
              <a:gd name="connsiteY89" fmla="*/ 3655593 h 3784177"/>
              <a:gd name="connsiteX90" fmla="*/ 1721989 w 8037833"/>
              <a:gd name="connsiteY90" fmla="*/ 3627298 h 3784177"/>
              <a:gd name="connsiteX91" fmla="*/ 1664576 w 8037833"/>
              <a:gd name="connsiteY91" fmla="*/ 3638572 h 3784177"/>
              <a:gd name="connsiteX92" fmla="*/ 1577459 w 8037833"/>
              <a:gd name="connsiteY92" fmla="*/ 3658824 h 3784177"/>
              <a:gd name="connsiteX93" fmla="*/ 1527269 w 8037833"/>
              <a:gd name="connsiteY93" fmla="*/ 3663088 h 3784177"/>
              <a:gd name="connsiteX94" fmla="*/ 1390118 w 8037833"/>
              <a:gd name="connsiteY94" fmla="*/ 3682789 h 3784177"/>
              <a:gd name="connsiteX95" fmla="*/ 1252698 w 8037833"/>
              <a:gd name="connsiteY95" fmla="*/ 3708662 h 3784177"/>
              <a:gd name="connsiteX96" fmla="*/ 1171039 w 8037833"/>
              <a:gd name="connsiteY96" fmla="*/ 3758642 h 3784177"/>
              <a:gd name="connsiteX97" fmla="*/ 1058106 w 8037833"/>
              <a:gd name="connsiteY97" fmla="*/ 3776166 h 3784177"/>
              <a:gd name="connsiteX98" fmla="*/ 1039167 w 8037833"/>
              <a:gd name="connsiteY98" fmla="*/ 3784177 h 3784177"/>
              <a:gd name="connsiteX99" fmla="*/ 1012958 w 8037833"/>
              <a:gd name="connsiteY99" fmla="*/ 3779206 h 3784177"/>
              <a:gd name="connsiteX100" fmla="*/ 907906 w 8037833"/>
              <a:gd name="connsiteY100" fmla="*/ 3757678 h 3784177"/>
              <a:gd name="connsiteX101" fmla="*/ 825226 w 8037833"/>
              <a:gd name="connsiteY101" fmla="*/ 3726369 h 3784177"/>
              <a:gd name="connsiteX102" fmla="*/ 722264 w 8037833"/>
              <a:gd name="connsiteY102" fmla="*/ 3747612 h 3784177"/>
              <a:gd name="connsiteX103" fmla="*/ 659460 w 8037833"/>
              <a:gd name="connsiteY103" fmla="*/ 3740429 h 3784177"/>
              <a:gd name="connsiteX104" fmla="*/ 556552 w 8037833"/>
              <a:gd name="connsiteY104" fmla="*/ 3739124 h 3784177"/>
              <a:gd name="connsiteX105" fmla="*/ 445444 w 8037833"/>
              <a:gd name="connsiteY105" fmla="*/ 3764831 h 3784177"/>
              <a:gd name="connsiteX106" fmla="*/ 393295 w 8037833"/>
              <a:gd name="connsiteY106" fmla="*/ 3753097 h 3784177"/>
              <a:gd name="connsiteX107" fmla="*/ 339711 w 8037833"/>
              <a:gd name="connsiteY107" fmla="*/ 3718242 h 3784177"/>
              <a:gd name="connsiteX108" fmla="*/ 222239 w 8037833"/>
              <a:gd name="connsiteY108" fmla="*/ 3672335 h 3784177"/>
              <a:gd name="connsiteX109" fmla="*/ 163578 w 8037833"/>
              <a:gd name="connsiteY109" fmla="*/ 3656292 h 3784177"/>
              <a:gd name="connsiteX110" fmla="*/ 72220 w 8037833"/>
              <a:gd name="connsiteY110" fmla="*/ 3645272 h 3784177"/>
              <a:gd name="connsiteX111" fmla="*/ 44395 w 8037833"/>
              <a:gd name="connsiteY111" fmla="*/ 3639455 h 3784177"/>
              <a:gd name="connsiteX112" fmla="*/ 1962 w 8037833"/>
              <a:gd name="connsiteY112" fmla="*/ 3635948 h 3784177"/>
              <a:gd name="connsiteX113" fmla="*/ 0 w 8037833"/>
              <a:gd name="connsiteY113" fmla="*/ 3635261 h 3784177"/>
              <a:gd name="connsiteX114" fmla="*/ 0 w 8037833"/>
              <a:gd name="connsiteY11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835976 w 8037833"/>
              <a:gd name="connsiteY87" fmla="*/ 3622065 h 3784177"/>
              <a:gd name="connsiteX88" fmla="*/ 1787830 w 8037833"/>
              <a:gd name="connsiteY88" fmla="*/ 3633173 h 3784177"/>
              <a:gd name="connsiteX89" fmla="*/ 1734224 w 8037833"/>
              <a:gd name="connsiteY89" fmla="*/ 3655593 h 3784177"/>
              <a:gd name="connsiteX90" fmla="*/ 1664576 w 8037833"/>
              <a:gd name="connsiteY90" fmla="*/ 3638572 h 3784177"/>
              <a:gd name="connsiteX91" fmla="*/ 1577459 w 8037833"/>
              <a:gd name="connsiteY91" fmla="*/ 3658824 h 3784177"/>
              <a:gd name="connsiteX92" fmla="*/ 1527269 w 8037833"/>
              <a:gd name="connsiteY92" fmla="*/ 3663088 h 3784177"/>
              <a:gd name="connsiteX93" fmla="*/ 1390118 w 8037833"/>
              <a:gd name="connsiteY93" fmla="*/ 3682789 h 3784177"/>
              <a:gd name="connsiteX94" fmla="*/ 1252698 w 8037833"/>
              <a:gd name="connsiteY94" fmla="*/ 3708662 h 3784177"/>
              <a:gd name="connsiteX95" fmla="*/ 1171039 w 8037833"/>
              <a:gd name="connsiteY95" fmla="*/ 3758642 h 3784177"/>
              <a:gd name="connsiteX96" fmla="*/ 1058106 w 8037833"/>
              <a:gd name="connsiteY96" fmla="*/ 3776166 h 3784177"/>
              <a:gd name="connsiteX97" fmla="*/ 1039167 w 8037833"/>
              <a:gd name="connsiteY97" fmla="*/ 3784177 h 3784177"/>
              <a:gd name="connsiteX98" fmla="*/ 1012958 w 8037833"/>
              <a:gd name="connsiteY98" fmla="*/ 3779206 h 3784177"/>
              <a:gd name="connsiteX99" fmla="*/ 907906 w 8037833"/>
              <a:gd name="connsiteY99" fmla="*/ 3757678 h 3784177"/>
              <a:gd name="connsiteX100" fmla="*/ 825226 w 8037833"/>
              <a:gd name="connsiteY100" fmla="*/ 3726369 h 3784177"/>
              <a:gd name="connsiteX101" fmla="*/ 722264 w 8037833"/>
              <a:gd name="connsiteY101" fmla="*/ 3747612 h 3784177"/>
              <a:gd name="connsiteX102" fmla="*/ 659460 w 8037833"/>
              <a:gd name="connsiteY102" fmla="*/ 3740429 h 3784177"/>
              <a:gd name="connsiteX103" fmla="*/ 556552 w 8037833"/>
              <a:gd name="connsiteY103" fmla="*/ 3739124 h 3784177"/>
              <a:gd name="connsiteX104" fmla="*/ 445444 w 8037833"/>
              <a:gd name="connsiteY104" fmla="*/ 3764831 h 3784177"/>
              <a:gd name="connsiteX105" fmla="*/ 393295 w 8037833"/>
              <a:gd name="connsiteY105" fmla="*/ 3753097 h 3784177"/>
              <a:gd name="connsiteX106" fmla="*/ 339711 w 8037833"/>
              <a:gd name="connsiteY106" fmla="*/ 3718242 h 3784177"/>
              <a:gd name="connsiteX107" fmla="*/ 222239 w 8037833"/>
              <a:gd name="connsiteY107" fmla="*/ 3672335 h 3784177"/>
              <a:gd name="connsiteX108" fmla="*/ 163578 w 8037833"/>
              <a:gd name="connsiteY108" fmla="*/ 3656292 h 3784177"/>
              <a:gd name="connsiteX109" fmla="*/ 72220 w 8037833"/>
              <a:gd name="connsiteY109" fmla="*/ 3645272 h 3784177"/>
              <a:gd name="connsiteX110" fmla="*/ 44395 w 8037833"/>
              <a:gd name="connsiteY110" fmla="*/ 3639455 h 3784177"/>
              <a:gd name="connsiteX111" fmla="*/ 1962 w 8037833"/>
              <a:gd name="connsiteY111" fmla="*/ 3635948 h 3784177"/>
              <a:gd name="connsiteX112" fmla="*/ 0 w 8037833"/>
              <a:gd name="connsiteY112" fmla="*/ 3635261 h 3784177"/>
              <a:gd name="connsiteX113" fmla="*/ 0 w 8037833"/>
              <a:gd name="connsiteY11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432153 w 8037833"/>
              <a:gd name="connsiteY66" fmla="*/ 3667780 h 3784177"/>
              <a:gd name="connsiteX67" fmla="*/ 3373519 w 8037833"/>
              <a:gd name="connsiteY67" fmla="*/ 3665785 h 3784177"/>
              <a:gd name="connsiteX68" fmla="*/ 3114267 w 8037833"/>
              <a:gd name="connsiteY68" fmla="*/ 3638983 h 3784177"/>
              <a:gd name="connsiteX69" fmla="*/ 2989722 w 8037833"/>
              <a:gd name="connsiteY69" fmla="*/ 3623230 h 3784177"/>
              <a:gd name="connsiteX70" fmla="*/ 2965734 w 8037833"/>
              <a:gd name="connsiteY70" fmla="*/ 3635676 h 3784177"/>
              <a:gd name="connsiteX71" fmla="*/ 2961603 w 8037833"/>
              <a:gd name="connsiteY71" fmla="*/ 3638221 h 3784177"/>
              <a:gd name="connsiteX72" fmla="*/ 2944959 w 8037833"/>
              <a:gd name="connsiteY72" fmla="*/ 3639723 h 3784177"/>
              <a:gd name="connsiteX73" fmla="*/ 2940402 w 8037833"/>
              <a:gd name="connsiteY73" fmla="*/ 3651000 h 3784177"/>
              <a:gd name="connsiteX74" fmla="*/ 2915449 w 8037833"/>
              <a:gd name="connsiteY74" fmla="*/ 3661039 h 3784177"/>
              <a:gd name="connsiteX75" fmla="*/ 2884777 w 8037833"/>
              <a:gd name="connsiteY75" fmla="*/ 3660775 h 3784177"/>
              <a:gd name="connsiteX76" fmla="*/ 2739034 w 8037833"/>
              <a:gd name="connsiteY76" fmla="*/ 3647396 h 3784177"/>
              <a:gd name="connsiteX77" fmla="*/ 2651827 w 8037833"/>
              <a:gd name="connsiteY77" fmla="*/ 3646306 h 3784177"/>
              <a:gd name="connsiteX78" fmla="*/ 2618680 w 8037833"/>
              <a:gd name="connsiteY78" fmla="*/ 3656755 h 3784177"/>
              <a:gd name="connsiteX79" fmla="*/ 2572404 w 8037833"/>
              <a:gd name="connsiteY79" fmla="*/ 3664043 h 3784177"/>
              <a:gd name="connsiteX80" fmla="*/ 2423704 w 8037833"/>
              <a:gd name="connsiteY80" fmla="*/ 3658079 h 3784177"/>
              <a:gd name="connsiteX81" fmla="*/ 2301172 w 8037833"/>
              <a:gd name="connsiteY81" fmla="*/ 3663053 h 3784177"/>
              <a:gd name="connsiteX82" fmla="*/ 2294102 w 8037833"/>
              <a:gd name="connsiteY82" fmla="*/ 3671151 h 3784177"/>
              <a:gd name="connsiteX83" fmla="*/ 2238966 w 8037833"/>
              <a:gd name="connsiteY83" fmla="*/ 3668777 h 3784177"/>
              <a:gd name="connsiteX84" fmla="*/ 2082844 w 8037833"/>
              <a:gd name="connsiteY84" fmla="*/ 3631994 h 3784177"/>
              <a:gd name="connsiteX85" fmla="*/ 1938480 w 8037833"/>
              <a:gd name="connsiteY85" fmla="*/ 3601439 h 3784177"/>
              <a:gd name="connsiteX86" fmla="*/ 1900166 w 8037833"/>
              <a:gd name="connsiteY86" fmla="*/ 3609358 h 3784177"/>
              <a:gd name="connsiteX87" fmla="*/ 1787830 w 8037833"/>
              <a:gd name="connsiteY87" fmla="*/ 3633173 h 3784177"/>
              <a:gd name="connsiteX88" fmla="*/ 1734224 w 8037833"/>
              <a:gd name="connsiteY88" fmla="*/ 3655593 h 3784177"/>
              <a:gd name="connsiteX89" fmla="*/ 1664576 w 8037833"/>
              <a:gd name="connsiteY89" fmla="*/ 3638572 h 3784177"/>
              <a:gd name="connsiteX90" fmla="*/ 1577459 w 8037833"/>
              <a:gd name="connsiteY90" fmla="*/ 3658824 h 3784177"/>
              <a:gd name="connsiteX91" fmla="*/ 1527269 w 8037833"/>
              <a:gd name="connsiteY91" fmla="*/ 3663088 h 3784177"/>
              <a:gd name="connsiteX92" fmla="*/ 1390118 w 8037833"/>
              <a:gd name="connsiteY92" fmla="*/ 3682789 h 3784177"/>
              <a:gd name="connsiteX93" fmla="*/ 1252698 w 8037833"/>
              <a:gd name="connsiteY93" fmla="*/ 3708662 h 3784177"/>
              <a:gd name="connsiteX94" fmla="*/ 1171039 w 8037833"/>
              <a:gd name="connsiteY94" fmla="*/ 3758642 h 3784177"/>
              <a:gd name="connsiteX95" fmla="*/ 1058106 w 8037833"/>
              <a:gd name="connsiteY95" fmla="*/ 3776166 h 3784177"/>
              <a:gd name="connsiteX96" fmla="*/ 1039167 w 8037833"/>
              <a:gd name="connsiteY96" fmla="*/ 3784177 h 3784177"/>
              <a:gd name="connsiteX97" fmla="*/ 1012958 w 8037833"/>
              <a:gd name="connsiteY97" fmla="*/ 3779206 h 3784177"/>
              <a:gd name="connsiteX98" fmla="*/ 907906 w 8037833"/>
              <a:gd name="connsiteY98" fmla="*/ 3757678 h 3784177"/>
              <a:gd name="connsiteX99" fmla="*/ 825226 w 8037833"/>
              <a:gd name="connsiteY99" fmla="*/ 3726369 h 3784177"/>
              <a:gd name="connsiteX100" fmla="*/ 722264 w 8037833"/>
              <a:gd name="connsiteY100" fmla="*/ 3747612 h 3784177"/>
              <a:gd name="connsiteX101" fmla="*/ 659460 w 8037833"/>
              <a:gd name="connsiteY101" fmla="*/ 3740429 h 3784177"/>
              <a:gd name="connsiteX102" fmla="*/ 556552 w 8037833"/>
              <a:gd name="connsiteY102" fmla="*/ 3739124 h 3784177"/>
              <a:gd name="connsiteX103" fmla="*/ 445444 w 8037833"/>
              <a:gd name="connsiteY103" fmla="*/ 3764831 h 3784177"/>
              <a:gd name="connsiteX104" fmla="*/ 393295 w 8037833"/>
              <a:gd name="connsiteY104" fmla="*/ 3753097 h 3784177"/>
              <a:gd name="connsiteX105" fmla="*/ 339711 w 8037833"/>
              <a:gd name="connsiteY105" fmla="*/ 3718242 h 3784177"/>
              <a:gd name="connsiteX106" fmla="*/ 222239 w 8037833"/>
              <a:gd name="connsiteY106" fmla="*/ 3672335 h 3784177"/>
              <a:gd name="connsiteX107" fmla="*/ 163578 w 8037833"/>
              <a:gd name="connsiteY107" fmla="*/ 3656292 h 3784177"/>
              <a:gd name="connsiteX108" fmla="*/ 72220 w 8037833"/>
              <a:gd name="connsiteY108" fmla="*/ 3645272 h 3784177"/>
              <a:gd name="connsiteX109" fmla="*/ 44395 w 8037833"/>
              <a:gd name="connsiteY109" fmla="*/ 3639455 h 3784177"/>
              <a:gd name="connsiteX110" fmla="*/ 1962 w 8037833"/>
              <a:gd name="connsiteY110" fmla="*/ 3635948 h 3784177"/>
              <a:gd name="connsiteX111" fmla="*/ 0 w 8037833"/>
              <a:gd name="connsiteY111" fmla="*/ 3635261 h 3784177"/>
              <a:gd name="connsiteX112" fmla="*/ 0 w 8037833"/>
              <a:gd name="connsiteY112"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94102 w 8037833"/>
              <a:gd name="connsiteY81" fmla="*/ 3671151 h 3784177"/>
              <a:gd name="connsiteX82" fmla="*/ 2238966 w 8037833"/>
              <a:gd name="connsiteY82" fmla="*/ 3668777 h 3784177"/>
              <a:gd name="connsiteX83" fmla="*/ 2082844 w 8037833"/>
              <a:gd name="connsiteY83" fmla="*/ 3631994 h 3784177"/>
              <a:gd name="connsiteX84" fmla="*/ 1938480 w 8037833"/>
              <a:gd name="connsiteY84" fmla="*/ 3601439 h 3784177"/>
              <a:gd name="connsiteX85" fmla="*/ 1900166 w 8037833"/>
              <a:gd name="connsiteY85" fmla="*/ 3609358 h 3784177"/>
              <a:gd name="connsiteX86" fmla="*/ 1787830 w 8037833"/>
              <a:gd name="connsiteY86" fmla="*/ 3633173 h 3784177"/>
              <a:gd name="connsiteX87" fmla="*/ 1734224 w 8037833"/>
              <a:gd name="connsiteY87" fmla="*/ 3655593 h 3784177"/>
              <a:gd name="connsiteX88" fmla="*/ 1664576 w 8037833"/>
              <a:gd name="connsiteY88" fmla="*/ 3638572 h 3784177"/>
              <a:gd name="connsiteX89" fmla="*/ 1577459 w 8037833"/>
              <a:gd name="connsiteY89" fmla="*/ 3658824 h 3784177"/>
              <a:gd name="connsiteX90" fmla="*/ 1527269 w 8037833"/>
              <a:gd name="connsiteY90" fmla="*/ 3663088 h 3784177"/>
              <a:gd name="connsiteX91" fmla="*/ 1390118 w 8037833"/>
              <a:gd name="connsiteY91" fmla="*/ 3682789 h 3784177"/>
              <a:gd name="connsiteX92" fmla="*/ 1252698 w 8037833"/>
              <a:gd name="connsiteY92" fmla="*/ 3708662 h 3784177"/>
              <a:gd name="connsiteX93" fmla="*/ 1171039 w 8037833"/>
              <a:gd name="connsiteY93" fmla="*/ 3758642 h 3784177"/>
              <a:gd name="connsiteX94" fmla="*/ 1058106 w 8037833"/>
              <a:gd name="connsiteY94" fmla="*/ 3776166 h 3784177"/>
              <a:gd name="connsiteX95" fmla="*/ 1039167 w 8037833"/>
              <a:gd name="connsiteY95" fmla="*/ 3784177 h 3784177"/>
              <a:gd name="connsiteX96" fmla="*/ 1012958 w 8037833"/>
              <a:gd name="connsiteY96" fmla="*/ 3779206 h 3784177"/>
              <a:gd name="connsiteX97" fmla="*/ 907906 w 8037833"/>
              <a:gd name="connsiteY97" fmla="*/ 3757678 h 3784177"/>
              <a:gd name="connsiteX98" fmla="*/ 825226 w 8037833"/>
              <a:gd name="connsiteY98" fmla="*/ 3726369 h 3784177"/>
              <a:gd name="connsiteX99" fmla="*/ 722264 w 8037833"/>
              <a:gd name="connsiteY99" fmla="*/ 3747612 h 3784177"/>
              <a:gd name="connsiteX100" fmla="*/ 659460 w 8037833"/>
              <a:gd name="connsiteY100" fmla="*/ 3740429 h 3784177"/>
              <a:gd name="connsiteX101" fmla="*/ 556552 w 8037833"/>
              <a:gd name="connsiteY101" fmla="*/ 3739124 h 3784177"/>
              <a:gd name="connsiteX102" fmla="*/ 445444 w 8037833"/>
              <a:gd name="connsiteY102" fmla="*/ 3764831 h 3784177"/>
              <a:gd name="connsiteX103" fmla="*/ 393295 w 8037833"/>
              <a:gd name="connsiteY103" fmla="*/ 3753097 h 3784177"/>
              <a:gd name="connsiteX104" fmla="*/ 339711 w 8037833"/>
              <a:gd name="connsiteY104" fmla="*/ 3718242 h 3784177"/>
              <a:gd name="connsiteX105" fmla="*/ 222239 w 8037833"/>
              <a:gd name="connsiteY105" fmla="*/ 3672335 h 3784177"/>
              <a:gd name="connsiteX106" fmla="*/ 163578 w 8037833"/>
              <a:gd name="connsiteY106" fmla="*/ 3656292 h 3784177"/>
              <a:gd name="connsiteX107" fmla="*/ 72220 w 8037833"/>
              <a:gd name="connsiteY107" fmla="*/ 3645272 h 3784177"/>
              <a:gd name="connsiteX108" fmla="*/ 44395 w 8037833"/>
              <a:gd name="connsiteY108" fmla="*/ 3639455 h 3784177"/>
              <a:gd name="connsiteX109" fmla="*/ 1962 w 8037833"/>
              <a:gd name="connsiteY109" fmla="*/ 3635948 h 3784177"/>
              <a:gd name="connsiteX110" fmla="*/ 0 w 8037833"/>
              <a:gd name="connsiteY110" fmla="*/ 3635261 h 3784177"/>
              <a:gd name="connsiteX111" fmla="*/ 0 w 8037833"/>
              <a:gd name="connsiteY111"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445444 w 8037833"/>
              <a:gd name="connsiteY101" fmla="*/ 3764831 h 3784177"/>
              <a:gd name="connsiteX102" fmla="*/ 393295 w 8037833"/>
              <a:gd name="connsiteY102" fmla="*/ 3753097 h 3784177"/>
              <a:gd name="connsiteX103" fmla="*/ 339711 w 8037833"/>
              <a:gd name="connsiteY103" fmla="*/ 3718242 h 3784177"/>
              <a:gd name="connsiteX104" fmla="*/ 222239 w 8037833"/>
              <a:gd name="connsiteY104" fmla="*/ 3672335 h 3784177"/>
              <a:gd name="connsiteX105" fmla="*/ 163578 w 8037833"/>
              <a:gd name="connsiteY105" fmla="*/ 3656292 h 3784177"/>
              <a:gd name="connsiteX106" fmla="*/ 72220 w 8037833"/>
              <a:gd name="connsiteY106" fmla="*/ 3645272 h 3784177"/>
              <a:gd name="connsiteX107" fmla="*/ 44395 w 8037833"/>
              <a:gd name="connsiteY107" fmla="*/ 3639455 h 3784177"/>
              <a:gd name="connsiteX108" fmla="*/ 1962 w 8037833"/>
              <a:gd name="connsiteY108" fmla="*/ 3635948 h 3784177"/>
              <a:gd name="connsiteX109" fmla="*/ 0 w 8037833"/>
              <a:gd name="connsiteY109" fmla="*/ 3635261 h 3784177"/>
              <a:gd name="connsiteX110" fmla="*/ 0 w 8037833"/>
              <a:gd name="connsiteY11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445444 w 8037833"/>
              <a:gd name="connsiteY101" fmla="*/ 3764831 h 3784177"/>
              <a:gd name="connsiteX102" fmla="*/ 393295 w 8037833"/>
              <a:gd name="connsiteY102" fmla="*/ 3753097 h 3784177"/>
              <a:gd name="connsiteX103" fmla="*/ 339711 w 8037833"/>
              <a:gd name="connsiteY103" fmla="*/ 3718242 h 3784177"/>
              <a:gd name="connsiteX104" fmla="*/ 222239 w 8037833"/>
              <a:gd name="connsiteY104" fmla="*/ 3672335 h 3784177"/>
              <a:gd name="connsiteX105" fmla="*/ 163578 w 8037833"/>
              <a:gd name="connsiteY105" fmla="*/ 3656292 h 3784177"/>
              <a:gd name="connsiteX106" fmla="*/ 72220 w 8037833"/>
              <a:gd name="connsiteY106" fmla="*/ 3645272 h 3784177"/>
              <a:gd name="connsiteX107" fmla="*/ 44395 w 8037833"/>
              <a:gd name="connsiteY107" fmla="*/ 3639455 h 3784177"/>
              <a:gd name="connsiteX108" fmla="*/ 1962 w 8037833"/>
              <a:gd name="connsiteY108" fmla="*/ 3635948 h 3784177"/>
              <a:gd name="connsiteX109" fmla="*/ 0 w 8037833"/>
              <a:gd name="connsiteY109" fmla="*/ 3635261 h 3784177"/>
              <a:gd name="connsiteX110" fmla="*/ 0 w 8037833"/>
              <a:gd name="connsiteY110"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1012958 w 8037833"/>
              <a:gd name="connsiteY95" fmla="*/ 3779206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989223 w 8037833"/>
              <a:gd name="connsiteY95" fmla="*/ 3770303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93295 w 8037833"/>
              <a:gd name="connsiteY101" fmla="*/ 3753097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217733 w 8037833"/>
              <a:gd name="connsiteY31" fmla="*/ 3500463 h 3784177"/>
              <a:gd name="connsiteX32" fmla="*/ 5167992 w 8037833"/>
              <a:gd name="connsiteY32" fmla="*/ 3504085 h 3784177"/>
              <a:gd name="connsiteX33" fmla="*/ 4987020 w 8037833"/>
              <a:gd name="connsiteY33" fmla="*/ 3461263 h 3784177"/>
              <a:gd name="connsiteX34" fmla="*/ 4890003 w 8037833"/>
              <a:gd name="connsiteY34" fmla="*/ 3469874 h 3784177"/>
              <a:gd name="connsiteX35" fmla="*/ 4856654 w 8037833"/>
              <a:gd name="connsiteY35" fmla="*/ 3481880 h 3784177"/>
              <a:gd name="connsiteX36" fmla="*/ 4800711 w 8037833"/>
              <a:gd name="connsiteY36" fmla="*/ 3501441 h 3784177"/>
              <a:gd name="connsiteX37" fmla="*/ 4761569 w 8037833"/>
              <a:gd name="connsiteY37" fmla="*/ 3538103 h 3784177"/>
              <a:gd name="connsiteX38" fmla="*/ 4713734 w 8037833"/>
              <a:gd name="connsiteY38" fmla="*/ 3545724 h 3784177"/>
              <a:gd name="connsiteX39" fmla="*/ 4649120 w 8037833"/>
              <a:gd name="connsiteY39" fmla="*/ 3536392 h 3784177"/>
              <a:gd name="connsiteX40" fmla="*/ 4573578 w 8037833"/>
              <a:gd name="connsiteY40" fmla="*/ 3565923 h 3784177"/>
              <a:gd name="connsiteX41" fmla="*/ 4529117 w 8037833"/>
              <a:gd name="connsiteY41" fmla="*/ 3575592 h 3784177"/>
              <a:gd name="connsiteX42" fmla="*/ 4408641 w 8037833"/>
              <a:gd name="connsiteY42" fmla="*/ 3610000 h 3784177"/>
              <a:gd name="connsiteX43" fmla="*/ 4356402 w 8037833"/>
              <a:gd name="connsiteY43" fmla="*/ 3642792 h 3784177"/>
              <a:gd name="connsiteX44" fmla="*/ 4270245 w 8037833"/>
              <a:gd name="connsiteY44" fmla="*/ 3665789 h 3784177"/>
              <a:gd name="connsiteX45" fmla="*/ 4208725 w 8037833"/>
              <a:gd name="connsiteY45" fmla="*/ 3704841 h 3784177"/>
              <a:gd name="connsiteX46" fmla="*/ 4201632 w 8037833"/>
              <a:gd name="connsiteY46" fmla="*/ 3702602 h 3784177"/>
              <a:gd name="connsiteX47" fmla="*/ 4191289 w 8037833"/>
              <a:gd name="connsiteY47" fmla="*/ 3702380 h 3784177"/>
              <a:gd name="connsiteX48" fmla="*/ 4191039 w 8037833"/>
              <a:gd name="connsiteY48" fmla="*/ 3702831 h 3784177"/>
              <a:gd name="connsiteX49" fmla="*/ 4181340 w 8037833"/>
              <a:gd name="connsiteY49" fmla="*/ 3701729 h 3784177"/>
              <a:gd name="connsiteX50" fmla="*/ 4133816 w 8037833"/>
              <a:gd name="connsiteY50" fmla="*/ 3690565 h 3784177"/>
              <a:gd name="connsiteX51" fmla="*/ 4071732 w 8037833"/>
              <a:gd name="connsiteY51" fmla="*/ 3732513 h 3784177"/>
              <a:gd name="connsiteX52" fmla="*/ 4045924 w 8037833"/>
              <a:gd name="connsiteY52" fmla="*/ 3739404 h 3784177"/>
              <a:gd name="connsiteX53" fmla="*/ 4032171 w 8037833"/>
              <a:gd name="connsiteY53" fmla="*/ 3745523 h 3784177"/>
              <a:gd name="connsiteX54" fmla="*/ 4031335 w 8037833"/>
              <a:gd name="connsiteY54" fmla="*/ 3747479 h 3784177"/>
              <a:gd name="connsiteX55" fmla="*/ 3985774 w 8037833"/>
              <a:gd name="connsiteY55" fmla="*/ 3736547 h 3784177"/>
              <a:gd name="connsiteX56" fmla="*/ 3979769 w 8037833"/>
              <a:gd name="connsiteY56" fmla="*/ 3738769 h 3784177"/>
              <a:gd name="connsiteX57" fmla="*/ 3950014 w 8037833"/>
              <a:gd name="connsiteY57" fmla="*/ 3726942 h 3784177"/>
              <a:gd name="connsiteX58" fmla="*/ 3934671 w 8037833"/>
              <a:gd name="connsiteY58" fmla="*/ 3723339 h 3784177"/>
              <a:gd name="connsiteX59" fmla="*/ 3930274 w 8037833"/>
              <a:gd name="connsiteY59" fmla="*/ 3717148 h 3784177"/>
              <a:gd name="connsiteX60" fmla="*/ 3907660 w 8037833"/>
              <a:gd name="connsiteY60" fmla="*/ 3714456 h 3784177"/>
              <a:gd name="connsiteX61" fmla="*/ 3905087 w 8037833"/>
              <a:gd name="connsiteY61" fmla="*/ 3716098 h 3784177"/>
              <a:gd name="connsiteX62" fmla="*/ 3886347 w 8037833"/>
              <a:gd name="connsiteY62" fmla="*/ 3706620 h 3784177"/>
              <a:gd name="connsiteX63" fmla="*/ 3870533 w 8037833"/>
              <a:gd name="connsiteY63" fmla="*/ 3689905 h 3784177"/>
              <a:gd name="connsiteX64" fmla="*/ 3678563 w 8037833"/>
              <a:gd name="connsiteY64" fmla="*/ 3694486 h 3784177"/>
              <a:gd name="connsiteX65" fmla="*/ 3524121 w 8037833"/>
              <a:gd name="connsiteY65" fmla="*/ 3642736 h 3784177"/>
              <a:gd name="connsiteX66" fmla="*/ 3373519 w 8037833"/>
              <a:gd name="connsiteY66" fmla="*/ 3665785 h 3784177"/>
              <a:gd name="connsiteX67" fmla="*/ 3114267 w 8037833"/>
              <a:gd name="connsiteY67" fmla="*/ 3638983 h 3784177"/>
              <a:gd name="connsiteX68" fmla="*/ 2989722 w 8037833"/>
              <a:gd name="connsiteY68" fmla="*/ 3623230 h 3784177"/>
              <a:gd name="connsiteX69" fmla="*/ 2965734 w 8037833"/>
              <a:gd name="connsiteY69" fmla="*/ 3635676 h 3784177"/>
              <a:gd name="connsiteX70" fmla="*/ 2961603 w 8037833"/>
              <a:gd name="connsiteY70" fmla="*/ 3638221 h 3784177"/>
              <a:gd name="connsiteX71" fmla="*/ 2944959 w 8037833"/>
              <a:gd name="connsiteY71" fmla="*/ 3639723 h 3784177"/>
              <a:gd name="connsiteX72" fmla="*/ 2940402 w 8037833"/>
              <a:gd name="connsiteY72" fmla="*/ 3651000 h 3784177"/>
              <a:gd name="connsiteX73" fmla="*/ 2915449 w 8037833"/>
              <a:gd name="connsiteY73" fmla="*/ 3661039 h 3784177"/>
              <a:gd name="connsiteX74" fmla="*/ 2884777 w 8037833"/>
              <a:gd name="connsiteY74" fmla="*/ 3660775 h 3784177"/>
              <a:gd name="connsiteX75" fmla="*/ 2739034 w 8037833"/>
              <a:gd name="connsiteY75" fmla="*/ 3647396 h 3784177"/>
              <a:gd name="connsiteX76" fmla="*/ 2651827 w 8037833"/>
              <a:gd name="connsiteY76" fmla="*/ 3646306 h 3784177"/>
              <a:gd name="connsiteX77" fmla="*/ 2618680 w 8037833"/>
              <a:gd name="connsiteY77" fmla="*/ 3656755 h 3784177"/>
              <a:gd name="connsiteX78" fmla="*/ 2572404 w 8037833"/>
              <a:gd name="connsiteY78" fmla="*/ 3664043 h 3784177"/>
              <a:gd name="connsiteX79" fmla="*/ 2423704 w 8037833"/>
              <a:gd name="connsiteY79" fmla="*/ 3658079 h 3784177"/>
              <a:gd name="connsiteX80" fmla="*/ 2301172 w 8037833"/>
              <a:gd name="connsiteY80" fmla="*/ 3663053 h 3784177"/>
              <a:gd name="connsiteX81" fmla="*/ 2238966 w 8037833"/>
              <a:gd name="connsiteY81" fmla="*/ 3668777 h 3784177"/>
              <a:gd name="connsiteX82" fmla="*/ 2082844 w 8037833"/>
              <a:gd name="connsiteY82" fmla="*/ 3631994 h 3784177"/>
              <a:gd name="connsiteX83" fmla="*/ 1938480 w 8037833"/>
              <a:gd name="connsiteY83" fmla="*/ 3601439 h 3784177"/>
              <a:gd name="connsiteX84" fmla="*/ 1900166 w 8037833"/>
              <a:gd name="connsiteY84" fmla="*/ 3609358 h 3784177"/>
              <a:gd name="connsiteX85" fmla="*/ 1787830 w 8037833"/>
              <a:gd name="connsiteY85" fmla="*/ 3633173 h 3784177"/>
              <a:gd name="connsiteX86" fmla="*/ 1734224 w 8037833"/>
              <a:gd name="connsiteY86" fmla="*/ 3655593 h 3784177"/>
              <a:gd name="connsiteX87" fmla="*/ 1664576 w 8037833"/>
              <a:gd name="connsiteY87" fmla="*/ 3638572 h 3784177"/>
              <a:gd name="connsiteX88" fmla="*/ 1577459 w 8037833"/>
              <a:gd name="connsiteY88" fmla="*/ 3658824 h 3784177"/>
              <a:gd name="connsiteX89" fmla="*/ 1527269 w 8037833"/>
              <a:gd name="connsiteY89" fmla="*/ 3663088 h 3784177"/>
              <a:gd name="connsiteX90" fmla="*/ 1390118 w 8037833"/>
              <a:gd name="connsiteY90" fmla="*/ 3682789 h 3784177"/>
              <a:gd name="connsiteX91" fmla="*/ 1252698 w 8037833"/>
              <a:gd name="connsiteY91" fmla="*/ 3708662 h 3784177"/>
              <a:gd name="connsiteX92" fmla="*/ 1171039 w 8037833"/>
              <a:gd name="connsiteY92" fmla="*/ 3758642 h 3784177"/>
              <a:gd name="connsiteX93" fmla="*/ 1058106 w 8037833"/>
              <a:gd name="connsiteY93" fmla="*/ 3776166 h 3784177"/>
              <a:gd name="connsiteX94" fmla="*/ 1039167 w 8037833"/>
              <a:gd name="connsiteY94" fmla="*/ 3784177 h 3784177"/>
              <a:gd name="connsiteX95" fmla="*/ 989223 w 8037833"/>
              <a:gd name="connsiteY95" fmla="*/ 3770303 h 3784177"/>
              <a:gd name="connsiteX96" fmla="*/ 907906 w 8037833"/>
              <a:gd name="connsiteY96" fmla="*/ 3757678 h 3784177"/>
              <a:gd name="connsiteX97" fmla="*/ 825226 w 8037833"/>
              <a:gd name="connsiteY97" fmla="*/ 3726369 h 3784177"/>
              <a:gd name="connsiteX98" fmla="*/ 722264 w 8037833"/>
              <a:gd name="connsiteY98" fmla="*/ 3747612 h 3784177"/>
              <a:gd name="connsiteX99" fmla="*/ 659460 w 8037833"/>
              <a:gd name="connsiteY99" fmla="*/ 3740429 h 3784177"/>
              <a:gd name="connsiteX100" fmla="*/ 556552 w 8037833"/>
              <a:gd name="connsiteY100" fmla="*/ 3739124 h 3784177"/>
              <a:gd name="connsiteX101" fmla="*/ 385384 w 8037833"/>
              <a:gd name="connsiteY101" fmla="*/ 3726388 h 3784177"/>
              <a:gd name="connsiteX102" fmla="*/ 339711 w 8037833"/>
              <a:gd name="connsiteY102" fmla="*/ 3718242 h 3784177"/>
              <a:gd name="connsiteX103" fmla="*/ 222239 w 8037833"/>
              <a:gd name="connsiteY103" fmla="*/ 3672335 h 3784177"/>
              <a:gd name="connsiteX104" fmla="*/ 163578 w 8037833"/>
              <a:gd name="connsiteY104" fmla="*/ 3656292 h 3784177"/>
              <a:gd name="connsiteX105" fmla="*/ 72220 w 8037833"/>
              <a:gd name="connsiteY105" fmla="*/ 3645272 h 3784177"/>
              <a:gd name="connsiteX106" fmla="*/ 44395 w 8037833"/>
              <a:gd name="connsiteY106" fmla="*/ 3639455 h 3784177"/>
              <a:gd name="connsiteX107" fmla="*/ 1962 w 8037833"/>
              <a:gd name="connsiteY107" fmla="*/ 3635948 h 3784177"/>
              <a:gd name="connsiteX108" fmla="*/ 0 w 8037833"/>
              <a:gd name="connsiteY108" fmla="*/ 3635261 h 3784177"/>
              <a:gd name="connsiteX109" fmla="*/ 0 w 8037833"/>
              <a:gd name="connsiteY109"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504085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915449 w 8037833"/>
              <a:gd name="connsiteY72" fmla="*/ 3661039 h 3784177"/>
              <a:gd name="connsiteX73" fmla="*/ 2884777 w 8037833"/>
              <a:gd name="connsiteY73" fmla="*/ 3660775 h 3784177"/>
              <a:gd name="connsiteX74" fmla="*/ 2739034 w 8037833"/>
              <a:gd name="connsiteY74" fmla="*/ 3647396 h 3784177"/>
              <a:gd name="connsiteX75" fmla="*/ 2651827 w 8037833"/>
              <a:gd name="connsiteY75" fmla="*/ 3646306 h 3784177"/>
              <a:gd name="connsiteX76" fmla="*/ 2618680 w 8037833"/>
              <a:gd name="connsiteY76" fmla="*/ 3656755 h 3784177"/>
              <a:gd name="connsiteX77" fmla="*/ 2572404 w 8037833"/>
              <a:gd name="connsiteY77" fmla="*/ 3664043 h 3784177"/>
              <a:gd name="connsiteX78" fmla="*/ 2423704 w 8037833"/>
              <a:gd name="connsiteY78" fmla="*/ 3658079 h 3784177"/>
              <a:gd name="connsiteX79" fmla="*/ 2301172 w 8037833"/>
              <a:gd name="connsiteY79" fmla="*/ 3663053 h 3784177"/>
              <a:gd name="connsiteX80" fmla="*/ 2238966 w 8037833"/>
              <a:gd name="connsiteY80" fmla="*/ 3668777 h 3784177"/>
              <a:gd name="connsiteX81" fmla="*/ 2082844 w 8037833"/>
              <a:gd name="connsiteY81" fmla="*/ 3631994 h 3784177"/>
              <a:gd name="connsiteX82" fmla="*/ 1938480 w 8037833"/>
              <a:gd name="connsiteY82" fmla="*/ 3601439 h 3784177"/>
              <a:gd name="connsiteX83" fmla="*/ 1900166 w 8037833"/>
              <a:gd name="connsiteY83" fmla="*/ 3609358 h 3784177"/>
              <a:gd name="connsiteX84" fmla="*/ 1787830 w 8037833"/>
              <a:gd name="connsiteY84" fmla="*/ 3633173 h 3784177"/>
              <a:gd name="connsiteX85" fmla="*/ 1734224 w 8037833"/>
              <a:gd name="connsiteY85" fmla="*/ 3655593 h 3784177"/>
              <a:gd name="connsiteX86" fmla="*/ 1664576 w 8037833"/>
              <a:gd name="connsiteY86" fmla="*/ 3638572 h 3784177"/>
              <a:gd name="connsiteX87" fmla="*/ 1577459 w 8037833"/>
              <a:gd name="connsiteY87" fmla="*/ 3658824 h 3784177"/>
              <a:gd name="connsiteX88" fmla="*/ 1527269 w 8037833"/>
              <a:gd name="connsiteY88" fmla="*/ 3663088 h 3784177"/>
              <a:gd name="connsiteX89" fmla="*/ 1390118 w 8037833"/>
              <a:gd name="connsiteY89" fmla="*/ 3682789 h 3784177"/>
              <a:gd name="connsiteX90" fmla="*/ 1252698 w 8037833"/>
              <a:gd name="connsiteY90" fmla="*/ 3708662 h 3784177"/>
              <a:gd name="connsiteX91" fmla="*/ 1171039 w 8037833"/>
              <a:gd name="connsiteY91" fmla="*/ 3758642 h 3784177"/>
              <a:gd name="connsiteX92" fmla="*/ 1058106 w 8037833"/>
              <a:gd name="connsiteY92" fmla="*/ 3776166 h 3784177"/>
              <a:gd name="connsiteX93" fmla="*/ 1039167 w 8037833"/>
              <a:gd name="connsiteY93" fmla="*/ 3784177 h 3784177"/>
              <a:gd name="connsiteX94" fmla="*/ 989223 w 8037833"/>
              <a:gd name="connsiteY94" fmla="*/ 3770303 h 3784177"/>
              <a:gd name="connsiteX95" fmla="*/ 907906 w 8037833"/>
              <a:gd name="connsiteY95" fmla="*/ 3757678 h 3784177"/>
              <a:gd name="connsiteX96" fmla="*/ 825226 w 8037833"/>
              <a:gd name="connsiteY96" fmla="*/ 3726369 h 3784177"/>
              <a:gd name="connsiteX97" fmla="*/ 722264 w 8037833"/>
              <a:gd name="connsiteY97" fmla="*/ 3747612 h 3784177"/>
              <a:gd name="connsiteX98" fmla="*/ 659460 w 8037833"/>
              <a:gd name="connsiteY98" fmla="*/ 3740429 h 3784177"/>
              <a:gd name="connsiteX99" fmla="*/ 556552 w 8037833"/>
              <a:gd name="connsiteY99" fmla="*/ 3739124 h 3784177"/>
              <a:gd name="connsiteX100" fmla="*/ 385384 w 8037833"/>
              <a:gd name="connsiteY100" fmla="*/ 3726388 h 3784177"/>
              <a:gd name="connsiteX101" fmla="*/ 339711 w 8037833"/>
              <a:gd name="connsiteY101" fmla="*/ 3718242 h 3784177"/>
              <a:gd name="connsiteX102" fmla="*/ 222239 w 8037833"/>
              <a:gd name="connsiteY102" fmla="*/ 3672335 h 3784177"/>
              <a:gd name="connsiteX103" fmla="*/ 163578 w 8037833"/>
              <a:gd name="connsiteY103" fmla="*/ 3656292 h 3784177"/>
              <a:gd name="connsiteX104" fmla="*/ 72220 w 8037833"/>
              <a:gd name="connsiteY104" fmla="*/ 3645272 h 3784177"/>
              <a:gd name="connsiteX105" fmla="*/ 44395 w 8037833"/>
              <a:gd name="connsiteY105" fmla="*/ 3639455 h 3784177"/>
              <a:gd name="connsiteX106" fmla="*/ 1962 w 8037833"/>
              <a:gd name="connsiteY106" fmla="*/ 3635948 h 3784177"/>
              <a:gd name="connsiteX107" fmla="*/ 0 w 8037833"/>
              <a:gd name="connsiteY107" fmla="*/ 3635261 h 3784177"/>
              <a:gd name="connsiteX108" fmla="*/ 0 w 8037833"/>
              <a:gd name="connsiteY108"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31335 w 8037833"/>
              <a:gd name="connsiteY53" fmla="*/ 3747479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884777 w 8037833"/>
              <a:gd name="connsiteY72" fmla="*/ 3660775 h 3784177"/>
              <a:gd name="connsiteX73" fmla="*/ 2739034 w 8037833"/>
              <a:gd name="connsiteY73" fmla="*/ 3647396 h 3784177"/>
              <a:gd name="connsiteX74" fmla="*/ 2651827 w 8037833"/>
              <a:gd name="connsiteY74" fmla="*/ 3646306 h 3784177"/>
              <a:gd name="connsiteX75" fmla="*/ 2618680 w 8037833"/>
              <a:gd name="connsiteY75" fmla="*/ 3656755 h 3784177"/>
              <a:gd name="connsiteX76" fmla="*/ 2572404 w 8037833"/>
              <a:gd name="connsiteY76" fmla="*/ 3664043 h 3784177"/>
              <a:gd name="connsiteX77" fmla="*/ 2423704 w 8037833"/>
              <a:gd name="connsiteY77" fmla="*/ 3658079 h 3784177"/>
              <a:gd name="connsiteX78" fmla="*/ 2301172 w 8037833"/>
              <a:gd name="connsiteY78" fmla="*/ 3663053 h 3784177"/>
              <a:gd name="connsiteX79" fmla="*/ 2238966 w 8037833"/>
              <a:gd name="connsiteY79" fmla="*/ 3668777 h 3784177"/>
              <a:gd name="connsiteX80" fmla="*/ 2082844 w 8037833"/>
              <a:gd name="connsiteY80" fmla="*/ 3631994 h 3784177"/>
              <a:gd name="connsiteX81" fmla="*/ 1938480 w 8037833"/>
              <a:gd name="connsiteY81" fmla="*/ 3601439 h 3784177"/>
              <a:gd name="connsiteX82" fmla="*/ 1900166 w 8037833"/>
              <a:gd name="connsiteY82" fmla="*/ 3609358 h 3784177"/>
              <a:gd name="connsiteX83" fmla="*/ 1787830 w 8037833"/>
              <a:gd name="connsiteY83" fmla="*/ 3633173 h 3784177"/>
              <a:gd name="connsiteX84" fmla="*/ 1734224 w 8037833"/>
              <a:gd name="connsiteY84" fmla="*/ 3655593 h 3784177"/>
              <a:gd name="connsiteX85" fmla="*/ 1664576 w 8037833"/>
              <a:gd name="connsiteY85" fmla="*/ 3638572 h 3784177"/>
              <a:gd name="connsiteX86" fmla="*/ 1577459 w 8037833"/>
              <a:gd name="connsiteY86" fmla="*/ 3658824 h 3784177"/>
              <a:gd name="connsiteX87" fmla="*/ 1527269 w 8037833"/>
              <a:gd name="connsiteY87" fmla="*/ 3663088 h 3784177"/>
              <a:gd name="connsiteX88" fmla="*/ 1390118 w 8037833"/>
              <a:gd name="connsiteY88" fmla="*/ 3682789 h 3784177"/>
              <a:gd name="connsiteX89" fmla="*/ 1252698 w 8037833"/>
              <a:gd name="connsiteY89" fmla="*/ 3708662 h 3784177"/>
              <a:gd name="connsiteX90" fmla="*/ 1171039 w 8037833"/>
              <a:gd name="connsiteY90" fmla="*/ 3758642 h 3784177"/>
              <a:gd name="connsiteX91" fmla="*/ 1058106 w 8037833"/>
              <a:gd name="connsiteY91" fmla="*/ 3776166 h 3784177"/>
              <a:gd name="connsiteX92" fmla="*/ 1039167 w 8037833"/>
              <a:gd name="connsiteY92" fmla="*/ 3784177 h 3784177"/>
              <a:gd name="connsiteX93" fmla="*/ 989223 w 8037833"/>
              <a:gd name="connsiteY93" fmla="*/ 3770303 h 3784177"/>
              <a:gd name="connsiteX94" fmla="*/ 907906 w 8037833"/>
              <a:gd name="connsiteY94" fmla="*/ 3757678 h 3784177"/>
              <a:gd name="connsiteX95" fmla="*/ 825226 w 8037833"/>
              <a:gd name="connsiteY95" fmla="*/ 3726369 h 3784177"/>
              <a:gd name="connsiteX96" fmla="*/ 722264 w 8037833"/>
              <a:gd name="connsiteY96" fmla="*/ 3747612 h 3784177"/>
              <a:gd name="connsiteX97" fmla="*/ 659460 w 8037833"/>
              <a:gd name="connsiteY97" fmla="*/ 3740429 h 3784177"/>
              <a:gd name="connsiteX98" fmla="*/ 556552 w 8037833"/>
              <a:gd name="connsiteY98" fmla="*/ 3739124 h 3784177"/>
              <a:gd name="connsiteX99" fmla="*/ 385384 w 8037833"/>
              <a:gd name="connsiteY99" fmla="*/ 3726388 h 3784177"/>
              <a:gd name="connsiteX100" fmla="*/ 339711 w 8037833"/>
              <a:gd name="connsiteY100" fmla="*/ 3718242 h 3784177"/>
              <a:gd name="connsiteX101" fmla="*/ 222239 w 8037833"/>
              <a:gd name="connsiteY101" fmla="*/ 3672335 h 3784177"/>
              <a:gd name="connsiteX102" fmla="*/ 163578 w 8037833"/>
              <a:gd name="connsiteY102" fmla="*/ 3656292 h 3784177"/>
              <a:gd name="connsiteX103" fmla="*/ 72220 w 8037833"/>
              <a:gd name="connsiteY103" fmla="*/ 3645272 h 3784177"/>
              <a:gd name="connsiteX104" fmla="*/ 44395 w 8037833"/>
              <a:gd name="connsiteY104" fmla="*/ 3639455 h 3784177"/>
              <a:gd name="connsiteX105" fmla="*/ 1962 w 8037833"/>
              <a:gd name="connsiteY105" fmla="*/ 3635948 h 3784177"/>
              <a:gd name="connsiteX106" fmla="*/ 0 w 8037833"/>
              <a:gd name="connsiteY106" fmla="*/ 3635261 h 3784177"/>
              <a:gd name="connsiteX107" fmla="*/ 0 w 8037833"/>
              <a:gd name="connsiteY10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201632 w 8037833"/>
              <a:gd name="connsiteY45" fmla="*/ 3702602 h 3784177"/>
              <a:gd name="connsiteX46" fmla="*/ 4191289 w 8037833"/>
              <a:gd name="connsiteY46" fmla="*/ 3702380 h 3784177"/>
              <a:gd name="connsiteX47" fmla="*/ 4191039 w 8037833"/>
              <a:gd name="connsiteY47" fmla="*/ 3702831 h 3784177"/>
              <a:gd name="connsiteX48" fmla="*/ 4181340 w 8037833"/>
              <a:gd name="connsiteY48" fmla="*/ 3701729 h 3784177"/>
              <a:gd name="connsiteX49" fmla="*/ 4133816 w 8037833"/>
              <a:gd name="connsiteY49" fmla="*/ 3690565 h 3784177"/>
              <a:gd name="connsiteX50" fmla="*/ 4071732 w 8037833"/>
              <a:gd name="connsiteY50" fmla="*/ 3732513 h 3784177"/>
              <a:gd name="connsiteX51" fmla="*/ 4045924 w 8037833"/>
              <a:gd name="connsiteY51" fmla="*/ 3739404 h 3784177"/>
              <a:gd name="connsiteX52" fmla="*/ 4032171 w 8037833"/>
              <a:gd name="connsiteY52" fmla="*/ 3745523 h 3784177"/>
              <a:gd name="connsiteX53" fmla="*/ 4011556 w 8037833"/>
              <a:gd name="connsiteY53" fmla="*/ 3729673 h 3784177"/>
              <a:gd name="connsiteX54" fmla="*/ 3985774 w 8037833"/>
              <a:gd name="connsiteY54" fmla="*/ 3736547 h 3784177"/>
              <a:gd name="connsiteX55" fmla="*/ 3979769 w 8037833"/>
              <a:gd name="connsiteY55" fmla="*/ 3738769 h 3784177"/>
              <a:gd name="connsiteX56" fmla="*/ 3950014 w 8037833"/>
              <a:gd name="connsiteY56" fmla="*/ 3726942 h 3784177"/>
              <a:gd name="connsiteX57" fmla="*/ 3934671 w 8037833"/>
              <a:gd name="connsiteY57" fmla="*/ 3723339 h 3784177"/>
              <a:gd name="connsiteX58" fmla="*/ 3930274 w 8037833"/>
              <a:gd name="connsiteY58" fmla="*/ 3717148 h 3784177"/>
              <a:gd name="connsiteX59" fmla="*/ 3907660 w 8037833"/>
              <a:gd name="connsiteY59" fmla="*/ 3714456 h 3784177"/>
              <a:gd name="connsiteX60" fmla="*/ 3905087 w 8037833"/>
              <a:gd name="connsiteY60" fmla="*/ 3716098 h 3784177"/>
              <a:gd name="connsiteX61" fmla="*/ 3886347 w 8037833"/>
              <a:gd name="connsiteY61" fmla="*/ 3706620 h 3784177"/>
              <a:gd name="connsiteX62" fmla="*/ 3870533 w 8037833"/>
              <a:gd name="connsiteY62" fmla="*/ 3689905 h 3784177"/>
              <a:gd name="connsiteX63" fmla="*/ 3678563 w 8037833"/>
              <a:gd name="connsiteY63" fmla="*/ 3694486 h 3784177"/>
              <a:gd name="connsiteX64" fmla="*/ 3524121 w 8037833"/>
              <a:gd name="connsiteY64" fmla="*/ 3642736 h 3784177"/>
              <a:gd name="connsiteX65" fmla="*/ 3373519 w 8037833"/>
              <a:gd name="connsiteY65" fmla="*/ 3665785 h 3784177"/>
              <a:gd name="connsiteX66" fmla="*/ 3114267 w 8037833"/>
              <a:gd name="connsiteY66" fmla="*/ 3638983 h 3784177"/>
              <a:gd name="connsiteX67" fmla="*/ 2989722 w 8037833"/>
              <a:gd name="connsiteY67" fmla="*/ 3623230 h 3784177"/>
              <a:gd name="connsiteX68" fmla="*/ 2965734 w 8037833"/>
              <a:gd name="connsiteY68" fmla="*/ 3635676 h 3784177"/>
              <a:gd name="connsiteX69" fmla="*/ 2961603 w 8037833"/>
              <a:gd name="connsiteY69" fmla="*/ 3638221 h 3784177"/>
              <a:gd name="connsiteX70" fmla="*/ 2944959 w 8037833"/>
              <a:gd name="connsiteY70" fmla="*/ 3639723 h 3784177"/>
              <a:gd name="connsiteX71" fmla="*/ 2940402 w 8037833"/>
              <a:gd name="connsiteY71" fmla="*/ 3651000 h 3784177"/>
              <a:gd name="connsiteX72" fmla="*/ 2884777 w 8037833"/>
              <a:gd name="connsiteY72" fmla="*/ 3660775 h 3784177"/>
              <a:gd name="connsiteX73" fmla="*/ 2739034 w 8037833"/>
              <a:gd name="connsiteY73" fmla="*/ 3647396 h 3784177"/>
              <a:gd name="connsiteX74" fmla="*/ 2651827 w 8037833"/>
              <a:gd name="connsiteY74" fmla="*/ 3646306 h 3784177"/>
              <a:gd name="connsiteX75" fmla="*/ 2618680 w 8037833"/>
              <a:gd name="connsiteY75" fmla="*/ 3656755 h 3784177"/>
              <a:gd name="connsiteX76" fmla="*/ 2572404 w 8037833"/>
              <a:gd name="connsiteY76" fmla="*/ 3664043 h 3784177"/>
              <a:gd name="connsiteX77" fmla="*/ 2423704 w 8037833"/>
              <a:gd name="connsiteY77" fmla="*/ 3658079 h 3784177"/>
              <a:gd name="connsiteX78" fmla="*/ 2301172 w 8037833"/>
              <a:gd name="connsiteY78" fmla="*/ 3663053 h 3784177"/>
              <a:gd name="connsiteX79" fmla="*/ 2238966 w 8037833"/>
              <a:gd name="connsiteY79" fmla="*/ 3668777 h 3784177"/>
              <a:gd name="connsiteX80" fmla="*/ 2082844 w 8037833"/>
              <a:gd name="connsiteY80" fmla="*/ 3631994 h 3784177"/>
              <a:gd name="connsiteX81" fmla="*/ 1938480 w 8037833"/>
              <a:gd name="connsiteY81" fmla="*/ 3601439 h 3784177"/>
              <a:gd name="connsiteX82" fmla="*/ 1900166 w 8037833"/>
              <a:gd name="connsiteY82" fmla="*/ 3609358 h 3784177"/>
              <a:gd name="connsiteX83" fmla="*/ 1787830 w 8037833"/>
              <a:gd name="connsiteY83" fmla="*/ 3633173 h 3784177"/>
              <a:gd name="connsiteX84" fmla="*/ 1734224 w 8037833"/>
              <a:gd name="connsiteY84" fmla="*/ 3655593 h 3784177"/>
              <a:gd name="connsiteX85" fmla="*/ 1664576 w 8037833"/>
              <a:gd name="connsiteY85" fmla="*/ 3638572 h 3784177"/>
              <a:gd name="connsiteX86" fmla="*/ 1577459 w 8037833"/>
              <a:gd name="connsiteY86" fmla="*/ 3658824 h 3784177"/>
              <a:gd name="connsiteX87" fmla="*/ 1527269 w 8037833"/>
              <a:gd name="connsiteY87" fmla="*/ 3663088 h 3784177"/>
              <a:gd name="connsiteX88" fmla="*/ 1390118 w 8037833"/>
              <a:gd name="connsiteY88" fmla="*/ 3682789 h 3784177"/>
              <a:gd name="connsiteX89" fmla="*/ 1252698 w 8037833"/>
              <a:gd name="connsiteY89" fmla="*/ 3708662 h 3784177"/>
              <a:gd name="connsiteX90" fmla="*/ 1171039 w 8037833"/>
              <a:gd name="connsiteY90" fmla="*/ 3758642 h 3784177"/>
              <a:gd name="connsiteX91" fmla="*/ 1058106 w 8037833"/>
              <a:gd name="connsiteY91" fmla="*/ 3776166 h 3784177"/>
              <a:gd name="connsiteX92" fmla="*/ 1039167 w 8037833"/>
              <a:gd name="connsiteY92" fmla="*/ 3784177 h 3784177"/>
              <a:gd name="connsiteX93" fmla="*/ 989223 w 8037833"/>
              <a:gd name="connsiteY93" fmla="*/ 3770303 h 3784177"/>
              <a:gd name="connsiteX94" fmla="*/ 907906 w 8037833"/>
              <a:gd name="connsiteY94" fmla="*/ 3757678 h 3784177"/>
              <a:gd name="connsiteX95" fmla="*/ 825226 w 8037833"/>
              <a:gd name="connsiteY95" fmla="*/ 3726369 h 3784177"/>
              <a:gd name="connsiteX96" fmla="*/ 722264 w 8037833"/>
              <a:gd name="connsiteY96" fmla="*/ 3747612 h 3784177"/>
              <a:gd name="connsiteX97" fmla="*/ 659460 w 8037833"/>
              <a:gd name="connsiteY97" fmla="*/ 3740429 h 3784177"/>
              <a:gd name="connsiteX98" fmla="*/ 556552 w 8037833"/>
              <a:gd name="connsiteY98" fmla="*/ 3739124 h 3784177"/>
              <a:gd name="connsiteX99" fmla="*/ 385384 w 8037833"/>
              <a:gd name="connsiteY99" fmla="*/ 3726388 h 3784177"/>
              <a:gd name="connsiteX100" fmla="*/ 339711 w 8037833"/>
              <a:gd name="connsiteY100" fmla="*/ 3718242 h 3784177"/>
              <a:gd name="connsiteX101" fmla="*/ 222239 w 8037833"/>
              <a:gd name="connsiteY101" fmla="*/ 3672335 h 3784177"/>
              <a:gd name="connsiteX102" fmla="*/ 163578 w 8037833"/>
              <a:gd name="connsiteY102" fmla="*/ 3656292 h 3784177"/>
              <a:gd name="connsiteX103" fmla="*/ 72220 w 8037833"/>
              <a:gd name="connsiteY103" fmla="*/ 3645272 h 3784177"/>
              <a:gd name="connsiteX104" fmla="*/ 44395 w 8037833"/>
              <a:gd name="connsiteY104" fmla="*/ 3639455 h 3784177"/>
              <a:gd name="connsiteX105" fmla="*/ 1962 w 8037833"/>
              <a:gd name="connsiteY105" fmla="*/ 3635948 h 3784177"/>
              <a:gd name="connsiteX106" fmla="*/ 0 w 8037833"/>
              <a:gd name="connsiteY106" fmla="*/ 3635261 h 3784177"/>
              <a:gd name="connsiteX107" fmla="*/ 0 w 8037833"/>
              <a:gd name="connsiteY107"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704841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31994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31994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38966 w 8037833"/>
              <a:gd name="connsiteY78" fmla="*/ 3668777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171039 w 8037833"/>
              <a:gd name="connsiteY89" fmla="*/ 3758642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734224 w 8037833"/>
              <a:gd name="connsiteY83" fmla="*/ 3655593 h 3784177"/>
              <a:gd name="connsiteX84" fmla="*/ 1664576 w 8037833"/>
              <a:gd name="connsiteY84" fmla="*/ 3638572 h 3784177"/>
              <a:gd name="connsiteX85" fmla="*/ 1577459 w 8037833"/>
              <a:gd name="connsiteY85" fmla="*/ 3658824 h 3784177"/>
              <a:gd name="connsiteX86" fmla="*/ 1527269 w 8037833"/>
              <a:gd name="connsiteY86" fmla="*/ 3663088 h 3784177"/>
              <a:gd name="connsiteX87" fmla="*/ 1390118 w 8037833"/>
              <a:gd name="connsiteY87" fmla="*/ 3682789 h 3784177"/>
              <a:gd name="connsiteX88" fmla="*/ 1252698 w 8037833"/>
              <a:gd name="connsiteY88" fmla="*/ 3708662 h 3784177"/>
              <a:gd name="connsiteX89" fmla="*/ 1206642 w 8037833"/>
              <a:gd name="connsiteY89" fmla="*/ 3736384 h 3784177"/>
              <a:gd name="connsiteX90" fmla="*/ 1058106 w 8037833"/>
              <a:gd name="connsiteY90" fmla="*/ 3776166 h 3784177"/>
              <a:gd name="connsiteX91" fmla="*/ 1039167 w 8037833"/>
              <a:gd name="connsiteY91" fmla="*/ 3784177 h 3784177"/>
              <a:gd name="connsiteX92" fmla="*/ 989223 w 8037833"/>
              <a:gd name="connsiteY92" fmla="*/ 3770303 h 3784177"/>
              <a:gd name="connsiteX93" fmla="*/ 907906 w 8037833"/>
              <a:gd name="connsiteY93" fmla="*/ 3757678 h 3784177"/>
              <a:gd name="connsiteX94" fmla="*/ 825226 w 8037833"/>
              <a:gd name="connsiteY94" fmla="*/ 3726369 h 3784177"/>
              <a:gd name="connsiteX95" fmla="*/ 722264 w 8037833"/>
              <a:gd name="connsiteY95" fmla="*/ 3747612 h 3784177"/>
              <a:gd name="connsiteX96" fmla="*/ 659460 w 8037833"/>
              <a:gd name="connsiteY96" fmla="*/ 3740429 h 3784177"/>
              <a:gd name="connsiteX97" fmla="*/ 556552 w 8037833"/>
              <a:gd name="connsiteY97" fmla="*/ 3739124 h 3784177"/>
              <a:gd name="connsiteX98" fmla="*/ 385384 w 8037833"/>
              <a:gd name="connsiteY98" fmla="*/ 3726388 h 3784177"/>
              <a:gd name="connsiteX99" fmla="*/ 339711 w 8037833"/>
              <a:gd name="connsiteY99" fmla="*/ 3718242 h 3784177"/>
              <a:gd name="connsiteX100" fmla="*/ 222239 w 8037833"/>
              <a:gd name="connsiteY100" fmla="*/ 3672335 h 3784177"/>
              <a:gd name="connsiteX101" fmla="*/ 163578 w 8037833"/>
              <a:gd name="connsiteY101" fmla="*/ 3656292 h 3784177"/>
              <a:gd name="connsiteX102" fmla="*/ 72220 w 8037833"/>
              <a:gd name="connsiteY102" fmla="*/ 3645272 h 3784177"/>
              <a:gd name="connsiteX103" fmla="*/ 44395 w 8037833"/>
              <a:gd name="connsiteY103" fmla="*/ 3639455 h 3784177"/>
              <a:gd name="connsiteX104" fmla="*/ 1962 w 8037833"/>
              <a:gd name="connsiteY104" fmla="*/ 3635948 h 3784177"/>
              <a:gd name="connsiteX105" fmla="*/ 0 w 8037833"/>
              <a:gd name="connsiteY105" fmla="*/ 3635261 h 3784177"/>
              <a:gd name="connsiteX106" fmla="*/ 0 w 8037833"/>
              <a:gd name="connsiteY106"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87830 w 8037833"/>
              <a:gd name="connsiteY82" fmla="*/ 3633173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133816 w 8037833"/>
              <a:gd name="connsiteY48" fmla="*/ 3690565 h 3784177"/>
              <a:gd name="connsiteX49" fmla="*/ 4071732 w 8037833"/>
              <a:gd name="connsiteY49" fmla="*/ 3732513 h 3784177"/>
              <a:gd name="connsiteX50" fmla="*/ 4045924 w 8037833"/>
              <a:gd name="connsiteY50" fmla="*/ 3739404 h 3784177"/>
              <a:gd name="connsiteX51" fmla="*/ 4032171 w 8037833"/>
              <a:gd name="connsiteY51" fmla="*/ 3745523 h 3784177"/>
              <a:gd name="connsiteX52" fmla="*/ 4011556 w 8037833"/>
              <a:gd name="connsiteY52" fmla="*/ 3729673 h 3784177"/>
              <a:gd name="connsiteX53" fmla="*/ 3985774 w 8037833"/>
              <a:gd name="connsiteY53" fmla="*/ 3736547 h 3784177"/>
              <a:gd name="connsiteX54" fmla="*/ 3979769 w 8037833"/>
              <a:gd name="connsiteY54" fmla="*/ 3738769 h 3784177"/>
              <a:gd name="connsiteX55" fmla="*/ 3950014 w 8037833"/>
              <a:gd name="connsiteY55" fmla="*/ 3726942 h 3784177"/>
              <a:gd name="connsiteX56" fmla="*/ 3934671 w 8037833"/>
              <a:gd name="connsiteY56" fmla="*/ 3723339 h 3784177"/>
              <a:gd name="connsiteX57" fmla="*/ 3930274 w 8037833"/>
              <a:gd name="connsiteY57" fmla="*/ 3717148 h 3784177"/>
              <a:gd name="connsiteX58" fmla="*/ 3907660 w 8037833"/>
              <a:gd name="connsiteY58" fmla="*/ 3714456 h 3784177"/>
              <a:gd name="connsiteX59" fmla="*/ 3905087 w 8037833"/>
              <a:gd name="connsiteY59" fmla="*/ 3716098 h 3784177"/>
              <a:gd name="connsiteX60" fmla="*/ 3886347 w 8037833"/>
              <a:gd name="connsiteY60" fmla="*/ 3706620 h 3784177"/>
              <a:gd name="connsiteX61" fmla="*/ 3870533 w 8037833"/>
              <a:gd name="connsiteY61" fmla="*/ 3689905 h 3784177"/>
              <a:gd name="connsiteX62" fmla="*/ 3678563 w 8037833"/>
              <a:gd name="connsiteY62" fmla="*/ 3694486 h 3784177"/>
              <a:gd name="connsiteX63" fmla="*/ 3524121 w 8037833"/>
              <a:gd name="connsiteY63" fmla="*/ 3642736 h 3784177"/>
              <a:gd name="connsiteX64" fmla="*/ 3373519 w 8037833"/>
              <a:gd name="connsiteY64" fmla="*/ 3665785 h 3784177"/>
              <a:gd name="connsiteX65" fmla="*/ 3114267 w 8037833"/>
              <a:gd name="connsiteY65" fmla="*/ 3638983 h 3784177"/>
              <a:gd name="connsiteX66" fmla="*/ 2989722 w 8037833"/>
              <a:gd name="connsiteY66" fmla="*/ 3623230 h 3784177"/>
              <a:gd name="connsiteX67" fmla="*/ 2965734 w 8037833"/>
              <a:gd name="connsiteY67" fmla="*/ 3635676 h 3784177"/>
              <a:gd name="connsiteX68" fmla="*/ 2961603 w 8037833"/>
              <a:gd name="connsiteY68" fmla="*/ 3638221 h 3784177"/>
              <a:gd name="connsiteX69" fmla="*/ 2944959 w 8037833"/>
              <a:gd name="connsiteY69" fmla="*/ 3639723 h 3784177"/>
              <a:gd name="connsiteX70" fmla="*/ 2940402 w 8037833"/>
              <a:gd name="connsiteY70" fmla="*/ 3651000 h 3784177"/>
              <a:gd name="connsiteX71" fmla="*/ 2884777 w 8037833"/>
              <a:gd name="connsiteY71" fmla="*/ 3660775 h 3784177"/>
              <a:gd name="connsiteX72" fmla="*/ 2739034 w 8037833"/>
              <a:gd name="connsiteY72" fmla="*/ 3647396 h 3784177"/>
              <a:gd name="connsiteX73" fmla="*/ 2651827 w 8037833"/>
              <a:gd name="connsiteY73" fmla="*/ 3646306 h 3784177"/>
              <a:gd name="connsiteX74" fmla="*/ 2618680 w 8037833"/>
              <a:gd name="connsiteY74" fmla="*/ 3656755 h 3784177"/>
              <a:gd name="connsiteX75" fmla="*/ 2572404 w 8037833"/>
              <a:gd name="connsiteY75" fmla="*/ 3664043 h 3784177"/>
              <a:gd name="connsiteX76" fmla="*/ 2423704 w 8037833"/>
              <a:gd name="connsiteY76" fmla="*/ 3658079 h 3784177"/>
              <a:gd name="connsiteX77" fmla="*/ 2301172 w 8037833"/>
              <a:gd name="connsiteY77" fmla="*/ 3663053 h 3784177"/>
              <a:gd name="connsiteX78" fmla="*/ 2258745 w 8037833"/>
              <a:gd name="connsiteY78" fmla="*/ 3673229 h 3784177"/>
              <a:gd name="connsiteX79" fmla="*/ 2082844 w 8037833"/>
              <a:gd name="connsiteY79" fmla="*/ 3645349 h 3784177"/>
              <a:gd name="connsiteX80" fmla="*/ 1938480 w 8037833"/>
              <a:gd name="connsiteY80" fmla="*/ 3601439 h 3784177"/>
              <a:gd name="connsiteX81" fmla="*/ 1900166 w 8037833"/>
              <a:gd name="connsiteY81" fmla="*/ 3609358 h 3784177"/>
              <a:gd name="connsiteX82" fmla="*/ 1704758 w 8037833"/>
              <a:gd name="connsiteY82" fmla="*/ 3637625 h 3784177"/>
              <a:gd name="connsiteX83" fmla="*/ 1664576 w 8037833"/>
              <a:gd name="connsiteY83" fmla="*/ 3638572 h 3784177"/>
              <a:gd name="connsiteX84" fmla="*/ 1577459 w 8037833"/>
              <a:gd name="connsiteY84" fmla="*/ 3658824 h 3784177"/>
              <a:gd name="connsiteX85" fmla="*/ 1527269 w 8037833"/>
              <a:gd name="connsiteY85" fmla="*/ 3663088 h 3784177"/>
              <a:gd name="connsiteX86" fmla="*/ 1390118 w 8037833"/>
              <a:gd name="connsiteY86" fmla="*/ 3682789 h 3784177"/>
              <a:gd name="connsiteX87" fmla="*/ 1252698 w 8037833"/>
              <a:gd name="connsiteY87" fmla="*/ 3708662 h 3784177"/>
              <a:gd name="connsiteX88" fmla="*/ 1206642 w 8037833"/>
              <a:gd name="connsiteY88" fmla="*/ 3736384 h 3784177"/>
              <a:gd name="connsiteX89" fmla="*/ 1058106 w 8037833"/>
              <a:gd name="connsiteY89" fmla="*/ 3776166 h 3784177"/>
              <a:gd name="connsiteX90" fmla="*/ 1039167 w 8037833"/>
              <a:gd name="connsiteY90" fmla="*/ 3784177 h 3784177"/>
              <a:gd name="connsiteX91" fmla="*/ 989223 w 8037833"/>
              <a:gd name="connsiteY91" fmla="*/ 3770303 h 3784177"/>
              <a:gd name="connsiteX92" fmla="*/ 907906 w 8037833"/>
              <a:gd name="connsiteY92" fmla="*/ 3757678 h 3784177"/>
              <a:gd name="connsiteX93" fmla="*/ 825226 w 8037833"/>
              <a:gd name="connsiteY93" fmla="*/ 3726369 h 3784177"/>
              <a:gd name="connsiteX94" fmla="*/ 722264 w 8037833"/>
              <a:gd name="connsiteY94" fmla="*/ 3747612 h 3784177"/>
              <a:gd name="connsiteX95" fmla="*/ 659460 w 8037833"/>
              <a:gd name="connsiteY95" fmla="*/ 3740429 h 3784177"/>
              <a:gd name="connsiteX96" fmla="*/ 556552 w 8037833"/>
              <a:gd name="connsiteY96" fmla="*/ 3739124 h 3784177"/>
              <a:gd name="connsiteX97" fmla="*/ 385384 w 8037833"/>
              <a:gd name="connsiteY97" fmla="*/ 3726388 h 3784177"/>
              <a:gd name="connsiteX98" fmla="*/ 339711 w 8037833"/>
              <a:gd name="connsiteY98" fmla="*/ 3718242 h 3784177"/>
              <a:gd name="connsiteX99" fmla="*/ 222239 w 8037833"/>
              <a:gd name="connsiteY99" fmla="*/ 3672335 h 3784177"/>
              <a:gd name="connsiteX100" fmla="*/ 163578 w 8037833"/>
              <a:gd name="connsiteY100" fmla="*/ 3656292 h 3784177"/>
              <a:gd name="connsiteX101" fmla="*/ 72220 w 8037833"/>
              <a:gd name="connsiteY101" fmla="*/ 3645272 h 3784177"/>
              <a:gd name="connsiteX102" fmla="*/ 44395 w 8037833"/>
              <a:gd name="connsiteY102" fmla="*/ 3639455 h 3784177"/>
              <a:gd name="connsiteX103" fmla="*/ 1962 w 8037833"/>
              <a:gd name="connsiteY103" fmla="*/ 3635948 h 3784177"/>
              <a:gd name="connsiteX104" fmla="*/ 0 w 8037833"/>
              <a:gd name="connsiteY104" fmla="*/ 3635261 h 3784177"/>
              <a:gd name="connsiteX105" fmla="*/ 0 w 8037833"/>
              <a:gd name="connsiteY105"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81340 w 8037833"/>
              <a:gd name="connsiteY47" fmla="*/ 3701729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4987020 w 8037833"/>
              <a:gd name="connsiteY32" fmla="*/ 3461263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22264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58106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206642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52698 w 8037833"/>
              <a:gd name="connsiteY86" fmla="*/ 3708662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25226 w 8037833"/>
              <a:gd name="connsiteY92" fmla="*/ 3726369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51256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41630 w 8037833"/>
              <a:gd name="connsiteY8" fmla="*/ 3258619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197338 w 8037833"/>
              <a:gd name="connsiteY9" fmla="*/ 3224751 h 3784177"/>
              <a:gd name="connsiteX10" fmla="*/ 7180777 w 8037833"/>
              <a:gd name="connsiteY10" fmla="*/ 3222826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197338 w 8037833"/>
              <a:gd name="connsiteY9" fmla="*/ 3224751 h 3784177"/>
              <a:gd name="connsiteX10" fmla="*/ 7176821 w 8037833"/>
              <a:gd name="connsiteY10" fmla="*/ 3236181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76821 w 8037833"/>
              <a:gd name="connsiteY10" fmla="*/ 3236181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88760 w 8037833"/>
              <a:gd name="connsiteY6" fmla="*/ 3183782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52740 w 8037833"/>
              <a:gd name="connsiteY5" fmla="*/ 3181149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7229 w 8037833"/>
              <a:gd name="connsiteY4" fmla="*/ 3143819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26577 w 8037833"/>
              <a:gd name="connsiteY32" fmla="*/ 3465714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47844 w 8037833"/>
              <a:gd name="connsiteY13" fmla="*/ 3303791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66539 w 8037833"/>
              <a:gd name="connsiteY18" fmla="*/ 3382500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11718 w 8037833"/>
              <a:gd name="connsiteY20" fmla="*/ 3357536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70533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11197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50014 w 8037833"/>
              <a:gd name="connsiteY54" fmla="*/ 3726942 h 3784177"/>
              <a:gd name="connsiteX55" fmla="*/ 3934671 w 8037833"/>
              <a:gd name="connsiteY55" fmla="*/ 3723339 h 3784177"/>
              <a:gd name="connsiteX56" fmla="*/ 3930274 w 8037833"/>
              <a:gd name="connsiteY56" fmla="*/ 3717148 h 3784177"/>
              <a:gd name="connsiteX57" fmla="*/ 3907660 w 8037833"/>
              <a:gd name="connsiteY57" fmla="*/ 3714456 h 3784177"/>
              <a:gd name="connsiteX58" fmla="*/ 3905087 w 8037833"/>
              <a:gd name="connsiteY58" fmla="*/ 3716098 h 3784177"/>
              <a:gd name="connsiteX59" fmla="*/ 3886347 w 8037833"/>
              <a:gd name="connsiteY59" fmla="*/ 3706620 h 3784177"/>
              <a:gd name="connsiteX60" fmla="*/ 3811197 w 8037833"/>
              <a:gd name="connsiteY60" fmla="*/ 3689905 h 3784177"/>
              <a:gd name="connsiteX61" fmla="*/ 3678563 w 8037833"/>
              <a:gd name="connsiteY61" fmla="*/ 3694486 h 3784177"/>
              <a:gd name="connsiteX62" fmla="*/ 3524121 w 8037833"/>
              <a:gd name="connsiteY62" fmla="*/ 3642736 h 3784177"/>
              <a:gd name="connsiteX63" fmla="*/ 3373519 w 8037833"/>
              <a:gd name="connsiteY63" fmla="*/ 3665785 h 3784177"/>
              <a:gd name="connsiteX64" fmla="*/ 3114267 w 8037833"/>
              <a:gd name="connsiteY64" fmla="*/ 3638983 h 3784177"/>
              <a:gd name="connsiteX65" fmla="*/ 2989722 w 8037833"/>
              <a:gd name="connsiteY65" fmla="*/ 3623230 h 3784177"/>
              <a:gd name="connsiteX66" fmla="*/ 2965734 w 8037833"/>
              <a:gd name="connsiteY66" fmla="*/ 3635676 h 3784177"/>
              <a:gd name="connsiteX67" fmla="*/ 2961603 w 8037833"/>
              <a:gd name="connsiteY67" fmla="*/ 3638221 h 3784177"/>
              <a:gd name="connsiteX68" fmla="*/ 2944959 w 8037833"/>
              <a:gd name="connsiteY68" fmla="*/ 3639723 h 3784177"/>
              <a:gd name="connsiteX69" fmla="*/ 2940402 w 8037833"/>
              <a:gd name="connsiteY69" fmla="*/ 3651000 h 3784177"/>
              <a:gd name="connsiteX70" fmla="*/ 2884777 w 8037833"/>
              <a:gd name="connsiteY70" fmla="*/ 3660775 h 3784177"/>
              <a:gd name="connsiteX71" fmla="*/ 2739034 w 8037833"/>
              <a:gd name="connsiteY71" fmla="*/ 3647396 h 3784177"/>
              <a:gd name="connsiteX72" fmla="*/ 2651827 w 8037833"/>
              <a:gd name="connsiteY72" fmla="*/ 3646306 h 3784177"/>
              <a:gd name="connsiteX73" fmla="*/ 2618680 w 8037833"/>
              <a:gd name="connsiteY73" fmla="*/ 3656755 h 3784177"/>
              <a:gd name="connsiteX74" fmla="*/ 2572404 w 8037833"/>
              <a:gd name="connsiteY74" fmla="*/ 3664043 h 3784177"/>
              <a:gd name="connsiteX75" fmla="*/ 2423704 w 8037833"/>
              <a:gd name="connsiteY75" fmla="*/ 3658079 h 3784177"/>
              <a:gd name="connsiteX76" fmla="*/ 2301172 w 8037833"/>
              <a:gd name="connsiteY76" fmla="*/ 3663053 h 3784177"/>
              <a:gd name="connsiteX77" fmla="*/ 2258745 w 8037833"/>
              <a:gd name="connsiteY77" fmla="*/ 3673229 h 3784177"/>
              <a:gd name="connsiteX78" fmla="*/ 2082844 w 8037833"/>
              <a:gd name="connsiteY78" fmla="*/ 3645349 h 3784177"/>
              <a:gd name="connsiteX79" fmla="*/ 1938480 w 8037833"/>
              <a:gd name="connsiteY79" fmla="*/ 3601439 h 3784177"/>
              <a:gd name="connsiteX80" fmla="*/ 1900166 w 8037833"/>
              <a:gd name="connsiteY80" fmla="*/ 3609358 h 3784177"/>
              <a:gd name="connsiteX81" fmla="*/ 1704758 w 8037833"/>
              <a:gd name="connsiteY81" fmla="*/ 3637625 h 3784177"/>
              <a:gd name="connsiteX82" fmla="*/ 1664576 w 8037833"/>
              <a:gd name="connsiteY82" fmla="*/ 3638572 h 3784177"/>
              <a:gd name="connsiteX83" fmla="*/ 1577459 w 8037833"/>
              <a:gd name="connsiteY83" fmla="*/ 3658824 h 3784177"/>
              <a:gd name="connsiteX84" fmla="*/ 1527269 w 8037833"/>
              <a:gd name="connsiteY84" fmla="*/ 3663088 h 3784177"/>
              <a:gd name="connsiteX85" fmla="*/ 1390118 w 8037833"/>
              <a:gd name="connsiteY85" fmla="*/ 3682789 h 3784177"/>
              <a:gd name="connsiteX86" fmla="*/ 1268521 w 8037833"/>
              <a:gd name="connsiteY86" fmla="*/ 3713114 h 3784177"/>
              <a:gd name="connsiteX87" fmla="*/ 1186863 w 8037833"/>
              <a:gd name="connsiteY87" fmla="*/ 3736384 h 3784177"/>
              <a:gd name="connsiteX88" fmla="*/ 1073929 w 8037833"/>
              <a:gd name="connsiteY88" fmla="*/ 3776166 h 3784177"/>
              <a:gd name="connsiteX89" fmla="*/ 1039167 w 8037833"/>
              <a:gd name="connsiteY89" fmla="*/ 3784177 h 3784177"/>
              <a:gd name="connsiteX90" fmla="*/ 989223 w 8037833"/>
              <a:gd name="connsiteY90" fmla="*/ 3770303 h 3784177"/>
              <a:gd name="connsiteX91" fmla="*/ 907906 w 8037833"/>
              <a:gd name="connsiteY91" fmla="*/ 3757678 h 3784177"/>
              <a:gd name="connsiteX92" fmla="*/ 833137 w 8037833"/>
              <a:gd name="connsiteY92" fmla="*/ 3744175 h 3784177"/>
              <a:gd name="connsiteX93" fmla="*/ 742042 w 8037833"/>
              <a:gd name="connsiteY93" fmla="*/ 3747612 h 3784177"/>
              <a:gd name="connsiteX94" fmla="*/ 659460 w 8037833"/>
              <a:gd name="connsiteY94" fmla="*/ 3740429 h 3784177"/>
              <a:gd name="connsiteX95" fmla="*/ 556552 w 8037833"/>
              <a:gd name="connsiteY95" fmla="*/ 3739124 h 3784177"/>
              <a:gd name="connsiteX96" fmla="*/ 385384 w 8037833"/>
              <a:gd name="connsiteY96" fmla="*/ 3726388 h 3784177"/>
              <a:gd name="connsiteX97" fmla="*/ 339711 w 8037833"/>
              <a:gd name="connsiteY97" fmla="*/ 3718242 h 3784177"/>
              <a:gd name="connsiteX98" fmla="*/ 222239 w 8037833"/>
              <a:gd name="connsiteY98" fmla="*/ 3672335 h 3784177"/>
              <a:gd name="connsiteX99" fmla="*/ 163578 w 8037833"/>
              <a:gd name="connsiteY99" fmla="*/ 3656292 h 3784177"/>
              <a:gd name="connsiteX100" fmla="*/ 72220 w 8037833"/>
              <a:gd name="connsiteY100" fmla="*/ 3645272 h 3784177"/>
              <a:gd name="connsiteX101" fmla="*/ 44395 w 8037833"/>
              <a:gd name="connsiteY101" fmla="*/ 3639455 h 3784177"/>
              <a:gd name="connsiteX102" fmla="*/ 1962 w 8037833"/>
              <a:gd name="connsiteY102" fmla="*/ 3635948 h 3784177"/>
              <a:gd name="connsiteX103" fmla="*/ 0 w 8037833"/>
              <a:gd name="connsiteY103" fmla="*/ 3635261 h 3784177"/>
              <a:gd name="connsiteX104" fmla="*/ 0 w 8037833"/>
              <a:gd name="connsiteY104"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78563 w 8037833"/>
              <a:gd name="connsiteY60" fmla="*/ 3694486 h 3784177"/>
              <a:gd name="connsiteX61" fmla="*/ 3524121 w 8037833"/>
              <a:gd name="connsiteY61" fmla="*/ 3642736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24121 w 8037833"/>
              <a:gd name="connsiteY61" fmla="*/ 3642736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2989722 w 8037833"/>
              <a:gd name="connsiteY64" fmla="*/ 3623230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39034 w 8037833"/>
              <a:gd name="connsiteY70" fmla="*/ 3647396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62769 w 8037833"/>
              <a:gd name="connsiteY70" fmla="*/ 3651848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900166 w 8037833"/>
              <a:gd name="connsiteY79" fmla="*/ 3609358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01439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58745 w 8037833"/>
              <a:gd name="connsiteY76" fmla="*/ 3673229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31055 w 8037833"/>
              <a:gd name="connsiteY76" fmla="*/ 3673230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 name="connsiteX0" fmla="*/ 0 w 8037833"/>
              <a:gd name="connsiteY0" fmla="*/ 12763 h 3784177"/>
              <a:gd name="connsiteX1" fmla="*/ 8037833 w 8037833"/>
              <a:gd name="connsiteY1" fmla="*/ 0 h 3784177"/>
              <a:gd name="connsiteX2" fmla="*/ 8037833 w 8037833"/>
              <a:gd name="connsiteY2" fmla="*/ 3123098 h 3784177"/>
              <a:gd name="connsiteX3" fmla="*/ 8034343 w 8037833"/>
              <a:gd name="connsiteY3" fmla="*/ 3122573 h 3784177"/>
              <a:gd name="connsiteX4" fmla="*/ 7873273 w 8037833"/>
              <a:gd name="connsiteY4" fmla="*/ 3143820 h 3784177"/>
              <a:gd name="connsiteX5" fmla="*/ 7725050 w 8037833"/>
              <a:gd name="connsiteY5" fmla="*/ 3176697 h 3784177"/>
              <a:gd name="connsiteX6" fmla="*/ 7576893 w 8037833"/>
              <a:gd name="connsiteY6" fmla="*/ 3201588 h 3784177"/>
              <a:gd name="connsiteX7" fmla="*/ 7394769 w 8037833"/>
              <a:gd name="connsiteY7" fmla="*/ 3276296 h 3784177"/>
              <a:gd name="connsiteX8" fmla="*/ 7293055 w 8037833"/>
              <a:gd name="connsiteY8" fmla="*/ 3276425 h 3784177"/>
              <a:gd name="connsiteX9" fmla="*/ 7225028 w 8037833"/>
              <a:gd name="connsiteY9" fmla="*/ 3269266 h 3784177"/>
              <a:gd name="connsiteX10" fmla="*/ 7180777 w 8037833"/>
              <a:gd name="connsiteY10" fmla="*/ 3262890 h 3784177"/>
              <a:gd name="connsiteX11" fmla="*/ 7146896 w 8037833"/>
              <a:gd name="connsiteY11" fmla="*/ 3256975 h 3784177"/>
              <a:gd name="connsiteX12" fmla="*/ 7101771 w 8037833"/>
              <a:gd name="connsiteY12" fmla="*/ 3257015 h 3784177"/>
              <a:gd name="connsiteX13" fmla="*/ 7028065 w 8037833"/>
              <a:gd name="connsiteY13" fmla="*/ 3312694 h 3784177"/>
              <a:gd name="connsiteX14" fmla="*/ 6912506 w 8037833"/>
              <a:gd name="connsiteY14" fmla="*/ 3361478 h 3784177"/>
              <a:gd name="connsiteX15" fmla="*/ 6819463 w 8037833"/>
              <a:gd name="connsiteY15" fmla="*/ 3368624 h 3784177"/>
              <a:gd name="connsiteX16" fmla="*/ 6797198 w 8037833"/>
              <a:gd name="connsiteY16" fmla="*/ 3378256 h 3784177"/>
              <a:gd name="connsiteX17" fmla="*/ 6687784 w 8037833"/>
              <a:gd name="connsiteY17" fmla="*/ 3376132 h 3784177"/>
              <a:gd name="connsiteX18" fmla="*/ 6526982 w 8037833"/>
              <a:gd name="connsiteY18" fmla="*/ 3395855 h 3784177"/>
              <a:gd name="connsiteX19" fmla="*/ 6352283 w 8037833"/>
              <a:gd name="connsiteY19" fmla="*/ 3374762 h 3784177"/>
              <a:gd name="connsiteX20" fmla="*/ 6151276 w 8037833"/>
              <a:gd name="connsiteY20" fmla="*/ 3366439 h 3784177"/>
              <a:gd name="connsiteX21" fmla="*/ 6022263 w 8037833"/>
              <a:gd name="connsiteY21" fmla="*/ 3359057 h 3784177"/>
              <a:gd name="connsiteX22" fmla="*/ 5891274 w 8037833"/>
              <a:gd name="connsiteY22" fmla="*/ 3397681 h 3784177"/>
              <a:gd name="connsiteX23" fmla="*/ 5746050 w 8037833"/>
              <a:gd name="connsiteY23" fmla="*/ 3426142 h 3784177"/>
              <a:gd name="connsiteX24" fmla="*/ 5613670 w 8037833"/>
              <a:gd name="connsiteY24" fmla="*/ 3428671 h 3784177"/>
              <a:gd name="connsiteX25" fmla="*/ 5535334 w 8037833"/>
              <a:gd name="connsiteY25" fmla="*/ 3437044 h 3784177"/>
              <a:gd name="connsiteX26" fmla="*/ 5506940 w 8037833"/>
              <a:gd name="connsiteY26" fmla="*/ 3450999 h 3784177"/>
              <a:gd name="connsiteX27" fmla="*/ 5466372 w 8037833"/>
              <a:gd name="connsiteY27" fmla="*/ 3463245 h 3784177"/>
              <a:gd name="connsiteX28" fmla="*/ 5395833 w 8037833"/>
              <a:gd name="connsiteY28" fmla="*/ 3493194 h 3784177"/>
              <a:gd name="connsiteX29" fmla="*/ 5305325 w 8037833"/>
              <a:gd name="connsiteY29" fmla="*/ 3505200 h 3784177"/>
              <a:gd name="connsiteX30" fmla="*/ 5223043 w 8037833"/>
              <a:gd name="connsiteY30" fmla="*/ 3491664 h 3784177"/>
              <a:gd name="connsiteX31" fmla="*/ 5167992 w 8037833"/>
              <a:gd name="connsiteY31" fmla="*/ 3486279 h 3784177"/>
              <a:gd name="connsiteX32" fmla="*/ 5034489 w 8037833"/>
              <a:gd name="connsiteY32" fmla="*/ 3483520 h 3784177"/>
              <a:gd name="connsiteX33" fmla="*/ 4890003 w 8037833"/>
              <a:gd name="connsiteY33" fmla="*/ 3469874 h 3784177"/>
              <a:gd name="connsiteX34" fmla="*/ 4856654 w 8037833"/>
              <a:gd name="connsiteY34" fmla="*/ 3481880 h 3784177"/>
              <a:gd name="connsiteX35" fmla="*/ 4800711 w 8037833"/>
              <a:gd name="connsiteY35" fmla="*/ 3501441 h 3784177"/>
              <a:gd name="connsiteX36" fmla="*/ 4761569 w 8037833"/>
              <a:gd name="connsiteY36" fmla="*/ 3538103 h 3784177"/>
              <a:gd name="connsiteX37" fmla="*/ 4713734 w 8037833"/>
              <a:gd name="connsiteY37" fmla="*/ 3545724 h 3784177"/>
              <a:gd name="connsiteX38" fmla="*/ 4649120 w 8037833"/>
              <a:gd name="connsiteY38" fmla="*/ 3536392 h 3784177"/>
              <a:gd name="connsiteX39" fmla="*/ 4573578 w 8037833"/>
              <a:gd name="connsiteY39" fmla="*/ 3565923 h 3784177"/>
              <a:gd name="connsiteX40" fmla="*/ 4529117 w 8037833"/>
              <a:gd name="connsiteY40" fmla="*/ 3575592 h 3784177"/>
              <a:gd name="connsiteX41" fmla="*/ 4408641 w 8037833"/>
              <a:gd name="connsiteY41" fmla="*/ 3610000 h 3784177"/>
              <a:gd name="connsiteX42" fmla="*/ 4356402 w 8037833"/>
              <a:gd name="connsiteY42" fmla="*/ 3642792 h 3784177"/>
              <a:gd name="connsiteX43" fmla="*/ 4270245 w 8037833"/>
              <a:gd name="connsiteY43" fmla="*/ 3665789 h 3784177"/>
              <a:gd name="connsiteX44" fmla="*/ 4208725 w 8037833"/>
              <a:gd name="connsiteY44" fmla="*/ 3678132 h 3784177"/>
              <a:gd name="connsiteX45" fmla="*/ 4191289 w 8037833"/>
              <a:gd name="connsiteY45" fmla="*/ 3702380 h 3784177"/>
              <a:gd name="connsiteX46" fmla="*/ 4191039 w 8037833"/>
              <a:gd name="connsiteY46" fmla="*/ 3702831 h 3784177"/>
              <a:gd name="connsiteX47" fmla="*/ 4153651 w 8037833"/>
              <a:gd name="connsiteY47" fmla="*/ 3706181 h 3784177"/>
              <a:gd name="connsiteX48" fmla="*/ 4071732 w 8037833"/>
              <a:gd name="connsiteY48" fmla="*/ 3732513 h 3784177"/>
              <a:gd name="connsiteX49" fmla="*/ 4045924 w 8037833"/>
              <a:gd name="connsiteY49" fmla="*/ 3739404 h 3784177"/>
              <a:gd name="connsiteX50" fmla="*/ 4032171 w 8037833"/>
              <a:gd name="connsiteY50" fmla="*/ 3745523 h 3784177"/>
              <a:gd name="connsiteX51" fmla="*/ 4011556 w 8037833"/>
              <a:gd name="connsiteY51" fmla="*/ 3729673 h 3784177"/>
              <a:gd name="connsiteX52" fmla="*/ 3985774 w 8037833"/>
              <a:gd name="connsiteY52" fmla="*/ 3736547 h 3784177"/>
              <a:gd name="connsiteX53" fmla="*/ 3979769 w 8037833"/>
              <a:gd name="connsiteY53" fmla="*/ 3738769 h 3784177"/>
              <a:gd name="connsiteX54" fmla="*/ 3934671 w 8037833"/>
              <a:gd name="connsiteY54" fmla="*/ 3723339 h 3784177"/>
              <a:gd name="connsiteX55" fmla="*/ 3930274 w 8037833"/>
              <a:gd name="connsiteY55" fmla="*/ 3717148 h 3784177"/>
              <a:gd name="connsiteX56" fmla="*/ 3907660 w 8037833"/>
              <a:gd name="connsiteY56" fmla="*/ 3714456 h 3784177"/>
              <a:gd name="connsiteX57" fmla="*/ 3905087 w 8037833"/>
              <a:gd name="connsiteY57" fmla="*/ 3716098 h 3784177"/>
              <a:gd name="connsiteX58" fmla="*/ 3886347 w 8037833"/>
              <a:gd name="connsiteY58" fmla="*/ 3706620 h 3784177"/>
              <a:gd name="connsiteX59" fmla="*/ 3811197 w 8037833"/>
              <a:gd name="connsiteY59" fmla="*/ 3689905 h 3784177"/>
              <a:gd name="connsiteX60" fmla="*/ 3666696 w 8037833"/>
              <a:gd name="connsiteY60" fmla="*/ 3681132 h 3784177"/>
              <a:gd name="connsiteX61" fmla="*/ 3516210 w 8037833"/>
              <a:gd name="connsiteY61" fmla="*/ 3656091 h 3784177"/>
              <a:gd name="connsiteX62" fmla="*/ 3373519 w 8037833"/>
              <a:gd name="connsiteY62" fmla="*/ 3665785 h 3784177"/>
              <a:gd name="connsiteX63" fmla="*/ 3114267 w 8037833"/>
              <a:gd name="connsiteY63" fmla="*/ 3638983 h 3784177"/>
              <a:gd name="connsiteX64" fmla="*/ 3025324 w 8037833"/>
              <a:gd name="connsiteY64" fmla="*/ 3636584 h 3784177"/>
              <a:gd name="connsiteX65" fmla="*/ 2965734 w 8037833"/>
              <a:gd name="connsiteY65" fmla="*/ 3635676 h 3784177"/>
              <a:gd name="connsiteX66" fmla="*/ 2961603 w 8037833"/>
              <a:gd name="connsiteY66" fmla="*/ 3638221 h 3784177"/>
              <a:gd name="connsiteX67" fmla="*/ 2944959 w 8037833"/>
              <a:gd name="connsiteY67" fmla="*/ 3639723 h 3784177"/>
              <a:gd name="connsiteX68" fmla="*/ 2940402 w 8037833"/>
              <a:gd name="connsiteY68" fmla="*/ 3651000 h 3784177"/>
              <a:gd name="connsiteX69" fmla="*/ 2884777 w 8037833"/>
              <a:gd name="connsiteY69" fmla="*/ 3660775 h 3784177"/>
              <a:gd name="connsiteX70" fmla="*/ 2750902 w 8037833"/>
              <a:gd name="connsiteY70" fmla="*/ 3665203 h 3784177"/>
              <a:gd name="connsiteX71" fmla="*/ 2651827 w 8037833"/>
              <a:gd name="connsiteY71" fmla="*/ 3646306 h 3784177"/>
              <a:gd name="connsiteX72" fmla="*/ 2618680 w 8037833"/>
              <a:gd name="connsiteY72" fmla="*/ 3656755 h 3784177"/>
              <a:gd name="connsiteX73" fmla="*/ 2572404 w 8037833"/>
              <a:gd name="connsiteY73" fmla="*/ 3664043 h 3784177"/>
              <a:gd name="connsiteX74" fmla="*/ 2423704 w 8037833"/>
              <a:gd name="connsiteY74" fmla="*/ 3658079 h 3784177"/>
              <a:gd name="connsiteX75" fmla="*/ 2301172 w 8037833"/>
              <a:gd name="connsiteY75" fmla="*/ 3663053 h 3784177"/>
              <a:gd name="connsiteX76" fmla="*/ 2231055 w 8037833"/>
              <a:gd name="connsiteY76" fmla="*/ 3673230 h 3784177"/>
              <a:gd name="connsiteX77" fmla="*/ 2082844 w 8037833"/>
              <a:gd name="connsiteY77" fmla="*/ 3645349 h 3784177"/>
              <a:gd name="connsiteX78" fmla="*/ 1938480 w 8037833"/>
              <a:gd name="connsiteY78" fmla="*/ 3632600 h 3784177"/>
              <a:gd name="connsiteX79" fmla="*/ 1860608 w 8037833"/>
              <a:gd name="connsiteY79" fmla="*/ 3618261 h 3784177"/>
              <a:gd name="connsiteX80" fmla="*/ 1704758 w 8037833"/>
              <a:gd name="connsiteY80" fmla="*/ 3637625 h 3784177"/>
              <a:gd name="connsiteX81" fmla="*/ 1664576 w 8037833"/>
              <a:gd name="connsiteY81" fmla="*/ 3638572 h 3784177"/>
              <a:gd name="connsiteX82" fmla="*/ 1577459 w 8037833"/>
              <a:gd name="connsiteY82" fmla="*/ 3658824 h 3784177"/>
              <a:gd name="connsiteX83" fmla="*/ 1527269 w 8037833"/>
              <a:gd name="connsiteY83" fmla="*/ 3663088 h 3784177"/>
              <a:gd name="connsiteX84" fmla="*/ 1390118 w 8037833"/>
              <a:gd name="connsiteY84" fmla="*/ 3682789 h 3784177"/>
              <a:gd name="connsiteX85" fmla="*/ 1268521 w 8037833"/>
              <a:gd name="connsiteY85" fmla="*/ 3713114 h 3784177"/>
              <a:gd name="connsiteX86" fmla="*/ 1186863 w 8037833"/>
              <a:gd name="connsiteY86" fmla="*/ 3736384 h 3784177"/>
              <a:gd name="connsiteX87" fmla="*/ 1073929 w 8037833"/>
              <a:gd name="connsiteY87" fmla="*/ 3776166 h 3784177"/>
              <a:gd name="connsiteX88" fmla="*/ 1039167 w 8037833"/>
              <a:gd name="connsiteY88" fmla="*/ 3784177 h 3784177"/>
              <a:gd name="connsiteX89" fmla="*/ 989223 w 8037833"/>
              <a:gd name="connsiteY89" fmla="*/ 3770303 h 3784177"/>
              <a:gd name="connsiteX90" fmla="*/ 907906 w 8037833"/>
              <a:gd name="connsiteY90" fmla="*/ 3757678 h 3784177"/>
              <a:gd name="connsiteX91" fmla="*/ 833137 w 8037833"/>
              <a:gd name="connsiteY91" fmla="*/ 3744175 h 3784177"/>
              <a:gd name="connsiteX92" fmla="*/ 742042 w 8037833"/>
              <a:gd name="connsiteY92" fmla="*/ 3747612 h 3784177"/>
              <a:gd name="connsiteX93" fmla="*/ 659460 w 8037833"/>
              <a:gd name="connsiteY93" fmla="*/ 3740429 h 3784177"/>
              <a:gd name="connsiteX94" fmla="*/ 556552 w 8037833"/>
              <a:gd name="connsiteY94" fmla="*/ 3739124 h 3784177"/>
              <a:gd name="connsiteX95" fmla="*/ 385384 w 8037833"/>
              <a:gd name="connsiteY95" fmla="*/ 3726388 h 3784177"/>
              <a:gd name="connsiteX96" fmla="*/ 339711 w 8037833"/>
              <a:gd name="connsiteY96" fmla="*/ 3718242 h 3784177"/>
              <a:gd name="connsiteX97" fmla="*/ 222239 w 8037833"/>
              <a:gd name="connsiteY97" fmla="*/ 3672335 h 3784177"/>
              <a:gd name="connsiteX98" fmla="*/ 163578 w 8037833"/>
              <a:gd name="connsiteY98" fmla="*/ 3656292 h 3784177"/>
              <a:gd name="connsiteX99" fmla="*/ 72220 w 8037833"/>
              <a:gd name="connsiteY99" fmla="*/ 3645272 h 3784177"/>
              <a:gd name="connsiteX100" fmla="*/ 44395 w 8037833"/>
              <a:gd name="connsiteY100" fmla="*/ 3639455 h 3784177"/>
              <a:gd name="connsiteX101" fmla="*/ 1962 w 8037833"/>
              <a:gd name="connsiteY101" fmla="*/ 3635948 h 3784177"/>
              <a:gd name="connsiteX102" fmla="*/ 0 w 8037833"/>
              <a:gd name="connsiteY102" fmla="*/ 3635261 h 3784177"/>
              <a:gd name="connsiteX103" fmla="*/ 0 w 8037833"/>
              <a:gd name="connsiteY103" fmla="*/ 12763 h 378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8037833" h="3784177">
                <a:moveTo>
                  <a:pt x="0" y="12763"/>
                </a:moveTo>
                <a:lnTo>
                  <a:pt x="8037833" y="0"/>
                </a:lnTo>
                <a:lnTo>
                  <a:pt x="8037833" y="3123098"/>
                </a:lnTo>
                <a:lnTo>
                  <a:pt x="8034343" y="3122573"/>
                </a:lnTo>
                <a:cubicBezTo>
                  <a:pt x="7983474" y="3121603"/>
                  <a:pt x="7950774" y="3135358"/>
                  <a:pt x="7873273" y="3143820"/>
                </a:cubicBezTo>
                <a:cubicBezTo>
                  <a:pt x="7815955" y="3157300"/>
                  <a:pt x="7736505" y="3157529"/>
                  <a:pt x="7725050" y="3176697"/>
                </a:cubicBezTo>
                <a:cubicBezTo>
                  <a:pt x="7648512" y="3193606"/>
                  <a:pt x="7643300" y="3178029"/>
                  <a:pt x="7576893" y="3201588"/>
                </a:cubicBezTo>
                <a:cubicBezTo>
                  <a:pt x="7520245" y="3242172"/>
                  <a:pt x="7469878" y="3228579"/>
                  <a:pt x="7394769" y="3276296"/>
                </a:cubicBezTo>
                <a:cubicBezTo>
                  <a:pt x="7357768" y="3274736"/>
                  <a:pt x="7328904" y="3286613"/>
                  <a:pt x="7293055" y="3276425"/>
                </a:cubicBezTo>
                <a:cubicBezTo>
                  <a:pt x="7277199" y="3267084"/>
                  <a:pt x="7243628" y="3294904"/>
                  <a:pt x="7225028" y="3269266"/>
                </a:cubicBezTo>
                <a:cubicBezTo>
                  <a:pt x="7223645" y="3287895"/>
                  <a:pt x="7188542" y="3271541"/>
                  <a:pt x="7180777" y="3262890"/>
                </a:cubicBezTo>
                <a:cubicBezTo>
                  <a:pt x="7171770" y="3271019"/>
                  <a:pt x="7156637" y="3256184"/>
                  <a:pt x="7146896" y="3256975"/>
                </a:cubicBezTo>
                <a:cubicBezTo>
                  <a:pt x="7127629" y="3216232"/>
                  <a:pt x="7125488" y="3280164"/>
                  <a:pt x="7101771" y="3257015"/>
                </a:cubicBezTo>
                <a:cubicBezTo>
                  <a:pt x="7091351" y="3270846"/>
                  <a:pt x="7056023" y="3300186"/>
                  <a:pt x="7028065" y="3312694"/>
                </a:cubicBezTo>
                <a:cubicBezTo>
                  <a:pt x="6973069" y="3340015"/>
                  <a:pt x="6969266" y="3372516"/>
                  <a:pt x="6912506" y="3361478"/>
                </a:cubicBezTo>
                <a:cubicBezTo>
                  <a:pt x="6904521" y="3387853"/>
                  <a:pt x="6807293" y="3321424"/>
                  <a:pt x="6819463" y="3368624"/>
                </a:cubicBezTo>
                <a:cubicBezTo>
                  <a:pt x="6800520" y="3366318"/>
                  <a:pt x="6786640" y="3347534"/>
                  <a:pt x="6797198" y="3378256"/>
                </a:cubicBezTo>
                <a:lnTo>
                  <a:pt x="6687784" y="3376132"/>
                </a:lnTo>
                <a:cubicBezTo>
                  <a:pt x="6627134" y="3384700"/>
                  <a:pt x="6589262" y="3407309"/>
                  <a:pt x="6526982" y="3395855"/>
                </a:cubicBezTo>
                <a:cubicBezTo>
                  <a:pt x="6465982" y="3394483"/>
                  <a:pt x="6435204" y="3374346"/>
                  <a:pt x="6352283" y="3374762"/>
                </a:cubicBezTo>
                <a:cubicBezTo>
                  <a:pt x="6293888" y="3372097"/>
                  <a:pt x="6210346" y="3356471"/>
                  <a:pt x="6151276" y="3366439"/>
                </a:cubicBezTo>
                <a:cubicBezTo>
                  <a:pt x="6080563" y="3342600"/>
                  <a:pt x="6098061" y="3372084"/>
                  <a:pt x="6022263" y="3359057"/>
                </a:cubicBezTo>
                <a:cubicBezTo>
                  <a:pt x="5989123" y="3410585"/>
                  <a:pt x="5931322" y="3384912"/>
                  <a:pt x="5891274" y="3397681"/>
                </a:cubicBezTo>
                <a:cubicBezTo>
                  <a:pt x="5845239" y="3408862"/>
                  <a:pt x="5792317" y="3420977"/>
                  <a:pt x="5746050" y="3426142"/>
                </a:cubicBezTo>
                <a:cubicBezTo>
                  <a:pt x="5709404" y="3402923"/>
                  <a:pt x="5659139" y="3459917"/>
                  <a:pt x="5613670" y="3428671"/>
                </a:cubicBezTo>
                <a:cubicBezTo>
                  <a:pt x="5596941" y="3421144"/>
                  <a:pt x="5545141" y="3422095"/>
                  <a:pt x="5535334" y="3437044"/>
                </a:cubicBezTo>
                <a:cubicBezTo>
                  <a:pt x="5524532" y="3440286"/>
                  <a:pt x="5511933" y="3434991"/>
                  <a:pt x="5506940" y="3450999"/>
                </a:cubicBezTo>
                <a:cubicBezTo>
                  <a:pt x="5498692" y="3470265"/>
                  <a:pt x="5461008" y="3440518"/>
                  <a:pt x="5466372" y="3463245"/>
                </a:cubicBezTo>
                <a:cubicBezTo>
                  <a:pt x="5439614" y="3442862"/>
                  <a:pt x="5418331" y="3483220"/>
                  <a:pt x="5395833" y="3493194"/>
                </a:cubicBezTo>
                <a:cubicBezTo>
                  <a:pt x="5374758" y="3472971"/>
                  <a:pt x="5354436" y="3500114"/>
                  <a:pt x="5305325" y="3505200"/>
                </a:cubicBezTo>
                <a:cubicBezTo>
                  <a:pt x="5282149" y="3481812"/>
                  <a:pt x="5266154" y="3522676"/>
                  <a:pt x="5223043" y="3491664"/>
                </a:cubicBezTo>
                <a:cubicBezTo>
                  <a:pt x="5200154" y="3491478"/>
                  <a:pt x="5207329" y="3491346"/>
                  <a:pt x="5167992" y="3486279"/>
                </a:cubicBezTo>
                <a:cubicBezTo>
                  <a:pt x="5107971" y="3480838"/>
                  <a:pt x="5089784" y="3489924"/>
                  <a:pt x="5034489" y="3483520"/>
                </a:cubicBezTo>
                <a:cubicBezTo>
                  <a:pt x="4972450" y="3481234"/>
                  <a:pt x="4971120" y="3508066"/>
                  <a:pt x="4890003" y="3469874"/>
                </a:cubicBezTo>
                <a:cubicBezTo>
                  <a:pt x="4883619" y="3488080"/>
                  <a:pt x="4873972" y="3489465"/>
                  <a:pt x="4856654" y="3481880"/>
                </a:cubicBezTo>
                <a:cubicBezTo>
                  <a:pt x="4826649" y="3482096"/>
                  <a:pt x="4833746" y="3526606"/>
                  <a:pt x="4800711" y="3501441"/>
                </a:cubicBezTo>
                <a:cubicBezTo>
                  <a:pt x="4808694" y="3525119"/>
                  <a:pt x="4745093" y="3513953"/>
                  <a:pt x="4761569" y="3538103"/>
                </a:cubicBezTo>
                <a:cubicBezTo>
                  <a:pt x="4744478" y="3561060"/>
                  <a:pt x="4730992" y="3525632"/>
                  <a:pt x="4713734" y="3545724"/>
                </a:cubicBezTo>
                <a:cubicBezTo>
                  <a:pt x="4694993" y="3545439"/>
                  <a:pt x="4672479" y="3533026"/>
                  <a:pt x="4649120" y="3536392"/>
                </a:cubicBezTo>
                <a:cubicBezTo>
                  <a:pt x="4617081" y="3524764"/>
                  <a:pt x="4613909" y="3550370"/>
                  <a:pt x="4573578" y="3565923"/>
                </a:cubicBezTo>
                <a:cubicBezTo>
                  <a:pt x="4554559" y="3553131"/>
                  <a:pt x="4541305" y="3561025"/>
                  <a:pt x="4529117" y="3575592"/>
                </a:cubicBezTo>
                <a:cubicBezTo>
                  <a:pt x="4488096" y="3574977"/>
                  <a:pt x="4453361" y="3598310"/>
                  <a:pt x="4408641" y="3610000"/>
                </a:cubicBezTo>
                <a:cubicBezTo>
                  <a:pt x="4359520" y="3631497"/>
                  <a:pt x="4386585" y="3626629"/>
                  <a:pt x="4356402" y="3642792"/>
                </a:cubicBezTo>
                <a:lnTo>
                  <a:pt x="4270245" y="3665789"/>
                </a:lnTo>
                <a:lnTo>
                  <a:pt x="4208725" y="3678132"/>
                </a:lnTo>
                <a:lnTo>
                  <a:pt x="4191289" y="3702380"/>
                </a:lnTo>
                <a:lnTo>
                  <a:pt x="4191039" y="3702831"/>
                </a:lnTo>
                <a:lnTo>
                  <a:pt x="4153651" y="3706181"/>
                </a:lnTo>
                <a:cubicBezTo>
                  <a:pt x="4133767" y="3711128"/>
                  <a:pt x="4094301" y="3726234"/>
                  <a:pt x="4071732" y="3732513"/>
                </a:cubicBezTo>
                <a:cubicBezTo>
                  <a:pt x="4051251" y="3727949"/>
                  <a:pt x="4038650" y="3707633"/>
                  <a:pt x="4045924" y="3739404"/>
                </a:cubicBezTo>
                <a:cubicBezTo>
                  <a:pt x="4039196" y="3738807"/>
                  <a:pt x="4035086" y="3741389"/>
                  <a:pt x="4032171" y="3745523"/>
                </a:cubicBezTo>
                <a:lnTo>
                  <a:pt x="4011556" y="3729673"/>
                </a:lnTo>
                <a:lnTo>
                  <a:pt x="3985774" y="3736547"/>
                </a:lnTo>
                <a:lnTo>
                  <a:pt x="3979769" y="3738769"/>
                </a:lnTo>
                <a:lnTo>
                  <a:pt x="3934671" y="3723339"/>
                </a:lnTo>
                <a:lnTo>
                  <a:pt x="3930274" y="3717148"/>
                </a:lnTo>
                <a:cubicBezTo>
                  <a:pt x="3925557" y="3713336"/>
                  <a:pt x="3918845" y="3711571"/>
                  <a:pt x="3907660" y="3714456"/>
                </a:cubicBezTo>
                <a:lnTo>
                  <a:pt x="3905087" y="3716098"/>
                </a:lnTo>
                <a:lnTo>
                  <a:pt x="3886347" y="3706620"/>
                </a:lnTo>
                <a:cubicBezTo>
                  <a:pt x="3880298" y="3702306"/>
                  <a:pt x="3815582" y="3696877"/>
                  <a:pt x="3811197" y="3689905"/>
                </a:cubicBezTo>
                <a:cubicBezTo>
                  <a:pt x="3740331" y="3707163"/>
                  <a:pt x="3735452" y="3676537"/>
                  <a:pt x="3666696" y="3681132"/>
                </a:cubicBezTo>
                <a:cubicBezTo>
                  <a:pt x="3607148" y="3634465"/>
                  <a:pt x="3569589" y="3662889"/>
                  <a:pt x="3516210" y="3656091"/>
                </a:cubicBezTo>
                <a:cubicBezTo>
                  <a:pt x="3465369" y="3651308"/>
                  <a:pt x="3441828" y="3666410"/>
                  <a:pt x="3373519" y="3665785"/>
                </a:cubicBezTo>
                <a:cubicBezTo>
                  <a:pt x="3301144" y="3655607"/>
                  <a:pt x="3195679" y="3661016"/>
                  <a:pt x="3114267" y="3638983"/>
                </a:cubicBezTo>
                <a:cubicBezTo>
                  <a:pt x="3050301" y="3631891"/>
                  <a:pt x="3050080" y="3637135"/>
                  <a:pt x="3025324" y="3636584"/>
                </a:cubicBezTo>
                <a:cubicBezTo>
                  <a:pt x="3017092" y="3639607"/>
                  <a:pt x="2973615" y="3630768"/>
                  <a:pt x="2965734" y="3635676"/>
                </a:cubicBezTo>
                <a:lnTo>
                  <a:pt x="2961603" y="3638221"/>
                </a:lnTo>
                <a:lnTo>
                  <a:pt x="2944959" y="3639723"/>
                </a:lnTo>
                <a:lnTo>
                  <a:pt x="2940402" y="3651000"/>
                </a:lnTo>
                <a:lnTo>
                  <a:pt x="2884777" y="3660775"/>
                </a:lnTo>
                <a:cubicBezTo>
                  <a:pt x="2847798" y="3633323"/>
                  <a:pt x="2816224" y="3666073"/>
                  <a:pt x="2750902" y="3665203"/>
                </a:cubicBezTo>
                <a:cubicBezTo>
                  <a:pt x="2733591" y="3655721"/>
                  <a:pt x="2664700" y="3632640"/>
                  <a:pt x="2651827" y="3646306"/>
                </a:cubicBezTo>
                <a:cubicBezTo>
                  <a:pt x="2639507" y="3648229"/>
                  <a:pt x="2626416" y="3641459"/>
                  <a:pt x="2618680" y="3656755"/>
                </a:cubicBezTo>
                <a:cubicBezTo>
                  <a:pt x="2606912" y="3674893"/>
                  <a:pt x="2569710" y="3640834"/>
                  <a:pt x="2572404" y="3664043"/>
                </a:cubicBezTo>
                <a:cubicBezTo>
                  <a:pt x="2539908" y="3664264"/>
                  <a:pt x="2468909" y="3658244"/>
                  <a:pt x="2423704" y="3658079"/>
                </a:cubicBezTo>
                <a:cubicBezTo>
                  <a:pt x="2401541" y="3632076"/>
                  <a:pt x="2336245" y="3667858"/>
                  <a:pt x="2301172" y="3663053"/>
                </a:cubicBezTo>
                <a:cubicBezTo>
                  <a:pt x="2270382" y="3664836"/>
                  <a:pt x="2267443" y="3678406"/>
                  <a:pt x="2231055" y="3673230"/>
                </a:cubicBezTo>
                <a:cubicBezTo>
                  <a:pt x="2166181" y="3668829"/>
                  <a:pt x="2142671" y="3658345"/>
                  <a:pt x="2082844" y="3645349"/>
                </a:cubicBezTo>
                <a:cubicBezTo>
                  <a:pt x="2015031" y="3635633"/>
                  <a:pt x="2014280" y="3649098"/>
                  <a:pt x="1938480" y="3632600"/>
                </a:cubicBezTo>
                <a:cubicBezTo>
                  <a:pt x="1920997" y="3627656"/>
                  <a:pt x="1878559" y="3627872"/>
                  <a:pt x="1860608" y="3618261"/>
                </a:cubicBezTo>
                <a:cubicBezTo>
                  <a:pt x="1835500" y="3623550"/>
                  <a:pt x="1732415" y="3629919"/>
                  <a:pt x="1704758" y="3637625"/>
                </a:cubicBezTo>
                <a:cubicBezTo>
                  <a:pt x="1665493" y="3642494"/>
                  <a:pt x="1699638" y="3634297"/>
                  <a:pt x="1664576" y="3638572"/>
                </a:cubicBezTo>
                <a:cubicBezTo>
                  <a:pt x="1631025" y="3623179"/>
                  <a:pt x="1623938" y="3648223"/>
                  <a:pt x="1577459" y="3658824"/>
                </a:cubicBezTo>
                <a:cubicBezTo>
                  <a:pt x="1558372" y="3643840"/>
                  <a:pt x="1542705" y="3650086"/>
                  <a:pt x="1527269" y="3663088"/>
                </a:cubicBezTo>
                <a:cubicBezTo>
                  <a:pt x="1482304" y="3657554"/>
                  <a:pt x="1440875" y="3676551"/>
                  <a:pt x="1390118" y="3682789"/>
                </a:cubicBezTo>
                <a:cubicBezTo>
                  <a:pt x="1335668" y="3664499"/>
                  <a:pt x="1322763" y="3706607"/>
                  <a:pt x="1268521" y="3713114"/>
                </a:cubicBezTo>
                <a:cubicBezTo>
                  <a:pt x="1221719" y="3743578"/>
                  <a:pt x="1232376" y="3739345"/>
                  <a:pt x="1186863" y="3736384"/>
                </a:cubicBezTo>
                <a:cubicBezTo>
                  <a:pt x="1144916" y="3732620"/>
                  <a:pt x="1160518" y="3788811"/>
                  <a:pt x="1073929" y="3776166"/>
                </a:cubicBezTo>
                <a:cubicBezTo>
                  <a:pt x="1067541" y="3770370"/>
                  <a:pt x="1037785" y="3776256"/>
                  <a:pt x="1039167" y="3784177"/>
                </a:cubicBezTo>
                <a:cubicBezTo>
                  <a:pt x="1031939" y="3781717"/>
                  <a:pt x="991014" y="3757614"/>
                  <a:pt x="989223" y="3770303"/>
                </a:cubicBezTo>
                <a:cubicBezTo>
                  <a:pt x="952800" y="3771798"/>
                  <a:pt x="940354" y="3773288"/>
                  <a:pt x="907906" y="3757678"/>
                </a:cubicBezTo>
                <a:cubicBezTo>
                  <a:pt x="889095" y="3752752"/>
                  <a:pt x="883898" y="3755894"/>
                  <a:pt x="833137" y="3744175"/>
                </a:cubicBezTo>
                <a:cubicBezTo>
                  <a:pt x="796341" y="3755808"/>
                  <a:pt x="789110" y="3730978"/>
                  <a:pt x="742042" y="3747612"/>
                </a:cubicBezTo>
                <a:cubicBezTo>
                  <a:pt x="717806" y="3746591"/>
                  <a:pt x="677954" y="3751976"/>
                  <a:pt x="659460" y="3740429"/>
                </a:cubicBezTo>
                <a:cubicBezTo>
                  <a:pt x="630609" y="3788461"/>
                  <a:pt x="587162" y="3738081"/>
                  <a:pt x="556552" y="3739124"/>
                </a:cubicBezTo>
                <a:cubicBezTo>
                  <a:pt x="512191" y="3741235"/>
                  <a:pt x="421524" y="3729868"/>
                  <a:pt x="385384" y="3726388"/>
                </a:cubicBezTo>
                <a:cubicBezTo>
                  <a:pt x="371829" y="3727776"/>
                  <a:pt x="368220" y="3731702"/>
                  <a:pt x="339711" y="3718242"/>
                </a:cubicBezTo>
                <a:cubicBezTo>
                  <a:pt x="302559" y="3699664"/>
                  <a:pt x="266533" y="3688299"/>
                  <a:pt x="222239" y="3672335"/>
                </a:cubicBezTo>
                <a:cubicBezTo>
                  <a:pt x="210647" y="3639657"/>
                  <a:pt x="164789" y="3691878"/>
                  <a:pt x="163578" y="3656292"/>
                </a:cubicBezTo>
                <a:cubicBezTo>
                  <a:pt x="143579" y="3679822"/>
                  <a:pt x="105972" y="3643221"/>
                  <a:pt x="72220" y="3645272"/>
                </a:cubicBezTo>
                <a:cubicBezTo>
                  <a:pt x="65331" y="3629421"/>
                  <a:pt x="57584" y="3630437"/>
                  <a:pt x="44395" y="3639455"/>
                </a:cubicBezTo>
                <a:cubicBezTo>
                  <a:pt x="30887" y="3640873"/>
                  <a:pt x="16617" y="3639423"/>
                  <a:pt x="1962" y="3635948"/>
                </a:cubicBezTo>
                <a:lnTo>
                  <a:pt x="0" y="3635261"/>
                </a:lnTo>
                <a:lnTo>
                  <a:pt x="0" y="12763"/>
                </a:lnTo>
                <a:close/>
              </a:path>
            </a:pathLst>
          </a:custGeom>
          <a:solidFill>
            <a:srgbClr val="82766A">
              <a:alpha val="15000"/>
            </a:srgb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 name="Título 1">
            <a:extLst>
              <a:ext uri="{FF2B5EF4-FFF2-40B4-BE49-F238E27FC236}">
                <a16:creationId xmlns:a16="http://schemas.microsoft.com/office/drawing/2014/main" id="{52C7DADA-1F8A-17A2-2789-E18CD0EC984E}"/>
              </a:ext>
            </a:extLst>
          </p:cNvPr>
          <p:cNvSpPr>
            <a:spLocks noGrp="1"/>
          </p:cNvSpPr>
          <p:nvPr>
            <p:ph type="ctrTitle"/>
          </p:nvPr>
        </p:nvSpPr>
        <p:spPr>
          <a:xfrm>
            <a:off x="1492102" y="1664447"/>
            <a:ext cx="9207796" cy="2781841"/>
          </a:xfrm>
        </p:spPr>
        <p:txBody>
          <a:bodyPr anchor="ctr">
            <a:normAutofit/>
          </a:bodyPr>
          <a:lstStyle/>
          <a:p>
            <a:pPr algn="just"/>
            <a:r>
              <a:rPr lang="es-MX" sz="2400" dirty="0">
                <a:solidFill>
                  <a:schemeClr val="tx1">
                    <a:lumMod val="85000"/>
                    <a:lumOff val="15000"/>
                  </a:schemeClr>
                </a:solidFill>
              </a:rPr>
              <a:t>SUP-REP-0893-2024</a:t>
            </a:r>
            <a:br>
              <a:rPr lang="es-MX" sz="2400" dirty="0">
                <a:solidFill>
                  <a:schemeClr val="tx1">
                    <a:lumMod val="85000"/>
                    <a:lumOff val="15000"/>
                  </a:schemeClr>
                </a:solidFill>
              </a:rPr>
            </a:br>
            <a:r>
              <a:rPr lang="es-MX" sz="2400" dirty="0">
                <a:solidFill>
                  <a:schemeClr val="tx1">
                    <a:lumMod val="85000"/>
                    <a:lumOff val="15000"/>
                  </a:schemeClr>
                </a:solidFill>
              </a:rPr>
              <a:t>Inteligencia Artificial en Spots (2024): La Sala Superior revocó una sanción contra el PAN por el uso de una imagen de un niño generada con IA en un spot. El criterio fue que la imagen no correspondía a una persona real, ordenando al INE crear lineamientos específicos, lo que abre el debate sobre la "adquisición" de servicios de producción de propaganda novedosos.</a:t>
            </a:r>
          </a:p>
        </p:txBody>
      </p:sp>
      <p:sp>
        <p:nvSpPr>
          <p:cNvPr id="13" name="Rectangle 6">
            <a:extLst>
              <a:ext uri="{FF2B5EF4-FFF2-40B4-BE49-F238E27FC236}">
                <a16:creationId xmlns:a16="http://schemas.microsoft.com/office/drawing/2014/main" id="{806CA774-01AF-B1E8-B561-5F3782A0411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900998"/>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 name="Picture 2" descr="No hay ninguna descripción de la foto disponible.">
            <a:extLst>
              <a:ext uri="{FF2B5EF4-FFF2-40B4-BE49-F238E27FC236}">
                <a16:creationId xmlns:a16="http://schemas.microsoft.com/office/drawing/2014/main" id="{ADF00516-5583-AD2A-0E84-32D65EF521A4}"/>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1107684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263E6E3-30A1-B611-C831-17AAC35D8BD3}"/>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97492950-EDE9-0AE3-D687-692B95B5F3D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E260C1A5-FF47-83AD-6874-A86E8434730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0BC59F0A-B7CD-1948-C2A5-667020527CB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86003ED7-D603-50F8-1171-936B208643B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A0C6FF37-CD7E-0BCD-BA8F-9F97F0125027}"/>
              </a:ext>
            </a:extLst>
          </p:cNvPr>
          <p:cNvSpPr>
            <a:spLocks noGrp="1"/>
          </p:cNvSpPr>
          <p:nvPr>
            <p:ph idx="1"/>
          </p:nvPr>
        </p:nvSpPr>
        <p:spPr>
          <a:xfrm>
            <a:off x="1643674" y="1600733"/>
            <a:ext cx="8904649" cy="3647716"/>
          </a:xfrm>
        </p:spPr>
        <p:txBody>
          <a:bodyPr>
            <a:normAutofit fontScale="92500" lnSpcReduction="10000"/>
          </a:bodyPr>
          <a:lstStyle/>
          <a:p>
            <a:pPr marL="0" indent="0" algn="just">
              <a:buNone/>
            </a:pPr>
            <a:r>
              <a:rPr lang="es-MX" dirty="0"/>
              <a:t>La Ley General de Partidos Políticos (LGPP); el Reglamento de Fiscalización del Instituto Nacional Electoral; el Código Penal Federal; los Lineamientos para la Protección de los Derechos de Niñas, Niños y Adolescentes en Materia de Propaganda y Mensajes Electorales; la Ley Federal de Consulta Popular (LFCP), y los Lineamientos Generales para el Registro y Autorización de las Estrategias y Programas de Comunicación Social y de Promoción y Publicidad de las Dependencias y Entidades de la Administración Pública Federal.</a:t>
            </a:r>
          </a:p>
        </p:txBody>
      </p:sp>
      <p:pic>
        <p:nvPicPr>
          <p:cNvPr id="4" name="Picture 2" descr="No hay ninguna descripción de la foto disponible.">
            <a:extLst>
              <a:ext uri="{FF2B5EF4-FFF2-40B4-BE49-F238E27FC236}">
                <a16:creationId xmlns:a16="http://schemas.microsoft.com/office/drawing/2014/main" id="{E4AF8429-F77F-1383-7898-E8FC6154530B}"/>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553408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9587FA9-8FAE-11FC-4E35-779DD80DE600}"/>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C7C131B6-8431-4E5D-0FEA-A7053CF9F30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64708482-6545-AB64-75D2-2B307AF9BE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442E9135-CFC0-C6AF-608A-CE1CFB3E25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Rectangle 6">
            <a:extLst>
              <a:ext uri="{FF2B5EF4-FFF2-40B4-BE49-F238E27FC236}">
                <a16:creationId xmlns:a16="http://schemas.microsoft.com/office/drawing/2014/main" id="{4DE408C2-F0F0-4256-30D9-F3E643C4FB8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5CBF9496-1379-368A-DF95-57C8436FE1B1}"/>
              </a:ext>
            </a:extLst>
          </p:cNvPr>
          <p:cNvSpPr>
            <a:spLocks noGrp="1"/>
          </p:cNvSpPr>
          <p:nvPr>
            <p:ph idx="1"/>
          </p:nvPr>
        </p:nvSpPr>
        <p:spPr>
          <a:xfrm>
            <a:off x="1200150" y="1051271"/>
            <a:ext cx="9862827" cy="4797079"/>
          </a:xfrm>
        </p:spPr>
        <p:txBody>
          <a:bodyPr>
            <a:normAutofit fontScale="92500" lnSpcReduction="10000"/>
          </a:bodyPr>
          <a:lstStyle/>
          <a:p>
            <a:pPr marL="0" indent="0" algn="just">
              <a:buNone/>
            </a:pPr>
            <a:r>
              <a:rPr lang="es-MX" dirty="0"/>
              <a:t>Dicho modelo intentó regular los cuatro elementos básicos del proceso de comunicación político-electoral. Que son los emisores, los mensajes, receptores y la retroalimentación o respuesta de la ciudadanía.</a:t>
            </a:r>
          </a:p>
          <a:p>
            <a:pPr marL="0" indent="0" algn="just">
              <a:buNone/>
            </a:pPr>
            <a:r>
              <a:rPr lang="es-MX" dirty="0"/>
              <a:t>La relación entre medios de comunicación y partidos políticos (candidatos, precandidatos) es especialmente relevante, nuestro conocimiento y comprensión de los asuntos públicos depende en alguna medida de la información que nos proporcionan.</a:t>
            </a:r>
          </a:p>
          <a:p>
            <a:pPr marL="0" indent="0" algn="just">
              <a:buNone/>
            </a:pPr>
            <a:r>
              <a:rPr lang="es-MX" dirty="0"/>
              <a:t>En el ámbito político-electoral el medio ambiente tradicional (que se ha ido modificando con las nuevas plataformas de comunicación y redes sociales desde la aparición del internet) de las campañas políticas y difusión de plataformas de los Partidos han sido los medios tradicionales de comunicación: Radio y TV.</a:t>
            </a:r>
          </a:p>
          <a:p>
            <a:pPr marL="0" indent="0" algn="just">
              <a:buNone/>
            </a:pPr>
            <a:endParaRPr lang="es-MX" dirty="0"/>
          </a:p>
        </p:txBody>
      </p:sp>
      <p:pic>
        <p:nvPicPr>
          <p:cNvPr id="4" name="Picture 2" descr="No hay ninguna descripción de la foto disponible.">
            <a:extLst>
              <a:ext uri="{FF2B5EF4-FFF2-40B4-BE49-F238E27FC236}">
                <a16:creationId xmlns:a16="http://schemas.microsoft.com/office/drawing/2014/main" id="{04C41011-5978-E397-B338-C81F896525D8}"/>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1223698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4697CDA-BDB7-4883-B48B-1D4EDB2F0E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1" name="Rectangle 10">
            <a:extLst>
              <a:ext uri="{FF2B5EF4-FFF2-40B4-BE49-F238E27FC236}">
                <a16:creationId xmlns:a16="http://schemas.microsoft.com/office/drawing/2014/main" id="{11026190-6B62-46DB-B5FF-9E0FF9BDCD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66DA0389-D66E-4727-8EFB-E60E6C412FC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264693" y="870265"/>
            <a:ext cx="9662615" cy="1603018"/>
          </a:xfrm>
          <a:custGeom>
            <a:avLst/>
            <a:gdLst>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4055448 w 9662615"/>
              <a:gd name="connsiteY72" fmla="*/ 1528913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86537 w 9662615"/>
              <a:gd name="connsiteY72" fmla="*/ 1523612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652930 w 9662615"/>
              <a:gd name="connsiteY68" fmla="*/ 1539961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155638 w 9662615"/>
              <a:gd name="connsiteY47" fmla="*/ 1521938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5995105 w 9662615"/>
              <a:gd name="connsiteY36" fmla="*/ 1435236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435155 w 9662615"/>
              <a:gd name="connsiteY22" fmla="*/ 1397159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577675 w 9662615"/>
              <a:gd name="connsiteY20" fmla="*/ 1370461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505921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10961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743791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64453 w 9662615"/>
              <a:gd name="connsiteY74" fmla="*/ 1521660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67911 w 9662615"/>
              <a:gd name="connsiteY81" fmla="*/ 1526618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59871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30328 w 9662615"/>
              <a:gd name="connsiteY92" fmla="*/ 1499441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082104 w 9662615"/>
              <a:gd name="connsiteY49" fmla="*/ 1547781 h 1583140"/>
              <a:gd name="connsiteX50" fmla="*/ 5059484 w 9662615"/>
              <a:gd name="connsiteY50" fmla="*/ 1546802 h 1583140"/>
              <a:gd name="connsiteX51" fmla="*/ 5050958 w 9662615"/>
              <a:gd name="connsiteY51" fmla="*/ 1545776 h 1583140"/>
              <a:gd name="connsiteX52" fmla="*/ 5038524 w 9662615"/>
              <a:gd name="connsiteY52" fmla="*/ 1545675 h 1583140"/>
              <a:gd name="connsiteX53" fmla="*/ 5038223 w 9662615"/>
              <a:gd name="connsiteY53" fmla="*/ 1545881 h 1583140"/>
              <a:gd name="connsiteX54" fmla="*/ 5026564 w 9662615"/>
              <a:gd name="connsiteY54" fmla="*/ 1545376 h 1583140"/>
              <a:gd name="connsiteX55" fmla="*/ 4969433 w 9662615"/>
              <a:gd name="connsiteY55" fmla="*/ 1540263 h 1583140"/>
              <a:gd name="connsiteX56" fmla="*/ 4894799 w 9662615"/>
              <a:gd name="connsiteY56" fmla="*/ 1559476 h 1583140"/>
              <a:gd name="connsiteX57" fmla="*/ 4863775 w 9662615"/>
              <a:gd name="connsiteY57" fmla="*/ 1562633 h 1583140"/>
              <a:gd name="connsiteX58" fmla="*/ 4847242 w 9662615"/>
              <a:gd name="connsiteY58" fmla="*/ 1565435 h 1583140"/>
              <a:gd name="connsiteX59" fmla="*/ 4846237 w 9662615"/>
              <a:gd name="connsiteY59" fmla="*/ 1566331 h 1583140"/>
              <a:gd name="connsiteX60" fmla="*/ 4791466 w 9662615"/>
              <a:gd name="connsiteY60" fmla="*/ 1561324 h 1583140"/>
              <a:gd name="connsiteX61" fmla="*/ 4784247 w 9662615"/>
              <a:gd name="connsiteY61" fmla="*/ 1562342 h 1583140"/>
              <a:gd name="connsiteX62" fmla="*/ 4748477 w 9662615"/>
              <a:gd name="connsiteY62" fmla="*/ 1556925 h 1583140"/>
              <a:gd name="connsiteX63" fmla="*/ 4730033 w 9662615"/>
              <a:gd name="connsiteY63" fmla="*/ 1555274 h 1583140"/>
              <a:gd name="connsiteX64" fmla="*/ 4724747 w 9662615"/>
              <a:gd name="connsiteY64" fmla="*/ 1552439 h 1583140"/>
              <a:gd name="connsiteX65" fmla="*/ 4697562 w 9662615"/>
              <a:gd name="connsiteY65" fmla="*/ 1551206 h 1583140"/>
              <a:gd name="connsiteX66" fmla="*/ 4694469 w 9662615"/>
              <a:gd name="connsiteY66" fmla="*/ 1551958 h 1583140"/>
              <a:gd name="connsiteX67" fmla="*/ 4671940 w 9662615"/>
              <a:gd name="connsiteY67" fmla="*/ 1547617 h 1583140"/>
              <a:gd name="connsiteX68" fmla="*/ 4589320 w 9662615"/>
              <a:gd name="connsiteY68" fmla="*/ 1534660 h 1583140"/>
              <a:gd name="connsiteX69" fmla="*/ 4422155 w 9662615"/>
              <a:gd name="connsiteY69" fmla="*/ 1542059 h 1583140"/>
              <a:gd name="connsiteX70" fmla="*/ 4221826 w 9662615"/>
              <a:gd name="connsiteY70" fmla="*/ 1508923 h 1583140"/>
              <a:gd name="connsiteX71" fmla="*/ 4096601 w 9662615"/>
              <a:gd name="connsiteY71" fmla="*/ 1521563 h 1583140"/>
              <a:gd name="connsiteX72" fmla="*/ 3970635 w 9662615"/>
              <a:gd name="connsiteY72" fmla="*/ 1544815 h 1583140"/>
              <a:gd name="connsiteX73" fmla="*/ 3833906 w 9662615"/>
              <a:gd name="connsiteY73" fmla="*/ 1516637 h 1583140"/>
              <a:gd name="connsiteX74" fmla="*/ 3696258 w 9662615"/>
              <a:gd name="connsiteY74" fmla="*/ 1537563 h 1583140"/>
              <a:gd name="connsiteX75" fmla="*/ 3594070 w 9662615"/>
              <a:gd name="connsiteY75" fmla="*/ 1509422 h 1583140"/>
              <a:gd name="connsiteX76" fmla="*/ 3565233 w 9662615"/>
              <a:gd name="connsiteY76" fmla="*/ 1515122 h 1583140"/>
              <a:gd name="connsiteX77" fmla="*/ 3560267 w 9662615"/>
              <a:gd name="connsiteY77" fmla="*/ 1516288 h 1583140"/>
              <a:gd name="connsiteX78" fmla="*/ 3540258 w 9662615"/>
              <a:gd name="connsiteY78" fmla="*/ 1516976 h 1583140"/>
              <a:gd name="connsiteX79" fmla="*/ 3534780 w 9662615"/>
              <a:gd name="connsiteY79" fmla="*/ 1522141 h 1583140"/>
              <a:gd name="connsiteX80" fmla="*/ 3504783 w 9662615"/>
              <a:gd name="connsiteY80" fmla="*/ 1526739 h 1583140"/>
              <a:gd name="connsiteX81" fmla="*/ 3430805 w 9662615"/>
              <a:gd name="connsiteY81" fmla="*/ 1542521 h 1583140"/>
              <a:gd name="connsiteX82" fmla="*/ 3292707 w 9662615"/>
              <a:gd name="connsiteY82" fmla="*/ 1520490 h 1583140"/>
              <a:gd name="connsiteX83" fmla="*/ 3187872 w 9662615"/>
              <a:gd name="connsiteY83" fmla="*/ 1519991 h 1583140"/>
              <a:gd name="connsiteX84" fmla="*/ 3148026 w 9662615"/>
              <a:gd name="connsiteY84" fmla="*/ 1524777 h 1583140"/>
              <a:gd name="connsiteX85" fmla="*/ 3092394 w 9662615"/>
              <a:gd name="connsiteY85" fmla="*/ 1528115 h 1583140"/>
              <a:gd name="connsiteX86" fmla="*/ 2994200 w 9662615"/>
              <a:gd name="connsiteY86" fmla="*/ 1537857 h 1583140"/>
              <a:gd name="connsiteX87" fmla="*/ 2862301 w 9662615"/>
              <a:gd name="connsiteY87" fmla="*/ 1544250 h 1583140"/>
              <a:gd name="connsiteX88" fmla="*/ 2766335 w 9662615"/>
              <a:gd name="connsiteY88" fmla="*/ 1527662 h 1583140"/>
              <a:gd name="connsiteX89" fmla="*/ 2757836 w 9662615"/>
              <a:gd name="connsiteY89" fmla="*/ 1531371 h 1583140"/>
              <a:gd name="connsiteX90" fmla="*/ 2691555 w 9662615"/>
              <a:gd name="connsiteY90" fmla="*/ 1530283 h 1583140"/>
              <a:gd name="connsiteX91" fmla="*/ 2491676 w 9662615"/>
              <a:gd name="connsiteY91" fmla="*/ 1500859 h 1583140"/>
              <a:gd name="connsiteX92" fmla="*/ 2378036 w 9662615"/>
              <a:gd name="connsiteY92" fmla="*/ 1520645 h 1583140"/>
              <a:gd name="connsiteX93" fmla="*/ 2284269 w 9662615"/>
              <a:gd name="connsiteY93" fmla="*/ 1503068 h 1583140"/>
              <a:gd name="connsiteX94" fmla="*/ 2207104 w 9662615"/>
              <a:gd name="connsiteY94" fmla="*/ 1508888 h 1583140"/>
              <a:gd name="connsiteX95" fmla="*/ 2149226 w 9662615"/>
              <a:gd name="connsiteY95" fmla="*/ 1523409 h 1583140"/>
              <a:gd name="connsiteX96" fmla="*/ 2084783 w 9662615"/>
              <a:gd name="connsiteY96" fmla="*/ 1524245 h 1583140"/>
              <a:gd name="connsiteX97" fmla="*/ 2070075 w 9662615"/>
              <a:gd name="connsiteY97" fmla="*/ 1511285 h 1583140"/>
              <a:gd name="connsiteX98" fmla="*/ 2001057 w 9662615"/>
              <a:gd name="connsiteY98" fmla="*/ 1516449 h 1583140"/>
              <a:gd name="connsiteX99" fmla="*/ 1896330 w 9662615"/>
              <a:gd name="connsiteY99" fmla="*/ 1525725 h 1583140"/>
              <a:gd name="connsiteX100" fmla="*/ 1835994 w 9662615"/>
              <a:gd name="connsiteY100" fmla="*/ 1527678 h 1583140"/>
              <a:gd name="connsiteX101" fmla="*/ 1671119 w 9662615"/>
              <a:gd name="connsiteY101" fmla="*/ 1536701 h 1583140"/>
              <a:gd name="connsiteX102" fmla="*/ 1601337 w 9662615"/>
              <a:gd name="connsiteY102" fmla="*/ 1548552 h 1583140"/>
              <a:gd name="connsiteX103" fmla="*/ 1407755 w 9662615"/>
              <a:gd name="connsiteY103" fmla="*/ 1571444 h 1583140"/>
              <a:gd name="connsiteX104" fmla="*/ 1271994 w 9662615"/>
              <a:gd name="connsiteY104" fmla="*/ 1579471 h 1583140"/>
              <a:gd name="connsiteX105" fmla="*/ 1249226 w 9662615"/>
              <a:gd name="connsiteY105" fmla="*/ 1583140 h 1583140"/>
              <a:gd name="connsiteX106" fmla="*/ 1217719 w 9662615"/>
              <a:gd name="connsiteY106" fmla="*/ 1580863 h 1583140"/>
              <a:gd name="connsiteX107" fmla="*/ 1091432 w 9662615"/>
              <a:gd name="connsiteY107" fmla="*/ 1571003 h 1583140"/>
              <a:gd name="connsiteX108" fmla="*/ 992039 w 9662615"/>
              <a:gd name="connsiteY108" fmla="*/ 1556662 h 1583140"/>
              <a:gd name="connsiteX109" fmla="*/ 868264 w 9662615"/>
              <a:gd name="connsiteY109" fmla="*/ 1566392 h 1583140"/>
              <a:gd name="connsiteX110" fmla="*/ 792765 w 9662615"/>
              <a:gd name="connsiteY110" fmla="*/ 1563102 h 1583140"/>
              <a:gd name="connsiteX111" fmla="*/ 669055 w 9662615"/>
              <a:gd name="connsiteY111" fmla="*/ 1543638 h 1583140"/>
              <a:gd name="connsiteX112" fmla="*/ 506152 w 9662615"/>
              <a:gd name="connsiteY112" fmla="*/ 1549124 h 1583140"/>
              <a:gd name="connsiteX113" fmla="*/ 472797 w 9662615"/>
              <a:gd name="connsiteY113" fmla="*/ 1568904 h 1583140"/>
              <a:gd name="connsiteX114" fmla="*/ 427864 w 9662615"/>
              <a:gd name="connsiteY114" fmla="*/ 1580848 h 1583140"/>
              <a:gd name="connsiteX115" fmla="*/ 408381 w 9662615"/>
              <a:gd name="connsiteY115" fmla="*/ 1552940 h 1583140"/>
              <a:gd name="connsiteX116" fmla="*/ 267163 w 9662615"/>
              <a:gd name="connsiteY116" fmla="*/ 1531913 h 1583140"/>
              <a:gd name="connsiteX117" fmla="*/ 196644 w 9662615"/>
              <a:gd name="connsiteY117" fmla="*/ 1524565 h 1583140"/>
              <a:gd name="connsiteX118" fmla="*/ 86819 w 9662615"/>
              <a:gd name="connsiteY118" fmla="*/ 1519517 h 1583140"/>
              <a:gd name="connsiteX119" fmla="*/ 53369 w 9662615"/>
              <a:gd name="connsiteY119" fmla="*/ 1516853 h 1583140"/>
              <a:gd name="connsiteX120" fmla="*/ 2359 w 9662615"/>
              <a:gd name="connsiteY120" fmla="*/ 1515247 h 1583140"/>
              <a:gd name="connsiteX121" fmla="*/ 0 w 9662615"/>
              <a:gd name="connsiteY121" fmla="*/ 1514932 h 1583140"/>
              <a:gd name="connsiteX122" fmla="*/ 0 w 9662615"/>
              <a:gd name="connsiteY122" fmla="*/ 0 h 1583140"/>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89320 w 9662615"/>
              <a:gd name="connsiteY68" fmla="*/ 1534660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71940 w 9662615"/>
              <a:gd name="connsiteY67" fmla="*/ 1547617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94469 w 9662615"/>
              <a:gd name="connsiteY66" fmla="*/ 1551958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894799 w 9662615"/>
              <a:gd name="connsiteY56" fmla="*/ 1559476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87534"/>
              <a:gd name="connsiteX1" fmla="*/ 9662615 w 9662615"/>
              <a:gd name="connsiteY1" fmla="*/ 0 h 1587534"/>
              <a:gd name="connsiteX2" fmla="*/ 9662615 w 9662615"/>
              <a:gd name="connsiteY2" fmla="*/ 1280346 h 1587534"/>
              <a:gd name="connsiteX3" fmla="*/ 9658420 w 9662615"/>
              <a:gd name="connsiteY3" fmla="*/ 1280106 h 1587534"/>
              <a:gd name="connsiteX4" fmla="*/ 9469546 w 9662615"/>
              <a:gd name="connsiteY4" fmla="*/ 1289837 h 1587534"/>
              <a:gd name="connsiteX5" fmla="*/ 9385895 w 9662615"/>
              <a:gd name="connsiteY5" fmla="*/ 1269203 h 1587534"/>
              <a:gd name="connsiteX6" fmla="*/ 9144767 w 9662615"/>
              <a:gd name="connsiteY6" fmla="*/ 1264120 h 1587534"/>
              <a:gd name="connsiteX7" fmla="*/ 8837252 w 9662615"/>
              <a:gd name="connsiteY7" fmla="*/ 1350515 h 1587534"/>
              <a:gd name="connsiteX8" fmla="*/ 8705466 w 9662615"/>
              <a:gd name="connsiteY8" fmla="*/ 1342419 h 1587534"/>
              <a:gd name="connsiteX9" fmla="*/ 8652221 w 9662615"/>
              <a:gd name="connsiteY9" fmla="*/ 1326906 h 1587534"/>
              <a:gd name="connsiteX10" fmla="*/ 8632312 w 9662615"/>
              <a:gd name="connsiteY10" fmla="*/ 1326025 h 1587534"/>
              <a:gd name="connsiteX11" fmla="*/ 8591582 w 9662615"/>
              <a:gd name="connsiteY11" fmla="*/ 1341666 h 1587534"/>
              <a:gd name="connsiteX12" fmla="*/ 8537336 w 9662615"/>
              <a:gd name="connsiteY12" fmla="*/ 1341684 h 1587534"/>
              <a:gd name="connsiteX13" fmla="*/ 8472508 w 9662615"/>
              <a:gd name="connsiteY13" fmla="*/ 1363109 h 1587534"/>
              <a:gd name="connsiteX14" fmla="*/ 8258477 w 9662615"/>
              <a:gd name="connsiteY14" fmla="*/ 1370666 h 1587534"/>
              <a:gd name="connsiteX15" fmla="*/ 8197961 w 9662615"/>
              <a:gd name="connsiteY15" fmla="*/ 1392804 h 1587534"/>
              <a:gd name="connsiteX16" fmla="*/ 8171196 w 9662615"/>
              <a:gd name="connsiteY16" fmla="*/ 1397216 h 1587534"/>
              <a:gd name="connsiteX17" fmla="*/ 8127667 w 9662615"/>
              <a:gd name="connsiteY17" fmla="*/ 1418254 h 1587534"/>
              <a:gd name="connsiteX18" fmla="*/ 7974579 w 9662615"/>
              <a:gd name="connsiteY18" fmla="*/ 1383439 h 1587534"/>
              <a:gd name="connsiteX19" fmla="*/ 7768351 w 9662615"/>
              <a:gd name="connsiteY19" fmla="*/ 1395051 h 1587534"/>
              <a:gd name="connsiteX20" fmla="*/ 7635985 w 9662615"/>
              <a:gd name="connsiteY20" fmla="*/ 1386363 h 1587534"/>
              <a:gd name="connsiteX21" fmla="*/ 7466069 w 9662615"/>
              <a:gd name="connsiteY21" fmla="*/ 1377654 h 1587534"/>
              <a:gd name="connsiteX22" fmla="*/ 7355642 w 9662615"/>
              <a:gd name="connsiteY22" fmla="*/ 1407761 h 1587534"/>
              <a:gd name="connsiteX23" fmla="*/ 7151610 w 9662615"/>
              <a:gd name="connsiteY23" fmla="*/ 1397856 h 1587534"/>
              <a:gd name="connsiteX24" fmla="*/ 7082147 w 9662615"/>
              <a:gd name="connsiteY24" fmla="*/ 1406113 h 1587534"/>
              <a:gd name="connsiteX25" fmla="*/ 7014958 w 9662615"/>
              <a:gd name="connsiteY25" fmla="*/ 1396883 h 1587534"/>
              <a:gd name="connsiteX26" fmla="*/ 6907567 w 9662615"/>
              <a:gd name="connsiteY26" fmla="*/ 1419149 h 1587534"/>
              <a:gd name="connsiteX27" fmla="*/ 6748428 w 9662615"/>
              <a:gd name="connsiteY27" fmla="*/ 1420308 h 1587534"/>
              <a:gd name="connsiteX28" fmla="*/ 6654257 w 9662615"/>
              <a:gd name="connsiteY28" fmla="*/ 1424143 h 1587534"/>
              <a:gd name="connsiteX29" fmla="*/ 6620123 w 9662615"/>
              <a:gd name="connsiteY29" fmla="*/ 1430535 h 1587534"/>
              <a:gd name="connsiteX30" fmla="*/ 6571355 w 9662615"/>
              <a:gd name="connsiteY30" fmla="*/ 1436144 h 1587534"/>
              <a:gd name="connsiteX31" fmla="*/ 6486557 w 9662615"/>
              <a:gd name="connsiteY31" fmla="*/ 1449861 h 1587534"/>
              <a:gd name="connsiteX32" fmla="*/ 6370419 w 9662615"/>
              <a:gd name="connsiteY32" fmla="*/ 1461649 h 1587534"/>
              <a:gd name="connsiteX33" fmla="*/ 6278839 w 9662615"/>
              <a:gd name="connsiteY33" fmla="*/ 1449160 h 1587534"/>
              <a:gd name="connsiteX34" fmla="*/ 6272455 w 9662615"/>
              <a:gd name="connsiteY34" fmla="*/ 1453191 h 1587534"/>
              <a:gd name="connsiteX35" fmla="*/ 6212659 w 9662615"/>
              <a:gd name="connsiteY35" fmla="*/ 1454850 h 1587534"/>
              <a:gd name="connsiteX36" fmla="*/ 6069317 w 9662615"/>
              <a:gd name="connsiteY36" fmla="*/ 1445838 h 1587534"/>
              <a:gd name="connsiteX37" fmla="*/ 5878477 w 9662615"/>
              <a:gd name="connsiteY37" fmla="*/ 1439180 h 1587534"/>
              <a:gd name="connsiteX38" fmla="*/ 5838387 w 9662615"/>
              <a:gd name="connsiteY38" fmla="*/ 1444679 h 1587534"/>
              <a:gd name="connsiteX39" fmla="*/ 5771136 w 9662615"/>
              <a:gd name="connsiteY39" fmla="*/ 1453639 h 1587534"/>
              <a:gd name="connsiteX40" fmla="*/ 5724081 w 9662615"/>
              <a:gd name="connsiteY40" fmla="*/ 1470431 h 1587534"/>
              <a:gd name="connsiteX41" fmla="*/ 5666577 w 9662615"/>
              <a:gd name="connsiteY41" fmla="*/ 1473921 h 1587534"/>
              <a:gd name="connsiteX42" fmla="*/ 5649068 w 9662615"/>
              <a:gd name="connsiteY42" fmla="*/ 1461676 h 1587534"/>
              <a:gd name="connsiteX43" fmla="*/ 5588902 w 9662615"/>
              <a:gd name="connsiteY43" fmla="*/ 1469647 h 1587534"/>
              <a:gd name="connsiteX44" fmla="*/ 5498090 w 9662615"/>
              <a:gd name="connsiteY44" fmla="*/ 1483173 h 1587534"/>
              <a:gd name="connsiteX45" fmla="*/ 5444641 w 9662615"/>
              <a:gd name="connsiteY45" fmla="*/ 1487602 h 1587534"/>
              <a:gd name="connsiteX46" fmla="*/ 5299812 w 9662615"/>
              <a:gd name="connsiteY46" fmla="*/ 1503362 h 1587534"/>
              <a:gd name="connsiteX47" fmla="*/ 5213947 w 9662615"/>
              <a:gd name="connsiteY47" fmla="*/ 1516637 h 1587534"/>
              <a:gd name="connsiteX48" fmla="*/ 5090342 w 9662615"/>
              <a:gd name="connsiteY48" fmla="*/ 1546680 h 1587534"/>
              <a:gd name="connsiteX49" fmla="*/ 5082104 w 9662615"/>
              <a:gd name="connsiteY49" fmla="*/ 1547781 h 1587534"/>
              <a:gd name="connsiteX50" fmla="*/ 5059484 w 9662615"/>
              <a:gd name="connsiteY50" fmla="*/ 1546802 h 1587534"/>
              <a:gd name="connsiteX51" fmla="*/ 5050958 w 9662615"/>
              <a:gd name="connsiteY51" fmla="*/ 1545776 h 1587534"/>
              <a:gd name="connsiteX52" fmla="*/ 5038524 w 9662615"/>
              <a:gd name="connsiteY52" fmla="*/ 1545675 h 1587534"/>
              <a:gd name="connsiteX53" fmla="*/ 5038223 w 9662615"/>
              <a:gd name="connsiteY53" fmla="*/ 1545881 h 1587534"/>
              <a:gd name="connsiteX54" fmla="*/ 5026564 w 9662615"/>
              <a:gd name="connsiteY54" fmla="*/ 1545376 h 1587534"/>
              <a:gd name="connsiteX55" fmla="*/ 4969433 w 9662615"/>
              <a:gd name="connsiteY55" fmla="*/ 1540263 h 1587534"/>
              <a:gd name="connsiteX56" fmla="*/ 4921303 w 9662615"/>
              <a:gd name="connsiteY56" fmla="*/ 1575379 h 1587534"/>
              <a:gd name="connsiteX57" fmla="*/ 4863775 w 9662615"/>
              <a:gd name="connsiteY57" fmla="*/ 1562633 h 1587534"/>
              <a:gd name="connsiteX58" fmla="*/ 4847242 w 9662615"/>
              <a:gd name="connsiteY58" fmla="*/ 1565435 h 1587534"/>
              <a:gd name="connsiteX59" fmla="*/ 4830335 w 9662615"/>
              <a:gd name="connsiteY59" fmla="*/ 1587534 h 1587534"/>
              <a:gd name="connsiteX60" fmla="*/ 4791466 w 9662615"/>
              <a:gd name="connsiteY60" fmla="*/ 1561324 h 1587534"/>
              <a:gd name="connsiteX61" fmla="*/ 4784247 w 9662615"/>
              <a:gd name="connsiteY61" fmla="*/ 1562342 h 1587534"/>
              <a:gd name="connsiteX62" fmla="*/ 4748477 w 9662615"/>
              <a:gd name="connsiteY62" fmla="*/ 1556925 h 1587534"/>
              <a:gd name="connsiteX63" fmla="*/ 4730033 w 9662615"/>
              <a:gd name="connsiteY63" fmla="*/ 1555274 h 1587534"/>
              <a:gd name="connsiteX64" fmla="*/ 4724747 w 9662615"/>
              <a:gd name="connsiteY64" fmla="*/ 1552439 h 1587534"/>
              <a:gd name="connsiteX65" fmla="*/ 4697562 w 9662615"/>
              <a:gd name="connsiteY65" fmla="*/ 1551206 h 1587534"/>
              <a:gd name="connsiteX66" fmla="*/ 4662664 w 9662615"/>
              <a:gd name="connsiteY66" fmla="*/ 1573162 h 1587534"/>
              <a:gd name="connsiteX67" fmla="*/ 4603028 w 9662615"/>
              <a:gd name="connsiteY67" fmla="*/ 1568821 h 1587534"/>
              <a:gd name="connsiteX68" fmla="*/ 4541612 w 9662615"/>
              <a:gd name="connsiteY68" fmla="*/ 1545262 h 1587534"/>
              <a:gd name="connsiteX69" fmla="*/ 4422155 w 9662615"/>
              <a:gd name="connsiteY69" fmla="*/ 1542059 h 1587534"/>
              <a:gd name="connsiteX70" fmla="*/ 4221826 w 9662615"/>
              <a:gd name="connsiteY70" fmla="*/ 1508923 h 1587534"/>
              <a:gd name="connsiteX71" fmla="*/ 4096601 w 9662615"/>
              <a:gd name="connsiteY71" fmla="*/ 1521563 h 1587534"/>
              <a:gd name="connsiteX72" fmla="*/ 3970635 w 9662615"/>
              <a:gd name="connsiteY72" fmla="*/ 1544815 h 1587534"/>
              <a:gd name="connsiteX73" fmla="*/ 3833906 w 9662615"/>
              <a:gd name="connsiteY73" fmla="*/ 1516637 h 1587534"/>
              <a:gd name="connsiteX74" fmla="*/ 3696258 w 9662615"/>
              <a:gd name="connsiteY74" fmla="*/ 1537563 h 1587534"/>
              <a:gd name="connsiteX75" fmla="*/ 3594070 w 9662615"/>
              <a:gd name="connsiteY75" fmla="*/ 1509422 h 1587534"/>
              <a:gd name="connsiteX76" fmla="*/ 3565233 w 9662615"/>
              <a:gd name="connsiteY76" fmla="*/ 1515122 h 1587534"/>
              <a:gd name="connsiteX77" fmla="*/ 3560267 w 9662615"/>
              <a:gd name="connsiteY77" fmla="*/ 1516288 h 1587534"/>
              <a:gd name="connsiteX78" fmla="*/ 3540258 w 9662615"/>
              <a:gd name="connsiteY78" fmla="*/ 1516976 h 1587534"/>
              <a:gd name="connsiteX79" fmla="*/ 3534780 w 9662615"/>
              <a:gd name="connsiteY79" fmla="*/ 1522141 h 1587534"/>
              <a:gd name="connsiteX80" fmla="*/ 3504783 w 9662615"/>
              <a:gd name="connsiteY80" fmla="*/ 1526739 h 1587534"/>
              <a:gd name="connsiteX81" fmla="*/ 3430805 w 9662615"/>
              <a:gd name="connsiteY81" fmla="*/ 1542521 h 1587534"/>
              <a:gd name="connsiteX82" fmla="*/ 3292707 w 9662615"/>
              <a:gd name="connsiteY82" fmla="*/ 1520490 h 1587534"/>
              <a:gd name="connsiteX83" fmla="*/ 3187872 w 9662615"/>
              <a:gd name="connsiteY83" fmla="*/ 1519991 h 1587534"/>
              <a:gd name="connsiteX84" fmla="*/ 3148026 w 9662615"/>
              <a:gd name="connsiteY84" fmla="*/ 1524777 h 1587534"/>
              <a:gd name="connsiteX85" fmla="*/ 3092394 w 9662615"/>
              <a:gd name="connsiteY85" fmla="*/ 1528115 h 1587534"/>
              <a:gd name="connsiteX86" fmla="*/ 2994200 w 9662615"/>
              <a:gd name="connsiteY86" fmla="*/ 1537857 h 1587534"/>
              <a:gd name="connsiteX87" fmla="*/ 2862301 w 9662615"/>
              <a:gd name="connsiteY87" fmla="*/ 1544250 h 1587534"/>
              <a:gd name="connsiteX88" fmla="*/ 2766335 w 9662615"/>
              <a:gd name="connsiteY88" fmla="*/ 1527662 h 1587534"/>
              <a:gd name="connsiteX89" fmla="*/ 2757836 w 9662615"/>
              <a:gd name="connsiteY89" fmla="*/ 1531371 h 1587534"/>
              <a:gd name="connsiteX90" fmla="*/ 2691555 w 9662615"/>
              <a:gd name="connsiteY90" fmla="*/ 1530283 h 1587534"/>
              <a:gd name="connsiteX91" fmla="*/ 2491676 w 9662615"/>
              <a:gd name="connsiteY91" fmla="*/ 1500859 h 1587534"/>
              <a:gd name="connsiteX92" fmla="*/ 2378036 w 9662615"/>
              <a:gd name="connsiteY92" fmla="*/ 1520645 h 1587534"/>
              <a:gd name="connsiteX93" fmla="*/ 2284269 w 9662615"/>
              <a:gd name="connsiteY93" fmla="*/ 1503068 h 1587534"/>
              <a:gd name="connsiteX94" fmla="*/ 2207104 w 9662615"/>
              <a:gd name="connsiteY94" fmla="*/ 1508888 h 1587534"/>
              <a:gd name="connsiteX95" fmla="*/ 2149226 w 9662615"/>
              <a:gd name="connsiteY95" fmla="*/ 1523409 h 1587534"/>
              <a:gd name="connsiteX96" fmla="*/ 2084783 w 9662615"/>
              <a:gd name="connsiteY96" fmla="*/ 1524245 h 1587534"/>
              <a:gd name="connsiteX97" fmla="*/ 2070075 w 9662615"/>
              <a:gd name="connsiteY97" fmla="*/ 1511285 h 1587534"/>
              <a:gd name="connsiteX98" fmla="*/ 2001057 w 9662615"/>
              <a:gd name="connsiteY98" fmla="*/ 1516449 h 1587534"/>
              <a:gd name="connsiteX99" fmla="*/ 1896330 w 9662615"/>
              <a:gd name="connsiteY99" fmla="*/ 1525725 h 1587534"/>
              <a:gd name="connsiteX100" fmla="*/ 1835994 w 9662615"/>
              <a:gd name="connsiteY100" fmla="*/ 1527678 h 1587534"/>
              <a:gd name="connsiteX101" fmla="*/ 1671119 w 9662615"/>
              <a:gd name="connsiteY101" fmla="*/ 1536701 h 1587534"/>
              <a:gd name="connsiteX102" fmla="*/ 1601337 w 9662615"/>
              <a:gd name="connsiteY102" fmla="*/ 1548552 h 1587534"/>
              <a:gd name="connsiteX103" fmla="*/ 1407755 w 9662615"/>
              <a:gd name="connsiteY103" fmla="*/ 1571444 h 1587534"/>
              <a:gd name="connsiteX104" fmla="*/ 1271994 w 9662615"/>
              <a:gd name="connsiteY104" fmla="*/ 1579471 h 1587534"/>
              <a:gd name="connsiteX105" fmla="*/ 1249226 w 9662615"/>
              <a:gd name="connsiteY105" fmla="*/ 1583140 h 1587534"/>
              <a:gd name="connsiteX106" fmla="*/ 1217719 w 9662615"/>
              <a:gd name="connsiteY106" fmla="*/ 1580863 h 1587534"/>
              <a:gd name="connsiteX107" fmla="*/ 1091432 w 9662615"/>
              <a:gd name="connsiteY107" fmla="*/ 1571003 h 1587534"/>
              <a:gd name="connsiteX108" fmla="*/ 992039 w 9662615"/>
              <a:gd name="connsiteY108" fmla="*/ 1556662 h 1587534"/>
              <a:gd name="connsiteX109" fmla="*/ 868264 w 9662615"/>
              <a:gd name="connsiteY109" fmla="*/ 1566392 h 1587534"/>
              <a:gd name="connsiteX110" fmla="*/ 792765 w 9662615"/>
              <a:gd name="connsiteY110" fmla="*/ 1563102 h 1587534"/>
              <a:gd name="connsiteX111" fmla="*/ 669055 w 9662615"/>
              <a:gd name="connsiteY111" fmla="*/ 1543638 h 1587534"/>
              <a:gd name="connsiteX112" fmla="*/ 506152 w 9662615"/>
              <a:gd name="connsiteY112" fmla="*/ 1549124 h 1587534"/>
              <a:gd name="connsiteX113" fmla="*/ 472797 w 9662615"/>
              <a:gd name="connsiteY113" fmla="*/ 1568904 h 1587534"/>
              <a:gd name="connsiteX114" fmla="*/ 427864 w 9662615"/>
              <a:gd name="connsiteY114" fmla="*/ 1580848 h 1587534"/>
              <a:gd name="connsiteX115" fmla="*/ 408381 w 9662615"/>
              <a:gd name="connsiteY115" fmla="*/ 1552940 h 1587534"/>
              <a:gd name="connsiteX116" fmla="*/ 267163 w 9662615"/>
              <a:gd name="connsiteY116" fmla="*/ 1531913 h 1587534"/>
              <a:gd name="connsiteX117" fmla="*/ 196644 w 9662615"/>
              <a:gd name="connsiteY117" fmla="*/ 1524565 h 1587534"/>
              <a:gd name="connsiteX118" fmla="*/ 86819 w 9662615"/>
              <a:gd name="connsiteY118" fmla="*/ 1519517 h 1587534"/>
              <a:gd name="connsiteX119" fmla="*/ 53369 w 9662615"/>
              <a:gd name="connsiteY119" fmla="*/ 1516853 h 1587534"/>
              <a:gd name="connsiteX120" fmla="*/ 2359 w 9662615"/>
              <a:gd name="connsiteY120" fmla="*/ 1515247 h 1587534"/>
              <a:gd name="connsiteX121" fmla="*/ 0 w 9662615"/>
              <a:gd name="connsiteY121" fmla="*/ 1514932 h 1587534"/>
              <a:gd name="connsiteX122" fmla="*/ 0 w 9662615"/>
              <a:gd name="connsiteY122" fmla="*/ 0 h 1587534"/>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082104 w 9662615"/>
              <a:gd name="connsiteY49" fmla="*/ 1547781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38223 w 9662615"/>
              <a:gd name="connsiteY53" fmla="*/ 1545881 h 1598136"/>
              <a:gd name="connsiteX54" fmla="*/ 5026564 w 9662615"/>
              <a:gd name="connsiteY54" fmla="*/ 1545376 h 1598136"/>
              <a:gd name="connsiteX55" fmla="*/ 4969433 w 9662615"/>
              <a:gd name="connsiteY55" fmla="*/ 1540263 h 1598136"/>
              <a:gd name="connsiteX56" fmla="*/ 4921303 w 9662615"/>
              <a:gd name="connsiteY56" fmla="*/ 1575379 h 1598136"/>
              <a:gd name="connsiteX57" fmla="*/ 4863775 w 9662615"/>
              <a:gd name="connsiteY57" fmla="*/ 1562633 h 1598136"/>
              <a:gd name="connsiteX58" fmla="*/ 4847242 w 9662615"/>
              <a:gd name="connsiteY58" fmla="*/ 1565435 h 1598136"/>
              <a:gd name="connsiteX59" fmla="*/ 4856839 w 9662615"/>
              <a:gd name="connsiteY59" fmla="*/ 1598136 h 1598136"/>
              <a:gd name="connsiteX60" fmla="*/ 4791466 w 9662615"/>
              <a:gd name="connsiteY60" fmla="*/ 1561324 h 1598136"/>
              <a:gd name="connsiteX61" fmla="*/ 4784247 w 9662615"/>
              <a:gd name="connsiteY61" fmla="*/ 1562342 h 1598136"/>
              <a:gd name="connsiteX62" fmla="*/ 4748477 w 9662615"/>
              <a:gd name="connsiteY62" fmla="*/ 1556925 h 1598136"/>
              <a:gd name="connsiteX63" fmla="*/ 4730033 w 9662615"/>
              <a:gd name="connsiteY63" fmla="*/ 1555274 h 1598136"/>
              <a:gd name="connsiteX64" fmla="*/ 4724747 w 9662615"/>
              <a:gd name="connsiteY64" fmla="*/ 1552439 h 1598136"/>
              <a:gd name="connsiteX65" fmla="*/ 4697562 w 9662615"/>
              <a:gd name="connsiteY65" fmla="*/ 1551206 h 1598136"/>
              <a:gd name="connsiteX66" fmla="*/ 4662664 w 9662615"/>
              <a:gd name="connsiteY66" fmla="*/ 1573162 h 1598136"/>
              <a:gd name="connsiteX67" fmla="*/ 4603028 w 9662615"/>
              <a:gd name="connsiteY67" fmla="*/ 1568821 h 1598136"/>
              <a:gd name="connsiteX68" fmla="*/ 4541612 w 9662615"/>
              <a:gd name="connsiteY68" fmla="*/ 1545262 h 1598136"/>
              <a:gd name="connsiteX69" fmla="*/ 4422155 w 9662615"/>
              <a:gd name="connsiteY69" fmla="*/ 1542059 h 1598136"/>
              <a:gd name="connsiteX70" fmla="*/ 4221826 w 9662615"/>
              <a:gd name="connsiteY70" fmla="*/ 1508923 h 1598136"/>
              <a:gd name="connsiteX71" fmla="*/ 4096601 w 9662615"/>
              <a:gd name="connsiteY71" fmla="*/ 1521563 h 1598136"/>
              <a:gd name="connsiteX72" fmla="*/ 3970635 w 9662615"/>
              <a:gd name="connsiteY72" fmla="*/ 1544815 h 1598136"/>
              <a:gd name="connsiteX73" fmla="*/ 3833906 w 9662615"/>
              <a:gd name="connsiteY73" fmla="*/ 1516637 h 1598136"/>
              <a:gd name="connsiteX74" fmla="*/ 3696258 w 9662615"/>
              <a:gd name="connsiteY74" fmla="*/ 1537563 h 1598136"/>
              <a:gd name="connsiteX75" fmla="*/ 3594070 w 9662615"/>
              <a:gd name="connsiteY75" fmla="*/ 1509422 h 1598136"/>
              <a:gd name="connsiteX76" fmla="*/ 3565233 w 9662615"/>
              <a:gd name="connsiteY76" fmla="*/ 1515122 h 1598136"/>
              <a:gd name="connsiteX77" fmla="*/ 3560267 w 9662615"/>
              <a:gd name="connsiteY77" fmla="*/ 1516288 h 1598136"/>
              <a:gd name="connsiteX78" fmla="*/ 3540258 w 9662615"/>
              <a:gd name="connsiteY78" fmla="*/ 1516976 h 1598136"/>
              <a:gd name="connsiteX79" fmla="*/ 3534780 w 9662615"/>
              <a:gd name="connsiteY79" fmla="*/ 1522141 h 1598136"/>
              <a:gd name="connsiteX80" fmla="*/ 3504783 w 9662615"/>
              <a:gd name="connsiteY80" fmla="*/ 1526739 h 1598136"/>
              <a:gd name="connsiteX81" fmla="*/ 3430805 w 9662615"/>
              <a:gd name="connsiteY81" fmla="*/ 1542521 h 1598136"/>
              <a:gd name="connsiteX82" fmla="*/ 3292707 w 9662615"/>
              <a:gd name="connsiteY82" fmla="*/ 1520490 h 1598136"/>
              <a:gd name="connsiteX83" fmla="*/ 3187872 w 9662615"/>
              <a:gd name="connsiteY83" fmla="*/ 1519991 h 1598136"/>
              <a:gd name="connsiteX84" fmla="*/ 3148026 w 9662615"/>
              <a:gd name="connsiteY84" fmla="*/ 1524777 h 1598136"/>
              <a:gd name="connsiteX85" fmla="*/ 3092394 w 9662615"/>
              <a:gd name="connsiteY85" fmla="*/ 1528115 h 1598136"/>
              <a:gd name="connsiteX86" fmla="*/ 2994200 w 9662615"/>
              <a:gd name="connsiteY86" fmla="*/ 1537857 h 1598136"/>
              <a:gd name="connsiteX87" fmla="*/ 2862301 w 9662615"/>
              <a:gd name="connsiteY87" fmla="*/ 1544250 h 1598136"/>
              <a:gd name="connsiteX88" fmla="*/ 2766335 w 9662615"/>
              <a:gd name="connsiteY88" fmla="*/ 1527662 h 1598136"/>
              <a:gd name="connsiteX89" fmla="*/ 2757836 w 9662615"/>
              <a:gd name="connsiteY89" fmla="*/ 1531371 h 1598136"/>
              <a:gd name="connsiteX90" fmla="*/ 2691555 w 9662615"/>
              <a:gd name="connsiteY90" fmla="*/ 1530283 h 1598136"/>
              <a:gd name="connsiteX91" fmla="*/ 2491676 w 9662615"/>
              <a:gd name="connsiteY91" fmla="*/ 1500859 h 1598136"/>
              <a:gd name="connsiteX92" fmla="*/ 2378036 w 9662615"/>
              <a:gd name="connsiteY92" fmla="*/ 1520645 h 1598136"/>
              <a:gd name="connsiteX93" fmla="*/ 2284269 w 9662615"/>
              <a:gd name="connsiteY93" fmla="*/ 1503068 h 1598136"/>
              <a:gd name="connsiteX94" fmla="*/ 2207104 w 9662615"/>
              <a:gd name="connsiteY94" fmla="*/ 1508888 h 1598136"/>
              <a:gd name="connsiteX95" fmla="*/ 2149226 w 9662615"/>
              <a:gd name="connsiteY95" fmla="*/ 1523409 h 1598136"/>
              <a:gd name="connsiteX96" fmla="*/ 2084783 w 9662615"/>
              <a:gd name="connsiteY96" fmla="*/ 1524245 h 1598136"/>
              <a:gd name="connsiteX97" fmla="*/ 2070075 w 9662615"/>
              <a:gd name="connsiteY97" fmla="*/ 1511285 h 1598136"/>
              <a:gd name="connsiteX98" fmla="*/ 2001057 w 9662615"/>
              <a:gd name="connsiteY98" fmla="*/ 1516449 h 1598136"/>
              <a:gd name="connsiteX99" fmla="*/ 1896330 w 9662615"/>
              <a:gd name="connsiteY99" fmla="*/ 1525725 h 1598136"/>
              <a:gd name="connsiteX100" fmla="*/ 1835994 w 9662615"/>
              <a:gd name="connsiteY100" fmla="*/ 1527678 h 1598136"/>
              <a:gd name="connsiteX101" fmla="*/ 1671119 w 9662615"/>
              <a:gd name="connsiteY101" fmla="*/ 1536701 h 1598136"/>
              <a:gd name="connsiteX102" fmla="*/ 1601337 w 9662615"/>
              <a:gd name="connsiteY102" fmla="*/ 1548552 h 1598136"/>
              <a:gd name="connsiteX103" fmla="*/ 1407755 w 9662615"/>
              <a:gd name="connsiteY103" fmla="*/ 1571444 h 1598136"/>
              <a:gd name="connsiteX104" fmla="*/ 1271994 w 9662615"/>
              <a:gd name="connsiteY104" fmla="*/ 1579471 h 1598136"/>
              <a:gd name="connsiteX105" fmla="*/ 1249226 w 9662615"/>
              <a:gd name="connsiteY105" fmla="*/ 1583140 h 1598136"/>
              <a:gd name="connsiteX106" fmla="*/ 1217719 w 9662615"/>
              <a:gd name="connsiteY106" fmla="*/ 1580863 h 1598136"/>
              <a:gd name="connsiteX107" fmla="*/ 1091432 w 9662615"/>
              <a:gd name="connsiteY107" fmla="*/ 1571003 h 1598136"/>
              <a:gd name="connsiteX108" fmla="*/ 992039 w 9662615"/>
              <a:gd name="connsiteY108" fmla="*/ 1556662 h 1598136"/>
              <a:gd name="connsiteX109" fmla="*/ 868264 w 9662615"/>
              <a:gd name="connsiteY109" fmla="*/ 1566392 h 1598136"/>
              <a:gd name="connsiteX110" fmla="*/ 792765 w 9662615"/>
              <a:gd name="connsiteY110" fmla="*/ 1563102 h 1598136"/>
              <a:gd name="connsiteX111" fmla="*/ 669055 w 9662615"/>
              <a:gd name="connsiteY111" fmla="*/ 1543638 h 1598136"/>
              <a:gd name="connsiteX112" fmla="*/ 506152 w 9662615"/>
              <a:gd name="connsiteY112" fmla="*/ 1549124 h 1598136"/>
              <a:gd name="connsiteX113" fmla="*/ 472797 w 9662615"/>
              <a:gd name="connsiteY113" fmla="*/ 1568904 h 1598136"/>
              <a:gd name="connsiteX114" fmla="*/ 427864 w 9662615"/>
              <a:gd name="connsiteY114" fmla="*/ 1580848 h 1598136"/>
              <a:gd name="connsiteX115" fmla="*/ 408381 w 9662615"/>
              <a:gd name="connsiteY115" fmla="*/ 1552940 h 1598136"/>
              <a:gd name="connsiteX116" fmla="*/ 267163 w 9662615"/>
              <a:gd name="connsiteY116" fmla="*/ 1531913 h 1598136"/>
              <a:gd name="connsiteX117" fmla="*/ 196644 w 9662615"/>
              <a:gd name="connsiteY117" fmla="*/ 1524565 h 1598136"/>
              <a:gd name="connsiteX118" fmla="*/ 86819 w 9662615"/>
              <a:gd name="connsiteY118" fmla="*/ 1519517 h 1598136"/>
              <a:gd name="connsiteX119" fmla="*/ 53369 w 9662615"/>
              <a:gd name="connsiteY119" fmla="*/ 1516853 h 1598136"/>
              <a:gd name="connsiteX120" fmla="*/ 2359 w 9662615"/>
              <a:gd name="connsiteY120" fmla="*/ 1515247 h 1598136"/>
              <a:gd name="connsiteX121" fmla="*/ 0 w 9662615"/>
              <a:gd name="connsiteY121" fmla="*/ 1514932 h 1598136"/>
              <a:gd name="connsiteX122" fmla="*/ 0 w 9662615"/>
              <a:gd name="connsiteY122"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50958 w 9662615"/>
              <a:gd name="connsiteY51" fmla="*/ 1545776 h 1598136"/>
              <a:gd name="connsiteX52" fmla="*/ 5038524 w 9662615"/>
              <a:gd name="connsiteY52" fmla="*/ 1545675 h 1598136"/>
              <a:gd name="connsiteX53" fmla="*/ 5026564 w 9662615"/>
              <a:gd name="connsiteY53" fmla="*/ 1545376 h 1598136"/>
              <a:gd name="connsiteX54" fmla="*/ 4969433 w 9662615"/>
              <a:gd name="connsiteY54" fmla="*/ 1540263 h 1598136"/>
              <a:gd name="connsiteX55" fmla="*/ 4921303 w 9662615"/>
              <a:gd name="connsiteY55" fmla="*/ 1575379 h 1598136"/>
              <a:gd name="connsiteX56" fmla="*/ 4863775 w 9662615"/>
              <a:gd name="connsiteY56" fmla="*/ 1562633 h 1598136"/>
              <a:gd name="connsiteX57" fmla="*/ 4847242 w 9662615"/>
              <a:gd name="connsiteY57" fmla="*/ 1565435 h 1598136"/>
              <a:gd name="connsiteX58" fmla="*/ 4856839 w 9662615"/>
              <a:gd name="connsiteY58" fmla="*/ 1598136 h 1598136"/>
              <a:gd name="connsiteX59" fmla="*/ 4791466 w 9662615"/>
              <a:gd name="connsiteY59" fmla="*/ 1561324 h 1598136"/>
              <a:gd name="connsiteX60" fmla="*/ 4784247 w 9662615"/>
              <a:gd name="connsiteY60" fmla="*/ 1562342 h 1598136"/>
              <a:gd name="connsiteX61" fmla="*/ 4748477 w 9662615"/>
              <a:gd name="connsiteY61" fmla="*/ 1556925 h 1598136"/>
              <a:gd name="connsiteX62" fmla="*/ 4730033 w 9662615"/>
              <a:gd name="connsiteY62" fmla="*/ 1555274 h 1598136"/>
              <a:gd name="connsiteX63" fmla="*/ 4724747 w 9662615"/>
              <a:gd name="connsiteY63" fmla="*/ 1552439 h 1598136"/>
              <a:gd name="connsiteX64" fmla="*/ 4697562 w 9662615"/>
              <a:gd name="connsiteY64" fmla="*/ 1551206 h 1598136"/>
              <a:gd name="connsiteX65" fmla="*/ 4662664 w 9662615"/>
              <a:gd name="connsiteY65" fmla="*/ 1573162 h 1598136"/>
              <a:gd name="connsiteX66" fmla="*/ 4603028 w 9662615"/>
              <a:gd name="connsiteY66" fmla="*/ 1568821 h 1598136"/>
              <a:gd name="connsiteX67" fmla="*/ 4541612 w 9662615"/>
              <a:gd name="connsiteY67" fmla="*/ 1545262 h 1598136"/>
              <a:gd name="connsiteX68" fmla="*/ 4422155 w 9662615"/>
              <a:gd name="connsiteY68" fmla="*/ 1542059 h 1598136"/>
              <a:gd name="connsiteX69" fmla="*/ 4221826 w 9662615"/>
              <a:gd name="connsiteY69" fmla="*/ 1508923 h 1598136"/>
              <a:gd name="connsiteX70" fmla="*/ 4096601 w 9662615"/>
              <a:gd name="connsiteY70" fmla="*/ 1521563 h 1598136"/>
              <a:gd name="connsiteX71" fmla="*/ 3970635 w 9662615"/>
              <a:gd name="connsiteY71" fmla="*/ 1544815 h 1598136"/>
              <a:gd name="connsiteX72" fmla="*/ 3833906 w 9662615"/>
              <a:gd name="connsiteY72" fmla="*/ 1516637 h 1598136"/>
              <a:gd name="connsiteX73" fmla="*/ 3696258 w 9662615"/>
              <a:gd name="connsiteY73" fmla="*/ 1537563 h 1598136"/>
              <a:gd name="connsiteX74" fmla="*/ 3594070 w 9662615"/>
              <a:gd name="connsiteY74" fmla="*/ 1509422 h 1598136"/>
              <a:gd name="connsiteX75" fmla="*/ 3565233 w 9662615"/>
              <a:gd name="connsiteY75" fmla="*/ 1515122 h 1598136"/>
              <a:gd name="connsiteX76" fmla="*/ 3560267 w 9662615"/>
              <a:gd name="connsiteY76" fmla="*/ 1516288 h 1598136"/>
              <a:gd name="connsiteX77" fmla="*/ 3540258 w 9662615"/>
              <a:gd name="connsiteY77" fmla="*/ 1516976 h 1598136"/>
              <a:gd name="connsiteX78" fmla="*/ 3534780 w 9662615"/>
              <a:gd name="connsiteY78" fmla="*/ 1522141 h 1598136"/>
              <a:gd name="connsiteX79" fmla="*/ 3504783 w 9662615"/>
              <a:gd name="connsiteY79" fmla="*/ 1526739 h 1598136"/>
              <a:gd name="connsiteX80" fmla="*/ 3430805 w 9662615"/>
              <a:gd name="connsiteY80" fmla="*/ 1542521 h 1598136"/>
              <a:gd name="connsiteX81" fmla="*/ 3292707 w 9662615"/>
              <a:gd name="connsiteY81" fmla="*/ 1520490 h 1598136"/>
              <a:gd name="connsiteX82" fmla="*/ 3187872 w 9662615"/>
              <a:gd name="connsiteY82" fmla="*/ 1519991 h 1598136"/>
              <a:gd name="connsiteX83" fmla="*/ 3148026 w 9662615"/>
              <a:gd name="connsiteY83" fmla="*/ 1524777 h 1598136"/>
              <a:gd name="connsiteX84" fmla="*/ 3092394 w 9662615"/>
              <a:gd name="connsiteY84" fmla="*/ 1528115 h 1598136"/>
              <a:gd name="connsiteX85" fmla="*/ 2994200 w 9662615"/>
              <a:gd name="connsiteY85" fmla="*/ 1537857 h 1598136"/>
              <a:gd name="connsiteX86" fmla="*/ 2862301 w 9662615"/>
              <a:gd name="connsiteY86" fmla="*/ 1544250 h 1598136"/>
              <a:gd name="connsiteX87" fmla="*/ 2766335 w 9662615"/>
              <a:gd name="connsiteY87" fmla="*/ 1527662 h 1598136"/>
              <a:gd name="connsiteX88" fmla="*/ 2757836 w 9662615"/>
              <a:gd name="connsiteY88" fmla="*/ 1531371 h 1598136"/>
              <a:gd name="connsiteX89" fmla="*/ 2691555 w 9662615"/>
              <a:gd name="connsiteY89" fmla="*/ 1530283 h 1598136"/>
              <a:gd name="connsiteX90" fmla="*/ 2491676 w 9662615"/>
              <a:gd name="connsiteY90" fmla="*/ 1500859 h 1598136"/>
              <a:gd name="connsiteX91" fmla="*/ 2378036 w 9662615"/>
              <a:gd name="connsiteY91" fmla="*/ 1520645 h 1598136"/>
              <a:gd name="connsiteX92" fmla="*/ 2284269 w 9662615"/>
              <a:gd name="connsiteY92" fmla="*/ 1503068 h 1598136"/>
              <a:gd name="connsiteX93" fmla="*/ 2207104 w 9662615"/>
              <a:gd name="connsiteY93" fmla="*/ 1508888 h 1598136"/>
              <a:gd name="connsiteX94" fmla="*/ 2149226 w 9662615"/>
              <a:gd name="connsiteY94" fmla="*/ 1523409 h 1598136"/>
              <a:gd name="connsiteX95" fmla="*/ 2084783 w 9662615"/>
              <a:gd name="connsiteY95" fmla="*/ 1524245 h 1598136"/>
              <a:gd name="connsiteX96" fmla="*/ 2070075 w 9662615"/>
              <a:gd name="connsiteY96" fmla="*/ 1511285 h 1598136"/>
              <a:gd name="connsiteX97" fmla="*/ 2001057 w 9662615"/>
              <a:gd name="connsiteY97" fmla="*/ 1516449 h 1598136"/>
              <a:gd name="connsiteX98" fmla="*/ 1896330 w 9662615"/>
              <a:gd name="connsiteY98" fmla="*/ 1525725 h 1598136"/>
              <a:gd name="connsiteX99" fmla="*/ 1835994 w 9662615"/>
              <a:gd name="connsiteY99" fmla="*/ 1527678 h 1598136"/>
              <a:gd name="connsiteX100" fmla="*/ 1671119 w 9662615"/>
              <a:gd name="connsiteY100" fmla="*/ 1536701 h 1598136"/>
              <a:gd name="connsiteX101" fmla="*/ 1601337 w 9662615"/>
              <a:gd name="connsiteY101" fmla="*/ 1548552 h 1598136"/>
              <a:gd name="connsiteX102" fmla="*/ 1407755 w 9662615"/>
              <a:gd name="connsiteY102" fmla="*/ 1571444 h 1598136"/>
              <a:gd name="connsiteX103" fmla="*/ 1271994 w 9662615"/>
              <a:gd name="connsiteY103" fmla="*/ 1579471 h 1598136"/>
              <a:gd name="connsiteX104" fmla="*/ 1249226 w 9662615"/>
              <a:gd name="connsiteY104" fmla="*/ 1583140 h 1598136"/>
              <a:gd name="connsiteX105" fmla="*/ 1217719 w 9662615"/>
              <a:gd name="connsiteY105" fmla="*/ 1580863 h 1598136"/>
              <a:gd name="connsiteX106" fmla="*/ 1091432 w 9662615"/>
              <a:gd name="connsiteY106" fmla="*/ 1571003 h 1598136"/>
              <a:gd name="connsiteX107" fmla="*/ 992039 w 9662615"/>
              <a:gd name="connsiteY107" fmla="*/ 1556662 h 1598136"/>
              <a:gd name="connsiteX108" fmla="*/ 868264 w 9662615"/>
              <a:gd name="connsiteY108" fmla="*/ 1566392 h 1598136"/>
              <a:gd name="connsiteX109" fmla="*/ 792765 w 9662615"/>
              <a:gd name="connsiteY109" fmla="*/ 1563102 h 1598136"/>
              <a:gd name="connsiteX110" fmla="*/ 669055 w 9662615"/>
              <a:gd name="connsiteY110" fmla="*/ 1543638 h 1598136"/>
              <a:gd name="connsiteX111" fmla="*/ 506152 w 9662615"/>
              <a:gd name="connsiteY111" fmla="*/ 1549124 h 1598136"/>
              <a:gd name="connsiteX112" fmla="*/ 472797 w 9662615"/>
              <a:gd name="connsiteY112" fmla="*/ 1568904 h 1598136"/>
              <a:gd name="connsiteX113" fmla="*/ 427864 w 9662615"/>
              <a:gd name="connsiteY113" fmla="*/ 1580848 h 1598136"/>
              <a:gd name="connsiteX114" fmla="*/ 408381 w 9662615"/>
              <a:gd name="connsiteY114" fmla="*/ 1552940 h 1598136"/>
              <a:gd name="connsiteX115" fmla="*/ 267163 w 9662615"/>
              <a:gd name="connsiteY115" fmla="*/ 1531913 h 1598136"/>
              <a:gd name="connsiteX116" fmla="*/ 196644 w 9662615"/>
              <a:gd name="connsiteY116" fmla="*/ 1524565 h 1598136"/>
              <a:gd name="connsiteX117" fmla="*/ 86819 w 9662615"/>
              <a:gd name="connsiteY117" fmla="*/ 1519517 h 1598136"/>
              <a:gd name="connsiteX118" fmla="*/ 53369 w 9662615"/>
              <a:gd name="connsiteY118" fmla="*/ 1516853 h 1598136"/>
              <a:gd name="connsiteX119" fmla="*/ 2359 w 9662615"/>
              <a:gd name="connsiteY119" fmla="*/ 1515247 h 1598136"/>
              <a:gd name="connsiteX120" fmla="*/ 0 w 9662615"/>
              <a:gd name="connsiteY120" fmla="*/ 1514932 h 1598136"/>
              <a:gd name="connsiteX121" fmla="*/ 0 w 9662615"/>
              <a:gd name="connsiteY121"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40263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8136"/>
              <a:gd name="connsiteX1" fmla="*/ 9662615 w 9662615"/>
              <a:gd name="connsiteY1" fmla="*/ 0 h 1598136"/>
              <a:gd name="connsiteX2" fmla="*/ 9662615 w 9662615"/>
              <a:gd name="connsiteY2" fmla="*/ 1280346 h 1598136"/>
              <a:gd name="connsiteX3" fmla="*/ 9658420 w 9662615"/>
              <a:gd name="connsiteY3" fmla="*/ 1280106 h 1598136"/>
              <a:gd name="connsiteX4" fmla="*/ 9469546 w 9662615"/>
              <a:gd name="connsiteY4" fmla="*/ 1289837 h 1598136"/>
              <a:gd name="connsiteX5" fmla="*/ 9385895 w 9662615"/>
              <a:gd name="connsiteY5" fmla="*/ 1269203 h 1598136"/>
              <a:gd name="connsiteX6" fmla="*/ 9144767 w 9662615"/>
              <a:gd name="connsiteY6" fmla="*/ 1264120 h 1598136"/>
              <a:gd name="connsiteX7" fmla="*/ 8837252 w 9662615"/>
              <a:gd name="connsiteY7" fmla="*/ 1350515 h 1598136"/>
              <a:gd name="connsiteX8" fmla="*/ 8705466 w 9662615"/>
              <a:gd name="connsiteY8" fmla="*/ 1342419 h 1598136"/>
              <a:gd name="connsiteX9" fmla="*/ 8652221 w 9662615"/>
              <a:gd name="connsiteY9" fmla="*/ 1326906 h 1598136"/>
              <a:gd name="connsiteX10" fmla="*/ 8632312 w 9662615"/>
              <a:gd name="connsiteY10" fmla="*/ 1326025 h 1598136"/>
              <a:gd name="connsiteX11" fmla="*/ 8591582 w 9662615"/>
              <a:gd name="connsiteY11" fmla="*/ 1341666 h 1598136"/>
              <a:gd name="connsiteX12" fmla="*/ 8537336 w 9662615"/>
              <a:gd name="connsiteY12" fmla="*/ 1341684 h 1598136"/>
              <a:gd name="connsiteX13" fmla="*/ 8472508 w 9662615"/>
              <a:gd name="connsiteY13" fmla="*/ 1363109 h 1598136"/>
              <a:gd name="connsiteX14" fmla="*/ 8258477 w 9662615"/>
              <a:gd name="connsiteY14" fmla="*/ 1370666 h 1598136"/>
              <a:gd name="connsiteX15" fmla="*/ 8197961 w 9662615"/>
              <a:gd name="connsiteY15" fmla="*/ 1392804 h 1598136"/>
              <a:gd name="connsiteX16" fmla="*/ 8171196 w 9662615"/>
              <a:gd name="connsiteY16" fmla="*/ 1397216 h 1598136"/>
              <a:gd name="connsiteX17" fmla="*/ 8127667 w 9662615"/>
              <a:gd name="connsiteY17" fmla="*/ 1418254 h 1598136"/>
              <a:gd name="connsiteX18" fmla="*/ 7974579 w 9662615"/>
              <a:gd name="connsiteY18" fmla="*/ 1383439 h 1598136"/>
              <a:gd name="connsiteX19" fmla="*/ 7768351 w 9662615"/>
              <a:gd name="connsiteY19" fmla="*/ 1395051 h 1598136"/>
              <a:gd name="connsiteX20" fmla="*/ 7635985 w 9662615"/>
              <a:gd name="connsiteY20" fmla="*/ 1386363 h 1598136"/>
              <a:gd name="connsiteX21" fmla="*/ 7466069 w 9662615"/>
              <a:gd name="connsiteY21" fmla="*/ 1377654 h 1598136"/>
              <a:gd name="connsiteX22" fmla="*/ 7355642 w 9662615"/>
              <a:gd name="connsiteY22" fmla="*/ 1407761 h 1598136"/>
              <a:gd name="connsiteX23" fmla="*/ 7151610 w 9662615"/>
              <a:gd name="connsiteY23" fmla="*/ 1397856 h 1598136"/>
              <a:gd name="connsiteX24" fmla="*/ 7082147 w 9662615"/>
              <a:gd name="connsiteY24" fmla="*/ 1406113 h 1598136"/>
              <a:gd name="connsiteX25" fmla="*/ 7014958 w 9662615"/>
              <a:gd name="connsiteY25" fmla="*/ 1396883 h 1598136"/>
              <a:gd name="connsiteX26" fmla="*/ 6907567 w 9662615"/>
              <a:gd name="connsiteY26" fmla="*/ 1419149 h 1598136"/>
              <a:gd name="connsiteX27" fmla="*/ 6748428 w 9662615"/>
              <a:gd name="connsiteY27" fmla="*/ 1420308 h 1598136"/>
              <a:gd name="connsiteX28" fmla="*/ 6654257 w 9662615"/>
              <a:gd name="connsiteY28" fmla="*/ 1424143 h 1598136"/>
              <a:gd name="connsiteX29" fmla="*/ 6620123 w 9662615"/>
              <a:gd name="connsiteY29" fmla="*/ 1430535 h 1598136"/>
              <a:gd name="connsiteX30" fmla="*/ 6571355 w 9662615"/>
              <a:gd name="connsiteY30" fmla="*/ 1436144 h 1598136"/>
              <a:gd name="connsiteX31" fmla="*/ 6486557 w 9662615"/>
              <a:gd name="connsiteY31" fmla="*/ 1449861 h 1598136"/>
              <a:gd name="connsiteX32" fmla="*/ 6370419 w 9662615"/>
              <a:gd name="connsiteY32" fmla="*/ 1461649 h 1598136"/>
              <a:gd name="connsiteX33" fmla="*/ 6278839 w 9662615"/>
              <a:gd name="connsiteY33" fmla="*/ 1449160 h 1598136"/>
              <a:gd name="connsiteX34" fmla="*/ 6272455 w 9662615"/>
              <a:gd name="connsiteY34" fmla="*/ 1453191 h 1598136"/>
              <a:gd name="connsiteX35" fmla="*/ 6212659 w 9662615"/>
              <a:gd name="connsiteY35" fmla="*/ 1454850 h 1598136"/>
              <a:gd name="connsiteX36" fmla="*/ 6069317 w 9662615"/>
              <a:gd name="connsiteY36" fmla="*/ 1445838 h 1598136"/>
              <a:gd name="connsiteX37" fmla="*/ 5878477 w 9662615"/>
              <a:gd name="connsiteY37" fmla="*/ 1439180 h 1598136"/>
              <a:gd name="connsiteX38" fmla="*/ 5838387 w 9662615"/>
              <a:gd name="connsiteY38" fmla="*/ 1444679 h 1598136"/>
              <a:gd name="connsiteX39" fmla="*/ 5771136 w 9662615"/>
              <a:gd name="connsiteY39" fmla="*/ 1453639 h 1598136"/>
              <a:gd name="connsiteX40" fmla="*/ 5724081 w 9662615"/>
              <a:gd name="connsiteY40" fmla="*/ 1470431 h 1598136"/>
              <a:gd name="connsiteX41" fmla="*/ 5666577 w 9662615"/>
              <a:gd name="connsiteY41" fmla="*/ 1473921 h 1598136"/>
              <a:gd name="connsiteX42" fmla="*/ 5649068 w 9662615"/>
              <a:gd name="connsiteY42" fmla="*/ 1461676 h 1598136"/>
              <a:gd name="connsiteX43" fmla="*/ 5588902 w 9662615"/>
              <a:gd name="connsiteY43" fmla="*/ 1469647 h 1598136"/>
              <a:gd name="connsiteX44" fmla="*/ 5498090 w 9662615"/>
              <a:gd name="connsiteY44" fmla="*/ 1483173 h 1598136"/>
              <a:gd name="connsiteX45" fmla="*/ 5444641 w 9662615"/>
              <a:gd name="connsiteY45" fmla="*/ 1487602 h 1598136"/>
              <a:gd name="connsiteX46" fmla="*/ 5299812 w 9662615"/>
              <a:gd name="connsiteY46" fmla="*/ 1503362 h 1598136"/>
              <a:gd name="connsiteX47" fmla="*/ 5213947 w 9662615"/>
              <a:gd name="connsiteY47" fmla="*/ 1516637 h 1598136"/>
              <a:gd name="connsiteX48" fmla="*/ 5090342 w 9662615"/>
              <a:gd name="connsiteY48" fmla="*/ 1546680 h 1598136"/>
              <a:gd name="connsiteX49" fmla="*/ 5129812 w 9662615"/>
              <a:gd name="connsiteY49" fmla="*/ 1521277 h 1598136"/>
              <a:gd name="connsiteX50" fmla="*/ 5059484 w 9662615"/>
              <a:gd name="connsiteY50" fmla="*/ 1546802 h 1598136"/>
              <a:gd name="connsiteX51" fmla="*/ 5038524 w 9662615"/>
              <a:gd name="connsiteY51" fmla="*/ 1545675 h 1598136"/>
              <a:gd name="connsiteX52" fmla="*/ 5026564 w 9662615"/>
              <a:gd name="connsiteY52" fmla="*/ 1545376 h 1598136"/>
              <a:gd name="connsiteX53" fmla="*/ 4969433 w 9662615"/>
              <a:gd name="connsiteY53" fmla="*/ 1550865 h 1598136"/>
              <a:gd name="connsiteX54" fmla="*/ 4921303 w 9662615"/>
              <a:gd name="connsiteY54" fmla="*/ 1575379 h 1598136"/>
              <a:gd name="connsiteX55" fmla="*/ 4863775 w 9662615"/>
              <a:gd name="connsiteY55" fmla="*/ 1562633 h 1598136"/>
              <a:gd name="connsiteX56" fmla="*/ 4847242 w 9662615"/>
              <a:gd name="connsiteY56" fmla="*/ 1565435 h 1598136"/>
              <a:gd name="connsiteX57" fmla="*/ 4856839 w 9662615"/>
              <a:gd name="connsiteY57" fmla="*/ 1598136 h 1598136"/>
              <a:gd name="connsiteX58" fmla="*/ 4791466 w 9662615"/>
              <a:gd name="connsiteY58" fmla="*/ 1561324 h 1598136"/>
              <a:gd name="connsiteX59" fmla="*/ 4784247 w 9662615"/>
              <a:gd name="connsiteY59" fmla="*/ 1562342 h 1598136"/>
              <a:gd name="connsiteX60" fmla="*/ 4748477 w 9662615"/>
              <a:gd name="connsiteY60" fmla="*/ 1556925 h 1598136"/>
              <a:gd name="connsiteX61" fmla="*/ 4730033 w 9662615"/>
              <a:gd name="connsiteY61" fmla="*/ 1555274 h 1598136"/>
              <a:gd name="connsiteX62" fmla="*/ 4724747 w 9662615"/>
              <a:gd name="connsiteY62" fmla="*/ 1552439 h 1598136"/>
              <a:gd name="connsiteX63" fmla="*/ 4697562 w 9662615"/>
              <a:gd name="connsiteY63" fmla="*/ 1551206 h 1598136"/>
              <a:gd name="connsiteX64" fmla="*/ 4662664 w 9662615"/>
              <a:gd name="connsiteY64" fmla="*/ 1573162 h 1598136"/>
              <a:gd name="connsiteX65" fmla="*/ 4603028 w 9662615"/>
              <a:gd name="connsiteY65" fmla="*/ 1568821 h 1598136"/>
              <a:gd name="connsiteX66" fmla="*/ 4541612 w 9662615"/>
              <a:gd name="connsiteY66" fmla="*/ 1545262 h 1598136"/>
              <a:gd name="connsiteX67" fmla="*/ 4422155 w 9662615"/>
              <a:gd name="connsiteY67" fmla="*/ 1542059 h 1598136"/>
              <a:gd name="connsiteX68" fmla="*/ 4221826 w 9662615"/>
              <a:gd name="connsiteY68" fmla="*/ 1508923 h 1598136"/>
              <a:gd name="connsiteX69" fmla="*/ 4096601 w 9662615"/>
              <a:gd name="connsiteY69" fmla="*/ 1521563 h 1598136"/>
              <a:gd name="connsiteX70" fmla="*/ 3970635 w 9662615"/>
              <a:gd name="connsiteY70" fmla="*/ 1544815 h 1598136"/>
              <a:gd name="connsiteX71" fmla="*/ 3833906 w 9662615"/>
              <a:gd name="connsiteY71" fmla="*/ 1516637 h 1598136"/>
              <a:gd name="connsiteX72" fmla="*/ 3696258 w 9662615"/>
              <a:gd name="connsiteY72" fmla="*/ 1537563 h 1598136"/>
              <a:gd name="connsiteX73" fmla="*/ 3594070 w 9662615"/>
              <a:gd name="connsiteY73" fmla="*/ 1509422 h 1598136"/>
              <a:gd name="connsiteX74" fmla="*/ 3565233 w 9662615"/>
              <a:gd name="connsiteY74" fmla="*/ 1515122 h 1598136"/>
              <a:gd name="connsiteX75" fmla="*/ 3560267 w 9662615"/>
              <a:gd name="connsiteY75" fmla="*/ 1516288 h 1598136"/>
              <a:gd name="connsiteX76" fmla="*/ 3540258 w 9662615"/>
              <a:gd name="connsiteY76" fmla="*/ 1516976 h 1598136"/>
              <a:gd name="connsiteX77" fmla="*/ 3534780 w 9662615"/>
              <a:gd name="connsiteY77" fmla="*/ 1522141 h 1598136"/>
              <a:gd name="connsiteX78" fmla="*/ 3504783 w 9662615"/>
              <a:gd name="connsiteY78" fmla="*/ 1526739 h 1598136"/>
              <a:gd name="connsiteX79" fmla="*/ 3430805 w 9662615"/>
              <a:gd name="connsiteY79" fmla="*/ 1542521 h 1598136"/>
              <a:gd name="connsiteX80" fmla="*/ 3292707 w 9662615"/>
              <a:gd name="connsiteY80" fmla="*/ 1520490 h 1598136"/>
              <a:gd name="connsiteX81" fmla="*/ 3187872 w 9662615"/>
              <a:gd name="connsiteY81" fmla="*/ 1519991 h 1598136"/>
              <a:gd name="connsiteX82" fmla="*/ 3148026 w 9662615"/>
              <a:gd name="connsiteY82" fmla="*/ 1524777 h 1598136"/>
              <a:gd name="connsiteX83" fmla="*/ 3092394 w 9662615"/>
              <a:gd name="connsiteY83" fmla="*/ 1528115 h 1598136"/>
              <a:gd name="connsiteX84" fmla="*/ 2994200 w 9662615"/>
              <a:gd name="connsiteY84" fmla="*/ 1537857 h 1598136"/>
              <a:gd name="connsiteX85" fmla="*/ 2862301 w 9662615"/>
              <a:gd name="connsiteY85" fmla="*/ 1544250 h 1598136"/>
              <a:gd name="connsiteX86" fmla="*/ 2766335 w 9662615"/>
              <a:gd name="connsiteY86" fmla="*/ 1527662 h 1598136"/>
              <a:gd name="connsiteX87" fmla="*/ 2757836 w 9662615"/>
              <a:gd name="connsiteY87" fmla="*/ 1531371 h 1598136"/>
              <a:gd name="connsiteX88" fmla="*/ 2691555 w 9662615"/>
              <a:gd name="connsiteY88" fmla="*/ 1530283 h 1598136"/>
              <a:gd name="connsiteX89" fmla="*/ 2491676 w 9662615"/>
              <a:gd name="connsiteY89" fmla="*/ 1500859 h 1598136"/>
              <a:gd name="connsiteX90" fmla="*/ 2378036 w 9662615"/>
              <a:gd name="connsiteY90" fmla="*/ 1520645 h 1598136"/>
              <a:gd name="connsiteX91" fmla="*/ 2284269 w 9662615"/>
              <a:gd name="connsiteY91" fmla="*/ 1503068 h 1598136"/>
              <a:gd name="connsiteX92" fmla="*/ 2207104 w 9662615"/>
              <a:gd name="connsiteY92" fmla="*/ 1508888 h 1598136"/>
              <a:gd name="connsiteX93" fmla="*/ 2149226 w 9662615"/>
              <a:gd name="connsiteY93" fmla="*/ 1523409 h 1598136"/>
              <a:gd name="connsiteX94" fmla="*/ 2084783 w 9662615"/>
              <a:gd name="connsiteY94" fmla="*/ 1524245 h 1598136"/>
              <a:gd name="connsiteX95" fmla="*/ 2070075 w 9662615"/>
              <a:gd name="connsiteY95" fmla="*/ 1511285 h 1598136"/>
              <a:gd name="connsiteX96" fmla="*/ 2001057 w 9662615"/>
              <a:gd name="connsiteY96" fmla="*/ 1516449 h 1598136"/>
              <a:gd name="connsiteX97" fmla="*/ 1896330 w 9662615"/>
              <a:gd name="connsiteY97" fmla="*/ 1525725 h 1598136"/>
              <a:gd name="connsiteX98" fmla="*/ 1835994 w 9662615"/>
              <a:gd name="connsiteY98" fmla="*/ 1527678 h 1598136"/>
              <a:gd name="connsiteX99" fmla="*/ 1671119 w 9662615"/>
              <a:gd name="connsiteY99" fmla="*/ 1536701 h 1598136"/>
              <a:gd name="connsiteX100" fmla="*/ 1601337 w 9662615"/>
              <a:gd name="connsiteY100" fmla="*/ 1548552 h 1598136"/>
              <a:gd name="connsiteX101" fmla="*/ 1407755 w 9662615"/>
              <a:gd name="connsiteY101" fmla="*/ 1571444 h 1598136"/>
              <a:gd name="connsiteX102" fmla="*/ 1271994 w 9662615"/>
              <a:gd name="connsiteY102" fmla="*/ 1579471 h 1598136"/>
              <a:gd name="connsiteX103" fmla="*/ 1249226 w 9662615"/>
              <a:gd name="connsiteY103" fmla="*/ 1583140 h 1598136"/>
              <a:gd name="connsiteX104" fmla="*/ 1217719 w 9662615"/>
              <a:gd name="connsiteY104" fmla="*/ 1580863 h 1598136"/>
              <a:gd name="connsiteX105" fmla="*/ 1091432 w 9662615"/>
              <a:gd name="connsiteY105" fmla="*/ 1571003 h 1598136"/>
              <a:gd name="connsiteX106" fmla="*/ 992039 w 9662615"/>
              <a:gd name="connsiteY106" fmla="*/ 1556662 h 1598136"/>
              <a:gd name="connsiteX107" fmla="*/ 868264 w 9662615"/>
              <a:gd name="connsiteY107" fmla="*/ 1566392 h 1598136"/>
              <a:gd name="connsiteX108" fmla="*/ 792765 w 9662615"/>
              <a:gd name="connsiteY108" fmla="*/ 1563102 h 1598136"/>
              <a:gd name="connsiteX109" fmla="*/ 669055 w 9662615"/>
              <a:gd name="connsiteY109" fmla="*/ 1543638 h 1598136"/>
              <a:gd name="connsiteX110" fmla="*/ 506152 w 9662615"/>
              <a:gd name="connsiteY110" fmla="*/ 1549124 h 1598136"/>
              <a:gd name="connsiteX111" fmla="*/ 472797 w 9662615"/>
              <a:gd name="connsiteY111" fmla="*/ 1568904 h 1598136"/>
              <a:gd name="connsiteX112" fmla="*/ 427864 w 9662615"/>
              <a:gd name="connsiteY112" fmla="*/ 1580848 h 1598136"/>
              <a:gd name="connsiteX113" fmla="*/ 408381 w 9662615"/>
              <a:gd name="connsiteY113" fmla="*/ 1552940 h 1598136"/>
              <a:gd name="connsiteX114" fmla="*/ 267163 w 9662615"/>
              <a:gd name="connsiteY114" fmla="*/ 1531913 h 1598136"/>
              <a:gd name="connsiteX115" fmla="*/ 196644 w 9662615"/>
              <a:gd name="connsiteY115" fmla="*/ 1524565 h 1598136"/>
              <a:gd name="connsiteX116" fmla="*/ 86819 w 9662615"/>
              <a:gd name="connsiteY116" fmla="*/ 1519517 h 1598136"/>
              <a:gd name="connsiteX117" fmla="*/ 53369 w 9662615"/>
              <a:gd name="connsiteY117" fmla="*/ 1516853 h 1598136"/>
              <a:gd name="connsiteX118" fmla="*/ 2359 w 9662615"/>
              <a:gd name="connsiteY118" fmla="*/ 1515247 h 1598136"/>
              <a:gd name="connsiteX119" fmla="*/ 0 w 9662615"/>
              <a:gd name="connsiteY119" fmla="*/ 1514932 h 1598136"/>
              <a:gd name="connsiteX120" fmla="*/ 0 w 9662615"/>
              <a:gd name="connsiteY120" fmla="*/ 0 h 1598136"/>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724747 w 9662615"/>
              <a:gd name="connsiteY62" fmla="*/ 1552439 h 1592835"/>
              <a:gd name="connsiteX63" fmla="*/ 4697562 w 9662615"/>
              <a:gd name="connsiteY63" fmla="*/ 1551206 h 1592835"/>
              <a:gd name="connsiteX64" fmla="*/ 4662664 w 9662615"/>
              <a:gd name="connsiteY64" fmla="*/ 1573162 h 1592835"/>
              <a:gd name="connsiteX65" fmla="*/ 4603028 w 9662615"/>
              <a:gd name="connsiteY65" fmla="*/ 1568821 h 1592835"/>
              <a:gd name="connsiteX66" fmla="*/ 4541612 w 9662615"/>
              <a:gd name="connsiteY66" fmla="*/ 1545262 h 1592835"/>
              <a:gd name="connsiteX67" fmla="*/ 4422155 w 9662615"/>
              <a:gd name="connsiteY67" fmla="*/ 1542059 h 1592835"/>
              <a:gd name="connsiteX68" fmla="*/ 4221826 w 9662615"/>
              <a:gd name="connsiteY68" fmla="*/ 1508923 h 1592835"/>
              <a:gd name="connsiteX69" fmla="*/ 4096601 w 9662615"/>
              <a:gd name="connsiteY69" fmla="*/ 1521563 h 1592835"/>
              <a:gd name="connsiteX70" fmla="*/ 3970635 w 9662615"/>
              <a:gd name="connsiteY70" fmla="*/ 1544815 h 1592835"/>
              <a:gd name="connsiteX71" fmla="*/ 3833906 w 9662615"/>
              <a:gd name="connsiteY71" fmla="*/ 1516637 h 1592835"/>
              <a:gd name="connsiteX72" fmla="*/ 3696258 w 9662615"/>
              <a:gd name="connsiteY72" fmla="*/ 1537563 h 1592835"/>
              <a:gd name="connsiteX73" fmla="*/ 3594070 w 9662615"/>
              <a:gd name="connsiteY73" fmla="*/ 1509422 h 1592835"/>
              <a:gd name="connsiteX74" fmla="*/ 3565233 w 9662615"/>
              <a:gd name="connsiteY74" fmla="*/ 1515122 h 1592835"/>
              <a:gd name="connsiteX75" fmla="*/ 3560267 w 9662615"/>
              <a:gd name="connsiteY75" fmla="*/ 1516288 h 1592835"/>
              <a:gd name="connsiteX76" fmla="*/ 3540258 w 9662615"/>
              <a:gd name="connsiteY76" fmla="*/ 1516976 h 1592835"/>
              <a:gd name="connsiteX77" fmla="*/ 3534780 w 9662615"/>
              <a:gd name="connsiteY77" fmla="*/ 1522141 h 1592835"/>
              <a:gd name="connsiteX78" fmla="*/ 3504783 w 9662615"/>
              <a:gd name="connsiteY78" fmla="*/ 1526739 h 1592835"/>
              <a:gd name="connsiteX79" fmla="*/ 3430805 w 9662615"/>
              <a:gd name="connsiteY79" fmla="*/ 1542521 h 1592835"/>
              <a:gd name="connsiteX80" fmla="*/ 3292707 w 9662615"/>
              <a:gd name="connsiteY80" fmla="*/ 1520490 h 1592835"/>
              <a:gd name="connsiteX81" fmla="*/ 3187872 w 9662615"/>
              <a:gd name="connsiteY81" fmla="*/ 1519991 h 1592835"/>
              <a:gd name="connsiteX82" fmla="*/ 3148026 w 9662615"/>
              <a:gd name="connsiteY82" fmla="*/ 1524777 h 1592835"/>
              <a:gd name="connsiteX83" fmla="*/ 3092394 w 9662615"/>
              <a:gd name="connsiteY83" fmla="*/ 1528115 h 1592835"/>
              <a:gd name="connsiteX84" fmla="*/ 2994200 w 9662615"/>
              <a:gd name="connsiteY84" fmla="*/ 1537857 h 1592835"/>
              <a:gd name="connsiteX85" fmla="*/ 2862301 w 9662615"/>
              <a:gd name="connsiteY85" fmla="*/ 1544250 h 1592835"/>
              <a:gd name="connsiteX86" fmla="*/ 2766335 w 9662615"/>
              <a:gd name="connsiteY86" fmla="*/ 1527662 h 1592835"/>
              <a:gd name="connsiteX87" fmla="*/ 2757836 w 9662615"/>
              <a:gd name="connsiteY87" fmla="*/ 1531371 h 1592835"/>
              <a:gd name="connsiteX88" fmla="*/ 2691555 w 9662615"/>
              <a:gd name="connsiteY88" fmla="*/ 1530283 h 1592835"/>
              <a:gd name="connsiteX89" fmla="*/ 2491676 w 9662615"/>
              <a:gd name="connsiteY89" fmla="*/ 1500859 h 1592835"/>
              <a:gd name="connsiteX90" fmla="*/ 2378036 w 9662615"/>
              <a:gd name="connsiteY90" fmla="*/ 1520645 h 1592835"/>
              <a:gd name="connsiteX91" fmla="*/ 2284269 w 9662615"/>
              <a:gd name="connsiteY91" fmla="*/ 1503068 h 1592835"/>
              <a:gd name="connsiteX92" fmla="*/ 2207104 w 9662615"/>
              <a:gd name="connsiteY92" fmla="*/ 1508888 h 1592835"/>
              <a:gd name="connsiteX93" fmla="*/ 2149226 w 9662615"/>
              <a:gd name="connsiteY93" fmla="*/ 1523409 h 1592835"/>
              <a:gd name="connsiteX94" fmla="*/ 2084783 w 9662615"/>
              <a:gd name="connsiteY94" fmla="*/ 1524245 h 1592835"/>
              <a:gd name="connsiteX95" fmla="*/ 2070075 w 9662615"/>
              <a:gd name="connsiteY95" fmla="*/ 1511285 h 1592835"/>
              <a:gd name="connsiteX96" fmla="*/ 2001057 w 9662615"/>
              <a:gd name="connsiteY96" fmla="*/ 1516449 h 1592835"/>
              <a:gd name="connsiteX97" fmla="*/ 1896330 w 9662615"/>
              <a:gd name="connsiteY97" fmla="*/ 1525725 h 1592835"/>
              <a:gd name="connsiteX98" fmla="*/ 1835994 w 9662615"/>
              <a:gd name="connsiteY98" fmla="*/ 1527678 h 1592835"/>
              <a:gd name="connsiteX99" fmla="*/ 1671119 w 9662615"/>
              <a:gd name="connsiteY99" fmla="*/ 1536701 h 1592835"/>
              <a:gd name="connsiteX100" fmla="*/ 1601337 w 9662615"/>
              <a:gd name="connsiteY100" fmla="*/ 1548552 h 1592835"/>
              <a:gd name="connsiteX101" fmla="*/ 1407755 w 9662615"/>
              <a:gd name="connsiteY101" fmla="*/ 1571444 h 1592835"/>
              <a:gd name="connsiteX102" fmla="*/ 1271994 w 9662615"/>
              <a:gd name="connsiteY102" fmla="*/ 1579471 h 1592835"/>
              <a:gd name="connsiteX103" fmla="*/ 1249226 w 9662615"/>
              <a:gd name="connsiteY103" fmla="*/ 1583140 h 1592835"/>
              <a:gd name="connsiteX104" fmla="*/ 1217719 w 9662615"/>
              <a:gd name="connsiteY104" fmla="*/ 1580863 h 1592835"/>
              <a:gd name="connsiteX105" fmla="*/ 1091432 w 9662615"/>
              <a:gd name="connsiteY105" fmla="*/ 1571003 h 1592835"/>
              <a:gd name="connsiteX106" fmla="*/ 992039 w 9662615"/>
              <a:gd name="connsiteY106" fmla="*/ 1556662 h 1592835"/>
              <a:gd name="connsiteX107" fmla="*/ 868264 w 9662615"/>
              <a:gd name="connsiteY107" fmla="*/ 1566392 h 1592835"/>
              <a:gd name="connsiteX108" fmla="*/ 792765 w 9662615"/>
              <a:gd name="connsiteY108" fmla="*/ 1563102 h 1592835"/>
              <a:gd name="connsiteX109" fmla="*/ 669055 w 9662615"/>
              <a:gd name="connsiteY109" fmla="*/ 1543638 h 1592835"/>
              <a:gd name="connsiteX110" fmla="*/ 506152 w 9662615"/>
              <a:gd name="connsiteY110" fmla="*/ 1549124 h 1592835"/>
              <a:gd name="connsiteX111" fmla="*/ 472797 w 9662615"/>
              <a:gd name="connsiteY111" fmla="*/ 1568904 h 1592835"/>
              <a:gd name="connsiteX112" fmla="*/ 427864 w 9662615"/>
              <a:gd name="connsiteY112" fmla="*/ 1580848 h 1592835"/>
              <a:gd name="connsiteX113" fmla="*/ 408381 w 9662615"/>
              <a:gd name="connsiteY113" fmla="*/ 1552940 h 1592835"/>
              <a:gd name="connsiteX114" fmla="*/ 267163 w 9662615"/>
              <a:gd name="connsiteY114" fmla="*/ 1531913 h 1592835"/>
              <a:gd name="connsiteX115" fmla="*/ 196644 w 9662615"/>
              <a:gd name="connsiteY115" fmla="*/ 1524565 h 1592835"/>
              <a:gd name="connsiteX116" fmla="*/ 86819 w 9662615"/>
              <a:gd name="connsiteY116" fmla="*/ 1519517 h 1592835"/>
              <a:gd name="connsiteX117" fmla="*/ 53369 w 9662615"/>
              <a:gd name="connsiteY117" fmla="*/ 1516853 h 1592835"/>
              <a:gd name="connsiteX118" fmla="*/ 2359 w 9662615"/>
              <a:gd name="connsiteY118" fmla="*/ 1515247 h 1592835"/>
              <a:gd name="connsiteX119" fmla="*/ 0 w 9662615"/>
              <a:gd name="connsiteY119" fmla="*/ 1514932 h 1592835"/>
              <a:gd name="connsiteX120" fmla="*/ 0 w 9662615"/>
              <a:gd name="connsiteY120"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48477 w 9662615"/>
              <a:gd name="connsiteY60" fmla="*/ 1556925 h 1592835"/>
              <a:gd name="connsiteX61" fmla="*/ 4730033 w 9662615"/>
              <a:gd name="connsiteY61" fmla="*/ 1555274 h 1592835"/>
              <a:gd name="connsiteX62" fmla="*/ 4697562 w 9662615"/>
              <a:gd name="connsiteY62" fmla="*/ 1551206 h 1592835"/>
              <a:gd name="connsiteX63" fmla="*/ 4662664 w 9662615"/>
              <a:gd name="connsiteY63" fmla="*/ 1573162 h 1592835"/>
              <a:gd name="connsiteX64" fmla="*/ 4603028 w 9662615"/>
              <a:gd name="connsiteY64" fmla="*/ 1568821 h 1592835"/>
              <a:gd name="connsiteX65" fmla="*/ 4541612 w 9662615"/>
              <a:gd name="connsiteY65" fmla="*/ 1545262 h 1592835"/>
              <a:gd name="connsiteX66" fmla="*/ 4422155 w 9662615"/>
              <a:gd name="connsiteY66" fmla="*/ 1542059 h 1592835"/>
              <a:gd name="connsiteX67" fmla="*/ 4221826 w 9662615"/>
              <a:gd name="connsiteY67" fmla="*/ 1508923 h 1592835"/>
              <a:gd name="connsiteX68" fmla="*/ 4096601 w 9662615"/>
              <a:gd name="connsiteY68" fmla="*/ 1521563 h 1592835"/>
              <a:gd name="connsiteX69" fmla="*/ 3970635 w 9662615"/>
              <a:gd name="connsiteY69" fmla="*/ 1544815 h 1592835"/>
              <a:gd name="connsiteX70" fmla="*/ 3833906 w 9662615"/>
              <a:gd name="connsiteY70" fmla="*/ 1516637 h 1592835"/>
              <a:gd name="connsiteX71" fmla="*/ 3696258 w 9662615"/>
              <a:gd name="connsiteY71" fmla="*/ 1537563 h 1592835"/>
              <a:gd name="connsiteX72" fmla="*/ 3594070 w 9662615"/>
              <a:gd name="connsiteY72" fmla="*/ 1509422 h 1592835"/>
              <a:gd name="connsiteX73" fmla="*/ 3565233 w 9662615"/>
              <a:gd name="connsiteY73" fmla="*/ 1515122 h 1592835"/>
              <a:gd name="connsiteX74" fmla="*/ 3560267 w 9662615"/>
              <a:gd name="connsiteY74" fmla="*/ 1516288 h 1592835"/>
              <a:gd name="connsiteX75" fmla="*/ 3540258 w 9662615"/>
              <a:gd name="connsiteY75" fmla="*/ 1516976 h 1592835"/>
              <a:gd name="connsiteX76" fmla="*/ 3534780 w 9662615"/>
              <a:gd name="connsiteY76" fmla="*/ 1522141 h 1592835"/>
              <a:gd name="connsiteX77" fmla="*/ 3504783 w 9662615"/>
              <a:gd name="connsiteY77" fmla="*/ 1526739 h 1592835"/>
              <a:gd name="connsiteX78" fmla="*/ 3430805 w 9662615"/>
              <a:gd name="connsiteY78" fmla="*/ 1542521 h 1592835"/>
              <a:gd name="connsiteX79" fmla="*/ 3292707 w 9662615"/>
              <a:gd name="connsiteY79" fmla="*/ 1520490 h 1592835"/>
              <a:gd name="connsiteX80" fmla="*/ 3187872 w 9662615"/>
              <a:gd name="connsiteY80" fmla="*/ 1519991 h 1592835"/>
              <a:gd name="connsiteX81" fmla="*/ 3148026 w 9662615"/>
              <a:gd name="connsiteY81" fmla="*/ 1524777 h 1592835"/>
              <a:gd name="connsiteX82" fmla="*/ 3092394 w 9662615"/>
              <a:gd name="connsiteY82" fmla="*/ 1528115 h 1592835"/>
              <a:gd name="connsiteX83" fmla="*/ 2994200 w 9662615"/>
              <a:gd name="connsiteY83" fmla="*/ 1537857 h 1592835"/>
              <a:gd name="connsiteX84" fmla="*/ 2862301 w 9662615"/>
              <a:gd name="connsiteY84" fmla="*/ 1544250 h 1592835"/>
              <a:gd name="connsiteX85" fmla="*/ 2766335 w 9662615"/>
              <a:gd name="connsiteY85" fmla="*/ 1527662 h 1592835"/>
              <a:gd name="connsiteX86" fmla="*/ 2757836 w 9662615"/>
              <a:gd name="connsiteY86" fmla="*/ 1531371 h 1592835"/>
              <a:gd name="connsiteX87" fmla="*/ 2691555 w 9662615"/>
              <a:gd name="connsiteY87" fmla="*/ 1530283 h 1592835"/>
              <a:gd name="connsiteX88" fmla="*/ 2491676 w 9662615"/>
              <a:gd name="connsiteY88" fmla="*/ 1500859 h 1592835"/>
              <a:gd name="connsiteX89" fmla="*/ 2378036 w 9662615"/>
              <a:gd name="connsiteY89" fmla="*/ 1520645 h 1592835"/>
              <a:gd name="connsiteX90" fmla="*/ 2284269 w 9662615"/>
              <a:gd name="connsiteY90" fmla="*/ 1503068 h 1592835"/>
              <a:gd name="connsiteX91" fmla="*/ 2207104 w 9662615"/>
              <a:gd name="connsiteY91" fmla="*/ 1508888 h 1592835"/>
              <a:gd name="connsiteX92" fmla="*/ 2149226 w 9662615"/>
              <a:gd name="connsiteY92" fmla="*/ 1523409 h 1592835"/>
              <a:gd name="connsiteX93" fmla="*/ 2084783 w 9662615"/>
              <a:gd name="connsiteY93" fmla="*/ 1524245 h 1592835"/>
              <a:gd name="connsiteX94" fmla="*/ 2070075 w 9662615"/>
              <a:gd name="connsiteY94" fmla="*/ 1511285 h 1592835"/>
              <a:gd name="connsiteX95" fmla="*/ 2001057 w 9662615"/>
              <a:gd name="connsiteY95" fmla="*/ 1516449 h 1592835"/>
              <a:gd name="connsiteX96" fmla="*/ 1896330 w 9662615"/>
              <a:gd name="connsiteY96" fmla="*/ 1525725 h 1592835"/>
              <a:gd name="connsiteX97" fmla="*/ 1835994 w 9662615"/>
              <a:gd name="connsiteY97" fmla="*/ 1527678 h 1592835"/>
              <a:gd name="connsiteX98" fmla="*/ 1671119 w 9662615"/>
              <a:gd name="connsiteY98" fmla="*/ 1536701 h 1592835"/>
              <a:gd name="connsiteX99" fmla="*/ 1601337 w 9662615"/>
              <a:gd name="connsiteY99" fmla="*/ 1548552 h 1592835"/>
              <a:gd name="connsiteX100" fmla="*/ 1407755 w 9662615"/>
              <a:gd name="connsiteY100" fmla="*/ 1571444 h 1592835"/>
              <a:gd name="connsiteX101" fmla="*/ 1271994 w 9662615"/>
              <a:gd name="connsiteY101" fmla="*/ 1579471 h 1592835"/>
              <a:gd name="connsiteX102" fmla="*/ 1249226 w 9662615"/>
              <a:gd name="connsiteY102" fmla="*/ 1583140 h 1592835"/>
              <a:gd name="connsiteX103" fmla="*/ 1217719 w 9662615"/>
              <a:gd name="connsiteY103" fmla="*/ 1580863 h 1592835"/>
              <a:gd name="connsiteX104" fmla="*/ 1091432 w 9662615"/>
              <a:gd name="connsiteY104" fmla="*/ 1571003 h 1592835"/>
              <a:gd name="connsiteX105" fmla="*/ 992039 w 9662615"/>
              <a:gd name="connsiteY105" fmla="*/ 1556662 h 1592835"/>
              <a:gd name="connsiteX106" fmla="*/ 868264 w 9662615"/>
              <a:gd name="connsiteY106" fmla="*/ 1566392 h 1592835"/>
              <a:gd name="connsiteX107" fmla="*/ 792765 w 9662615"/>
              <a:gd name="connsiteY107" fmla="*/ 1563102 h 1592835"/>
              <a:gd name="connsiteX108" fmla="*/ 669055 w 9662615"/>
              <a:gd name="connsiteY108" fmla="*/ 1543638 h 1592835"/>
              <a:gd name="connsiteX109" fmla="*/ 506152 w 9662615"/>
              <a:gd name="connsiteY109" fmla="*/ 1549124 h 1592835"/>
              <a:gd name="connsiteX110" fmla="*/ 472797 w 9662615"/>
              <a:gd name="connsiteY110" fmla="*/ 1568904 h 1592835"/>
              <a:gd name="connsiteX111" fmla="*/ 427864 w 9662615"/>
              <a:gd name="connsiteY111" fmla="*/ 1580848 h 1592835"/>
              <a:gd name="connsiteX112" fmla="*/ 408381 w 9662615"/>
              <a:gd name="connsiteY112" fmla="*/ 1552940 h 1592835"/>
              <a:gd name="connsiteX113" fmla="*/ 267163 w 9662615"/>
              <a:gd name="connsiteY113" fmla="*/ 1531913 h 1592835"/>
              <a:gd name="connsiteX114" fmla="*/ 196644 w 9662615"/>
              <a:gd name="connsiteY114" fmla="*/ 1524565 h 1592835"/>
              <a:gd name="connsiteX115" fmla="*/ 86819 w 9662615"/>
              <a:gd name="connsiteY115" fmla="*/ 1519517 h 1592835"/>
              <a:gd name="connsiteX116" fmla="*/ 53369 w 9662615"/>
              <a:gd name="connsiteY116" fmla="*/ 1516853 h 1592835"/>
              <a:gd name="connsiteX117" fmla="*/ 2359 w 9662615"/>
              <a:gd name="connsiteY117" fmla="*/ 1515247 h 1592835"/>
              <a:gd name="connsiteX118" fmla="*/ 0 w 9662615"/>
              <a:gd name="connsiteY118" fmla="*/ 1514932 h 1592835"/>
              <a:gd name="connsiteX119" fmla="*/ 0 w 9662615"/>
              <a:gd name="connsiteY119"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0033 w 9662615"/>
              <a:gd name="connsiteY60" fmla="*/ 1555274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592835"/>
              <a:gd name="connsiteX1" fmla="*/ 9662615 w 9662615"/>
              <a:gd name="connsiteY1" fmla="*/ 0 h 1592835"/>
              <a:gd name="connsiteX2" fmla="*/ 9662615 w 9662615"/>
              <a:gd name="connsiteY2" fmla="*/ 1280346 h 1592835"/>
              <a:gd name="connsiteX3" fmla="*/ 9658420 w 9662615"/>
              <a:gd name="connsiteY3" fmla="*/ 1280106 h 1592835"/>
              <a:gd name="connsiteX4" fmla="*/ 9469546 w 9662615"/>
              <a:gd name="connsiteY4" fmla="*/ 1289837 h 1592835"/>
              <a:gd name="connsiteX5" fmla="*/ 9385895 w 9662615"/>
              <a:gd name="connsiteY5" fmla="*/ 1269203 h 1592835"/>
              <a:gd name="connsiteX6" fmla="*/ 9144767 w 9662615"/>
              <a:gd name="connsiteY6" fmla="*/ 1264120 h 1592835"/>
              <a:gd name="connsiteX7" fmla="*/ 8837252 w 9662615"/>
              <a:gd name="connsiteY7" fmla="*/ 1350515 h 1592835"/>
              <a:gd name="connsiteX8" fmla="*/ 8705466 w 9662615"/>
              <a:gd name="connsiteY8" fmla="*/ 1342419 h 1592835"/>
              <a:gd name="connsiteX9" fmla="*/ 8652221 w 9662615"/>
              <a:gd name="connsiteY9" fmla="*/ 1326906 h 1592835"/>
              <a:gd name="connsiteX10" fmla="*/ 8632312 w 9662615"/>
              <a:gd name="connsiteY10" fmla="*/ 1326025 h 1592835"/>
              <a:gd name="connsiteX11" fmla="*/ 8591582 w 9662615"/>
              <a:gd name="connsiteY11" fmla="*/ 1341666 h 1592835"/>
              <a:gd name="connsiteX12" fmla="*/ 8537336 w 9662615"/>
              <a:gd name="connsiteY12" fmla="*/ 1341684 h 1592835"/>
              <a:gd name="connsiteX13" fmla="*/ 8472508 w 9662615"/>
              <a:gd name="connsiteY13" fmla="*/ 1363109 h 1592835"/>
              <a:gd name="connsiteX14" fmla="*/ 8258477 w 9662615"/>
              <a:gd name="connsiteY14" fmla="*/ 1370666 h 1592835"/>
              <a:gd name="connsiteX15" fmla="*/ 8197961 w 9662615"/>
              <a:gd name="connsiteY15" fmla="*/ 1392804 h 1592835"/>
              <a:gd name="connsiteX16" fmla="*/ 8171196 w 9662615"/>
              <a:gd name="connsiteY16" fmla="*/ 1397216 h 1592835"/>
              <a:gd name="connsiteX17" fmla="*/ 8127667 w 9662615"/>
              <a:gd name="connsiteY17" fmla="*/ 1418254 h 1592835"/>
              <a:gd name="connsiteX18" fmla="*/ 7974579 w 9662615"/>
              <a:gd name="connsiteY18" fmla="*/ 1383439 h 1592835"/>
              <a:gd name="connsiteX19" fmla="*/ 7768351 w 9662615"/>
              <a:gd name="connsiteY19" fmla="*/ 1395051 h 1592835"/>
              <a:gd name="connsiteX20" fmla="*/ 7635985 w 9662615"/>
              <a:gd name="connsiteY20" fmla="*/ 1386363 h 1592835"/>
              <a:gd name="connsiteX21" fmla="*/ 7466069 w 9662615"/>
              <a:gd name="connsiteY21" fmla="*/ 1377654 h 1592835"/>
              <a:gd name="connsiteX22" fmla="*/ 7355642 w 9662615"/>
              <a:gd name="connsiteY22" fmla="*/ 1407761 h 1592835"/>
              <a:gd name="connsiteX23" fmla="*/ 7151610 w 9662615"/>
              <a:gd name="connsiteY23" fmla="*/ 1397856 h 1592835"/>
              <a:gd name="connsiteX24" fmla="*/ 7082147 w 9662615"/>
              <a:gd name="connsiteY24" fmla="*/ 1406113 h 1592835"/>
              <a:gd name="connsiteX25" fmla="*/ 7014958 w 9662615"/>
              <a:gd name="connsiteY25" fmla="*/ 1396883 h 1592835"/>
              <a:gd name="connsiteX26" fmla="*/ 6907567 w 9662615"/>
              <a:gd name="connsiteY26" fmla="*/ 1419149 h 1592835"/>
              <a:gd name="connsiteX27" fmla="*/ 6748428 w 9662615"/>
              <a:gd name="connsiteY27" fmla="*/ 1420308 h 1592835"/>
              <a:gd name="connsiteX28" fmla="*/ 6654257 w 9662615"/>
              <a:gd name="connsiteY28" fmla="*/ 1424143 h 1592835"/>
              <a:gd name="connsiteX29" fmla="*/ 6620123 w 9662615"/>
              <a:gd name="connsiteY29" fmla="*/ 1430535 h 1592835"/>
              <a:gd name="connsiteX30" fmla="*/ 6571355 w 9662615"/>
              <a:gd name="connsiteY30" fmla="*/ 1436144 h 1592835"/>
              <a:gd name="connsiteX31" fmla="*/ 6486557 w 9662615"/>
              <a:gd name="connsiteY31" fmla="*/ 1449861 h 1592835"/>
              <a:gd name="connsiteX32" fmla="*/ 6370419 w 9662615"/>
              <a:gd name="connsiteY32" fmla="*/ 1461649 h 1592835"/>
              <a:gd name="connsiteX33" fmla="*/ 6278839 w 9662615"/>
              <a:gd name="connsiteY33" fmla="*/ 1449160 h 1592835"/>
              <a:gd name="connsiteX34" fmla="*/ 6272455 w 9662615"/>
              <a:gd name="connsiteY34" fmla="*/ 1453191 h 1592835"/>
              <a:gd name="connsiteX35" fmla="*/ 6212659 w 9662615"/>
              <a:gd name="connsiteY35" fmla="*/ 1454850 h 1592835"/>
              <a:gd name="connsiteX36" fmla="*/ 6069317 w 9662615"/>
              <a:gd name="connsiteY36" fmla="*/ 1445838 h 1592835"/>
              <a:gd name="connsiteX37" fmla="*/ 5878477 w 9662615"/>
              <a:gd name="connsiteY37" fmla="*/ 1439180 h 1592835"/>
              <a:gd name="connsiteX38" fmla="*/ 5838387 w 9662615"/>
              <a:gd name="connsiteY38" fmla="*/ 1444679 h 1592835"/>
              <a:gd name="connsiteX39" fmla="*/ 5771136 w 9662615"/>
              <a:gd name="connsiteY39" fmla="*/ 1453639 h 1592835"/>
              <a:gd name="connsiteX40" fmla="*/ 5724081 w 9662615"/>
              <a:gd name="connsiteY40" fmla="*/ 1470431 h 1592835"/>
              <a:gd name="connsiteX41" fmla="*/ 5666577 w 9662615"/>
              <a:gd name="connsiteY41" fmla="*/ 1473921 h 1592835"/>
              <a:gd name="connsiteX42" fmla="*/ 5649068 w 9662615"/>
              <a:gd name="connsiteY42" fmla="*/ 1461676 h 1592835"/>
              <a:gd name="connsiteX43" fmla="*/ 5588902 w 9662615"/>
              <a:gd name="connsiteY43" fmla="*/ 1469647 h 1592835"/>
              <a:gd name="connsiteX44" fmla="*/ 5498090 w 9662615"/>
              <a:gd name="connsiteY44" fmla="*/ 1483173 h 1592835"/>
              <a:gd name="connsiteX45" fmla="*/ 5444641 w 9662615"/>
              <a:gd name="connsiteY45" fmla="*/ 1487602 h 1592835"/>
              <a:gd name="connsiteX46" fmla="*/ 5299812 w 9662615"/>
              <a:gd name="connsiteY46" fmla="*/ 1503362 h 1592835"/>
              <a:gd name="connsiteX47" fmla="*/ 5213947 w 9662615"/>
              <a:gd name="connsiteY47" fmla="*/ 1516637 h 1592835"/>
              <a:gd name="connsiteX48" fmla="*/ 5090342 w 9662615"/>
              <a:gd name="connsiteY48" fmla="*/ 1546680 h 1592835"/>
              <a:gd name="connsiteX49" fmla="*/ 5129812 w 9662615"/>
              <a:gd name="connsiteY49" fmla="*/ 1521277 h 1592835"/>
              <a:gd name="connsiteX50" fmla="*/ 5059484 w 9662615"/>
              <a:gd name="connsiteY50" fmla="*/ 1546802 h 1592835"/>
              <a:gd name="connsiteX51" fmla="*/ 5038524 w 9662615"/>
              <a:gd name="connsiteY51" fmla="*/ 1545675 h 1592835"/>
              <a:gd name="connsiteX52" fmla="*/ 5026564 w 9662615"/>
              <a:gd name="connsiteY52" fmla="*/ 1545376 h 1592835"/>
              <a:gd name="connsiteX53" fmla="*/ 4969433 w 9662615"/>
              <a:gd name="connsiteY53" fmla="*/ 1550865 h 1592835"/>
              <a:gd name="connsiteX54" fmla="*/ 4921303 w 9662615"/>
              <a:gd name="connsiteY54" fmla="*/ 1575379 h 1592835"/>
              <a:gd name="connsiteX55" fmla="*/ 4863775 w 9662615"/>
              <a:gd name="connsiteY55" fmla="*/ 1562633 h 1592835"/>
              <a:gd name="connsiteX56" fmla="*/ 4847242 w 9662615"/>
              <a:gd name="connsiteY56" fmla="*/ 1565435 h 1592835"/>
              <a:gd name="connsiteX57" fmla="*/ 4856839 w 9662615"/>
              <a:gd name="connsiteY57" fmla="*/ 1592835 h 1592835"/>
              <a:gd name="connsiteX58" fmla="*/ 4791466 w 9662615"/>
              <a:gd name="connsiteY58" fmla="*/ 1561324 h 1592835"/>
              <a:gd name="connsiteX59" fmla="*/ 4784247 w 9662615"/>
              <a:gd name="connsiteY59" fmla="*/ 1562342 h 1592835"/>
              <a:gd name="connsiteX60" fmla="*/ 4735334 w 9662615"/>
              <a:gd name="connsiteY60" fmla="*/ 1581778 h 1592835"/>
              <a:gd name="connsiteX61" fmla="*/ 4697562 w 9662615"/>
              <a:gd name="connsiteY61" fmla="*/ 1551206 h 1592835"/>
              <a:gd name="connsiteX62" fmla="*/ 4662664 w 9662615"/>
              <a:gd name="connsiteY62" fmla="*/ 1573162 h 1592835"/>
              <a:gd name="connsiteX63" fmla="*/ 4603028 w 9662615"/>
              <a:gd name="connsiteY63" fmla="*/ 1568821 h 1592835"/>
              <a:gd name="connsiteX64" fmla="*/ 4541612 w 9662615"/>
              <a:gd name="connsiteY64" fmla="*/ 1545262 h 1592835"/>
              <a:gd name="connsiteX65" fmla="*/ 4422155 w 9662615"/>
              <a:gd name="connsiteY65" fmla="*/ 1542059 h 1592835"/>
              <a:gd name="connsiteX66" fmla="*/ 4221826 w 9662615"/>
              <a:gd name="connsiteY66" fmla="*/ 1508923 h 1592835"/>
              <a:gd name="connsiteX67" fmla="*/ 4096601 w 9662615"/>
              <a:gd name="connsiteY67" fmla="*/ 1521563 h 1592835"/>
              <a:gd name="connsiteX68" fmla="*/ 3970635 w 9662615"/>
              <a:gd name="connsiteY68" fmla="*/ 1544815 h 1592835"/>
              <a:gd name="connsiteX69" fmla="*/ 3833906 w 9662615"/>
              <a:gd name="connsiteY69" fmla="*/ 1516637 h 1592835"/>
              <a:gd name="connsiteX70" fmla="*/ 3696258 w 9662615"/>
              <a:gd name="connsiteY70" fmla="*/ 1537563 h 1592835"/>
              <a:gd name="connsiteX71" fmla="*/ 3594070 w 9662615"/>
              <a:gd name="connsiteY71" fmla="*/ 1509422 h 1592835"/>
              <a:gd name="connsiteX72" fmla="*/ 3565233 w 9662615"/>
              <a:gd name="connsiteY72" fmla="*/ 1515122 h 1592835"/>
              <a:gd name="connsiteX73" fmla="*/ 3560267 w 9662615"/>
              <a:gd name="connsiteY73" fmla="*/ 1516288 h 1592835"/>
              <a:gd name="connsiteX74" fmla="*/ 3540258 w 9662615"/>
              <a:gd name="connsiteY74" fmla="*/ 1516976 h 1592835"/>
              <a:gd name="connsiteX75" fmla="*/ 3534780 w 9662615"/>
              <a:gd name="connsiteY75" fmla="*/ 1522141 h 1592835"/>
              <a:gd name="connsiteX76" fmla="*/ 3504783 w 9662615"/>
              <a:gd name="connsiteY76" fmla="*/ 1526739 h 1592835"/>
              <a:gd name="connsiteX77" fmla="*/ 3430805 w 9662615"/>
              <a:gd name="connsiteY77" fmla="*/ 1542521 h 1592835"/>
              <a:gd name="connsiteX78" fmla="*/ 3292707 w 9662615"/>
              <a:gd name="connsiteY78" fmla="*/ 1520490 h 1592835"/>
              <a:gd name="connsiteX79" fmla="*/ 3187872 w 9662615"/>
              <a:gd name="connsiteY79" fmla="*/ 1519991 h 1592835"/>
              <a:gd name="connsiteX80" fmla="*/ 3148026 w 9662615"/>
              <a:gd name="connsiteY80" fmla="*/ 1524777 h 1592835"/>
              <a:gd name="connsiteX81" fmla="*/ 3092394 w 9662615"/>
              <a:gd name="connsiteY81" fmla="*/ 1528115 h 1592835"/>
              <a:gd name="connsiteX82" fmla="*/ 2994200 w 9662615"/>
              <a:gd name="connsiteY82" fmla="*/ 1537857 h 1592835"/>
              <a:gd name="connsiteX83" fmla="*/ 2862301 w 9662615"/>
              <a:gd name="connsiteY83" fmla="*/ 1544250 h 1592835"/>
              <a:gd name="connsiteX84" fmla="*/ 2766335 w 9662615"/>
              <a:gd name="connsiteY84" fmla="*/ 1527662 h 1592835"/>
              <a:gd name="connsiteX85" fmla="*/ 2757836 w 9662615"/>
              <a:gd name="connsiteY85" fmla="*/ 1531371 h 1592835"/>
              <a:gd name="connsiteX86" fmla="*/ 2691555 w 9662615"/>
              <a:gd name="connsiteY86" fmla="*/ 1530283 h 1592835"/>
              <a:gd name="connsiteX87" fmla="*/ 2491676 w 9662615"/>
              <a:gd name="connsiteY87" fmla="*/ 1500859 h 1592835"/>
              <a:gd name="connsiteX88" fmla="*/ 2378036 w 9662615"/>
              <a:gd name="connsiteY88" fmla="*/ 1520645 h 1592835"/>
              <a:gd name="connsiteX89" fmla="*/ 2284269 w 9662615"/>
              <a:gd name="connsiteY89" fmla="*/ 1503068 h 1592835"/>
              <a:gd name="connsiteX90" fmla="*/ 2207104 w 9662615"/>
              <a:gd name="connsiteY90" fmla="*/ 1508888 h 1592835"/>
              <a:gd name="connsiteX91" fmla="*/ 2149226 w 9662615"/>
              <a:gd name="connsiteY91" fmla="*/ 1523409 h 1592835"/>
              <a:gd name="connsiteX92" fmla="*/ 2084783 w 9662615"/>
              <a:gd name="connsiteY92" fmla="*/ 1524245 h 1592835"/>
              <a:gd name="connsiteX93" fmla="*/ 2070075 w 9662615"/>
              <a:gd name="connsiteY93" fmla="*/ 1511285 h 1592835"/>
              <a:gd name="connsiteX94" fmla="*/ 2001057 w 9662615"/>
              <a:gd name="connsiteY94" fmla="*/ 1516449 h 1592835"/>
              <a:gd name="connsiteX95" fmla="*/ 1896330 w 9662615"/>
              <a:gd name="connsiteY95" fmla="*/ 1525725 h 1592835"/>
              <a:gd name="connsiteX96" fmla="*/ 1835994 w 9662615"/>
              <a:gd name="connsiteY96" fmla="*/ 1527678 h 1592835"/>
              <a:gd name="connsiteX97" fmla="*/ 1671119 w 9662615"/>
              <a:gd name="connsiteY97" fmla="*/ 1536701 h 1592835"/>
              <a:gd name="connsiteX98" fmla="*/ 1601337 w 9662615"/>
              <a:gd name="connsiteY98" fmla="*/ 1548552 h 1592835"/>
              <a:gd name="connsiteX99" fmla="*/ 1407755 w 9662615"/>
              <a:gd name="connsiteY99" fmla="*/ 1571444 h 1592835"/>
              <a:gd name="connsiteX100" fmla="*/ 1271994 w 9662615"/>
              <a:gd name="connsiteY100" fmla="*/ 1579471 h 1592835"/>
              <a:gd name="connsiteX101" fmla="*/ 1249226 w 9662615"/>
              <a:gd name="connsiteY101" fmla="*/ 1583140 h 1592835"/>
              <a:gd name="connsiteX102" fmla="*/ 1217719 w 9662615"/>
              <a:gd name="connsiteY102" fmla="*/ 1580863 h 1592835"/>
              <a:gd name="connsiteX103" fmla="*/ 1091432 w 9662615"/>
              <a:gd name="connsiteY103" fmla="*/ 1571003 h 1592835"/>
              <a:gd name="connsiteX104" fmla="*/ 992039 w 9662615"/>
              <a:gd name="connsiteY104" fmla="*/ 1556662 h 1592835"/>
              <a:gd name="connsiteX105" fmla="*/ 868264 w 9662615"/>
              <a:gd name="connsiteY105" fmla="*/ 1566392 h 1592835"/>
              <a:gd name="connsiteX106" fmla="*/ 792765 w 9662615"/>
              <a:gd name="connsiteY106" fmla="*/ 1563102 h 1592835"/>
              <a:gd name="connsiteX107" fmla="*/ 669055 w 9662615"/>
              <a:gd name="connsiteY107" fmla="*/ 1543638 h 1592835"/>
              <a:gd name="connsiteX108" fmla="*/ 506152 w 9662615"/>
              <a:gd name="connsiteY108" fmla="*/ 1549124 h 1592835"/>
              <a:gd name="connsiteX109" fmla="*/ 472797 w 9662615"/>
              <a:gd name="connsiteY109" fmla="*/ 1568904 h 1592835"/>
              <a:gd name="connsiteX110" fmla="*/ 427864 w 9662615"/>
              <a:gd name="connsiteY110" fmla="*/ 1580848 h 1592835"/>
              <a:gd name="connsiteX111" fmla="*/ 408381 w 9662615"/>
              <a:gd name="connsiteY111" fmla="*/ 1552940 h 1592835"/>
              <a:gd name="connsiteX112" fmla="*/ 267163 w 9662615"/>
              <a:gd name="connsiteY112" fmla="*/ 1531913 h 1592835"/>
              <a:gd name="connsiteX113" fmla="*/ 196644 w 9662615"/>
              <a:gd name="connsiteY113" fmla="*/ 1524565 h 1592835"/>
              <a:gd name="connsiteX114" fmla="*/ 86819 w 9662615"/>
              <a:gd name="connsiteY114" fmla="*/ 1519517 h 1592835"/>
              <a:gd name="connsiteX115" fmla="*/ 53369 w 9662615"/>
              <a:gd name="connsiteY115" fmla="*/ 1516853 h 1592835"/>
              <a:gd name="connsiteX116" fmla="*/ 2359 w 9662615"/>
              <a:gd name="connsiteY116" fmla="*/ 1515247 h 1592835"/>
              <a:gd name="connsiteX117" fmla="*/ 0 w 9662615"/>
              <a:gd name="connsiteY117" fmla="*/ 1514932 h 1592835"/>
              <a:gd name="connsiteX118" fmla="*/ 0 w 9662615"/>
              <a:gd name="connsiteY118" fmla="*/ 0 h 1592835"/>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565435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63775 w 9662615"/>
              <a:gd name="connsiteY55" fmla="*/ 1562633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64826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92226"/>
              <a:gd name="connsiteX1" fmla="*/ 9662615 w 9662615"/>
              <a:gd name="connsiteY1" fmla="*/ 0 h 1692226"/>
              <a:gd name="connsiteX2" fmla="*/ 9662615 w 9662615"/>
              <a:gd name="connsiteY2" fmla="*/ 1280346 h 1692226"/>
              <a:gd name="connsiteX3" fmla="*/ 9658420 w 9662615"/>
              <a:gd name="connsiteY3" fmla="*/ 1280106 h 1692226"/>
              <a:gd name="connsiteX4" fmla="*/ 9469546 w 9662615"/>
              <a:gd name="connsiteY4" fmla="*/ 1289837 h 1692226"/>
              <a:gd name="connsiteX5" fmla="*/ 9385895 w 9662615"/>
              <a:gd name="connsiteY5" fmla="*/ 1269203 h 1692226"/>
              <a:gd name="connsiteX6" fmla="*/ 9144767 w 9662615"/>
              <a:gd name="connsiteY6" fmla="*/ 1264120 h 1692226"/>
              <a:gd name="connsiteX7" fmla="*/ 8837252 w 9662615"/>
              <a:gd name="connsiteY7" fmla="*/ 1350515 h 1692226"/>
              <a:gd name="connsiteX8" fmla="*/ 8705466 w 9662615"/>
              <a:gd name="connsiteY8" fmla="*/ 1342419 h 1692226"/>
              <a:gd name="connsiteX9" fmla="*/ 8652221 w 9662615"/>
              <a:gd name="connsiteY9" fmla="*/ 1326906 h 1692226"/>
              <a:gd name="connsiteX10" fmla="*/ 8632312 w 9662615"/>
              <a:gd name="connsiteY10" fmla="*/ 1326025 h 1692226"/>
              <a:gd name="connsiteX11" fmla="*/ 8591582 w 9662615"/>
              <a:gd name="connsiteY11" fmla="*/ 1341666 h 1692226"/>
              <a:gd name="connsiteX12" fmla="*/ 8537336 w 9662615"/>
              <a:gd name="connsiteY12" fmla="*/ 1341684 h 1692226"/>
              <a:gd name="connsiteX13" fmla="*/ 8472508 w 9662615"/>
              <a:gd name="connsiteY13" fmla="*/ 1363109 h 1692226"/>
              <a:gd name="connsiteX14" fmla="*/ 8258477 w 9662615"/>
              <a:gd name="connsiteY14" fmla="*/ 1370666 h 1692226"/>
              <a:gd name="connsiteX15" fmla="*/ 8197961 w 9662615"/>
              <a:gd name="connsiteY15" fmla="*/ 1392804 h 1692226"/>
              <a:gd name="connsiteX16" fmla="*/ 8171196 w 9662615"/>
              <a:gd name="connsiteY16" fmla="*/ 1397216 h 1692226"/>
              <a:gd name="connsiteX17" fmla="*/ 8127667 w 9662615"/>
              <a:gd name="connsiteY17" fmla="*/ 1418254 h 1692226"/>
              <a:gd name="connsiteX18" fmla="*/ 7974579 w 9662615"/>
              <a:gd name="connsiteY18" fmla="*/ 1383439 h 1692226"/>
              <a:gd name="connsiteX19" fmla="*/ 7768351 w 9662615"/>
              <a:gd name="connsiteY19" fmla="*/ 1395051 h 1692226"/>
              <a:gd name="connsiteX20" fmla="*/ 7635985 w 9662615"/>
              <a:gd name="connsiteY20" fmla="*/ 1386363 h 1692226"/>
              <a:gd name="connsiteX21" fmla="*/ 7466069 w 9662615"/>
              <a:gd name="connsiteY21" fmla="*/ 1377654 h 1692226"/>
              <a:gd name="connsiteX22" fmla="*/ 7355642 w 9662615"/>
              <a:gd name="connsiteY22" fmla="*/ 1407761 h 1692226"/>
              <a:gd name="connsiteX23" fmla="*/ 7151610 w 9662615"/>
              <a:gd name="connsiteY23" fmla="*/ 1397856 h 1692226"/>
              <a:gd name="connsiteX24" fmla="*/ 7082147 w 9662615"/>
              <a:gd name="connsiteY24" fmla="*/ 1406113 h 1692226"/>
              <a:gd name="connsiteX25" fmla="*/ 7014958 w 9662615"/>
              <a:gd name="connsiteY25" fmla="*/ 1396883 h 1692226"/>
              <a:gd name="connsiteX26" fmla="*/ 6907567 w 9662615"/>
              <a:gd name="connsiteY26" fmla="*/ 1419149 h 1692226"/>
              <a:gd name="connsiteX27" fmla="*/ 6748428 w 9662615"/>
              <a:gd name="connsiteY27" fmla="*/ 1420308 h 1692226"/>
              <a:gd name="connsiteX28" fmla="*/ 6654257 w 9662615"/>
              <a:gd name="connsiteY28" fmla="*/ 1424143 h 1692226"/>
              <a:gd name="connsiteX29" fmla="*/ 6620123 w 9662615"/>
              <a:gd name="connsiteY29" fmla="*/ 1430535 h 1692226"/>
              <a:gd name="connsiteX30" fmla="*/ 6571355 w 9662615"/>
              <a:gd name="connsiteY30" fmla="*/ 1436144 h 1692226"/>
              <a:gd name="connsiteX31" fmla="*/ 6486557 w 9662615"/>
              <a:gd name="connsiteY31" fmla="*/ 1449861 h 1692226"/>
              <a:gd name="connsiteX32" fmla="*/ 6370419 w 9662615"/>
              <a:gd name="connsiteY32" fmla="*/ 1461649 h 1692226"/>
              <a:gd name="connsiteX33" fmla="*/ 6278839 w 9662615"/>
              <a:gd name="connsiteY33" fmla="*/ 1449160 h 1692226"/>
              <a:gd name="connsiteX34" fmla="*/ 6272455 w 9662615"/>
              <a:gd name="connsiteY34" fmla="*/ 1453191 h 1692226"/>
              <a:gd name="connsiteX35" fmla="*/ 6212659 w 9662615"/>
              <a:gd name="connsiteY35" fmla="*/ 1454850 h 1692226"/>
              <a:gd name="connsiteX36" fmla="*/ 6069317 w 9662615"/>
              <a:gd name="connsiteY36" fmla="*/ 1445838 h 1692226"/>
              <a:gd name="connsiteX37" fmla="*/ 5878477 w 9662615"/>
              <a:gd name="connsiteY37" fmla="*/ 1439180 h 1692226"/>
              <a:gd name="connsiteX38" fmla="*/ 5838387 w 9662615"/>
              <a:gd name="connsiteY38" fmla="*/ 1444679 h 1692226"/>
              <a:gd name="connsiteX39" fmla="*/ 5771136 w 9662615"/>
              <a:gd name="connsiteY39" fmla="*/ 1453639 h 1692226"/>
              <a:gd name="connsiteX40" fmla="*/ 5724081 w 9662615"/>
              <a:gd name="connsiteY40" fmla="*/ 1470431 h 1692226"/>
              <a:gd name="connsiteX41" fmla="*/ 5666577 w 9662615"/>
              <a:gd name="connsiteY41" fmla="*/ 1473921 h 1692226"/>
              <a:gd name="connsiteX42" fmla="*/ 5649068 w 9662615"/>
              <a:gd name="connsiteY42" fmla="*/ 1461676 h 1692226"/>
              <a:gd name="connsiteX43" fmla="*/ 5588902 w 9662615"/>
              <a:gd name="connsiteY43" fmla="*/ 1469647 h 1692226"/>
              <a:gd name="connsiteX44" fmla="*/ 5498090 w 9662615"/>
              <a:gd name="connsiteY44" fmla="*/ 1483173 h 1692226"/>
              <a:gd name="connsiteX45" fmla="*/ 5444641 w 9662615"/>
              <a:gd name="connsiteY45" fmla="*/ 1487602 h 1692226"/>
              <a:gd name="connsiteX46" fmla="*/ 5299812 w 9662615"/>
              <a:gd name="connsiteY46" fmla="*/ 1503362 h 1692226"/>
              <a:gd name="connsiteX47" fmla="*/ 5213947 w 9662615"/>
              <a:gd name="connsiteY47" fmla="*/ 1516637 h 1692226"/>
              <a:gd name="connsiteX48" fmla="*/ 5090342 w 9662615"/>
              <a:gd name="connsiteY48" fmla="*/ 1546680 h 1692226"/>
              <a:gd name="connsiteX49" fmla="*/ 5129812 w 9662615"/>
              <a:gd name="connsiteY49" fmla="*/ 1521277 h 1692226"/>
              <a:gd name="connsiteX50" fmla="*/ 5059484 w 9662615"/>
              <a:gd name="connsiteY50" fmla="*/ 1546802 h 1692226"/>
              <a:gd name="connsiteX51" fmla="*/ 5038524 w 9662615"/>
              <a:gd name="connsiteY51" fmla="*/ 1545675 h 1692226"/>
              <a:gd name="connsiteX52" fmla="*/ 5026564 w 9662615"/>
              <a:gd name="connsiteY52" fmla="*/ 1545376 h 1692226"/>
              <a:gd name="connsiteX53" fmla="*/ 4969433 w 9662615"/>
              <a:gd name="connsiteY53" fmla="*/ 1550865 h 1692226"/>
              <a:gd name="connsiteX54" fmla="*/ 4921303 w 9662615"/>
              <a:gd name="connsiteY54" fmla="*/ 1575379 h 1692226"/>
              <a:gd name="connsiteX55" fmla="*/ 4871726 w 9662615"/>
              <a:gd name="connsiteY55" fmla="*/ 1570584 h 1692226"/>
              <a:gd name="connsiteX56" fmla="*/ 4847242 w 9662615"/>
              <a:gd name="connsiteY56" fmla="*/ 1621094 h 1692226"/>
              <a:gd name="connsiteX57" fmla="*/ 4809131 w 9662615"/>
              <a:gd name="connsiteY57" fmla="*/ 1692226 h 1692226"/>
              <a:gd name="connsiteX58" fmla="*/ 4791466 w 9662615"/>
              <a:gd name="connsiteY58" fmla="*/ 1561324 h 1692226"/>
              <a:gd name="connsiteX59" fmla="*/ 4784247 w 9662615"/>
              <a:gd name="connsiteY59" fmla="*/ 1562342 h 1692226"/>
              <a:gd name="connsiteX60" fmla="*/ 4735334 w 9662615"/>
              <a:gd name="connsiteY60" fmla="*/ 1581778 h 1692226"/>
              <a:gd name="connsiteX61" fmla="*/ 4697562 w 9662615"/>
              <a:gd name="connsiteY61" fmla="*/ 1551206 h 1692226"/>
              <a:gd name="connsiteX62" fmla="*/ 4662664 w 9662615"/>
              <a:gd name="connsiteY62" fmla="*/ 1573162 h 1692226"/>
              <a:gd name="connsiteX63" fmla="*/ 4603028 w 9662615"/>
              <a:gd name="connsiteY63" fmla="*/ 1568821 h 1692226"/>
              <a:gd name="connsiteX64" fmla="*/ 4541612 w 9662615"/>
              <a:gd name="connsiteY64" fmla="*/ 1545262 h 1692226"/>
              <a:gd name="connsiteX65" fmla="*/ 4422155 w 9662615"/>
              <a:gd name="connsiteY65" fmla="*/ 1542059 h 1692226"/>
              <a:gd name="connsiteX66" fmla="*/ 4221826 w 9662615"/>
              <a:gd name="connsiteY66" fmla="*/ 1508923 h 1692226"/>
              <a:gd name="connsiteX67" fmla="*/ 4096601 w 9662615"/>
              <a:gd name="connsiteY67" fmla="*/ 1521563 h 1692226"/>
              <a:gd name="connsiteX68" fmla="*/ 3970635 w 9662615"/>
              <a:gd name="connsiteY68" fmla="*/ 1544815 h 1692226"/>
              <a:gd name="connsiteX69" fmla="*/ 3833906 w 9662615"/>
              <a:gd name="connsiteY69" fmla="*/ 1516637 h 1692226"/>
              <a:gd name="connsiteX70" fmla="*/ 3696258 w 9662615"/>
              <a:gd name="connsiteY70" fmla="*/ 1537563 h 1692226"/>
              <a:gd name="connsiteX71" fmla="*/ 3594070 w 9662615"/>
              <a:gd name="connsiteY71" fmla="*/ 1509422 h 1692226"/>
              <a:gd name="connsiteX72" fmla="*/ 3565233 w 9662615"/>
              <a:gd name="connsiteY72" fmla="*/ 1515122 h 1692226"/>
              <a:gd name="connsiteX73" fmla="*/ 3560267 w 9662615"/>
              <a:gd name="connsiteY73" fmla="*/ 1516288 h 1692226"/>
              <a:gd name="connsiteX74" fmla="*/ 3540258 w 9662615"/>
              <a:gd name="connsiteY74" fmla="*/ 1516976 h 1692226"/>
              <a:gd name="connsiteX75" fmla="*/ 3534780 w 9662615"/>
              <a:gd name="connsiteY75" fmla="*/ 1522141 h 1692226"/>
              <a:gd name="connsiteX76" fmla="*/ 3504783 w 9662615"/>
              <a:gd name="connsiteY76" fmla="*/ 1526739 h 1692226"/>
              <a:gd name="connsiteX77" fmla="*/ 3430805 w 9662615"/>
              <a:gd name="connsiteY77" fmla="*/ 1542521 h 1692226"/>
              <a:gd name="connsiteX78" fmla="*/ 3292707 w 9662615"/>
              <a:gd name="connsiteY78" fmla="*/ 1520490 h 1692226"/>
              <a:gd name="connsiteX79" fmla="*/ 3187872 w 9662615"/>
              <a:gd name="connsiteY79" fmla="*/ 1519991 h 1692226"/>
              <a:gd name="connsiteX80" fmla="*/ 3148026 w 9662615"/>
              <a:gd name="connsiteY80" fmla="*/ 1524777 h 1692226"/>
              <a:gd name="connsiteX81" fmla="*/ 3092394 w 9662615"/>
              <a:gd name="connsiteY81" fmla="*/ 1528115 h 1692226"/>
              <a:gd name="connsiteX82" fmla="*/ 2994200 w 9662615"/>
              <a:gd name="connsiteY82" fmla="*/ 1537857 h 1692226"/>
              <a:gd name="connsiteX83" fmla="*/ 2862301 w 9662615"/>
              <a:gd name="connsiteY83" fmla="*/ 1544250 h 1692226"/>
              <a:gd name="connsiteX84" fmla="*/ 2766335 w 9662615"/>
              <a:gd name="connsiteY84" fmla="*/ 1527662 h 1692226"/>
              <a:gd name="connsiteX85" fmla="*/ 2757836 w 9662615"/>
              <a:gd name="connsiteY85" fmla="*/ 1531371 h 1692226"/>
              <a:gd name="connsiteX86" fmla="*/ 2691555 w 9662615"/>
              <a:gd name="connsiteY86" fmla="*/ 1530283 h 1692226"/>
              <a:gd name="connsiteX87" fmla="*/ 2491676 w 9662615"/>
              <a:gd name="connsiteY87" fmla="*/ 1500859 h 1692226"/>
              <a:gd name="connsiteX88" fmla="*/ 2378036 w 9662615"/>
              <a:gd name="connsiteY88" fmla="*/ 1520645 h 1692226"/>
              <a:gd name="connsiteX89" fmla="*/ 2284269 w 9662615"/>
              <a:gd name="connsiteY89" fmla="*/ 1503068 h 1692226"/>
              <a:gd name="connsiteX90" fmla="*/ 2207104 w 9662615"/>
              <a:gd name="connsiteY90" fmla="*/ 1508888 h 1692226"/>
              <a:gd name="connsiteX91" fmla="*/ 2149226 w 9662615"/>
              <a:gd name="connsiteY91" fmla="*/ 1523409 h 1692226"/>
              <a:gd name="connsiteX92" fmla="*/ 2084783 w 9662615"/>
              <a:gd name="connsiteY92" fmla="*/ 1524245 h 1692226"/>
              <a:gd name="connsiteX93" fmla="*/ 2070075 w 9662615"/>
              <a:gd name="connsiteY93" fmla="*/ 1511285 h 1692226"/>
              <a:gd name="connsiteX94" fmla="*/ 2001057 w 9662615"/>
              <a:gd name="connsiteY94" fmla="*/ 1516449 h 1692226"/>
              <a:gd name="connsiteX95" fmla="*/ 1896330 w 9662615"/>
              <a:gd name="connsiteY95" fmla="*/ 1525725 h 1692226"/>
              <a:gd name="connsiteX96" fmla="*/ 1835994 w 9662615"/>
              <a:gd name="connsiteY96" fmla="*/ 1527678 h 1692226"/>
              <a:gd name="connsiteX97" fmla="*/ 1671119 w 9662615"/>
              <a:gd name="connsiteY97" fmla="*/ 1536701 h 1692226"/>
              <a:gd name="connsiteX98" fmla="*/ 1601337 w 9662615"/>
              <a:gd name="connsiteY98" fmla="*/ 1548552 h 1692226"/>
              <a:gd name="connsiteX99" fmla="*/ 1407755 w 9662615"/>
              <a:gd name="connsiteY99" fmla="*/ 1571444 h 1692226"/>
              <a:gd name="connsiteX100" fmla="*/ 1271994 w 9662615"/>
              <a:gd name="connsiteY100" fmla="*/ 1579471 h 1692226"/>
              <a:gd name="connsiteX101" fmla="*/ 1249226 w 9662615"/>
              <a:gd name="connsiteY101" fmla="*/ 1583140 h 1692226"/>
              <a:gd name="connsiteX102" fmla="*/ 1217719 w 9662615"/>
              <a:gd name="connsiteY102" fmla="*/ 1580863 h 1692226"/>
              <a:gd name="connsiteX103" fmla="*/ 1091432 w 9662615"/>
              <a:gd name="connsiteY103" fmla="*/ 1571003 h 1692226"/>
              <a:gd name="connsiteX104" fmla="*/ 992039 w 9662615"/>
              <a:gd name="connsiteY104" fmla="*/ 1556662 h 1692226"/>
              <a:gd name="connsiteX105" fmla="*/ 868264 w 9662615"/>
              <a:gd name="connsiteY105" fmla="*/ 1566392 h 1692226"/>
              <a:gd name="connsiteX106" fmla="*/ 792765 w 9662615"/>
              <a:gd name="connsiteY106" fmla="*/ 1563102 h 1692226"/>
              <a:gd name="connsiteX107" fmla="*/ 669055 w 9662615"/>
              <a:gd name="connsiteY107" fmla="*/ 1543638 h 1692226"/>
              <a:gd name="connsiteX108" fmla="*/ 506152 w 9662615"/>
              <a:gd name="connsiteY108" fmla="*/ 1549124 h 1692226"/>
              <a:gd name="connsiteX109" fmla="*/ 472797 w 9662615"/>
              <a:gd name="connsiteY109" fmla="*/ 1568904 h 1692226"/>
              <a:gd name="connsiteX110" fmla="*/ 427864 w 9662615"/>
              <a:gd name="connsiteY110" fmla="*/ 1580848 h 1692226"/>
              <a:gd name="connsiteX111" fmla="*/ 408381 w 9662615"/>
              <a:gd name="connsiteY111" fmla="*/ 1552940 h 1692226"/>
              <a:gd name="connsiteX112" fmla="*/ 267163 w 9662615"/>
              <a:gd name="connsiteY112" fmla="*/ 1531913 h 1692226"/>
              <a:gd name="connsiteX113" fmla="*/ 196644 w 9662615"/>
              <a:gd name="connsiteY113" fmla="*/ 1524565 h 1692226"/>
              <a:gd name="connsiteX114" fmla="*/ 86819 w 9662615"/>
              <a:gd name="connsiteY114" fmla="*/ 1519517 h 1692226"/>
              <a:gd name="connsiteX115" fmla="*/ 53369 w 9662615"/>
              <a:gd name="connsiteY115" fmla="*/ 1516853 h 1692226"/>
              <a:gd name="connsiteX116" fmla="*/ 2359 w 9662615"/>
              <a:gd name="connsiteY116" fmla="*/ 1515247 h 1692226"/>
              <a:gd name="connsiteX117" fmla="*/ 0 w 9662615"/>
              <a:gd name="connsiteY117" fmla="*/ 1514932 h 1692226"/>
              <a:gd name="connsiteX118" fmla="*/ 0 w 9662615"/>
              <a:gd name="connsiteY118" fmla="*/ 0 h 1692226"/>
              <a:gd name="connsiteX0" fmla="*/ 0 w 9662615"/>
              <a:gd name="connsiteY0" fmla="*/ 0 h 1621094"/>
              <a:gd name="connsiteX1" fmla="*/ 9662615 w 9662615"/>
              <a:gd name="connsiteY1" fmla="*/ 0 h 1621094"/>
              <a:gd name="connsiteX2" fmla="*/ 9662615 w 9662615"/>
              <a:gd name="connsiteY2" fmla="*/ 1280346 h 1621094"/>
              <a:gd name="connsiteX3" fmla="*/ 9658420 w 9662615"/>
              <a:gd name="connsiteY3" fmla="*/ 1280106 h 1621094"/>
              <a:gd name="connsiteX4" fmla="*/ 9469546 w 9662615"/>
              <a:gd name="connsiteY4" fmla="*/ 1289837 h 1621094"/>
              <a:gd name="connsiteX5" fmla="*/ 9385895 w 9662615"/>
              <a:gd name="connsiteY5" fmla="*/ 1269203 h 1621094"/>
              <a:gd name="connsiteX6" fmla="*/ 9144767 w 9662615"/>
              <a:gd name="connsiteY6" fmla="*/ 1264120 h 1621094"/>
              <a:gd name="connsiteX7" fmla="*/ 8837252 w 9662615"/>
              <a:gd name="connsiteY7" fmla="*/ 1350515 h 1621094"/>
              <a:gd name="connsiteX8" fmla="*/ 8705466 w 9662615"/>
              <a:gd name="connsiteY8" fmla="*/ 1342419 h 1621094"/>
              <a:gd name="connsiteX9" fmla="*/ 8652221 w 9662615"/>
              <a:gd name="connsiteY9" fmla="*/ 1326906 h 1621094"/>
              <a:gd name="connsiteX10" fmla="*/ 8632312 w 9662615"/>
              <a:gd name="connsiteY10" fmla="*/ 1326025 h 1621094"/>
              <a:gd name="connsiteX11" fmla="*/ 8591582 w 9662615"/>
              <a:gd name="connsiteY11" fmla="*/ 1341666 h 1621094"/>
              <a:gd name="connsiteX12" fmla="*/ 8537336 w 9662615"/>
              <a:gd name="connsiteY12" fmla="*/ 1341684 h 1621094"/>
              <a:gd name="connsiteX13" fmla="*/ 8472508 w 9662615"/>
              <a:gd name="connsiteY13" fmla="*/ 1363109 h 1621094"/>
              <a:gd name="connsiteX14" fmla="*/ 8258477 w 9662615"/>
              <a:gd name="connsiteY14" fmla="*/ 1370666 h 1621094"/>
              <a:gd name="connsiteX15" fmla="*/ 8197961 w 9662615"/>
              <a:gd name="connsiteY15" fmla="*/ 1392804 h 1621094"/>
              <a:gd name="connsiteX16" fmla="*/ 8171196 w 9662615"/>
              <a:gd name="connsiteY16" fmla="*/ 1397216 h 1621094"/>
              <a:gd name="connsiteX17" fmla="*/ 8127667 w 9662615"/>
              <a:gd name="connsiteY17" fmla="*/ 1418254 h 1621094"/>
              <a:gd name="connsiteX18" fmla="*/ 7974579 w 9662615"/>
              <a:gd name="connsiteY18" fmla="*/ 1383439 h 1621094"/>
              <a:gd name="connsiteX19" fmla="*/ 7768351 w 9662615"/>
              <a:gd name="connsiteY19" fmla="*/ 1395051 h 1621094"/>
              <a:gd name="connsiteX20" fmla="*/ 7635985 w 9662615"/>
              <a:gd name="connsiteY20" fmla="*/ 1386363 h 1621094"/>
              <a:gd name="connsiteX21" fmla="*/ 7466069 w 9662615"/>
              <a:gd name="connsiteY21" fmla="*/ 1377654 h 1621094"/>
              <a:gd name="connsiteX22" fmla="*/ 7355642 w 9662615"/>
              <a:gd name="connsiteY22" fmla="*/ 1407761 h 1621094"/>
              <a:gd name="connsiteX23" fmla="*/ 7151610 w 9662615"/>
              <a:gd name="connsiteY23" fmla="*/ 1397856 h 1621094"/>
              <a:gd name="connsiteX24" fmla="*/ 7082147 w 9662615"/>
              <a:gd name="connsiteY24" fmla="*/ 1406113 h 1621094"/>
              <a:gd name="connsiteX25" fmla="*/ 7014958 w 9662615"/>
              <a:gd name="connsiteY25" fmla="*/ 1396883 h 1621094"/>
              <a:gd name="connsiteX26" fmla="*/ 6907567 w 9662615"/>
              <a:gd name="connsiteY26" fmla="*/ 1419149 h 1621094"/>
              <a:gd name="connsiteX27" fmla="*/ 6748428 w 9662615"/>
              <a:gd name="connsiteY27" fmla="*/ 1420308 h 1621094"/>
              <a:gd name="connsiteX28" fmla="*/ 6654257 w 9662615"/>
              <a:gd name="connsiteY28" fmla="*/ 1424143 h 1621094"/>
              <a:gd name="connsiteX29" fmla="*/ 6620123 w 9662615"/>
              <a:gd name="connsiteY29" fmla="*/ 1430535 h 1621094"/>
              <a:gd name="connsiteX30" fmla="*/ 6571355 w 9662615"/>
              <a:gd name="connsiteY30" fmla="*/ 1436144 h 1621094"/>
              <a:gd name="connsiteX31" fmla="*/ 6486557 w 9662615"/>
              <a:gd name="connsiteY31" fmla="*/ 1449861 h 1621094"/>
              <a:gd name="connsiteX32" fmla="*/ 6370419 w 9662615"/>
              <a:gd name="connsiteY32" fmla="*/ 1461649 h 1621094"/>
              <a:gd name="connsiteX33" fmla="*/ 6278839 w 9662615"/>
              <a:gd name="connsiteY33" fmla="*/ 1449160 h 1621094"/>
              <a:gd name="connsiteX34" fmla="*/ 6272455 w 9662615"/>
              <a:gd name="connsiteY34" fmla="*/ 1453191 h 1621094"/>
              <a:gd name="connsiteX35" fmla="*/ 6212659 w 9662615"/>
              <a:gd name="connsiteY35" fmla="*/ 1454850 h 1621094"/>
              <a:gd name="connsiteX36" fmla="*/ 6069317 w 9662615"/>
              <a:gd name="connsiteY36" fmla="*/ 1445838 h 1621094"/>
              <a:gd name="connsiteX37" fmla="*/ 5878477 w 9662615"/>
              <a:gd name="connsiteY37" fmla="*/ 1439180 h 1621094"/>
              <a:gd name="connsiteX38" fmla="*/ 5838387 w 9662615"/>
              <a:gd name="connsiteY38" fmla="*/ 1444679 h 1621094"/>
              <a:gd name="connsiteX39" fmla="*/ 5771136 w 9662615"/>
              <a:gd name="connsiteY39" fmla="*/ 1453639 h 1621094"/>
              <a:gd name="connsiteX40" fmla="*/ 5724081 w 9662615"/>
              <a:gd name="connsiteY40" fmla="*/ 1470431 h 1621094"/>
              <a:gd name="connsiteX41" fmla="*/ 5666577 w 9662615"/>
              <a:gd name="connsiteY41" fmla="*/ 1473921 h 1621094"/>
              <a:gd name="connsiteX42" fmla="*/ 5649068 w 9662615"/>
              <a:gd name="connsiteY42" fmla="*/ 1461676 h 1621094"/>
              <a:gd name="connsiteX43" fmla="*/ 5588902 w 9662615"/>
              <a:gd name="connsiteY43" fmla="*/ 1469647 h 1621094"/>
              <a:gd name="connsiteX44" fmla="*/ 5498090 w 9662615"/>
              <a:gd name="connsiteY44" fmla="*/ 1483173 h 1621094"/>
              <a:gd name="connsiteX45" fmla="*/ 5444641 w 9662615"/>
              <a:gd name="connsiteY45" fmla="*/ 1487602 h 1621094"/>
              <a:gd name="connsiteX46" fmla="*/ 5299812 w 9662615"/>
              <a:gd name="connsiteY46" fmla="*/ 1503362 h 1621094"/>
              <a:gd name="connsiteX47" fmla="*/ 5213947 w 9662615"/>
              <a:gd name="connsiteY47" fmla="*/ 1516637 h 1621094"/>
              <a:gd name="connsiteX48" fmla="*/ 5090342 w 9662615"/>
              <a:gd name="connsiteY48" fmla="*/ 1546680 h 1621094"/>
              <a:gd name="connsiteX49" fmla="*/ 5129812 w 9662615"/>
              <a:gd name="connsiteY49" fmla="*/ 1521277 h 1621094"/>
              <a:gd name="connsiteX50" fmla="*/ 5059484 w 9662615"/>
              <a:gd name="connsiteY50" fmla="*/ 1546802 h 1621094"/>
              <a:gd name="connsiteX51" fmla="*/ 5038524 w 9662615"/>
              <a:gd name="connsiteY51" fmla="*/ 1545675 h 1621094"/>
              <a:gd name="connsiteX52" fmla="*/ 5026564 w 9662615"/>
              <a:gd name="connsiteY52" fmla="*/ 1545376 h 1621094"/>
              <a:gd name="connsiteX53" fmla="*/ 4969433 w 9662615"/>
              <a:gd name="connsiteY53" fmla="*/ 1550865 h 1621094"/>
              <a:gd name="connsiteX54" fmla="*/ 4921303 w 9662615"/>
              <a:gd name="connsiteY54" fmla="*/ 1575379 h 1621094"/>
              <a:gd name="connsiteX55" fmla="*/ 4871726 w 9662615"/>
              <a:gd name="connsiteY55" fmla="*/ 1570584 h 1621094"/>
              <a:gd name="connsiteX56" fmla="*/ 4847242 w 9662615"/>
              <a:gd name="connsiteY56" fmla="*/ 1621094 h 1621094"/>
              <a:gd name="connsiteX57" fmla="*/ 4821058 w 9662615"/>
              <a:gd name="connsiteY57" fmla="*/ 1553078 h 1621094"/>
              <a:gd name="connsiteX58" fmla="*/ 4791466 w 9662615"/>
              <a:gd name="connsiteY58" fmla="*/ 1561324 h 1621094"/>
              <a:gd name="connsiteX59" fmla="*/ 4784247 w 9662615"/>
              <a:gd name="connsiteY59" fmla="*/ 1562342 h 1621094"/>
              <a:gd name="connsiteX60" fmla="*/ 4735334 w 9662615"/>
              <a:gd name="connsiteY60" fmla="*/ 1581778 h 1621094"/>
              <a:gd name="connsiteX61" fmla="*/ 4697562 w 9662615"/>
              <a:gd name="connsiteY61" fmla="*/ 1551206 h 1621094"/>
              <a:gd name="connsiteX62" fmla="*/ 4662664 w 9662615"/>
              <a:gd name="connsiteY62" fmla="*/ 1573162 h 1621094"/>
              <a:gd name="connsiteX63" fmla="*/ 4603028 w 9662615"/>
              <a:gd name="connsiteY63" fmla="*/ 1568821 h 1621094"/>
              <a:gd name="connsiteX64" fmla="*/ 4541612 w 9662615"/>
              <a:gd name="connsiteY64" fmla="*/ 1545262 h 1621094"/>
              <a:gd name="connsiteX65" fmla="*/ 4422155 w 9662615"/>
              <a:gd name="connsiteY65" fmla="*/ 1542059 h 1621094"/>
              <a:gd name="connsiteX66" fmla="*/ 4221826 w 9662615"/>
              <a:gd name="connsiteY66" fmla="*/ 1508923 h 1621094"/>
              <a:gd name="connsiteX67" fmla="*/ 4096601 w 9662615"/>
              <a:gd name="connsiteY67" fmla="*/ 1521563 h 1621094"/>
              <a:gd name="connsiteX68" fmla="*/ 3970635 w 9662615"/>
              <a:gd name="connsiteY68" fmla="*/ 1544815 h 1621094"/>
              <a:gd name="connsiteX69" fmla="*/ 3833906 w 9662615"/>
              <a:gd name="connsiteY69" fmla="*/ 1516637 h 1621094"/>
              <a:gd name="connsiteX70" fmla="*/ 3696258 w 9662615"/>
              <a:gd name="connsiteY70" fmla="*/ 1537563 h 1621094"/>
              <a:gd name="connsiteX71" fmla="*/ 3594070 w 9662615"/>
              <a:gd name="connsiteY71" fmla="*/ 1509422 h 1621094"/>
              <a:gd name="connsiteX72" fmla="*/ 3565233 w 9662615"/>
              <a:gd name="connsiteY72" fmla="*/ 1515122 h 1621094"/>
              <a:gd name="connsiteX73" fmla="*/ 3560267 w 9662615"/>
              <a:gd name="connsiteY73" fmla="*/ 1516288 h 1621094"/>
              <a:gd name="connsiteX74" fmla="*/ 3540258 w 9662615"/>
              <a:gd name="connsiteY74" fmla="*/ 1516976 h 1621094"/>
              <a:gd name="connsiteX75" fmla="*/ 3534780 w 9662615"/>
              <a:gd name="connsiteY75" fmla="*/ 1522141 h 1621094"/>
              <a:gd name="connsiteX76" fmla="*/ 3504783 w 9662615"/>
              <a:gd name="connsiteY76" fmla="*/ 1526739 h 1621094"/>
              <a:gd name="connsiteX77" fmla="*/ 3430805 w 9662615"/>
              <a:gd name="connsiteY77" fmla="*/ 1542521 h 1621094"/>
              <a:gd name="connsiteX78" fmla="*/ 3292707 w 9662615"/>
              <a:gd name="connsiteY78" fmla="*/ 1520490 h 1621094"/>
              <a:gd name="connsiteX79" fmla="*/ 3187872 w 9662615"/>
              <a:gd name="connsiteY79" fmla="*/ 1519991 h 1621094"/>
              <a:gd name="connsiteX80" fmla="*/ 3148026 w 9662615"/>
              <a:gd name="connsiteY80" fmla="*/ 1524777 h 1621094"/>
              <a:gd name="connsiteX81" fmla="*/ 3092394 w 9662615"/>
              <a:gd name="connsiteY81" fmla="*/ 1528115 h 1621094"/>
              <a:gd name="connsiteX82" fmla="*/ 2994200 w 9662615"/>
              <a:gd name="connsiteY82" fmla="*/ 1537857 h 1621094"/>
              <a:gd name="connsiteX83" fmla="*/ 2862301 w 9662615"/>
              <a:gd name="connsiteY83" fmla="*/ 1544250 h 1621094"/>
              <a:gd name="connsiteX84" fmla="*/ 2766335 w 9662615"/>
              <a:gd name="connsiteY84" fmla="*/ 1527662 h 1621094"/>
              <a:gd name="connsiteX85" fmla="*/ 2757836 w 9662615"/>
              <a:gd name="connsiteY85" fmla="*/ 1531371 h 1621094"/>
              <a:gd name="connsiteX86" fmla="*/ 2691555 w 9662615"/>
              <a:gd name="connsiteY86" fmla="*/ 1530283 h 1621094"/>
              <a:gd name="connsiteX87" fmla="*/ 2491676 w 9662615"/>
              <a:gd name="connsiteY87" fmla="*/ 1500859 h 1621094"/>
              <a:gd name="connsiteX88" fmla="*/ 2378036 w 9662615"/>
              <a:gd name="connsiteY88" fmla="*/ 1520645 h 1621094"/>
              <a:gd name="connsiteX89" fmla="*/ 2284269 w 9662615"/>
              <a:gd name="connsiteY89" fmla="*/ 1503068 h 1621094"/>
              <a:gd name="connsiteX90" fmla="*/ 2207104 w 9662615"/>
              <a:gd name="connsiteY90" fmla="*/ 1508888 h 1621094"/>
              <a:gd name="connsiteX91" fmla="*/ 2149226 w 9662615"/>
              <a:gd name="connsiteY91" fmla="*/ 1523409 h 1621094"/>
              <a:gd name="connsiteX92" fmla="*/ 2084783 w 9662615"/>
              <a:gd name="connsiteY92" fmla="*/ 1524245 h 1621094"/>
              <a:gd name="connsiteX93" fmla="*/ 2070075 w 9662615"/>
              <a:gd name="connsiteY93" fmla="*/ 1511285 h 1621094"/>
              <a:gd name="connsiteX94" fmla="*/ 2001057 w 9662615"/>
              <a:gd name="connsiteY94" fmla="*/ 1516449 h 1621094"/>
              <a:gd name="connsiteX95" fmla="*/ 1896330 w 9662615"/>
              <a:gd name="connsiteY95" fmla="*/ 1525725 h 1621094"/>
              <a:gd name="connsiteX96" fmla="*/ 1835994 w 9662615"/>
              <a:gd name="connsiteY96" fmla="*/ 1527678 h 1621094"/>
              <a:gd name="connsiteX97" fmla="*/ 1671119 w 9662615"/>
              <a:gd name="connsiteY97" fmla="*/ 1536701 h 1621094"/>
              <a:gd name="connsiteX98" fmla="*/ 1601337 w 9662615"/>
              <a:gd name="connsiteY98" fmla="*/ 1548552 h 1621094"/>
              <a:gd name="connsiteX99" fmla="*/ 1407755 w 9662615"/>
              <a:gd name="connsiteY99" fmla="*/ 1571444 h 1621094"/>
              <a:gd name="connsiteX100" fmla="*/ 1271994 w 9662615"/>
              <a:gd name="connsiteY100" fmla="*/ 1579471 h 1621094"/>
              <a:gd name="connsiteX101" fmla="*/ 1249226 w 9662615"/>
              <a:gd name="connsiteY101" fmla="*/ 1583140 h 1621094"/>
              <a:gd name="connsiteX102" fmla="*/ 1217719 w 9662615"/>
              <a:gd name="connsiteY102" fmla="*/ 1580863 h 1621094"/>
              <a:gd name="connsiteX103" fmla="*/ 1091432 w 9662615"/>
              <a:gd name="connsiteY103" fmla="*/ 1571003 h 1621094"/>
              <a:gd name="connsiteX104" fmla="*/ 992039 w 9662615"/>
              <a:gd name="connsiteY104" fmla="*/ 1556662 h 1621094"/>
              <a:gd name="connsiteX105" fmla="*/ 868264 w 9662615"/>
              <a:gd name="connsiteY105" fmla="*/ 1566392 h 1621094"/>
              <a:gd name="connsiteX106" fmla="*/ 792765 w 9662615"/>
              <a:gd name="connsiteY106" fmla="*/ 1563102 h 1621094"/>
              <a:gd name="connsiteX107" fmla="*/ 669055 w 9662615"/>
              <a:gd name="connsiteY107" fmla="*/ 1543638 h 1621094"/>
              <a:gd name="connsiteX108" fmla="*/ 506152 w 9662615"/>
              <a:gd name="connsiteY108" fmla="*/ 1549124 h 1621094"/>
              <a:gd name="connsiteX109" fmla="*/ 472797 w 9662615"/>
              <a:gd name="connsiteY109" fmla="*/ 1568904 h 1621094"/>
              <a:gd name="connsiteX110" fmla="*/ 427864 w 9662615"/>
              <a:gd name="connsiteY110" fmla="*/ 1580848 h 1621094"/>
              <a:gd name="connsiteX111" fmla="*/ 408381 w 9662615"/>
              <a:gd name="connsiteY111" fmla="*/ 1552940 h 1621094"/>
              <a:gd name="connsiteX112" fmla="*/ 267163 w 9662615"/>
              <a:gd name="connsiteY112" fmla="*/ 1531913 h 1621094"/>
              <a:gd name="connsiteX113" fmla="*/ 196644 w 9662615"/>
              <a:gd name="connsiteY113" fmla="*/ 1524565 h 1621094"/>
              <a:gd name="connsiteX114" fmla="*/ 86819 w 9662615"/>
              <a:gd name="connsiteY114" fmla="*/ 1519517 h 1621094"/>
              <a:gd name="connsiteX115" fmla="*/ 53369 w 9662615"/>
              <a:gd name="connsiteY115" fmla="*/ 1516853 h 1621094"/>
              <a:gd name="connsiteX116" fmla="*/ 2359 w 9662615"/>
              <a:gd name="connsiteY116" fmla="*/ 1515247 h 1621094"/>
              <a:gd name="connsiteX117" fmla="*/ 0 w 9662615"/>
              <a:gd name="connsiteY117" fmla="*/ 1514932 h 1621094"/>
              <a:gd name="connsiteX118" fmla="*/ 0 w 9662615"/>
              <a:gd name="connsiteY118" fmla="*/ 0 h 1621094"/>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1303 w 9662615"/>
              <a:gd name="connsiteY54" fmla="*/ 1575379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5334 w 9662615"/>
              <a:gd name="connsiteY60" fmla="*/ 158177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7680"/>
              <a:gd name="connsiteX1" fmla="*/ 9662615 w 9662615"/>
              <a:gd name="connsiteY1" fmla="*/ 0 h 1597680"/>
              <a:gd name="connsiteX2" fmla="*/ 9662615 w 9662615"/>
              <a:gd name="connsiteY2" fmla="*/ 1280346 h 1597680"/>
              <a:gd name="connsiteX3" fmla="*/ 9658420 w 9662615"/>
              <a:gd name="connsiteY3" fmla="*/ 1280106 h 1597680"/>
              <a:gd name="connsiteX4" fmla="*/ 9469546 w 9662615"/>
              <a:gd name="connsiteY4" fmla="*/ 1289837 h 1597680"/>
              <a:gd name="connsiteX5" fmla="*/ 9385895 w 9662615"/>
              <a:gd name="connsiteY5" fmla="*/ 1269203 h 1597680"/>
              <a:gd name="connsiteX6" fmla="*/ 9144767 w 9662615"/>
              <a:gd name="connsiteY6" fmla="*/ 1264120 h 1597680"/>
              <a:gd name="connsiteX7" fmla="*/ 8837252 w 9662615"/>
              <a:gd name="connsiteY7" fmla="*/ 1350515 h 1597680"/>
              <a:gd name="connsiteX8" fmla="*/ 8705466 w 9662615"/>
              <a:gd name="connsiteY8" fmla="*/ 1342419 h 1597680"/>
              <a:gd name="connsiteX9" fmla="*/ 8652221 w 9662615"/>
              <a:gd name="connsiteY9" fmla="*/ 1326906 h 1597680"/>
              <a:gd name="connsiteX10" fmla="*/ 8632312 w 9662615"/>
              <a:gd name="connsiteY10" fmla="*/ 1326025 h 1597680"/>
              <a:gd name="connsiteX11" fmla="*/ 8591582 w 9662615"/>
              <a:gd name="connsiteY11" fmla="*/ 1341666 h 1597680"/>
              <a:gd name="connsiteX12" fmla="*/ 8537336 w 9662615"/>
              <a:gd name="connsiteY12" fmla="*/ 1341684 h 1597680"/>
              <a:gd name="connsiteX13" fmla="*/ 8472508 w 9662615"/>
              <a:gd name="connsiteY13" fmla="*/ 1363109 h 1597680"/>
              <a:gd name="connsiteX14" fmla="*/ 8258477 w 9662615"/>
              <a:gd name="connsiteY14" fmla="*/ 1370666 h 1597680"/>
              <a:gd name="connsiteX15" fmla="*/ 8197961 w 9662615"/>
              <a:gd name="connsiteY15" fmla="*/ 1392804 h 1597680"/>
              <a:gd name="connsiteX16" fmla="*/ 8171196 w 9662615"/>
              <a:gd name="connsiteY16" fmla="*/ 1397216 h 1597680"/>
              <a:gd name="connsiteX17" fmla="*/ 8127667 w 9662615"/>
              <a:gd name="connsiteY17" fmla="*/ 1418254 h 1597680"/>
              <a:gd name="connsiteX18" fmla="*/ 7974579 w 9662615"/>
              <a:gd name="connsiteY18" fmla="*/ 1383439 h 1597680"/>
              <a:gd name="connsiteX19" fmla="*/ 7768351 w 9662615"/>
              <a:gd name="connsiteY19" fmla="*/ 1395051 h 1597680"/>
              <a:gd name="connsiteX20" fmla="*/ 7635985 w 9662615"/>
              <a:gd name="connsiteY20" fmla="*/ 1386363 h 1597680"/>
              <a:gd name="connsiteX21" fmla="*/ 7466069 w 9662615"/>
              <a:gd name="connsiteY21" fmla="*/ 1377654 h 1597680"/>
              <a:gd name="connsiteX22" fmla="*/ 7355642 w 9662615"/>
              <a:gd name="connsiteY22" fmla="*/ 1407761 h 1597680"/>
              <a:gd name="connsiteX23" fmla="*/ 7151610 w 9662615"/>
              <a:gd name="connsiteY23" fmla="*/ 1397856 h 1597680"/>
              <a:gd name="connsiteX24" fmla="*/ 7082147 w 9662615"/>
              <a:gd name="connsiteY24" fmla="*/ 1406113 h 1597680"/>
              <a:gd name="connsiteX25" fmla="*/ 7014958 w 9662615"/>
              <a:gd name="connsiteY25" fmla="*/ 1396883 h 1597680"/>
              <a:gd name="connsiteX26" fmla="*/ 6907567 w 9662615"/>
              <a:gd name="connsiteY26" fmla="*/ 1419149 h 1597680"/>
              <a:gd name="connsiteX27" fmla="*/ 6748428 w 9662615"/>
              <a:gd name="connsiteY27" fmla="*/ 1420308 h 1597680"/>
              <a:gd name="connsiteX28" fmla="*/ 6654257 w 9662615"/>
              <a:gd name="connsiteY28" fmla="*/ 1424143 h 1597680"/>
              <a:gd name="connsiteX29" fmla="*/ 6620123 w 9662615"/>
              <a:gd name="connsiteY29" fmla="*/ 1430535 h 1597680"/>
              <a:gd name="connsiteX30" fmla="*/ 6571355 w 9662615"/>
              <a:gd name="connsiteY30" fmla="*/ 1436144 h 1597680"/>
              <a:gd name="connsiteX31" fmla="*/ 6486557 w 9662615"/>
              <a:gd name="connsiteY31" fmla="*/ 1449861 h 1597680"/>
              <a:gd name="connsiteX32" fmla="*/ 6370419 w 9662615"/>
              <a:gd name="connsiteY32" fmla="*/ 1461649 h 1597680"/>
              <a:gd name="connsiteX33" fmla="*/ 6278839 w 9662615"/>
              <a:gd name="connsiteY33" fmla="*/ 1449160 h 1597680"/>
              <a:gd name="connsiteX34" fmla="*/ 6272455 w 9662615"/>
              <a:gd name="connsiteY34" fmla="*/ 1453191 h 1597680"/>
              <a:gd name="connsiteX35" fmla="*/ 6212659 w 9662615"/>
              <a:gd name="connsiteY35" fmla="*/ 1454850 h 1597680"/>
              <a:gd name="connsiteX36" fmla="*/ 6069317 w 9662615"/>
              <a:gd name="connsiteY36" fmla="*/ 1445838 h 1597680"/>
              <a:gd name="connsiteX37" fmla="*/ 5878477 w 9662615"/>
              <a:gd name="connsiteY37" fmla="*/ 1439180 h 1597680"/>
              <a:gd name="connsiteX38" fmla="*/ 5838387 w 9662615"/>
              <a:gd name="connsiteY38" fmla="*/ 1444679 h 1597680"/>
              <a:gd name="connsiteX39" fmla="*/ 5771136 w 9662615"/>
              <a:gd name="connsiteY39" fmla="*/ 1453639 h 1597680"/>
              <a:gd name="connsiteX40" fmla="*/ 5724081 w 9662615"/>
              <a:gd name="connsiteY40" fmla="*/ 1470431 h 1597680"/>
              <a:gd name="connsiteX41" fmla="*/ 5666577 w 9662615"/>
              <a:gd name="connsiteY41" fmla="*/ 1473921 h 1597680"/>
              <a:gd name="connsiteX42" fmla="*/ 5649068 w 9662615"/>
              <a:gd name="connsiteY42" fmla="*/ 1461676 h 1597680"/>
              <a:gd name="connsiteX43" fmla="*/ 5588902 w 9662615"/>
              <a:gd name="connsiteY43" fmla="*/ 1469647 h 1597680"/>
              <a:gd name="connsiteX44" fmla="*/ 5498090 w 9662615"/>
              <a:gd name="connsiteY44" fmla="*/ 1483173 h 1597680"/>
              <a:gd name="connsiteX45" fmla="*/ 5444641 w 9662615"/>
              <a:gd name="connsiteY45" fmla="*/ 1487602 h 1597680"/>
              <a:gd name="connsiteX46" fmla="*/ 5299812 w 9662615"/>
              <a:gd name="connsiteY46" fmla="*/ 1503362 h 1597680"/>
              <a:gd name="connsiteX47" fmla="*/ 5213947 w 9662615"/>
              <a:gd name="connsiteY47" fmla="*/ 1516637 h 1597680"/>
              <a:gd name="connsiteX48" fmla="*/ 5090342 w 9662615"/>
              <a:gd name="connsiteY48" fmla="*/ 1546680 h 1597680"/>
              <a:gd name="connsiteX49" fmla="*/ 5129812 w 9662615"/>
              <a:gd name="connsiteY49" fmla="*/ 1521277 h 1597680"/>
              <a:gd name="connsiteX50" fmla="*/ 5059484 w 9662615"/>
              <a:gd name="connsiteY50" fmla="*/ 1546802 h 1597680"/>
              <a:gd name="connsiteX51" fmla="*/ 5038524 w 9662615"/>
              <a:gd name="connsiteY51" fmla="*/ 1545675 h 1597680"/>
              <a:gd name="connsiteX52" fmla="*/ 5026564 w 9662615"/>
              <a:gd name="connsiteY52" fmla="*/ 1545376 h 1597680"/>
              <a:gd name="connsiteX53" fmla="*/ 4969433 w 9662615"/>
              <a:gd name="connsiteY53" fmla="*/ 1550865 h 1597680"/>
              <a:gd name="connsiteX54" fmla="*/ 4929254 w 9662615"/>
              <a:gd name="connsiteY54" fmla="*/ 1563452 h 1597680"/>
              <a:gd name="connsiteX55" fmla="*/ 4871726 w 9662615"/>
              <a:gd name="connsiteY55" fmla="*/ 1570584 h 1597680"/>
              <a:gd name="connsiteX56" fmla="*/ 4843267 w 9662615"/>
              <a:gd name="connsiteY56" fmla="*/ 1561459 h 1597680"/>
              <a:gd name="connsiteX57" fmla="*/ 4821058 w 9662615"/>
              <a:gd name="connsiteY57" fmla="*/ 1553078 h 1597680"/>
              <a:gd name="connsiteX58" fmla="*/ 4791466 w 9662615"/>
              <a:gd name="connsiteY58" fmla="*/ 1561324 h 1597680"/>
              <a:gd name="connsiteX59" fmla="*/ 4784247 w 9662615"/>
              <a:gd name="connsiteY59" fmla="*/ 1562342 h 1597680"/>
              <a:gd name="connsiteX60" fmla="*/ 4743285 w 9662615"/>
              <a:gd name="connsiteY60" fmla="*/ 1597680 h 1597680"/>
              <a:gd name="connsiteX61" fmla="*/ 4697562 w 9662615"/>
              <a:gd name="connsiteY61" fmla="*/ 1551206 h 1597680"/>
              <a:gd name="connsiteX62" fmla="*/ 4662664 w 9662615"/>
              <a:gd name="connsiteY62" fmla="*/ 1573162 h 1597680"/>
              <a:gd name="connsiteX63" fmla="*/ 4603028 w 9662615"/>
              <a:gd name="connsiteY63" fmla="*/ 1568821 h 1597680"/>
              <a:gd name="connsiteX64" fmla="*/ 4541612 w 9662615"/>
              <a:gd name="connsiteY64" fmla="*/ 1545262 h 1597680"/>
              <a:gd name="connsiteX65" fmla="*/ 4422155 w 9662615"/>
              <a:gd name="connsiteY65" fmla="*/ 1542059 h 1597680"/>
              <a:gd name="connsiteX66" fmla="*/ 4221826 w 9662615"/>
              <a:gd name="connsiteY66" fmla="*/ 1508923 h 1597680"/>
              <a:gd name="connsiteX67" fmla="*/ 4096601 w 9662615"/>
              <a:gd name="connsiteY67" fmla="*/ 1521563 h 1597680"/>
              <a:gd name="connsiteX68" fmla="*/ 3970635 w 9662615"/>
              <a:gd name="connsiteY68" fmla="*/ 1544815 h 1597680"/>
              <a:gd name="connsiteX69" fmla="*/ 3833906 w 9662615"/>
              <a:gd name="connsiteY69" fmla="*/ 1516637 h 1597680"/>
              <a:gd name="connsiteX70" fmla="*/ 3696258 w 9662615"/>
              <a:gd name="connsiteY70" fmla="*/ 1537563 h 1597680"/>
              <a:gd name="connsiteX71" fmla="*/ 3594070 w 9662615"/>
              <a:gd name="connsiteY71" fmla="*/ 1509422 h 1597680"/>
              <a:gd name="connsiteX72" fmla="*/ 3565233 w 9662615"/>
              <a:gd name="connsiteY72" fmla="*/ 1515122 h 1597680"/>
              <a:gd name="connsiteX73" fmla="*/ 3560267 w 9662615"/>
              <a:gd name="connsiteY73" fmla="*/ 1516288 h 1597680"/>
              <a:gd name="connsiteX74" fmla="*/ 3540258 w 9662615"/>
              <a:gd name="connsiteY74" fmla="*/ 1516976 h 1597680"/>
              <a:gd name="connsiteX75" fmla="*/ 3534780 w 9662615"/>
              <a:gd name="connsiteY75" fmla="*/ 1522141 h 1597680"/>
              <a:gd name="connsiteX76" fmla="*/ 3504783 w 9662615"/>
              <a:gd name="connsiteY76" fmla="*/ 1526739 h 1597680"/>
              <a:gd name="connsiteX77" fmla="*/ 3430805 w 9662615"/>
              <a:gd name="connsiteY77" fmla="*/ 1542521 h 1597680"/>
              <a:gd name="connsiteX78" fmla="*/ 3292707 w 9662615"/>
              <a:gd name="connsiteY78" fmla="*/ 1520490 h 1597680"/>
              <a:gd name="connsiteX79" fmla="*/ 3187872 w 9662615"/>
              <a:gd name="connsiteY79" fmla="*/ 1519991 h 1597680"/>
              <a:gd name="connsiteX80" fmla="*/ 3148026 w 9662615"/>
              <a:gd name="connsiteY80" fmla="*/ 1524777 h 1597680"/>
              <a:gd name="connsiteX81" fmla="*/ 3092394 w 9662615"/>
              <a:gd name="connsiteY81" fmla="*/ 1528115 h 1597680"/>
              <a:gd name="connsiteX82" fmla="*/ 2994200 w 9662615"/>
              <a:gd name="connsiteY82" fmla="*/ 1537857 h 1597680"/>
              <a:gd name="connsiteX83" fmla="*/ 2862301 w 9662615"/>
              <a:gd name="connsiteY83" fmla="*/ 1544250 h 1597680"/>
              <a:gd name="connsiteX84" fmla="*/ 2766335 w 9662615"/>
              <a:gd name="connsiteY84" fmla="*/ 1527662 h 1597680"/>
              <a:gd name="connsiteX85" fmla="*/ 2757836 w 9662615"/>
              <a:gd name="connsiteY85" fmla="*/ 1531371 h 1597680"/>
              <a:gd name="connsiteX86" fmla="*/ 2691555 w 9662615"/>
              <a:gd name="connsiteY86" fmla="*/ 1530283 h 1597680"/>
              <a:gd name="connsiteX87" fmla="*/ 2491676 w 9662615"/>
              <a:gd name="connsiteY87" fmla="*/ 1500859 h 1597680"/>
              <a:gd name="connsiteX88" fmla="*/ 2378036 w 9662615"/>
              <a:gd name="connsiteY88" fmla="*/ 1520645 h 1597680"/>
              <a:gd name="connsiteX89" fmla="*/ 2284269 w 9662615"/>
              <a:gd name="connsiteY89" fmla="*/ 1503068 h 1597680"/>
              <a:gd name="connsiteX90" fmla="*/ 2207104 w 9662615"/>
              <a:gd name="connsiteY90" fmla="*/ 1508888 h 1597680"/>
              <a:gd name="connsiteX91" fmla="*/ 2149226 w 9662615"/>
              <a:gd name="connsiteY91" fmla="*/ 1523409 h 1597680"/>
              <a:gd name="connsiteX92" fmla="*/ 2084783 w 9662615"/>
              <a:gd name="connsiteY92" fmla="*/ 1524245 h 1597680"/>
              <a:gd name="connsiteX93" fmla="*/ 2070075 w 9662615"/>
              <a:gd name="connsiteY93" fmla="*/ 1511285 h 1597680"/>
              <a:gd name="connsiteX94" fmla="*/ 2001057 w 9662615"/>
              <a:gd name="connsiteY94" fmla="*/ 1516449 h 1597680"/>
              <a:gd name="connsiteX95" fmla="*/ 1896330 w 9662615"/>
              <a:gd name="connsiteY95" fmla="*/ 1525725 h 1597680"/>
              <a:gd name="connsiteX96" fmla="*/ 1835994 w 9662615"/>
              <a:gd name="connsiteY96" fmla="*/ 1527678 h 1597680"/>
              <a:gd name="connsiteX97" fmla="*/ 1671119 w 9662615"/>
              <a:gd name="connsiteY97" fmla="*/ 1536701 h 1597680"/>
              <a:gd name="connsiteX98" fmla="*/ 1601337 w 9662615"/>
              <a:gd name="connsiteY98" fmla="*/ 1548552 h 1597680"/>
              <a:gd name="connsiteX99" fmla="*/ 1407755 w 9662615"/>
              <a:gd name="connsiteY99" fmla="*/ 1571444 h 1597680"/>
              <a:gd name="connsiteX100" fmla="*/ 1271994 w 9662615"/>
              <a:gd name="connsiteY100" fmla="*/ 1579471 h 1597680"/>
              <a:gd name="connsiteX101" fmla="*/ 1249226 w 9662615"/>
              <a:gd name="connsiteY101" fmla="*/ 1583140 h 1597680"/>
              <a:gd name="connsiteX102" fmla="*/ 1217719 w 9662615"/>
              <a:gd name="connsiteY102" fmla="*/ 1580863 h 1597680"/>
              <a:gd name="connsiteX103" fmla="*/ 1091432 w 9662615"/>
              <a:gd name="connsiteY103" fmla="*/ 1571003 h 1597680"/>
              <a:gd name="connsiteX104" fmla="*/ 992039 w 9662615"/>
              <a:gd name="connsiteY104" fmla="*/ 1556662 h 1597680"/>
              <a:gd name="connsiteX105" fmla="*/ 868264 w 9662615"/>
              <a:gd name="connsiteY105" fmla="*/ 1566392 h 1597680"/>
              <a:gd name="connsiteX106" fmla="*/ 792765 w 9662615"/>
              <a:gd name="connsiteY106" fmla="*/ 1563102 h 1597680"/>
              <a:gd name="connsiteX107" fmla="*/ 669055 w 9662615"/>
              <a:gd name="connsiteY107" fmla="*/ 1543638 h 1597680"/>
              <a:gd name="connsiteX108" fmla="*/ 506152 w 9662615"/>
              <a:gd name="connsiteY108" fmla="*/ 1549124 h 1597680"/>
              <a:gd name="connsiteX109" fmla="*/ 472797 w 9662615"/>
              <a:gd name="connsiteY109" fmla="*/ 1568904 h 1597680"/>
              <a:gd name="connsiteX110" fmla="*/ 427864 w 9662615"/>
              <a:gd name="connsiteY110" fmla="*/ 1580848 h 1597680"/>
              <a:gd name="connsiteX111" fmla="*/ 408381 w 9662615"/>
              <a:gd name="connsiteY111" fmla="*/ 1552940 h 1597680"/>
              <a:gd name="connsiteX112" fmla="*/ 267163 w 9662615"/>
              <a:gd name="connsiteY112" fmla="*/ 1531913 h 1597680"/>
              <a:gd name="connsiteX113" fmla="*/ 196644 w 9662615"/>
              <a:gd name="connsiteY113" fmla="*/ 1524565 h 1597680"/>
              <a:gd name="connsiteX114" fmla="*/ 86819 w 9662615"/>
              <a:gd name="connsiteY114" fmla="*/ 1519517 h 1597680"/>
              <a:gd name="connsiteX115" fmla="*/ 53369 w 9662615"/>
              <a:gd name="connsiteY115" fmla="*/ 1516853 h 1597680"/>
              <a:gd name="connsiteX116" fmla="*/ 2359 w 9662615"/>
              <a:gd name="connsiteY116" fmla="*/ 1515247 h 1597680"/>
              <a:gd name="connsiteX117" fmla="*/ 0 w 9662615"/>
              <a:gd name="connsiteY117" fmla="*/ 1514932 h 1597680"/>
              <a:gd name="connsiteX118" fmla="*/ 0 w 9662615"/>
              <a:gd name="connsiteY118" fmla="*/ 0 h 1597680"/>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603753"/>
              <a:gd name="connsiteX1" fmla="*/ 9662615 w 9662615"/>
              <a:gd name="connsiteY1" fmla="*/ 0 h 1603753"/>
              <a:gd name="connsiteX2" fmla="*/ 9662615 w 9662615"/>
              <a:gd name="connsiteY2" fmla="*/ 1280346 h 1603753"/>
              <a:gd name="connsiteX3" fmla="*/ 9658420 w 9662615"/>
              <a:gd name="connsiteY3" fmla="*/ 1280106 h 1603753"/>
              <a:gd name="connsiteX4" fmla="*/ 9469546 w 9662615"/>
              <a:gd name="connsiteY4" fmla="*/ 1289837 h 1603753"/>
              <a:gd name="connsiteX5" fmla="*/ 9385895 w 9662615"/>
              <a:gd name="connsiteY5" fmla="*/ 1269203 h 1603753"/>
              <a:gd name="connsiteX6" fmla="*/ 9144767 w 9662615"/>
              <a:gd name="connsiteY6" fmla="*/ 1264120 h 1603753"/>
              <a:gd name="connsiteX7" fmla="*/ 8837252 w 9662615"/>
              <a:gd name="connsiteY7" fmla="*/ 1350515 h 1603753"/>
              <a:gd name="connsiteX8" fmla="*/ 8705466 w 9662615"/>
              <a:gd name="connsiteY8" fmla="*/ 1342419 h 1603753"/>
              <a:gd name="connsiteX9" fmla="*/ 8652221 w 9662615"/>
              <a:gd name="connsiteY9" fmla="*/ 1326906 h 1603753"/>
              <a:gd name="connsiteX10" fmla="*/ 8632312 w 9662615"/>
              <a:gd name="connsiteY10" fmla="*/ 1326025 h 1603753"/>
              <a:gd name="connsiteX11" fmla="*/ 8591582 w 9662615"/>
              <a:gd name="connsiteY11" fmla="*/ 1341666 h 1603753"/>
              <a:gd name="connsiteX12" fmla="*/ 8537336 w 9662615"/>
              <a:gd name="connsiteY12" fmla="*/ 1341684 h 1603753"/>
              <a:gd name="connsiteX13" fmla="*/ 8472508 w 9662615"/>
              <a:gd name="connsiteY13" fmla="*/ 1363109 h 1603753"/>
              <a:gd name="connsiteX14" fmla="*/ 8258477 w 9662615"/>
              <a:gd name="connsiteY14" fmla="*/ 1370666 h 1603753"/>
              <a:gd name="connsiteX15" fmla="*/ 8197961 w 9662615"/>
              <a:gd name="connsiteY15" fmla="*/ 1392804 h 1603753"/>
              <a:gd name="connsiteX16" fmla="*/ 8171196 w 9662615"/>
              <a:gd name="connsiteY16" fmla="*/ 1397216 h 1603753"/>
              <a:gd name="connsiteX17" fmla="*/ 8127667 w 9662615"/>
              <a:gd name="connsiteY17" fmla="*/ 1418254 h 1603753"/>
              <a:gd name="connsiteX18" fmla="*/ 7974579 w 9662615"/>
              <a:gd name="connsiteY18" fmla="*/ 1383439 h 1603753"/>
              <a:gd name="connsiteX19" fmla="*/ 7768351 w 9662615"/>
              <a:gd name="connsiteY19" fmla="*/ 1395051 h 1603753"/>
              <a:gd name="connsiteX20" fmla="*/ 7635985 w 9662615"/>
              <a:gd name="connsiteY20" fmla="*/ 1386363 h 1603753"/>
              <a:gd name="connsiteX21" fmla="*/ 7466069 w 9662615"/>
              <a:gd name="connsiteY21" fmla="*/ 1377654 h 1603753"/>
              <a:gd name="connsiteX22" fmla="*/ 7355642 w 9662615"/>
              <a:gd name="connsiteY22" fmla="*/ 1407761 h 1603753"/>
              <a:gd name="connsiteX23" fmla="*/ 7151610 w 9662615"/>
              <a:gd name="connsiteY23" fmla="*/ 1397856 h 1603753"/>
              <a:gd name="connsiteX24" fmla="*/ 7082147 w 9662615"/>
              <a:gd name="connsiteY24" fmla="*/ 1406113 h 1603753"/>
              <a:gd name="connsiteX25" fmla="*/ 7014958 w 9662615"/>
              <a:gd name="connsiteY25" fmla="*/ 1396883 h 1603753"/>
              <a:gd name="connsiteX26" fmla="*/ 6907567 w 9662615"/>
              <a:gd name="connsiteY26" fmla="*/ 1419149 h 1603753"/>
              <a:gd name="connsiteX27" fmla="*/ 6748428 w 9662615"/>
              <a:gd name="connsiteY27" fmla="*/ 1420308 h 1603753"/>
              <a:gd name="connsiteX28" fmla="*/ 6654257 w 9662615"/>
              <a:gd name="connsiteY28" fmla="*/ 1424143 h 1603753"/>
              <a:gd name="connsiteX29" fmla="*/ 6620123 w 9662615"/>
              <a:gd name="connsiteY29" fmla="*/ 1430535 h 1603753"/>
              <a:gd name="connsiteX30" fmla="*/ 6571355 w 9662615"/>
              <a:gd name="connsiteY30" fmla="*/ 1436144 h 1603753"/>
              <a:gd name="connsiteX31" fmla="*/ 6486557 w 9662615"/>
              <a:gd name="connsiteY31" fmla="*/ 1449861 h 1603753"/>
              <a:gd name="connsiteX32" fmla="*/ 6370419 w 9662615"/>
              <a:gd name="connsiteY32" fmla="*/ 1461649 h 1603753"/>
              <a:gd name="connsiteX33" fmla="*/ 6278839 w 9662615"/>
              <a:gd name="connsiteY33" fmla="*/ 1449160 h 1603753"/>
              <a:gd name="connsiteX34" fmla="*/ 6272455 w 9662615"/>
              <a:gd name="connsiteY34" fmla="*/ 1453191 h 1603753"/>
              <a:gd name="connsiteX35" fmla="*/ 6212659 w 9662615"/>
              <a:gd name="connsiteY35" fmla="*/ 1454850 h 1603753"/>
              <a:gd name="connsiteX36" fmla="*/ 6069317 w 9662615"/>
              <a:gd name="connsiteY36" fmla="*/ 1445838 h 1603753"/>
              <a:gd name="connsiteX37" fmla="*/ 5878477 w 9662615"/>
              <a:gd name="connsiteY37" fmla="*/ 1439180 h 1603753"/>
              <a:gd name="connsiteX38" fmla="*/ 5838387 w 9662615"/>
              <a:gd name="connsiteY38" fmla="*/ 1444679 h 1603753"/>
              <a:gd name="connsiteX39" fmla="*/ 5771136 w 9662615"/>
              <a:gd name="connsiteY39" fmla="*/ 1453639 h 1603753"/>
              <a:gd name="connsiteX40" fmla="*/ 5724081 w 9662615"/>
              <a:gd name="connsiteY40" fmla="*/ 1470431 h 1603753"/>
              <a:gd name="connsiteX41" fmla="*/ 5666577 w 9662615"/>
              <a:gd name="connsiteY41" fmla="*/ 1473921 h 1603753"/>
              <a:gd name="connsiteX42" fmla="*/ 5649068 w 9662615"/>
              <a:gd name="connsiteY42" fmla="*/ 1461676 h 1603753"/>
              <a:gd name="connsiteX43" fmla="*/ 5588902 w 9662615"/>
              <a:gd name="connsiteY43" fmla="*/ 1469647 h 1603753"/>
              <a:gd name="connsiteX44" fmla="*/ 5498090 w 9662615"/>
              <a:gd name="connsiteY44" fmla="*/ 1483173 h 1603753"/>
              <a:gd name="connsiteX45" fmla="*/ 5444641 w 9662615"/>
              <a:gd name="connsiteY45" fmla="*/ 1487602 h 1603753"/>
              <a:gd name="connsiteX46" fmla="*/ 5299812 w 9662615"/>
              <a:gd name="connsiteY46" fmla="*/ 1503362 h 1603753"/>
              <a:gd name="connsiteX47" fmla="*/ 5213947 w 9662615"/>
              <a:gd name="connsiteY47" fmla="*/ 1516637 h 1603753"/>
              <a:gd name="connsiteX48" fmla="*/ 5090342 w 9662615"/>
              <a:gd name="connsiteY48" fmla="*/ 1546680 h 1603753"/>
              <a:gd name="connsiteX49" fmla="*/ 5129812 w 9662615"/>
              <a:gd name="connsiteY49" fmla="*/ 1521277 h 1603753"/>
              <a:gd name="connsiteX50" fmla="*/ 5059484 w 9662615"/>
              <a:gd name="connsiteY50" fmla="*/ 1546802 h 1603753"/>
              <a:gd name="connsiteX51" fmla="*/ 5038524 w 9662615"/>
              <a:gd name="connsiteY51" fmla="*/ 1545675 h 1603753"/>
              <a:gd name="connsiteX52" fmla="*/ 5026564 w 9662615"/>
              <a:gd name="connsiteY52" fmla="*/ 1545376 h 1603753"/>
              <a:gd name="connsiteX53" fmla="*/ 4969433 w 9662615"/>
              <a:gd name="connsiteY53" fmla="*/ 1550865 h 1603753"/>
              <a:gd name="connsiteX54" fmla="*/ 4929254 w 9662615"/>
              <a:gd name="connsiteY54" fmla="*/ 1563452 h 1603753"/>
              <a:gd name="connsiteX55" fmla="*/ 4871726 w 9662615"/>
              <a:gd name="connsiteY55" fmla="*/ 1570584 h 1603753"/>
              <a:gd name="connsiteX56" fmla="*/ 4843267 w 9662615"/>
              <a:gd name="connsiteY56" fmla="*/ 1561459 h 1603753"/>
              <a:gd name="connsiteX57" fmla="*/ 4821058 w 9662615"/>
              <a:gd name="connsiteY57" fmla="*/ 1553078 h 1603753"/>
              <a:gd name="connsiteX58" fmla="*/ 4791466 w 9662615"/>
              <a:gd name="connsiteY58" fmla="*/ 1561324 h 1603753"/>
              <a:gd name="connsiteX59" fmla="*/ 4784247 w 9662615"/>
              <a:gd name="connsiteY59" fmla="*/ 1562342 h 1603753"/>
              <a:gd name="connsiteX60" fmla="*/ 4743285 w 9662615"/>
              <a:gd name="connsiteY60" fmla="*/ 1597680 h 1603753"/>
              <a:gd name="connsiteX61" fmla="*/ 4697562 w 9662615"/>
              <a:gd name="connsiteY61" fmla="*/ 1551206 h 1603753"/>
              <a:gd name="connsiteX62" fmla="*/ 4662664 w 9662615"/>
              <a:gd name="connsiteY62" fmla="*/ 1573162 h 1603753"/>
              <a:gd name="connsiteX63" fmla="*/ 4603028 w 9662615"/>
              <a:gd name="connsiteY63" fmla="*/ 1568821 h 1603753"/>
              <a:gd name="connsiteX64" fmla="*/ 4541612 w 9662615"/>
              <a:gd name="connsiteY64" fmla="*/ 1545262 h 1603753"/>
              <a:gd name="connsiteX65" fmla="*/ 4422155 w 9662615"/>
              <a:gd name="connsiteY65" fmla="*/ 1542059 h 1603753"/>
              <a:gd name="connsiteX66" fmla="*/ 4221826 w 9662615"/>
              <a:gd name="connsiteY66" fmla="*/ 1508923 h 1603753"/>
              <a:gd name="connsiteX67" fmla="*/ 4096601 w 9662615"/>
              <a:gd name="connsiteY67" fmla="*/ 1521563 h 1603753"/>
              <a:gd name="connsiteX68" fmla="*/ 3970635 w 9662615"/>
              <a:gd name="connsiteY68" fmla="*/ 1544815 h 1603753"/>
              <a:gd name="connsiteX69" fmla="*/ 3833906 w 9662615"/>
              <a:gd name="connsiteY69" fmla="*/ 1516637 h 1603753"/>
              <a:gd name="connsiteX70" fmla="*/ 3696258 w 9662615"/>
              <a:gd name="connsiteY70" fmla="*/ 1537563 h 1603753"/>
              <a:gd name="connsiteX71" fmla="*/ 3594070 w 9662615"/>
              <a:gd name="connsiteY71" fmla="*/ 1509422 h 1603753"/>
              <a:gd name="connsiteX72" fmla="*/ 3565233 w 9662615"/>
              <a:gd name="connsiteY72" fmla="*/ 1515122 h 1603753"/>
              <a:gd name="connsiteX73" fmla="*/ 3560267 w 9662615"/>
              <a:gd name="connsiteY73" fmla="*/ 1516288 h 1603753"/>
              <a:gd name="connsiteX74" fmla="*/ 3540258 w 9662615"/>
              <a:gd name="connsiteY74" fmla="*/ 1516976 h 1603753"/>
              <a:gd name="connsiteX75" fmla="*/ 3534780 w 9662615"/>
              <a:gd name="connsiteY75" fmla="*/ 1522141 h 1603753"/>
              <a:gd name="connsiteX76" fmla="*/ 3504783 w 9662615"/>
              <a:gd name="connsiteY76" fmla="*/ 1526739 h 1603753"/>
              <a:gd name="connsiteX77" fmla="*/ 3430805 w 9662615"/>
              <a:gd name="connsiteY77" fmla="*/ 1542521 h 1603753"/>
              <a:gd name="connsiteX78" fmla="*/ 3292707 w 9662615"/>
              <a:gd name="connsiteY78" fmla="*/ 1520490 h 1603753"/>
              <a:gd name="connsiteX79" fmla="*/ 3187872 w 9662615"/>
              <a:gd name="connsiteY79" fmla="*/ 1519991 h 1603753"/>
              <a:gd name="connsiteX80" fmla="*/ 3148026 w 9662615"/>
              <a:gd name="connsiteY80" fmla="*/ 1524777 h 1603753"/>
              <a:gd name="connsiteX81" fmla="*/ 3092394 w 9662615"/>
              <a:gd name="connsiteY81" fmla="*/ 1528115 h 1603753"/>
              <a:gd name="connsiteX82" fmla="*/ 2994200 w 9662615"/>
              <a:gd name="connsiteY82" fmla="*/ 1537857 h 1603753"/>
              <a:gd name="connsiteX83" fmla="*/ 2862301 w 9662615"/>
              <a:gd name="connsiteY83" fmla="*/ 1544250 h 1603753"/>
              <a:gd name="connsiteX84" fmla="*/ 2766335 w 9662615"/>
              <a:gd name="connsiteY84" fmla="*/ 1527662 h 1603753"/>
              <a:gd name="connsiteX85" fmla="*/ 2757836 w 9662615"/>
              <a:gd name="connsiteY85" fmla="*/ 1531371 h 1603753"/>
              <a:gd name="connsiteX86" fmla="*/ 2691555 w 9662615"/>
              <a:gd name="connsiteY86" fmla="*/ 1530283 h 1603753"/>
              <a:gd name="connsiteX87" fmla="*/ 2491676 w 9662615"/>
              <a:gd name="connsiteY87" fmla="*/ 1500859 h 1603753"/>
              <a:gd name="connsiteX88" fmla="*/ 2378036 w 9662615"/>
              <a:gd name="connsiteY88" fmla="*/ 1520645 h 1603753"/>
              <a:gd name="connsiteX89" fmla="*/ 2284269 w 9662615"/>
              <a:gd name="connsiteY89" fmla="*/ 1503068 h 1603753"/>
              <a:gd name="connsiteX90" fmla="*/ 2207104 w 9662615"/>
              <a:gd name="connsiteY90" fmla="*/ 1508888 h 1603753"/>
              <a:gd name="connsiteX91" fmla="*/ 2149226 w 9662615"/>
              <a:gd name="connsiteY91" fmla="*/ 1523409 h 1603753"/>
              <a:gd name="connsiteX92" fmla="*/ 2084783 w 9662615"/>
              <a:gd name="connsiteY92" fmla="*/ 1524245 h 1603753"/>
              <a:gd name="connsiteX93" fmla="*/ 2070075 w 9662615"/>
              <a:gd name="connsiteY93" fmla="*/ 1511285 h 1603753"/>
              <a:gd name="connsiteX94" fmla="*/ 2001057 w 9662615"/>
              <a:gd name="connsiteY94" fmla="*/ 1516449 h 1603753"/>
              <a:gd name="connsiteX95" fmla="*/ 1896330 w 9662615"/>
              <a:gd name="connsiteY95" fmla="*/ 1525725 h 1603753"/>
              <a:gd name="connsiteX96" fmla="*/ 1835994 w 9662615"/>
              <a:gd name="connsiteY96" fmla="*/ 1527678 h 1603753"/>
              <a:gd name="connsiteX97" fmla="*/ 1671119 w 9662615"/>
              <a:gd name="connsiteY97" fmla="*/ 1536701 h 1603753"/>
              <a:gd name="connsiteX98" fmla="*/ 1601337 w 9662615"/>
              <a:gd name="connsiteY98" fmla="*/ 1548552 h 1603753"/>
              <a:gd name="connsiteX99" fmla="*/ 1407755 w 9662615"/>
              <a:gd name="connsiteY99" fmla="*/ 1571444 h 1603753"/>
              <a:gd name="connsiteX100" fmla="*/ 1271994 w 9662615"/>
              <a:gd name="connsiteY100" fmla="*/ 1579471 h 1603753"/>
              <a:gd name="connsiteX101" fmla="*/ 1249226 w 9662615"/>
              <a:gd name="connsiteY101" fmla="*/ 1583140 h 1603753"/>
              <a:gd name="connsiteX102" fmla="*/ 1217719 w 9662615"/>
              <a:gd name="connsiteY102" fmla="*/ 1580863 h 1603753"/>
              <a:gd name="connsiteX103" fmla="*/ 1091432 w 9662615"/>
              <a:gd name="connsiteY103" fmla="*/ 1571003 h 1603753"/>
              <a:gd name="connsiteX104" fmla="*/ 992039 w 9662615"/>
              <a:gd name="connsiteY104" fmla="*/ 1556662 h 1603753"/>
              <a:gd name="connsiteX105" fmla="*/ 868264 w 9662615"/>
              <a:gd name="connsiteY105" fmla="*/ 1566392 h 1603753"/>
              <a:gd name="connsiteX106" fmla="*/ 792765 w 9662615"/>
              <a:gd name="connsiteY106" fmla="*/ 1563102 h 1603753"/>
              <a:gd name="connsiteX107" fmla="*/ 669055 w 9662615"/>
              <a:gd name="connsiteY107" fmla="*/ 1543638 h 1603753"/>
              <a:gd name="connsiteX108" fmla="*/ 506152 w 9662615"/>
              <a:gd name="connsiteY108" fmla="*/ 1549124 h 1603753"/>
              <a:gd name="connsiteX109" fmla="*/ 472797 w 9662615"/>
              <a:gd name="connsiteY109" fmla="*/ 1568904 h 1603753"/>
              <a:gd name="connsiteX110" fmla="*/ 427864 w 9662615"/>
              <a:gd name="connsiteY110" fmla="*/ 1580848 h 1603753"/>
              <a:gd name="connsiteX111" fmla="*/ 408381 w 9662615"/>
              <a:gd name="connsiteY111" fmla="*/ 1552940 h 1603753"/>
              <a:gd name="connsiteX112" fmla="*/ 267163 w 9662615"/>
              <a:gd name="connsiteY112" fmla="*/ 1531913 h 1603753"/>
              <a:gd name="connsiteX113" fmla="*/ 196644 w 9662615"/>
              <a:gd name="connsiteY113" fmla="*/ 1524565 h 1603753"/>
              <a:gd name="connsiteX114" fmla="*/ 86819 w 9662615"/>
              <a:gd name="connsiteY114" fmla="*/ 1519517 h 1603753"/>
              <a:gd name="connsiteX115" fmla="*/ 53369 w 9662615"/>
              <a:gd name="connsiteY115" fmla="*/ 1516853 h 1603753"/>
              <a:gd name="connsiteX116" fmla="*/ 2359 w 9662615"/>
              <a:gd name="connsiteY116" fmla="*/ 1515247 h 1603753"/>
              <a:gd name="connsiteX117" fmla="*/ 0 w 9662615"/>
              <a:gd name="connsiteY117" fmla="*/ 1514932 h 1603753"/>
              <a:gd name="connsiteX118" fmla="*/ 0 w 9662615"/>
              <a:gd name="connsiteY118" fmla="*/ 0 h 1603753"/>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422155 w 9662615"/>
              <a:gd name="connsiteY65" fmla="*/ 1542059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41612 w 9662615"/>
              <a:gd name="connsiteY64" fmla="*/ 1545262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603028 w 9662615"/>
              <a:gd name="connsiteY63" fmla="*/ 1568821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95077 w 9662615"/>
              <a:gd name="connsiteY63" fmla="*/ 1552918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62664 w 9662615"/>
              <a:gd name="connsiteY62" fmla="*/ 1573162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8923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70635 w 9662615"/>
              <a:gd name="connsiteY68" fmla="*/ 1544815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3966659 w 9662615"/>
              <a:gd name="connsiteY68" fmla="*/ 1528913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96499"/>
              <a:gd name="connsiteX1" fmla="*/ 9662615 w 9662615"/>
              <a:gd name="connsiteY1" fmla="*/ 0 h 1596499"/>
              <a:gd name="connsiteX2" fmla="*/ 9662615 w 9662615"/>
              <a:gd name="connsiteY2" fmla="*/ 1280346 h 1596499"/>
              <a:gd name="connsiteX3" fmla="*/ 9658420 w 9662615"/>
              <a:gd name="connsiteY3" fmla="*/ 1280106 h 1596499"/>
              <a:gd name="connsiteX4" fmla="*/ 9469546 w 9662615"/>
              <a:gd name="connsiteY4" fmla="*/ 1289837 h 1596499"/>
              <a:gd name="connsiteX5" fmla="*/ 9385895 w 9662615"/>
              <a:gd name="connsiteY5" fmla="*/ 1269203 h 1596499"/>
              <a:gd name="connsiteX6" fmla="*/ 9144767 w 9662615"/>
              <a:gd name="connsiteY6" fmla="*/ 1264120 h 1596499"/>
              <a:gd name="connsiteX7" fmla="*/ 8837252 w 9662615"/>
              <a:gd name="connsiteY7" fmla="*/ 1350515 h 1596499"/>
              <a:gd name="connsiteX8" fmla="*/ 8705466 w 9662615"/>
              <a:gd name="connsiteY8" fmla="*/ 1342419 h 1596499"/>
              <a:gd name="connsiteX9" fmla="*/ 8652221 w 9662615"/>
              <a:gd name="connsiteY9" fmla="*/ 1326906 h 1596499"/>
              <a:gd name="connsiteX10" fmla="*/ 8632312 w 9662615"/>
              <a:gd name="connsiteY10" fmla="*/ 1326025 h 1596499"/>
              <a:gd name="connsiteX11" fmla="*/ 8591582 w 9662615"/>
              <a:gd name="connsiteY11" fmla="*/ 1341666 h 1596499"/>
              <a:gd name="connsiteX12" fmla="*/ 8537336 w 9662615"/>
              <a:gd name="connsiteY12" fmla="*/ 1341684 h 1596499"/>
              <a:gd name="connsiteX13" fmla="*/ 8472508 w 9662615"/>
              <a:gd name="connsiteY13" fmla="*/ 1363109 h 1596499"/>
              <a:gd name="connsiteX14" fmla="*/ 8258477 w 9662615"/>
              <a:gd name="connsiteY14" fmla="*/ 1370666 h 1596499"/>
              <a:gd name="connsiteX15" fmla="*/ 8197961 w 9662615"/>
              <a:gd name="connsiteY15" fmla="*/ 1392804 h 1596499"/>
              <a:gd name="connsiteX16" fmla="*/ 8171196 w 9662615"/>
              <a:gd name="connsiteY16" fmla="*/ 1397216 h 1596499"/>
              <a:gd name="connsiteX17" fmla="*/ 8127667 w 9662615"/>
              <a:gd name="connsiteY17" fmla="*/ 1418254 h 1596499"/>
              <a:gd name="connsiteX18" fmla="*/ 7974579 w 9662615"/>
              <a:gd name="connsiteY18" fmla="*/ 1383439 h 1596499"/>
              <a:gd name="connsiteX19" fmla="*/ 7768351 w 9662615"/>
              <a:gd name="connsiteY19" fmla="*/ 1395051 h 1596499"/>
              <a:gd name="connsiteX20" fmla="*/ 7635985 w 9662615"/>
              <a:gd name="connsiteY20" fmla="*/ 1386363 h 1596499"/>
              <a:gd name="connsiteX21" fmla="*/ 7466069 w 9662615"/>
              <a:gd name="connsiteY21" fmla="*/ 1377654 h 1596499"/>
              <a:gd name="connsiteX22" fmla="*/ 7355642 w 9662615"/>
              <a:gd name="connsiteY22" fmla="*/ 1407761 h 1596499"/>
              <a:gd name="connsiteX23" fmla="*/ 7151610 w 9662615"/>
              <a:gd name="connsiteY23" fmla="*/ 1397856 h 1596499"/>
              <a:gd name="connsiteX24" fmla="*/ 7082147 w 9662615"/>
              <a:gd name="connsiteY24" fmla="*/ 1406113 h 1596499"/>
              <a:gd name="connsiteX25" fmla="*/ 7014958 w 9662615"/>
              <a:gd name="connsiteY25" fmla="*/ 1396883 h 1596499"/>
              <a:gd name="connsiteX26" fmla="*/ 6907567 w 9662615"/>
              <a:gd name="connsiteY26" fmla="*/ 1419149 h 1596499"/>
              <a:gd name="connsiteX27" fmla="*/ 6748428 w 9662615"/>
              <a:gd name="connsiteY27" fmla="*/ 1420308 h 1596499"/>
              <a:gd name="connsiteX28" fmla="*/ 6654257 w 9662615"/>
              <a:gd name="connsiteY28" fmla="*/ 1424143 h 1596499"/>
              <a:gd name="connsiteX29" fmla="*/ 6620123 w 9662615"/>
              <a:gd name="connsiteY29" fmla="*/ 1430535 h 1596499"/>
              <a:gd name="connsiteX30" fmla="*/ 6571355 w 9662615"/>
              <a:gd name="connsiteY30" fmla="*/ 1436144 h 1596499"/>
              <a:gd name="connsiteX31" fmla="*/ 6486557 w 9662615"/>
              <a:gd name="connsiteY31" fmla="*/ 1449861 h 1596499"/>
              <a:gd name="connsiteX32" fmla="*/ 6370419 w 9662615"/>
              <a:gd name="connsiteY32" fmla="*/ 1461649 h 1596499"/>
              <a:gd name="connsiteX33" fmla="*/ 6278839 w 9662615"/>
              <a:gd name="connsiteY33" fmla="*/ 1449160 h 1596499"/>
              <a:gd name="connsiteX34" fmla="*/ 6272455 w 9662615"/>
              <a:gd name="connsiteY34" fmla="*/ 1453191 h 1596499"/>
              <a:gd name="connsiteX35" fmla="*/ 6212659 w 9662615"/>
              <a:gd name="connsiteY35" fmla="*/ 1454850 h 1596499"/>
              <a:gd name="connsiteX36" fmla="*/ 6069317 w 9662615"/>
              <a:gd name="connsiteY36" fmla="*/ 1445838 h 1596499"/>
              <a:gd name="connsiteX37" fmla="*/ 5878477 w 9662615"/>
              <a:gd name="connsiteY37" fmla="*/ 1439180 h 1596499"/>
              <a:gd name="connsiteX38" fmla="*/ 5838387 w 9662615"/>
              <a:gd name="connsiteY38" fmla="*/ 1444679 h 1596499"/>
              <a:gd name="connsiteX39" fmla="*/ 5771136 w 9662615"/>
              <a:gd name="connsiteY39" fmla="*/ 1453639 h 1596499"/>
              <a:gd name="connsiteX40" fmla="*/ 5724081 w 9662615"/>
              <a:gd name="connsiteY40" fmla="*/ 1470431 h 1596499"/>
              <a:gd name="connsiteX41" fmla="*/ 5666577 w 9662615"/>
              <a:gd name="connsiteY41" fmla="*/ 1473921 h 1596499"/>
              <a:gd name="connsiteX42" fmla="*/ 5649068 w 9662615"/>
              <a:gd name="connsiteY42" fmla="*/ 1461676 h 1596499"/>
              <a:gd name="connsiteX43" fmla="*/ 5588902 w 9662615"/>
              <a:gd name="connsiteY43" fmla="*/ 1469647 h 1596499"/>
              <a:gd name="connsiteX44" fmla="*/ 5498090 w 9662615"/>
              <a:gd name="connsiteY44" fmla="*/ 1483173 h 1596499"/>
              <a:gd name="connsiteX45" fmla="*/ 5444641 w 9662615"/>
              <a:gd name="connsiteY45" fmla="*/ 1487602 h 1596499"/>
              <a:gd name="connsiteX46" fmla="*/ 5299812 w 9662615"/>
              <a:gd name="connsiteY46" fmla="*/ 1503362 h 1596499"/>
              <a:gd name="connsiteX47" fmla="*/ 5213947 w 9662615"/>
              <a:gd name="connsiteY47" fmla="*/ 1516637 h 1596499"/>
              <a:gd name="connsiteX48" fmla="*/ 5090342 w 9662615"/>
              <a:gd name="connsiteY48" fmla="*/ 1546680 h 1596499"/>
              <a:gd name="connsiteX49" fmla="*/ 5129812 w 9662615"/>
              <a:gd name="connsiteY49" fmla="*/ 1521277 h 1596499"/>
              <a:gd name="connsiteX50" fmla="*/ 5059484 w 9662615"/>
              <a:gd name="connsiteY50" fmla="*/ 1546802 h 1596499"/>
              <a:gd name="connsiteX51" fmla="*/ 5038524 w 9662615"/>
              <a:gd name="connsiteY51" fmla="*/ 1545675 h 1596499"/>
              <a:gd name="connsiteX52" fmla="*/ 5026564 w 9662615"/>
              <a:gd name="connsiteY52" fmla="*/ 1545376 h 1596499"/>
              <a:gd name="connsiteX53" fmla="*/ 4969433 w 9662615"/>
              <a:gd name="connsiteY53" fmla="*/ 1550865 h 1596499"/>
              <a:gd name="connsiteX54" fmla="*/ 4929254 w 9662615"/>
              <a:gd name="connsiteY54" fmla="*/ 1563452 h 1596499"/>
              <a:gd name="connsiteX55" fmla="*/ 4871726 w 9662615"/>
              <a:gd name="connsiteY55" fmla="*/ 1570584 h 1596499"/>
              <a:gd name="connsiteX56" fmla="*/ 4843267 w 9662615"/>
              <a:gd name="connsiteY56" fmla="*/ 1561459 h 1596499"/>
              <a:gd name="connsiteX57" fmla="*/ 4821058 w 9662615"/>
              <a:gd name="connsiteY57" fmla="*/ 1553078 h 1596499"/>
              <a:gd name="connsiteX58" fmla="*/ 4791466 w 9662615"/>
              <a:gd name="connsiteY58" fmla="*/ 1561324 h 1596499"/>
              <a:gd name="connsiteX59" fmla="*/ 4784247 w 9662615"/>
              <a:gd name="connsiteY59" fmla="*/ 1562342 h 1596499"/>
              <a:gd name="connsiteX60" fmla="*/ 4739309 w 9662615"/>
              <a:gd name="connsiteY60" fmla="*/ 1553948 h 1596499"/>
              <a:gd name="connsiteX61" fmla="*/ 4697562 w 9662615"/>
              <a:gd name="connsiteY61" fmla="*/ 1551206 h 1596499"/>
              <a:gd name="connsiteX62" fmla="*/ 4650737 w 9662615"/>
              <a:gd name="connsiteY62" fmla="*/ 1537381 h 1596499"/>
              <a:gd name="connsiteX63" fmla="*/ 4583150 w 9662615"/>
              <a:gd name="connsiteY63" fmla="*/ 1529064 h 1596499"/>
              <a:gd name="connsiteX64" fmla="*/ 4521734 w 9662615"/>
              <a:gd name="connsiteY64" fmla="*/ 1529359 h 1596499"/>
              <a:gd name="connsiteX65" fmla="*/ 4382398 w 9662615"/>
              <a:gd name="connsiteY65" fmla="*/ 1534108 h 1596499"/>
              <a:gd name="connsiteX66" fmla="*/ 4221826 w 9662615"/>
              <a:gd name="connsiteY66" fmla="*/ 1500972 h 1596499"/>
              <a:gd name="connsiteX67" fmla="*/ 4096601 w 9662615"/>
              <a:gd name="connsiteY67" fmla="*/ 1521563 h 1596499"/>
              <a:gd name="connsiteX68" fmla="*/ 3978586 w 9662615"/>
              <a:gd name="connsiteY68" fmla="*/ 1596499 h 1596499"/>
              <a:gd name="connsiteX69" fmla="*/ 3833906 w 9662615"/>
              <a:gd name="connsiteY69" fmla="*/ 1516637 h 1596499"/>
              <a:gd name="connsiteX70" fmla="*/ 3696258 w 9662615"/>
              <a:gd name="connsiteY70" fmla="*/ 1537563 h 1596499"/>
              <a:gd name="connsiteX71" fmla="*/ 3594070 w 9662615"/>
              <a:gd name="connsiteY71" fmla="*/ 1509422 h 1596499"/>
              <a:gd name="connsiteX72" fmla="*/ 3565233 w 9662615"/>
              <a:gd name="connsiteY72" fmla="*/ 1515122 h 1596499"/>
              <a:gd name="connsiteX73" fmla="*/ 3560267 w 9662615"/>
              <a:gd name="connsiteY73" fmla="*/ 1516288 h 1596499"/>
              <a:gd name="connsiteX74" fmla="*/ 3540258 w 9662615"/>
              <a:gd name="connsiteY74" fmla="*/ 1516976 h 1596499"/>
              <a:gd name="connsiteX75" fmla="*/ 3534780 w 9662615"/>
              <a:gd name="connsiteY75" fmla="*/ 1522141 h 1596499"/>
              <a:gd name="connsiteX76" fmla="*/ 3504783 w 9662615"/>
              <a:gd name="connsiteY76" fmla="*/ 1526739 h 1596499"/>
              <a:gd name="connsiteX77" fmla="*/ 3430805 w 9662615"/>
              <a:gd name="connsiteY77" fmla="*/ 1542521 h 1596499"/>
              <a:gd name="connsiteX78" fmla="*/ 3292707 w 9662615"/>
              <a:gd name="connsiteY78" fmla="*/ 1520490 h 1596499"/>
              <a:gd name="connsiteX79" fmla="*/ 3187872 w 9662615"/>
              <a:gd name="connsiteY79" fmla="*/ 1519991 h 1596499"/>
              <a:gd name="connsiteX80" fmla="*/ 3148026 w 9662615"/>
              <a:gd name="connsiteY80" fmla="*/ 1524777 h 1596499"/>
              <a:gd name="connsiteX81" fmla="*/ 3092394 w 9662615"/>
              <a:gd name="connsiteY81" fmla="*/ 1528115 h 1596499"/>
              <a:gd name="connsiteX82" fmla="*/ 2994200 w 9662615"/>
              <a:gd name="connsiteY82" fmla="*/ 1537857 h 1596499"/>
              <a:gd name="connsiteX83" fmla="*/ 2862301 w 9662615"/>
              <a:gd name="connsiteY83" fmla="*/ 1544250 h 1596499"/>
              <a:gd name="connsiteX84" fmla="*/ 2766335 w 9662615"/>
              <a:gd name="connsiteY84" fmla="*/ 1527662 h 1596499"/>
              <a:gd name="connsiteX85" fmla="*/ 2757836 w 9662615"/>
              <a:gd name="connsiteY85" fmla="*/ 1531371 h 1596499"/>
              <a:gd name="connsiteX86" fmla="*/ 2691555 w 9662615"/>
              <a:gd name="connsiteY86" fmla="*/ 1530283 h 1596499"/>
              <a:gd name="connsiteX87" fmla="*/ 2491676 w 9662615"/>
              <a:gd name="connsiteY87" fmla="*/ 1500859 h 1596499"/>
              <a:gd name="connsiteX88" fmla="*/ 2378036 w 9662615"/>
              <a:gd name="connsiteY88" fmla="*/ 1520645 h 1596499"/>
              <a:gd name="connsiteX89" fmla="*/ 2284269 w 9662615"/>
              <a:gd name="connsiteY89" fmla="*/ 1503068 h 1596499"/>
              <a:gd name="connsiteX90" fmla="*/ 2207104 w 9662615"/>
              <a:gd name="connsiteY90" fmla="*/ 1508888 h 1596499"/>
              <a:gd name="connsiteX91" fmla="*/ 2149226 w 9662615"/>
              <a:gd name="connsiteY91" fmla="*/ 1523409 h 1596499"/>
              <a:gd name="connsiteX92" fmla="*/ 2084783 w 9662615"/>
              <a:gd name="connsiteY92" fmla="*/ 1524245 h 1596499"/>
              <a:gd name="connsiteX93" fmla="*/ 2070075 w 9662615"/>
              <a:gd name="connsiteY93" fmla="*/ 1511285 h 1596499"/>
              <a:gd name="connsiteX94" fmla="*/ 2001057 w 9662615"/>
              <a:gd name="connsiteY94" fmla="*/ 1516449 h 1596499"/>
              <a:gd name="connsiteX95" fmla="*/ 1896330 w 9662615"/>
              <a:gd name="connsiteY95" fmla="*/ 1525725 h 1596499"/>
              <a:gd name="connsiteX96" fmla="*/ 1835994 w 9662615"/>
              <a:gd name="connsiteY96" fmla="*/ 1527678 h 1596499"/>
              <a:gd name="connsiteX97" fmla="*/ 1671119 w 9662615"/>
              <a:gd name="connsiteY97" fmla="*/ 1536701 h 1596499"/>
              <a:gd name="connsiteX98" fmla="*/ 1601337 w 9662615"/>
              <a:gd name="connsiteY98" fmla="*/ 1548552 h 1596499"/>
              <a:gd name="connsiteX99" fmla="*/ 1407755 w 9662615"/>
              <a:gd name="connsiteY99" fmla="*/ 1571444 h 1596499"/>
              <a:gd name="connsiteX100" fmla="*/ 1271994 w 9662615"/>
              <a:gd name="connsiteY100" fmla="*/ 1579471 h 1596499"/>
              <a:gd name="connsiteX101" fmla="*/ 1249226 w 9662615"/>
              <a:gd name="connsiteY101" fmla="*/ 1583140 h 1596499"/>
              <a:gd name="connsiteX102" fmla="*/ 1217719 w 9662615"/>
              <a:gd name="connsiteY102" fmla="*/ 1580863 h 1596499"/>
              <a:gd name="connsiteX103" fmla="*/ 1091432 w 9662615"/>
              <a:gd name="connsiteY103" fmla="*/ 1571003 h 1596499"/>
              <a:gd name="connsiteX104" fmla="*/ 992039 w 9662615"/>
              <a:gd name="connsiteY104" fmla="*/ 1556662 h 1596499"/>
              <a:gd name="connsiteX105" fmla="*/ 868264 w 9662615"/>
              <a:gd name="connsiteY105" fmla="*/ 1566392 h 1596499"/>
              <a:gd name="connsiteX106" fmla="*/ 792765 w 9662615"/>
              <a:gd name="connsiteY106" fmla="*/ 1563102 h 1596499"/>
              <a:gd name="connsiteX107" fmla="*/ 669055 w 9662615"/>
              <a:gd name="connsiteY107" fmla="*/ 1543638 h 1596499"/>
              <a:gd name="connsiteX108" fmla="*/ 506152 w 9662615"/>
              <a:gd name="connsiteY108" fmla="*/ 1549124 h 1596499"/>
              <a:gd name="connsiteX109" fmla="*/ 472797 w 9662615"/>
              <a:gd name="connsiteY109" fmla="*/ 1568904 h 1596499"/>
              <a:gd name="connsiteX110" fmla="*/ 427864 w 9662615"/>
              <a:gd name="connsiteY110" fmla="*/ 1580848 h 1596499"/>
              <a:gd name="connsiteX111" fmla="*/ 408381 w 9662615"/>
              <a:gd name="connsiteY111" fmla="*/ 1552940 h 1596499"/>
              <a:gd name="connsiteX112" fmla="*/ 267163 w 9662615"/>
              <a:gd name="connsiteY112" fmla="*/ 1531913 h 1596499"/>
              <a:gd name="connsiteX113" fmla="*/ 196644 w 9662615"/>
              <a:gd name="connsiteY113" fmla="*/ 1524565 h 1596499"/>
              <a:gd name="connsiteX114" fmla="*/ 86819 w 9662615"/>
              <a:gd name="connsiteY114" fmla="*/ 1519517 h 1596499"/>
              <a:gd name="connsiteX115" fmla="*/ 53369 w 9662615"/>
              <a:gd name="connsiteY115" fmla="*/ 1516853 h 1596499"/>
              <a:gd name="connsiteX116" fmla="*/ 2359 w 9662615"/>
              <a:gd name="connsiteY116" fmla="*/ 1515247 h 1596499"/>
              <a:gd name="connsiteX117" fmla="*/ 0 w 9662615"/>
              <a:gd name="connsiteY117" fmla="*/ 1514932 h 1596499"/>
              <a:gd name="connsiteX118" fmla="*/ 0 w 9662615"/>
              <a:gd name="connsiteY118" fmla="*/ 0 h 1596499"/>
              <a:gd name="connsiteX0" fmla="*/ 0 w 9662615"/>
              <a:gd name="connsiteY0" fmla="*/ 0 h 1600474"/>
              <a:gd name="connsiteX1" fmla="*/ 9662615 w 9662615"/>
              <a:gd name="connsiteY1" fmla="*/ 0 h 1600474"/>
              <a:gd name="connsiteX2" fmla="*/ 9662615 w 9662615"/>
              <a:gd name="connsiteY2" fmla="*/ 1280346 h 1600474"/>
              <a:gd name="connsiteX3" fmla="*/ 9658420 w 9662615"/>
              <a:gd name="connsiteY3" fmla="*/ 1280106 h 1600474"/>
              <a:gd name="connsiteX4" fmla="*/ 9469546 w 9662615"/>
              <a:gd name="connsiteY4" fmla="*/ 1289837 h 1600474"/>
              <a:gd name="connsiteX5" fmla="*/ 9385895 w 9662615"/>
              <a:gd name="connsiteY5" fmla="*/ 1269203 h 1600474"/>
              <a:gd name="connsiteX6" fmla="*/ 9144767 w 9662615"/>
              <a:gd name="connsiteY6" fmla="*/ 1264120 h 1600474"/>
              <a:gd name="connsiteX7" fmla="*/ 8837252 w 9662615"/>
              <a:gd name="connsiteY7" fmla="*/ 1350515 h 1600474"/>
              <a:gd name="connsiteX8" fmla="*/ 8705466 w 9662615"/>
              <a:gd name="connsiteY8" fmla="*/ 1342419 h 1600474"/>
              <a:gd name="connsiteX9" fmla="*/ 8652221 w 9662615"/>
              <a:gd name="connsiteY9" fmla="*/ 1326906 h 1600474"/>
              <a:gd name="connsiteX10" fmla="*/ 8632312 w 9662615"/>
              <a:gd name="connsiteY10" fmla="*/ 1326025 h 1600474"/>
              <a:gd name="connsiteX11" fmla="*/ 8591582 w 9662615"/>
              <a:gd name="connsiteY11" fmla="*/ 1341666 h 1600474"/>
              <a:gd name="connsiteX12" fmla="*/ 8537336 w 9662615"/>
              <a:gd name="connsiteY12" fmla="*/ 1341684 h 1600474"/>
              <a:gd name="connsiteX13" fmla="*/ 8472508 w 9662615"/>
              <a:gd name="connsiteY13" fmla="*/ 1363109 h 1600474"/>
              <a:gd name="connsiteX14" fmla="*/ 8258477 w 9662615"/>
              <a:gd name="connsiteY14" fmla="*/ 1370666 h 1600474"/>
              <a:gd name="connsiteX15" fmla="*/ 8197961 w 9662615"/>
              <a:gd name="connsiteY15" fmla="*/ 1392804 h 1600474"/>
              <a:gd name="connsiteX16" fmla="*/ 8171196 w 9662615"/>
              <a:gd name="connsiteY16" fmla="*/ 1397216 h 1600474"/>
              <a:gd name="connsiteX17" fmla="*/ 8127667 w 9662615"/>
              <a:gd name="connsiteY17" fmla="*/ 1418254 h 1600474"/>
              <a:gd name="connsiteX18" fmla="*/ 7974579 w 9662615"/>
              <a:gd name="connsiteY18" fmla="*/ 1383439 h 1600474"/>
              <a:gd name="connsiteX19" fmla="*/ 7768351 w 9662615"/>
              <a:gd name="connsiteY19" fmla="*/ 1395051 h 1600474"/>
              <a:gd name="connsiteX20" fmla="*/ 7635985 w 9662615"/>
              <a:gd name="connsiteY20" fmla="*/ 1386363 h 1600474"/>
              <a:gd name="connsiteX21" fmla="*/ 7466069 w 9662615"/>
              <a:gd name="connsiteY21" fmla="*/ 1377654 h 1600474"/>
              <a:gd name="connsiteX22" fmla="*/ 7355642 w 9662615"/>
              <a:gd name="connsiteY22" fmla="*/ 1407761 h 1600474"/>
              <a:gd name="connsiteX23" fmla="*/ 7151610 w 9662615"/>
              <a:gd name="connsiteY23" fmla="*/ 1397856 h 1600474"/>
              <a:gd name="connsiteX24" fmla="*/ 7082147 w 9662615"/>
              <a:gd name="connsiteY24" fmla="*/ 1406113 h 1600474"/>
              <a:gd name="connsiteX25" fmla="*/ 7014958 w 9662615"/>
              <a:gd name="connsiteY25" fmla="*/ 1396883 h 1600474"/>
              <a:gd name="connsiteX26" fmla="*/ 6907567 w 9662615"/>
              <a:gd name="connsiteY26" fmla="*/ 1419149 h 1600474"/>
              <a:gd name="connsiteX27" fmla="*/ 6748428 w 9662615"/>
              <a:gd name="connsiteY27" fmla="*/ 1420308 h 1600474"/>
              <a:gd name="connsiteX28" fmla="*/ 6654257 w 9662615"/>
              <a:gd name="connsiteY28" fmla="*/ 1424143 h 1600474"/>
              <a:gd name="connsiteX29" fmla="*/ 6620123 w 9662615"/>
              <a:gd name="connsiteY29" fmla="*/ 1430535 h 1600474"/>
              <a:gd name="connsiteX30" fmla="*/ 6571355 w 9662615"/>
              <a:gd name="connsiteY30" fmla="*/ 1436144 h 1600474"/>
              <a:gd name="connsiteX31" fmla="*/ 6486557 w 9662615"/>
              <a:gd name="connsiteY31" fmla="*/ 1449861 h 1600474"/>
              <a:gd name="connsiteX32" fmla="*/ 6370419 w 9662615"/>
              <a:gd name="connsiteY32" fmla="*/ 1461649 h 1600474"/>
              <a:gd name="connsiteX33" fmla="*/ 6278839 w 9662615"/>
              <a:gd name="connsiteY33" fmla="*/ 1449160 h 1600474"/>
              <a:gd name="connsiteX34" fmla="*/ 6272455 w 9662615"/>
              <a:gd name="connsiteY34" fmla="*/ 1453191 h 1600474"/>
              <a:gd name="connsiteX35" fmla="*/ 6212659 w 9662615"/>
              <a:gd name="connsiteY35" fmla="*/ 1454850 h 1600474"/>
              <a:gd name="connsiteX36" fmla="*/ 6069317 w 9662615"/>
              <a:gd name="connsiteY36" fmla="*/ 1445838 h 1600474"/>
              <a:gd name="connsiteX37" fmla="*/ 5878477 w 9662615"/>
              <a:gd name="connsiteY37" fmla="*/ 1439180 h 1600474"/>
              <a:gd name="connsiteX38" fmla="*/ 5838387 w 9662615"/>
              <a:gd name="connsiteY38" fmla="*/ 1444679 h 1600474"/>
              <a:gd name="connsiteX39" fmla="*/ 5771136 w 9662615"/>
              <a:gd name="connsiteY39" fmla="*/ 1453639 h 1600474"/>
              <a:gd name="connsiteX40" fmla="*/ 5724081 w 9662615"/>
              <a:gd name="connsiteY40" fmla="*/ 1470431 h 1600474"/>
              <a:gd name="connsiteX41" fmla="*/ 5666577 w 9662615"/>
              <a:gd name="connsiteY41" fmla="*/ 1473921 h 1600474"/>
              <a:gd name="connsiteX42" fmla="*/ 5649068 w 9662615"/>
              <a:gd name="connsiteY42" fmla="*/ 1461676 h 1600474"/>
              <a:gd name="connsiteX43" fmla="*/ 5588902 w 9662615"/>
              <a:gd name="connsiteY43" fmla="*/ 1469647 h 1600474"/>
              <a:gd name="connsiteX44" fmla="*/ 5498090 w 9662615"/>
              <a:gd name="connsiteY44" fmla="*/ 1483173 h 1600474"/>
              <a:gd name="connsiteX45" fmla="*/ 5444641 w 9662615"/>
              <a:gd name="connsiteY45" fmla="*/ 1487602 h 1600474"/>
              <a:gd name="connsiteX46" fmla="*/ 5299812 w 9662615"/>
              <a:gd name="connsiteY46" fmla="*/ 1503362 h 1600474"/>
              <a:gd name="connsiteX47" fmla="*/ 5213947 w 9662615"/>
              <a:gd name="connsiteY47" fmla="*/ 1516637 h 1600474"/>
              <a:gd name="connsiteX48" fmla="*/ 5090342 w 9662615"/>
              <a:gd name="connsiteY48" fmla="*/ 1546680 h 1600474"/>
              <a:gd name="connsiteX49" fmla="*/ 5129812 w 9662615"/>
              <a:gd name="connsiteY49" fmla="*/ 1521277 h 1600474"/>
              <a:gd name="connsiteX50" fmla="*/ 5059484 w 9662615"/>
              <a:gd name="connsiteY50" fmla="*/ 1546802 h 1600474"/>
              <a:gd name="connsiteX51" fmla="*/ 5038524 w 9662615"/>
              <a:gd name="connsiteY51" fmla="*/ 1545675 h 1600474"/>
              <a:gd name="connsiteX52" fmla="*/ 5026564 w 9662615"/>
              <a:gd name="connsiteY52" fmla="*/ 1545376 h 1600474"/>
              <a:gd name="connsiteX53" fmla="*/ 4969433 w 9662615"/>
              <a:gd name="connsiteY53" fmla="*/ 1550865 h 1600474"/>
              <a:gd name="connsiteX54" fmla="*/ 4929254 w 9662615"/>
              <a:gd name="connsiteY54" fmla="*/ 1563452 h 1600474"/>
              <a:gd name="connsiteX55" fmla="*/ 4871726 w 9662615"/>
              <a:gd name="connsiteY55" fmla="*/ 1570584 h 1600474"/>
              <a:gd name="connsiteX56" fmla="*/ 4843267 w 9662615"/>
              <a:gd name="connsiteY56" fmla="*/ 1561459 h 1600474"/>
              <a:gd name="connsiteX57" fmla="*/ 4821058 w 9662615"/>
              <a:gd name="connsiteY57" fmla="*/ 1553078 h 1600474"/>
              <a:gd name="connsiteX58" fmla="*/ 4791466 w 9662615"/>
              <a:gd name="connsiteY58" fmla="*/ 1561324 h 1600474"/>
              <a:gd name="connsiteX59" fmla="*/ 4784247 w 9662615"/>
              <a:gd name="connsiteY59" fmla="*/ 1562342 h 1600474"/>
              <a:gd name="connsiteX60" fmla="*/ 4739309 w 9662615"/>
              <a:gd name="connsiteY60" fmla="*/ 1553948 h 1600474"/>
              <a:gd name="connsiteX61" fmla="*/ 4697562 w 9662615"/>
              <a:gd name="connsiteY61" fmla="*/ 1551206 h 1600474"/>
              <a:gd name="connsiteX62" fmla="*/ 4650737 w 9662615"/>
              <a:gd name="connsiteY62" fmla="*/ 1537381 h 1600474"/>
              <a:gd name="connsiteX63" fmla="*/ 4583150 w 9662615"/>
              <a:gd name="connsiteY63" fmla="*/ 1529064 h 1600474"/>
              <a:gd name="connsiteX64" fmla="*/ 4521734 w 9662615"/>
              <a:gd name="connsiteY64" fmla="*/ 1529359 h 1600474"/>
              <a:gd name="connsiteX65" fmla="*/ 4382398 w 9662615"/>
              <a:gd name="connsiteY65" fmla="*/ 1534108 h 1600474"/>
              <a:gd name="connsiteX66" fmla="*/ 4221826 w 9662615"/>
              <a:gd name="connsiteY66" fmla="*/ 1500972 h 1600474"/>
              <a:gd name="connsiteX67" fmla="*/ 4096601 w 9662615"/>
              <a:gd name="connsiteY67" fmla="*/ 1521563 h 1600474"/>
              <a:gd name="connsiteX68" fmla="*/ 4046172 w 9662615"/>
              <a:gd name="connsiteY68" fmla="*/ 1600474 h 1600474"/>
              <a:gd name="connsiteX69" fmla="*/ 3833906 w 9662615"/>
              <a:gd name="connsiteY69" fmla="*/ 1516637 h 1600474"/>
              <a:gd name="connsiteX70" fmla="*/ 3696258 w 9662615"/>
              <a:gd name="connsiteY70" fmla="*/ 1537563 h 1600474"/>
              <a:gd name="connsiteX71" fmla="*/ 3594070 w 9662615"/>
              <a:gd name="connsiteY71" fmla="*/ 1509422 h 1600474"/>
              <a:gd name="connsiteX72" fmla="*/ 3565233 w 9662615"/>
              <a:gd name="connsiteY72" fmla="*/ 1515122 h 1600474"/>
              <a:gd name="connsiteX73" fmla="*/ 3560267 w 9662615"/>
              <a:gd name="connsiteY73" fmla="*/ 1516288 h 1600474"/>
              <a:gd name="connsiteX74" fmla="*/ 3540258 w 9662615"/>
              <a:gd name="connsiteY74" fmla="*/ 1516976 h 1600474"/>
              <a:gd name="connsiteX75" fmla="*/ 3534780 w 9662615"/>
              <a:gd name="connsiteY75" fmla="*/ 1522141 h 1600474"/>
              <a:gd name="connsiteX76" fmla="*/ 3504783 w 9662615"/>
              <a:gd name="connsiteY76" fmla="*/ 1526739 h 1600474"/>
              <a:gd name="connsiteX77" fmla="*/ 3430805 w 9662615"/>
              <a:gd name="connsiteY77" fmla="*/ 1542521 h 1600474"/>
              <a:gd name="connsiteX78" fmla="*/ 3292707 w 9662615"/>
              <a:gd name="connsiteY78" fmla="*/ 1520490 h 1600474"/>
              <a:gd name="connsiteX79" fmla="*/ 3187872 w 9662615"/>
              <a:gd name="connsiteY79" fmla="*/ 1519991 h 1600474"/>
              <a:gd name="connsiteX80" fmla="*/ 3148026 w 9662615"/>
              <a:gd name="connsiteY80" fmla="*/ 1524777 h 1600474"/>
              <a:gd name="connsiteX81" fmla="*/ 3092394 w 9662615"/>
              <a:gd name="connsiteY81" fmla="*/ 1528115 h 1600474"/>
              <a:gd name="connsiteX82" fmla="*/ 2994200 w 9662615"/>
              <a:gd name="connsiteY82" fmla="*/ 1537857 h 1600474"/>
              <a:gd name="connsiteX83" fmla="*/ 2862301 w 9662615"/>
              <a:gd name="connsiteY83" fmla="*/ 1544250 h 1600474"/>
              <a:gd name="connsiteX84" fmla="*/ 2766335 w 9662615"/>
              <a:gd name="connsiteY84" fmla="*/ 1527662 h 1600474"/>
              <a:gd name="connsiteX85" fmla="*/ 2757836 w 9662615"/>
              <a:gd name="connsiteY85" fmla="*/ 1531371 h 1600474"/>
              <a:gd name="connsiteX86" fmla="*/ 2691555 w 9662615"/>
              <a:gd name="connsiteY86" fmla="*/ 1530283 h 1600474"/>
              <a:gd name="connsiteX87" fmla="*/ 2491676 w 9662615"/>
              <a:gd name="connsiteY87" fmla="*/ 1500859 h 1600474"/>
              <a:gd name="connsiteX88" fmla="*/ 2378036 w 9662615"/>
              <a:gd name="connsiteY88" fmla="*/ 1520645 h 1600474"/>
              <a:gd name="connsiteX89" fmla="*/ 2284269 w 9662615"/>
              <a:gd name="connsiteY89" fmla="*/ 1503068 h 1600474"/>
              <a:gd name="connsiteX90" fmla="*/ 2207104 w 9662615"/>
              <a:gd name="connsiteY90" fmla="*/ 1508888 h 1600474"/>
              <a:gd name="connsiteX91" fmla="*/ 2149226 w 9662615"/>
              <a:gd name="connsiteY91" fmla="*/ 1523409 h 1600474"/>
              <a:gd name="connsiteX92" fmla="*/ 2084783 w 9662615"/>
              <a:gd name="connsiteY92" fmla="*/ 1524245 h 1600474"/>
              <a:gd name="connsiteX93" fmla="*/ 2070075 w 9662615"/>
              <a:gd name="connsiteY93" fmla="*/ 1511285 h 1600474"/>
              <a:gd name="connsiteX94" fmla="*/ 2001057 w 9662615"/>
              <a:gd name="connsiteY94" fmla="*/ 1516449 h 1600474"/>
              <a:gd name="connsiteX95" fmla="*/ 1896330 w 9662615"/>
              <a:gd name="connsiteY95" fmla="*/ 1525725 h 1600474"/>
              <a:gd name="connsiteX96" fmla="*/ 1835994 w 9662615"/>
              <a:gd name="connsiteY96" fmla="*/ 1527678 h 1600474"/>
              <a:gd name="connsiteX97" fmla="*/ 1671119 w 9662615"/>
              <a:gd name="connsiteY97" fmla="*/ 1536701 h 1600474"/>
              <a:gd name="connsiteX98" fmla="*/ 1601337 w 9662615"/>
              <a:gd name="connsiteY98" fmla="*/ 1548552 h 1600474"/>
              <a:gd name="connsiteX99" fmla="*/ 1407755 w 9662615"/>
              <a:gd name="connsiteY99" fmla="*/ 1571444 h 1600474"/>
              <a:gd name="connsiteX100" fmla="*/ 1271994 w 9662615"/>
              <a:gd name="connsiteY100" fmla="*/ 1579471 h 1600474"/>
              <a:gd name="connsiteX101" fmla="*/ 1249226 w 9662615"/>
              <a:gd name="connsiteY101" fmla="*/ 1583140 h 1600474"/>
              <a:gd name="connsiteX102" fmla="*/ 1217719 w 9662615"/>
              <a:gd name="connsiteY102" fmla="*/ 1580863 h 1600474"/>
              <a:gd name="connsiteX103" fmla="*/ 1091432 w 9662615"/>
              <a:gd name="connsiteY103" fmla="*/ 1571003 h 1600474"/>
              <a:gd name="connsiteX104" fmla="*/ 992039 w 9662615"/>
              <a:gd name="connsiteY104" fmla="*/ 1556662 h 1600474"/>
              <a:gd name="connsiteX105" fmla="*/ 868264 w 9662615"/>
              <a:gd name="connsiteY105" fmla="*/ 1566392 h 1600474"/>
              <a:gd name="connsiteX106" fmla="*/ 792765 w 9662615"/>
              <a:gd name="connsiteY106" fmla="*/ 1563102 h 1600474"/>
              <a:gd name="connsiteX107" fmla="*/ 669055 w 9662615"/>
              <a:gd name="connsiteY107" fmla="*/ 1543638 h 1600474"/>
              <a:gd name="connsiteX108" fmla="*/ 506152 w 9662615"/>
              <a:gd name="connsiteY108" fmla="*/ 1549124 h 1600474"/>
              <a:gd name="connsiteX109" fmla="*/ 472797 w 9662615"/>
              <a:gd name="connsiteY109" fmla="*/ 1568904 h 1600474"/>
              <a:gd name="connsiteX110" fmla="*/ 427864 w 9662615"/>
              <a:gd name="connsiteY110" fmla="*/ 1580848 h 1600474"/>
              <a:gd name="connsiteX111" fmla="*/ 408381 w 9662615"/>
              <a:gd name="connsiteY111" fmla="*/ 1552940 h 1600474"/>
              <a:gd name="connsiteX112" fmla="*/ 267163 w 9662615"/>
              <a:gd name="connsiteY112" fmla="*/ 1531913 h 1600474"/>
              <a:gd name="connsiteX113" fmla="*/ 196644 w 9662615"/>
              <a:gd name="connsiteY113" fmla="*/ 1524565 h 1600474"/>
              <a:gd name="connsiteX114" fmla="*/ 86819 w 9662615"/>
              <a:gd name="connsiteY114" fmla="*/ 1519517 h 1600474"/>
              <a:gd name="connsiteX115" fmla="*/ 53369 w 9662615"/>
              <a:gd name="connsiteY115" fmla="*/ 1516853 h 1600474"/>
              <a:gd name="connsiteX116" fmla="*/ 2359 w 9662615"/>
              <a:gd name="connsiteY116" fmla="*/ 1515247 h 1600474"/>
              <a:gd name="connsiteX117" fmla="*/ 0 w 9662615"/>
              <a:gd name="connsiteY117" fmla="*/ 1514932 h 1600474"/>
              <a:gd name="connsiteX118" fmla="*/ 0 w 9662615"/>
              <a:gd name="connsiteY118" fmla="*/ 0 h 1600474"/>
              <a:gd name="connsiteX0" fmla="*/ 0 w 9662615"/>
              <a:gd name="connsiteY0" fmla="*/ 0 h 1679987"/>
              <a:gd name="connsiteX1" fmla="*/ 9662615 w 9662615"/>
              <a:gd name="connsiteY1" fmla="*/ 0 h 1679987"/>
              <a:gd name="connsiteX2" fmla="*/ 9662615 w 9662615"/>
              <a:gd name="connsiteY2" fmla="*/ 1280346 h 1679987"/>
              <a:gd name="connsiteX3" fmla="*/ 9658420 w 9662615"/>
              <a:gd name="connsiteY3" fmla="*/ 1280106 h 1679987"/>
              <a:gd name="connsiteX4" fmla="*/ 9469546 w 9662615"/>
              <a:gd name="connsiteY4" fmla="*/ 1289837 h 1679987"/>
              <a:gd name="connsiteX5" fmla="*/ 9385895 w 9662615"/>
              <a:gd name="connsiteY5" fmla="*/ 1269203 h 1679987"/>
              <a:gd name="connsiteX6" fmla="*/ 9144767 w 9662615"/>
              <a:gd name="connsiteY6" fmla="*/ 1264120 h 1679987"/>
              <a:gd name="connsiteX7" fmla="*/ 8837252 w 9662615"/>
              <a:gd name="connsiteY7" fmla="*/ 1350515 h 1679987"/>
              <a:gd name="connsiteX8" fmla="*/ 8705466 w 9662615"/>
              <a:gd name="connsiteY8" fmla="*/ 1342419 h 1679987"/>
              <a:gd name="connsiteX9" fmla="*/ 8652221 w 9662615"/>
              <a:gd name="connsiteY9" fmla="*/ 1326906 h 1679987"/>
              <a:gd name="connsiteX10" fmla="*/ 8632312 w 9662615"/>
              <a:gd name="connsiteY10" fmla="*/ 1326025 h 1679987"/>
              <a:gd name="connsiteX11" fmla="*/ 8591582 w 9662615"/>
              <a:gd name="connsiteY11" fmla="*/ 1341666 h 1679987"/>
              <a:gd name="connsiteX12" fmla="*/ 8537336 w 9662615"/>
              <a:gd name="connsiteY12" fmla="*/ 1341684 h 1679987"/>
              <a:gd name="connsiteX13" fmla="*/ 8472508 w 9662615"/>
              <a:gd name="connsiteY13" fmla="*/ 1363109 h 1679987"/>
              <a:gd name="connsiteX14" fmla="*/ 8258477 w 9662615"/>
              <a:gd name="connsiteY14" fmla="*/ 1370666 h 1679987"/>
              <a:gd name="connsiteX15" fmla="*/ 8197961 w 9662615"/>
              <a:gd name="connsiteY15" fmla="*/ 1392804 h 1679987"/>
              <a:gd name="connsiteX16" fmla="*/ 8171196 w 9662615"/>
              <a:gd name="connsiteY16" fmla="*/ 1397216 h 1679987"/>
              <a:gd name="connsiteX17" fmla="*/ 8127667 w 9662615"/>
              <a:gd name="connsiteY17" fmla="*/ 1418254 h 1679987"/>
              <a:gd name="connsiteX18" fmla="*/ 7974579 w 9662615"/>
              <a:gd name="connsiteY18" fmla="*/ 1383439 h 1679987"/>
              <a:gd name="connsiteX19" fmla="*/ 7768351 w 9662615"/>
              <a:gd name="connsiteY19" fmla="*/ 1395051 h 1679987"/>
              <a:gd name="connsiteX20" fmla="*/ 7635985 w 9662615"/>
              <a:gd name="connsiteY20" fmla="*/ 1386363 h 1679987"/>
              <a:gd name="connsiteX21" fmla="*/ 7466069 w 9662615"/>
              <a:gd name="connsiteY21" fmla="*/ 1377654 h 1679987"/>
              <a:gd name="connsiteX22" fmla="*/ 7355642 w 9662615"/>
              <a:gd name="connsiteY22" fmla="*/ 1407761 h 1679987"/>
              <a:gd name="connsiteX23" fmla="*/ 7151610 w 9662615"/>
              <a:gd name="connsiteY23" fmla="*/ 1397856 h 1679987"/>
              <a:gd name="connsiteX24" fmla="*/ 7082147 w 9662615"/>
              <a:gd name="connsiteY24" fmla="*/ 1406113 h 1679987"/>
              <a:gd name="connsiteX25" fmla="*/ 7014958 w 9662615"/>
              <a:gd name="connsiteY25" fmla="*/ 1396883 h 1679987"/>
              <a:gd name="connsiteX26" fmla="*/ 6907567 w 9662615"/>
              <a:gd name="connsiteY26" fmla="*/ 1419149 h 1679987"/>
              <a:gd name="connsiteX27" fmla="*/ 6748428 w 9662615"/>
              <a:gd name="connsiteY27" fmla="*/ 1420308 h 1679987"/>
              <a:gd name="connsiteX28" fmla="*/ 6654257 w 9662615"/>
              <a:gd name="connsiteY28" fmla="*/ 1424143 h 1679987"/>
              <a:gd name="connsiteX29" fmla="*/ 6620123 w 9662615"/>
              <a:gd name="connsiteY29" fmla="*/ 1430535 h 1679987"/>
              <a:gd name="connsiteX30" fmla="*/ 6571355 w 9662615"/>
              <a:gd name="connsiteY30" fmla="*/ 1436144 h 1679987"/>
              <a:gd name="connsiteX31" fmla="*/ 6486557 w 9662615"/>
              <a:gd name="connsiteY31" fmla="*/ 1449861 h 1679987"/>
              <a:gd name="connsiteX32" fmla="*/ 6370419 w 9662615"/>
              <a:gd name="connsiteY32" fmla="*/ 1461649 h 1679987"/>
              <a:gd name="connsiteX33" fmla="*/ 6278839 w 9662615"/>
              <a:gd name="connsiteY33" fmla="*/ 1449160 h 1679987"/>
              <a:gd name="connsiteX34" fmla="*/ 6272455 w 9662615"/>
              <a:gd name="connsiteY34" fmla="*/ 1453191 h 1679987"/>
              <a:gd name="connsiteX35" fmla="*/ 6212659 w 9662615"/>
              <a:gd name="connsiteY35" fmla="*/ 1454850 h 1679987"/>
              <a:gd name="connsiteX36" fmla="*/ 6069317 w 9662615"/>
              <a:gd name="connsiteY36" fmla="*/ 1445838 h 1679987"/>
              <a:gd name="connsiteX37" fmla="*/ 5878477 w 9662615"/>
              <a:gd name="connsiteY37" fmla="*/ 1439180 h 1679987"/>
              <a:gd name="connsiteX38" fmla="*/ 5838387 w 9662615"/>
              <a:gd name="connsiteY38" fmla="*/ 1444679 h 1679987"/>
              <a:gd name="connsiteX39" fmla="*/ 5771136 w 9662615"/>
              <a:gd name="connsiteY39" fmla="*/ 1453639 h 1679987"/>
              <a:gd name="connsiteX40" fmla="*/ 5724081 w 9662615"/>
              <a:gd name="connsiteY40" fmla="*/ 1470431 h 1679987"/>
              <a:gd name="connsiteX41" fmla="*/ 5666577 w 9662615"/>
              <a:gd name="connsiteY41" fmla="*/ 1473921 h 1679987"/>
              <a:gd name="connsiteX42" fmla="*/ 5649068 w 9662615"/>
              <a:gd name="connsiteY42" fmla="*/ 1461676 h 1679987"/>
              <a:gd name="connsiteX43" fmla="*/ 5588902 w 9662615"/>
              <a:gd name="connsiteY43" fmla="*/ 1469647 h 1679987"/>
              <a:gd name="connsiteX44" fmla="*/ 5498090 w 9662615"/>
              <a:gd name="connsiteY44" fmla="*/ 1483173 h 1679987"/>
              <a:gd name="connsiteX45" fmla="*/ 5444641 w 9662615"/>
              <a:gd name="connsiteY45" fmla="*/ 1487602 h 1679987"/>
              <a:gd name="connsiteX46" fmla="*/ 5299812 w 9662615"/>
              <a:gd name="connsiteY46" fmla="*/ 1503362 h 1679987"/>
              <a:gd name="connsiteX47" fmla="*/ 5213947 w 9662615"/>
              <a:gd name="connsiteY47" fmla="*/ 1516637 h 1679987"/>
              <a:gd name="connsiteX48" fmla="*/ 5090342 w 9662615"/>
              <a:gd name="connsiteY48" fmla="*/ 1546680 h 1679987"/>
              <a:gd name="connsiteX49" fmla="*/ 5129812 w 9662615"/>
              <a:gd name="connsiteY49" fmla="*/ 1521277 h 1679987"/>
              <a:gd name="connsiteX50" fmla="*/ 5059484 w 9662615"/>
              <a:gd name="connsiteY50" fmla="*/ 1546802 h 1679987"/>
              <a:gd name="connsiteX51" fmla="*/ 5038524 w 9662615"/>
              <a:gd name="connsiteY51" fmla="*/ 1545675 h 1679987"/>
              <a:gd name="connsiteX52" fmla="*/ 5026564 w 9662615"/>
              <a:gd name="connsiteY52" fmla="*/ 1545376 h 1679987"/>
              <a:gd name="connsiteX53" fmla="*/ 4969433 w 9662615"/>
              <a:gd name="connsiteY53" fmla="*/ 1550865 h 1679987"/>
              <a:gd name="connsiteX54" fmla="*/ 4929254 w 9662615"/>
              <a:gd name="connsiteY54" fmla="*/ 1563452 h 1679987"/>
              <a:gd name="connsiteX55" fmla="*/ 4871726 w 9662615"/>
              <a:gd name="connsiteY55" fmla="*/ 1570584 h 1679987"/>
              <a:gd name="connsiteX56" fmla="*/ 4843267 w 9662615"/>
              <a:gd name="connsiteY56" fmla="*/ 1561459 h 1679987"/>
              <a:gd name="connsiteX57" fmla="*/ 4821058 w 9662615"/>
              <a:gd name="connsiteY57" fmla="*/ 1553078 h 1679987"/>
              <a:gd name="connsiteX58" fmla="*/ 4791466 w 9662615"/>
              <a:gd name="connsiteY58" fmla="*/ 1561324 h 1679987"/>
              <a:gd name="connsiteX59" fmla="*/ 4784247 w 9662615"/>
              <a:gd name="connsiteY59" fmla="*/ 1562342 h 1679987"/>
              <a:gd name="connsiteX60" fmla="*/ 4739309 w 9662615"/>
              <a:gd name="connsiteY60" fmla="*/ 1553948 h 1679987"/>
              <a:gd name="connsiteX61" fmla="*/ 4697562 w 9662615"/>
              <a:gd name="connsiteY61" fmla="*/ 1551206 h 1679987"/>
              <a:gd name="connsiteX62" fmla="*/ 4650737 w 9662615"/>
              <a:gd name="connsiteY62" fmla="*/ 1537381 h 1679987"/>
              <a:gd name="connsiteX63" fmla="*/ 4583150 w 9662615"/>
              <a:gd name="connsiteY63" fmla="*/ 1529064 h 1679987"/>
              <a:gd name="connsiteX64" fmla="*/ 4521734 w 9662615"/>
              <a:gd name="connsiteY64" fmla="*/ 1529359 h 1679987"/>
              <a:gd name="connsiteX65" fmla="*/ 4382398 w 9662615"/>
              <a:gd name="connsiteY65" fmla="*/ 1534108 h 1679987"/>
              <a:gd name="connsiteX66" fmla="*/ 4221826 w 9662615"/>
              <a:gd name="connsiteY66" fmla="*/ 1500972 h 1679987"/>
              <a:gd name="connsiteX67" fmla="*/ 4096601 w 9662615"/>
              <a:gd name="connsiteY67" fmla="*/ 1521563 h 1679987"/>
              <a:gd name="connsiteX68" fmla="*/ 3879195 w 9662615"/>
              <a:gd name="connsiteY68" fmla="*/ 1679987 h 1679987"/>
              <a:gd name="connsiteX69" fmla="*/ 3833906 w 9662615"/>
              <a:gd name="connsiteY69" fmla="*/ 1516637 h 1679987"/>
              <a:gd name="connsiteX70" fmla="*/ 3696258 w 9662615"/>
              <a:gd name="connsiteY70" fmla="*/ 1537563 h 1679987"/>
              <a:gd name="connsiteX71" fmla="*/ 3594070 w 9662615"/>
              <a:gd name="connsiteY71" fmla="*/ 1509422 h 1679987"/>
              <a:gd name="connsiteX72" fmla="*/ 3565233 w 9662615"/>
              <a:gd name="connsiteY72" fmla="*/ 1515122 h 1679987"/>
              <a:gd name="connsiteX73" fmla="*/ 3560267 w 9662615"/>
              <a:gd name="connsiteY73" fmla="*/ 1516288 h 1679987"/>
              <a:gd name="connsiteX74" fmla="*/ 3540258 w 9662615"/>
              <a:gd name="connsiteY74" fmla="*/ 1516976 h 1679987"/>
              <a:gd name="connsiteX75" fmla="*/ 3534780 w 9662615"/>
              <a:gd name="connsiteY75" fmla="*/ 1522141 h 1679987"/>
              <a:gd name="connsiteX76" fmla="*/ 3504783 w 9662615"/>
              <a:gd name="connsiteY76" fmla="*/ 1526739 h 1679987"/>
              <a:gd name="connsiteX77" fmla="*/ 3430805 w 9662615"/>
              <a:gd name="connsiteY77" fmla="*/ 1542521 h 1679987"/>
              <a:gd name="connsiteX78" fmla="*/ 3292707 w 9662615"/>
              <a:gd name="connsiteY78" fmla="*/ 1520490 h 1679987"/>
              <a:gd name="connsiteX79" fmla="*/ 3187872 w 9662615"/>
              <a:gd name="connsiteY79" fmla="*/ 1519991 h 1679987"/>
              <a:gd name="connsiteX80" fmla="*/ 3148026 w 9662615"/>
              <a:gd name="connsiteY80" fmla="*/ 1524777 h 1679987"/>
              <a:gd name="connsiteX81" fmla="*/ 3092394 w 9662615"/>
              <a:gd name="connsiteY81" fmla="*/ 1528115 h 1679987"/>
              <a:gd name="connsiteX82" fmla="*/ 2994200 w 9662615"/>
              <a:gd name="connsiteY82" fmla="*/ 1537857 h 1679987"/>
              <a:gd name="connsiteX83" fmla="*/ 2862301 w 9662615"/>
              <a:gd name="connsiteY83" fmla="*/ 1544250 h 1679987"/>
              <a:gd name="connsiteX84" fmla="*/ 2766335 w 9662615"/>
              <a:gd name="connsiteY84" fmla="*/ 1527662 h 1679987"/>
              <a:gd name="connsiteX85" fmla="*/ 2757836 w 9662615"/>
              <a:gd name="connsiteY85" fmla="*/ 1531371 h 1679987"/>
              <a:gd name="connsiteX86" fmla="*/ 2691555 w 9662615"/>
              <a:gd name="connsiteY86" fmla="*/ 1530283 h 1679987"/>
              <a:gd name="connsiteX87" fmla="*/ 2491676 w 9662615"/>
              <a:gd name="connsiteY87" fmla="*/ 1500859 h 1679987"/>
              <a:gd name="connsiteX88" fmla="*/ 2378036 w 9662615"/>
              <a:gd name="connsiteY88" fmla="*/ 1520645 h 1679987"/>
              <a:gd name="connsiteX89" fmla="*/ 2284269 w 9662615"/>
              <a:gd name="connsiteY89" fmla="*/ 1503068 h 1679987"/>
              <a:gd name="connsiteX90" fmla="*/ 2207104 w 9662615"/>
              <a:gd name="connsiteY90" fmla="*/ 1508888 h 1679987"/>
              <a:gd name="connsiteX91" fmla="*/ 2149226 w 9662615"/>
              <a:gd name="connsiteY91" fmla="*/ 1523409 h 1679987"/>
              <a:gd name="connsiteX92" fmla="*/ 2084783 w 9662615"/>
              <a:gd name="connsiteY92" fmla="*/ 1524245 h 1679987"/>
              <a:gd name="connsiteX93" fmla="*/ 2070075 w 9662615"/>
              <a:gd name="connsiteY93" fmla="*/ 1511285 h 1679987"/>
              <a:gd name="connsiteX94" fmla="*/ 2001057 w 9662615"/>
              <a:gd name="connsiteY94" fmla="*/ 1516449 h 1679987"/>
              <a:gd name="connsiteX95" fmla="*/ 1896330 w 9662615"/>
              <a:gd name="connsiteY95" fmla="*/ 1525725 h 1679987"/>
              <a:gd name="connsiteX96" fmla="*/ 1835994 w 9662615"/>
              <a:gd name="connsiteY96" fmla="*/ 1527678 h 1679987"/>
              <a:gd name="connsiteX97" fmla="*/ 1671119 w 9662615"/>
              <a:gd name="connsiteY97" fmla="*/ 1536701 h 1679987"/>
              <a:gd name="connsiteX98" fmla="*/ 1601337 w 9662615"/>
              <a:gd name="connsiteY98" fmla="*/ 1548552 h 1679987"/>
              <a:gd name="connsiteX99" fmla="*/ 1407755 w 9662615"/>
              <a:gd name="connsiteY99" fmla="*/ 1571444 h 1679987"/>
              <a:gd name="connsiteX100" fmla="*/ 1271994 w 9662615"/>
              <a:gd name="connsiteY100" fmla="*/ 1579471 h 1679987"/>
              <a:gd name="connsiteX101" fmla="*/ 1249226 w 9662615"/>
              <a:gd name="connsiteY101" fmla="*/ 1583140 h 1679987"/>
              <a:gd name="connsiteX102" fmla="*/ 1217719 w 9662615"/>
              <a:gd name="connsiteY102" fmla="*/ 1580863 h 1679987"/>
              <a:gd name="connsiteX103" fmla="*/ 1091432 w 9662615"/>
              <a:gd name="connsiteY103" fmla="*/ 1571003 h 1679987"/>
              <a:gd name="connsiteX104" fmla="*/ 992039 w 9662615"/>
              <a:gd name="connsiteY104" fmla="*/ 1556662 h 1679987"/>
              <a:gd name="connsiteX105" fmla="*/ 868264 w 9662615"/>
              <a:gd name="connsiteY105" fmla="*/ 1566392 h 1679987"/>
              <a:gd name="connsiteX106" fmla="*/ 792765 w 9662615"/>
              <a:gd name="connsiteY106" fmla="*/ 1563102 h 1679987"/>
              <a:gd name="connsiteX107" fmla="*/ 669055 w 9662615"/>
              <a:gd name="connsiteY107" fmla="*/ 1543638 h 1679987"/>
              <a:gd name="connsiteX108" fmla="*/ 506152 w 9662615"/>
              <a:gd name="connsiteY108" fmla="*/ 1549124 h 1679987"/>
              <a:gd name="connsiteX109" fmla="*/ 472797 w 9662615"/>
              <a:gd name="connsiteY109" fmla="*/ 1568904 h 1679987"/>
              <a:gd name="connsiteX110" fmla="*/ 427864 w 9662615"/>
              <a:gd name="connsiteY110" fmla="*/ 1580848 h 1679987"/>
              <a:gd name="connsiteX111" fmla="*/ 408381 w 9662615"/>
              <a:gd name="connsiteY111" fmla="*/ 1552940 h 1679987"/>
              <a:gd name="connsiteX112" fmla="*/ 267163 w 9662615"/>
              <a:gd name="connsiteY112" fmla="*/ 1531913 h 1679987"/>
              <a:gd name="connsiteX113" fmla="*/ 196644 w 9662615"/>
              <a:gd name="connsiteY113" fmla="*/ 1524565 h 1679987"/>
              <a:gd name="connsiteX114" fmla="*/ 86819 w 9662615"/>
              <a:gd name="connsiteY114" fmla="*/ 1519517 h 1679987"/>
              <a:gd name="connsiteX115" fmla="*/ 53369 w 9662615"/>
              <a:gd name="connsiteY115" fmla="*/ 1516853 h 1679987"/>
              <a:gd name="connsiteX116" fmla="*/ 2359 w 9662615"/>
              <a:gd name="connsiteY116" fmla="*/ 1515247 h 1679987"/>
              <a:gd name="connsiteX117" fmla="*/ 0 w 9662615"/>
              <a:gd name="connsiteY117" fmla="*/ 1514932 h 1679987"/>
              <a:gd name="connsiteX118" fmla="*/ 0 w 9662615"/>
              <a:gd name="connsiteY118" fmla="*/ 0 h 1679987"/>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648182"/>
              <a:gd name="connsiteX1" fmla="*/ 9662615 w 9662615"/>
              <a:gd name="connsiteY1" fmla="*/ 0 h 1648182"/>
              <a:gd name="connsiteX2" fmla="*/ 9662615 w 9662615"/>
              <a:gd name="connsiteY2" fmla="*/ 1280346 h 1648182"/>
              <a:gd name="connsiteX3" fmla="*/ 9658420 w 9662615"/>
              <a:gd name="connsiteY3" fmla="*/ 1280106 h 1648182"/>
              <a:gd name="connsiteX4" fmla="*/ 9469546 w 9662615"/>
              <a:gd name="connsiteY4" fmla="*/ 1289837 h 1648182"/>
              <a:gd name="connsiteX5" fmla="*/ 9385895 w 9662615"/>
              <a:gd name="connsiteY5" fmla="*/ 1269203 h 1648182"/>
              <a:gd name="connsiteX6" fmla="*/ 9144767 w 9662615"/>
              <a:gd name="connsiteY6" fmla="*/ 1264120 h 1648182"/>
              <a:gd name="connsiteX7" fmla="*/ 8837252 w 9662615"/>
              <a:gd name="connsiteY7" fmla="*/ 1350515 h 1648182"/>
              <a:gd name="connsiteX8" fmla="*/ 8705466 w 9662615"/>
              <a:gd name="connsiteY8" fmla="*/ 1342419 h 1648182"/>
              <a:gd name="connsiteX9" fmla="*/ 8652221 w 9662615"/>
              <a:gd name="connsiteY9" fmla="*/ 1326906 h 1648182"/>
              <a:gd name="connsiteX10" fmla="*/ 8632312 w 9662615"/>
              <a:gd name="connsiteY10" fmla="*/ 1326025 h 1648182"/>
              <a:gd name="connsiteX11" fmla="*/ 8591582 w 9662615"/>
              <a:gd name="connsiteY11" fmla="*/ 1341666 h 1648182"/>
              <a:gd name="connsiteX12" fmla="*/ 8537336 w 9662615"/>
              <a:gd name="connsiteY12" fmla="*/ 1341684 h 1648182"/>
              <a:gd name="connsiteX13" fmla="*/ 8472508 w 9662615"/>
              <a:gd name="connsiteY13" fmla="*/ 1363109 h 1648182"/>
              <a:gd name="connsiteX14" fmla="*/ 8258477 w 9662615"/>
              <a:gd name="connsiteY14" fmla="*/ 1370666 h 1648182"/>
              <a:gd name="connsiteX15" fmla="*/ 8197961 w 9662615"/>
              <a:gd name="connsiteY15" fmla="*/ 1392804 h 1648182"/>
              <a:gd name="connsiteX16" fmla="*/ 8171196 w 9662615"/>
              <a:gd name="connsiteY16" fmla="*/ 1397216 h 1648182"/>
              <a:gd name="connsiteX17" fmla="*/ 8127667 w 9662615"/>
              <a:gd name="connsiteY17" fmla="*/ 1418254 h 1648182"/>
              <a:gd name="connsiteX18" fmla="*/ 7974579 w 9662615"/>
              <a:gd name="connsiteY18" fmla="*/ 1383439 h 1648182"/>
              <a:gd name="connsiteX19" fmla="*/ 7768351 w 9662615"/>
              <a:gd name="connsiteY19" fmla="*/ 1395051 h 1648182"/>
              <a:gd name="connsiteX20" fmla="*/ 7635985 w 9662615"/>
              <a:gd name="connsiteY20" fmla="*/ 1386363 h 1648182"/>
              <a:gd name="connsiteX21" fmla="*/ 7466069 w 9662615"/>
              <a:gd name="connsiteY21" fmla="*/ 1377654 h 1648182"/>
              <a:gd name="connsiteX22" fmla="*/ 7355642 w 9662615"/>
              <a:gd name="connsiteY22" fmla="*/ 1407761 h 1648182"/>
              <a:gd name="connsiteX23" fmla="*/ 7151610 w 9662615"/>
              <a:gd name="connsiteY23" fmla="*/ 1397856 h 1648182"/>
              <a:gd name="connsiteX24" fmla="*/ 7082147 w 9662615"/>
              <a:gd name="connsiteY24" fmla="*/ 1406113 h 1648182"/>
              <a:gd name="connsiteX25" fmla="*/ 7014958 w 9662615"/>
              <a:gd name="connsiteY25" fmla="*/ 1396883 h 1648182"/>
              <a:gd name="connsiteX26" fmla="*/ 6907567 w 9662615"/>
              <a:gd name="connsiteY26" fmla="*/ 1419149 h 1648182"/>
              <a:gd name="connsiteX27" fmla="*/ 6748428 w 9662615"/>
              <a:gd name="connsiteY27" fmla="*/ 1420308 h 1648182"/>
              <a:gd name="connsiteX28" fmla="*/ 6654257 w 9662615"/>
              <a:gd name="connsiteY28" fmla="*/ 1424143 h 1648182"/>
              <a:gd name="connsiteX29" fmla="*/ 6620123 w 9662615"/>
              <a:gd name="connsiteY29" fmla="*/ 1430535 h 1648182"/>
              <a:gd name="connsiteX30" fmla="*/ 6571355 w 9662615"/>
              <a:gd name="connsiteY30" fmla="*/ 1436144 h 1648182"/>
              <a:gd name="connsiteX31" fmla="*/ 6486557 w 9662615"/>
              <a:gd name="connsiteY31" fmla="*/ 1449861 h 1648182"/>
              <a:gd name="connsiteX32" fmla="*/ 6370419 w 9662615"/>
              <a:gd name="connsiteY32" fmla="*/ 1461649 h 1648182"/>
              <a:gd name="connsiteX33" fmla="*/ 6278839 w 9662615"/>
              <a:gd name="connsiteY33" fmla="*/ 1449160 h 1648182"/>
              <a:gd name="connsiteX34" fmla="*/ 6272455 w 9662615"/>
              <a:gd name="connsiteY34" fmla="*/ 1453191 h 1648182"/>
              <a:gd name="connsiteX35" fmla="*/ 6212659 w 9662615"/>
              <a:gd name="connsiteY35" fmla="*/ 1454850 h 1648182"/>
              <a:gd name="connsiteX36" fmla="*/ 6069317 w 9662615"/>
              <a:gd name="connsiteY36" fmla="*/ 1445838 h 1648182"/>
              <a:gd name="connsiteX37" fmla="*/ 5878477 w 9662615"/>
              <a:gd name="connsiteY37" fmla="*/ 1439180 h 1648182"/>
              <a:gd name="connsiteX38" fmla="*/ 5838387 w 9662615"/>
              <a:gd name="connsiteY38" fmla="*/ 1444679 h 1648182"/>
              <a:gd name="connsiteX39" fmla="*/ 5771136 w 9662615"/>
              <a:gd name="connsiteY39" fmla="*/ 1453639 h 1648182"/>
              <a:gd name="connsiteX40" fmla="*/ 5724081 w 9662615"/>
              <a:gd name="connsiteY40" fmla="*/ 1470431 h 1648182"/>
              <a:gd name="connsiteX41" fmla="*/ 5666577 w 9662615"/>
              <a:gd name="connsiteY41" fmla="*/ 1473921 h 1648182"/>
              <a:gd name="connsiteX42" fmla="*/ 5649068 w 9662615"/>
              <a:gd name="connsiteY42" fmla="*/ 1461676 h 1648182"/>
              <a:gd name="connsiteX43" fmla="*/ 5588902 w 9662615"/>
              <a:gd name="connsiteY43" fmla="*/ 1469647 h 1648182"/>
              <a:gd name="connsiteX44" fmla="*/ 5498090 w 9662615"/>
              <a:gd name="connsiteY44" fmla="*/ 1483173 h 1648182"/>
              <a:gd name="connsiteX45" fmla="*/ 5444641 w 9662615"/>
              <a:gd name="connsiteY45" fmla="*/ 1487602 h 1648182"/>
              <a:gd name="connsiteX46" fmla="*/ 5299812 w 9662615"/>
              <a:gd name="connsiteY46" fmla="*/ 1503362 h 1648182"/>
              <a:gd name="connsiteX47" fmla="*/ 5213947 w 9662615"/>
              <a:gd name="connsiteY47" fmla="*/ 1516637 h 1648182"/>
              <a:gd name="connsiteX48" fmla="*/ 5090342 w 9662615"/>
              <a:gd name="connsiteY48" fmla="*/ 1546680 h 1648182"/>
              <a:gd name="connsiteX49" fmla="*/ 5129812 w 9662615"/>
              <a:gd name="connsiteY49" fmla="*/ 1521277 h 1648182"/>
              <a:gd name="connsiteX50" fmla="*/ 5059484 w 9662615"/>
              <a:gd name="connsiteY50" fmla="*/ 1546802 h 1648182"/>
              <a:gd name="connsiteX51" fmla="*/ 5038524 w 9662615"/>
              <a:gd name="connsiteY51" fmla="*/ 1545675 h 1648182"/>
              <a:gd name="connsiteX52" fmla="*/ 5026564 w 9662615"/>
              <a:gd name="connsiteY52" fmla="*/ 1545376 h 1648182"/>
              <a:gd name="connsiteX53" fmla="*/ 4969433 w 9662615"/>
              <a:gd name="connsiteY53" fmla="*/ 1550865 h 1648182"/>
              <a:gd name="connsiteX54" fmla="*/ 4929254 w 9662615"/>
              <a:gd name="connsiteY54" fmla="*/ 1563452 h 1648182"/>
              <a:gd name="connsiteX55" fmla="*/ 4871726 w 9662615"/>
              <a:gd name="connsiteY55" fmla="*/ 1570584 h 1648182"/>
              <a:gd name="connsiteX56" fmla="*/ 4843267 w 9662615"/>
              <a:gd name="connsiteY56" fmla="*/ 1561459 h 1648182"/>
              <a:gd name="connsiteX57" fmla="*/ 4821058 w 9662615"/>
              <a:gd name="connsiteY57" fmla="*/ 1553078 h 1648182"/>
              <a:gd name="connsiteX58" fmla="*/ 4791466 w 9662615"/>
              <a:gd name="connsiteY58" fmla="*/ 1561324 h 1648182"/>
              <a:gd name="connsiteX59" fmla="*/ 4784247 w 9662615"/>
              <a:gd name="connsiteY59" fmla="*/ 1562342 h 1648182"/>
              <a:gd name="connsiteX60" fmla="*/ 4739309 w 9662615"/>
              <a:gd name="connsiteY60" fmla="*/ 1553948 h 1648182"/>
              <a:gd name="connsiteX61" fmla="*/ 4697562 w 9662615"/>
              <a:gd name="connsiteY61" fmla="*/ 1551206 h 1648182"/>
              <a:gd name="connsiteX62" fmla="*/ 4650737 w 9662615"/>
              <a:gd name="connsiteY62" fmla="*/ 1537381 h 1648182"/>
              <a:gd name="connsiteX63" fmla="*/ 4583150 w 9662615"/>
              <a:gd name="connsiteY63" fmla="*/ 1529064 h 1648182"/>
              <a:gd name="connsiteX64" fmla="*/ 4521734 w 9662615"/>
              <a:gd name="connsiteY64" fmla="*/ 1529359 h 1648182"/>
              <a:gd name="connsiteX65" fmla="*/ 4382398 w 9662615"/>
              <a:gd name="connsiteY65" fmla="*/ 1534108 h 1648182"/>
              <a:gd name="connsiteX66" fmla="*/ 4221826 w 9662615"/>
              <a:gd name="connsiteY66" fmla="*/ 1500972 h 1648182"/>
              <a:gd name="connsiteX67" fmla="*/ 4096601 w 9662615"/>
              <a:gd name="connsiteY67" fmla="*/ 1521563 h 1648182"/>
              <a:gd name="connsiteX68" fmla="*/ 4058099 w 9662615"/>
              <a:gd name="connsiteY68" fmla="*/ 1648182 h 1648182"/>
              <a:gd name="connsiteX69" fmla="*/ 3833906 w 9662615"/>
              <a:gd name="connsiteY69" fmla="*/ 1516637 h 1648182"/>
              <a:gd name="connsiteX70" fmla="*/ 3696258 w 9662615"/>
              <a:gd name="connsiteY70" fmla="*/ 1537563 h 1648182"/>
              <a:gd name="connsiteX71" fmla="*/ 3594070 w 9662615"/>
              <a:gd name="connsiteY71" fmla="*/ 1509422 h 1648182"/>
              <a:gd name="connsiteX72" fmla="*/ 3565233 w 9662615"/>
              <a:gd name="connsiteY72" fmla="*/ 1515122 h 1648182"/>
              <a:gd name="connsiteX73" fmla="*/ 3560267 w 9662615"/>
              <a:gd name="connsiteY73" fmla="*/ 1516288 h 1648182"/>
              <a:gd name="connsiteX74" fmla="*/ 3540258 w 9662615"/>
              <a:gd name="connsiteY74" fmla="*/ 1516976 h 1648182"/>
              <a:gd name="connsiteX75" fmla="*/ 3534780 w 9662615"/>
              <a:gd name="connsiteY75" fmla="*/ 1522141 h 1648182"/>
              <a:gd name="connsiteX76" fmla="*/ 3504783 w 9662615"/>
              <a:gd name="connsiteY76" fmla="*/ 1526739 h 1648182"/>
              <a:gd name="connsiteX77" fmla="*/ 3430805 w 9662615"/>
              <a:gd name="connsiteY77" fmla="*/ 1542521 h 1648182"/>
              <a:gd name="connsiteX78" fmla="*/ 3292707 w 9662615"/>
              <a:gd name="connsiteY78" fmla="*/ 1520490 h 1648182"/>
              <a:gd name="connsiteX79" fmla="*/ 3187872 w 9662615"/>
              <a:gd name="connsiteY79" fmla="*/ 1519991 h 1648182"/>
              <a:gd name="connsiteX80" fmla="*/ 3148026 w 9662615"/>
              <a:gd name="connsiteY80" fmla="*/ 1524777 h 1648182"/>
              <a:gd name="connsiteX81" fmla="*/ 3092394 w 9662615"/>
              <a:gd name="connsiteY81" fmla="*/ 1528115 h 1648182"/>
              <a:gd name="connsiteX82" fmla="*/ 2994200 w 9662615"/>
              <a:gd name="connsiteY82" fmla="*/ 1537857 h 1648182"/>
              <a:gd name="connsiteX83" fmla="*/ 2862301 w 9662615"/>
              <a:gd name="connsiteY83" fmla="*/ 1544250 h 1648182"/>
              <a:gd name="connsiteX84" fmla="*/ 2766335 w 9662615"/>
              <a:gd name="connsiteY84" fmla="*/ 1527662 h 1648182"/>
              <a:gd name="connsiteX85" fmla="*/ 2757836 w 9662615"/>
              <a:gd name="connsiteY85" fmla="*/ 1531371 h 1648182"/>
              <a:gd name="connsiteX86" fmla="*/ 2691555 w 9662615"/>
              <a:gd name="connsiteY86" fmla="*/ 1530283 h 1648182"/>
              <a:gd name="connsiteX87" fmla="*/ 2491676 w 9662615"/>
              <a:gd name="connsiteY87" fmla="*/ 1500859 h 1648182"/>
              <a:gd name="connsiteX88" fmla="*/ 2378036 w 9662615"/>
              <a:gd name="connsiteY88" fmla="*/ 1520645 h 1648182"/>
              <a:gd name="connsiteX89" fmla="*/ 2284269 w 9662615"/>
              <a:gd name="connsiteY89" fmla="*/ 1503068 h 1648182"/>
              <a:gd name="connsiteX90" fmla="*/ 2207104 w 9662615"/>
              <a:gd name="connsiteY90" fmla="*/ 1508888 h 1648182"/>
              <a:gd name="connsiteX91" fmla="*/ 2149226 w 9662615"/>
              <a:gd name="connsiteY91" fmla="*/ 1523409 h 1648182"/>
              <a:gd name="connsiteX92" fmla="*/ 2084783 w 9662615"/>
              <a:gd name="connsiteY92" fmla="*/ 1524245 h 1648182"/>
              <a:gd name="connsiteX93" fmla="*/ 2070075 w 9662615"/>
              <a:gd name="connsiteY93" fmla="*/ 1511285 h 1648182"/>
              <a:gd name="connsiteX94" fmla="*/ 2001057 w 9662615"/>
              <a:gd name="connsiteY94" fmla="*/ 1516449 h 1648182"/>
              <a:gd name="connsiteX95" fmla="*/ 1896330 w 9662615"/>
              <a:gd name="connsiteY95" fmla="*/ 1525725 h 1648182"/>
              <a:gd name="connsiteX96" fmla="*/ 1835994 w 9662615"/>
              <a:gd name="connsiteY96" fmla="*/ 1527678 h 1648182"/>
              <a:gd name="connsiteX97" fmla="*/ 1671119 w 9662615"/>
              <a:gd name="connsiteY97" fmla="*/ 1536701 h 1648182"/>
              <a:gd name="connsiteX98" fmla="*/ 1601337 w 9662615"/>
              <a:gd name="connsiteY98" fmla="*/ 1548552 h 1648182"/>
              <a:gd name="connsiteX99" fmla="*/ 1407755 w 9662615"/>
              <a:gd name="connsiteY99" fmla="*/ 1571444 h 1648182"/>
              <a:gd name="connsiteX100" fmla="*/ 1271994 w 9662615"/>
              <a:gd name="connsiteY100" fmla="*/ 1579471 h 1648182"/>
              <a:gd name="connsiteX101" fmla="*/ 1249226 w 9662615"/>
              <a:gd name="connsiteY101" fmla="*/ 1583140 h 1648182"/>
              <a:gd name="connsiteX102" fmla="*/ 1217719 w 9662615"/>
              <a:gd name="connsiteY102" fmla="*/ 1580863 h 1648182"/>
              <a:gd name="connsiteX103" fmla="*/ 1091432 w 9662615"/>
              <a:gd name="connsiteY103" fmla="*/ 1571003 h 1648182"/>
              <a:gd name="connsiteX104" fmla="*/ 992039 w 9662615"/>
              <a:gd name="connsiteY104" fmla="*/ 1556662 h 1648182"/>
              <a:gd name="connsiteX105" fmla="*/ 868264 w 9662615"/>
              <a:gd name="connsiteY105" fmla="*/ 1566392 h 1648182"/>
              <a:gd name="connsiteX106" fmla="*/ 792765 w 9662615"/>
              <a:gd name="connsiteY106" fmla="*/ 1563102 h 1648182"/>
              <a:gd name="connsiteX107" fmla="*/ 669055 w 9662615"/>
              <a:gd name="connsiteY107" fmla="*/ 1543638 h 1648182"/>
              <a:gd name="connsiteX108" fmla="*/ 506152 w 9662615"/>
              <a:gd name="connsiteY108" fmla="*/ 1549124 h 1648182"/>
              <a:gd name="connsiteX109" fmla="*/ 472797 w 9662615"/>
              <a:gd name="connsiteY109" fmla="*/ 1568904 h 1648182"/>
              <a:gd name="connsiteX110" fmla="*/ 427864 w 9662615"/>
              <a:gd name="connsiteY110" fmla="*/ 1580848 h 1648182"/>
              <a:gd name="connsiteX111" fmla="*/ 408381 w 9662615"/>
              <a:gd name="connsiteY111" fmla="*/ 1552940 h 1648182"/>
              <a:gd name="connsiteX112" fmla="*/ 267163 w 9662615"/>
              <a:gd name="connsiteY112" fmla="*/ 1531913 h 1648182"/>
              <a:gd name="connsiteX113" fmla="*/ 196644 w 9662615"/>
              <a:gd name="connsiteY113" fmla="*/ 1524565 h 1648182"/>
              <a:gd name="connsiteX114" fmla="*/ 86819 w 9662615"/>
              <a:gd name="connsiteY114" fmla="*/ 1519517 h 1648182"/>
              <a:gd name="connsiteX115" fmla="*/ 53369 w 9662615"/>
              <a:gd name="connsiteY115" fmla="*/ 1516853 h 1648182"/>
              <a:gd name="connsiteX116" fmla="*/ 2359 w 9662615"/>
              <a:gd name="connsiteY116" fmla="*/ 1515247 h 1648182"/>
              <a:gd name="connsiteX117" fmla="*/ 0 w 9662615"/>
              <a:gd name="connsiteY117" fmla="*/ 1514932 h 1648182"/>
              <a:gd name="connsiteX118" fmla="*/ 0 w 9662615"/>
              <a:gd name="connsiteY118" fmla="*/ 0 h 1648182"/>
              <a:gd name="connsiteX0" fmla="*/ 0 w 9662615"/>
              <a:gd name="connsiteY0" fmla="*/ 0 h 1723719"/>
              <a:gd name="connsiteX1" fmla="*/ 9662615 w 9662615"/>
              <a:gd name="connsiteY1" fmla="*/ 0 h 1723719"/>
              <a:gd name="connsiteX2" fmla="*/ 9662615 w 9662615"/>
              <a:gd name="connsiteY2" fmla="*/ 1280346 h 1723719"/>
              <a:gd name="connsiteX3" fmla="*/ 9658420 w 9662615"/>
              <a:gd name="connsiteY3" fmla="*/ 1280106 h 1723719"/>
              <a:gd name="connsiteX4" fmla="*/ 9469546 w 9662615"/>
              <a:gd name="connsiteY4" fmla="*/ 1289837 h 1723719"/>
              <a:gd name="connsiteX5" fmla="*/ 9385895 w 9662615"/>
              <a:gd name="connsiteY5" fmla="*/ 1269203 h 1723719"/>
              <a:gd name="connsiteX6" fmla="*/ 9144767 w 9662615"/>
              <a:gd name="connsiteY6" fmla="*/ 1264120 h 1723719"/>
              <a:gd name="connsiteX7" fmla="*/ 8837252 w 9662615"/>
              <a:gd name="connsiteY7" fmla="*/ 1350515 h 1723719"/>
              <a:gd name="connsiteX8" fmla="*/ 8705466 w 9662615"/>
              <a:gd name="connsiteY8" fmla="*/ 1342419 h 1723719"/>
              <a:gd name="connsiteX9" fmla="*/ 8652221 w 9662615"/>
              <a:gd name="connsiteY9" fmla="*/ 1326906 h 1723719"/>
              <a:gd name="connsiteX10" fmla="*/ 8632312 w 9662615"/>
              <a:gd name="connsiteY10" fmla="*/ 1326025 h 1723719"/>
              <a:gd name="connsiteX11" fmla="*/ 8591582 w 9662615"/>
              <a:gd name="connsiteY11" fmla="*/ 1341666 h 1723719"/>
              <a:gd name="connsiteX12" fmla="*/ 8537336 w 9662615"/>
              <a:gd name="connsiteY12" fmla="*/ 1341684 h 1723719"/>
              <a:gd name="connsiteX13" fmla="*/ 8472508 w 9662615"/>
              <a:gd name="connsiteY13" fmla="*/ 1363109 h 1723719"/>
              <a:gd name="connsiteX14" fmla="*/ 8258477 w 9662615"/>
              <a:gd name="connsiteY14" fmla="*/ 1370666 h 1723719"/>
              <a:gd name="connsiteX15" fmla="*/ 8197961 w 9662615"/>
              <a:gd name="connsiteY15" fmla="*/ 1392804 h 1723719"/>
              <a:gd name="connsiteX16" fmla="*/ 8171196 w 9662615"/>
              <a:gd name="connsiteY16" fmla="*/ 1397216 h 1723719"/>
              <a:gd name="connsiteX17" fmla="*/ 8127667 w 9662615"/>
              <a:gd name="connsiteY17" fmla="*/ 1418254 h 1723719"/>
              <a:gd name="connsiteX18" fmla="*/ 7974579 w 9662615"/>
              <a:gd name="connsiteY18" fmla="*/ 1383439 h 1723719"/>
              <a:gd name="connsiteX19" fmla="*/ 7768351 w 9662615"/>
              <a:gd name="connsiteY19" fmla="*/ 1395051 h 1723719"/>
              <a:gd name="connsiteX20" fmla="*/ 7635985 w 9662615"/>
              <a:gd name="connsiteY20" fmla="*/ 1386363 h 1723719"/>
              <a:gd name="connsiteX21" fmla="*/ 7466069 w 9662615"/>
              <a:gd name="connsiteY21" fmla="*/ 1377654 h 1723719"/>
              <a:gd name="connsiteX22" fmla="*/ 7355642 w 9662615"/>
              <a:gd name="connsiteY22" fmla="*/ 1407761 h 1723719"/>
              <a:gd name="connsiteX23" fmla="*/ 7151610 w 9662615"/>
              <a:gd name="connsiteY23" fmla="*/ 1397856 h 1723719"/>
              <a:gd name="connsiteX24" fmla="*/ 7082147 w 9662615"/>
              <a:gd name="connsiteY24" fmla="*/ 1406113 h 1723719"/>
              <a:gd name="connsiteX25" fmla="*/ 7014958 w 9662615"/>
              <a:gd name="connsiteY25" fmla="*/ 1396883 h 1723719"/>
              <a:gd name="connsiteX26" fmla="*/ 6907567 w 9662615"/>
              <a:gd name="connsiteY26" fmla="*/ 1419149 h 1723719"/>
              <a:gd name="connsiteX27" fmla="*/ 6748428 w 9662615"/>
              <a:gd name="connsiteY27" fmla="*/ 1420308 h 1723719"/>
              <a:gd name="connsiteX28" fmla="*/ 6654257 w 9662615"/>
              <a:gd name="connsiteY28" fmla="*/ 1424143 h 1723719"/>
              <a:gd name="connsiteX29" fmla="*/ 6620123 w 9662615"/>
              <a:gd name="connsiteY29" fmla="*/ 1430535 h 1723719"/>
              <a:gd name="connsiteX30" fmla="*/ 6571355 w 9662615"/>
              <a:gd name="connsiteY30" fmla="*/ 1436144 h 1723719"/>
              <a:gd name="connsiteX31" fmla="*/ 6486557 w 9662615"/>
              <a:gd name="connsiteY31" fmla="*/ 1449861 h 1723719"/>
              <a:gd name="connsiteX32" fmla="*/ 6370419 w 9662615"/>
              <a:gd name="connsiteY32" fmla="*/ 1461649 h 1723719"/>
              <a:gd name="connsiteX33" fmla="*/ 6278839 w 9662615"/>
              <a:gd name="connsiteY33" fmla="*/ 1449160 h 1723719"/>
              <a:gd name="connsiteX34" fmla="*/ 6272455 w 9662615"/>
              <a:gd name="connsiteY34" fmla="*/ 1453191 h 1723719"/>
              <a:gd name="connsiteX35" fmla="*/ 6212659 w 9662615"/>
              <a:gd name="connsiteY35" fmla="*/ 1454850 h 1723719"/>
              <a:gd name="connsiteX36" fmla="*/ 6069317 w 9662615"/>
              <a:gd name="connsiteY36" fmla="*/ 1445838 h 1723719"/>
              <a:gd name="connsiteX37" fmla="*/ 5878477 w 9662615"/>
              <a:gd name="connsiteY37" fmla="*/ 1439180 h 1723719"/>
              <a:gd name="connsiteX38" fmla="*/ 5838387 w 9662615"/>
              <a:gd name="connsiteY38" fmla="*/ 1444679 h 1723719"/>
              <a:gd name="connsiteX39" fmla="*/ 5771136 w 9662615"/>
              <a:gd name="connsiteY39" fmla="*/ 1453639 h 1723719"/>
              <a:gd name="connsiteX40" fmla="*/ 5724081 w 9662615"/>
              <a:gd name="connsiteY40" fmla="*/ 1470431 h 1723719"/>
              <a:gd name="connsiteX41" fmla="*/ 5666577 w 9662615"/>
              <a:gd name="connsiteY41" fmla="*/ 1473921 h 1723719"/>
              <a:gd name="connsiteX42" fmla="*/ 5649068 w 9662615"/>
              <a:gd name="connsiteY42" fmla="*/ 1461676 h 1723719"/>
              <a:gd name="connsiteX43" fmla="*/ 5588902 w 9662615"/>
              <a:gd name="connsiteY43" fmla="*/ 1469647 h 1723719"/>
              <a:gd name="connsiteX44" fmla="*/ 5498090 w 9662615"/>
              <a:gd name="connsiteY44" fmla="*/ 1483173 h 1723719"/>
              <a:gd name="connsiteX45" fmla="*/ 5444641 w 9662615"/>
              <a:gd name="connsiteY45" fmla="*/ 1487602 h 1723719"/>
              <a:gd name="connsiteX46" fmla="*/ 5299812 w 9662615"/>
              <a:gd name="connsiteY46" fmla="*/ 1503362 h 1723719"/>
              <a:gd name="connsiteX47" fmla="*/ 5213947 w 9662615"/>
              <a:gd name="connsiteY47" fmla="*/ 1516637 h 1723719"/>
              <a:gd name="connsiteX48" fmla="*/ 5090342 w 9662615"/>
              <a:gd name="connsiteY48" fmla="*/ 1546680 h 1723719"/>
              <a:gd name="connsiteX49" fmla="*/ 5129812 w 9662615"/>
              <a:gd name="connsiteY49" fmla="*/ 1521277 h 1723719"/>
              <a:gd name="connsiteX50" fmla="*/ 5059484 w 9662615"/>
              <a:gd name="connsiteY50" fmla="*/ 1546802 h 1723719"/>
              <a:gd name="connsiteX51" fmla="*/ 5038524 w 9662615"/>
              <a:gd name="connsiteY51" fmla="*/ 1545675 h 1723719"/>
              <a:gd name="connsiteX52" fmla="*/ 5026564 w 9662615"/>
              <a:gd name="connsiteY52" fmla="*/ 1545376 h 1723719"/>
              <a:gd name="connsiteX53" fmla="*/ 4969433 w 9662615"/>
              <a:gd name="connsiteY53" fmla="*/ 1550865 h 1723719"/>
              <a:gd name="connsiteX54" fmla="*/ 4929254 w 9662615"/>
              <a:gd name="connsiteY54" fmla="*/ 1563452 h 1723719"/>
              <a:gd name="connsiteX55" fmla="*/ 4871726 w 9662615"/>
              <a:gd name="connsiteY55" fmla="*/ 1570584 h 1723719"/>
              <a:gd name="connsiteX56" fmla="*/ 4843267 w 9662615"/>
              <a:gd name="connsiteY56" fmla="*/ 1561459 h 1723719"/>
              <a:gd name="connsiteX57" fmla="*/ 4821058 w 9662615"/>
              <a:gd name="connsiteY57" fmla="*/ 1553078 h 1723719"/>
              <a:gd name="connsiteX58" fmla="*/ 4791466 w 9662615"/>
              <a:gd name="connsiteY58" fmla="*/ 1561324 h 1723719"/>
              <a:gd name="connsiteX59" fmla="*/ 4784247 w 9662615"/>
              <a:gd name="connsiteY59" fmla="*/ 1562342 h 1723719"/>
              <a:gd name="connsiteX60" fmla="*/ 4739309 w 9662615"/>
              <a:gd name="connsiteY60" fmla="*/ 1553948 h 1723719"/>
              <a:gd name="connsiteX61" fmla="*/ 4697562 w 9662615"/>
              <a:gd name="connsiteY61" fmla="*/ 1551206 h 1723719"/>
              <a:gd name="connsiteX62" fmla="*/ 4650737 w 9662615"/>
              <a:gd name="connsiteY62" fmla="*/ 1537381 h 1723719"/>
              <a:gd name="connsiteX63" fmla="*/ 4583150 w 9662615"/>
              <a:gd name="connsiteY63" fmla="*/ 1529064 h 1723719"/>
              <a:gd name="connsiteX64" fmla="*/ 4521734 w 9662615"/>
              <a:gd name="connsiteY64" fmla="*/ 1529359 h 1723719"/>
              <a:gd name="connsiteX65" fmla="*/ 4382398 w 9662615"/>
              <a:gd name="connsiteY65" fmla="*/ 1534108 h 1723719"/>
              <a:gd name="connsiteX66" fmla="*/ 4221826 w 9662615"/>
              <a:gd name="connsiteY66" fmla="*/ 1500972 h 1723719"/>
              <a:gd name="connsiteX67" fmla="*/ 4096601 w 9662615"/>
              <a:gd name="connsiteY67" fmla="*/ 1521563 h 1723719"/>
              <a:gd name="connsiteX68" fmla="*/ 3970635 w 9662615"/>
              <a:gd name="connsiteY68" fmla="*/ 1723719 h 1723719"/>
              <a:gd name="connsiteX69" fmla="*/ 3833906 w 9662615"/>
              <a:gd name="connsiteY69" fmla="*/ 1516637 h 1723719"/>
              <a:gd name="connsiteX70" fmla="*/ 3696258 w 9662615"/>
              <a:gd name="connsiteY70" fmla="*/ 1537563 h 1723719"/>
              <a:gd name="connsiteX71" fmla="*/ 3594070 w 9662615"/>
              <a:gd name="connsiteY71" fmla="*/ 1509422 h 1723719"/>
              <a:gd name="connsiteX72" fmla="*/ 3565233 w 9662615"/>
              <a:gd name="connsiteY72" fmla="*/ 1515122 h 1723719"/>
              <a:gd name="connsiteX73" fmla="*/ 3560267 w 9662615"/>
              <a:gd name="connsiteY73" fmla="*/ 1516288 h 1723719"/>
              <a:gd name="connsiteX74" fmla="*/ 3540258 w 9662615"/>
              <a:gd name="connsiteY74" fmla="*/ 1516976 h 1723719"/>
              <a:gd name="connsiteX75" fmla="*/ 3534780 w 9662615"/>
              <a:gd name="connsiteY75" fmla="*/ 1522141 h 1723719"/>
              <a:gd name="connsiteX76" fmla="*/ 3504783 w 9662615"/>
              <a:gd name="connsiteY76" fmla="*/ 1526739 h 1723719"/>
              <a:gd name="connsiteX77" fmla="*/ 3430805 w 9662615"/>
              <a:gd name="connsiteY77" fmla="*/ 1542521 h 1723719"/>
              <a:gd name="connsiteX78" fmla="*/ 3292707 w 9662615"/>
              <a:gd name="connsiteY78" fmla="*/ 1520490 h 1723719"/>
              <a:gd name="connsiteX79" fmla="*/ 3187872 w 9662615"/>
              <a:gd name="connsiteY79" fmla="*/ 1519991 h 1723719"/>
              <a:gd name="connsiteX80" fmla="*/ 3148026 w 9662615"/>
              <a:gd name="connsiteY80" fmla="*/ 1524777 h 1723719"/>
              <a:gd name="connsiteX81" fmla="*/ 3092394 w 9662615"/>
              <a:gd name="connsiteY81" fmla="*/ 1528115 h 1723719"/>
              <a:gd name="connsiteX82" fmla="*/ 2994200 w 9662615"/>
              <a:gd name="connsiteY82" fmla="*/ 1537857 h 1723719"/>
              <a:gd name="connsiteX83" fmla="*/ 2862301 w 9662615"/>
              <a:gd name="connsiteY83" fmla="*/ 1544250 h 1723719"/>
              <a:gd name="connsiteX84" fmla="*/ 2766335 w 9662615"/>
              <a:gd name="connsiteY84" fmla="*/ 1527662 h 1723719"/>
              <a:gd name="connsiteX85" fmla="*/ 2757836 w 9662615"/>
              <a:gd name="connsiteY85" fmla="*/ 1531371 h 1723719"/>
              <a:gd name="connsiteX86" fmla="*/ 2691555 w 9662615"/>
              <a:gd name="connsiteY86" fmla="*/ 1530283 h 1723719"/>
              <a:gd name="connsiteX87" fmla="*/ 2491676 w 9662615"/>
              <a:gd name="connsiteY87" fmla="*/ 1500859 h 1723719"/>
              <a:gd name="connsiteX88" fmla="*/ 2378036 w 9662615"/>
              <a:gd name="connsiteY88" fmla="*/ 1520645 h 1723719"/>
              <a:gd name="connsiteX89" fmla="*/ 2284269 w 9662615"/>
              <a:gd name="connsiteY89" fmla="*/ 1503068 h 1723719"/>
              <a:gd name="connsiteX90" fmla="*/ 2207104 w 9662615"/>
              <a:gd name="connsiteY90" fmla="*/ 1508888 h 1723719"/>
              <a:gd name="connsiteX91" fmla="*/ 2149226 w 9662615"/>
              <a:gd name="connsiteY91" fmla="*/ 1523409 h 1723719"/>
              <a:gd name="connsiteX92" fmla="*/ 2084783 w 9662615"/>
              <a:gd name="connsiteY92" fmla="*/ 1524245 h 1723719"/>
              <a:gd name="connsiteX93" fmla="*/ 2070075 w 9662615"/>
              <a:gd name="connsiteY93" fmla="*/ 1511285 h 1723719"/>
              <a:gd name="connsiteX94" fmla="*/ 2001057 w 9662615"/>
              <a:gd name="connsiteY94" fmla="*/ 1516449 h 1723719"/>
              <a:gd name="connsiteX95" fmla="*/ 1896330 w 9662615"/>
              <a:gd name="connsiteY95" fmla="*/ 1525725 h 1723719"/>
              <a:gd name="connsiteX96" fmla="*/ 1835994 w 9662615"/>
              <a:gd name="connsiteY96" fmla="*/ 1527678 h 1723719"/>
              <a:gd name="connsiteX97" fmla="*/ 1671119 w 9662615"/>
              <a:gd name="connsiteY97" fmla="*/ 1536701 h 1723719"/>
              <a:gd name="connsiteX98" fmla="*/ 1601337 w 9662615"/>
              <a:gd name="connsiteY98" fmla="*/ 1548552 h 1723719"/>
              <a:gd name="connsiteX99" fmla="*/ 1407755 w 9662615"/>
              <a:gd name="connsiteY99" fmla="*/ 1571444 h 1723719"/>
              <a:gd name="connsiteX100" fmla="*/ 1271994 w 9662615"/>
              <a:gd name="connsiteY100" fmla="*/ 1579471 h 1723719"/>
              <a:gd name="connsiteX101" fmla="*/ 1249226 w 9662615"/>
              <a:gd name="connsiteY101" fmla="*/ 1583140 h 1723719"/>
              <a:gd name="connsiteX102" fmla="*/ 1217719 w 9662615"/>
              <a:gd name="connsiteY102" fmla="*/ 1580863 h 1723719"/>
              <a:gd name="connsiteX103" fmla="*/ 1091432 w 9662615"/>
              <a:gd name="connsiteY103" fmla="*/ 1571003 h 1723719"/>
              <a:gd name="connsiteX104" fmla="*/ 992039 w 9662615"/>
              <a:gd name="connsiteY104" fmla="*/ 1556662 h 1723719"/>
              <a:gd name="connsiteX105" fmla="*/ 868264 w 9662615"/>
              <a:gd name="connsiteY105" fmla="*/ 1566392 h 1723719"/>
              <a:gd name="connsiteX106" fmla="*/ 792765 w 9662615"/>
              <a:gd name="connsiteY106" fmla="*/ 1563102 h 1723719"/>
              <a:gd name="connsiteX107" fmla="*/ 669055 w 9662615"/>
              <a:gd name="connsiteY107" fmla="*/ 1543638 h 1723719"/>
              <a:gd name="connsiteX108" fmla="*/ 506152 w 9662615"/>
              <a:gd name="connsiteY108" fmla="*/ 1549124 h 1723719"/>
              <a:gd name="connsiteX109" fmla="*/ 472797 w 9662615"/>
              <a:gd name="connsiteY109" fmla="*/ 1568904 h 1723719"/>
              <a:gd name="connsiteX110" fmla="*/ 427864 w 9662615"/>
              <a:gd name="connsiteY110" fmla="*/ 1580848 h 1723719"/>
              <a:gd name="connsiteX111" fmla="*/ 408381 w 9662615"/>
              <a:gd name="connsiteY111" fmla="*/ 1552940 h 1723719"/>
              <a:gd name="connsiteX112" fmla="*/ 267163 w 9662615"/>
              <a:gd name="connsiteY112" fmla="*/ 1531913 h 1723719"/>
              <a:gd name="connsiteX113" fmla="*/ 196644 w 9662615"/>
              <a:gd name="connsiteY113" fmla="*/ 1524565 h 1723719"/>
              <a:gd name="connsiteX114" fmla="*/ 86819 w 9662615"/>
              <a:gd name="connsiteY114" fmla="*/ 1519517 h 1723719"/>
              <a:gd name="connsiteX115" fmla="*/ 53369 w 9662615"/>
              <a:gd name="connsiteY115" fmla="*/ 1516853 h 1723719"/>
              <a:gd name="connsiteX116" fmla="*/ 2359 w 9662615"/>
              <a:gd name="connsiteY116" fmla="*/ 1515247 h 1723719"/>
              <a:gd name="connsiteX117" fmla="*/ 0 w 9662615"/>
              <a:gd name="connsiteY117" fmla="*/ 1514932 h 1723719"/>
              <a:gd name="connsiteX118" fmla="*/ 0 w 9662615"/>
              <a:gd name="connsiteY118" fmla="*/ 0 h 1723719"/>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696258 w 9662615"/>
              <a:gd name="connsiteY70" fmla="*/ 1537563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594070 w 9662615"/>
              <a:gd name="connsiteY71" fmla="*/ 1509422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29812 w 9662615"/>
              <a:gd name="connsiteY49" fmla="*/ 1521277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090342 w 9662615"/>
              <a:gd name="connsiteY48" fmla="*/ 1546680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37764 w 9662615"/>
              <a:gd name="connsiteY49" fmla="*/ 1481521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13947 w 9662615"/>
              <a:gd name="connsiteY47" fmla="*/ 1516637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15161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7014958 w 9662615"/>
              <a:gd name="connsiteY25" fmla="*/ 1396883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127667 w 9662615"/>
              <a:gd name="connsiteY17" fmla="*/ 1418254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58477 w 9662615"/>
              <a:gd name="connsiteY14" fmla="*/ 1370666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837252 w 9662615"/>
              <a:gd name="connsiteY7" fmla="*/ 1350515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05466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52221 w 9662615"/>
              <a:gd name="connsiteY9" fmla="*/ 1326906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32312 w 9662615"/>
              <a:gd name="connsiteY10" fmla="*/ 1326025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72508 w 9662615"/>
              <a:gd name="connsiteY13" fmla="*/ 1363109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85895 w 9662615"/>
              <a:gd name="connsiteY5" fmla="*/ 1269203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784979 w 9662615"/>
              <a:gd name="connsiteY8" fmla="*/ 1342419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58420 w 9662615"/>
              <a:gd name="connsiteY3" fmla="*/ 1280106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618664 w 9662615"/>
              <a:gd name="connsiteY3" fmla="*/ 1331789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929254 w 9662615"/>
              <a:gd name="connsiteY54" fmla="*/ 1563452 h 1583140"/>
              <a:gd name="connsiteX55" fmla="*/ 4871726 w 9662615"/>
              <a:gd name="connsiteY55" fmla="*/ 1570584 h 1583140"/>
              <a:gd name="connsiteX56" fmla="*/ 4843267 w 9662615"/>
              <a:gd name="connsiteY56" fmla="*/ 1561459 h 1583140"/>
              <a:gd name="connsiteX57" fmla="*/ 4821058 w 9662615"/>
              <a:gd name="connsiteY57" fmla="*/ 1553078 h 1583140"/>
              <a:gd name="connsiteX58" fmla="*/ 4791466 w 9662615"/>
              <a:gd name="connsiteY58" fmla="*/ 1561324 h 1583140"/>
              <a:gd name="connsiteX59" fmla="*/ 4784247 w 9662615"/>
              <a:gd name="connsiteY59" fmla="*/ 1562342 h 1583140"/>
              <a:gd name="connsiteX60" fmla="*/ 4739309 w 9662615"/>
              <a:gd name="connsiteY60" fmla="*/ 1553948 h 1583140"/>
              <a:gd name="connsiteX61" fmla="*/ 4697562 w 9662615"/>
              <a:gd name="connsiteY61" fmla="*/ 1551206 h 1583140"/>
              <a:gd name="connsiteX62" fmla="*/ 4650737 w 9662615"/>
              <a:gd name="connsiteY62" fmla="*/ 1537381 h 1583140"/>
              <a:gd name="connsiteX63" fmla="*/ 4583150 w 9662615"/>
              <a:gd name="connsiteY63" fmla="*/ 1529064 h 1583140"/>
              <a:gd name="connsiteX64" fmla="*/ 4521734 w 9662615"/>
              <a:gd name="connsiteY64" fmla="*/ 1529359 h 1583140"/>
              <a:gd name="connsiteX65" fmla="*/ 4382398 w 9662615"/>
              <a:gd name="connsiteY65" fmla="*/ 1534108 h 1583140"/>
              <a:gd name="connsiteX66" fmla="*/ 4221826 w 9662615"/>
              <a:gd name="connsiteY66" fmla="*/ 1500972 h 1583140"/>
              <a:gd name="connsiteX67" fmla="*/ 4096601 w 9662615"/>
              <a:gd name="connsiteY67" fmla="*/ 1521563 h 1583140"/>
              <a:gd name="connsiteX68" fmla="*/ 4002441 w 9662615"/>
              <a:gd name="connsiteY68" fmla="*/ 1528912 h 1583140"/>
              <a:gd name="connsiteX69" fmla="*/ 3833906 w 9662615"/>
              <a:gd name="connsiteY69" fmla="*/ 1516637 h 1583140"/>
              <a:gd name="connsiteX70" fmla="*/ 3763845 w 9662615"/>
              <a:gd name="connsiteY70" fmla="*/ 1501782 h 1583140"/>
              <a:gd name="connsiteX71" fmla="*/ 3641778 w 9662615"/>
              <a:gd name="connsiteY71" fmla="*/ 1505446 h 1583140"/>
              <a:gd name="connsiteX72" fmla="*/ 3565233 w 9662615"/>
              <a:gd name="connsiteY72" fmla="*/ 1515122 h 1583140"/>
              <a:gd name="connsiteX73" fmla="*/ 3560267 w 9662615"/>
              <a:gd name="connsiteY73" fmla="*/ 1516288 h 1583140"/>
              <a:gd name="connsiteX74" fmla="*/ 3540258 w 9662615"/>
              <a:gd name="connsiteY74" fmla="*/ 1516976 h 1583140"/>
              <a:gd name="connsiteX75" fmla="*/ 3534780 w 9662615"/>
              <a:gd name="connsiteY75" fmla="*/ 1522141 h 1583140"/>
              <a:gd name="connsiteX76" fmla="*/ 3504783 w 9662615"/>
              <a:gd name="connsiteY76" fmla="*/ 1526739 h 1583140"/>
              <a:gd name="connsiteX77" fmla="*/ 3430805 w 9662615"/>
              <a:gd name="connsiteY77" fmla="*/ 1542521 h 1583140"/>
              <a:gd name="connsiteX78" fmla="*/ 3292707 w 9662615"/>
              <a:gd name="connsiteY78" fmla="*/ 1520490 h 1583140"/>
              <a:gd name="connsiteX79" fmla="*/ 3187872 w 9662615"/>
              <a:gd name="connsiteY79" fmla="*/ 1519991 h 1583140"/>
              <a:gd name="connsiteX80" fmla="*/ 3148026 w 9662615"/>
              <a:gd name="connsiteY80" fmla="*/ 1524777 h 1583140"/>
              <a:gd name="connsiteX81" fmla="*/ 3092394 w 9662615"/>
              <a:gd name="connsiteY81" fmla="*/ 1528115 h 1583140"/>
              <a:gd name="connsiteX82" fmla="*/ 2994200 w 9662615"/>
              <a:gd name="connsiteY82" fmla="*/ 1537857 h 1583140"/>
              <a:gd name="connsiteX83" fmla="*/ 2862301 w 9662615"/>
              <a:gd name="connsiteY83" fmla="*/ 1544250 h 1583140"/>
              <a:gd name="connsiteX84" fmla="*/ 2766335 w 9662615"/>
              <a:gd name="connsiteY84" fmla="*/ 1527662 h 1583140"/>
              <a:gd name="connsiteX85" fmla="*/ 2757836 w 9662615"/>
              <a:gd name="connsiteY85" fmla="*/ 1531371 h 1583140"/>
              <a:gd name="connsiteX86" fmla="*/ 2691555 w 9662615"/>
              <a:gd name="connsiteY86" fmla="*/ 1530283 h 1583140"/>
              <a:gd name="connsiteX87" fmla="*/ 2491676 w 9662615"/>
              <a:gd name="connsiteY87" fmla="*/ 1500859 h 1583140"/>
              <a:gd name="connsiteX88" fmla="*/ 2378036 w 9662615"/>
              <a:gd name="connsiteY88" fmla="*/ 1520645 h 1583140"/>
              <a:gd name="connsiteX89" fmla="*/ 2284269 w 9662615"/>
              <a:gd name="connsiteY89" fmla="*/ 1503068 h 1583140"/>
              <a:gd name="connsiteX90" fmla="*/ 2207104 w 9662615"/>
              <a:gd name="connsiteY90" fmla="*/ 1508888 h 1583140"/>
              <a:gd name="connsiteX91" fmla="*/ 2149226 w 9662615"/>
              <a:gd name="connsiteY91" fmla="*/ 1523409 h 1583140"/>
              <a:gd name="connsiteX92" fmla="*/ 2084783 w 9662615"/>
              <a:gd name="connsiteY92" fmla="*/ 1524245 h 1583140"/>
              <a:gd name="connsiteX93" fmla="*/ 2070075 w 9662615"/>
              <a:gd name="connsiteY93" fmla="*/ 1511285 h 1583140"/>
              <a:gd name="connsiteX94" fmla="*/ 2001057 w 9662615"/>
              <a:gd name="connsiteY94" fmla="*/ 1516449 h 1583140"/>
              <a:gd name="connsiteX95" fmla="*/ 1896330 w 9662615"/>
              <a:gd name="connsiteY95" fmla="*/ 1525725 h 1583140"/>
              <a:gd name="connsiteX96" fmla="*/ 1835994 w 9662615"/>
              <a:gd name="connsiteY96" fmla="*/ 1527678 h 1583140"/>
              <a:gd name="connsiteX97" fmla="*/ 1671119 w 9662615"/>
              <a:gd name="connsiteY97" fmla="*/ 1536701 h 1583140"/>
              <a:gd name="connsiteX98" fmla="*/ 1601337 w 9662615"/>
              <a:gd name="connsiteY98" fmla="*/ 1548552 h 1583140"/>
              <a:gd name="connsiteX99" fmla="*/ 1407755 w 9662615"/>
              <a:gd name="connsiteY99" fmla="*/ 1571444 h 1583140"/>
              <a:gd name="connsiteX100" fmla="*/ 1271994 w 9662615"/>
              <a:gd name="connsiteY100" fmla="*/ 1579471 h 1583140"/>
              <a:gd name="connsiteX101" fmla="*/ 1249226 w 9662615"/>
              <a:gd name="connsiteY101" fmla="*/ 1583140 h 1583140"/>
              <a:gd name="connsiteX102" fmla="*/ 1217719 w 9662615"/>
              <a:gd name="connsiteY102" fmla="*/ 1580863 h 1583140"/>
              <a:gd name="connsiteX103" fmla="*/ 1091432 w 9662615"/>
              <a:gd name="connsiteY103" fmla="*/ 1571003 h 1583140"/>
              <a:gd name="connsiteX104" fmla="*/ 992039 w 9662615"/>
              <a:gd name="connsiteY104" fmla="*/ 1556662 h 1583140"/>
              <a:gd name="connsiteX105" fmla="*/ 868264 w 9662615"/>
              <a:gd name="connsiteY105" fmla="*/ 1566392 h 1583140"/>
              <a:gd name="connsiteX106" fmla="*/ 792765 w 9662615"/>
              <a:gd name="connsiteY106" fmla="*/ 1563102 h 1583140"/>
              <a:gd name="connsiteX107" fmla="*/ 669055 w 9662615"/>
              <a:gd name="connsiteY107" fmla="*/ 1543638 h 1583140"/>
              <a:gd name="connsiteX108" fmla="*/ 506152 w 9662615"/>
              <a:gd name="connsiteY108" fmla="*/ 1549124 h 1583140"/>
              <a:gd name="connsiteX109" fmla="*/ 472797 w 9662615"/>
              <a:gd name="connsiteY109" fmla="*/ 1568904 h 1583140"/>
              <a:gd name="connsiteX110" fmla="*/ 427864 w 9662615"/>
              <a:gd name="connsiteY110" fmla="*/ 1580848 h 1583140"/>
              <a:gd name="connsiteX111" fmla="*/ 408381 w 9662615"/>
              <a:gd name="connsiteY111" fmla="*/ 1552940 h 1583140"/>
              <a:gd name="connsiteX112" fmla="*/ 267163 w 9662615"/>
              <a:gd name="connsiteY112" fmla="*/ 1531913 h 1583140"/>
              <a:gd name="connsiteX113" fmla="*/ 196644 w 9662615"/>
              <a:gd name="connsiteY113" fmla="*/ 1524565 h 1583140"/>
              <a:gd name="connsiteX114" fmla="*/ 86819 w 9662615"/>
              <a:gd name="connsiteY114" fmla="*/ 1519517 h 1583140"/>
              <a:gd name="connsiteX115" fmla="*/ 53369 w 9662615"/>
              <a:gd name="connsiteY115" fmla="*/ 1516853 h 1583140"/>
              <a:gd name="connsiteX116" fmla="*/ 2359 w 9662615"/>
              <a:gd name="connsiteY116" fmla="*/ 1515247 h 1583140"/>
              <a:gd name="connsiteX117" fmla="*/ 0 w 9662615"/>
              <a:gd name="connsiteY117" fmla="*/ 1514932 h 1583140"/>
              <a:gd name="connsiteX118" fmla="*/ 0 w 9662615"/>
              <a:gd name="connsiteY118"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408381 w 9662615"/>
              <a:gd name="connsiteY110" fmla="*/ 1552940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427864 w 9662615"/>
              <a:gd name="connsiteY109" fmla="*/ 1580848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06152 w 9662615"/>
              <a:gd name="connsiteY107" fmla="*/ 1549124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69055 w 9662615"/>
              <a:gd name="connsiteY106" fmla="*/ 1543638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92039 w 9662615"/>
              <a:gd name="connsiteY103" fmla="*/ 1556662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83140"/>
              <a:gd name="connsiteX1" fmla="*/ 9662615 w 9662615"/>
              <a:gd name="connsiteY1" fmla="*/ 0 h 1583140"/>
              <a:gd name="connsiteX2" fmla="*/ 9662615 w 9662615"/>
              <a:gd name="connsiteY2" fmla="*/ 1280346 h 1583140"/>
              <a:gd name="connsiteX3" fmla="*/ 9551077 w 9662615"/>
              <a:gd name="connsiteY3" fmla="*/ 1292033 h 1583140"/>
              <a:gd name="connsiteX4" fmla="*/ 9469546 w 9662615"/>
              <a:gd name="connsiteY4" fmla="*/ 1289837 h 1583140"/>
              <a:gd name="connsiteX5" fmla="*/ 9326260 w 9662615"/>
              <a:gd name="connsiteY5" fmla="*/ 1277155 h 1583140"/>
              <a:gd name="connsiteX6" fmla="*/ 9144767 w 9662615"/>
              <a:gd name="connsiteY6" fmla="*/ 1264120 h 1583140"/>
              <a:gd name="connsiteX7" fmla="*/ 8976400 w 9662615"/>
              <a:gd name="connsiteY7" fmla="*/ 1326661 h 1583140"/>
              <a:gd name="connsiteX8" fmla="*/ 8828711 w 9662615"/>
              <a:gd name="connsiteY8" fmla="*/ 1346394 h 1583140"/>
              <a:gd name="connsiteX9" fmla="*/ 8695953 w 9662615"/>
              <a:gd name="connsiteY9" fmla="*/ 1346784 h 1583140"/>
              <a:gd name="connsiteX10" fmla="*/ 8652191 w 9662615"/>
              <a:gd name="connsiteY10" fmla="*/ 1345903 h 1583140"/>
              <a:gd name="connsiteX11" fmla="*/ 8591582 w 9662615"/>
              <a:gd name="connsiteY11" fmla="*/ 1341666 h 1583140"/>
              <a:gd name="connsiteX12" fmla="*/ 8537336 w 9662615"/>
              <a:gd name="connsiteY12" fmla="*/ 1341684 h 1583140"/>
              <a:gd name="connsiteX13" fmla="*/ 8416849 w 9662615"/>
              <a:gd name="connsiteY13" fmla="*/ 1367085 h 1583140"/>
              <a:gd name="connsiteX14" fmla="*/ 8278355 w 9662615"/>
              <a:gd name="connsiteY14" fmla="*/ 1386569 h 1583140"/>
              <a:gd name="connsiteX15" fmla="*/ 8197961 w 9662615"/>
              <a:gd name="connsiteY15" fmla="*/ 1392804 h 1583140"/>
              <a:gd name="connsiteX16" fmla="*/ 8171196 w 9662615"/>
              <a:gd name="connsiteY16" fmla="*/ 1397216 h 1583140"/>
              <a:gd name="connsiteX17" fmla="*/ 8087910 w 9662615"/>
              <a:gd name="connsiteY17" fmla="*/ 1386449 h 1583140"/>
              <a:gd name="connsiteX18" fmla="*/ 7974579 w 9662615"/>
              <a:gd name="connsiteY18" fmla="*/ 1383439 h 1583140"/>
              <a:gd name="connsiteX19" fmla="*/ 7768351 w 9662615"/>
              <a:gd name="connsiteY19" fmla="*/ 1395051 h 1583140"/>
              <a:gd name="connsiteX20" fmla="*/ 7635985 w 9662615"/>
              <a:gd name="connsiteY20" fmla="*/ 1386363 h 1583140"/>
              <a:gd name="connsiteX21" fmla="*/ 7466069 w 9662615"/>
              <a:gd name="connsiteY21" fmla="*/ 1377654 h 1583140"/>
              <a:gd name="connsiteX22" fmla="*/ 7355642 w 9662615"/>
              <a:gd name="connsiteY22" fmla="*/ 1407761 h 1583140"/>
              <a:gd name="connsiteX23" fmla="*/ 7215220 w 9662615"/>
              <a:gd name="connsiteY23" fmla="*/ 1397856 h 1583140"/>
              <a:gd name="connsiteX24" fmla="*/ 7082147 w 9662615"/>
              <a:gd name="connsiteY24" fmla="*/ 1406113 h 1583140"/>
              <a:gd name="connsiteX25" fmla="*/ 6987129 w 9662615"/>
              <a:gd name="connsiteY25" fmla="*/ 1404834 h 1583140"/>
              <a:gd name="connsiteX26" fmla="*/ 6907567 w 9662615"/>
              <a:gd name="connsiteY26" fmla="*/ 1419149 h 1583140"/>
              <a:gd name="connsiteX27" fmla="*/ 6748428 w 9662615"/>
              <a:gd name="connsiteY27" fmla="*/ 1420308 h 1583140"/>
              <a:gd name="connsiteX28" fmla="*/ 6654257 w 9662615"/>
              <a:gd name="connsiteY28" fmla="*/ 1424143 h 1583140"/>
              <a:gd name="connsiteX29" fmla="*/ 6620123 w 9662615"/>
              <a:gd name="connsiteY29" fmla="*/ 1430535 h 1583140"/>
              <a:gd name="connsiteX30" fmla="*/ 6571355 w 9662615"/>
              <a:gd name="connsiteY30" fmla="*/ 1436144 h 1583140"/>
              <a:gd name="connsiteX31" fmla="*/ 6486557 w 9662615"/>
              <a:gd name="connsiteY31" fmla="*/ 1449861 h 1583140"/>
              <a:gd name="connsiteX32" fmla="*/ 6370419 w 9662615"/>
              <a:gd name="connsiteY32" fmla="*/ 1461649 h 1583140"/>
              <a:gd name="connsiteX33" fmla="*/ 6278839 w 9662615"/>
              <a:gd name="connsiteY33" fmla="*/ 1449160 h 1583140"/>
              <a:gd name="connsiteX34" fmla="*/ 6272455 w 9662615"/>
              <a:gd name="connsiteY34" fmla="*/ 1453191 h 1583140"/>
              <a:gd name="connsiteX35" fmla="*/ 6212659 w 9662615"/>
              <a:gd name="connsiteY35" fmla="*/ 1454850 h 1583140"/>
              <a:gd name="connsiteX36" fmla="*/ 6069317 w 9662615"/>
              <a:gd name="connsiteY36" fmla="*/ 1445838 h 1583140"/>
              <a:gd name="connsiteX37" fmla="*/ 5878477 w 9662615"/>
              <a:gd name="connsiteY37" fmla="*/ 1439180 h 1583140"/>
              <a:gd name="connsiteX38" fmla="*/ 5838387 w 9662615"/>
              <a:gd name="connsiteY38" fmla="*/ 1444679 h 1583140"/>
              <a:gd name="connsiteX39" fmla="*/ 5771136 w 9662615"/>
              <a:gd name="connsiteY39" fmla="*/ 1453639 h 1583140"/>
              <a:gd name="connsiteX40" fmla="*/ 5724081 w 9662615"/>
              <a:gd name="connsiteY40" fmla="*/ 1470431 h 1583140"/>
              <a:gd name="connsiteX41" fmla="*/ 5666577 w 9662615"/>
              <a:gd name="connsiteY41" fmla="*/ 1473921 h 1583140"/>
              <a:gd name="connsiteX42" fmla="*/ 5649068 w 9662615"/>
              <a:gd name="connsiteY42" fmla="*/ 1461676 h 1583140"/>
              <a:gd name="connsiteX43" fmla="*/ 5588902 w 9662615"/>
              <a:gd name="connsiteY43" fmla="*/ 1469647 h 1583140"/>
              <a:gd name="connsiteX44" fmla="*/ 5498090 w 9662615"/>
              <a:gd name="connsiteY44" fmla="*/ 1483173 h 1583140"/>
              <a:gd name="connsiteX45" fmla="*/ 5444641 w 9662615"/>
              <a:gd name="connsiteY45" fmla="*/ 1487602 h 1583140"/>
              <a:gd name="connsiteX46" fmla="*/ 5299812 w 9662615"/>
              <a:gd name="connsiteY46" fmla="*/ 1503362 h 1583140"/>
              <a:gd name="connsiteX47" fmla="*/ 5245752 w 9662615"/>
              <a:gd name="connsiteY47" fmla="*/ 1520612 h 1583140"/>
              <a:gd name="connsiteX48" fmla="*/ 5177807 w 9662615"/>
              <a:gd name="connsiteY48" fmla="*/ 1526802 h 1583140"/>
              <a:gd name="connsiteX49" fmla="*/ 5113910 w 9662615"/>
              <a:gd name="connsiteY49" fmla="*/ 1533205 h 1583140"/>
              <a:gd name="connsiteX50" fmla="*/ 5059484 w 9662615"/>
              <a:gd name="connsiteY50" fmla="*/ 1546802 h 1583140"/>
              <a:gd name="connsiteX51" fmla="*/ 5038524 w 9662615"/>
              <a:gd name="connsiteY51" fmla="*/ 1545675 h 1583140"/>
              <a:gd name="connsiteX52" fmla="*/ 5026564 w 9662615"/>
              <a:gd name="connsiteY52" fmla="*/ 1545376 h 1583140"/>
              <a:gd name="connsiteX53" fmla="*/ 4969433 w 9662615"/>
              <a:gd name="connsiteY53" fmla="*/ 1550865 h 1583140"/>
              <a:gd name="connsiteX54" fmla="*/ 4871726 w 9662615"/>
              <a:gd name="connsiteY54" fmla="*/ 1570584 h 1583140"/>
              <a:gd name="connsiteX55" fmla="*/ 4843267 w 9662615"/>
              <a:gd name="connsiteY55" fmla="*/ 1561459 h 1583140"/>
              <a:gd name="connsiteX56" fmla="*/ 4821058 w 9662615"/>
              <a:gd name="connsiteY56" fmla="*/ 1553078 h 1583140"/>
              <a:gd name="connsiteX57" fmla="*/ 4791466 w 9662615"/>
              <a:gd name="connsiteY57" fmla="*/ 1561324 h 1583140"/>
              <a:gd name="connsiteX58" fmla="*/ 4784247 w 9662615"/>
              <a:gd name="connsiteY58" fmla="*/ 1562342 h 1583140"/>
              <a:gd name="connsiteX59" fmla="*/ 4739309 w 9662615"/>
              <a:gd name="connsiteY59" fmla="*/ 1553948 h 1583140"/>
              <a:gd name="connsiteX60" fmla="*/ 4697562 w 9662615"/>
              <a:gd name="connsiteY60" fmla="*/ 1551206 h 1583140"/>
              <a:gd name="connsiteX61" fmla="*/ 4650737 w 9662615"/>
              <a:gd name="connsiteY61" fmla="*/ 1537381 h 1583140"/>
              <a:gd name="connsiteX62" fmla="*/ 4583150 w 9662615"/>
              <a:gd name="connsiteY62" fmla="*/ 1529064 h 1583140"/>
              <a:gd name="connsiteX63" fmla="*/ 4521734 w 9662615"/>
              <a:gd name="connsiteY63" fmla="*/ 1529359 h 1583140"/>
              <a:gd name="connsiteX64" fmla="*/ 4382398 w 9662615"/>
              <a:gd name="connsiteY64" fmla="*/ 1534108 h 1583140"/>
              <a:gd name="connsiteX65" fmla="*/ 4221826 w 9662615"/>
              <a:gd name="connsiteY65" fmla="*/ 1500972 h 1583140"/>
              <a:gd name="connsiteX66" fmla="*/ 4096601 w 9662615"/>
              <a:gd name="connsiteY66" fmla="*/ 1521563 h 1583140"/>
              <a:gd name="connsiteX67" fmla="*/ 4002441 w 9662615"/>
              <a:gd name="connsiteY67" fmla="*/ 1528912 h 1583140"/>
              <a:gd name="connsiteX68" fmla="*/ 3833906 w 9662615"/>
              <a:gd name="connsiteY68" fmla="*/ 1516637 h 1583140"/>
              <a:gd name="connsiteX69" fmla="*/ 3763845 w 9662615"/>
              <a:gd name="connsiteY69" fmla="*/ 1501782 h 1583140"/>
              <a:gd name="connsiteX70" fmla="*/ 3641778 w 9662615"/>
              <a:gd name="connsiteY70" fmla="*/ 1505446 h 1583140"/>
              <a:gd name="connsiteX71" fmla="*/ 3565233 w 9662615"/>
              <a:gd name="connsiteY71" fmla="*/ 1515122 h 1583140"/>
              <a:gd name="connsiteX72" fmla="*/ 3560267 w 9662615"/>
              <a:gd name="connsiteY72" fmla="*/ 1516288 h 1583140"/>
              <a:gd name="connsiteX73" fmla="*/ 3540258 w 9662615"/>
              <a:gd name="connsiteY73" fmla="*/ 1516976 h 1583140"/>
              <a:gd name="connsiteX74" fmla="*/ 3534780 w 9662615"/>
              <a:gd name="connsiteY74" fmla="*/ 1522141 h 1583140"/>
              <a:gd name="connsiteX75" fmla="*/ 3504783 w 9662615"/>
              <a:gd name="connsiteY75" fmla="*/ 1526739 h 1583140"/>
              <a:gd name="connsiteX76" fmla="*/ 3430805 w 9662615"/>
              <a:gd name="connsiteY76" fmla="*/ 1542521 h 1583140"/>
              <a:gd name="connsiteX77" fmla="*/ 3292707 w 9662615"/>
              <a:gd name="connsiteY77" fmla="*/ 1520490 h 1583140"/>
              <a:gd name="connsiteX78" fmla="*/ 3187872 w 9662615"/>
              <a:gd name="connsiteY78" fmla="*/ 1519991 h 1583140"/>
              <a:gd name="connsiteX79" fmla="*/ 3148026 w 9662615"/>
              <a:gd name="connsiteY79" fmla="*/ 1524777 h 1583140"/>
              <a:gd name="connsiteX80" fmla="*/ 3092394 w 9662615"/>
              <a:gd name="connsiteY80" fmla="*/ 1528115 h 1583140"/>
              <a:gd name="connsiteX81" fmla="*/ 2994200 w 9662615"/>
              <a:gd name="connsiteY81" fmla="*/ 1537857 h 1583140"/>
              <a:gd name="connsiteX82" fmla="*/ 2862301 w 9662615"/>
              <a:gd name="connsiteY82" fmla="*/ 1544250 h 1583140"/>
              <a:gd name="connsiteX83" fmla="*/ 2766335 w 9662615"/>
              <a:gd name="connsiteY83" fmla="*/ 1527662 h 1583140"/>
              <a:gd name="connsiteX84" fmla="*/ 2757836 w 9662615"/>
              <a:gd name="connsiteY84" fmla="*/ 1531371 h 1583140"/>
              <a:gd name="connsiteX85" fmla="*/ 2691555 w 9662615"/>
              <a:gd name="connsiteY85" fmla="*/ 1530283 h 1583140"/>
              <a:gd name="connsiteX86" fmla="*/ 2491676 w 9662615"/>
              <a:gd name="connsiteY86" fmla="*/ 1500859 h 1583140"/>
              <a:gd name="connsiteX87" fmla="*/ 2378036 w 9662615"/>
              <a:gd name="connsiteY87" fmla="*/ 1520645 h 1583140"/>
              <a:gd name="connsiteX88" fmla="*/ 2284269 w 9662615"/>
              <a:gd name="connsiteY88" fmla="*/ 1503068 h 1583140"/>
              <a:gd name="connsiteX89" fmla="*/ 2207104 w 9662615"/>
              <a:gd name="connsiteY89" fmla="*/ 1508888 h 1583140"/>
              <a:gd name="connsiteX90" fmla="*/ 2149226 w 9662615"/>
              <a:gd name="connsiteY90" fmla="*/ 1523409 h 1583140"/>
              <a:gd name="connsiteX91" fmla="*/ 2084783 w 9662615"/>
              <a:gd name="connsiteY91" fmla="*/ 1524245 h 1583140"/>
              <a:gd name="connsiteX92" fmla="*/ 2070075 w 9662615"/>
              <a:gd name="connsiteY92" fmla="*/ 1511285 h 1583140"/>
              <a:gd name="connsiteX93" fmla="*/ 2001057 w 9662615"/>
              <a:gd name="connsiteY93" fmla="*/ 1516449 h 1583140"/>
              <a:gd name="connsiteX94" fmla="*/ 1896330 w 9662615"/>
              <a:gd name="connsiteY94" fmla="*/ 1525725 h 1583140"/>
              <a:gd name="connsiteX95" fmla="*/ 1835994 w 9662615"/>
              <a:gd name="connsiteY95" fmla="*/ 1527678 h 1583140"/>
              <a:gd name="connsiteX96" fmla="*/ 1671119 w 9662615"/>
              <a:gd name="connsiteY96" fmla="*/ 1536701 h 1583140"/>
              <a:gd name="connsiteX97" fmla="*/ 1601337 w 9662615"/>
              <a:gd name="connsiteY97" fmla="*/ 1548552 h 1583140"/>
              <a:gd name="connsiteX98" fmla="*/ 1407755 w 9662615"/>
              <a:gd name="connsiteY98" fmla="*/ 1571444 h 1583140"/>
              <a:gd name="connsiteX99" fmla="*/ 1271994 w 9662615"/>
              <a:gd name="connsiteY99" fmla="*/ 1579471 h 1583140"/>
              <a:gd name="connsiteX100" fmla="*/ 1249226 w 9662615"/>
              <a:gd name="connsiteY100" fmla="*/ 1583140 h 1583140"/>
              <a:gd name="connsiteX101" fmla="*/ 1217719 w 9662615"/>
              <a:gd name="connsiteY101" fmla="*/ 1580863 h 1583140"/>
              <a:gd name="connsiteX102" fmla="*/ 1091432 w 9662615"/>
              <a:gd name="connsiteY102" fmla="*/ 1571003 h 1583140"/>
              <a:gd name="connsiteX103" fmla="*/ 940355 w 9662615"/>
              <a:gd name="connsiteY103" fmla="*/ 1560638 h 1583140"/>
              <a:gd name="connsiteX104" fmla="*/ 868264 w 9662615"/>
              <a:gd name="connsiteY104" fmla="*/ 1566392 h 1583140"/>
              <a:gd name="connsiteX105" fmla="*/ 792765 w 9662615"/>
              <a:gd name="connsiteY105" fmla="*/ 1563102 h 1583140"/>
              <a:gd name="connsiteX106" fmla="*/ 653153 w 9662615"/>
              <a:gd name="connsiteY106" fmla="*/ 1563516 h 1583140"/>
              <a:gd name="connsiteX107" fmla="*/ 541933 w 9662615"/>
              <a:gd name="connsiteY107" fmla="*/ 1561051 h 1583140"/>
              <a:gd name="connsiteX108" fmla="*/ 472797 w 9662615"/>
              <a:gd name="connsiteY108" fmla="*/ 1568904 h 1583140"/>
              <a:gd name="connsiteX109" fmla="*/ 396059 w 9662615"/>
              <a:gd name="connsiteY109" fmla="*/ 1560970 h 1583140"/>
              <a:gd name="connsiteX110" fmla="*/ 336819 w 9662615"/>
              <a:gd name="connsiteY110" fmla="*/ 1560892 h 1583140"/>
              <a:gd name="connsiteX111" fmla="*/ 267163 w 9662615"/>
              <a:gd name="connsiteY111" fmla="*/ 1531913 h 1583140"/>
              <a:gd name="connsiteX112" fmla="*/ 196644 w 9662615"/>
              <a:gd name="connsiteY112" fmla="*/ 1524565 h 1583140"/>
              <a:gd name="connsiteX113" fmla="*/ 86819 w 9662615"/>
              <a:gd name="connsiteY113" fmla="*/ 1519517 h 1583140"/>
              <a:gd name="connsiteX114" fmla="*/ 53369 w 9662615"/>
              <a:gd name="connsiteY114" fmla="*/ 1516853 h 1583140"/>
              <a:gd name="connsiteX115" fmla="*/ 2359 w 9662615"/>
              <a:gd name="connsiteY115" fmla="*/ 1515247 h 1583140"/>
              <a:gd name="connsiteX116" fmla="*/ 0 w 9662615"/>
              <a:gd name="connsiteY116" fmla="*/ 1514932 h 1583140"/>
              <a:gd name="connsiteX117" fmla="*/ 0 w 9662615"/>
              <a:gd name="connsiteY117" fmla="*/ 0 h 1583140"/>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71994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592811"/>
              <a:gd name="connsiteX1" fmla="*/ 9662615 w 9662615"/>
              <a:gd name="connsiteY1" fmla="*/ 0 h 1592811"/>
              <a:gd name="connsiteX2" fmla="*/ 9662615 w 9662615"/>
              <a:gd name="connsiteY2" fmla="*/ 1280346 h 1592811"/>
              <a:gd name="connsiteX3" fmla="*/ 9551077 w 9662615"/>
              <a:gd name="connsiteY3" fmla="*/ 1292033 h 1592811"/>
              <a:gd name="connsiteX4" fmla="*/ 9469546 w 9662615"/>
              <a:gd name="connsiteY4" fmla="*/ 1289837 h 1592811"/>
              <a:gd name="connsiteX5" fmla="*/ 9326260 w 9662615"/>
              <a:gd name="connsiteY5" fmla="*/ 1277155 h 1592811"/>
              <a:gd name="connsiteX6" fmla="*/ 9144767 w 9662615"/>
              <a:gd name="connsiteY6" fmla="*/ 1264120 h 1592811"/>
              <a:gd name="connsiteX7" fmla="*/ 8976400 w 9662615"/>
              <a:gd name="connsiteY7" fmla="*/ 1326661 h 1592811"/>
              <a:gd name="connsiteX8" fmla="*/ 8828711 w 9662615"/>
              <a:gd name="connsiteY8" fmla="*/ 1346394 h 1592811"/>
              <a:gd name="connsiteX9" fmla="*/ 8695953 w 9662615"/>
              <a:gd name="connsiteY9" fmla="*/ 1346784 h 1592811"/>
              <a:gd name="connsiteX10" fmla="*/ 8652191 w 9662615"/>
              <a:gd name="connsiteY10" fmla="*/ 1345903 h 1592811"/>
              <a:gd name="connsiteX11" fmla="*/ 8591582 w 9662615"/>
              <a:gd name="connsiteY11" fmla="*/ 1341666 h 1592811"/>
              <a:gd name="connsiteX12" fmla="*/ 8537336 w 9662615"/>
              <a:gd name="connsiteY12" fmla="*/ 1341684 h 1592811"/>
              <a:gd name="connsiteX13" fmla="*/ 8416849 w 9662615"/>
              <a:gd name="connsiteY13" fmla="*/ 1367085 h 1592811"/>
              <a:gd name="connsiteX14" fmla="*/ 8278355 w 9662615"/>
              <a:gd name="connsiteY14" fmla="*/ 1386569 h 1592811"/>
              <a:gd name="connsiteX15" fmla="*/ 8197961 w 9662615"/>
              <a:gd name="connsiteY15" fmla="*/ 1392804 h 1592811"/>
              <a:gd name="connsiteX16" fmla="*/ 8171196 w 9662615"/>
              <a:gd name="connsiteY16" fmla="*/ 1397216 h 1592811"/>
              <a:gd name="connsiteX17" fmla="*/ 8087910 w 9662615"/>
              <a:gd name="connsiteY17" fmla="*/ 1386449 h 1592811"/>
              <a:gd name="connsiteX18" fmla="*/ 7974579 w 9662615"/>
              <a:gd name="connsiteY18" fmla="*/ 1383439 h 1592811"/>
              <a:gd name="connsiteX19" fmla="*/ 7768351 w 9662615"/>
              <a:gd name="connsiteY19" fmla="*/ 1395051 h 1592811"/>
              <a:gd name="connsiteX20" fmla="*/ 7635985 w 9662615"/>
              <a:gd name="connsiteY20" fmla="*/ 1386363 h 1592811"/>
              <a:gd name="connsiteX21" fmla="*/ 7466069 w 9662615"/>
              <a:gd name="connsiteY21" fmla="*/ 1377654 h 1592811"/>
              <a:gd name="connsiteX22" fmla="*/ 7355642 w 9662615"/>
              <a:gd name="connsiteY22" fmla="*/ 1407761 h 1592811"/>
              <a:gd name="connsiteX23" fmla="*/ 7215220 w 9662615"/>
              <a:gd name="connsiteY23" fmla="*/ 1397856 h 1592811"/>
              <a:gd name="connsiteX24" fmla="*/ 7082147 w 9662615"/>
              <a:gd name="connsiteY24" fmla="*/ 1406113 h 1592811"/>
              <a:gd name="connsiteX25" fmla="*/ 6987129 w 9662615"/>
              <a:gd name="connsiteY25" fmla="*/ 1404834 h 1592811"/>
              <a:gd name="connsiteX26" fmla="*/ 6907567 w 9662615"/>
              <a:gd name="connsiteY26" fmla="*/ 1419149 h 1592811"/>
              <a:gd name="connsiteX27" fmla="*/ 6748428 w 9662615"/>
              <a:gd name="connsiteY27" fmla="*/ 1420308 h 1592811"/>
              <a:gd name="connsiteX28" fmla="*/ 6654257 w 9662615"/>
              <a:gd name="connsiteY28" fmla="*/ 1424143 h 1592811"/>
              <a:gd name="connsiteX29" fmla="*/ 6620123 w 9662615"/>
              <a:gd name="connsiteY29" fmla="*/ 1430535 h 1592811"/>
              <a:gd name="connsiteX30" fmla="*/ 6571355 w 9662615"/>
              <a:gd name="connsiteY30" fmla="*/ 1436144 h 1592811"/>
              <a:gd name="connsiteX31" fmla="*/ 6486557 w 9662615"/>
              <a:gd name="connsiteY31" fmla="*/ 1449861 h 1592811"/>
              <a:gd name="connsiteX32" fmla="*/ 6370419 w 9662615"/>
              <a:gd name="connsiteY32" fmla="*/ 1461649 h 1592811"/>
              <a:gd name="connsiteX33" fmla="*/ 6278839 w 9662615"/>
              <a:gd name="connsiteY33" fmla="*/ 1449160 h 1592811"/>
              <a:gd name="connsiteX34" fmla="*/ 6272455 w 9662615"/>
              <a:gd name="connsiteY34" fmla="*/ 1453191 h 1592811"/>
              <a:gd name="connsiteX35" fmla="*/ 6212659 w 9662615"/>
              <a:gd name="connsiteY35" fmla="*/ 1454850 h 1592811"/>
              <a:gd name="connsiteX36" fmla="*/ 6069317 w 9662615"/>
              <a:gd name="connsiteY36" fmla="*/ 1445838 h 1592811"/>
              <a:gd name="connsiteX37" fmla="*/ 5878477 w 9662615"/>
              <a:gd name="connsiteY37" fmla="*/ 1439180 h 1592811"/>
              <a:gd name="connsiteX38" fmla="*/ 5838387 w 9662615"/>
              <a:gd name="connsiteY38" fmla="*/ 1444679 h 1592811"/>
              <a:gd name="connsiteX39" fmla="*/ 5771136 w 9662615"/>
              <a:gd name="connsiteY39" fmla="*/ 1453639 h 1592811"/>
              <a:gd name="connsiteX40" fmla="*/ 5724081 w 9662615"/>
              <a:gd name="connsiteY40" fmla="*/ 1470431 h 1592811"/>
              <a:gd name="connsiteX41" fmla="*/ 5666577 w 9662615"/>
              <a:gd name="connsiteY41" fmla="*/ 1473921 h 1592811"/>
              <a:gd name="connsiteX42" fmla="*/ 5649068 w 9662615"/>
              <a:gd name="connsiteY42" fmla="*/ 1461676 h 1592811"/>
              <a:gd name="connsiteX43" fmla="*/ 5588902 w 9662615"/>
              <a:gd name="connsiteY43" fmla="*/ 1469647 h 1592811"/>
              <a:gd name="connsiteX44" fmla="*/ 5498090 w 9662615"/>
              <a:gd name="connsiteY44" fmla="*/ 1483173 h 1592811"/>
              <a:gd name="connsiteX45" fmla="*/ 5444641 w 9662615"/>
              <a:gd name="connsiteY45" fmla="*/ 1487602 h 1592811"/>
              <a:gd name="connsiteX46" fmla="*/ 5299812 w 9662615"/>
              <a:gd name="connsiteY46" fmla="*/ 1503362 h 1592811"/>
              <a:gd name="connsiteX47" fmla="*/ 5245752 w 9662615"/>
              <a:gd name="connsiteY47" fmla="*/ 1520612 h 1592811"/>
              <a:gd name="connsiteX48" fmla="*/ 5177807 w 9662615"/>
              <a:gd name="connsiteY48" fmla="*/ 1526802 h 1592811"/>
              <a:gd name="connsiteX49" fmla="*/ 5113910 w 9662615"/>
              <a:gd name="connsiteY49" fmla="*/ 1533205 h 1592811"/>
              <a:gd name="connsiteX50" fmla="*/ 5059484 w 9662615"/>
              <a:gd name="connsiteY50" fmla="*/ 1546802 h 1592811"/>
              <a:gd name="connsiteX51" fmla="*/ 5038524 w 9662615"/>
              <a:gd name="connsiteY51" fmla="*/ 1545675 h 1592811"/>
              <a:gd name="connsiteX52" fmla="*/ 5026564 w 9662615"/>
              <a:gd name="connsiteY52" fmla="*/ 1545376 h 1592811"/>
              <a:gd name="connsiteX53" fmla="*/ 4969433 w 9662615"/>
              <a:gd name="connsiteY53" fmla="*/ 1550865 h 1592811"/>
              <a:gd name="connsiteX54" fmla="*/ 4871726 w 9662615"/>
              <a:gd name="connsiteY54" fmla="*/ 1570584 h 1592811"/>
              <a:gd name="connsiteX55" fmla="*/ 4843267 w 9662615"/>
              <a:gd name="connsiteY55" fmla="*/ 1561459 h 1592811"/>
              <a:gd name="connsiteX56" fmla="*/ 4821058 w 9662615"/>
              <a:gd name="connsiteY56" fmla="*/ 1553078 h 1592811"/>
              <a:gd name="connsiteX57" fmla="*/ 4791466 w 9662615"/>
              <a:gd name="connsiteY57" fmla="*/ 1561324 h 1592811"/>
              <a:gd name="connsiteX58" fmla="*/ 4784247 w 9662615"/>
              <a:gd name="connsiteY58" fmla="*/ 1562342 h 1592811"/>
              <a:gd name="connsiteX59" fmla="*/ 4739309 w 9662615"/>
              <a:gd name="connsiteY59" fmla="*/ 1553948 h 1592811"/>
              <a:gd name="connsiteX60" fmla="*/ 4697562 w 9662615"/>
              <a:gd name="connsiteY60" fmla="*/ 1551206 h 1592811"/>
              <a:gd name="connsiteX61" fmla="*/ 4650737 w 9662615"/>
              <a:gd name="connsiteY61" fmla="*/ 1537381 h 1592811"/>
              <a:gd name="connsiteX62" fmla="*/ 4583150 w 9662615"/>
              <a:gd name="connsiteY62" fmla="*/ 1529064 h 1592811"/>
              <a:gd name="connsiteX63" fmla="*/ 4521734 w 9662615"/>
              <a:gd name="connsiteY63" fmla="*/ 1529359 h 1592811"/>
              <a:gd name="connsiteX64" fmla="*/ 4382398 w 9662615"/>
              <a:gd name="connsiteY64" fmla="*/ 1534108 h 1592811"/>
              <a:gd name="connsiteX65" fmla="*/ 4221826 w 9662615"/>
              <a:gd name="connsiteY65" fmla="*/ 1500972 h 1592811"/>
              <a:gd name="connsiteX66" fmla="*/ 4096601 w 9662615"/>
              <a:gd name="connsiteY66" fmla="*/ 1521563 h 1592811"/>
              <a:gd name="connsiteX67" fmla="*/ 4002441 w 9662615"/>
              <a:gd name="connsiteY67" fmla="*/ 1528912 h 1592811"/>
              <a:gd name="connsiteX68" fmla="*/ 3833906 w 9662615"/>
              <a:gd name="connsiteY68" fmla="*/ 1516637 h 1592811"/>
              <a:gd name="connsiteX69" fmla="*/ 3763845 w 9662615"/>
              <a:gd name="connsiteY69" fmla="*/ 1501782 h 1592811"/>
              <a:gd name="connsiteX70" fmla="*/ 3641778 w 9662615"/>
              <a:gd name="connsiteY70" fmla="*/ 1505446 h 1592811"/>
              <a:gd name="connsiteX71" fmla="*/ 3565233 w 9662615"/>
              <a:gd name="connsiteY71" fmla="*/ 1515122 h 1592811"/>
              <a:gd name="connsiteX72" fmla="*/ 3560267 w 9662615"/>
              <a:gd name="connsiteY72" fmla="*/ 1516288 h 1592811"/>
              <a:gd name="connsiteX73" fmla="*/ 3540258 w 9662615"/>
              <a:gd name="connsiteY73" fmla="*/ 1516976 h 1592811"/>
              <a:gd name="connsiteX74" fmla="*/ 3534780 w 9662615"/>
              <a:gd name="connsiteY74" fmla="*/ 1522141 h 1592811"/>
              <a:gd name="connsiteX75" fmla="*/ 3504783 w 9662615"/>
              <a:gd name="connsiteY75" fmla="*/ 1526739 h 1592811"/>
              <a:gd name="connsiteX76" fmla="*/ 3430805 w 9662615"/>
              <a:gd name="connsiteY76" fmla="*/ 1542521 h 1592811"/>
              <a:gd name="connsiteX77" fmla="*/ 3292707 w 9662615"/>
              <a:gd name="connsiteY77" fmla="*/ 1520490 h 1592811"/>
              <a:gd name="connsiteX78" fmla="*/ 3187872 w 9662615"/>
              <a:gd name="connsiteY78" fmla="*/ 1519991 h 1592811"/>
              <a:gd name="connsiteX79" fmla="*/ 3148026 w 9662615"/>
              <a:gd name="connsiteY79" fmla="*/ 1524777 h 1592811"/>
              <a:gd name="connsiteX80" fmla="*/ 3092394 w 9662615"/>
              <a:gd name="connsiteY80" fmla="*/ 1528115 h 1592811"/>
              <a:gd name="connsiteX81" fmla="*/ 2994200 w 9662615"/>
              <a:gd name="connsiteY81" fmla="*/ 1537857 h 1592811"/>
              <a:gd name="connsiteX82" fmla="*/ 2862301 w 9662615"/>
              <a:gd name="connsiteY82" fmla="*/ 1544250 h 1592811"/>
              <a:gd name="connsiteX83" fmla="*/ 2766335 w 9662615"/>
              <a:gd name="connsiteY83" fmla="*/ 1527662 h 1592811"/>
              <a:gd name="connsiteX84" fmla="*/ 2757836 w 9662615"/>
              <a:gd name="connsiteY84" fmla="*/ 1531371 h 1592811"/>
              <a:gd name="connsiteX85" fmla="*/ 2691555 w 9662615"/>
              <a:gd name="connsiteY85" fmla="*/ 1530283 h 1592811"/>
              <a:gd name="connsiteX86" fmla="*/ 2491676 w 9662615"/>
              <a:gd name="connsiteY86" fmla="*/ 1500859 h 1592811"/>
              <a:gd name="connsiteX87" fmla="*/ 2378036 w 9662615"/>
              <a:gd name="connsiteY87" fmla="*/ 1520645 h 1592811"/>
              <a:gd name="connsiteX88" fmla="*/ 2284269 w 9662615"/>
              <a:gd name="connsiteY88" fmla="*/ 1503068 h 1592811"/>
              <a:gd name="connsiteX89" fmla="*/ 2207104 w 9662615"/>
              <a:gd name="connsiteY89" fmla="*/ 1508888 h 1592811"/>
              <a:gd name="connsiteX90" fmla="*/ 2149226 w 9662615"/>
              <a:gd name="connsiteY90" fmla="*/ 1523409 h 1592811"/>
              <a:gd name="connsiteX91" fmla="*/ 2084783 w 9662615"/>
              <a:gd name="connsiteY91" fmla="*/ 1524245 h 1592811"/>
              <a:gd name="connsiteX92" fmla="*/ 2070075 w 9662615"/>
              <a:gd name="connsiteY92" fmla="*/ 1511285 h 1592811"/>
              <a:gd name="connsiteX93" fmla="*/ 2001057 w 9662615"/>
              <a:gd name="connsiteY93" fmla="*/ 1516449 h 1592811"/>
              <a:gd name="connsiteX94" fmla="*/ 1896330 w 9662615"/>
              <a:gd name="connsiteY94" fmla="*/ 1525725 h 1592811"/>
              <a:gd name="connsiteX95" fmla="*/ 1835994 w 9662615"/>
              <a:gd name="connsiteY95" fmla="*/ 1527678 h 1592811"/>
              <a:gd name="connsiteX96" fmla="*/ 1671119 w 9662615"/>
              <a:gd name="connsiteY96" fmla="*/ 1536701 h 1592811"/>
              <a:gd name="connsiteX97" fmla="*/ 1601337 w 9662615"/>
              <a:gd name="connsiteY97" fmla="*/ 1548552 h 1592811"/>
              <a:gd name="connsiteX98" fmla="*/ 1407755 w 9662615"/>
              <a:gd name="connsiteY98" fmla="*/ 1571444 h 1592811"/>
              <a:gd name="connsiteX99" fmla="*/ 1291872 w 9662615"/>
              <a:gd name="connsiteY99" fmla="*/ 1579471 h 1592811"/>
              <a:gd name="connsiteX100" fmla="*/ 1249226 w 9662615"/>
              <a:gd name="connsiteY100" fmla="*/ 1583140 h 1592811"/>
              <a:gd name="connsiteX101" fmla="*/ 1181938 w 9662615"/>
              <a:gd name="connsiteY101" fmla="*/ 1592789 h 1592811"/>
              <a:gd name="connsiteX102" fmla="*/ 1091432 w 9662615"/>
              <a:gd name="connsiteY102" fmla="*/ 1571003 h 1592811"/>
              <a:gd name="connsiteX103" fmla="*/ 940355 w 9662615"/>
              <a:gd name="connsiteY103" fmla="*/ 1560638 h 1592811"/>
              <a:gd name="connsiteX104" fmla="*/ 868264 w 9662615"/>
              <a:gd name="connsiteY104" fmla="*/ 1566392 h 1592811"/>
              <a:gd name="connsiteX105" fmla="*/ 792765 w 9662615"/>
              <a:gd name="connsiteY105" fmla="*/ 1563102 h 1592811"/>
              <a:gd name="connsiteX106" fmla="*/ 653153 w 9662615"/>
              <a:gd name="connsiteY106" fmla="*/ 1563516 h 1592811"/>
              <a:gd name="connsiteX107" fmla="*/ 541933 w 9662615"/>
              <a:gd name="connsiteY107" fmla="*/ 1561051 h 1592811"/>
              <a:gd name="connsiteX108" fmla="*/ 472797 w 9662615"/>
              <a:gd name="connsiteY108" fmla="*/ 1568904 h 1592811"/>
              <a:gd name="connsiteX109" fmla="*/ 396059 w 9662615"/>
              <a:gd name="connsiteY109" fmla="*/ 1560970 h 1592811"/>
              <a:gd name="connsiteX110" fmla="*/ 336819 w 9662615"/>
              <a:gd name="connsiteY110" fmla="*/ 1560892 h 1592811"/>
              <a:gd name="connsiteX111" fmla="*/ 267163 w 9662615"/>
              <a:gd name="connsiteY111" fmla="*/ 1531913 h 1592811"/>
              <a:gd name="connsiteX112" fmla="*/ 196644 w 9662615"/>
              <a:gd name="connsiteY112" fmla="*/ 1524565 h 1592811"/>
              <a:gd name="connsiteX113" fmla="*/ 86819 w 9662615"/>
              <a:gd name="connsiteY113" fmla="*/ 1519517 h 1592811"/>
              <a:gd name="connsiteX114" fmla="*/ 53369 w 9662615"/>
              <a:gd name="connsiteY114" fmla="*/ 1516853 h 1592811"/>
              <a:gd name="connsiteX115" fmla="*/ 2359 w 9662615"/>
              <a:gd name="connsiteY115" fmla="*/ 1515247 h 1592811"/>
              <a:gd name="connsiteX116" fmla="*/ 0 w 9662615"/>
              <a:gd name="connsiteY116" fmla="*/ 1514932 h 1592811"/>
              <a:gd name="connsiteX117" fmla="*/ 0 w 9662615"/>
              <a:gd name="connsiteY117" fmla="*/ 0 h 1592811"/>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601337 w 9662615"/>
              <a:gd name="connsiteY97" fmla="*/ 1548552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504783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34780 w 9662615"/>
              <a:gd name="connsiteY74" fmla="*/ 1522141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565233 w 9662615"/>
              <a:gd name="connsiteY71" fmla="*/ 1515122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60267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41778 w 9662615"/>
              <a:gd name="connsiteY70" fmla="*/ 1505446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12941 w 9662615"/>
              <a:gd name="connsiteY71" fmla="*/ 141175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491676 w 9662615"/>
              <a:gd name="connsiteY86" fmla="*/ 1500859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284269 w 9662615"/>
              <a:gd name="connsiteY88" fmla="*/ 1503068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07104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49226 w 9662615"/>
              <a:gd name="connsiteY90" fmla="*/ 1523409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08478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70075 w 9662615"/>
              <a:gd name="connsiteY92" fmla="*/ 1511285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896330 w 9662615"/>
              <a:gd name="connsiteY94" fmla="*/ 1525725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 name="connsiteX0" fmla="*/ 0 w 9662615"/>
              <a:gd name="connsiteY0" fmla="*/ 0 h 1603018"/>
              <a:gd name="connsiteX1" fmla="*/ 9662615 w 9662615"/>
              <a:gd name="connsiteY1" fmla="*/ 0 h 1603018"/>
              <a:gd name="connsiteX2" fmla="*/ 9662615 w 9662615"/>
              <a:gd name="connsiteY2" fmla="*/ 1280346 h 1603018"/>
              <a:gd name="connsiteX3" fmla="*/ 9551077 w 9662615"/>
              <a:gd name="connsiteY3" fmla="*/ 1292033 h 1603018"/>
              <a:gd name="connsiteX4" fmla="*/ 9469546 w 9662615"/>
              <a:gd name="connsiteY4" fmla="*/ 1289837 h 1603018"/>
              <a:gd name="connsiteX5" fmla="*/ 9326260 w 9662615"/>
              <a:gd name="connsiteY5" fmla="*/ 1277155 h 1603018"/>
              <a:gd name="connsiteX6" fmla="*/ 9144767 w 9662615"/>
              <a:gd name="connsiteY6" fmla="*/ 1264120 h 1603018"/>
              <a:gd name="connsiteX7" fmla="*/ 8976400 w 9662615"/>
              <a:gd name="connsiteY7" fmla="*/ 1326661 h 1603018"/>
              <a:gd name="connsiteX8" fmla="*/ 8828711 w 9662615"/>
              <a:gd name="connsiteY8" fmla="*/ 1346394 h 1603018"/>
              <a:gd name="connsiteX9" fmla="*/ 8695953 w 9662615"/>
              <a:gd name="connsiteY9" fmla="*/ 1346784 h 1603018"/>
              <a:gd name="connsiteX10" fmla="*/ 8652191 w 9662615"/>
              <a:gd name="connsiteY10" fmla="*/ 1345903 h 1603018"/>
              <a:gd name="connsiteX11" fmla="*/ 8591582 w 9662615"/>
              <a:gd name="connsiteY11" fmla="*/ 1341666 h 1603018"/>
              <a:gd name="connsiteX12" fmla="*/ 8537336 w 9662615"/>
              <a:gd name="connsiteY12" fmla="*/ 1341684 h 1603018"/>
              <a:gd name="connsiteX13" fmla="*/ 8416849 w 9662615"/>
              <a:gd name="connsiteY13" fmla="*/ 1367085 h 1603018"/>
              <a:gd name="connsiteX14" fmla="*/ 8278355 w 9662615"/>
              <a:gd name="connsiteY14" fmla="*/ 1386569 h 1603018"/>
              <a:gd name="connsiteX15" fmla="*/ 8197961 w 9662615"/>
              <a:gd name="connsiteY15" fmla="*/ 1392804 h 1603018"/>
              <a:gd name="connsiteX16" fmla="*/ 8171196 w 9662615"/>
              <a:gd name="connsiteY16" fmla="*/ 1397216 h 1603018"/>
              <a:gd name="connsiteX17" fmla="*/ 8087910 w 9662615"/>
              <a:gd name="connsiteY17" fmla="*/ 1386449 h 1603018"/>
              <a:gd name="connsiteX18" fmla="*/ 7974579 w 9662615"/>
              <a:gd name="connsiteY18" fmla="*/ 1383439 h 1603018"/>
              <a:gd name="connsiteX19" fmla="*/ 7768351 w 9662615"/>
              <a:gd name="connsiteY19" fmla="*/ 1395051 h 1603018"/>
              <a:gd name="connsiteX20" fmla="*/ 7635985 w 9662615"/>
              <a:gd name="connsiteY20" fmla="*/ 1386363 h 1603018"/>
              <a:gd name="connsiteX21" fmla="*/ 7466069 w 9662615"/>
              <a:gd name="connsiteY21" fmla="*/ 1377654 h 1603018"/>
              <a:gd name="connsiteX22" fmla="*/ 7355642 w 9662615"/>
              <a:gd name="connsiteY22" fmla="*/ 1407761 h 1603018"/>
              <a:gd name="connsiteX23" fmla="*/ 7215220 w 9662615"/>
              <a:gd name="connsiteY23" fmla="*/ 1397856 h 1603018"/>
              <a:gd name="connsiteX24" fmla="*/ 7082147 w 9662615"/>
              <a:gd name="connsiteY24" fmla="*/ 1406113 h 1603018"/>
              <a:gd name="connsiteX25" fmla="*/ 6987129 w 9662615"/>
              <a:gd name="connsiteY25" fmla="*/ 1404834 h 1603018"/>
              <a:gd name="connsiteX26" fmla="*/ 6907567 w 9662615"/>
              <a:gd name="connsiteY26" fmla="*/ 1419149 h 1603018"/>
              <a:gd name="connsiteX27" fmla="*/ 6748428 w 9662615"/>
              <a:gd name="connsiteY27" fmla="*/ 1420308 h 1603018"/>
              <a:gd name="connsiteX28" fmla="*/ 6654257 w 9662615"/>
              <a:gd name="connsiteY28" fmla="*/ 1424143 h 1603018"/>
              <a:gd name="connsiteX29" fmla="*/ 6620123 w 9662615"/>
              <a:gd name="connsiteY29" fmla="*/ 1430535 h 1603018"/>
              <a:gd name="connsiteX30" fmla="*/ 6571355 w 9662615"/>
              <a:gd name="connsiteY30" fmla="*/ 1436144 h 1603018"/>
              <a:gd name="connsiteX31" fmla="*/ 6486557 w 9662615"/>
              <a:gd name="connsiteY31" fmla="*/ 1449861 h 1603018"/>
              <a:gd name="connsiteX32" fmla="*/ 6370419 w 9662615"/>
              <a:gd name="connsiteY32" fmla="*/ 1461649 h 1603018"/>
              <a:gd name="connsiteX33" fmla="*/ 6278839 w 9662615"/>
              <a:gd name="connsiteY33" fmla="*/ 1449160 h 1603018"/>
              <a:gd name="connsiteX34" fmla="*/ 6272455 w 9662615"/>
              <a:gd name="connsiteY34" fmla="*/ 1453191 h 1603018"/>
              <a:gd name="connsiteX35" fmla="*/ 6212659 w 9662615"/>
              <a:gd name="connsiteY35" fmla="*/ 1454850 h 1603018"/>
              <a:gd name="connsiteX36" fmla="*/ 6069317 w 9662615"/>
              <a:gd name="connsiteY36" fmla="*/ 1445838 h 1603018"/>
              <a:gd name="connsiteX37" fmla="*/ 5878477 w 9662615"/>
              <a:gd name="connsiteY37" fmla="*/ 1439180 h 1603018"/>
              <a:gd name="connsiteX38" fmla="*/ 5838387 w 9662615"/>
              <a:gd name="connsiteY38" fmla="*/ 1444679 h 1603018"/>
              <a:gd name="connsiteX39" fmla="*/ 5771136 w 9662615"/>
              <a:gd name="connsiteY39" fmla="*/ 1453639 h 1603018"/>
              <a:gd name="connsiteX40" fmla="*/ 5724081 w 9662615"/>
              <a:gd name="connsiteY40" fmla="*/ 1470431 h 1603018"/>
              <a:gd name="connsiteX41" fmla="*/ 5666577 w 9662615"/>
              <a:gd name="connsiteY41" fmla="*/ 1473921 h 1603018"/>
              <a:gd name="connsiteX42" fmla="*/ 5649068 w 9662615"/>
              <a:gd name="connsiteY42" fmla="*/ 1461676 h 1603018"/>
              <a:gd name="connsiteX43" fmla="*/ 5588902 w 9662615"/>
              <a:gd name="connsiteY43" fmla="*/ 1469647 h 1603018"/>
              <a:gd name="connsiteX44" fmla="*/ 5498090 w 9662615"/>
              <a:gd name="connsiteY44" fmla="*/ 1483173 h 1603018"/>
              <a:gd name="connsiteX45" fmla="*/ 5444641 w 9662615"/>
              <a:gd name="connsiteY45" fmla="*/ 1487602 h 1603018"/>
              <a:gd name="connsiteX46" fmla="*/ 5299812 w 9662615"/>
              <a:gd name="connsiteY46" fmla="*/ 1503362 h 1603018"/>
              <a:gd name="connsiteX47" fmla="*/ 5245752 w 9662615"/>
              <a:gd name="connsiteY47" fmla="*/ 1520612 h 1603018"/>
              <a:gd name="connsiteX48" fmla="*/ 5177807 w 9662615"/>
              <a:gd name="connsiteY48" fmla="*/ 1526802 h 1603018"/>
              <a:gd name="connsiteX49" fmla="*/ 5113910 w 9662615"/>
              <a:gd name="connsiteY49" fmla="*/ 1533205 h 1603018"/>
              <a:gd name="connsiteX50" fmla="*/ 5059484 w 9662615"/>
              <a:gd name="connsiteY50" fmla="*/ 1546802 h 1603018"/>
              <a:gd name="connsiteX51" fmla="*/ 5038524 w 9662615"/>
              <a:gd name="connsiteY51" fmla="*/ 1545675 h 1603018"/>
              <a:gd name="connsiteX52" fmla="*/ 5026564 w 9662615"/>
              <a:gd name="connsiteY52" fmla="*/ 1545376 h 1603018"/>
              <a:gd name="connsiteX53" fmla="*/ 4969433 w 9662615"/>
              <a:gd name="connsiteY53" fmla="*/ 1550865 h 1603018"/>
              <a:gd name="connsiteX54" fmla="*/ 4871726 w 9662615"/>
              <a:gd name="connsiteY54" fmla="*/ 1570584 h 1603018"/>
              <a:gd name="connsiteX55" fmla="*/ 4843267 w 9662615"/>
              <a:gd name="connsiteY55" fmla="*/ 1561459 h 1603018"/>
              <a:gd name="connsiteX56" fmla="*/ 4821058 w 9662615"/>
              <a:gd name="connsiteY56" fmla="*/ 1553078 h 1603018"/>
              <a:gd name="connsiteX57" fmla="*/ 4791466 w 9662615"/>
              <a:gd name="connsiteY57" fmla="*/ 1561324 h 1603018"/>
              <a:gd name="connsiteX58" fmla="*/ 4784247 w 9662615"/>
              <a:gd name="connsiteY58" fmla="*/ 1562342 h 1603018"/>
              <a:gd name="connsiteX59" fmla="*/ 4739309 w 9662615"/>
              <a:gd name="connsiteY59" fmla="*/ 1553948 h 1603018"/>
              <a:gd name="connsiteX60" fmla="*/ 4697562 w 9662615"/>
              <a:gd name="connsiteY60" fmla="*/ 1551206 h 1603018"/>
              <a:gd name="connsiteX61" fmla="*/ 4650737 w 9662615"/>
              <a:gd name="connsiteY61" fmla="*/ 1537381 h 1603018"/>
              <a:gd name="connsiteX62" fmla="*/ 4583150 w 9662615"/>
              <a:gd name="connsiteY62" fmla="*/ 1529064 h 1603018"/>
              <a:gd name="connsiteX63" fmla="*/ 4521734 w 9662615"/>
              <a:gd name="connsiteY63" fmla="*/ 1529359 h 1603018"/>
              <a:gd name="connsiteX64" fmla="*/ 4382398 w 9662615"/>
              <a:gd name="connsiteY64" fmla="*/ 1534108 h 1603018"/>
              <a:gd name="connsiteX65" fmla="*/ 4221826 w 9662615"/>
              <a:gd name="connsiteY65" fmla="*/ 1500972 h 1603018"/>
              <a:gd name="connsiteX66" fmla="*/ 4096601 w 9662615"/>
              <a:gd name="connsiteY66" fmla="*/ 1521563 h 1603018"/>
              <a:gd name="connsiteX67" fmla="*/ 4002441 w 9662615"/>
              <a:gd name="connsiteY67" fmla="*/ 1528912 h 1603018"/>
              <a:gd name="connsiteX68" fmla="*/ 3833906 w 9662615"/>
              <a:gd name="connsiteY68" fmla="*/ 1516637 h 1603018"/>
              <a:gd name="connsiteX69" fmla="*/ 3763845 w 9662615"/>
              <a:gd name="connsiteY69" fmla="*/ 1501782 h 1603018"/>
              <a:gd name="connsiteX70" fmla="*/ 3673583 w 9662615"/>
              <a:gd name="connsiteY70" fmla="*/ 1501471 h 1603018"/>
              <a:gd name="connsiteX71" fmla="*/ 3640771 w 9662615"/>
              <a:gd name="connsiteY71" fmla="*/ 1531025 h 1603018"/>
              <a:gd name="connsiteX72" fmla="*/ 3576170 w 9662615"/>
              <a:gd name="connsiteY72" fmla="*/ 1516288 h 1603018"/>
              <a:gd name="connsiteX73" fmla="*/ 3540258 w 9662615"/>
              <a:gd name="connsiteY73" fmla="*/ 1516976 h 1603018"/>
              <a:gd name="connsiteX74" fmla="*/ 3522853 w 9662615"/>
              <a:gd name="connsiteY74" fmla="*/ 1538044 h 1603018"/>
              <a:gd name="connsiteX75" fmla="*/ 3480929 w 9662615"/>
              <a:gd name="connsiteY75" fmla="*/ 1526739 h 1603018"/>
              <a:gd name="connsiteX76" fmla="*/ 3430805 w 9662615"/>
              <a:gd name="connsiteY76" fmla="*/ 1542521 h 1603018"/>
              <a:gd name="connsiteX77" fmla="*/ 3292707 w 9662615"/>
              <a:gd name="connsiteY77" fmla="*/ 1520490 h 1603018"/>
              <a:gd name="connsiteX78" fmla="*/ 3187872 w 9662615"/>
              <a:gd name="connsiteY78" fmla="*/ 1519991 h 1603018"/>
              <a:gd name="connsiteX79" fmla="*/ 3148026 w 9662615"/>
              <a:gd name="connsiteY79" fmla="*/ 1524777 h 1603018"/>
              <a:gd name="connsiteX80" fmla="*/ 3092394 w 9662615"/>
              <a:gd name="connsiteY80" fmla="*/ 1528115 h 1603018"/>
              <a:gd name="connsiteX81" fmla="*/ 2994200 w 9662615"/>
              <a:gd name="connsiteY81" fmla="*/ 1537857 h 1603018"/>
              <a:gd name="connsiteX82" fmla="*/ 2862301 w 9662615"/>
              <a:gd name="connsiteY82" fmla="*/ 1544250 h 1603018"/>
              <a:gd name="connsiteX83" fmla="*/ 2766335 w 9662615"/>
              <a:gd name="connsiteY83" fmla="*/ 1527662 h 1603018"/>
              <a:gd name="connsiteX84" fmla="*/ 2757836 w 9662615"/>
              <a:gd name="connsiteY84" fmla="*/ 1531371 h 1603018"/>
              <a:gd name="connsiteX85" fmla="*/ 2691555 w 9662615"/>
              <a:gd name="connsiteY85" fmla="*/ 1530283 h 1603018"/>
              <a:gd name="connsiteX86" fmla="*/ 2539383 w 9662615"/>
              <a:gd name="connsiteY86" fmla="*/ 1504835 h 1603018"/>
              <a:gd name="connsiteX87" fmla="*/ 2378036 w 9662615"/>
              <a:gd name="connsiteY87" fmla="*/ 1520645 h 1603018"/>
              <a:gd name="connsiteX88" fmla="*/ 2320049 w 9662615"/>
              <a:gd name="connsiteY88" fmla="*/ 1511019 h 1603018"/>
              <a:gd name="connsiteX89" fmla="*/ 2238909 w 9662615"/>
              <a:gd name="connsiteY89" fmla="*/ 1508888 h 1603018"/>
              <a:gd name="connsiteX90" fmla="*/ 2181031 w 9662615"/>
              <a:gd name="connsiteY90" fmla="*/ 1531361 h 1603018"/>
              <a:gd name="connsiteX91" fmla="*/ 2112613 w 9662615"/>
              <a:gd name="connsiteY91" fmla="*/ 1524245 h 1603018"/>
              <a:gd name="connsiteX92" fmla="*/ 2046221 w 9662615"/>
              <a:gd name="connsiteY92" fmla="*/ 1523212 h 1603018"/>
              <a:gd name="connsiteX93" fmla="*/ 2001057 w 9662615"/>
              <a:gd name="connsiteY93" fmla="*/ 1516449 h 1603018"/>
              <a:gd name="connsiteX94" fmla="*/ 1920184 w 9662615"/>
              <a:gd name="connsiteY94" fmla="*/ 1533676 h 1603018"/>
              <a:gd name="connsiteX95" fmla="*/ 1835994 w 9662615"/>
              <a:gd name="connsiteY95" fmla="*/ 1527678 h 1603018"/>
              <a:gd name="connsiteX96" fmla="*/ 1671119 w 9662615"/>
              <a:gd name="connsiteY96" fmla="*/ 1536701 h 1603018"/>
              <a:gd name="connsiteX97" fmla="*/ 1565556 w 9662615"/>
              <a:gd name="connsiteY97" fmla="*/ 1556503 h 1603018"/>
              <a:gd name="connsiteX98" fmla="*/ 1407755 w 9662615"/>
              <a:gd name="connsiteY98" fmla="*/ 1571444 h 1603018"/>
              <a:gd name="connsiteX99" fmla="*/ 1291872 w 9662615"/>
              <a:gd name="connsiteY99" fmla="*/ 1579471 h 1603018"/>
              <a:gd name="connsiteX100" fmla="*/ 1245251 w 9662615"/>
              <a:gd name="connsiteY100" fmla="*/ 1603018 h 1603018"/>
              <a:gd name="connsiteX101" fmla="*/ 1181938 w 9662615"/>
              <a:gd name="connsiteY101" fmla="*/ 1592789 h 1603018"/>
              <a:gd name="connsiteX102" fmla="*/ 1091432 w 9662615"/>
              <a:gd name="connsiteY102" fmla="*/ 1571003 h 1603018"/>
              <a:gd name="connsiteX103" fmla="*/ 940355 w 9662615"/>
              <a:gd name="connsiteY103" fmla="*/ 1560638 h 1603018"/>
              <a:gd name="connsiteX104" fmla="*/ 868264 w 9662615"/>
              <a:gd name="connsiteY104" fmla="*/ 1566392 h 1603018"/>
              <a:gd name="connsiteX105" fmla="*/ 792765 w 9662615"/>
              <a:gd name="connsiteY105" fmla="*/ 1563102 h 1603018"/>
              <a:gd name="connsiteX106" fmla="*/ 653153 w 9662615"/>
              <a:gd name="connsiteY106" fmla="*/ 1563516 h 1603018"/>
              <a:gd name="connsiteX107" fmla="*/ 541933 w 9662615"/>
              <a:gd name="connsiteY107" fmla="*/ 1561051 h 1603018"/>
              <a:gd name="connsiteX108" fmla="*/ 472797 w 9662615"/>
              <a:gd name="connsiteY108" fmla="*/ 1568904 h 1603018"/>
              <a:gd name="connsiteX109" fmla="*/ 396059 w 9662615"/>
              <a:gd name="connsiteY109" fmla="*/ 1560970 h 1603018"/>
              <a:gd name="connsiteX110" fmla="*/ 336819 w 9662615"/>
              <a:gd name="connsiteY110" fmla="*/ 1560892 h 1603018"/>
              <a:gd name="connsiteX111" fmla="*/ 267163 w 9662615"/>
              <a:gd name="connsiteY111" fmla="*/ 1531913 h 1603018"/>
              <a:gd name="connsiteX112" fmla="*/ 196644 w 9662615"/>
              <a:gd name="connsiteY112" fmla="*/ 1524565 h 1603018"/>
              <a:gd name="connsiteX113" fmla="*/ 86819 w 9662615"/>
              <a:gd name="connsiteY113" fmla="*/ 1519517 h 1603018"/>
              <a:gd name="connsiteX114" fmla="*/ 53369 w 9662615"/>
              <a:gd name="connsiteY114" fmla="*/ 1516853 h 1603018"/>
              <a:gd name="connsiteX115" fmla="*/ 2359 w 9662615"/>
              <a:gd name="connsiteY115" fmla="*/ 1515247 h 1603018"/>
              <a:gd name="connsiteX116" fmla="*/ 0 w 9662615"/>
              <a:gd name="connsiteY116" fmla="*/ 1514932 h 1603018"/>
              <a:gd name="connsiteX117" fmla="*/ 0 w 9662615"/>
              <a:gd name="connsiteY117" fmla="*/ 0 h 160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9662615" h="1603018">
                <a:moveTo>
                  <a:pt x="0" y="0"/>
                </a:moveTo>
                <a:lnTo>
                  <a:pt x="9662615" y="0"/>
                </a:lnTo>
                <a:lnTo>
                  <a:pt x="9662615" y="1280346"/>
                </a:lnTo>
                <a:lnTo>
                  <a:pt x="9551077" y="1292033"/>
                </a:lnTo>
                <a:cubicBezTo>
                  <a:pt x="9489925" y="1291588"/>
                  <a:pt x="9543615" y="1296257"/>
                  <a:pt x="9469546" y="1289837"/>
                </a:cubicBezTo>
                <a:cubicBezTo>
                  <a:pt x="9413040" y="1331485"/>
                  <a:pt x="9340031" y="1268376"/>
                  <a:pt x="9326260" y="1277155"/>
                </a:cubicBezTo>
                <a:cubicBezTo>
                  <a:pt x="9234251" y="1284900"/>
                  <a:pt x="9225377" y="1258935"/>
                  <a:pt x="9144767" y="1264120"/>
                </a:cubicBezTo>
                <a:cubicBezTo>
                  <a:pt x="9159115" y="1310075"/>
                  <a:pt x="9066692" y="1304806"/>
                  <a:pt x="8976400" y="1326661"/>
                </a:cubicBezTo>
                <a:cubicBezTo>
                  <a:pt x="8931920" y="1325947"/>
                  <a:pt x="8871807" y="1351060"/>
                  <a:pt x="8828711" y="1346394"/>
                </a:cubicBezTo>
                <a:cubicBezTo>
                  <a:pt x="8809650" y="1326213"/>
                  <a:pt x="8718313" y="1358527"/>
                  <a:pt x="8695953" y="1346784"/>
                </a:cubicBezTo>
                <a:cubicBezTo>
                  <a:pt x="8694290" y="1355317"/>
                  <a:pt x="8661526" y="1349865"/>
                  <a:pt x="8652191" y="1345903"/>
                </a:cubicBezTo>
                <a:cubicBezTo>
                  <a:pt x="8641363" y="1349626"/>
                  <a:pt x="8603292" y="1341304"/>
                  <a:pt x="8591582" y="1341666"/>
                </a:cubicBezTo>
                <a:cubicBezTo>
                  <a:pt x="8568421" y="1323004"/>
                  <a:pt x="8565847" y="1352287"/>
                  <a:pt x="8537336" y="1341684"/>
                </a:cubicBezTo>
                <a:cubicBezTo>
                  <a:pt x="8524809" y="1348019"/>
                  <a:pt x="8445703" y="1377667"/>
                  <a:pt x="8416849" y="1367085"/>
                </a:cubicBezTo>
                <a:cubicBezTo>
                  <a:pt x="8350736" y="1379599"/>
                  <a:pt x="8346589" y="1391624"/>
                  <a:pt x="8278355" y="1386569"/>
                </a:cubicBezTo>
                <a:cubicBezTo>
                  <a:pt x="8268756" y="1398649"/>
                  <a:pt x="8183331" y="1371185"/>
                  <a:pt x="8197961" y="1392804"/>
                </a:cubicBezTo>
                <a:cubicBezTo>
                  <a:pt x="8175189" y="1391748"/>
                  <a:pt x="8158503" y="1383145"/>
                  <a:pt x="8171196" y="1397216"/>
                </a:cubicBezTo>
                <a:cubicBezTo>
                  <a:pt x="8141821" y="1397466"/>
                  <a:pt x="8125626" y="1386947"/>
                  <a:pt x="8087910" y="1386449"/>
                </a:cubicBezTo>
                <a:cubicBezTo>
                  <a:pt x="8029319" y="1362701"/>
                  <a:pt x="8020916" y="1407035"/>
                  <a:pt x="7974579" y="1383439"/>
                </a:cubicBezTo>
                <a:cubicBezTo>
                  <a:pt x="7912074" y="1402493"/>
                  <a:pt x="7841761" y="1389550"/>
                  <a:pt x="7768351" y="1395051"/>
                </a:cubicBezTo>
                <a:cubicBezTo>
                  <a:pt x="7741665" y="1390266"/>
                  <a:pt x="7663663" y="1410813"/>
                  <a:pt x="7635985" y="1386363"/>
                </a:cubicBezTo>
                <a:cubicBezTo>
                  <a:pt x="7646173" y="1415707"/>
                  <a:pt x="7542198" y="1378410"/>
                  <a:pt x="7466069" y="1377654"/>
                </a:cubicBezTo>
                <a:cubicBezTo>
                  <a:pt x="7427626" y="1403818"/>
                  <a:pt x="7337822" y="1398948"/>
                  <a:pt x="7355642" y="1407761"/>
                </a:cubicBezTo>
                <a:cubicBezTo>
                  <a:pt x="7270634" y="1390553"/>
                  <a:pt x="7306340" y="1403822"/>
                  <a:pt x="7215220" y="1397856"/>
                </a:cubicBezTo>
                <a:cubicBezTo>
                  <a:pt x="7175381" y="1421457"/>
                  <a:pt x="7122339" y="1428094"/>
                  <a:pt x="7082147" y="1406113"/>
                </a:cubicBezTo>
                <a:cubicBezTo>
                  <a:pt x="7040624" y="1425217"/>
                  <a:pt x="7029993" y="1391726"/>
                  <a:pt x="6987129" y="1404834"/>
                </a:cubicBezTo>
                <a:cubicBezTo>
                  <a:pt x="6953477" y="1411964"/>
                  <a:pt x="6957479" y="1421694"/>
                  <a:pt x="6907567" y="1419149"/>
                </a:cubicBezTo>
                <a:cubicBezTo>
                  <a:pt x="6863513" y="1408514"/>
                  <a:pt x="6803088" y="1434619"/>
                  <a:pt x="6748428" y="1420308"/>
                </a:cubicBezTo>
                <a:cubicBezTo>
                  <a:pt x="6728317" y="1416860"/>
                  <a:pt x="6666046" y="1417296"/>
                  <a:pt x="6654257" y="1424143"/>
                </a:cubicBezTo>
                <a:cubicBezTo>
                  <a:pt x="6641271" y="1425628"/>
                  <a:pt x="6626125" y="1423202"/>
                  <a:pt x="6620123" y="1430535"/>
                </a:cubicBezTo>
                <a:cubicBezTo>
                  <a:pt x="6610208" y="1439359"/>
                  <a:pt x="6564906" y="1425734"/>
                  <a:pt x="6571355" y="1436144"/>
                </a:cubicBezTo>
                <a:cubicBezTo>
                  <a:pt x="6539188" y="1426808"/>
                  <a:pt x="6513602" y="1445293"/>
                  <a:pt x="6486557" y="1449861"/>
                </a:cubicBezTo>
                <a:cubicBezTo>
                  <a:pt x="6461221" y="1440598"/>
                  <a:pt x="6429457" y="1459319"/>
                  <a:pt x="6370419" y="1461649"/>
                </a:cubicBezTo>
                <a:cubicBezTo>
                  <a:pt x="6342558" y="1450937"/>
                  <a:pt x="6330664" y="1463365"/>
                  <a:pt x="6278839" y="1449160"/>
                </a:cubicBezTo>
                <a:cubicBezTo>
                  <a:pt x="6277206" y="1450621"/>
                  <a:pt x="6275057" y="1451978"/>
                  <a:pt x="6272455" y="1453191"/>
                </a:cubicBezTo>
                <a:cubicBezTo>
                  <a:pt x="6257338" y="1460236"/>
                  <a:pt x="6230567" y="1460979"/>
                  <a:pt x="6212659" y="1454850"/>
                </a:cubicBezTo>
                <a:cubicBezTo>
                  <a:pt x="6130994" y="1436046"/>
                  <a:pt x="6135790" y="1448771"/>
                  <a:pt x="6069317" y="1445838"/>
                </a:cubicBezTo>
                <a:cubicBezTo>
                  <a:pt x="5994738" y="1444791"/>
                  <a:pt x="5975991" y="1456673"/>
                  <a:pt x="5878477" y="1439180"/>
                </a:cubicBezTo>
                <a:cubicBezTo>
                  <a:pt x="5870803" y="1447519"/>
                  <a:pt x="5859206" y="1448153"/>
                  <a:pt x="5838387" y="1444679"/>
                </a:cubicBezTo>
                <a:cubicBezTo>
                  <a:pt x="5802317" y="1444778"/>
                  <a:pt x="5810848" y="1465165"/>
                  <a:pt x="5771136" y="1453639"/>
                </a:cubicBezTo>
                <a:cubicBezTo>
                  <a:pt x="5780732" y="1464484"/>
                  <a:pt x="5704275" y="1459369"/>
                  <a:pt x="5724081" y="1470431"/>
                </a:cubicBezTo>
                <a:cubicBezTo>
                  <a:pt x="5703536" y="1480946"/>
                  <a:pt x="5687323" y="1464719"/>
                  <a:pt x="5666577" y="1473921"/>
                </a:cubicBezTo>
                <a:cubicBezTo>
                  <a:pt x="5640974" y="1476520"/>
                  <a:pt x="5678275" y="1461854"/>
                  <a:pt x="5649068" y="1461676"/>
                </a:cubicBezTo>
                <a:cubicBezTo>
                  <a:pt x="5614218" y="1463443"/>
                  <a:pt x="5608578" y="1443299"/>
                  <a:pt x="5588902" y="1469647"/>
                </a:cubicBezTo>
                <a:cubicBezTo>
                  <a:pt x="5550386" y="1464321"/>
                  <a:pt x="5546573" y="1476049"/>
                  <a:pt x="5498090" y="1483173"/>
                </a:cubicBezTo>
                <a:cubicBezTo>
                  <a:pt x="5475226" y="1477314"/>
                  <a:pt x="5459293" y="1480930"/>
                  <a:pt x="5444641" y="1487602"/>
                </a:cubicBezTo>
                <a:cubicBezTo>
                  <a:pt x="5395328" y="1487320"/>
                  <a:pt x="5353572" y="1498007"/>
                  <a:pt x="5299812" y="1503362"/>
                </a:cubicBezTo>
                <a:cubicBezTo>
                  <a:pt x="5238326" y="1497756"/>
                  <a:pt x="5303225" y="1514963"/>
                  <a:pt x="5245752" y="1520612"/>
                </a:cubicBezTo>
                <a:cubicBezTo>
                  <a:pt x="5190753" y="1507732"/>
                  <a:pt x="5205712" y="1518627"/>
                  <a:pt x="5177807" y="1526802"/>
                </a:cubicBezTo>
                <a:lnTo>
                  <a:pt x="5113910" y="1533205"/>
                </a:lnTo>
                <a:lnTo>
                  <a:pt x="5059484" y="1546802"/>
                </a:lnTo>
                <a:lnTo>
                  <a:pt x="5038524" y="1545675"/>
                </a:lnTo>
                <a:lnTo>
                  <a:pt x="5026564" y="1545376"/>
                </a:lnTo>
                <a:cubicBezTo>
                  <a:pt x="5006873" y="1544046"/>
                  <a:pt x="4987701" y="1552900"/>
                  <a:pt x="4969433" y="1550865"/>
                </a:cubicBezTo>
                <a:cubicBezTo>
                  <a:pt x="4943627" y="1555066"/>
                  <a:pt x="4892754" y="1568818"/>
                  <a:pt x="4871726" y="1570584"/>
                </a:cubicBezTo>
                <a:cubicBezTo>
                  <a:pt x="4863638" y="1570310"/>
                  <a:pt x="4846771" y="1559566"/>
                  <a:pt x="4843267" y="1561459"/>
                </a:cubicBezTo>
                <a:lnTo>
                  <a:pt x="4821058" y="1553078"/>
                </a:lnTo>
                <a:lnTo>
                  <a:pt x="4791466" y="1561324"/>
                </a:lnTo>
                <a:lnTo>
                  <a:pt x="4784247" y="1562342"/>
                </a:lnTo>
                <a:cubicBezTo>
                  <a:pt x="4770593" y="1574121"/>
                  <a:pt x="4776816" y="1558072"/>
                  <a:pt x="4739309" y="1553948"/>
                </a:cubicBezTo>
                <a:cubicBezTo>
                  <a:pt x="4684311" y="1578213"/>
                  <a:pt x="4712803" y="1566697"/>
                  <a:pt x="4697562" y="1551206"/>
                </a:cubicBezTo>
                <a:lnTo>
                  <a:pt x="4650737" y="1537381"/>
                </a:lnTo>
                <a:cubicBezTo>
                  <a:pt x="4628208" y="1530633"/>
                  <a:pt x="4609654" y="1567617"/>
                  <a:pt x="4583150" y="1529064"/>
                </a:cubicBezTo>
                <a:cubicBezTo>
                  <a:pt x="4575879" y="1527088"/>
                  <a:pt x="4527005" y="1532552"/>
                  <a:pt x="4521734" y="1529359"/>
                </a:cubicBezTo>
                <a:cubicBezTo>
                  <a:pt x="4457980" y="1517590"/>
                  <a:pt x="4465052" y="1532003"/>
                  <a:pt x="4382398" y="1534108"/>
                </a:cubicBezTo>
                <a:cubicBezTo>
                  <a:pt x="4347480" y="1506889"/>
                  <a:pt x="4310783" y="1494709"/>
                  <a:pt x="4221826" y="1500972"/>
                </a:cubicBezTo>
                <a:cubicBezTo>
                  <a:pt x="4174471" y="1526598"/>
                  <a:pt x="4136675" y="1542031"/>
                  <a:pt x="4096601" y="1521563"/>
                </a:cubicBezTo>
                <a:cubicBezTo>
                  <a:pt x="4015086" y="1550501"/>
                  <a:pt x="3986123" y="1519347"/>
                  <a:pt x="4002441" y="1528912"/>
                </a:cubicBezTo>
                <a:cubicBezTo>
                  <a:pt x="3967120" y="1539744"/>
                  <a:pt x="3931774" y="1526729"/>
                  <a:pt x="3833906" y="1516637"/>
                </a:cubicBezTo>
                <a:cubicBezTo>
                  <a:pt x="3781438" y="1538249"/>
                  <a:pt x="3822855" y="1526006"/>
                  <a:pt x="3763845" y="1501782"/>
                </a:cubicBezTo>
                <a:cubicBezTo>
                  <a:pt x="3734533" y="1525292"/>
                  <a:pt x="3677359" y="1524487"/>
                  <a:pt x="3673583" y="1501471"/>
                </a:cubicBezTo>
                <a:cubicBezTo>
                  <a:pt x="3663687" y="1502855"/>
                  <a:pt x="3650245" y="1528777"/>
                  <a:pt x="3640771" y="1531025"/>
                </a:cubicBezTo>
                <a:lnTo>
                  <a:pt x="3576170" y="1516288"/>
                </a:lnTo>
                <a:lnTo>
                  <a:pt x="3540258" y="1516976"/>
                </a:lnTo>
                <a:lnTo>
                  <a:pt x="3522853" y="1538044"/>
                </a:lnTo>
                <a:lnTo>
                  <a:pt x="3480929" y="1526739"/>
                </a:lnTo>
                <a:cubicBezTo>
                  <a:pt x="3469671" y="1527693"/>
                  <a:pt x="3444273" y="1543724"/>
                  <a:pt x="3430805" y="1542521"/>
                </a:cubicBezTo>
                <a:cubicBezTo>
                  <a:pt x="3386352" y="1529947"/>
                  <a:pt x="3347457" y="1537200"/>
                  <a:pt x="3292707" y="1520490"/>
                </a:cubicBezTo>
                <a:cubicBezTo>
                  <a:pt x="3271897" y="1516147"/>
                  <a:pt x="3203347" y="1513732"/>
                  <a:pt x="3187872" y="1519991"/>
                </a:cubicBezTo>
                <a:cubicBezTo>
                  <a:pt x="3173062" y="1520872"/>
                  <a:pt x="3157325" y="1517771"/>
                  <a:pt x="3148026" y="1524777"/>
                </a:cubicBezTo>
                <a:cubicBezTo>
                  <a:pt x="3133878" y="1533085"/>
                  <a:pt x="3089156" y="1517485"/>
                  <a:pt x="3092394" y="1528115"/>
                </a:cubicBezTo>
                <a:cubicBezTo>
                  <a:pt x="3060512" y="1517374"/>
                  <a:pt x="3025593" y="1534558"/>
                  <a:pt x="2994200" y="1537857"/>
                </a:cubicBezTo>
                <a:cubicBezTo>
                  <a:pt x="2969798" y="1527501"/>
                  <a:pt x="2927999" y="1544636"/>
                  <a:pt x="2862301" y="1544250"/>
                </a:cubicBezTo>
                <a:cubicBezTo>
                  <a:pt x="2835658" y="1532340"/>
                  <a:pt x="2818008" y="1544135"/>
                  <a:pt x="2766335" y="1527662"/>
                </a:cubicBezTo>
                <a:cubicBezTo>
                  <a:pt x="2764004" y="1529036"/>
                  <a:pt x="2761142" y="1530285"/>
                  <a:pt x="2757836" y="1531371"/>
                </a:cubicBezTo>
                <a:cubicBezTo>
                  <a:pt x="2738633" y="1537675"/>
                  <a:pt x="2708957" y="1537188"/>
                  <a:pt x="2691555" y="1530283"/>
                </a:cubicBezTo>
                <a:cubicBezTo>
                  <a:pt x="2608810" y="1507878"/>
                  <a:pt x="2611304" y="1510787"/>
                  <a:pt x="2539383" y="1504835"/>
                </a:cubicBezTo>
                <a:cubicBezTo>
                  <a:pt x="2457862" y="1500384"/>
                  <a:pt x="2478670" y="1542474"/>
                  <a:pt x="2378036" y="1520645"/>
                </a:cubicBezTo>
                <a:cubicBezTo>
                  <a:pt x="2366529" y="1528574"/>
                  <a:pt x="2341629" y="1515421"/>
                  <a:pt x="2320049" y="1511019"/>
                </a:cubicBezTo>
                <a:cubicBezTo>
                  <a:pt x="2280399" y="1509467"/>
                  <a:pt x="2278267" y="1522148"/>
                  <a:pt x="2238909" y="1508888"/>
                </a:cubicBezTo>
                <a:cubicBezTo>
                  <a:pt x="2245444" y="1520095"/>
                  <a:pt x="2163364" y="1519472"/>
                  <a:pt x="2181031" y="1531361"/>
                </a:cubicBezTo>
                <a:cubicBezTo>
                  <a:pt x="2154585" y="1540861"/>
                  <a:pt x="2138796" y="1516056"/>
                  <a:pt x="2112613" y="1524245"/>
                </a:cubicBezTo>
                <a:cubicBezTo>
                  <a:pt x="2083537" y="1525655"/>
                  <a:pt x="2078233" y="1524725"/>
                  <a:pt x="2046221" y="1523212"/>
                </a:cubicBezTo>
                <a:cubicBezTo>
                  <a:pt x="2007296" y="1523373"/>
                  <a:pt x="2032394" y="1491187"/>
                  <a:pt x="2001057" y="1516449"/>
                </a:cubicBezTo>
                <a:cubicBezTo>
                  <a:pt x="1960724" y="1509398"/>
                  <a:pt x="1976058" y="1528820"/>
                  <a:pt x="1920184" y="1533676"/>
                </a:cubicBezTo>
                <a:cubicBezTo>
                  <a:pt x="1897238" y="1526813"/>
                  <a:pt x="1877505" y="1527174"/>
                  <a:pt x="1835994" y="1527678"/>
                </a:cubicBezTo>
                <a:cubicBezTo>
                  <a:pt x="1794483" y="1528182"/>
                  <a:pt x="1726077" y="1533693"/>
                  <a:pt x="1671119" y="1536701"/>
                </a:cubicBezTo>
                <a:cubicBezTo>
                  <a:pt x="1605663" y="1528324"/>
                  <a:pt x="1630763" y="1553523"/>
                  <a:pt x="1565556" y="1556503"/>
                </a:cubicBezTo>
                <a:cubicBezTo>
                  <a:pt x="1501959" y="1539013"/>
                  <a:pt x="1462468" y="1572800"/>
                  <a:pt x="1407755" y="1571444"/>
                </a:cubicBezTo>
                <a:cubicBezTo>
                  <a:pt x="1319286" y="1555448"/>
                  <a:pt x="1429251" y="1585263"/>
                  <a:pt x="1291872" y="1579471"/>
                </a:cubicBezTo>
                <a:cubicBezTo>
                  <a:pt x="1284192" y="1576816"/>
                  <a:pt x="1243590" y="1599390"/>
                  <a:pt x="1245251" y="1603018"/>
                </a:cubicBezTo>
                <a:cubicBezTo>
                  <a:pt x="1236562" y="1601891"/>
                  <a:pt x="1184091" y="1586977"/>
                  <a:pt x="1181938" y="1592789"/>
                </a:cubicBezTo>
                <a:cubicBezTo>
                  <a:pt x="1138153" y="1593474"/>
                  <a:pt x="1130439" y="1578153"/>
                  <a:pt x="1091432" y="1571003"/>
                </a:cubicBezTo>
                <a:cubicBezTo>
                  <a:pt x="1007000" y="1580980"/>
                  <a:pt x="1001377" y="1557850"/>
                  <a:pt x="940355" y="1560638"/>
                </a:cubicBezTo>
                <a:cubicBezTo>
                  <a:pt x="891367" y="1572083"/>
                  <a:pt x="924846" y="1558773"/>
                  <a:pt x="868264" y="1566392"/>
                </a:cubicBezTo>
                <a:cubicBezTo>
                  <a:pt x="848640" y="1547574"/>
                  <a:pt x="814997" y="1568391"/>
                  <a:pt x="792765" y="1563102"/>
                </a:cubicBezTo>
                <a:cubicBezTo>
                  <a:pt x="758082" y="1585102"/>
                  <a:pt x="689950" y="1563038"/>
                  <a:pt x="653153" y="1563516"/>
                </a:cubicBezTo>
                <a:cubicBezTo>
                  <a:pt x="591300" y="1567692"/>
                  <a:pt x="576686" y="1582565"/>
                  <a:pt x="541933" y="1561051"/>
                </a:cubicBezTo>
                <a:cubicBezTo>
                  <a:pt x="537775" y="1570056"/>
                  <a:pt x="508236" y="1570304"/>
                  <a:pt x="472797" y="1568904"/>
                </a:cubicBezTo>
                <a:cubicBezTo>
                  <a:pt x="458898" y="1573560"/>
                  <a:pt x="425270" y="1567476"/>
                  <a:pt x="396059" y="1560970"/>
                </a:cubicBezTo>
                <a:cubicBezTo>
                  <a:pt x="431016" y="1548467"/>
                  <a:pt x="332180" y="1575204"/>
                  <a:pt x="336819" y="1560892"/>
                </a:cubicBezTo>
                <a:cubicBezTo>
                  <a:pt x="292157" y="1552383"/>
                  <a:pt x="263346" y="1557575"/>
                  <a:pt x="267163" y="1531913"/>
                </a:cubicBezTo>
                <a:cubicBezTo>
                  <a:pt x="253228" y="1516946"/>
                  <a:pt x="198100" y="1540864"/>
                  <a:pt x="196644" y="1524565"/>
                </a:cubicBezTo>
                <a:cubicBezTo>
                  <a:pt x="172602" y="1535342"/>
                  <a:pt x="127394" y="1518578"/>
                  <a:pt x="86819" y="1519517"/>
                </a:cubicBezTo>
                <a:cubicBezTo>
                  <a:pt x="78537" y="1512257"/>
                  <a:pt x="69224" y="1512723"/>
                  <a:pt x="53369" y="1516853"/>
                </a:cubicBezTo>
                <a:cubicBezTo>
                  <a:pt x="37131" y="1517503"/>
                  <a:pt x="19976" y="1516838"/>
                  <a:pt x="2359" y="1515247"/>
                </a:cubicBezTo>
                <a:lnTo>
                  <a:pt x="0" y="1514932"/>
                </a:lnTo>
                <a:lnTo>
                  <a:pt x="0"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C784531E-DDF7-B9A0-D372-C108530EDEFB}"/>
              </a:ext>
            </a:extLst>
          </p:cNvPr>
          <p:cNvSpPr>
            <a:spLocks noGrp="1"/>
          </p:cNvSpPr>
          <p:nvPr>
            <p:ph type="title"/>
          </p:nvPr>
        </p:nvSpPr>
        <p:spPr>
          <a:xfrm>
            <a:off x="1629751" y="1118473"/>
            <a:ext cx="8924392" cy="1037867"/>
          </a:xfrm>
        </p:spPr>
        <p:txBody>
          <a:bodyPr>
            <a:normAutofit/>
          </a:bodyPr>
          <a:lstStyle/>
          <a:p>
            <a:pPr algn="ctr"/>
            <a:r>
              <a:rPr lang="es-MX" dirty="0"/>
              <a:t>¿Su regulación legal?</a:t>
            </a:r>
          </a:p>
        </p:txBody>
      </p:sp>
      <p:sp>
        <p:nvSpPr>
          <p:cNvPr id="15" name="Rectangle 6">
            <a:extLst>
              <a:ext uri="{FF2B5EF4-FFF2-40B4-BE49-F238E27FC236}">
                <a16:creationId xmlns:a16="http://schemas.microsoft.com/office/drawing/2014/main" id="{B24A3A03-2C4E-45B5-B388-FAD638CDF0A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096548" y="662268"/>
            <a:ext cx="1707751" cy="42898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lnTo>
                  <a:pt x="2164992" y="12386"/>
                </a:lnTo>
                <a:cubicBezTo>
                  <a:pt x="2164717" y="43049"/>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60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Marcador de contenido 2">
            <a:extLst>
              <a:ext uri="{FF2B5EF4-FFF2-40B4-BE49-F238E27FC236}">
                <a16:creationId xmlns:a16="http://schemas.microsoft.com/office/drawing/2014/main" id="{BB0123D6-E737-3690-08F8-B95F83F6FBBF}"/>
              </a:ext>
            </a:extLst>
          </p:cNvPr>
          <p:cNvSpPr>
            <a:spLocks noGrp="1"/>
          </p:cNvSpPr>
          <p:nvPr>
            <p:ph idx="1"/>
          </p:nvPr>
        </p:nvSpPr>
        <p:spPr>
          <a:xfrm>
            <a:off x="1447222" y="2598780"/>
            <a:ext cx="9289449" cy="3571876"/>
          </a:xfrm>
        </p:spPr>
        <p:txBody>
          <a:bodyPr>
            <a:normAutofit lnSpcReduction="10000"/>
          </a:bodyPr>
          <a:lstStyle/>
          <a:p>
            <a:pPr marL="0" indent="0" algn="just">
              <a:buNone/>
            </a:pPr>
            <a:r>
              <a:rPr lang="es-MX" dirty="0"/>
              <a:t>El modelo se sustenta principalmente en:</a:t>
            </a:r>
          </a:p>
          <a:p>
            <a:pPr algn="just"/>
            <a:r>
              <a:rPr lang="es-MX" dirty="0"/>
              <a:t>Artículo 41 de la Constitución Política de los Estados Unidos Mexicanos</a:t>
            </a:r>
          </a:p>
          <a:p>
            <a:pPr algn="just"/>
            <a:r>
              <a:rPr lang="es-MX" dirty="0"/>
              <a:t>Legislación secundaria en materia electoral</a:t>
            </a:r>
          </a:p>
          <a:p>
            <a:pPr algn="just"/>
            <a:r>
              <a:rPr lang="es-MX" dirty="0"/>
              <a:t>Reglamentos del Instituto Nacional Electoral (INE)</a:t>
            </a:r>
          </a:p>
          <a:p>
            <a:pPr marL="0" indent="0" algn="just">
              <a:buNone/>
            </a:pPr>
            <a:r>
              <a:rPr lang="es-MX" dirty="0"/>
              <a:t>Este marco surge como respuesta a los abusos del pasado (uso discrecional de medios, inequidad económica e intervención gubernamental).</a:t>
            </a:r>
          </a:p>
          <a:p>
            <a:endParaRPr lang="es-MX" dirty="0"/>
          </a:p>
        </p:txBody>
      </p:sp>
      <p:pic>
        <p:nvPicPr>
          <p:cNvPr id="4" name="Picture 2" descr="No hay ninguna descripción de la foto disponible.">
            <a:extLst>
              <a:ext uri="{FF2B5EF4-FFF2-40B4-BE49-F238E27FC236}">
                <a16:creationId xmlns:a16="http://schemas.microsoft.com/office/drawing/2014/main" id="{2091E42A-2BD6-80FC-2A07-8143F89336C0}"/>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0575204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0A70F55-CDF1-7174-111A-9FD65492629E}"/>
            </a:ext>
          </a:extLst>
        </p:cNvPr>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3918F5A7-4B3F-154A-8021-1B895F37CF8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11" name="Rectangle 10">
            <a:extLst>
              <a:ext uri="{FF2B5EF4-FFF2-40B4-BE49-F238E27FC236}">
                <a16:creationId xmlns:a16="http://schemas.microsoft.com/office/drawing/2014/main" id="{489CF91A-2CD3-4022-CF88-A48E141BC4F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rgbClr val="82766A">
              <a:alpha val="15000"/>
            </a:srgb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Freeform: Shape 12">
            <a:extLst>
              <a:ext uri="{FF2B5EF4-FFF2-40B4-BE49-F238E27FC236}">
                <a16:creationId xmlns:a16="http://schemas.microsoft.com/office/drawing/2014/main" id="{9042634A-B731-29A4-483E-9A4F13684B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466" y="643467"/>
            <a:ext cx="10905067" cy="5562249"/>
          </a:xfrm>
          <a:custGeom>
            <a:avLst/>
            <a:gdLst>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8506 w 11243827"/>
              <a:gd name="connsiteY105" fmla="*/ 5632788 h 5641173"/>
              <a:gd name="connsiteX106" fmla="*/ 7912803 w 11243827"/>
              <a:gd name="connsiteY106" fmla="*/ 5629702 h 5641173"/>
              <a:gd name="connsiteX107" fmla="*/ 7890915 w 11243827"/>
              <a:gd name="connsiteY107" fmla="*/ 5612272 h 5641173"/>
              <a:gd name="connsiteX108" fmla="*/ 7727691 w 11243827"/>
              <a:gd name="connsiteY108" fmla="*/ 5621064 h 5641173"/>
              <a:gd name="connsiteX109" fmla="*/ 7685998 w 11243827"/>
              <a:gd name="connsiteY109" fmla="*/ 5615564 h 5641173"/>
              <a:gd name="connsiteX110" fmla="*/ 7649302 w 11243827"/>
              <a:gd name="connsiteY110" fmla="*/ 5626541 h 5641173"/>
              <a:gd name="connsiteX111" fmla="*/ 7634083 w 11243827"/>
              <a:gd name="connsiteY111" fmla="*/ 5620862 h 5641173"/>
              <a:gd name="connsiteX112" fmla="*/ 7631455 w 11243827"/>
              <a:gd name="connsiteY112" fmla="*/ 5619708 h 5641173"/>
              <a:gd name="connsiteX113" fmla="*/ 7620952 w 11243827"/>
              <a:gd name="connsiteY113" fmla="*/ 5618872 h 5641173"/>
              <a:gd name="connsiteX114" fmla="*/ 7617992 w 11243827"/>
              <a:gd name="connsiteY114" fmla="*/ 5613914 h 5641173"/>
              <a:gd name="connsiteX115" fmla="*/ 7602182 w 11243827"/>
              <a:gd name="connsiteY115" fmla="*/ 5609271 h 5641173"/>
              <a:gd name="connsiteX116" fmla="*/ 7582847 w 11243827"/>
              <a:gd name="connsiteY116" fmla="*/ 5609047 h 5641173"/>
              <a:gd name="connsiteX117" fmla="*/ 7514158 w 11243827"/>
              <a:gd name="connsiteY117" fmla="*/ 5607737 h 5641173"/>
              <a:gd name="connsiteX118" fmla="*/ 7502955 w 11243827"/>
              <a:gd name="connsiteY118" fmla="*/ 5610415 h 5641173"/>
              <a:gd name="connsiteX119" fmla="*/ 7466391 w 11243827"/>
              <a:gd name="connsiteY119" fmla="*/ 5605949 h 5641173"/>
              <a:gd name="connsiteX120" fmla="*/ 7433806 w 11243827"/>
              <a:gd name="connsiteY120" fmla="*/ 5604945 h 5641173"/>
              <a:gd name="connsiteX121" fmla="*/ 7412693 w 11243827"/>
              <a:gd name="connsiteY121" fmla="*/ 5607075 h 5641173"/>
              <a:gd name="connsiteX122" fmla="*/ 7407159 w 11243827"/>
              <a:gd name="connsiteY122" fmla="*/ 5605310 h 5641173"/>
              <a:gd name="connsiteX123" fmla="*/ 7385900 w 11243827"/>
              <a:gd name="connsiteY123" fmla="*/ 5604171 h 5641173"/>
              <a:gd name="connsiteX124" fmla="*/ 7375071 w 11243827"/>
              <a:gd name="connsiteY124" fmla="*/ 5606788 h 5641173"/>
              <a:gd name="connsiteX125" fmla="*/ 7364382 w 11243827"/>
              <a:gd name="connsiteY125" fmla="*/ 5600762 h 5641173"/>
              <a:gd name="connsiteX126" fmla="*/ 7361770 w 11243827"/>
              <a:gd name="connsiteY126" fmla="*/ 5596347 h 5641173"/>
              <a:gd name="connsiteX127" fmla="*/ 7346641 w 11243827"/>
              <a:gd name="connsiteY127" fmla="*/ 5598329 h 5641173"/>
              <a:gd name="connsiteX128" fmla="*/ 7334238 w 11243827"/>
              <a:gd name="connsiteY128" fmla="*/ 5594014 h 5641173"/>
              <a:gd name="connsiteX129" fmla="*/ 7323426 w 11243827"/>
              <a:gd name="connsiteY129" fmla="*/ 5596835 h 5641173"/>
              <a:gd name="connsiteX130" fmla="*/ 7318938 w 11243827"/>
              <a:gd name="connsiteY130" fmla="*/ 5596200 h 5641173"/>
              <a:gd name="connsiteX131" fmla="*/ 7307784 w 11243827"/>
              <a:gd name="connsiteY131" fmla="*/ 5594065 h 5641173"/>
              <a:gd name="connsiteX132" fmla="*/ 7288540 w 11243827"/>
              <a:gd name="connsiteY132" fmla="*/ 5589320 h 5641173"/>
              <a:gd name="connsiteX133" fmla="*/ 7282537 w 11243827"/>
              <a:gd name="connsiteY133" fmla="*/ 5588660 h 5641173"/>
              <a:gd name="connsiteX134" fmla="*/ 7269466 w 11243827"/>
              <a:gd name="connsiteY134" fmla="*/ 5581404 h 5641173"/>
              <a:gd name="connsiteX135" fmla="*/ 7244165 w 11243827"/>
              <a:gd name="connsiteY135" fmla="*/ 5575200 h 5641173"/>
              <a:gd name="connsiteX136" fmla="*/ 7199619 w 11243827"/>
              <a:gd name="connsiteY136" fmla="*/ 5553550 h 5641173"/>
              <a:gd name="connsiteX137" fmla="*/ 7173434 w 11243827"/>
              <a:gd name="connsiteY137" fmla="*/ 5543219 h 5641173"/>
              <a:gd name="connsiteX138" fmla="*/ 7155718 w 11243827"/>
              <a:gd name="connsiteY138" fmla="*/ 5533697 h 5641173"/>
              <a:gd name="connsiteX139" fmla="*/ 7103430 w 11243827"/>
              <a:gd name="connsiteY139" fmla="*/ 5520249 h 5641173"/>
              <a:gd name="connsiteX140" fmla="*/ 7013746 w 11243827"/>
              <a:gd name="connsiteY140" fmla="*/ 5502470 h 5641173"/>
              <a:gd name="connsiteX141" fmla="*/ 6995379 w 11243827"/>
              <a:gd name="connsiteY141" fmla="*/ 5497693 h 5641173"/>
              <a:gd name="connsiteX142" fmla="*/ 6982475 w 11243827"/>
              <a:gd name="connsiteY142" fmla="*/ 5489641 h 5641173"/>
              <a:gd name="connsiteX143" fmla="*/ 6981994 w 11243827"/>
              <a:gd name="connsiteY143" fmla="*/ 5484335 h 5641173"/>
              <a:gd name="connsiteX144" fmla="*/ 6972355 w 11243827"/>
              <a:gd name="connsiteY144" fmla="*/ 5481074 h 5641173"/>
              <a:gd name="connsiteX145" fmla="*/ 6970394 w 11243827"/>
              <a:gd name="connsiteY145" fmla="*/ 5479383 h 5641173"/>
              <a:gd name="connsiteX146" fmla="*/ 6958543 w 11243827"/>
              <a:gd name="connsiteY146" fmla="*/ 5470507 h 5641173"/>
              <a:gd name="connsiteX147" fmla="*/ 6918276 w 11243827"/>
              <a:gd name="connsiteY147" fmla="*/ 5472034 h 5641173"/>
              <a:gd name="connsiteX148" fmla="*/ 6881046 w 11243827"/>
              <a:gd name="connsiteY148" fmla="*/ 5457070 h 5641173"/>
              <a:gd name="connsiteX149" fmla="*/ 6720917 w 11243827"/>
              <a:gd name="connsiteY149" fmla="*/ 5426664 h 5641173"/>
              <a:gd name="connsiteX150" fmla="*/ 6724964 w 11243827"/>
              <a:gd name="connsiteY150" fmla="*/ 5414071 h 5641173"/>
              <a:gd name="connsiteX151" fmla="*/ 6717823 w 11243827"/>
              <a:gd name="connsiteY151" fmla="*/ 5410317 h 5641173"/>
              <a:gd name="connsiteX152" fmla="*/ 6660723 w 11243827"/>
              <a:gd name="connsiteY152" fmla="*/ 5408304 h 5641173"/>
              <a:gd name="connsiteX153" fmla="*/ 6532914 w 11243827"/>
              <a:gd name="connsiteY153" fmla="*/ 5431205 h 5641173"/>
              <a:gd name="connsiteX154" fmla="*/ 6317327 w 11243827"/>
              <a:gd name="connsiteY154" fmla="*/ 5481889 h 5641173"/>
              <a:gd name="connsiteX155" fmla="*/ 6196243 w 11243827"/>
              <a:gd name="connsiteY155" fmla="*/ 5515042 h 5641173"/>
              <a:gd name="connsiteX156" fmla="*/ 6099124 w 11243827"/>
              <a:gd name="connsiteY156" fmla="*/ 5516848 h 5641173"/>
              <a:gd name="connsiteX157" fmla="*/ 6016077 w 11243827"/>
              <a:gd name="connsiteY157" fmla="*/ 5528642 h 5641173"/>
              <a:gd name="connsiteX158" fmla="*/ 6004389 w 11243827"/>
              <a:gd name="connsiteY158" fmla="*/ 5531206 h 5641173"/>
              <a:gd name="connsiteX159" fmla="*/ 5933945 w 11243827"/>
              <a:gd name="connsiteY159" fmla="*/ 5538840 h 5641173"/>
              <a:gd name="connsiteX160" fmla="*/ 5883936 w 11243827"/>
              <a:gd name="connsiteY160" fmla="*/ 5553807 h 5641173"/>
              <a:gd name="connsiteX161" fmla="*/ 5798331 w 11243827"/>
              <a:gd name="connsiteY161" fmla="*/ 5564248 h 5641173"/>
              <a:gd name="connsiteX162" fmla="*/ 5712738 w 11243827"/>
              <a:gd name="connsiteY162" fmla="*/ 5573120 h 5641173"/>
              <a:gd name="connsiteX163" fmla="*/ 5681342 w 11243827"/>
              <a:gd name="connsiteY163" fmla="*/ 5575621 h 5641173"/>
              <a:gd name="connsiteX164" fmla="*/ 5627167 w 11243827"/>
              <a:gd name="connsiteY164" fmla="*/ 5583215 h 5641173"/>
              <a:gd name="connsiteX165" fmla="*/ 5591414 w 11243827"/>
              <a:gd name="connsiteY165" fmla="*/ 5587695 h 5641173"/>
              <a:gd name="connsiteX166" fmla="*/ 5583028 w 11243827"/>
              <a:gd name="connsiteY166" fmla="*/ 5580877 h 5641173"/>
              <a:gd name="connsiteX167" fmla="*/ 5549426 w 11243827"/>
              <a:gd name="connsiteY167" fmla="*/ 5582858 h 5641173"/>
              <a:gd name="connsiteX168" fmla="*/ 5519999 w 11243827"/>
              <a:gd name="connsiteY168" fmla="*/ 5592246 h 5641173"/>
              <a:gd name="connsiteX169" fmla="*/ 5480028 w 11243827"/>
              <a:gd name="connsiteY169" fmla="*/ 5597282 h 5641173"/>
              <a:gd name="connsiteX170" fmla="*/ 5456175 w 11243827"/>
              <a:gd name="connsiteY170" fmla="*/ 5600371 h 5641173"/>
              <a:gd name="connsiteX171" fmla="*/ 5388463 w 11243827"/>
              <a:gd name="connsiteY171" fmla="*/ 5602638 h 5641173"/>
              <a:gd name="connsiteX172" fmla="*/ 5265898 w 11243827"/>
              <a:gd name="connsiteY172" fmla="*/ 5591830 h 5641173"/>
              <a:gd name="connsiteX173" fmla="*/ 5231231 w 11243827"/>
              <a:gd name="connsiteY173" fmla="*/ 5592790 h 5641173"/>
              <a:gd name="connsiteX174" fmla="*/ 5226996 w 11243827"/>
              <a:gd name="connsiteY174" fmla="*/ 5595040 h 5641173"/>
              <a:gd name="connsiteX175" fmla="*/ 5175988 w 11243827"/>
              <a:gd name="connsiteY175" fmla="*/ 5588131 h 5641173"/>
              <a:gd name="connsiteX176" fmla="*/ 5107470 w 11243827"/>
              <a:gd name="connsiteY176" fmla="*/ 5594771 h 5641173"/>
              <a:gd name="connsiteX177" fmla="*/ 5027868 w 11243827"/>
              <a:gd name="connsiteY177" fmla="*/ 5605624 h 5641173"/>
              <a:gd name="connsiteX178" fmla="*/ 5007324 w 11243827"/>
              <a:gd name="connsiteY178" fmla="*/ 5609209 h 5641173"/>
              <a:gd name="connsiteX179" fmla="*/ 4952559 w 11243827"/>
              <a:gd name="connsiteY179" fmla="*/ 5611402 h 5641173"/>
              <a:gd name="connsiteX180" fmla="*/ 4826081 w 11243827"/>
              <a:gd name="connsiteY180" fmla="*/ 5616191 h 5641173"/>
              <a:gd name="connsiteX181" fmla="*/ 4823501 w 11243827"/>
              <a:gd name="connsiteY181" fmla="*/ 5619174 h 5641173"/>
              <a:gd name="connsiteX182" fmla="*/ 4813093 w 11243827"/>
              <a:gd name="connsiteY182" fmla="*/ 5620026 h 5641173"/>
              <a:gd name="connsiteX183" fmla="*/ 4810563 w 11243827"/>
              <a:gd name="connsiteY183" fmla="*/ 5620787 h 5641173"/>
              <a:gd name="connsiteX184" fmla="*/ 4795818 w 11243827"/>
              <a:gd name="connsiteY184" fmla="*/ 5624618 h 5641173"/>
              <a:gd name="connsiteX185" fmla="*/ 4758404 w 11243827"/>
              <a:gd name="connsiteY185" fmla="*/ 5619510 h 5641173"/>
              <a:gd name="connsiteX186" fmla="*/ 4717254 w 11243827"/>
              <a:gd name="connsiteY186" fmla="*/ 5624155 h 5641173"/>
              <a:gd name="connsiteX187" fmla="*/ 4591958 w 11243827"/>
              <a:gd name="connsiteY187" fmla="*/ 5624710 h 5641173"/>
              <a:gd name="connsiteX188" fmla="*/ 4476215 w 11243827"/>
              <a:gd name="connsiteY188" fmla="*/ 5628210 h 5641173"/>
              <a:gd name="connsiteX189" fmla="*/ 4425193 w 11243827"/>
              <a:gd name="connsiteY189" fmla="*/ 5627414 h 5641173"/>
              <a:gd name="connsiteX190" fmla="*/ 4383866 w 11243827"/>
              <a:gd name="connsiteY190" fmla="*/ 5626546 h 5641173"/>
              <a:gd name="connsiteX191" fmla="*/ 4385596 w 11243827"/>
              <a:gd name="connsiteY191" fmla="*/ 5634646 h 5641173"/>
              <a:gd name="connsiteX192" fmla="*/ 4360864 w 11243827"/>
              <a:gd name="connsiteY192" fmla="*/ 5641173 h 5641173"/>
              <a:gd name="connsiteX193" fmla="*/ 4328321 w 11243827"/>
              <a:gd name="connsiteY193" fmla="*/ 5626332 h 5641173"/>
              <a:gd name="connsiteX194" fmla="*/ 4309842 w 11243827"/>
              <a:gd name="connsiteY194" fmla="*/ 5626471 h 5641173"/>
              <a:gd name="connsiteX195" fmla="*/ 4277424 w 11243827"/>
              <a:gd name="connsiteY195" fmla="*/ 5631598 h 5641173"/>
              <a:gd name="connsiteX196" fmla="*/ 4266627 w 11243827"/>
              <a:gd name="connsiteY196" fmla="*/ 5633969 h 5641173"/>
              <a:gd name="connsiteX197" fmla="*/ 4185525 w 11243827"/>
              <a:gd name="connsiteY197" fmla="*/ 5617508 h 5641173"/>
              <a:gd name="connsiteX198" fmla="*/ 4177617 w 11243827"/>
              <a:gd name="connsiteY198" fmla="*/ 5610903 h 5641173"/>
              <a:gd name="connsiteX199" fmla="*/ 4136948 w 11243827"/>
              <a:gd name="connsiteY199" fmla="*/ 5608031 h 5641173"/>
              <a:gd name="connsiteX200" fmla="*/ 4132323 w 11243827"/>
              <a:gd name="connsiteY200" fmla="*/ 5609784 h 5641173"/>
              <a:gd name="connsiteX201" fmla="*/ 4098620 w 11243827"/>
              <a:gd name="connsiteY201" fmla="*/ 5599672 h 5641173"/>
              <a:gd name="connsiteX202" fmla="*/ 3963475 w 11243827"/>
              <a:gd name="connsiteY202" fmla="*/ 5581841 h 5641173"/>
              <a:gd name="connsiteX203" fmla="*/ 3703613 w 11243827"/>
              <a:gd name="connsiteY203" fmla="*/ 5572482 h 5641173"/>
              <a:gd name="connsiteX204" fmla="*/ 3432987 w 11243827"/>
              <a:gd name="connsiteY204" fmla="*/ 5545768 h 5641173"/>
              <a:gd name="connsiteX205" fmla="*/ 3176381 w 11243827"/>
              <a:gd name="connsiteY205" fmla="*/ 5556110 h 5641173"/>
              <a:gd name="connsiteX206" fmla="*/ 2710156 w 11243827"/>
              <a:gd name="connsiteY206" fmla="*/ 5527517 h 5641173"/>
              <a:gd name="connsiteX207" fmla="*/ 2550206 w 11243827"/>
              <a:gd name="connsiteY207" fmla="*/ 5524958 h 5641173"/>
              <a:gd name="connsiteX208" fmla="*/ 2443041 w 11243827"/>
              <a:gd name="connsiteY208" fmla="*/ 5523990 h 5641173"/>
              <a:gd name="connsiteX209" fmla="*/ 2435613 w 11243827"/>
              <a:gd name="connsiteY209" fmla="*/ 5526704 h 5641173"/>
              <a:gd name="connsiteX210" fmla="*/ 2405682 w 11243827"/>
              <a:gd name="connsiteY210" fmla="*/ 5528307 h 5641173"/>
              <a:gd name="connsiteX211" fmla="*/ 2397487 w 11243827"/>
              <a:gd name="connsiteY211" fmla="*/ 5540337 h 5641173"/>
              <a:gd name="connsiteX212" fmla="*/ 2297454 w 11243827"/>
              <a:gd name="connsiteY212" fmla="*/ 5550765 h 5641173"/>
              <a:gd name="connsiteX213" fmla="*/ 2056700 w 11243827"/>
              <a:gd name="connsiteY213" fmla="*/ 5555489 h 5641173"/>
              <a:gd name="connsiteX214" fmla="*/ 1878530 w 11243827"/>
              <a:gd name="connsiteY214" fmla="*/ 5535330 h 5641173"/>
              <a:gd name="connsiteX215" fmla="*/ 1859292 w 11243827"/>
              <a:gd name="connsiteY215" fmla="*/ 5535461 h 5641173"/>
              <a:gd name="connsiteX216" fmla="*/ 1835626 w 11243827"/>
              <a:gd name="connsiteY216" fmla="*/ 5533793 h 5641173"/>
              <a:gd name="connsiteX217" fmla="*/ 1798939 w 11243827"/>
              <a:gd name="connsiteY217" fmla="*/ 5540285 h 5641173"/>
              <a:gd name="connsiteX218" fmla="*/ 1779046 w 11243827"/>
              <a:gd name="connsiteY218" fmla="*/ 5549949 h 5641173"/>
              <a:gd name="connsiteX219" fmla="*/ 1772421 w 11243827"/>
              <a:gd name="connsiteY219" fmla="*/ 5549018 h 5641173"/>
              <a:gd name="connsiteX220" fmla="*/ 1772052 w 11243827"/>
              <a:gd name="connsiteY220" fmla="*/ 5545689 h 5641173"/>
              <a:gd name="connsiteX221" fmla="*/ 1711543 w 11243827"/>
              <a:gd name="connsiteY221" fmla="*/ 5534558 h 5641173"/>
              <a:gd name="connsiteX222" fmla="*/ 1698891 w 11243827"/>
              <a:gd name="connsiteY222" fmla="*/ 5513187 h 5641173"/>
              <a:gd name="connsiteX223" fmla="*/ 1538763 w 11243827"/>
              <a:gd name="connsiteY223" fmla="*/ 5482781 h 5641173"/>
              <a:gd name="connsiteX224" fmla="*/ 1501533 w 11243827"/>
              <a:gd name="connsiteY224" fmla="*/ 5467817 h 5641173"/>
              <a:gd name="connsiteX225" fmla="*/ 1461266 w 11243827"/>
              <a:gd name="connsiteY225" fmla="*/ 5469343 h 5641173"/>
              <a:gd name="connsiteX226" fmla="*/ 1449415 w 11243827"/>
              <a:gd name="connsiteY226" fmla="*/ 5460467 h 5641173"/>
              <a:gd name="connsiteX227" fmla="*/ 1447454 w 11243827"/>
              <a:gd name="connsiteY227" fmla="*/ 5458776 h 5641173"/>
              <a:gd name="connsiteX228" fmla="*/ 1437814 w 11243827"/>
              <a:gd name="connsiteY228" fmla="*/ 5455515 h 5641173"/>
              <a:gd name="connsiteX229" fmla="*/ 1437334 w 11243827"/>
              <a:gd name="connsiteY229" fmla="*/ 5450209 h 5641173"/>
              <a:gd name="connsiteX230" fmla="*/ 1424429 w 11243827"/>
              <a:gd name="connsiteY230" fmla="*/ 5442157 h 5641173"/>
              <a:gd name="connsiteX231" fmla="*/ 1406063 w 11243827"/>
              <a:gd name="connsiteY231" fmla="*/ 5437380 h 5641173"/>
              <a:gd name="connsiteX232" fmla="*/ 1316379 w 11243827"/>
              <a:gd name="connsiteY232" fmla="*/ 5419601 h 5641173"/>
              <a:gd name="connsiteX233" fmla="*/ 1264090 w 11243827"/>
              <a:gd name="connsiteY233" fmla="*/ 5406153 h 5641173"/>
              <a:gd name="connsiteX234" fmla="*/ 1246374 w 11243827"/>
              <a:gd name="connsiteY234" fmla="*/ 5396631 h 5641173"/>
              <a:gd name="connsiteX235" fmla="*/ 1220190 w 11243827"/>
              <a:gd name="connsiteY235" fmla="*/ 5386301 h 5641173"/>
              <a:gd name="connsiteX236" fmla="*/ 1175643 w 11243827"/>
              <a:gd name="connsiteY236" fmla="*/ 5364651 h 5641173"/>
              <a:gd name="connsiteX237" fmla="*/ 1150342 w 11243827"/>
              <a:gd name="connsiteY237" fmla="*/ 5358447 h 5641173"/>
              <a:gd name="connsiteX238" fmla="*/ 1137272 w 11243827"/>
              <a:gd name="connsiteY238" fmla="*/ 5351191 h 5641173"/>
              <a:gd name="connsiteX239" fmla="*/ 1131268 w 11243827"/>
              <a:gd name="connsiteY239" fmla="*/ 5350530 h 5641173"/>
              <a:gd name="connsiteX240" fmla="*/ 1112024 w 11243827"/>
              <a:gd name="connsiteY240" fmla="*/ 5345786 h 5641173"/>
              <a:gd name="connsiteX241" fmla="*/ 1100870 w 11243827"/>
              <a:gd name="connsiteY241" fmla="*/ 5343651 h 5641173"/>
              <a:gd name="connsiteX242" fmla="*/ 1096383 w 11243827"/>
              <a:gd name="connsiteY242" fmla="*/ 5343015 h 5641173"/>
              <a:gd name="connsiteX243" fmla="*/ 1085571 w 11243827"/>
              <a:gd name="connsiteY243" fmla="*/ 5345836 h 5641173"/>
              <a:gd name="connsiteX244" fmla="*/ 1073168 w 11243827"/>
              <a:gd name="connsiteY244" fmla="*/ 5341521 h 5641173"/>
              <a:gd name="connsiteX245" fmla="*/ 1058039 w 11243827"/>
              <a:gd name="connsiteY245" fmla="*/ 5343504 h 5641173"/>
              <a:gd name="connsiteX246" fmla="*/ 1055426 w 11243827"/>
              <a:gd name="connsiteY246" fmla="*/ 5339088 h 5641173"/>
              <a:gd name="connsiteX247" fmla="*/ 1044738 w 11243827"/>
              <a:gd name="connsiteY247" fmla="*/ 5333063 h 5641173"/>
              <a:gd name="connsiteX248" fmla="*/ 1033909 w 11243827"/>
              <a:gd name="connsiteY248" fmla="*/ 5335680 h 5641173"/>
              <a:gd name="connsiteX249" fmla="*/ 1012649 w 11243827"/>
              <a:gd name="connsiteY249" fmla="*/ 5334541 h 5641173"/>
              <a:gd name="connsiteX250" fmla="*/ 1007115 w 11243827"/>
              <a:gd name="connsiteY250" fmla="*/ 5332775 h 5641173"/>
              <a:gd name="connsiteX251" fmla="*/ 986002 w 11243827"/>
              <a:gd name="connsiteY251" fmla="*/ 5334906 h 5641173"/>
              <a:gd name="connsiteX252" fmla="*/ 953418 w 11243827"/>
              <a:gd name="connsiteY252" fmla="*/ 5333901 h 5641173"/>
              <a:gd name="connsiteX253" fmla="*/ 916854 w 11243827"/>
              <a:gd name="connsiteY253" fmla="*/ 5329435 h 5641173"/>
              <a:gd name="connsiteX254" fmla="*/ 905651 w 11243827"/>
              <a:gd name="connsiteY254" fmla="*/ 5332114 h 5641173"/>
              <a:gd name="connsiteX255" fmla="*/ 836961 w 11243827"/>
              <a:gd name="connsiteY255" fmla="*/ 5330803 h 5641173"/>
              <a:gd name="connsiteX256" fmla="*/ 817627 w 11243827"/>
              <a:gd name="connsiteY256" fmla="*/ 5330580 h 5641173"/>
              <a:gd name="connsiteX257" fmla="*/ 801817 w 11243827"/>
              <a:gd name="connsiteY257" fmla="*/ 5325937 h 5641173"/>
              <a:gd name="connsiteX258" fmla="*/ 798857 w 11243827"/>
              <a:gd name="connsiteY258" fmla="*/ 5320979 h 5641173"/>
              <a:gd name="connsiteX259" fmla="*/ 788354 w 11243827"/>
              <a:gd name="connsiteY259" fmla="*/ 5320143 h 5641173"/>
              <a:gd name="connsiteX260" fmla="*/ 785726 w 11243827"/>
              <a:gd name="connsiteY260" fmla="*/ 5318989 h 5641173"/>
              <a:gd name="connsiteX261" fmla="*/ 770507 w 11243827"/>
              <a:gd name="connsiteY261" fmla="*/ 5313309 h 5641173"/>
              <a:gd name="connsiteX262" fmla="*/ 733810 w 11243827"/>
              <a:gd name="connsiteY262" fmla="*/ 5324286 h 5641173"/>
              <a:gd name="connsiteX263" fmla="*/ 692117 w 11243827"/>
              <a:gd name="connsiteY263" fmla="*/ 5318786 h 5641173"/>
              <a:gd name="connsiteX264" fmla="*/ 528894 w 11243827"/>
              <a:gd name="connsiteY264" fmla="*/ 5327578 h 5641173"/>
              <a:gd name="connsiteX265" fmla="*/ 507005 w 11243827"/>
              <a:gd name="connsiteY265" fmla="*/ 5310149 h 5641173"/>
              <a:gd name="connsiteX266" fmla="*/ 441302 w 11243827"/>
              <a:gd name="connsiteY266" fmla="*/ 5307062 h 5641173"/>
              <a:gd name="connsiteX267" fmla="*/ 336819 w 11243827"/>
              <a:gd name="connsiteY267" fmla="*/ 5336690 h 5641173"/>
              <a:gd name="connsiteX268" fmla="*/ 215763 w 11243827"/>
              <a:gd name="connsiteY268" fmla="*/ 5332575 h 5641173"/>
              <a:gd name="connsiteX269" fmla="*/ 205927 w 11243827"/>
              <a:gd name="connsiteY269" fmla="*/ 5339672 h 5641173"/>
              <a:gd name="connsiteX270" fmla="*/ 194189 w 11243827"/>
              <a:gd name="connsiteY270" fmla="*/ 5343588 h 5641173"/>
              <a:gd name="connsiteX271" fmla="*/ 192552 w 11243827"/>
              <a:gd name="connsiteY271" fmla="*/ 5342845 h 5641173"/>
              <a:gd name="connsiteX272" fmla="*/ 178320 w 11243827"/>
              <a:gd name="connsiteY272" fmla="*/ 5343766 h 5641173"/>
              <a:gd name="connsiteX273" fmla="*/ 175596 w 11243827"/>
              <a:gd name="connsiteY273" fmla="*/ 5346411 h 5641173"/>
              <a:gd name="connsiteX274" fmla="*/ 165951 w 11243827"/>
              <a:gd name="connsiteY274" fmla="*/ 5347808 h 5641173"/>
              <a:gd name="connsiteX275" fmla="*/ 147287 w 11243827"/>
              <a:gd name="connsiteY275" fmla="*/ 5352625 h 5641173"/>
              <a:gd name="connsiteX276" fmla="*/ 143484 w 11243827"/>
              <a:gd name="connsiteY276" fmla="*/ 5351591 h 5641173"/>
              <a:gd name="connsiteX277" fmla="*/ 114847 w 11243827"/>
              <a:gd name="connsiteY277" fmla="*/ 5355844 h 5641173"/>
              <a:gd name="connsiteX278" fmla="*/ 114306 w 11243827"/>
              <a:gd name="connsiteY278" fmla="*/ 5354983 h 5641173"/>
              <a:gd name="connsiteX279" fmla="*/ 105588 w 11243827"/>
              <a:gd name="connsiteY279" fmla="*/ 5352169 h 5641173"/>
              <a:gd name="connsiteX280" fmla="*/ 89264 w 11243827"/>
              <a:gd name="connsiteY280" fmla="*/ 5348886 h 5641173"/>
              <a:gd name="connsiteX281" fmla="*/ 49794 w 11243827"/>
              <a:gd name="connsiteY281" fmla="*/ 5329950 h 5641173"/>
              <a:gd name="connsiteX282" fmla="*/ 19924 w 11243827"/>
              <a:gd name="connsiteY282" fmla="*/ 5334282 h 5641173"/>
              <a:gd name="connsiteX283" fmla="*/ 13819 w 11243827"/>
              <a:gd name="connsiteY283" fmla="*/ 5334653 h 5641173"/>
              <a:gd name="connsiteX284" fmla="*/ 13657 w 11243827"/>
              <a:gd name="connsiteY284" fmla="*/ 5334455 h 5641173"/>
              <a:gd name="connsiteX285" fmla="*/ 7139 w 11243827"/>
              <a:gd name="connsiteY285" fmla="*/ 5334438 h 5641173"/>
              <a:gd name="connsiteX286" fmla="*/ 2684 w 11243827"/>
              <a:gd name="connsiteY286" fmla="*/ 5335333 h 5641173"/>
              <a:gd name="connsiteX287" fmla="*/ 0 w 11243827"/>
              <a:gd name="connsiteY287" fmla="*/ 5335496 h 5641173"/>
              <a:gd name="connsiteX288" fmla="*/ 0 w 11243827"/>
              <a:gd name="connsiteY288" fmla="*/ 10592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717823 w 11243827"/>
              <a:gd name="connsiteY150" fmla="*/ 5410317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42666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20917 w 11243827"/>
              <a:gd name="connsiteY148" fmla="*/ 5637174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804792 w 11243827"/>
              <a:gd name="connsiteY148" fmla="*/ 5439822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17327 w 11243827"/>
              <a:gd name="connsiteY153" fmla="*/ 5481889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60723 w 11243827"/>
              <a:gd name="connsiteY151" fmla="*/ 540830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12803 w 11243827"/>
              <a:gd name="connsiteY105" fmla="*/ 5629702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890915 w 11243827"/>
              <a:gd name="connsiteY106" fmla="*/ 5612272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87273"/>
              <a:gd name="connsiteX1" fmla="*/ 11243827 w 11243827"/>
              <a:gd name="connsiteY1" fmla="*/ 1470035 h 5687273"/>
              <a:gd name="connsiteX2" fmla="*/ 11243827 w 11243827"/>
              <a:gd name="connsiteY2" fmla="*/ 5001571 h 5687273"/>
              <a:gd name="connsiteX3" fmla="*/ 11243827 w 11243827"/>
              <a:gd name="connsiteY3" fmla="*/ 5209610 h 5687273"/>
              <a:gd name="connsiteX4" fmla="*/ 11240675 w 11243827"/>
              <a:gd name="connsiteY4" fmla="*/ 5210442 h 5687273"/>
              <a:gd name="connsiteX5" fmla="*/ 11179959 w 11243827"/>
              <a:gd name="connsiteY5" fmla="*/ 5221199 h 5687273"/>
              <a:gd name="connsiteX6" fmla="*/ 11105493 w 11243827"/>
              <a:gd name="connsiteY6" fmla="*/ 5259905 h 5687273"/>
              <a:gd name="connsiteX7" fmla="*/ 11078640 w 11243827"/>
              <a:gd name="connsiteY7" fmla="*/ 5263531 h 5687273"/>
              <a:gd name="connsiteX8" fmla="*/ 11079616 w 11243827"/>
              <a:gd name="connsiteY8" fmla="*/ 5270380 h 5687273"/>
              <a:gd name="connsiteX9" fmla="*/ 11069641 w 11243827"/>
              <a:gd name="connsiteY9" fmla="*/ 5270884 h 5687273"/>
              <a:gd name="connsiteX10" fmla="*/ 11047377 w 11243827"/>
              <a:gd name="connsiteY10" fmla="*/ 5271051 h 5687273"/>
              <a:gd name="connsiteX11" fmla="*/ 10980705 w 11243827"/>
              <a:gd name="connsiteY11" fmla="*/ 5272951 h 5687273"/>
              <a:gd name="connsiteX12" fmla="*/ 10962514 w 11243827"/>
              <a:gd name="connsiteY12" fmla="*/ 5286084 h 5687273"/>
              <a:gd name="connsiteX13" fmla="*/ 10945307 w 11243827"/>
              <a:gd name="connsiteY13" fmla="*/ 5286290 h 5687273"/>
              <a:gd name="connsiteX14" fmla="*/ 10845516 w 11243827"/>
              <a:gd name="connsiteY14" fmla="*/ 5303894 h 5687273"/>
              <a:gd name="connsiteX15" fmla="*/ 10831795 w 11243827"/>
              <a:gd name="connsiteY15" fmla="*/ 5305210 h 5687273"/>
              <a:gd name="connsiteX16" fmla="*/ 10824365 w 11243827"/>
              <a:gd name="connsiteY16" fmla="*/ 5311111 h 5687273"/>
              <a:gd name="connsiteX17" fmla="*/ 10797756 w 11243827"/>
              <a:gd name="connsiteY17" fmla="*/ 5312285 h 5687273"/>
              <a:gd name="connsiteX18" fmla="*/ 10796525 w 11243827"/>
              <a:gd name="connsiteY18" fmla="*/ 5315645 h 5687273"/>
              <a:gd name="connsiteX19" fmla="*/ 10709063 w 11243827"/>
              <a:gd name="connsiteY19" fmla="*/ 5344492 h 5687273"/>
              <a:gd name="connsiteX20" fmla="*/ 10694078 w 11243827"/>
              <a:gd name="connsiteY20" fmla="*/ 5349258 h 5687273"/>
              <a:gd name="connsiteX21" fmla="*/ 10681131 w 11243827"/>
              <a:gd name="connsiteY21" fmla="*/ 5347812 h 5687273"/>
              <a:gd name="connsiteX22" fmla="*/ 10609448 w 11243827"/>
              <a:gd name="connsiteY22" fmla="*/ 5351931 h 5687273"/>
              <a:gd name="connsiteX23" fmla="*/ 10592397 w 11243827"/>
              <a:gd name="connsiteY23" fmla="*/ 5349402 h 5687273"/>
              <a:gd name="connsiteX24" fmla="*/ 10585227 w 11243827"/>
              <a:gd name="connsiteY24" fmla="*/ 5344063 h 5687273"/>
              <a:gd name="connsiteX25" fmla="*/ 10557472 w 11243827"/>
              <a:gd name="connsiteY25" fmla="*/ 5354151 h 5687273"/>
              <a:gd name="connsiteX26" fmla="*/ 10514646 w 11243827"/>
              <a:gd name="connsiteY26" fmla="*/ 5361064 h 5687273"/>
              <a:gd name="connsiteX27" fmla="*/ 10494292 w 11243827"/>
              <a:gd name="connsiteY27" fmla="*/ 5366054 h 5687273"/>
              <a:gd name="connsiteX28" fmla="*/ 10477869 w 11243827"/>
              <a:gd name="connsiteY28" fmla="*/ 5363025 h 5687273"/>
              <a:gd name="connsiteX29" fmla="*/ 10384411 w 11243827"/>
              <a:gd name="connsiteY29" fmla="*/ 5362257 h 5687273"/>
              <a:gd name="connsiteX30" fmla="*/ 10362921 w 11243827"/>
              <a:gd name="connsiteY30" fmla="*/ 5357444 h 5687273"/>
              <a:gd name="connsiteX31" fmla="*/ 10352736 w 11243827"/>
              <a:gd name="connsiteY31" fmla="*/ 5347851 h 5687273"/>
              <a:gd name="connsiteX32" fmla="*/ 10344754 w 11243827"/>
              <a:gd name="connsiteY32" fmla="*/ 5351272 h 5687273"/>
              <a:gd name="connsiteX33" fmla="*/ 10288226 w 11243827"/>
              <a:gd name="connsiteY33" fmla="*/ 5351613 h 5687273"/>
              <a:gd name="connsiteX34" fmla="*/ 10251350 w 11243827"/>
              <a:gd name="connsiteY34" fmla="*/ 5352711 h 5687273"/>
              <a:gd name="connsiteX35" fmla="*/ 10249108 w 11243827"/>
              <a:gd name="connsiteY35" fmla="*/ 5365881 h 5687273"/>
              <a:gd name="connsiteX36" fmla="*/ 10216272 w 11243827"/>
              <a:gd name="connsiteY36" fmla="*/ 5370573 h 5687273"/>
              <a:gd name="connsiteX37" fmla="*/ 10181278 w 11243827"/>
              <a:gd name="connsiteY37" fmla="*/ 5362119 h 5687273"/>
              <a:gd name="connsiteX38" fmla="*/ 10140033 w 11243827"/>
              <a:gd name="connsiteY38" fmla="*/ 5363304 h 5687273"/>
              <a:gd name="connsiteX39" fmla="*/ 10115353 w 11243827"/>
              <a:gd name="connsiteY39" fmla="*/ 5363869 h 5687273"/>
              <a:gd name="connsiteX40" fmla="*/ 10050578 w 11243827"/>
              <a:gd name="connsiteY40" fmla="*/ 5376153 h 5687273"/>
              <a:gd name="connsiteX41" fmla="*/ 9945478 w 11243827"/>
              <a:gd name="connsiteY41" fmla="*/ 5422859 h 5687273"/>
              <a:gd name="connsiteX42" fmla="*/ 9912481 w 11243827"/>
              <a:gd name="connsiteY42" fmla="*/ 5429477 h 5687273"/>
              <a:gd name="connsiteX43" fmla="*/ 9906713 w 11243827"/>
              <a:gd name="connsiteY43" fmla="*/ 5426784 h 5687273"/>
              <a:gd name="connsiteX44" fmla="*/ 9742436 w 11243827"/>
              <a:gd name="connsiteY44" fmla="*/ 5454834 h 5687273"/>
              <a:gd name="connsiteX45" fmla="*/ 9713044 w 11243827"/>
              <a:gd name="connsiteY45" fmla="*/ 5456476 h 5687273"/>
              <a:gd name="connsiteX46" fmla="*/ 9691033 w 11243827"/>
              <a:gd name="connsiteY46" fmla="*/ 5455451 h 5687273"/>
              <a:gd name="connsiteX47" fmla="*/ 9638355 w 11243827"/>
              <a:gd name="connsiteY47" fmla="*/ 5464794 h 5687273"/>
              <a:gd name="connsiteX48" fmla="*/ 9552434 w 11243827"/>
              <a:gd name="connsiteY48" fmla="*/ 5485280 h 5687273"/>
              <a:gd name="connsiteX49" fmla="*/ 9533883 w 11243827"/>
              <a:gd name="connsiteY49" fmla="*/ 5488516 h 5687273"/>
              <a:gd name="connsiteX50" fmla="*/ 9516916 w 11243827"/>
              <a:gd name="connsiteY50" fmla="*/ 5486828 h 5687273"/>
              <a:gd name="connsiteX51" fmla="*/ 9512093 w 11243827"/>
              <a:gd name="connsiteY51" fmla="*/ 5482541 h 5687273"/>
              <a:gd name="connsiteX52" fmla="*/ 9501725 w 11243827"/>
              <a:gd name="connsiteY52" fmla="*/ 5483603 h 5687273"/>
              <a:gd name="connsiteX53" fmla="*/ 9498754 w 11243827"/>
              <a:gd name="connsiteY53" fmla="*/ 5482951 h 5687273"/>
              <a:gd name="connsiteX54" fmla="*/ 9481932 w 11243827"/>
              <a:gd name="connsiteY54" fmla="*/ 5480151 h 5687273"/>
              <a:gd name="connsiteX55" fmla="*/ 9451321 w 11243827"/>
              <a:gd name="connsiteY55" fmla="*/ 5497375 h 5687273"/>
              <a:gd name="connsiteX56" fmla="*/ 9409298 w 11243827"/>
              <a:gd name="connsiteY56" fmla="*/ 5499478 h 5687273"/>
              <a:gd name="connsiteX57" fmla="*/ 9257007 w 11243827"/>
              <a:gd name="connsiteY57" fmla="*/ 5537183 h 5687273"/>
              <a:gd name="connsiteX58" fmla="*/ 9229078 w 11243827"/>
              <a:gd name="connsiteY58" fmla="*/ 5524154 h 5687273"/>
              <a:gd name="connsiteX59" fmla="*/ 9165105 w 11243827"/>
              <a:gd name="connsiteY59" fmla="*/ 5532892 h 5687273"/>
              <a:gd name="connsiteX60" fmla="*/ 9077301 w 11243827"/>
              <a:gd name="connsiteY60" fmla="*/ 5580356 h 5687273"/>
              <a:gd name="connsiteX61" fmla="*/ 8960065 w 11243827"/>
              <a:gd name="connsiteY61" fmla="*/ 5597982 h 5687273"/>
              <a:gd name="connsiteX62" fmla="*/ 8953536 w 11243827"/>
              <a:gd name="connsiteY62" fmla="*/ 5606638 h 5687273"/>
              <a:gd name="connsiteX63" fmla="*/ 8943907 w 11243827"/>
              <a:gd name="connsiteY63" fmla="*/ 5612541 h 5687273"/>
              <a:gd name="connsiteX64" fmla="*/ 8942046 w 11243827"/>
              <a:gd name="connsiteY64" fmla="*/ 5612112 h 5687273"/>
              <a:gd name="connsiteX65" fmla="*/ 8928824 w 11243827"/>
              <a:gd name="connsiteY65" fmla="*/ 5615549 h 5687273"/>
              <a:gd name="connsiteX66" fmla="*/ 8927294 w 11243827"/>
              <a:gd name="connsiteY66" fmla="*/ 5618607 h 5687273"/>
              <a:gd name="connsiteX67" fmla="*/ 8918651 w 11243827"/>
              <a:gd name="connsiteY67" fmla="*/ 5621688 h 5687273"/>
              <a:gd name="connsiteX68" fmla="*/ 8902772 w 11243827"/>
              <a:gd name="connsiteY68" fmla="*/ 5629703 h 5687273"/>
              <a:gd name="connsiteX69" fmla="*/ 8898724 w 11243827"/>
              <a:gd name="connsiteY69" fmla="*/ 5629379 h 5687273"/>
              <a:gd name="connsiteX70" fmla="*/ 8873099 w 11243827"/>
              <a:gd name="connsiteY70" fmla="*/ 5638628 h 5687273"/>
              <a:gd name="connsiteX71" fmla="*/ 8872234 w 11243827"/>
              <a:gd name="connsiteY71" fmla="*/ 5637889 h 5687273"/>
              <a:gd name="connsiteX72" fmla="*/ 8862777 w 11243827"/>
              <a:gd name="connsiteY72" fmla="*/ 5636711 h 5687273"/>
              <a:gd name="connsiteX73" fmla="*/ 8845869 w 11243827"/>
              <a:gd name="connsiteY73" fmla="*/ 5636436 h 5687273"/>
              <a:gd name="connsiteX74" fmla="*/ 8800548 w 11243827"/>
              <a:gd name="connsiteY74" fmla="*/ 5625084 h 5687273"/>
              <a:gd name="connsiteX75" fmla="*/ 8773774 w 11243827"/>
              <a:gd name="connsiteY75" fmla="*/ 5634630 h 5687273"/>
              <a:gd name="connsiteX76" fmla="*/ 8698255 w 11243827"/>
              <a:gd name="connsiteY76" fmla="*/ 5636083 h 5687273"/>
              <a:gd name="connsiteX77" fmla="*/ 8619167 w 11243827"/>
              <a:gd name="connsiteY77" fmla="*/ 5619130 h 5687273"/>
              <a:gd name="connsiteX78" fmla="*/ 8539822 w 11243827"/>
              <a:gd name="connsiteY78" fmla="*/ 5616905 h 5687273"/>
              <a:gd name="connsiteX79" fmla="*/ 8511094 w 11243827"/>
              <a:gd name="connsiteY79" fmla="*/ 5617360 h 5687273"/>
              <a:gd name="connsiteX80" fmla="*/ 8459886 w 11243827"/>
              <a:gd name="connsiteY80" fmla="*/ 5612612 h 5687273"/>
              <a:gd name="connsiteX81" fmla="*/ 8436432 w 11243827"/>
              <a:gd name="connsiteY81" fmla="*/ 5606990 h 5687273"/>
              <a:gd name="connsiteX82" fmla="*/ 8435403 w 11243827"/>
              <a:gd name="connsiteY82" fmla="*/ 5607336 h 5687273"/>
              <a:gd name="connsiteX83" fmla="*/ 8433307 w 11243827"/>
              <a:gd name="connsiteY83" fmla="*/ 5604917 h 5687273"/>
              <a:gd name="connsiteX84" fmla="*/ 8428968 w 11243827"/>
              <a:gd name="connsiteY84" fmla="*/ 5603796 h 5687273"/>
              <a:gd name="connsiteX85" fmla="*/ 8417124 w 11243827"/>
              <a:gd name="connsiteY85" fmla="*/ 5604518 h 5687273"/>
              <a:gd name="connsiteX86" fmla="*/ 8412669 w 11243827"/>
              <a:gd name="connsiteY86" fmla="*/ 5605413 h 5687273"/>
              <a:gd name="connsiteX87" fmla="*/ 8406152 w 11243827"/>
              <a:gd name="connsiteY87" fmla="*/ 5605396 h 5687273"/>
              <a:gd name="connsiteX88" fmla="*/ 8405989 w 11243827"/>
              <a:gd name="connsiteY88" fmla="*/ 5605197 h 5687273"/>
              <a:gd name="connsiteX89" fmla="*/ 8399884 w 11243827"/>
              <a:gd name="connsiteY89" fmla="*/ 5605568 h 5687273"/>
              <a:gd name="connsiteX90" fmla="*/ 8370014 w 11243827"/>
              <a:gd name="connsiteY90" fmla="*/ 5609900 h 5687273"/>
              <a:gd name="connsiteX91" fmla="*/ 8330544 w 11243827"/>
              <a:gd name="connsiteY91" fmla="*/ 5590964 h 5687273"/>
              <a:gd name="connsiteX92" fmla="*/ 8314221 w 11243827"/>
              <a:gd name="connsiteY92" fmla="*/ 5587682 h 5687273"/>
              <a:gd name="connsiteX93" fmla="*/ 8305502 w 11243827"/>
              <a:gd name="connsiteY93" fmla="*/ 5584868 h 5687273"/>
              <a:gd name="connsiteX94" fmla="*/ 8304962 w 11243827"/>
              <a:gd name="connsiteY94" fmla="*/ 5584007 h 5687273"/>
              <a:gd name="connsiteX95" fmla="*/ 8276324 w 11243827"/>
              <a:gd name="connsiteY95" fmla="*/ 5588260 h 5687273"/>
              <a:gd name="connsiteX96" fmla="*/ 8272522 w 11243827"/>
              <a:gd name="connsiteY96" fmla="*/ 5587226 h 5687273"/>
              <a:gd name="connsiteX97" fmla="*/ 8253857 w 11243827"/>
              <a:gd name="connsiteY97" fmla="*/ 5592043 h 5687273"/>
              <a:gd name="connsiteX98" fmla="*/ 8244212 w 11243827"/>
              <a:gd name="connsiteY98" fmla="*/ 5593439 h 5687273"/>
              <a:gd name="connsiteX99" fmla="*/ 8241488 w 11243827"/>
              <a:gd name="connsiteY99" fmla="*/ 5596085 h 5687273"/>
              <a:gd name="connsiteX100" fmla="*/ 8227256 w 11243827"/>
              <a:gd name="connsiteY100" fmla="*/ 5597005 h 5687273"/>
              <a:gd name="connsiteX101" fmla="*/ 8225619 w 11243827"/>
              <a:gd name="connsiteY101" fmla="*/ 5596262 h 5687273"/>
              <a:gd name="connsiteX102" fmla="*/ 8213882 w 11243827"/>
              <a:gd name="connsiteY102" fmla="*/ 5600179 h 5687273"/>
              <a:gd name="connsiteX103" fmla="*/ 8204045 w 11243827"/>
              <a:gd name="connsiteY103" fmla="*/ 5607275 h 5687273"/>
              <a:gd name="connsiteX104" fmla="*/ 8082989 w 11243827"/>
              <a:gd name="connsiteY104" fmla="*/ 5603160 h 5687273"/>
              <a:gd name="connsiteX105" fmla="*/ 7976942 w 11243827"/>
              <a:gd name="connsiteY105" fmla="*/ 5598455 h 5687273"/>
              <a:gd name="connsiteX106" fmla="*/ 7915584 w 11243827"/>
              <a:gd name="connsiteY106" fmla="*/ 5684635 h 5687273"/>
              <a:gd name="connsiteX107" fmla="*/ 7727691 w 11243827"/>
              <a:gd name="connsiteY107" fmla="*/ 5621064 h 5687273"/>
              <a:gd name="connsiteX108" fmla="*/ 7685998 w 11243827"/>
              <a:gd name="connsiteY108" fmla="*/ 5615564 h 5687273"/>
              <a:gd name="connsiteX109" fmla="*/ 7649302 w 11243827"/>
              <a:gd name="connsiteY109" fmla="*/ 5626541 h 5687273"/>
              <a:gd name="connsiteX110" fmla="*/ 7634083 w 11243827"/>
              <a:gd name="connsiteY110" fmla="*/ 5620862 h 5687273"/>
              <a:gd name="connsiteX111" fmla="*/ 7631455 w 11243827"/>
              <a:gd name="connsiteY111" fmla="*/ 5619708 h 5687273"/>
              <a:gd name="connsiteX112" fmla="*/ 7620952 w 11243827"/>
              <a:gd name="connsiteY112" fmla="*/ 5618872 h 5687273"/>
              <a:gd name="connsiteX113" fmla="*/ 7617992 w 11243827"/>
              <a:gd name="connsiteY113" fmla="*/ 5613914 h 5687273"/>
              <a:gd name="connsiteX114" fmla="*/ 7602182 w 11243827"/>
              <a:gd name="connsiteY114" fmla="*/ 5609271 h 5687273"/>
              <a:gd name="connsiteX115" fmla="*/ 7582847 w 11243827"/>
              <a:gd name="connsiteY115" fmla="*/ 5609047 h 5687273"/>
              <a:gd name="connsiteX116" fmla="*/ 7514158 w 11243827"/>
              <a:gd name="connsiteY116" fmla="*/ 5607737 h 5687273"/>
              <a:gd name="connsiteX117" fmla="*/ 7502955 w 11243827"/>
              <a:gd name="connsiteY117" fmla="*/ 5610415 h 5687273"/>
              <a:gd name="connsiteX118" fmla="*/ 7466391 w 11243827"/>
              <a:gd name="connsiteY118" fmla="*/ 5605949 h 5687273"/>
              <a:gd name="connsiteX119" fmla="*/ 7433806 w 11243827"/>
              <a:gd name="connsiteY119" fmla="*/ 5604945 h 5687273"/>
              <a:gd name="connsiteX120" fmla="*/ 7412693 w 11243827"/>
              <a:gd name="connsiteY120" fmla="*/ 5607075 h 5687273"/>
              <a:gd name="connsiteX121" fmla="*/ 7407159 w 11243827"/>
              <a:gd name="connsiteY121" fmla="*/ 5605310 h 5687273"/>
              <a:gd name="connsiteX122" fmla="*/ 7385900 w 11243827"/>
              <a:gd name="connsiteY122" fmla="*/ 5604171 h 5687273"/>
              <a:gd name="connsiteX123" fmla="*/ 7375071 w 11243827"/>
              <a:gd name="connsiteY123" fmla="*/ 5606788 h 5687273"/>
              <a:gd name="connsiteX124" fmla="*/ 7364382 w 11243827"/>
              <a:gd name="connsiteY124" fmla="*/ 5600762 h 5687273"/>
              <a:gd name="connsiteX125" fmla="*/ 7361770 w 11243827"/>
              <a:gd name="connsiteY125" fmla="*/ 5596347 h 5687273"/>
              <a:gd name="connsiteX126" fmla="*/ 7346641 w 11243827"/>
              <a:gd name="connsiteY126" fmla="*/ 5598329 h 5687273"/>
              <a:gd name="connsiteX127" fmla="*/ 7334238 w 11243827"/>
              <a:gd name="connsiteY127" fmla="*/ 5594014 h 5687273"/>
              <a:gd name="connsiteX128" fmla="*/ 7323426 w 11243827"/>
              <a:gd name="connsiteY128" fmla="*/ 5596835 h 5687273"/>
              <a:gd name="connsiteX129" fmla="*/ 7318938 w 11243827"/>
              <a:gd name="connsiteY129" fmla="*/ 5596200 h 5687273"/>
              <a:gd name="connsiteX130" fmla="*/ 7307784 w 11243827"/>
              <a:gd name="connsiteY130" fmla="*/ 5594065 h 5687273"/>
              <a:gd name="connsiteX131" fmla="*/ 7288540 w 11243827"/>
              <a:gd name="connsiteY131" fmla="*/ 5589320 h 5687273"/>
              <a:gd name="connsiteX132" fmla="*/ 7282537 w 11243827"/>
              <a:gd name="connsiteY132" fmla="*/ 5588660 h 5687273"/>
              <a:gd name="connsiteX133" fmla="*/ 7269466 w 11243827"/>
              <a:gd name="connsiteY133" fmla="*/ 5581404 h 5687273"/>
              <a:gd name="connsiteX134" fmla="*/ 7244165 w 11243827"/>
              <a:gd name="connsiteY134" fmla="*/ 5575200 h 5687273"/>
              <a:gd name="connsiteX135" fmla="*/ 7199619 w 11243827"/>
              <a:gd name="connsiteY135" fmla="*/ 5553550 h 5687273"/>
              <a:gd name="connsiteX136" fmla="*/ 7173434 w 11243827"/>
              <a:gd name="connsiteY136" fmla="*/ 5543219 h 5687273"/>
              <a:gd name="connsiteX137" fmla="*/ 7155718 w 11243827"/>
              <a:gd name="connsiteY137" fmla="*/ 5533697 h 5687273"/>
              <a:gd name="connsiteX138" fmla="*/ 7103430 w 11243827"/>
              <a:gd name="connsiteY138" fmla="*/ 5520249 h 5687273"/>
              <a:gd name="connsiteX139" fmla="*/ 7013746 w 11243827"/>
              <a:gd name="connsiteY139" fmla="*/ 5502470 h 5687273"/>
              <a:gd name="connsiteX140" fmla="*/ 6995379 w 11243827"/>
              <a:gd name="connsiteY140" fmla="*/ 5497693 h 5687273"/>
              <a:gd name="connsiteX141" fmla="*/ 6982475 w 11243827"/>
              <a:gd name="connsiteY141" fmla="*/ 5489641 h 5687273"/>
              <a:gd name="connsiteX142" fmla="*/ 6981994 w 11243827"/>
              <a:gd name="connsiteY142" fmla="*/ 5484335 h 5687273"/>
              <a:gd name="connsiteX143" fmla="*/ 6972355 w 11243827"/>
              <a:gd name="connsiteY143" fmla="*/ 5481074 h 5687273"/>
              <a:gd name="connsiteX144" fmla="*/ 6970394 w 11243827"/>
              <a:gd name="connsiteY144" fmla="*/ 5479383 h 5687273"/>
              <a:gd name="connsiteX145" fmla="*/ 6958543 w 11243827"/>
              <a:gd name="connsiteY145" fmla="*/ 5470507 h 5687273"/>
              <a:gd name="connsiteX146" fmla="*/ 6918276 w 11243827"/>
              <a:gd name="connsiteY146" fmla="*/ 5472034 h 5687273"/>
              <a:gd name="connsiteX147" fmla="*/ 6881046 w 11243827"/>
              <a:gd name="connsiteY147" fmla="*/ 5457070 h 5687273"/>
              <a:gd name="connsiteX148" fmla="*/ 6752164 w 11243827"/>
              <a:gd name="connsiteY148" fmla="*/ 5425021 h 5687273"/>
              <a:gd name="connsiteX149" fmla="*/ 6724964 w 11243827"/>
              <a:gd name="connsiteY149" fmla="*/ 5414071 h 5687273"/>
              <a:gd name="connsiteX150" fmla="*/ 6683286 w 11243827"/>
              <a:gd name="connsiteY150" fmla="*/ 5405383 h 5687273"/>
              <a:gd name="connsiteX151" fmla="*/ 6644277 w 11243827"/>
              <a:gd name="connsiteY151" fmla="*/ 5429684 h 5687273"/>
              <a:gd name="connsiteX152" fmla="*/ 6532914 w 11243827"/>
              <a:gd name="connsiteY152" fmla="*/ 5431205 h 5687273"/>
              <a:gd name="connsiteX153" fmla="*/ 6307459 w 11243827"/>
              <a:gd name="connsiteY153" fmla="*/ 5467087 h 5687273"/>
              <a:gd name="connsiteX154" fmla="*/ 6196243 w 11243827"/>
              <a:gd name="connsiteY154" fmla="*/ 5515042 h 5687273"/>
              <a:gd name="connsiteX155" fmla="*/ 6099124 w 11243827"/>
              <a:gd name="connsiteY155" fmla="*/ 5516848 h 5687273"/>
              <a:gd name="connsiteX156" fmla="*/ 6016077 w 11243827"/>
              <a:gd name="connsiteY156" fmla="*/ 5528642 h 5687273"/>
              <a:gd name="connsiteX157" fmla="*/ 6004389 w 11243827"/>
              <a:gd name="connsiteY157" fmla="*/ 5531206 h 5687273"/>
              <a:gd name="connsiteX158" fmla="*/ 5933945 w 11243827"/>
              <a:gd name="connsiteY158" fmla="*/ 5538840 h 5687273"/>
              <a:gd name="connsiteX159" fmla="*/ 5883936 w 11243827"/>
              <a:gd name="connsiteY159" fmla="*/ 5553807 h 5687273"/>
              <a:gd name="connsiteX160" fmla="*/ 5798331 w 11243827"/>
              <a:gd name="connsiteY160" fmla="*/ 5564248 h 5687273"/>
              <a:gd name="connsiteX161" fmla="*/ 5712738 w 11243827"/>
              <a:gd name="connsiteY161" fmla="*/ 5573120 h 5687273"/>
              <a:gd name="connsiteX162" fmla="*/ 5681342 w 11243827"/>
              <a:gd name="connsiteY162" fmla="*/ 5575621 h 5687273"/>
              <a:gd name="connsiteX163" fmla="*/ 5627167 w 11243827"/>
              <a:gd name="connsiteY163" fmla="*/ 5583215 h 5687273"/>
              <a:gd name="connsiteX164" fmla="*/ 5591414 w 11243827"/>
              <a:gd name="connsiteY164" fmla="*/ 5587695 h 5687273"/>
              <a:gd name="connsiteX165" fmla="*/ 5583028 w 11243827"/>
              <a:gd name="connsiteY165" fmla="*/ 5580877 h 5687273"/>
              <a:gd name="connsiteX166" fmla="*/ 5549426 w 11243827"/>
              <a:gd name="connsiteY166" fmla="*/ 5582858 h 5687273"/>
              <a:gd name="connsiteX167" fmla="*/ 5519999 w 11243827"/>
              <a:gd name="connsiteY167" fmla="*/ 5592246 h 5687273"/>
              <a:gd name="connsiteX168" fmla="*/ 5480028 w 11243827"/>
              <a:gd name="connsiteY168" fmla="*/ 5597282 h 5687273"/>
              <a:gd name="connsiteX169" fmla="*/ 5456175 w 11243827"/>
              <a:gd name="connsiteY169" fmla="*/ 5600371 h 5687273"/>
              <a:gd name="connsiteX170" fmla="*/ 5388463 w 11243827"/>
              <a:gd name="connsiteY170" fmla="*/ 5602638 h 5687273"/>
              <a:gd name="connsiteX171" fmla="*/ 5265898 w 11243827"/>
              <a:gd name="connsiteY171" fmla="*/ 5591830 h 5687273"/>
              <a:gd name="connsiteX172" fmla="*/ 5231231 w 11243827"/>
              <a:gd name="connsiteY172" fmla="*/ 5592790 h 5687273"/>
              <a:gd name="connsiteX173" fmla="*/ 5226996 w 11243827"/>
              <a:gd name="connsiteY173" fmla="*/ 5595040 h 5687273"/>
              <a:gd name="connsiteX174" fmla="*/ 5175988 w 11243827"/>
              <a:gd name="connsiteY174" fmla="*/ 5588131 h 5687273"/>
              <a:gd name="connsiteX175" fmla="*/ 5107470 w 11243827"/>
              <a:gd name="connsiteY175" fmla="*/ 5594771 h 5687273"/>
              <a:gd name="connsiteX176" fmla="*/ 5027868 w 11243827"/>
              <a:gd name="connsiteY176" fmla="*/ 5605624 h 5687273"/>
              <a:gd name="connsiteX177" fmla="*/ 5007324 w 11243827"/>
              <a:gd name="connsiteY177" fmla="*/ 5609209 h 5687273"/>
              <a:gd name="connsiteX178" fmla="*/ 4952559 w 11243827"/>
              <a:gd name="connsiteY178" fmla="*/ 5611402 h 5687273"/>
              <a:gd name="connsiteX179" fmla="*/ 4826081 w 11243827"/>
              <a:gd name="connsiteY179" fmla="*/ 5616191 h 5687273"/>
              <a:gd name="connsiteX180" fmla="*/ 4823501 w 11243827"/>
              <a:gd name="connsiteY180" fmla="*/ 5619174 h 5687273"/>
              <a:gd name="connsiteX181" fmla="*/ 4813093 w 11243827"/>
              <a:gd name="connsiteY181" fmla="*/ 5620026 h 5687273"/>
              <a:gd name="connsiteX182" fmla="*/ 4810563 w 11243827"/>
              <a:gd name="connsiteY182" fmla="*/ 5620787 h 5687273"/>
              <a:gd name="connsiteX183" fmla="*/ 4795818 w 11243827"/>
              <a:gd name="connsiteY183" fmla="*/ 5624618 h 5687273"/>
              <a:gd name="connsiteX184" fmla="*/ 4758404 w 11243827"/>
              <a:gd name="connsiteY184" fmla="*/ 5619510 h 5687273"/>
              <a:gd name="connsiteX185" fmla="*/ 4717254 w 11243827"/>
              <a:gd name="connsiteY185" fmla="*/ 5624155 h 5687273"/>
              <a:gd name="connsiteX186" fmla="*/ 4591958 w 11243827"/>
              <a:gd name="connsiteY186" fmla="*/ 5624710 h 5687273"/>
              <a:gd name="connsiteX187" fmla="*/ 4476215 w 11243827"/>
              <a:gd name="connsiteY187" fmla="*/ 5628210 h 5687273"/>
              <a:gd name="connsiteX188" fmla="*/ 4425193 w 11243827"/>
              <a:gd name="connsiteY188" fmla="*/ 5627414 h 5687273"/>
              <a:gd name="connsiteX189" fmla="*/ 4383866 w 11243827"/>
              <a:gd name="connsiteY189" fmla="*/ 5626546 h 5687273"/>
              <a:gd name="connsiteX190" fmla="*/ 4385596 w 11243827"/>
              <a:gd name="connsiteY190" fmla="*/ 5634646 h 5687273"/>
              <a:gd name="connsiteX191" fmla="*/ 4360864 w 11243827"/>
              <a:gd name="connsiteY191" fmla="*/ 5641173 h 5687273"/>
              <a:gd name="connsiteX192" fmla="*/ 4328321 w 11243827"/>
              <a:gd name="connsiteY192" fmla="*/ 5626332 h 5687273"/>
              <a:gd name="connsiteX193" fmla="*/ 4309842 w 11243827"/>
              <a:gd name="connsiteY193" fmla="*/ 5626471 h 5687273"/>
              <a:gd name="connsiteX194" fmla="*/ 4277424 w 11243827"/>
              <a:gd name="connsiteY194" fmla="*/ 5631598 h 5687273"/>
              <a:gd name="connsiteX195" fmla="*/ 4266627 w 11243827"/>
              <a:gd name="connsiteY195" fmla="*/ 5633969 h 5687273"/>
              <a:gd name="connsiteX196" fmla="*/ 4185525 w 11243827"/>
              <a:gd name="connsiteY196" fmla="*/ 5617508 h 5687273"/>
              <a:gd name="connsiteX197" fmla="*/ 4177617 w 11243827"/>
              <a:gd name="connsiteY197" fmla="*/ 5610903 h 5687273"/>
              <a:gd name="connsiteX198" fmla="*/ 4136948 w 11243827"/>
              <a:gd name="connsiteY198" fmla="*/ 5608031 h 5687273"/>
              <a:gd name="connsiteX199" fmla="*/ 4132323 w 11243827"/>
              <a:gd name="connsiteY199" fmla="*/ 5609784 h 5687273"/>
              <a:gd name="connsiteX200" fmla="*/ 4098620 w 11243827"/>
              <a:gd name="connsiteY200" fmla="*/ 5599672 h 5687273"/>
              <a:gd name="connsiteX201" fmla="*/ 3963475 w 11243827"/>
              <a:gd name="connsiteY201" fmla="*/ 5581841 h 5687273"/>
              <a:gd name="connsiteX202" fmla="*/ 3703613 w 11243827"/>
              <a:gd name="connsiteY202" fmla="*/ 5572482 h 5687273"/>
              <a:gd name="connsiteX203" fmla="*/ 3432987 w 11243827"/>
              <a:gd name="connsiteY203" fmla="*/ 5545768 h 5687273"/>
              <a:gd name="connsiteX204" fmla="*/ 3176381 w 11243827"/>
              <a:gd name="connsiteY204" fmla="*/ 5556110 h 5687273"/>
              <a:gd name="connsiteX205" fmla="*/ 2710156 w 11243827"/>
              <a:gd name="connsiteY205" fmla="*/ 5527517 h 5687273"/>
              <a:gd name="connsiteX206" fmla="*/ 2550206 w 11243827"/>
              <a:gd name="connsiteY206" fmla="*/ 5524958 h 5687273"/>
              <a:gd name="connsiteX207" fmla="*/ 2443041 w 11243827"/>
              <a:gd name="connsiteY207" fmla="*/ 5523990 h 5687273"/>
              <a:gd name="connsiteX208" fmla="*/ 2435613 w 11243827"/>
              <a:gd name="connsiteY208" fmla="*/ 5526704 h 5687273"/>
              <a:gd name="connsiteX209" fmla="*/ 2405682 w 11243827"/>
              <a:gd name="connsiteY209" fmla="*/ 5528307 h 5687273"/>
              <a:gd name="connsiteX210" fmla="*/ 2397487 w 11243827"/>
              <a:gd name="connsiteY210" fmla="*/ 5540337 h 5687273"/>
              <a:gd name="connsiteX211" fmla="*/ 2297454 w 11243827"/>
              <a:gd name="connsiteY211" fmla="*/ 5550765 h 5687273"/>
              <a:gd name="connsiteX212" fmla="*/ 2056700 w 11243827"/>
              <a:gd name="connsiteY212" fmla="*/ 5555489 h 5687273"/>
              <a:gd name="connsiteX213" fmla="*/ 1878530 w 11243827"/>
              <a:gd name="connsiteY213" fmla="*/ 5535330 h 5687273"/>
              <a:gd name="connsiteX214" fmla="*/ 1859292 w 11243827"/>
              <a:gd name="connsiteY214" fmla="*/ 5535461 h 5687273"/>
              <a:gd name="connsiteX215" fmla="*/ 1835626 w 11243827"/>
              <a:gd name="connsiteY215" fmla="*/ 5533793 h 5687273"/>
              <a:gd name="connsiteX216" fmla="*/ 1798939 w 11243827"/>
              <a:gd name="connsiteY216" fmla="*/ 5540285 h 5687273"/>
              <a:gd name="connsiteX217" fmla="*/ 1779046 w 11243827"/>
              <a:gd name="connsiteY217" fmla="*/ 5549949 h 5687273"/>
              <a:gd name="connsiteX218" fmla="*/ 1772421 w 11243827"/>
              <a:gd name="connsiteY218" fmla="*/ 5549018 h 5687273"/>
              <a:gd name="connsiteX219" fmla="*/ 1772052 w 11243827"/>
              <a:gd name="connsiteY219" fmla="*/ 5545689 h 5687273"/>
              <a:gd name="connsiteX220" fmla="*/ 1711543 w 11243827"/>
              <a:gd name="connsiteY220" fmla="*/ 5534558 h 5687273"/>
              <a:gd name="connsiteX221" fmla="*/ 1698891 w 11243827"/>
              <a:gd name="connsiteY221" fmla="*/ 5513187 h 5687273"/>
              <a:gd name="connsiteX222" fmla="*/ 1538763 w 11243827"/>
              <a:gd name="connsiteY222" fmla="*/ 5482781 h 5687273"/>
              <a:gd name="connsiteX223" fmla="*/ 1501533 w 11243827"/>
              <a:gd name="connsiteY223" fmla="*/ 5467817 h 5687273"/>
              <a:gd name="connsiteX224" fmla="*/ 1461266 w 11243827"/>
              <a:gd name="connsiteY224" fmla="*/ 5469343 h 5687273"/>
              <a:gd name="connsiteX225" fmla="*/ 1449415 w 11243827"/>
              <a:gd name="connsiteY225" fmla="*/ 5460467 h 5687273"/>
              <a:gd name="connsiteX226" fmla="*/ 1447454 w 11243827"/>
              <a:gd name="connsiteY226" fmla="*/ 5458776 h 5687273"/>
              <a:gd name="connsiteX227" fmla="*/ 1437814 w 11243827"/>
              <a:gd name="connsiteY227" fmla="*/ 5455515 h 5687273"/>
              <a:gd name="connsiteX228" fmla="*/ 1437334 w 11243827"/>
              <a:gd name="connsiteY228" fmla="*/ 5450209 h 5687273"/>
              <a:gd name="connsiteX229" fmla="*/ 1424429 w 11243827"/>
              <a:gd name="connsiteY229" fmla="*/ 5442157 h 5687273"/>
              <a:gd name="connsiteX230" fmla="*/ 1406063 w 11243827"/>
              <a:gd name="connsiteY230" fmla="*/ 5437380 h 5687273"/>
              <a:gd name="connsiteX231" fmla="*/ 1316379 w 11243827"/>
              <a:gd name="connsiteY231" fmla="*/ 5419601 h 5687273"/>
              <a:gd name="connsiteX232" fmla="*/ 1264090 w 11243827"/>
              <a:gd name="connsiteY232" fmla="*/ 5406153 h 5687273"/>
              <a:gd name="connsiteX233" fmla="*/ 1246374 w 11243827"/>
              <a:gd name="connsiteY233" fmla="*/ 5396631 h 5687273"/>
              <a:gd name="connsiteX234" fmla="*/ 1220190 w 11243827"/>
              <a:gd name="connsiteY234" fmla="*/ 5386301 h 5687273"/>
              <a:gd name="connsiteX235" fmla="*/ 1175643 w 11243827"/>
              <a:gd name="connsiteY235" fmla="*/ 5364651 h 5687273"/>
              <a:gd name="connsiteX236" fmla="*/ 1150342 w 11243827"/>
              <a:gd name="connsiteY236" fmla="*/ 5358447 h 5687273"/>
              <a:gd name="connsiteX237" fmla="*/ 1137272 w 11243827"/>
              <a:gd name="connsiteY237" fmla="*/ 5351191 h 5687273"/>
              <a:gd name="connsiteX238" fmla="*/ 1131268 w 11243827"/>
              <a:gd name="connsiteY238" fmla="*/ 5350530 h 5687273"/>
              <a:gd name="connsiteX239" fmla="*/ 1112024 w 11243827"/>
              <a:gd name="connsiteY239" fmla="*/ 5345786 h 5687273"/>
              <a:gd name="connsiteX240" fmla="*/ 1100870 w 11243827"/>
              <a:gd name="connsiteY240" fmla="*/ 5343651 h 5687273"/>
              <a:gd name="connsiteX241" fmla="*/ 1096383 w 11243827"/>
              <a:gd name="connsiteY241" fmla="*/ 5343015 h 5687273"/>
              <a:gd name="connsiteX242" fmla="*/ 1085571 w 11243827"/>
              <a:gd name="connsiteY242" fmla="*/ 5345836 h 5687273"/>
              <a:gd name="connsiteX243" fmla="*/ 1073168 w 11243827"/>
              <a:gd name="connsiteY243" fmla="*/ 5341521 h 5687273"/>
              <a:gd name="connsiteX244" fmla="*/ 1058039 w 11243827"/>
              <a:gd name="connsiteY244" fmla="*/ 5343504 h 5687273"/>
              <a:gd name="connsiteX245" fmla="*/ 1055426 w 11243827"/>
              <a:gd name="connsiteY245" fmla="*/ 5339088 h 5687273"/>
              <a:gd name="connsiteX246" fmla="*/ 1044738 w 11243827"/>
              <a:gd name="connsiteY246" fmla="*/ 5333063 h 5687273"/>
              <a:gd name="connsiteX247" fmla="*/ 1033909 w 11243827"/>
              <a:gd name="connsiteY247" fmla="*/ 5335680 h 5687273"/>
              <a:gd name="connsiteX248" fmla="*/ 1012649 w 11243827"/>
              <a:gd name="connsiteY248" fmla="*/ 5334541 h 5687273"/>
              <a:gd name="connsiteX249" fmla="*/ 1007115 w 11243827"/>
              <a:gd name="connsiteY249" fmla="*/ 5332775 h 5687273"/>
              <a:gd name="connsiteX250" fmla="*/ 986002 w 11243827"/>
              <a:gd name="connsiteY250" fmla="*/ 5334906 h 5687273"/>
              <a:gd name="connsiteX251" fmla="*/ 953418 w 11243827"/>
              <a:gd name="connsiteY251" fmla="*/ 5333901 h 5687273"/>
              <a:gd name="connsiteX252" fmla="*/ 916854 w 11243827"/>
              <a:gd name="connsiteY252" fmla="*/ 5329435 h 5687273"/>
              <a:gd name="connsiteX253" fmla="*/ 905651 w 11243827"/>
              <a:gd name="connsiteY253" fmla="*/ 5332114 h 5687273"/>
              <a:gd name="connsiteX254" fmla="*/ 836961 w 11243827"/>
              <a:gd name="connsiteY254" fmla="*/ 5330803 h 5687273"/>
              <a:gd name="connsiteX255" fmla="*/ 817627 w 11243827"/>
              <a:gd name="connsiteY255" fmla="*/ 5330580 h 5687273"/>
              <a:gd name="connsiteX256" fmla="*/ 801817 w 11243827"/>
              <a:gd name="connsiteY256" fmla="*/ 5325937 h 5687273"/>
              <a:gd name="connsiteX257" fmla="*/ 798857 w 11243827"/>
              <a:gd name="connsiteY257" fmla="*/ 5320979 h 5687273"/>
              <a:gd name="connsiteX258" fmla="*/ 788354 w 11243827"/>
              <a:gd name="connsiteY258" fmla="*/ 5320143 h 5687273"/>
              <a:gd name="connsiteX259" fmla="*/ 785726 w 11243827"/>
              <a:gd name="connsiteY259" fmla="*/ 5318989 h 5687273"/>
              <a:gd name="connsiteX260" fmla="*/ 770507 w 11243827"/>
              <a:gd name="connsiteY260" fmla="*/ 5313309 h 5687273"/>
              <a:gd name="connsiteX261" fmla="*/ 733810 w 11243827"/>
              <a:gd name="connsiteY261" fmla="*/ 5324286 h 5687273"/>
              <a:gd name="connsiteX262" fmla="*/ 692117 w 11243827"/>
              <a:gd name="connsiteY262" fmla="*/ 5318786 h 5687273"/>
              <a:gd name="connsiteX263" fmla="*/ 528894 w 11243827"/>
              <a:gd name="connsiteY263" fmla="*/ 5327578 h 5687273"/>
              <a:gd name="connsiteX264" fmla="*/ 507005 w 11243827"/>
              <a:gd name="connsiteY264" fmla="*/ 5310149 h 5687273"/>
              <a:gd name="connsiteX265" fmla="*/ 441302 w 11243827"/>
              <a:gd name="connsiteY265" fmla="*/ 5307062 h 5687273"/>
              <a:gd name="connsiteX266" fmla="*/ 336819 w 11243827"/>
              <a:gd name="connsiteY266" fmla="*/ 5336690 h 5687273"/>
              <a:gd name="connsiteX267" fmla="*/ 215763 w 11243827"/>
              <a:gd name="connsiteY267" fmla="*/ 5332575 h 5687273"/>
              <a:gd name="connsiteX268" fmla="*/ 205927 w 11243827"/>
              <a:gd name="connsiteY268" fmla="*/ 5339672 h 5687273"/>
              <a:gd name="connsiteX269" fmla="*/ 194189 w 11243827"/>
              <a:gd name="connsiteY269" fmla="*/ 5343588 h 5687273"/>
              <a:gd name="connsiteX270" fmla="*/ 192552 w 11243827"/>
              <a:gd name="connsiteY270" fmla="*/ 5342845 h 5687273"/>
              <a:gd name="connsiteX271" fmla="*/ 178320 w 11243827"/>
              <a:gd name="connsiteY271" fmla="*/ 5343766 h 5687273"/>
              <a:gd name="connsiteX272" fmla="*/ 175596 w 11243827"/>
              <a:gd name="connsiteY272" fmla="*/ 5346411 h 5687273"/>
              <a:gd name="connsiteX273" fmla="*/ 165951 w 11243827"/>
              <a:gd name="connsiteY273" fmla="*/ 5347808 h 5687273"/>
              <a:gd name="connsiteX274" fmla="*/ 147287 w 11243827"/>
              <a:gd name="connsiteY274" fmla="*/ 5352625 h 5687273"/>
              <a:gd name="connsiteX275" fmla="*/ 143484 w 11243827"/>
              <a:gd name="connsiteY275" fmla="*/ 5351591 h 5687273"/>
              <a:gd name="connsiteX276" fmla="*/ 114847 w 11243827"/>
              <a:gd name="connsiteY276" fmla="*/ 5355844 h 5687273"/>
              <a:gd name="connsiteX277" fmla="*/ 114306 w 11243827"/>
              <a:gd name="connsiteY277" fmla="*/ 5354983 h 5687273"/>
              <a:gd name="connsiteX278" fmla="*/ 105588 w 11243827"/>
              <a:gd name="connsiteY278" fmla="*/ 5352169 h 5687273"/>
              <a:gd name="connsiteX279" fmla="*/ 89264 w 11243827"/>
              <a:gd name="connsiteY279" fmla="*/ 5348886 h 5687273"/>
              <a:gd name="connsiteX280" fmla="*/ 49794 w 11243827"/>
              <a:gd name="connsiteY280" fmla="*/ 5329950 h 5687273"/>
              <a:gd name="connsiteX281" fmla="*/ 19924 w 11243827"/>
              <a:gd name="connsiteY281" fmla="*/ 5334282 h 5687273"/>
              <a:gd name="connsiteX282" fmla="*/ 13819 w 11243827"/>
              <a:gd name="connsiteY282" fmla="*/ 5334653 h 5687273"/>
              <a:gd name="connsiteX283" fmla="*/ 13657 w 11243827"/>
              <a:gd name="connsiteY283" fmla="*/ 5334455 h 5687273"/>
              <a:gd name="connsiteX284" fmla="*/ 7139 w 11243827"/>
              <a:gd name="connsiteY284" fmla="*/ 5334438 h 5687273"/>
              <a:gd name="connsiteX285" fmla="*/ 2684 w 11243827"/>
              <a:gd name="connsiteY285" fmla="*/ 5335333 h 5687273"/>
              <a:gd name="connsiteX286" fmla="*/ 0 w 11243827"/>
              <a:gd name="connsiteY286" fmla="*/ 5335496 h 5687273"/>
              <a:gd name="connsiteX287" fmla="*/ 0 w 11243827"/>
              <a:gd name="connsiteY287" fmla="*/ 10592 h 5687273"/>
              <a:gd name="connsiteX288" fmla="*/ 11243827 w 11243827"/>
              <a:gd name="connsiteY288" fmla="*/ 0 h 56872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257007 w 11243827"/>
              <a:gd name="connsiteY57" fmla="*/ 553718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98891 w 11243827"/>
              <a:gd name="connsiteY221" fmla="*/ 551318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28894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507005 w 11243827"/>
              <a:gd name="connsiteY264" fmla="*/ 5310149 h 5641173"/>
              <a:gd name="connsiteX265" fmla="*/ 441302 w 11243827"/>
              <a:gd name="connsiteY265" fmla="*/ 5307062 h 5641173"/>
              <a:gd name="connsiteX266" fmla="*/ 336819 w 11243827"/>
              <a:gd name="connsiteY266" fmla="*/ 5336690 h 5641173"/>
              <a:gd name="connsiteX267" fmla="*/ 215763 w 11243827"/>
              <a:gd name="connsiteY267" fmla="*/ 5332575 h 5641173"/>
              <a:gd name="connsiteX268" fmla="*/ 205927 w 11243827"/>
              <a:gd name="connsiteY268" fmla="*/ 5339672 h 5641173"/>
              <a:gd name="connsiteX269" fmla="*/ 194189 w 11243827"/>
              <a:gd name="connsiteY269" fmla="*/ 5343588 h 5641173"/>
              <a:gd name="connsiteX270" fmla="*/ 192552 w 11243827"/>
              <a:gd name="connsiteY270" fmla="*/ 5342845 h 5641173"/>
              <a:gd name="connsiteX271" fmla="*/ 178320 w 11243827"/>
              <a:gd name="connsiteY271" fmla="*/ 5343766 h 5641173"/>
              <a:gd name="connsiteX272" fmla="*/ 175596 w 11243827"/>
              <a:gd name="connsiteY272" fmla="*/ 5346411 h 5641173"/>
              <a:gd name="connsiteX273" fmla="*/ 165951 w 11243827"/>
              <a:gd name="connsiteY273" fmla="*/ 5347808 h 5641173"/>
              <a:gd name="connsiteX274" fmla="*/ 147287 w 11243827"/>
              <a:gd name="connsiteY274" fmla="*/ 5352625 h 5641173"/>
              <a:gd name="connsiteX275" fmla="*/ 143484 w 11243827"/>
              <a:gd name="connsiteY275" fmla="*/ 5351591 h 5641173"/>
              <a:gd name="connsiteX276" fmla="*/ 114847 w 11243827"/>
              <a:gd name="connsiteY276" fmla="*/ 5355844 h 5641173"/>
              <a:gd name="connsiteX277" fmla="*/ 114306 w 11243827"/>
              <a:gd name="connsiteY277" fmla="*/ 5354983 h 5641173"/>
              <a:gd name="connsiteX278" fmla="*/ 105588 w 11243827"/>
              <a:gd name="connsiteY278" fmla="*/ 5352169 h 5641173"/>
              <a:gd name="connsiteX279" fmla="*/ 89264 w 11243827"/>
              <a:gd name="connsiteY279" fmla="*/ 5348886 h 5641173"/>
              <a:gd name="connsiteX280" fmla="*/ 49794 w 11243827"/>
              <a:gd name="connsiteY280" fmla="*/ 5329950 h 5641173"/>
              <a:gd name="connsiteX281" fmla="*/ 19924 w 11243827"/>
              <a:gd name="connsiteY281" fmla="*/ 5334282 h 5641173"/>
              <a:gd name="connsiteX282" fmla="*/ 13819 w 11243827"/>
              <a:gd name="connsiteY282" fmla="*/ 5334653 h 5641173"/>
              <a:gd name="connsiteX283" fmla="*/ 13657 w 11243827"/>
              <a:gd name="connsiteY283" fmla="*/ 5334455 h 5641173"/>
              <a:gd name="connsiteX284" fmla="*/ 7139 w 11243827"/>
              <a:gd name="connsiteY284" fmla="*/ 5334438 h 5641173"/>
              <a:gd name="connsiteX285" fmla="*/ 2684 w 11243827"/>
              <a:gd name="connsiteY285" fmla="*/ 5335333 h 5641173"/>
              <a:gd name="connsiteX286" fmla="*/ 0 w 11243827"/>
              <a:gd name="connsiteY286" fmla="*/ 5335496 h 5641173"/>
              <a:gd name="connsiteX287" fmla="*/ 0 w 11243827"/>
              <a:gd name="connsiteY287" fmla="*/ 10592 h 5641173"/>
              <a:gd name="connsiteX288" fmla="*/ 11243827 w 11243827"/>
              <a:gd name="connsiteY288"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05927 w 11243827"/>
              <a:gd name="connsiteY267" fmla="*/ 5339672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15763 w 11243827"/>
              <a:gd name="connsiteY266" fmla="*/ 5332575 h 5641173"/>
              <a:gd name="connsiteX267" fmla="*/ 270932 w 11243827"/>
              <a:gd name="connsiteY267" fmla="*/ 5345451 h 5641173"/>
              <a:gd name="connsiteX268" fmla="*/ 194189 w 11243827"/>
              <a:gd name="connsiteY268" fmla="*/ 5343588 h 5641173"/>
              <a:gd name="connsiteX269" fmla="*/ 192552 w 11243827"/>
              <a:gd name="connsiteY269" fmla="*/ 5342845 h 5641173"/>
              <a:gd name="connsiteX270" fmla="*/ 178320 w 11243827"/>
              <a:gd name="connsiteY270" fmla="*/ 5343766 h 5641173"/>
              <a:gd name="connsiteX271" fmla="*/ 175596 w 11243827"/>
              <a:gd name="connsiteY271" fmla="*/ 5346411 h 5641173"/>
              <a:gd name="connsiteX272" fmla="*/ 165951 w 11243827"/>
              <a:gd name="connsiteY272" fmla="*/ 5347808 h 5641173"/>
              <a:gd name="connsiteX273" fmla="*/ 147287 w 11243827"/>
              <a:gd name="connsiteY273" fmla="*/ 5352625 h 5641173"/>
              <a:gd name="connsiteX274" fmla="*/ 143484 w 11243827"/>
              <a:gd name="connsiteY274" fmla="*/ 5351591 h 5641173"/>
              <a:gd name="connsiteX275" fmla="*/ 114847 w 11243827"/>
              <a:gd name="connsiteY275" fmla="*/ 5355844 h 5641173"/>
              <a:gd name="connsiteX276" fmla="*/ 114306 w 11243827"/>
              <a:gd name="connsiteY276" fmla="*/ 5354983 h 5641173"/>
              <a:gd name="connsiteX277" fmla="*/ 105588 w 11243827"/>
              <a:gd name="connsiteY277" fmla="*/ 5352169 h 5641173"/>
              <a:gd name="connsiteX278" fmla="*/ 89264 w 11243827"/>
              <a:gd name="connsiteY278" fmla="*/ 5348886 h 5641173"/>
              <a:gd name="connsiteX279" fmla="*/ 49794 w 11243827"/>
              <a:gd name="connsiteY279" fmla="*/ 5329950 h 5641173"/>
              <a:gd name="connsiteX280" fmla="*/ 19924 w 11243827"/>
              <a:gd name="connsiteY280" fmla="*/ 5334282 h 5641173"/>
              <a:gd name="connsiteX281" fmla="*/ 13819 w 11243827"/>
              <a:gd name="connsiteY281" fmla="*/ 5334653 h 5641173"/>
              <a:gd name="connsiteX282" fmla="*/ 13657 w 11243827"/>
              <a:gd name="connsiteY282" fmla="*/ 5334455 h 5641173"/>
              <a:gd name="connsiteX283" fmla="*/ 7139 w 11243827"/>
              <a:gd name="connsiteY283" fmla="*/ 5334438 h 5641173"/>
              <a:gd name="connsiteX284" fmla="*/ 2684 w 11243827"/>
              <a:gd name="connsiteY284" fmla="*/ 5335333 h 5641173"/>
              <a:gd name="connsiteX285" fmla="*/ 0 w 11243827"/>
              <a:gd name="connsiteY285" fmla="*/ 5335496 h 5641173"/>
              <a:gd name="connsiteX286" fmla="*/ 0 w 11243827"/>
              <a:gd name="connsiteY286" fmla="*/ 10592 h 5641173"/>
              <a:gd name="connsiteX287" fmla="*/ 11243827 w 11243827"/>
              <a:gd name="connsiteY287"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105588 w 11243827"/>
              <a:gd name="connsiteY276" fmla="*/ 5352169 h 5641173"/>
              <a:gd name="connsiteX277" fmla="*/ 89264 w 11243827"/>
              <a:gd name="connsiteY277" fmla="*/ 5348886 h 5641173"/>
              <a:gd name="connsiteX278" fmla="*/ 49794 w 11243827"/>
              <a:gd name="connsiteY278" fmla="*/ 5329950 h 5641173"/>
              <a:gd name="connsiteX279" fmla="*/ 19924 w 11243827"/>
              <a:gd name="connsiteY279" fmla="*/ 5334282 h 5641173"/>
              <a:gd name="connsiteX280" fmla="*/ 13819 w 11243827"/>
              <a:gd name="connsiteY280" fmla="*/ 5334653 h 5641173"/>
              <a:gd name="connsiteX281" fmla="*/ 13657 w 11243827"/>
              <a:gd name="connsiteY281" fmla="*/ 5334455 h 5641173"/>
              <a:gd name="connsiteX282" fmla="*/ 7139 w 11243827"/>
              <a:gd name="connsiteY282" fmla="*/ 5334438 h 5641173"/>
              <a:gd name="connsiteX283" fmla="*/ 2684 w 11243827"/>
              <a:gd name="connsiteY283" fmla="*/ 5335333 h 5641173"/>
              <a:gd name="connsiteX284" fmla="*/ 0 w 11243827"/>
              <a:gd name="connsiteY284" fmla="*/ 5335496 h 5641173"/>
              <a:gd name="connsiteX285" fmla="*/ 0 w 11243827"/>
              <a:gd name="connsiteY285" fmla="*/ 10592 h 5641173"/>
              <a:gd name="connsiteX286" fmla="*/ 11243827 w 11243827"/>
              <a:gd name="connsiteY286"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43484 w 11243827"/>
              <a:gd name="connsiteY273" fmla="*/ 5351591 h 5641173"/>
              <a:gd name="connsiteX274" fmla="*/ 114847 w 11243827"/>
              <a:gd name="connsiteY274" fmla="*/ 5355844 h 5641173"/>
              <a:gd name="connsiteX275" fmla="*/ 114306 w 11243827"/>
              <a:gd name="connsiteY275" fmla="*/ 5354983 h 5641173"/>
              <a:gd name="connsiteX276" fmla="*/ 89264 w 11243827"/>
              <a:gd name="connsiteY276" fmla="*/ 5348886 h 5641173"/>
              <a:gd name="connsiteX277" fmla="*/ 49794 w 11243827"/>
              <a:gd name="connsiteY277" fmla="*/ 5329950 h 5641173"/>
              <a:gd name="connsiteX278" fmla="*/ 19924 w 11243827"/>
              <a:gd name="connsiteY278" fmla="*/ 5334282 h 5641173"/>
              <a:gd name="connsiteX279" fmla="*/ 13819 w 11243827"/>
              <a:gd name="connsiteY279" fmla="*/ 5334653 h 5641173"/>
              <a:gd name="connsiteX280" fmla="*/ 13657 w 11243827"/>
              <a:gd name="connsiteY280" fmla="*/ 5334455 h 5641173"/>
              <a:gd name="connsiteX281" fmla="*/ 7139 w 11243827"/>
              <a:gd name="connsiteY281" fmla="*/ 5334438 h 5641173"/>
              <a:gd name="connsiteX282" fmla="*/ 2684 w 11243827"/>
              <a:gd name="connsiteY282" fmla="*/ 5335333 h 5641173"/>
              <a:gd name="connsiteX283" fmla="*/ 0 w 11243827"/>
              <a:gd name="connsiteY283" fmla="*/ 5335496 h 5641173"/>
              <a:gd name="connsiteX284" fmla="*/ 0 w 11243827"/>
              <a:gd name="connsiteY284" fmla="*/ 10592 h 5641173"/>
              <a:gd name="connsiteX285" fmla="*/ 11243827 w 11243827"/>
              <a:gd name="connsiteY285"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65951 w 11243827"/>
              <a:gd name="connsiteY271" fmla="*/ 5347808 h 5641173"/>
              <a:gd name="connsiteX272" fmla="*/ 147287 w 11243827"/>
              <a:gd name="connsiteY272" fmla="*/ 5352625 h 5641173"/>
              <a:gd name="connsiteX273" fmla="*/ 114847 w 11243827"/>
              <a:gd name="connsiteY273" fmla="*/ 5355844 h 5641173"/>
              <a:gd name="connsiteX274" fmla="*/ 114306 w 11243827"/>
              <a:gd name="connsiteY274" fmla="*/ 5354983 h 5641173"/>
              <a:gd name="connsiteX275" fmla="*/ 89264 w 11243827"/>
              <a:gd name="connsiteY275" fmla="*/ 5348886 h 5641173"/>
              <a:gd name="connsiteX276" fmla="*/ 49794 w 11243827"/>
              <a:gd name="connsiteY276" fmla="*/ 5329950 h 5641173"/>
              <a:gd name="connsiteX277" fmla="*/ 19924 w 11243827"/>
              <a:gd name="connsiteY277" fmla="*/ 5334282 h 5641173"/>
              <a:gd name="connsiteX278" fmla="*/ 13819 w 11243827"/>
              <a:gd name="connsiteY278" fmla="*/ 5334653 h 5641173"/>
              <a:gd name="connsiteX279" fmla="*/ 13657 w 11243827"/>
              <a:gd name="connsiteY279" fmla="*/ 5334455 h 5641173"/>
              <a:gd name="connsiteX280" fmla="*/ 7139 w 11243827"/>
              <a:gd name="connsiteY280" fmla="*/ 5334438 h 5641173"/>
              <a:gd name="connsiteX281" fmla="*/ 2684 w 11243827"/>
              <a:gd name="connsiteY281" fmla="*/ 5335333 h 5641173"/>
              <a:gd name="connsiteX282" fmla="*/ 0 w 11243827"/>
              <a:gd name="connsiteY282" fmla="*/ 5335496 h 5641173"/>
              <a:gd name="connsiteX283" fmla="*/ 0 w 11243827"/>
              <a:gd name="connsiteY283" fmla="*/ 10592 h 5641173"/>
              <a:gd name="connsiteX284" fmla="*/ 11243827 w 11243827"/>
              <a:gd name="connsiteY284"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31268 w 11243827"/>
              <a:gd name="connsiteY238" fmla="*/ 5350530 h 5641173"/>
              <a:gd name="connsiteX239" fmla="*/ 1112024 w 11243827"/>
              <a:gd name="connsiteY239" fmla="*/ 5345786 h 5641173"/>
              <a:gd name="connsiteX240" fmla="*/ 1100870 w 11243827"/>
              <a:gd name="connsiteY240" fmla="*/ 5343651 h 5641173"/>
              <a:gd name="connsiteX241" fmla="*/ 1096383 w 11243827"/>
              <a:gd name="connsiteY241" fmla="*/ 5343015 h 5641173"/>
              <a:gd name="connsiteX242" fmla="*/ 1085571 w 11243827"/>
              <a:gd name="connsiteY242" fmla="*/ 5345836 h 5641173"/>
              <a:gd name="connsiteX243" fmla="*/ 1073168 w 11243827"/>
              <a:gd name="connsiteY243" fmla="*/ 5341521 h 5641173"/>
              <a:gd name="connsiteX244" fmla="*/ 1058039 w 11243827"/>
              <a:gd name="connsiteY244" fmla="*/ 5343504 h 5641173"/>
              <a:gd name="connsiteX245" fmla="*/ 1055426 w 11243827"/>
              <a:gd name="connsiteY245" fmla="*/ 5339088 h 5641173"/>
              <a:gd name="connsiteX246" fmla="*/ 1044738 w 11243827"/>
              <a:gd name="connsiteY246" fmla="*/ 5333063 h 5641173"/>
              <a:gd name="connsiteX247" fmla="*/ 1033909 w 11243827"/>
              <a:gd name="connsiteY247" fmla="*/ 5335680 h 5641173"/>
              <a:gd name="connsiteX248" fmla="*/ 1012649 w 11243827"/>
              <a:gd name="connsiteY248" fmla="*/ 5334541 h 5641173"/>
              <a:gd name="connsiteX249" fmla="*/ 1007115 w 11243827"/>
              <a:gd name="connsiteY249" fmla="*/ 5332775 h 5641173"/>
              <a:gd name="connsiteX250" fmla="*/ 986002 w 11243827"/>
              <a:gd name="connsiteY250" fmla="*/ 5334906 h 5641173"/>
              <a:gd name="connsiteX251" fmla="*/ 953418 w 11243827"/>
              <a:gd name="connsiteY251" fmla="*/ 5333901 h 5641173"/>
              <a:gd name="connsiteX252" fmla="*/ 916854 w 11243827"/>
              <a:gd name="connsiteY252" fmla="*/ 5329435 h 5641173"/>
              <a:gd name="connsiteX253" fmla="*/ 905651 w 11243827"/>
              <a:gd name="connsiteY253" fmla="*/ 5332114 h 5641173"/>
              <a:gd name="connsiteX254" fmla="*/ 836961 w 11243827"/>
              <a:gd name="connsiteY254" fmla="*/ 5330803 h 5641173"/>
              <a:gd name="connsiteX255" fmla="*/ 817627 w 11243827"/>
              <a:gd name="connsiteY255" fmla="*/ 5330580 h 5641173"/>
              <a:gd name="connsiteX256" fmla="*/ 801817 w 11243827"/>
              <a:gd name="connsiteY256" fmla="*/ 5325937 h 5641173"/>
              <a:gd name="connsiteX257" fmla="*/ 798857 w 11243827"/>
              <a:gd name="connsiteY257" fmla="*/ 5320979 h 5641173"/>
              <a:gd name="connsiteX258" fmla="*/ 788354 w 11243827"/>
              <a:gd name="connsiteY258" fmla="*/ 5320143 h 5641173"/>
              <a:gd name="connsiteX259" fmla="*/ 785726 w 11243827"/>
              <a:gd name="connsiteY259" fmla="*/ 5318989 h 5641173"/>
              <a:gd name="connsiteX260" fmla="*/ 770507 w 11243827"/>
              <a:gd name="connsiteY260" fmla="*/ 5313309 h 5641173"/>
              <a:gd name="connsiteX261" fmla="*/ 733810 w 11243827"/>
              <a:gd name="connsiteY261" fmla="*/ 5324286 h 5641173"/>
              <a:gd name="connsiteX262" fmla="*/ 692117 w 11243827"/>
              <a:gd name="connsiteY262" fmla="*/ 5318786 h 5641173"/>
              <a:gd name="connsiteX263" fmla="*/ 574943 w 11243827"/>
              <a:gd name="connsiteY263" fmla="*/ 5327578 h 5641173"/>
              <a:gd name="connsiteX264" fmla="*/ 441302 w 11243827"/>
              <a:gd name="connsiteY264" fmla="*/ 5307062 h 5641173"/>
              <a:gd name="connsiteX265" fmla="*/ 336819 w 11243827"/>
              <a:gd name="connsiteY265" fmla="*/ 5336690 h 5641173"/>
              <a:gd name="connsiteX266" fmla="*/ 270932 w 11243827"/>
              <a:gd name="connsiteY266" fmla="*/ 5345451 h 5641173"/>
              <a:gd name="connsiteX267" fmla="*/ 194189 w 11243827"/>
              <a:gd name="connsiteY267" fmla="*/ 5343588 h 5641173"/>
              <a:gd name="connsiteX268" fmla="*/ 192552 w 11243827"/>
              <a:gd name="connsiteY268" fmla="*/ 5342845 h 5641173"/>
              <a:gd name="connsiteX269" fmla="*/ 178320 w 11243827"/>
              <a:gd name="connsiteY269" fmla="*/ 5343766 h 5641173"/>
              <a:gd name="connsiteX270" fmla="*/ 175596 w 11243827"/>
              <a:gd name="connsiteY270" fmla="*/ 5346411 h 5641173"/>
              <a:gd name="connsiteX271" fmla="*/ 147287 w 11243827"/>
              <a:gd name="connsiteY271" fmla="*/ 5352625 h 5641173"/>
              <a:gd name="connsiteX272" fmla="*/ 114847 w 11243827"/>
              <a:gd name="connsiteY272" fmla="*/ 5355844 h 5641173"/>
              <a:gd name="connsiteX273" fmla="*/ 114306 w 11243827"/>
              <a:gd name="connsiteY273" fmla="*/ 5354983 h 5641173"/>
              <a:gd name="connsiteX274" fmla="*/ 89264 w 11243827"/>
              <a:gd name="connsiteY274" fmla="*/ 5348886 h 5641173"/>
              <a:gd name="connsiteX275" fmla="*/ 49794 w 11243827"/>
              <a:gd name="connsiteY275" fmla="*/ 5329950 h 5641173"/>
              <a:gd name="connsiteX276" fmla="*/ 19924 w 11243827"/>
              <a:gd name="connsiteY276" fmla="*/ 5334282 h 5641173"/>
              <a:gd name="connsiteX277" fmla="*/ 13819 w 11243827"/>
              <a:gd name="connsiteY277" fmla="*/ 5334653 h 5641173"/>
              <a:gd name="connsiteX278" fmla="*/ 13657 w 11243827"/>
              <a:gd name="connsiteY278" fmla="*/ 5334455 h 5641173"/>
              <a:gd name="connsiteX279" fmla="*/ 7139 w 11243827"/>
              <a:gd name="connsiteY279" fmla="*/ 5334438 h 5641173"/>
              <a:gd name="connsiteX280" fmla="*/ 2684 w 11243827"/>
              <a:gd name="connsiteY280" fmla="*/ 5335333 h 5641173"/>
              <a:gd name="connsiteX281" fmla="*/ 0 w 11243827"/>
              <a:gd name="connsiteY281" fmla="*/ 5335496 h 5641173"/>
              <a:gd name="connsiteX282" fmla="*/ 0 w 11243827"/>
              <a:gd name="connsiteY282" fmla="*/ 10592 h 5641173"/>
              <a:gd name="connsiteX283" fmla="*/ 11243827 w 11243827"/>
              <a:gd name="connsiteY283"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37272 w 11243827"/>
              <a:gd name="connsiteY237" fmla="*/ 5351191 h 5641173"/>
              <a:gd name="connsiteX238" fmla="*/ 1112024 w 11243827"/>
              <a:gd name="connsiteY238" fmla="*/ 5345786 h 5641173"/>
              <a:gd name="connsiteX239" fmla="*/ 1100870 w 11243827"/>
              <a:gd name="connsiteY239" fmla="*/ 5343651 h 5641173"/>
              <a:gd name="connsiteX240" fmla="*/ 1096383 w 11243827"/>
              <a:gd name="connsiteY240" fmla="*/ 5343015 h 5641173"/>
              <a:gd name="connsiteX241" fmla="*/ 1085571 w 11243827"/>
              <a:gd name="connsiteY241" fmla="*/ 5345836 h 5641173"/>
              <a:gd name="connsiteX242" fmla="*/ 1073168 w 11243827"/>
              <a:gd name="connsiteY242" fmla="*/ 5341521 h 5641173"/>
              <a:gd name="connsiteX243" fmla="*/ 1058039 w 11243827"/>
              <a:gd name="connsiteY243" fmla="*/ 5343504 h 5641173"/>
              <a:gd name="connsiteX244" fmla="*/ 1055426 w 11243827"/>
              <a:gd name="connsiteY244" fmla="*/ 5339088 h 5641173"/>
              <a:gd name="connsiteX245" fmla="*/ 1044738 w 11243827"/>
              <a:gd name="connsiteY245" fmla="*/ 5333063 h 5641173"/>
              <a:gd name="connsiteX246" fmla="*/ 1033909 w 11243827"/>
              <a:gd name="connsiteY246" fmla="*/ 5335680 h 5641173"/>
              <a:gd name="connsiteX247" fmla="*/ 1012649 w 11243827"/>
              <a:gd name="connsiteY247" fmla="*/ 5334541 h 5641173"/>
              <a:gd name="connsiteX248" fmla="*/ 1007115 w 11243827"/>
              <a:gd name="connsiteY248" fmla="*/ 5332775 h 5641173"/>
              <a:gd name="connsiteX249" fmla="*/ 986002 w 11243827"/>
              <a:gd name="connsiteY249" fmla="*/ 5334906 h 5641173"/>
              <a:gd name="connsiteX250" fmla="*/ 953418 w 11243827"/>
              <a:gd name="connsiteY250" fmla="*/ 5333901 h 5641173"/>
              <a:gd name="connsiteX251" fmla="*/ 916854 w 11243827"/>
              <a:gd name="connsiteY251" fmla="*/ 5329435 h 5641173"/>
              <a:gd name="connsiteX252" fmla="*/ 905651 w 11243827"/>
              <a:gd name="connsiteY252" fmla="*/ 5332114 h 5641173"/>
              <a:gd name="connsiteX253" fmla="*/ 836961 w 11243827"/>
              <a:gd name="connsiteY253" fmla="*/ 5330803 h 5641173"/>
              <a:gd name="connsiteX254" fmla="*/ 817627 w 11243827"/>
              <a:gd name="connsiteY254" fmla="*/ 5330580 h 5641173"/>
              <a:gd name="connsiteX255" fmla="*/ 801817 w 11243827"/>
              <a:gd name="connsiteY255" fmla="*/ 5325937 h 5641173"/>
              <a:gd name="connsiteX256" fmla="*/ 798857 w 11243827"/>
              <a:gd name="connsiteY256" fmla="*/ 5320979 h 5641173"/>
              <a:gd name="connsiteX257" fmla="*/ 788354 w 11243827"/>
              <a:gd name="connsiteY257" fmla="*/ 5320143 h 5641173"/>
              <a:gd name="connsiteX258" fmla="*/ 785726 w 11243827"/>
              <a:gd name="connsiteY258" fmla="*/ 5318989 h 5641173"/>
              <a:gd name="connsiteX259" fmla="*/ 770507 w 11243827"/>
              <a:gd name="connsiteY259" fmla="*/ 5313309 h 5641173"/>
              <a:gd name="connsiteX260" fmla="*/ 733810 w 11243827"/>
              <a:gd name="connsiteY260" fmla="*/ 5324286 h 5641173"/>
              <a:gd name="connsiteX261" fmla="*/ 692117 w 11243827"/>
              <a:gd name="connsiteY261" fmla="*/ 5318786 h 5641173"/>
              <a:gd name="connsiteX262" fmla="*/ 574943 w 11243827"/>
              <a:gd name="connsiteY262" fmla="*/ 5327578 h 5641173"/>
              <a:gd name="connsiteX263" fmla="*/ 441302 w 11243827"/>
              <a:gd name="connsiteY263" fmla="*/ 5307062 h 5641173"/>
              <a:gd name="connsiteX264" fmla="*/ 336819 w 11243827"/>
              <a:gd name="connsiteY264" fmla="*/ 5336690 h 5641173"/>
              <a:gd name="connsiteX265" fmla="*/ 270932 w 11243827"/>
              <a:gd name="connsiteY265" fmla="*/ 5345451 h 5641173"/>
              <a:gd name="connsiteX266" fmla="*/ 194189 w 11243827"/>
              <a:gd name="connsiteY266" fmla="*/ 5343588 h 5641173"/>
              <a:gd name="connsiteX267" fmla="*/ 192552 w 11243827"/>
              <a:gd name="connsiteY267" fmla="*/ 5342845 h 5641173"/>
              <a:gd name="connsiteX268" fmla="*/ 178320 w 11243827"/>
              <a:gd name="connsiteY268" fmla="*/ 5343766 h 5641173"/>
              <a:gd name="connsiteX269" fmla="*/ 175596 w 11243827"/>
              <a:gd name="connsiteY269" fmla="*/ 5346411 h 5641173"/>
              <a:gd name="connsiteX270" fmla="*/ 147287 w 11243827"/>
              <a:gd name="connsiteY270" fmla="*/ 5352625 h 5641173"/>
              <a:gd name="connsiteX271" fmla="*/ 114847 w 11243827"/>
              <a:gd name="connsiteY271" fmla="*/ 5355844 h 5641173"/>
              <a:gd name="connsiteX272" fmla="*/ 114306 w 11243827"/>
              <a:gd name="connsiteY272" fmla="*/ 5354983 h 5641173"/>
              <a:gd name="connsiteX273" fmla="*/ 89264 w 11243827"/>
              <a:gd name="connsiteY273" fmla="*/ 5348886 h 5641173"/>
              <a:gd name="connsiteX274" fmla="*/ 49794 w 11243827"/>
              <a:gd name="connsiteY274" fmla="*/ 5329950 h 5641173"/>
              <a:gd name="connsiteX275" fmla="*/ 19924 w 11243827"/>
              <a:gd name="connsiteY275" fmla="*/ 5334282 h 5641173"/>
              <a:gd name="connsiteX276" fmla="*/ 13819 w 11243827"/>
              <a:gd name="connsiteY276" fmla="*/ 5334653 h 5641173"/>
              <a:gd name="connsiteX277" fmla="*/ 13657 w 11243827"/>
              <a:gd name="connsiteY277" fmla="*/ 5334455 h 5641173"/>
              <a:gd name="connsiteX278" fmla="*/ 7139 w 11243827"/>
              <a:gd name="connsiteY278" fmla="*/ 5334438 h 5641173"/>
              <a:gd name="connsiteX279" fmla="*/ 2684 w 11243827"/>
              <a:gd name="connsiteY279" fmla="*/ 5335333 h 5641173"/>
              <a:gd name="connsiteX280" fmla="*/ 0 w 11243827"/>
              <a:gd name="connsiteY280" fmla="*/ 5335496 h 5641173"/>
              <a:gd name="connsiteX281" fmla="*/ 0 w 11243827"/>
              <a:gd name="connsiteY281" fmla="*/ 10592 h 5641173"/>
              <a:gd name="connsiteX282" fmla="*/ 11243827 w 11243827"/>
              <a:gd name="connsiteY282"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73168 w 11243827"/>
              <a:gd name="connsiteY241" fmla="*/ 5341521 h 5641173"/>
              <a:gd name="connsiteX242" fmla="*/ 1058039 w 11243827"/>
              <a:gd name="connsiteY242" fmla="*/ 5343504 h 5641173"/>
              <a:gd name="connsiteX243" fmla="*/ 1055426 w 11243827"/>
              <a:gd name="connsiteY243" fmla="*/ 5339088 h 5641173"/>
              <a:gd name="connsiteX244" fmla="*/ 1044738 w 11243827"/>
              <a:gd name="connsiteY244" fmla="*/ 5333063 h 5641173"/>
              <a:gd name="connsiteX245" fmla="*/ 1033909 w 11243827"/>
              <a:gd name="connsiteY245" fmla="*/ 5335680 h 5641173"/>
              <a:gd name="connsiteX246" fmla="*/ 1012649 w 11243827"/>
              <a:gd name="connsiteY246" fmla="*/ 5334541 h 5641173"/>
              <a:gd name="connsiteX247" fmla="*/ 1007115 w 11243827"/>
              <a:gd name="connsiteY247" fmla="*/ 5332775 h 5641173"/>
              <a:gd name="connsiteX248" fmla="*/ 986002 w 11243827"/>
              <a:gd name="connsiteY248" fmla="*/ 5334906 h 5641173"/>
              <a:gd name="connsiteX249" fmla="*/ 953418 w 11243827"/>
              <a:gd name="connsiteY249" fmla="*/ 5333901 h 5641173"/>
              <a:gd name="connsiteX250" fmla="*/ 916854 w 11243827"/>
              <a:gd name="connsiteY250" fmla="*/ 5329435 h 5641173"/>
              <a:gd name="connsiteX251" fmla="*/ 905651 w 11243827"/>
              <a:gd name="connsiteY251" fmla="*/ 5332114 h 5641173"/>
              <a:gd name="connsiteX252" fmla="*/ 836961 w 11243827"/>
              <a:gd name="connsiteY252" fmla="*/ 5330803 h 5641173"/>
              <a:gd name="connsiteX253" fmla="*/ 817627 w 11243827"/>
              <a:gd name="connsiteY253" fmla="*/ 5330580 h 5641173"/>
              <a:gd name="connsiteX254" fmla="*/ 801817 w 11243827"/>
              <a:gd name="connsiteY254" fmla="*/ 5325937 h 5641173"/>
              <a:gd name="connsiteX255" fmla="*/ 798857 w 11243827"/>
              <a:gd name="connsiteY255" fmla="*/ 5320979 h 5641173"/>
              <a:gd name="connsiteX256" fmla="*/ 788354 w 11243827"/>
              <a:gd name="connsiteY256" fmla="*/ 5320143 h 5641173"/>
              <a:gd name="connsiteX257" fmla="*/ 785726 w 11243827"/>
              <a:gd name="connsiteY257" fmla="*/ 5318989 h 5641173"/>
              <a:gd name="connsiteX258" fmla="*/ 770507 w 11243827"/>
              <a:gd name="connsiteY258" fmla="*/ 5313309 h 5641173"/>
              <a:gd name="connsiteX259" fmla="*/ 733810 w 11243827"/>
              <a:gd name="connsiteY259" fmla="*/ 5324286 h 5641173"/>
              <a:gd name="connsiteX260" fmla="*/ 692117 w 11243827"/>
              <a:gd name="connsiteY260" fmla="*/ 5318786 h 5641173"/>
              <a:gd name="connsiteX261" fmla="*/ 574943 w 11243827"/>
              <a:gd name="connsiteY261" fmla="*/ 5327578 h 5641173"/>
              <a:gd name="connsiteX262" fmla="*/ 441302 w 11243827"/>
              <a:gd name="connsiteY262" fmla="*/ 5307062 h 5641173"/>
              <a:gd name="connsiteX263" fmla="*/ 336819 w 11243827"/>
              <a:gd name="connsiteY263" fmla="*/ 5336690 h 5641173"/>
              <a:gd name="connsiteX264" fmla="*/ 270932 w 11243827"/>
              <a:gd name="connsiteY264" fmla="*/ 5345451 h 5641173"/>
              <a:gd name="connsiteX265" fmla="*/ 194189 w 11243827"/>
              <a:gd name="connsiteY265" fmla="*/ 5343588 h 5641173"/>
              <a:gd name="connsiteX266" fmla="*/ 192552 w 11243827"/>
              <a:gd name="connsiteY266" fmla="*/ 5342845 h 5641173"/>
              <a:gd name="connsiteX267" fmla="*/ 178320 w 11243827"/>
              <a:gd name="connsiteY267" fmla="*/ 5343766 h 5641173"/>
              <a:gd name="connsiteX268" fmla="*/ 175596 w 11243827"/>
              <a:gd name="connsiteY268" fmla="*/ 5346411 h 5641173"/>
              <a:gd name="connsiteX269" fmla="*/ 147287 w 11243827"/>
              <a:gd name="connsiteY269" fmla="*/ 5352625 h 5641173"/>
              <a:gd name="connsiteX270" fmla="*/ 114847 w 11243827"/>
              <a:gd name="connsiteY270" fmla="*/ 5355844 h 5641173"/>
              <a:gd name="connsiteX271" fmla="*/ 114306 w 11243827"/>
              <a:gd name="connsiteY271" fmla="*/ 5354983 h 5641173"/>
              <a:gd name="connsiteX272" fmla="*/ 89264 w 11243827"/>
              <a:gd name="connsiteY272" fmla="*/ 5348886 h 5641173"/>
              <a:gd name="connsiteX273" fmla="*/ 49794 w 11243827"/>
              <a:gd name="connsiteY273" fmla="*/ 5329950 h 5641173"/>
              <a:gd name="connsiteX274" fmla="*/ 19924 w 11243827"/>
              <a:gd name="connsiteY274" fmla="*/ 5334282 h 5641173"/>
              <a:gd name="connsiteX275" fmla="*/ 13819 w 11243827"/>
              <a:gd name="connsiteY275" fmla="*/ 5334653 h 5641173"/>
              <a:gd name="connsiteX276" fmla="*/ 13657 w 11243827"/>
              <a:gd name="connsiteY276" fmla="*/ 5334455 h 5641173"/>
              <a:gd name="connsiteX277" fmla="*/ 7139 w 11243827"/>
              <a:gd name="connsiteY277" fmla="*/ 5334438 h 5641173"/>
              <a:gd name="connsiteX278" fmla="*/ 2684 w 11243827"/>
              <a:gd name="connsiteY278" fmla="*/ 5335333 h 5641173"/>
              <a:gd name="connsiteX279" fmla="*/ 0 w 11243827"/>
              <a:gd name="connsiteY279" fmla="*/ 5335496 h 5641173"/>
              <a:gd name="connsiteX280" fmla="*/ 0 w 11243827"/>
              <a:gd name="connsiteY280" fmla="*/ 10592 h 5641173"/>
              <a:gd name="connsiteX281" fmla="*/ 11243827 w 11243827"/>
              <a:gd name="connsiteY281"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45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6002 w 11243827"/>
              <a:gd name="connsiteY247" fmla="*/ 5334906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6961 w 11243827"/>
              <a:gd name="connsiteY251" fmla="*/ 5330803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85571 w 11243827"/>
              <a:gd name="connsiteY240" fmla="*/ 5358836 h 5641173"/>
              <a:gd name="connsiteX241" fmla="*/ 1058039 w 11243827"/>
              <a:gd name="connsiteY241" fmla="*/ 5343504 h 5641173"/>
              <a:gd name="connsiteX242" fmla="*/ 1055426 w 11243827"/>
              <a:gd name="connsiteY242" fmla="*/ 5339088 h 5641173"/>
              <a:gd name="connsiteX243" fmla="*/ 1044738 w 11243827"/>
              <a:gd name="connsiteY243" fmla="*/ 5333063 h 5641173"/>
              <a:gd name="connsiteX244" fmla="*/ 1033909 w 11243827"/>
              <a:gd name="connsiteY244" fmla="*/ 5335680 h 5641173"/>
              <a:gd name="connsiteX245" fmla="*/ 1012649 w 11243827"/>
              <a:gd name="connsiteY245" fmla="*/ 5334541 h 5641173"/>
              <a:gd name="connsiteX246" fmla="*/ 1007115 w 11243827"/>
              <a:gd name="connsiteY246" fmla="*/ 5332775 h 5641173"/>
              <a:gd name="connsiteX247" fmla="*/ 987447 w 11243827"/>
              <a:gd name="connsiteY247" fmla="*/ 5346462 h 5641173"/>
              <a:gd name="connsiteX248" fmla="*/ 953418 w 11243827"/>
              <a:gd name="connsiteY248" fmla="*/ 5333901 h 5641173"/>
              <a:gd name="connsiteX249" fmla="*/ 916854 w 11243827"/>
              <a:gd name="connsiteY249" fmla="*/ 5329435 h 5641173"/>
              <a:gd name="connsiteX250" fmla="*/ 905651 w 11243827"/>
              <a:gd name="connsiteY250" fmla="*/ 5332114 h 5641173"/>
              <a:gd name="connsiteX251" fmla="*/ 838405 w 11243827"/>
              <a:gd name="connsiteY251" fmla="*/ 5339470 h 5641173"/>
              <a:gd name="connsiteX252" fmla="*/ 817627 w 11243827"/>
              <a:gd name="connsiteY252" fmla="*/ 5330580 h 5641173"/>
              <a:gd name="connsiteX253" fmla="*/ 801817 w 11243827"/>
              <a:gd name="connsiteY253" fmla="*/ 5325937 h 5641173"/>
              <a:gd name="connsiteX254" fmla="*/ 798857 w 11243827"/>
              <a:gd name="connsiteY254" fmla="*/ 5320979 h 5641173"/>
              <a:gd name="connsiteX255" fmla="*/ 788354 w 11243827"/>
              <a:gd name="connsiteY255" fmla="*/ 5320143 h 5641173"/>
              <a:gd name="connsiteX256" fmla="*/ 785726 w 11243827"/>
              <a:gd name="connsiteY256" fmla="*/ 5318989 h 5641173"/>
              <a:gd name="connsiteX257" fmla="*/ 770507 w 11243827"/>
              <a:gd name="connsiteY257" fmla="*/ 5313309 h 5641173"/>
              <a:gd name="connsiteX258" fmla="*/ 733810 w 11243827"/>
              <a:gd name="connsiteY258" fmla="*/ 5324286 h 5641173"/>
              <a:gd name="connsiteX259" fmla="*/ 692117 w 11243827"/>
              <a:gd name="connsiteY259" fmla="*/ 5318786 h 5641173"/>
              <a:gd name="connsiteX260" fmla="*/ 574943 w 11243827"/>
              <a:gd name="connsiteY260" fmla="*/ 5327578 h 5641173"/>
              <a:gd name="connsiteX261" fmla="*/ 441302 w 11243827"/>
              <a:gd name="connsiteY261" fmla="*/ 5307062 h 5641173"/>
              <a:gd name="connsiteX262" fmla="*/ 336819 w 11243827"/>
              <a:gd name="connsiteY262" fmla="*/ 5336690 h 5641173"/>
              <a:gd name="connsiteX263" fmla="*/ 270932 w 11243827"/>
              <a:gd name="connsiteY263" fmla="*/ 5345451 h 5641173"/>
              <a:gd name="connsiteX264" fmla="*/ 194189 w 11243827"/>
              <a:gd name="connsiteY264" fmla="*/ 5343588 h 5641173"/>
              <a:gd name="connsiteX265" fmla="*/ 192552 w 11243827"/>
              <a:gd name="connsiteY265" fmla="*/ 5342845 h 5641173"/>
              <a:gd name="connsiteX266" fmla="*/ 178320 w 11243827"/>
              <a:gd name="connsiteY266" fmla="*/ 5343766 h 5641173"/>
              <a:gd name="connsiteX267" fmla="*/ 175596 w 11243827"/>
              <a:gd name="connsiteY267" fmla="*/ 5346411 h 5641173"/>
              <a:gd name="connsiteX268" fmla="*/ 147287 w 11243827"/>
              <a:gd name="connsiteY268" fmla="*/ 5352625 h 5641173"/>
              <a:gd name="connsiteX269" fmla="*/ 114847 w 11243827"/>
              <a:gd name="connsiteY269" fmla="*/ 5355844 h 5641173"/>
              <a:gd name="connsiteX270" fmla="*/ 114306 w 11243827"/>
              <a:gd name="connsiteY270" fmla="*/ 5354983 h 5641173"/>
              <a:gd name="connsiteX271" fmla="*/ 89264 w 11243827"/>
              <a:gd name="connsiteY271" fmla="*/ 5348886 h 5641173"/>
              <a:gd name="connsiteX272" fmla="*/ 49794 w 11243827"/>
              <a:gd name="connsiteY272" fmla="*/ 5329950 h 5641173"/>
              <a:gd name="connsiteX273" fmla="*/ 19924 w 11243827"/>
              <a:gd name="connsiteY273" fmla="*/ 5334282 h 5641173"/>
              <a:gd name="connsiteX274" fmla="*/ 13819 w 11243827"/>
              <a:gd name="connsiteY274" fmla="*/ 5334653 h 5641173"/>
              <a:gd name="connsiteX275" fmla="*/ 13657 w 11243827"/>
              <a:gd name="connsiteY275" fmla="*/ 5334455 h 5641173"/>
              <a:gd name="connsiteX276" fmla="*/ 7139 w 11243827"/>
              <a:gd name="connsiteY276" fmla="*/ 5334438 h 5641173"/>
              <a:gd name="connsiteX277" fmla="*/ 2684 w 11243827"/>
              <a:gd name="connsiteY277" fmla="*/ 5335333 h 5641173"/>
              <a:gd name="connsiteX278" fmla="*/ 0 w 11243827"/>
              <a:gd name="connsiteY278" fmla="*/ 5335496 h 5641173"/>
              <a:gd name="connsiteX279" fmla="*/ 0 w 11243827"/>
              <a:gd name="connsiteY279" fmla="*/ 10592 h 5641173"/>
              <a:gd name="connsiteX280" fmla="*/ 11243827 w 11243827"/>
              <a:gd name="connsiteY280"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05383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001571 h 5641173"/>
              <a:gd name="connsiteX3" fmla="*/ 11243827 w 11243827"/>
              <a:gd name="connsiteY3" fmla="*/ 5209610 h 5641173"/>
              <a:gd name="connsiteX4" fmla="*/ 11240675 w 11243827"/>
              <a:gd name="connsiteY4" fmla="*/ 5210442 h 5641173"/>
              <a:gd name="connsiteX5" fmla="*/ 11179959 w 11243827"/>
              <a:gd name="connsiteY5" fmla="*/ 5221199 h 5641173"/>
              <a:gd name="connsiteX6" fmla="*/ 11105493 w 11243827"/>
              <a:gd name="connsiteY6" fmla="*/ 5259905 h 5641173"/>
              <a:gd name="connsiteX7" fmla="*/ 11078640 w 11243827"/>
              <a:gd name="connsiteY7" fmla="*/ 5263531 h 5641173"/>
              <a:gd name="connsiteX8" fmla="*/ 11079616 w 11243827"/>
              <a:gd name="connsiteY8" fmla="*/ 5270380 h 5641173"/>
              <a:gd name="connsiteX9" fmla="*/ 11069641 w 11243827"/>
              <a:gd name="connsiteY9" fmla="*/ 5270884 h 5641173"/>
              <a:gd name="connsiteX10" fmla="*/ 11047377 w 11243827"/>
              <a:gd name="connsiteY10" fmla="*/ 5271051 h 5641173"/>
              <a:gd name="connsiteX11" fmla="*/ 10980705 w 11243827"/>
              <a:gd name="connsiteY11" fmla="*/ 5272951 h 5641173"/>
              <a:gd name="connsiteX12" fmla="*/ 10962514 w 11243827"/>
              <a:gd name="connsiteY12" fmla="*/ 5286084 h 5641173"/>
              <a:gd name="connsiteX13" fmla="*/ 10945307 w 11243827"/>
              <a:gd name="connsiteY13" fmla="*/ 5286290 h 5641173"/>
              <a:gd name="connsiteX14" fmla="*/ 10845516 w 11243827"/>
              <a:gd name="connsiteY14" fmla="*/ 5303894 h 5641173"/>
              <a:gd name="connsiteX15" fmla="*/ 10831795 w 11243827"/>
              <a:gd name="connsiteY15" fmla="*/ 5305210 h 5641173"/>
              <a:gd name="connsiteX16" fmla="*/ 10824365 w 11243827"/>
              <a:gd name="connsiteY16" fmla="*/ 5311111 h 5641173"/>
              <a:gd name="connsiteX17" fmla="*/ 10797756 w 11243827"/>
              <a:gd name="connsiteY17" fmla="*/ 5312285 h 5641173"/>
              <a:gd name="connsiteX18" fmla="*/ 10796525 w 11243827"/>
              <a:gd name="connsiteY18" fmla="*/ 5315645 h 5641173"/>
              <a:gd name="connsiteX19" fmla="*/ 10709063 w 11243827"/>
              <a:gd name="connsiteY19" fmla="*/ 5344492 h 5641173"/>
              <a:gd name="connsiteX20" fmla="*/ 10694078 w 11243827"/>
              <a:gd name="connsiteY20" fmla="*/ 5349258 h 5641173"/>
              <a:gd name="connsiteX21" fmla="*/ 10681131 w 11243827"/>
              <a:gd name="connsiteY21" fmla="*/ 5347812 h 5641173"/>
              <a:gd name="connsiteX22" fmla="*/ 10609448 w 11243827"/>
              <a:gd name="connsiteY22" fmla="*/ 5351931 h 5641173"/>
              <a:gd name="connsiteX23" fmla="*/ 10592397 w 11243827"/>
              <a:gd name="connsiteY23" fmla="*/ 5349402 h 5641173"/>
              <a:gd name="connsiteX24" fmla="*/ 10585227 w 11243827"/>
              <a:gd name="connsiteY24" fmla="*/ 5344063 h 5641173"/>
              <a:gd name="connsiteX25" fmla="*/ 10557472 w 11243827"/>
              <a:gd name="connsiteY25" fmla="*/ 5354151 h 5641173"/>
              <a:gd name="connsiteX26" fmla="*/ 10514646 w 11243827"/>
              <a:gd name="connsiteY26" fmla="*/ 5361064 h 5641173"/>
              <a:gd name="connsiteX27" fmla="*/ 10494292 w 11243827"/>
              <a:gd name="connsiteY27" fmla="*/ 5366054 h 5641173"/>
              <a:gd name="connsiteX28" fmla="*/ 10477869 w 11243827"/>
              <a:gd name="connsiteY28" fmla="*/ 5363025 h 5641173"/>
              <a:gd name="connsiteX29" fmla="*/ 10384411 w 11243827"/>
              <a:gd name="connsiteY29" fmla="*/ 5362257 h 5641173"/>
              <a:gd name="connsiteX30" fmla="*/ 10362921 w 11243827"/>
              <a:gd name="connsiteY30" fmla="*/ 5357444 h 5641173"/>
              <a:gd name="connsiteX31" fmla="*/ 10352736 w 11243827"/>
              <a:gd name="connsiteY31" fmla="*/ 5347851 h 5641173"/>
              <a:gd name="connsiteX32" fmla="*/ 10344754 w 11243827"/>
              <a:gd name="connsiteY32" fmla="*/ 5351272 h 5641173"/>
              <a:gd name="connsiteX33" fmla="*/ 10288226 w 11243827"/>
              <a:gd name="connsiteY33" fmla="*/ 5351613 h 5641173"/>
              <a:gd name="connsiteX34" fmla="*/ 10251350 w 11243827"/>
              <a:gd name="connsiteY34" fmla="*/ 5352711 h 5641173"/>
              <a:gd name="connsiteX35" fmla="*/ 10249108 w 11243827"/>
              <a:gd name="connsiteY35" fmla="*/ 5365881 h 5641173"/>
              <a:gd name="connsiteX36" fmla="*/ 10216272 w 11243827"/>
              <a:gd name="connsiteY36" fmla="*/ 5370573 h 5641173"/>
              <a:gd name="connsiteX37" fmla="*/ 10181278 w 11243827"/>
              <a:gd name="connsiteY37" fmla="*/ 5362119 h 5641173"/>
              <a:gd name="connsiteX38" fmla="*/ 10140033 w 11243827"/>
              <a:gd name="connsiteY38" fmla="*/ 5363304 h 5641173"/>
              <a:gd name="connsiteX39" fmla="*/ 10115353 w 11243827"/>
              <a:gd name="connsiteY39" fmla="*/ 5363869 h 5641173"/>
              <a:gd name="connsiteX40" fmla="*/ 10050578 w 11243827"/>
              <a:gd name="connsiteY40" fmla="*/ 5376153 h 5641173"/>
              <a:gd name="connsiteX41" fmla="*/ 9945478 w 11243827"/>
              <a:gd name="connsiteY41" fmla="*/ 5422859 h 5641173"/>
              <a:gd name="connsiteX42" fmla="*/ 9912481 w 11243827"/>
              <a:gd name="connsiteY42" fmla="*/ 5429477 h 5641173"/>
              <a:gd name="connsiteX43" fmla="*/ 9906713 w 11243827"/>
              <a:gd name="connsiteY43" fmla="*/ 5426784 h 5641173"/>
              <a:gd name="connsiteX44" fmla="*/ 9742436 w 11243827"/>
              <a:gd name="connsiteY44" fmla="*/ 5454834 h 5641173"/>
              <a:gd name="connsiteX45" fmla="*/ 9713044 w 11243827"/>
              <a:gd name="connsiteY45" fmla="*/ 5456476 h 5641173"/>
              <a:gd name="connsiteX46" fmla="*/ 9691033 w 11243827"/>
              <a:gd name="connsiteY46" fmla="*/ 5455451 h 5641173"/>
              <a:gd name="connsiteX47" fmla="*/ 9638355 w 11243827"/>
              <a:gd name="connsiteY47" fmla="*/ 5464794 h 5641173"/>
              <a:gd name="connsiteX48" fmla="*/ 9552434 w 11243827"/>
              <a:gd name="connsiteY48" fmla="*/ 5485280 h 5641173"/>
              <a:gd name="connsiteX49" fmla="*/ 9533883 w 11243827"/>
              <a:gd name="connsiteY49" fmla="*/ 5488516 h 5641173"/>
              <a:gd name="connsiteX50" fmla="*/ 9516916 w 11243827"/>
              <a:gd name="connsiteY50" fmla="*/ 5486828 h 5641173"/>
              <a:gd name="connsiteX51" fmla="*/ 9512093 w 11243827"/>
              <a:gd name="connsiteY51" fmla="*/ 5482541 h 5641173"/>
              <a:gd name="connsiteX52" fmla="*/ 9501725 w 11243827"/>
              <a:gd name="connsiteY52" fmla="*/ 5483603 h 5641173"/>
              <a:gd name="connsiteX53" fmla="*/ 9498754 w 11243827"/>
              <a:gd name="connsiteY53" fmla="*/ 5482951 h 5641173"/>
              <a:gd name="connsiteX54" fmla="*/ 9481932 w 11243827"/>
              <a:gd name="connsiteY54" fmla="*/ 5480151 h 5641173"/>
              <a:gd name="connsiteX55" fmla="*/ 9451321 w 11243827"/>
              <a:gd name="connsiteY55" fmla="*/ 5497375 h 5641173"/>
              <a:gd name="connsiteX56" fmla="*/ 9409298 w 11243827"/>
              <a:gd name="connsiteY56" fmla="*/ 5499478 h 5641173"/>
              <a:gd name="connsiteX57" fmla="*/ 9303056 w 11243827"/>
              <a:gd name="connsiteY57" fmla="*/ 5519093 h 5641173"/>
              <a:gd name="connsiteX58" fmla="*/ 9229078 w 11243827"/>
              <a:gd name="connsiteY58" fmla="*/ 5524154 h 5641173"/>
              <a:gd name="connsiteX59" fmla="*/ 9165105 w 11243827"/>
              <a:gd name="connsiteY59" fmla="*/ 5532892 h 5641173"/>
              <a:gd name="connsiteX60" fmla="*/ 9077301 w 11243827"/>
              <a:gd name="connsiteY60" fmla="*/ 5580356 h 5641173"/>
              <a:gd name="connsiteX61" fmla="*/ 8960065 w 11243827"/>
              <a:gd name="connsiteY61" fmla="*/ 5597982 h 5641173"/>
              <a:gd name="connsiteX62" fmla="*/ 8953536 w 11243827"/>
              <a:gd name="connsiteY62" fmla="*/ 5606638 h 5641173"/>
              <a:gd name="connsiteX63" fmla="*/ 8943907 w 11243827"/>
              <a:gd name="connsiteY63" fmla="*/ 5612541 h 5641173"/>
              <a:gd name="connsiteX64" fmla="*/ 8942046 w 11243827"/>
              <a:gd name="connsiteY64" fmla="*/ 5612112 h 5641173"/>
              <a:gd name="connsiteX65" fmla="*/ 8928824 w 11243827"/>
              <a:gd name="connsiteY65" fmla="*/ 5615549 h 5641173"/>
              <a:gd name="connsiteX66" fmla="*/ 8927294 w 11243827"/>
              <a:gd name="connsiteY66" fmla="*/ 5618607 h 5641173"/>
              <a:gd name="connsiteX67" fmla="*/ 8918651 w 11243827"/>
              <a:gd name="connsiteY67" fmla="*/ 5621688 h 5641173"/>
              <a:gd name="connsiteX68" fmla="*/ 8902772 w 11243827"/>
              <a:gd name="connsiteY68" fmla="*/ 5629703 h 5641173"/>
              <a:gd name="connsiteX69" fmla="*/ 8898724 w 11243827"/>
              <a:gd name="connsiteY69" fmla="*/ 5629379 h 5641173"/>
              <a:gd name="connsiteX70" fmla="*/ 8873099 w 11243827"/>
              <a:gd name="connsiteY70" fmla="*/ 5638628 h 5641173"/>
              <a:gd name="connsiteX71" fmla="*/ 8872234 w 11243827"/>
              <a:gd name="connsiteY71" fmla="*/ 5637889 h 5641173"/>
              <a:gd name="connsiteX72" fmla="*/ 8862777 w 11243827"/>
              <a:gd name="connsiteY72" fmla="*/ 5636711 h 5641173"/>
              <a:gd name="connsiteX73" fmla="*/ 8845869 w 11243827"/>
              <a:gd name="connsiteY73" fmla="*/ 5636436 h 5641173"/>
              <a:gd name="connsiteX74" fmla="*/ 8800548 w 11243827"/>
              <a:gd name="connsiteY74" fmla="*/ 5625084 h 5641173"/>
              <a:gd name="connsiteX75" fmla="*/ 8773774 w 11243827"/>
              <a:gd name="connsiteY75" fmla="*/ 5634630 h 5641173"/>
              <a:gd name="connsiteX76" fmla="*/ 8698255 w 11243827"/>
              <a:gd name="connsiteY76" fmla="*/ 5636083 h 5641173"/>
              <a:gd name="connsiteX77" fmla="*/ 8619167 w 11243827"/>
              <a:gd name="connsiteY77" fmla="*/ 5619130 h 5641173"/>
              <a:gd name="connsiteX78" fmla="*/ 8539822 w 11243827"/>
              <a:gd name="connsiteY78" fmla="*/ 5616905 h 5641173"/>
              <a:gd name="connsiteX79" fmla="*/ 8511094 w 11243827"/>
              <a:gd name="connsiteY79" fmla="*/ 5617360 h 5641173"/>
              <a:gd name="connsiteX80" fmla="*/ 8459886 w 11243827"/>
              <a:gd name="connsiteY80" fmla="*/ 5612612 h 5641173"/>
              <a:gd name="connsiteX81" fmla="*/ 8436432 w 11243827"/>
              <a:gd name="connsiteY81" fmla="*/ 5606990 h 5641173"/>
              <a:gd name="connsiteX82" fmla="*/ 8435403 w 11243827"/>
              <a:gd name="connsiteY82" fmla="*/ 5607336 h 5641173"/>
              <a:gd name="connsiteX83" fmla="*/ 8433307 w 11243827"/>
              <a:gd name="connsiteY83" fmla="*/ 5604917 h 5641173"/>
              <a:gd name="connsiteX84" fmla="*/ 8428968 w 11243827"/>
              <a:gd name="connsiteY84" fmla="*/ 5603796 h 5641173"/>
              <a:gd name="connsiteX85" fmla="*/ 8417124 w 11243827"/>
              <a:gd name="connsiteY85" fmla="*/ 5604518 h 5641173"/>
              <a:gd name="connsiteX86" fmla="*/ 8412669 w 11243827"/>
              <a:gd name="connsiteY86" fmla="*/ 5605413 h 5641173"/>
              <a:gd name="connsiteX87" fmla="*/ 8406152 w 11243827"/>
              <a:gd name="connsiteY87" fmla="*/ 5605396 h 5641173"/>
              <a:gd name="connsiteX88" fmla="*/ 8405989 w 11243827"/>
              <a:gd name="connsiteY88" fmla="*/ 5605197 h 5641173"/>
              <a:gd name="connsiteX89" fmla="*/ 8399884 w 11243827"/>
              <a:gd name="connsiteY89" fmla="*/ 5605568 h 5641173"/>
              <a:gd name="connsiteX90" fmla="*/ 8370014 w 11243827"/>
              <a:gd name="connsiteY90" fmla="*/ 5609900 h 5641173"/>
              <a:gd name="connsiteX91" fmla="*/ 8330544 w 11243827"/>
              <a:gd name="connsiteY91" fmla="*/ 5590964 h 5641173"/>
              <a:gd name="connsiteX92" fmla="*/ 8314221 w 11243827"/>
              <a:gd name="connsiteY92" fmla="*/ 5587682 h 5641173"/>
              <a:gd name="connsiteX93" fmla="*/ 8305502 w 11243827"/>
              <a:gd name="connsiteY93" fmla="*/ 5584868 h 5641173"/>
              <a:gd name="connsiteX94" fmla="*/ 8304962 w 11243827"/>
              <a:gd name="connsiteY94" fmla="*/ 5584007 h 5641173"/>
              <a:gd name="connsiteX95" fmla="*/ 8276324 w 11243827"/>
              <a:gd name="connsiteY95" fmla="*/ 5588260 h 5641173"/>
              <a:gd name="connsiteX96" fmla="*/ 8272522 w 11243827"/>
              <a:gd name="connsiteY96" fmla="*/ 5587226 h 5641173"/>
              <a:gd name="connsiteX97" fmla="*/ 8253857 w 11243827"/>
              <a:gd name="connsiteY97" fmla="*/ 5592043 h 5641173"/>
              <a:gd name="connsiteX98" fmla="*/ 8244212 w 11243827"/>
              <a:gd name="connsiteY98" fmla="*/ 5593439 h 5641173"/>
              <a:gd name="connsiteX99" fmla="*/ 8241488 w 11243827"/>
              <a:gd name="connsiteY99" fmla="*/ 5596085 h 5641173"/>
              <a:gd name="connsiteX100" fmla="*/ 8227256 w 11243827"/>
              <a:gd name="connsiteY100" fmla="*/ 5597005 h 5641173"/>
              <a:gd name="connsiteX101" fmla="*/ 8225619 w 11243827"/>
              <a:gd name="connsiteY101" fmla="*/ 5596262 h 5641173"/>
              <a:gd name="connsiteX102" fmla="*/ 8213882 w 11243827"/>
              <a:gd name="connsiteY102" fmla="*/ 5600179 h 5641173"/>
              <a:gd name="connsiteX103" fmla="*/ 8204045 w 11243827"/>
              <a:gd name="connsiteY103" fmla="*/ 5607275 h 5641173"/>
              <a:gd name="connsiteX104" fmla="*/ 8082989 w 11243827"/>
              <a:gd name="connsiteY104" fmla="*/ 5603160 h 5641173"/>
              <a:gd name="connsiteX105" fmla="*/ 7976942 w 11243827"/>
              <a:gd name="connsiteY105" fmla="*/ 5598455 h 5641173"/>
              <a:gd name="connsiteX106" fmla="*/ 7950121 w 11243827"/>
              <a:gd name="connsiteY106" fmla="*/ 5590893 h 5641173"/>
              <a:gd name="connsiteX107" fmla="*/ 7727691 w 11243827"/>
              <a:gd name="connsiteY107" fmla="*/ 5621064 h 5641173"/>
              <a:gd name="connsiteX108" fmla="*/ 7685998 w 11243827"/>
              <a:gd name="connsiteY108" fmla="*/ 5615564 h 5641173"/>
              <a:gd name="connsiteX109" fmla="*/ 7649302 w 11243827"/>
              <a:gd name="connsiteY109" fmla="*/ 5626541 h 5641173"/>
              <a:gd name="connsiteX110" fmla="*/ 7634083 w 11243827"/>
              <a:gd name="connsiteY110" fmla="*/ 5620862 h 5641173"/>
              <a:gd name="connsiteX111" fmla="*/ 7631455 w 11243827"/>
              <a:gd name="connsiteY111" fmla="*/ 5619708 h 5641173"/>
              <a:gd name="connsiteX112" fmla="*/ 7620952 w 11243827"/>
              <a:gd name="connsiteY112" fmla="*/ 5618872 h 5641173"/>
              <a:gd name="connsiteX113" fmla="*/ 7617992 w 11243827"/>
              <a:gd name="connsiteY113" fmla="*/ 5613914 h 5641173"/>
              <a:gd name="connsiteX114" fmla="*/ 7602182 w 11243827"/>
              <a:gd name="connsiteY114" fmla="*/ 5609271 h 5641173"/>
              <a:gd name="connsiteX115" fmla="*/ 7582847 w 11243827"/>
              <a:gd name="connsiteY115" fmla="*/ 5609047 h 5641173"/>
              <a:gd name="connsiteX116" fmla="*/ 7514158 w 11243827"/>
              <a:gd name="connsiteY116" fmla="*/ 5607737 h 5641173"/>
              <a:gd name="connsiteX117" fmla="*/ 7502955 w 11243827"/>
              <a:gd name="connsiteY117" fmla="*/ 5610415 h 5641173"/>
              <a:gd name="connsiteX118" fmla="*/ 7466391 w 11243827"/>
              <a:gd name="connsiteY118" fmla="*/ 5605949 h 5641173"/>
              <a:gd name="connsiteX119" fmla="*/ 7433806 w 11243827"/>
              <a:gd name="connsiteY119" fmla="*/ 5604945 h 5641173"/>
              <a:gd name="connsiteX120" fmla="*/ 7412693 w 11243827"/>
              <a:gd name="connsiteY120" fmla="*/ 5607075 h 5641173"/>
              <a:gd name="connsiteX121" fmla="*/ 7407159 w 11243827"/>
              <a:gd name="connsiteY121" fmla="*/ 5605310 h 5641173"/>
              <a:gd name="connsiteX122" fmla="*/ 7385900 w 11243827"/>
              <a:gd name="connsiteY122" fmla="*/ 5604171 h 5641173"/>
              <a:gd name="connsiteX123" fmla="*/ 7375071 w 11243827"/>
              <a:gd name="connsiteY123" fmla="*/ 5606788 h 5641173"/>
              <a:gd name="connsiteX124" fmla="*/ 7364382 w 11243827"/>
              <a:gd name="connsiteY124" fmla="*/ 5600762 h 5641173"/>
              <a:gd name="connsiteX125" fmla="*/ 7361770 w 11243827"/>
              <a:gd name="connsiteY125" fmla="*/ 5596347 h 5641173"/>
              <a:gd name="connsiteX126" fmla="*/ 7346641 w 11243827"/>
              <a:gd name="connsiteY126" fmla="*/ 5598329 h 5641173"/>
              <a:gd name="connsiteX127" fmla="*/ 7334238 w 11243827"/>
              <a:gd name="connsiteY127" fmla="*/ 5594014 h 5641173"/>
              <a:gd name="connsiteX128" fmla="*/ 7323426 w 11243827"/>
              <a:gd name="connsiteY128" fmla="*/ 5596835 h 5641173"/>
              <a:gd name="connsiteX129" fmla="*/ 7318938 w 11243827"/>
              <a:gd name="connsiteY129" fmla="*/ 5596200 h 5641173"/>
              <a:gd name="connsiteX130" fmla="*/ 7307784 w 11243827"/>
              <a:gd name="connsiteY130" fmla="*/ 5594065 h 5641173"/>
              <a:gd name="connsiteX131" fmla="*/ 7288540 w 11243827"/>
              <a:gd name="connsiteY131" fmla="*/ 5589320 h 5641173"/>
              <a:gd name="connsiteX132" fmla="*/ 7282537 w 11243827"/>
              <a:gd name="connsiteY132" fmla="*/ 5588660 h 5641173"/>
              <a:gd name="connsiteX133" fmla="*/ 7269466 w 11243827"/>
              <a:gd name="connsiteY133" fmla="*/ 5581404 h 5641173"/>
              <a:gd name="connsiteX134" fmla="*/ 7244165 w 11243827"/>
              <a:gd name="connsiteY134" fmla="*/ 5575200 h 5641173"/>
              <a:gd name="connsiteX135" fmla="*/ 7199619 w 11243827"/>
              <a:gd name="connsiteY135" fmla="*/ 5553550 h 5641173"/>
              <a:gd name="connsiteX136" fmla="*/ 7173434 w 11243827"/>
              <a:gd name="connsiteY136" fmla="*/ 5543219 h 5641173"/>
              <a:gd name="connsiteX137" fmla="*/ 7155718 w 11243827"/>
              <a:gd name="connsiteY137" fmla="*/ 5533697 h 5641173"/>
              <a:gd name="connsiteX138" fmla="*/ 7103430 w 11243827"/>
              <a:gd name="connsiteY138" fmla="*/ 5520249 h 5641173"/>
              <a:gd name="connsiteX139" fmla="*/ 7013746 w 11243827"/>
              <a:gd name="connsiteY139" fmla="*/ 5502470 h 5641173"/>
              <a:gd name="connsiteX140" fmla="*/ 6995379 w 11243827"/>
              <a:gd name="connsiteY140" fmla="*/ 5497693 h 5641173"/>
              <a:gd name="connsiteX141" fmla="*/ 6982475 w 11243827"/>
              <a:gd name="connsiteY141" fmla="*/ 5489641 h 5641173"/>
              <a:gd name="connsiteX142" fmla="*/ 6981994 w 11243827"/>
              <a:gd name="connsiteY142" fmla="*/ 5484335 h 5641173"/>
              <a:gd name="connsiteX143" fmla="*/ 6972355 w 11243827"/>
              <a:gd name="connsiteY143" fmla="*/ 5481074 h 5641173"/>
              <a:gd name="connsiteX144" fmla="*/ 6970394 w 11243827"/>
              <a:gd name="connsiteY144" fmla="*/ 5479383 h 5641173"/>
              <a:gd name="connsiteX145" fmla="*/ 6958543 w 11243827"/>
              <a:gd name="connsiteY145" fmla="*/ 5470507 h 5641173"/>
              <a:gd name="connsiteX146" fmla="*/ 6918276 w 11243827"/>
              <a:gd name="connsiteY146" fmla="*/ 5472034 h 5641173"/>
              <a:gd name="connsiteX147" fmla="*/ 6881046 w 11243827"/>
              <a:gd name="connsiteY147" fmla="*/ 5457070 h 5641173"/>
              <a:gd name="connsiteX148" fmla="*/ 6752164 w 11243827"/>
              <a:gd name="connsiteY148" fmla="*/ 5425021 h 5641173"/>
              <a:gd name="connsiteX149" fmla="*/ 6724964 w 11243827"/>
              <a:gd name="connsiteY149" fmla="*/ 5414071 h 5641173"/>
              <a:gd name="connsiteX150" fmla="*/ 6683286 w 11243827"/>
              <a:gd name="connsiteY150" fmla="*/ 5432830 h 5641173"/>
              <a:gd name="connsiteX151" fmla="*/ 6644277 w 11243827"/>
              <a:gd name="connsiteY151" fmla="*/ 5429684 h 5641173"/>
              <a:gd name="connsiteX152" fmla="*/ 6532914 w 11243827"/>
              <a:gd name="connsiteY152" fmla="*/ 5431205 h 5641173"/>
              <a:gd name="connsiteX153" fmla="*/ 6307459 w 11243827"/>
              <a:gd name="connsiteY153" fmla="*/ 5467087 h 5641173"/>
              <a:gd name="connsiteX154" fmla="*/ 6196243 w 11243827"/>
              <a:gd name="connsiteY154" fmla="*/ 5515042 h 5641173"/>
              <a:gd name="connsiteX155" fmla="*/ 6099124 w 11243827"/>
              <a:gd name="connsiteY155" fmla="*/ 5516848 h 5641173"/>
              <a:gd name="connsiteX156" fmla="*/ 6016077 w 11243827"/>
              <a:gd name="connsiteY156" fmla="*/ 5528642 h 5641173"/>
              <a:gd name="connsiteX157" fmla="*/ 6004389 w 11243827"/>
              <a:gd name="connsiteY157" fmla="*/ 5531206 h 5641173"/>
              <a:gd name="connsiteX158" fmla="*/ 5933945 w 11243827"/>
              <a:gd name="connsiteY158" fmla="*/ 5538840 h 5641173"/>
              <a:gd name="connsiteX159" fmla="*/ 5883936 w 11243827"/>
              <a:gd name="connsiteY159" fmla="*/ 5553807 h 5641173"/>
              <a:gd name="connsiteX160" fmla="*/ 5798331 w 11243827"/>
              <a:gd name="connsiteY160" fmla="*/ 5564248 h 5641173"/>
              <a:gd name="connsiteX161" fmla="*/ 5712738 w 11243827"/>
              <a:gd name="connsiteY161" fmla="*/ 5573120 h 5641173"/>
              <a:gd name="connsiteX162" fmla="*/ 5681342 w 11243827"/>
              <a:gd name="connsiteY162" fmla="*/ 5575621 h 5641173"/>
              <a:gd name="connsiteX163" fmla="*/ 5627167 w 11243827"/>
              <a:gd name="connsiteY163" fmla="*/ 5583215 h 5641173"/>
              <a:gd name="connsiteX164" fmla="*/ 5591414 w 11243827"/>
              <a:gd name="connsiteY164" fmla="*/ 5587695 h 5641173"/>
              <a:gd name="connsiteX165" fmla="*/ 5583028 w 11243827"/>
              <a:gd name="connsiteY165" fmla="*/ 5580877 h 5641173"/>
              <a:gd name="connsiteX166" fmla="*/ 5549426 w 11243827"/>
              <a:gd name="connsiteY166" fmla="*/ 5582858 h 5641173"/>
              <a:gd name="connsiteX167" fmla="*/ 5519999 w 11243827"/>
              <a:gd name="connsiteY167" fmla="*/ 5592246 h 5641173"/>
              <a:gd name="connsiteX168" fmla="*/ 5480028 w 11243827"/>
              <a:gd name="connsiteY168" fmla="*/ 5597282 h 5641173"/>
              <a:gd name="connsiteX169" fmla="*/ 5456175 w 11243827"/>
              <a:gd name="connsiteY169" fmla="*/ 5600371 h 5641173"/>
              <a:gd name="connsiteX170" fmla="*/ 5388463 w 11243827"/>
              <a:gd name="connsiteY170" fmla="*/ 5602638 h 5641173"/>
              <a:gd name="connsiteX171" fmla="*/ 5265898 w 11243827"/>
              <a:gd name="connsiteY171" fmla="*/ 5591830 h 5641173"/>
              <a:gd name="connsiteX172" fmla="*/ 5231231 w 11243827"/>
              <a:gd name="connsiteY172" fmla="*/ 5592790 h 5641173"/>
              <a:gd name="connsiteX173" fmla="*/ 5226996 w 11243827"/>
              <a:gd name="connsiteY173" fmla="*/ 5595040 h 5641173"/>
              <a:gd name="connsiteX174" fmla="*/ 5175988 w 11243827"/>
              <a:gd name="connsiteY174" fmla="*/ 5588131 h 5641173"/>
              <a:gd name="connsiteX175" fmla="*/ 5107470 w 11243827"/>
              <a:gd name="connsiteY175" fmla="*/ 5594771 h 5641173"/>
              <a:gd name="connsiteX176" fmla="*/ 5027868 w 11243827"/>
              <a:gd name="connsiteY176" fmla="*/ 5605624 h 5641173"/>
              <a:gd name="connsiteX177" fmla="*/ 5007324 w 11243827"/>
              <a:gd name="connsiteY177" fmla="*/ 5609209 h 5641173"/>
              <a:gd name="connsiteX178" fmla="*/ 4952559 w 11243827"/>
              <a:gd name="connsiteY178" fmla="*/ 5611402 h 5641173"/>
              <a:gd name="connsiteX179" fmla="*/ 4826081 w 11243827"/>
              <a:gd name="connsiteY179" fmla="*/ 5616191 h 5641173"/>
              <a:gd name="connsiteX180" fmla="*/ 4823501 w 11243827"/>
              <a:gd name="connsiteY180" fmla="*/ 5619174 h 5641173"/>
              <a:gd name="connsiteX181" fmla="*/ 4813093 w 11243827"/>
              <a:gd name="connsiteY181" fmla="*/ 5620026 h 5641173"/>
              <a:gd name="connsiteX182" fmla="*/ 4810563 w 11243827"/>
              <a:gd name="connsiteY182" fmla="*/ 5620787 h 5641173"/>
              <a:gd name="connsiteX183" fmla="*/ 4795818 w 11243827"/>
              <a:gd name="connsiteY183" fmla="*/ 5624618 h 5641173"/>
              <a:gd name="connsiteX184" fmla="*/ 4758404 w 11243827"/>
              <a:gd name="connsiteY184" fmla="*/ 5619510 h 5641173"/>
              <a:gd name="connsiteX185" fmla="*/ 4717254 w 11243827"/>
              <a:gd name="connsiteY185" fmla="*/ 5624155 h 5641173"/>
              <a:gd name="connsiteX186" fmla="*/ 4591958 w 11243827"/>
              <a:gd name="connsiteY186" fmla="*/ 5624710 h 5641173"/>
              <a:gd name="connsiteX187" fmla="*/ 4476215 w 11243827"/>
              <a:gd name="connsiteY187" fmla="*/ 5628210 h 5641173"/>
              <a:gd name="connsiteX188" fmla="*/ 4425193 w 11243827"/>
              <a:gd name="connsiteY188" fmla="*/ 5627414 h 5641173"/>
              <a:gd name="connsiteX189" fmla="*/ 4383866 w 11243827"/>
              <a:gd name="connsiteY189" fmla="*/ 5626546 h 5641173"/>
              <a:gd name="connsiteX190" fmla="*/ 4385596 w 11243827"/>
              <a:gd name="connsiteY190" fmla="*/ 5634646 h 5641173"/>
              <a:gd name="connsiteX191" fmla="*/ 4360864 w 11243827"/>
              <a:gd name="connsiteY191" fmla="*/ 5641173 h 5641173"/>
              <a:gd name="connsiteX192" fmla="*/ 4328321 w 11243827"/>
              <a:gd name="connsiteY192" fmla="*/ 5626332 h 5641173"/>
              <a:gd name="connsiteX193" fmla="*/ 4309842 w 11243827"/>
              <a:gd name="connsiteY193" fmla="*/ 5626471 h 5641173"/>
              <a:gd name="connsiteX194" fmla="*/ 4277424 w 11243827"/>
              <a:gd name="connsiteY194" fmla="*/ 5631598 h 5641173"/>
              <a:gd name="connsiteX195" fmla="*/ 4266627 w 11243827"/>
              <a:gd name="connsiteY195" fmla="*/ 5633969 h 5641173"/>
              <a:gd name="connsiteX196" fmla="*/ 4185525 w 11243827"/>
              <a:gd name="connsiteY196" fmla="*/ 5617508 h 5641173"/>
              <a:gd name="connsiteX197" fmla="*/ 4177617 w 11243827"/>
              <a:gd name="connsiteY197" fmla="*/ 5610903 h 5641173"/>
              <a:gd name="connsiteX198" fmla="*/ 4136948 w 11243827"/>
              <a:gd name="connsiteY198" fmla="*/ 5608031 h 5641173"/>
              <a:gd name="connsiteX199" fmla="*/ 4132323 w 11243827"/>
              <a:gd name="connsiteY199" fmla="*/ 5609784 h 5641173"/>
              <a:gd name="connsiteX200" fmla="*/ 4098620 w 11243827"/>
              <a:gd name="connsiteY200" fmla="*/ 5599672 h 5641173"/>
              <a:gd name="connsiteX201" fmla="*/ 3963475 w 11243827"/>
              <a:gd name="connsiteY201" fmla="*/ 5581841 h 5641173"/>
              <a:gd name="connsiteX202" fmla="*/ 3703613 w 11243827"/>
              <a:gd name="connsiteY202" fmla="*/ 5572482 h 5641173"/>
              <a:gd name="connsiteX203" fmla="*/ 3432987 w 11243827"/>
              <a:gd name="connsiteY203" fmla="*/ 5545768 h 5641173"/>
              <a:gd name="connsiteX204" fmla="*/ 3176381 w 11243827"/>
              <a:gd name="connsiteY204" fmla="*/ 5556110 h 5641173"/>
              <a:gd name="connsiteX205" fmla="*/ 2710156 w 11243827"/>
              <a:gd name="connsiteY205" fmla="*/ 5527517 h 5641173"/>
              <a:gd name="connsiteX206" fmla="*/ 2550206 w 11243827"/>
              <a:gd name="connsiteY206" fmla="*/ 5524958 h 5641173"/>
              <a:gd name="connsiteX207" fmla="*/ 2443041 w 11243827"/>
              <a:gd name="connsiteY207" fmla="*/ 5523990 h 5641173"/>
              <a:gd name="connsiteX208" fmla="*/ 2435613 w 11243827"/>
              <a:gd name="connsiteY208" fmla="*/ 5526704 h 5641173"/>
              <a:gd name="connsiteX209" fmla="*/ 2405682 w 11243827"/>
              <a:gd name="connsiteY209" fmla="*/ 5528307 h 5641173"/>
              <a:gd name="connsiteX210" fmla="*/ 2397487 w 11243827"/>
              <a:gd name="connsiteY210" fmla="*/ 5540337 h 5641173"/>
              <a:gd name="connsiteX211" fmla="*/ 2297454 w 11243827"/>
              <a:gd name="connsiteY211" fmla="*/ 5550765 h 5641173"/>
              <a:gd name="connsiteX212" fmla="*/ 2056700 w 11243827"/>
              <a:gd name="connsiteY212" fmla="*/ 5555489 h 5641173"/>
              <a:gd name="connsiteX213" fmla="*/ 1878530 w 11243827"/>
              <a:gd name="connsiteY213" fmla="*/ 5535330 h 5641173"/>
              <a:gd name="connsiteX214" fmla="*/ 1859292 w 11243827"/>
              <a:gd name="connsiteY214" fmla="*/ 5535461 h 5641173"/>
              <a:gd name="connsiteX215" fmla="*/ 1835626 w 11243827"/>
              <a:gd name="connsiteY215" fmla="*/ 5533793 h 5641173"/>
              <a:gd name="connsiteX216" fmla="*/ 1798939 w 11243827"/>
              <a:gd name="connsiteY216" fmla="*/ 5540285 h 5641173"/>
              <a:gd name="connsiteX217" fmla="*/ 1779046 w 11243827"/>
              <a:gd name="connsiteY217" fmla="*/ 5549949 h 5641173"/>
              <a:gd name="connsiteX218" fmla="*/ 1772421 w 11243827"/>
              <a:gd name="connsiteY218" fmla="*/ 5549018 h 5641173"/>
              <a:gd name="connsiteX219" fmla="*/ 1772052 w 11243827"/>
              <a:gd name="connsiteY219" fmla="*/ 5545689 h 5641173"/>
              <a:gd name="connsiteX220" fmla="*/ 1711543 w 11243827"/>
              <a:gd name="connsiteY220" fmla="*/ 5534558 h 5641173"/>
              <a:gd name="connsiteX221" fmla="*/ 1631462 w 11243827"/>
              <a:gd name="connsiteY221" fmla="*/ 5491807 h 5641173"/>
              <a:gd name="connsiteX222" fmla="*/ 1538763 w 11243827"/>
              <a:gd name="connsiteY222" fmla="*/ 5482781 h 5641173"/>
              <a:gd name="connsiteX223" fmla="*/ 1501533 w 11243827"/>
              <a:gd name="connsiteY223" fmla="*/ 5467817 h 5641173"/>
              <a:gd name="connsiteX224" fmla="*/ 1461266 w 11243827"/>
              <a:gd name="connsiteY224" fmla="*/ 5469343 h 5641173"/>
              <a:gd name="connsiteX225" fmla="*/ 1449415 w 11243827"/>
              <a:gd name="connsiteY225" fmla="*/ 5460467 h 5641173"/>
              <a:gd name="connsiteX226" fmla="*/ 1447454 w 11243827"/>
              <a:gd name="connsiteY226" fmla="*/ 5458776 h 5641173"/>
              <a:gd name="connsiteX227" fmla="*/ 1437814 w 11243827"/>
              <a:gd name="connsiteY227" fmla="*/ 5455515 h 5641173"/>
              <a:gd name="connsiteX228" fmla="*/ 1437334 w 11243827"/>
              <a:gd name="connsiteY228" fmla="*/ 5450209 h 5641173"/>
              <a:gd name="connsiteX229" fmla="*/ 1424429 w 11243827"/>
              <a:gd name="connsiteY229" fmla="*/ 5442157 h 5641173"/>
              <a:gd name="connsiteX230" fmla="*/ 1406063 w 11243827"/>
              <a:gd name="connsiteY230" fmla="*/ 5437380 h 5641173"/>
              <a:gd name="connsiteX231" fmla="*/ 1316379 w 11243827"/>
              <a:gd name="connsiteY231" fmla="*/ 5419601 h 5641173"/>
              <a:gd name="connsiteX232" fmla="*/ 1264090 w 11243827"/>
              <a:gd name="connsiteY232" fmla="*/ 5406153 h 5641173"/>
              <a:gd name="connsiteX233" fmla="*/ 1246374 w 11243827"/>
              <a:gd name="connsiteY233" fmla="*/ 5396631 h 5641173"/>
              <a:gd name="connsiteX234" fmla="*/ 1220190 w 11243827"/>
              <a:gd name="connsiteY234" fmla="*/ 5386301 h 5641173"/>
              <a:gd name="connsiteX235" fmla="*/ 1175643 w 11243827"/>
              <a:gd name="connsiteY235" fmla="*/ 5364651 h 5641173"/>
              <a:gd name="connsiteX236" fmla="*/ 1150342 w 11243827"/>
              <a:gd name="connsiteY236" fmla="*/ 5358447 h 5641173"/>
              <a:gd name="connsiteX237" fmla="*/ 1112024 w 11243827"/>
              <a:gd name="connsiteY237" fmla="*/ 5345786 h 5641173"/>
              <a:gd name="connsiteX238" fmla="*/ 1100870 w 11243827"/>
              <a:gd name="connsiteY238" fmla="*/ 5343651 h 5641173"/>
              <a:gd name="connsiteX239" fmla="*/ 1096383 w 11243827"/>
              <a:gd name="connsiteY239" fmla="*/ 5343015 h 5641173"/>
              <a:gd name="connsiteX240" fmla="*/ 1058039 w 11243827"/>
              <a:gd name="connsiteY240" fmla="*/ 5343504 h 5641173"/>
              <a:gd name="connsiteX241" fmla="*/ 1055426 w 11243827"/>
              <a:gd name="connsiteY241" fmla="*/ 5339088 h 5641173"/>
              <a:gd name="connsiteX242" fmla="*/ 1044738 w 11243827"/>
              <a:gd name="connsiteY242" fmla="*/ 5333063 h 5641173"/>
              <a:gd name="connsiteX243" fmla="*/ 1033909 w 11243827"/>
              <a:gd name="connsiteY243" fmla="*/ 5335680 h 5641173"/>
              <a:gd name="connsiteX244" fmla="*/ 1012649 w 11243827"/>
              <a:gd name="connsiteY244" fmla="*/ 5334541 h 5641173"/>
              <a:gd name="connsiteX245" fmla="*/ 1007115 w 11243827"/>
              <a:gd name="connsiteY245" fmla="*/ 5332775 h 5641173"/>
              <a:gd name="connsiteX246" fmla="*/ 987447 w 11243827"/>
              <a:gd name="connsiteY246" fmla="*/ 5346462 h 5641173"/>
              <a:gd name="connsiteX247" fmla="*/ 953418 w 11243827"/>
              <a:gd name="connsiteY247" fmla="*/ 5333901 h 5641173"/>
              <a:gd name="connsiteX248" fmla="*/ 916854 w 11243827"/>
              <a:gd name="connsiteY248" fmla="*/ 5329435 h 5641173"/>
              <a:gd name="connsiteX249" fmla="*/ 905651 w 11243827"/>
              <a:gd name="connsiteY249" fmla="*/ 5332114 h 5641173"/>
              <a:gd name="connsiteX250" fmla="*/ 838405 w 11243827"/>
              <a:gd name="connsiteY250" fmla="*/ 5339470 h 5641173"/>
              <a:gd name="connsiteX251" fmla="*/ 817627 w 11243827"/>
              <a:gd name="connsiteY251" fmla="*/ 5330580 h 5641173"/>
              <a:gd name="connsiteX252" fmla="*/ 801817 w 11243827"/>
              <a:gd name="connsiteY252" fmla="*/ 5325937 h 5641173"/>
              <a:gd name="connsiteX253" fmla="*/ 798857 w 11243827"/>
              <a:gd name="connsiteY253" fmla="*/ 5320979 h 5641173"/>
              <a:gd name="connsiteX254" fmla="*/ 788354 w 11243827"/>
              <a:gd name="connsiteY254" fmla="*/ 5320143 h 5641173"/>
              <a:gd name="connsiteX255" fmla="*/ 785726 w 11243827"/>
              <a:gd name="connsiteY255" fmla="*/ 5318989 h 5641173"/>
              <a:gd name="connsiteX256" fmla="*/ 770507 w 11243827"/>
              <a:gd name="connsiteY256" fmla="*/ 5313309 h 5641173"/>
              <a:gd name="connsiteX257" fmla="*/ 733810 w 11243827"/>
              <a:gd name="connsiteY257" fmla="*/ 5324286 h 5641173"/>
              <a:gd name="connsiteX258" fmla="*/ 692117 w 11243827"/>
              <a:gd name="connsiteY258" fmla="*/ 5318786 h 5641173"/>
              <a:gd name="connsiteX259" fmla="*/ 574943 w 11243827"/>
              <a:gd name="connsiteY259" fmla="*/ 5327578 h 5641173"/>
              <a:gd name="connsiteX260" fmla="*/ 441302 w 11243827"/>
              <a:gd name="connsiteY260" fmla="*/ 5307062 h 5641173"/>
              <a:gd name="connsiteX261" fmla="*/ 336819 w 11243827"/>
              <a:gd name="connsiteY261" fmla="*/ 5336690 h 5641173"/>
              <a:gd name="connsiteX262" fmla="*/ 270932 w 11243827"/>
              <a:gd name="connsiteY262" fmla="*/ 5345451 h 5641173"/>
              <a:gd name="connsiteX263" fmla="*/ 194189 w 11243827"/>
              <a:gd name="connsiteY263" fmla="*/ 5343588 h 5641173"/>
              <a:gd name="connsiteX264" fmla="*/ 192552 w 11243827"/>
              <a:gd name="connsiteY264" fmla="*/ 5342845 h 5641173"/>
              <a:gd name="connsiteX265" fmla="*/ 178320 w 11243827"/>
              <a:gd name="connsiteY265" fmla="*/ 5343766 h 5641173"/>
              <a:gd name="connsiteX266" fmla="*/ 175596 w 11243827"/>
              <a:gd name="connsiteY266" fmla="*/ 5346411 h 5641173"/>
              <a:gd name="connsiteX267" fmla="*/ 147287 w 11243827"/>
              <a:gd name="connsiteY267" fmla="*/ 5352625 h 5641173"/>
              <a:gd name="connsiteX268" fmla="*/ 114847 w 11243827"/>
              <a:gd name="connsiteY268" fmla="*/ 5355844 h 5641173"/>
              <a:gd name="connsiteX269" fmla="*/ 114306 w 11243827"/>
              <a:gd name="connsiteY269" fmla="*/ 5354983 h 5641173"/>
              <a:gd name="connsiteX270" fmla="*/ 89264 w 11243827"/>
              <a:gd name="connsiteY270" fmla="*/ 5348886 h 5641173"/>
              <a:gd name="connsiteX271" fmla="*/ 49794 w 11243827"/>
              <a:gd name="connsiteY271" fmla="*/ 5329950 h 5641173"/>
              <a:gd name="connsiteX272" fmla="*/ 19924 w 11243827"/>
              <a:gd name="connsiteY272" fmla="*/ 5334282 h 5641173"/>
              <a:gd name="connsiteX273" fmla="*/ 13819 w 11243827"/>
              <a:gd name="connsiteY273" fmla="*/ 5334653 h 5641173"/>
              <a:gd name="connsiteX274" fmla="*/ 13657 w 11243827"/>
              <a:gd name="connsiteY274" fmla="*/ 5334455 h 5641173"/>
              <a:gd name="connsiteX275" fmla="*/ 7139 w 11243827"/>
              <a:gd name="connsiteY275" fmla="*/ 5334438 h 5641173"/>
              <a:gd name="connsiteX276" fmla="*/ 2684 w 11243827"/>
              <a:gd name="connsiteY276" fmla="*/ 5335333 h 5641173"/>
              <a:gd name="connsiteX277" fmla="*/ 0 w 11243827"/>
              <a:gd name="connsiteY277" fmla="*/ 5335496 h 5641173"/>
              <a:gd name="connsiteX278" fmla="*/ 0 w 11243827"/>
              <a:gd name="connsiteY278" fmla="*/ 10592 h 5641173"/>
              <a:gd name="connsiteX279" fmla="*/ 11243827 w 11243827"/>
              <a:gd name="connsiteY279" fmla="*/ 0 h 5641173"/>
              <a:gd name="connsiteX0" fmla="*/ 11243827 w 11243827"/>
              <a:gd name="connsiteY0" fmla="*/ 0 h 5641173"/>
              <a:gd name="connsiteX1" fmla="*/ 11243827 w 11243827"/>
              <a:gd name="connsiteY1" fmla="*/ 1470035 h 5641173"/>
              <a:gd name="connsiteX2" fmla="*/ 11243827 w 11243827"/>
              <a:gd name="connsiteY2" fmla="*/ 5209610 h 5641173"/>
              <a:gd name="connsiteX3" fmla="*/ 11240675 w 11243827"/>
              <a:gd name="connsiteY3" fmla="*/ 5210442 h 5641173"/>
              <a:gd name="connsiteX4" fmla="*/ 11179959 w 11243827"/>
              <a:gd name="connsiteY4" fmla="*/ 5221199 h 5641173"/>
              <a:gd name="connsiteX5" fmla="*/ 11105493 w 11243827"/>
              <a:gd name="connsiteY5" fmla="*/ 5259905 h 5641173"/>
              <a:gd name="connsiteX6" fmla="*/ 11078640 w 11243827"/>
              <a:gd name="connsiteY6" fmla="*/ 5263531 h 5641173"/>
              <a:gd name="connsiteX7" fmla="*/ 11079616 w 11243827"/>
              <a:gd name="connsiteY7" fmla="*/ 5270380 h 5641173"/>
              <a:gd name="connsiteX8" fmla="*/ 11069641 w 11243827"/>
              <a:gd name="connsiteY8" fmla="*/ 5270884 h 5641173"/>
              <a:gd name="connsiteX9" fmla="*/ 11047377 w 11243827"/>
              <a:gd name="connsiteY9" fmla="*/ 5271051 h 5641173"/>
              <a:gd name="connsiteX10" fmla="*/ 10980705 w 11243827"/>
              <a:gd name="connsiteY10" fmla="*/ 5272951 h 5641173"/>
              <a:gd name="connsiteX11" fmla="*/ 10962514 w 11243827"/>
              <a:gd name="connsiteY11" fmla="*/ 5286084 h 5641173"/>
              <a:gd name="connsiteX12" fmla="*/ 10945307 w 11243827"/>
              <a:gd name="connsiteY12" fmla="*/ 5286290 h 5641173"/>
              <a:gd name="connsiteX13" fmla="*/ 10845516 w 11243827"/>
              <a:gd name="connsiteY13" fmla="*/ 5303894 h 5641173"/>
              <a:gd name="connsiteX14" fmla="*/ 10831795 w 11243827"/>
              <a:gd name="connsiteY14" fmla="*/ 5305210 h 5641173"/>
              <a:gd name="connsiteX15" fmla="*/ 10824365 w 11243827"/>
              <a:gd name="connsiteY15" fmla="*/ 5311111 h 5641173"/>
              <a:gd name="connsiteX16" fmla="*/ 10797756 w 11243827"/>
              <a:gd name="connsiteY16" fmla="*/ 5312285 h 5641173"/>
              <a:gd name="connsiteX17" fmla="*/ 10796525 w 11243827"/>
              <a:gd name="connsiteY17" fmla="*/ 5315645 h 5641173"/>
              <a:gd name="connsiteX18" fmla="*/ 10709063 w 11243827"/>
              <a:gd name="connsiteY18" fmla="*/ 5344492 h 5641173"/>
              <a:gd name="connsiteX19" fmla="*/ 10694078 w 11243827"/>
              <a:gd name="connsiteY19" fmla="*/ 5349258 h 5641173"/>
              <a:gd name="connsiteX20" fmla="*/ 10681131 w 11243827"/>
              <a:gd name="connsiteY20" fmla="*/ 5347812 h 5641173"/>
              <a:gd name="connsiteX21" fmla="*/ 10609448 w 11243827"/>
              <a:gd name="connsiteY21" fmla="*/ 5351931 h 5641173"/>
              <a:gd name="connsiteX22" fmla="*/ 10592397 w 11243827"/>
              <a:gd name="connsiteY22" fmla="*/ 5349402 h 5641173"/>
              <a:gd name="connsiteX23" fmla="*/ 10585227 w 11243827"/>
              <a:gd name="connsiteY23" fmla="*/ 5344063 h 5641173"/>
              <a:gd name="connsiteX24" fmla="*/ 10557472 w 11243827"/>
              <a:gd name="connsiteY24" fmla="*/ 5354151 h 5641173"/>
              <a:gd name="connsiteX25" fmla="*/ 10514646 w 11243827"/>
              <a:gd name="connsiteY25" fmla="*/ 5361064 h 5641173"/>
              <a:gd name="connsiteX26" fmla="*/ 10494292 w 11243827"/>
              <a:gd name="connsiteY26" fmla="*/ 5366054 h 5641173"/>
              <a:gd name="connsiteX27" fmla="*/ 10477869 w 11243827"/>
              <a:gd name="connsiteY27" fmla="*/ 5363025 h 5641173"/>
              <a:gd name="connsiteX28" fmla="*/ 10384411 w 11243827"/>
              <a:gd name="connsiteY28" fmla="*/ 5362257 h 5641173"/>
              <a:gd name="connsiteX29" fmla="*/ 10362921 w 11243827"/>
              <a:gd name="connsiteY29" fmla="*/ 5357444 h 5641173"/>
              <a:gd name="connsiteX30" fmla="*/ 10352736 w 11243827"/>
              <a:gd name="connsiteY30" fmla="*/ 5347851 h 5641173"/>
              <a:gd name="connsiteX31" fmla="*/ 10344754 w 11243827"/>
              <a:gd name="connsiteY31" fmla="*/ 5351272 h 5641173"/>
              <a:gd name="connsiteX32" fmla="*/ 10288226 w 11243827"/>
              <a:gd name="connsiteY32" fmla="*/ 5351613 h 5641173"/>
              <a:gd name="connsiteX33" fmla="*/ 10251350 w 11243827"/>
              <a:gd name="connsiteY33" fmla="*/ 5352711 h 5641173"/>
              <a:gd name="connsiteX34" fmla="*/ 10249108 w 11243827"/>
              <a:gd name="connsiteY34" fmla="*/ 5365881 h 5641173"/>
              <a:gd name="connsiteX35" fmla="*/ 10216272 w 11243827"/>
              <a:gd name="connsiteY35" fmla="*/ 5370573 h 5641173"/>
              <a:gd name="connsiteX36" fmla="*/ 10181278 w 11243827"/>
              <a:gd name="connsiteY36" fmla="*/ 5362119 h 5641173"/>
              <a:gd name="connsiteX37" fmla="*/ 10140033 w 11243827"/>
              <a:gd name="connsiteY37" fmla="*/ 5363304 h 5641173"/>
              <a:gd name="connsiteX38" fmla="*/ 10115353 w 11243827"/>
              <a:gd name="connsiteY38" fmla="*/ 5363869 h 5641173"/>
              <a:gd name="connsiteX39" fmla="*/ 10050578 w 11243827"/>
              <a:gd name="connsiteY39" fmla="*/ 5376153 h 5641173"/>
              <a:gd name="connsiteX40" fmla="*/ 9945478 w 11243827"/>
              <a:gd name="connsiteY40" fmla="*/ 5422859 h 5641173"/>
              <a:gd name="connsiteX41" fmla="*/ 9912481 w 11243827"/>
              <a:gd name="connsiteY41" fmla="*/ 5429477 h 5641173"/>
              <a:gd name="connsiteX42" fmla="*/ 9906713 w 11243827"/>
              <a:gd name="connsiteY42" fmla="*/ 5426784 h 5641173"/>
              <a:gd name="connsiteX43" fmla="*/ 9742436 w 11243827"/>
              <a:gd name="connsiteY43" fmla="*/ 5454834 h 5641173"/>
              <a:gd name="connsiteX44" fmla="*/ 9713044 w 11243827"/>
              <a:gd name="connsiteY44" fmla="*/ 5456476 h 5641173"/>
              <a:gd name="connsiteX45" fmla="*/ 9691033 w 11243827"/>
              <a:gd name="connsiteY45" fmla="*/ 5455451 h 5641173"/>
              <a:gd name="connsiteX46" fmla="*/ 9638355 w 11243827"/>
              <a:gd name="connsiteY46" fmla="*/ 5464794 h 5641173"/>
              <a:gd name="connsiteX47" fmla="*/ 9552434 w 11243827"/>
              <a:gd name="connsiteY47" fmla="*/ 5485280 h 5641173"/>
              <a:gd name="connsiteX48" fmla="*/ 9533883 w 11243827"/>
              <a:gd name="connsiteY48" fmla="*/ 5488516 h 5641173"/>
              <a:gd name="connsiteX49" fmla="*/ 9516916 w 11243827"/>
              <a:gd name="connsiteY49" fmla="*/ 5486828 h 5641173"/>
              <a:gd name="connsiteX50" fmla="*/ 9512093 w 11243827"/>
              <a:gd name="connsiteY50" fmla="*/ 5482541 h 5641173"/>
              <a:gd name="connsiteX51" fmla="*/ 9501725 w 11243827"/>
              <a:gd name="connsiteY51" fmla="*/ 5483603 h 5641173"/>
              <a:gd name="connsiteX52" fmla="*/ 9498754 w 11243827"/>
              <a:gd name="connsiteY52" fmla="*/ 5482951 h 5641173"/>
              <a:gd name="connsiteX53" fmla="*/ 9481932 w 11243827"/>
              <a:gd name="connsiteY53" fmla="*/ 5480151 h 5641173"/>
              <a:gd name="connsiteX54" fmla="*/ 9451321 w 11243827"/>
              <a:gd name="connsiteY54" fmla="*/ 5497375 h 5641173"/>
              <a:gd name="connsiteX55" fmla="*/ 9409298 w 11243827"/>
              <a:gd name="connsiteY55" fmla="*/ 5499478 h 5641173"/>
              <a:gd name="connsiteX56" fmla="*/ 9303056 w 11243827"/>
              <a:gd name="connsiteY56" fmla="*/ 5519093 h 5641173"/>
              <a:gd name="connsiteX57" fmla="*/ 9229078 w 11243827"/>
              <a:gd name="connsiteY57" fmla="*/ 5524154 h 5641173"/>
              <a:gd name="connsiteX58" fmla="*/ 9165105 w 11243827"/>
              <a:gd name="connsiteY58" fmla="*/ 5532892 h 5641173"/>
              <a:gd name="connsiteX59" fmla="*/ 9077301 w 11243827"/>
              <a:gd name="connsiteY59" fmla="*/ 5580356 h 5641173"/>
              <a:gd name="connsiteX60" fmla="*/ 8960065 w 11243827"/>
              <a:gd name="connsiteY60" fmla="*/ 5597982 h 5641173"/>
              <a:gd name="connsiteX61" fmla="*/ 8953536 w 11243827"/>
              <a:gd name="connsiteY61" fmla="*/ 5606638 h 5641173"/>
              <a:gd name="connsiteX62" fmla="*/ 8943907 w 11243827"/>
              <a:gd name="connsiteY62" fmla="*/ 5612541 h 5641173"/>
              <a:gd name="connsiteX63" fmla="*/ 8942046 w 11243827"/>
              <a:gd name="connsiteY63" fmla="*/ 5612112 h 5641173"/>
              <a:gd name="connsiteX64" fmla="*/ 8928824 w 11243827"/>
              <a:gd name="connsiteY64" fmla="*/ 5615549 h 5641173"/>
              <a:gd name="connsiteX65" fmla="*/ 8927294 w 11243827"/>
              <a:gd name="connsiteY65" fmla="*/ 5618607 h 5641173"/>
              <a:gd name="connsiteX66" fmla="*/ 8918651 w 11243827"/>
              <a:gd name="connsiteY66" fmla="*/ 5621688 h 5641173"/>
              <a:gd name="connsiteX67" fmla="*/ 8902772 w 11243827"/>
              <a:gd name="connsiteY67" fmla="*/ 5629703 h 5641173"/>
              <a:gd name="connsiteX68" fmla="*/ 8898724 w 11243827"/>
              <a:gd name="connsiteY68" fmla="*/ 5629379 h 5641173"/>
              <a:gd name="connsiteX69" fmla="*/ 8873099 w 11243827"/>
              <a:gd name="connsiteY69" fmla="*/ 5638628 h 5641173"/>
              <a:gd name="connsiteX70" fmla="*/ 8872234 w 11243827"/>
              <a:gd name="connsiteY70" fmla="*/ 5637889 h 5641173"/>
              <a:gd name="connsiteX71" fmla="*/ 8862777 w 11243827"/>
              <a:gd name="connsiteY71" fmla="*/ 5636711 h 5641173"/>
              <a:gd name="connsiteX72" fmla="*/ 8845869 w 11243827"/>
              <a:gd name="connsiteY72" fmla="*/ 5636436 h 5641173"/>
              <a:gd name="connsiteX73" fmla="*/ 8800548 w 11243827"/>
              <a:gd name="connsiteY73" fmla="*/ 5625084 h 5641173"/>
              <a:gd name="connsiteX74" fmla="*/ 8773774 w 11243827"/>
              <a:gd name="connsiteY74" fmla="*/ 5634630 h 5641173"/>
              <a:gd name="connsiteX75" fmla="*/ 8698255 w 11243827"/>
              <a:gd name="connsiteY75" fmla="*/ 5636083 h 5641173"/>
              <a:gd name="connsiteX76" fmla="*/ 8619167 w 11243827"/>
              <a:gd name="connsiteY76" fmla="*/ 5619130 h 5641173"/>
              <a:gd name="connsiteX77" fmla="*/ 8539822 w 11243827"/>
              <a:gd name="connsiteY77" fmla="*/ 5616905 h 5641173"/>
              <a:gd name="connsiteX78" fmla="*/ 8511094 w 11243827"/>
              <a:gd name="connsiteY78" fmla="*/ 5617360 h 5641173"/>
              <a:gd name="connsiteX79" fmla="*/ 8459886 w 11243827"/>
              <a:gd name="connsiteY79" fmla="*/ 5612612 h 5641173"/>
              <a:gd name="connsiteX80" fmla="*/ 8436432 w 11243827"/>
              <a:gd name="connsiteY80" fmla="*/ 5606990 h 5641173"/>
              <a:gd name="connsiteX81" fmla="*/ 8435403 w 11243827"/>
              <a:gd name="connsiteY81" fmla="*/ 5607336 h 5641173"/>
              <a:gd name="connsiteX82" fmla="*/ 8433307 w 11243827"/>
              <a:gd name="connsiteY82" fmla="*/ 5604917 h 5641173"/>
              <a:gd name="connsiteX83" fmla="*/ 8428968 w 11243827"/>
              <a:gd name="connsiteY83" fmla="*/ 5603796 h 5641173"/>
              <a:gd name="connsiteX84" fmla="*/ 8417124 w 11243827"/>
              <a:gd name="connsiteY84" fmla="*/ 5604518 h 5641173"/>
              <a:gd name="connsiteX85" fmla="*/ 8412669 w 11243827"/>
              <a:gd name="connsiteY85" fmla="*/ 5605413 h 5641173"/>
              <a:gd name="connsiteX86" fmla="*/ 8406152 w 11243827"/>
              <a:gd name="connsiteY86" fmla="*/ 5605396 h 5641173"/>
              <a:gd name="connsiteX87" fmla="*/ 8405989 w 11243827"/>
              <a:gd name="connsiteY87" fmla="*/ 5605197 h 5641173"/>
              <a:gd name="connsiteX88" fmla="*/ 8399884 w 11243827"/>
              <a:gd name="connsiteY88" fmla="*/ 5605568 h 5641173"/>
              <a:gd name="connsiteX89" fmla="*/ 8370014 w 11243827"/>
              <a:gd name="connsiteY89" fmla="*/ 5609900 h 5641173"/>
              <a:gd name="connsiteX90" fmla="*/ 8330544 w 11243827"/>
              <a:gd name="connsiteY90" fmla="*/ 5590964 h 5641173"/>
              <a:gd name="connsiteX91" fmla="*/ 8314221 w 11243827"/>
              <a:gd name="connsiteY91" fmla="*/ 5587682 h 5641173"/>
              <a:gd name="connsiteX92" fmla="*/ 8305502 w 11243827"/>
              <a:gd name="connsiteY92" fmla="*/ 5584868 h 5641173"/>
              <a:gd name="connsiteX93" fmla="*/ 8304962 w 11243827"/>
              <a:gd name="connsiteY93" fmla="*/ 5584007 h 5641173"/>
              <a:gd name="connsiteX94" fmla="*/ 8276324 w 11243827"/>
              <a:gd name="connsiteY94" fmla="*/ 5588260 h 5641173"/>
              <a:gd name="connsiteX95" fmla="*/ 8272522 w 11243827"/>
              <a:gd name="connsiteY95" fmla="*/ 5587226 h 5641173"/>
              <a:gd name="connsiteX96" fmla="*/ 8253857 w 11243827"/>
              <a:gd name="connsiteY96" fmla="*/ 5592043 h 5641173"/>
              <a:gd name="connsiteX97" fmla="*/ 8244212 w 11243827"/>
              <a:gd name="connsiteY97" fmla="*/ 5593439 h 5641173"/>
              <a:gd name="connsiteX98" fmla="*/ 8241488 w 11243827"/>
              <a:gd name="connsiteY98" fmla="*/ 5596085 h 5641173"/>
              <a:gd name="connsiteX99" fmla="*/ 8227256 w 11243827"/>
              <a:gd name="connsiteY99" fmla="*/ 5597005 h 5641173"/>
              <a:gd name="connsiteX100" fmla="*/ 8225619 w 11243827"/>
              <a:gd name="connsiteY100" fmla="*/ 5596262 h 5641173"/>
              <a:gd name="connsiteX101" fmla="*/ 8213882 w 11243827"/>
              <a:gd name="connsiteY101" fmla="*/ 5600179 h 5641173"/>
              <a:gd name="connsiteX102" fmla="*/ 8204045 w 11243827"/>
              <a:gd name="connsiteY102" fmla="*/ 5607275 h 5641173"/>
              <a:gd name="connsiteX103" fmla="*/ 8082989 w 11243827"/>
              <a:gd name="connsiteY103" fmla="*/ 5603160 h 5641173"/>
              <a:gd name="connsiteX104" fmla="*/ 7976942 w 11243827"/>
              <a:gd name="connsiteY104" fmla="*/ 5598455 h 5641173"/>
              <a:gd name="connsiteX105" fmla="*/ 7950121 w 11243827"/>
              <a:gd name="connsiteY105" fmla="*/ 5590893 h 5641173"/>
              <a:gd name="connsiteX106" fmla="*/ 7727691 w 11243827"/>
              <a:gd name="connsiteY106" fmla="*/ 5621064 h 5641173"/>
              <a:gd name="connsiteX107" fmla="*/ 7685998 w 11243827"/>
              <a:gd name="connsiteY107" fmla="*/ 5615564 h 5641173"/>
              <a:gd name="connsiteX108" fmla="*/ 7649302 w 11243827"/>
              <a:gd name="connsiteY108" fmla="*/ 5626541 h 5641173"/>
              <a:gd name="connsiteX109" fmla="*/ 7634083 w 11243827"/>
              <a:gd name="connsiteY109" fmla="*/ 5620862 h 5641173"/>
              <a:gd name="connsiteX110" fmla="*/ 7631455 w 11243827"/>
              <a:gd name="connsiteY110" fmla="*/ 5619708 h 5641173"/>
              <a:gd name="connsiteX111" fmla="*/ 7620952 w 11243827"/>
              <a:gd name="connsiteY111" fmla="*/ 5618872 h 5641173"/>
              <a:gd name="connsiteX112" fmla="*/ 7617992 w 11243827"/>
              <a:gd name="connsiteY112" fmla="*/ 5613914 h 5641173"/>
              <a:gd name="connsiteX113" fmla="*/ 7602182 w 11243827"/>
              <a:gd name="connsiteY113" fmla="*/ 5609271 h 5641173"/>
              <a:gd name="connsiteX114" fmla="*/ 7582847 w 11243827"/>
              <a:gd name="connsiteY114" fmla="*/ 5609047 h 5641173"/>
              <a:gd name="connsiteX115" fmla="*/ 7514158 w 11243827"/>
              <a:gd name="connsiteY115" fmla="*/ 5607737 h 5641173"/>
              <a:gd name="connsiteX116" fmla="*/ 7502955 w 11243827"/>
              <a:gd name="connsiteY116" fmla="*/ 5610415 h 5641173"/>
              <a:gd name="connsiteX117" fmla="*/ 7466391 w 11243827"/>
              <a:gd name="connsiteY117" fmla="*/ 5605949 h 5641173"/>
              <a:gd name="connsiteX118" fmla="*/ 7433806 w 11243827"/>
              <a:gd name="connsiteY118" fmla="*/ 5604945 h 5641173"/>
              <a:gd name="connsiteX119" fmla="*/ 7412693 w 11243827"/>
              <a:gd name="connsiteY119" fmla="*/ 5607075 h 5641173"/>
              <a:gd name="connsiteX120" fmla="*/ 7407159 w 11243827"/>
              <a:gd name="connsiteY120" fmla="*/ 5605310 h 5641173"/>
              <a:gd name="connsiteX121" fmla="*/ 7385900 w 11243827"/>
              <a:gd name="connsiteY121" fmla="*/ 5604171 h 5641173"/>
              <a:gd name="connsiteX122" fmla="*/ 7375071 w 11243827"/>
              <a:gd name="connsiteY122" fmla="*/ 5606788 h 5641173"/>
              <a:gd name="connsiteX123" fmla="*/ 7364382 w 11243827"/>
              <a:gd name="connsiteY123" fmla="*/ 5600762 h 5641173"/>
              <a:gd name="connsiteX124" fmla="*/ 7361770 w 11243827"/>
              <a:gd name="connsiteY124" fmla="*/ 5596347 h 5641173"/>
              <a:gd name="connsiteX125" fmla="*/ 7346641 w 11243827"/>
              <a:gd name="connsiteY125" fmla="*/ 5598329 h 5641173"/>
              <a:gd name="connsiteX126" fmla="*/ 7334238 w 11243827"/>
              <a:gd name="connsiteY126" fmla="*/ 5594014 h 5641173"/>
              <a:gd name="connsiteX127" fmla="*/ 7323426 w 11243827"/>
              <a:gd name="connsiteY127" fmla="*/ 5596835 h 5641173"/>
              <a:gd name="connsiteX128" fmla="*/ 7318938 w 11243827"/>
              <a:gd name="connsiteY128" fmla="*/ 5596200 h 5641173"/>
              <a:gd name="connsiteX129" fmla="*/ 7307784 w 11243827"/>
              <a:gd name="connsiteY129" fmla="*/ 5594065 h 5641173"/>
              <a:gd name="connsiteX130" fmla="*/ 7288540 w 11243827"/>
              <a:gd name="connsiteY130" fmla="*/ 5589320 h 5641173"/>
              <a:gd name="connsiteX131" fmla="*/ 7282537 w 11243827"/>
              <a:gd name="connsiteY131" fmla="*/ 5588660 h 5641173"/>
              <a:gd name="connsiteX132" fmla="*/ 7269466 w 11243827"/>
              <a:gd name="connsiteY132" fmla="*/ 5581404 h 5641173"/>
              <a:gd name="connsiteX133" fmla="*/ 7244165 w 11243827"/>
              <a:gd name="connsiteY133" fmla="*/ 5575200 h 5641173"/>
              <a:gd name="connsiteX134" fmla="*/ 7199619 w 11243827"/>
              <a:gd name="connsiteY134" fmla="*/ 5553550 h 5641173"/>
              <a:gd name="connsiteX135" fmla="*/ 7173434 w 11243827"/>
              <a:gd name="connsiteY135" fmla="*/ 5543219 h 5641173"/>
              <a:gd name="connsiteX136" fmla="*/ 7155718 w 11243827"/>
              <a:gd name="connsiteY136" fmla="*/ 5533697 h 5641173"/>
              <a:gd name="connsiteX137" fmla="*/ 7103430 w 11243827"/>
              <a:gd name="connsiteY137" fmla="*/ 5520249 h 5641173"/>
              <a:gd name="connsiteX138" fmla="*/ 7013746 w 11243827"/>
              <a:gd name="connsiteY138" fmla="*/ 5502470 h 5641173"/>
              <a:gd name="connsiteX139" fmla="*/ 6995379 w 11243827"/>
              <a:gd name="connsiteY139" fmla="*/ 5497693 h 5641173"/>
              <a:gd name="connsiteX140" fmla="*/ 6982475 w 11243827"/>
              <a:gd name="connsiteY140" fmla="*/ 5489641 h 5641173"/>
              <a:gd name="connsiteX141" fmla="*/ 6981994 w 11243827"/>
              <a:gd name="connsiteY141" fmla="*/ 5484335 h 5641173"/>
              <a:gd name="connsiteX142" fmla="*/ 6972355 w 11243827"/>
              <a:gd name="connsiteY142" fmla="*/ 5481074 h 5641173"/>
              <a:gd name="connsiteX143" fmla="*/ 6970394 w 11243827"/>
              <a:gd name="connsiteY143" fmla="*/ 5479383 h 5641173"/>
              <a:gd name="connsiteX144" fmla="*/ 6958543 w 11243827"/>
              <a:gd name="connsiteY144" fmla="*/ 5470507 h 5641173"/>
              <a:gd name="connsiteX145" fmla="*/ 6918276 w 11243827"/>
              <a:gd name="connsiteY145" fmla="*/ 5472034 h 5641173"/>
              <a:gd name="connsiteX146" fmla="*/ 6881046 w 11243827"/>
              <a:gd name="connsiteY146" fmla="*/ 5457070 h 5641173"/>
              <a:gd name="connsiteX147" fmla="*/ 6752164 w 11243827"/>
              <a:gd name="connsiteY147" fmla="*/ 5425021 h 5641173"/>
              <a:gd name="connsiteX148" fmla="*/ 6724964 w 11243827"/>
              <a:gd name="connsiteY148" fmla="*/ 5414071 h 5641173"/>
              <a:gd name="connsiteX149" fmla="*/ 6683286 w 11243827"/>
              <a:gd name="connsiteY149" fmla="*/ 5432830 h 5641173"/>
              <a:gd name="connsiteX150" fmla="*/ 6644277 w 11243827"/>
              <a:gd name="connsiteY150" fmla="*/ 5429684 h 5641173"/>
              <a:gd name="connsiteX151" fmla="*/ 6532914 w 11243827"/>
              <a:gd name="connsiteY151" fmla="*/ 5431205 h 5641173"/>
              <a:gd name="connsiteX152" fmla="*/ 6307459 w 11243827"/>
              <a:gd name="connsiteY152" fmla="*/ 5467087 h 5641173"/>
              <a:gd name="connsiteX153" fmla="*/ 6196243 w 11243827"/>
              <a:gd name="connsiteY153" fmla="*/ 5515042 h 5641173"/>
              <a:gd name="connsiteX154" fmla="*/ 6099124 w 11243827"/>
              <a:gd name="connsiteY154" fmla="*/ 5516848 h 5641173"/>
              <a:gd name="connsiteX155" fmla="*/ 6016077 w 11243827"/>
              <a:gd name="connsiteY155" fmla="*/ 5528642 h 5641173"/>
              <a:gd name="connsiteX156" fmla="*/ 6004389 w 11243827"/>
              <a:gd name="connsiteY156" fmla="*/ 5531206 h 5641173"/>
              <a:gd name="connsiteX157" fmla="*/ 5933945 w 11243827"/>
              <a:gd name="connsiteY157" fmla="*/ 5538840 h 5641173"/>
              <a:gd name="connsiteX158" fmla="*/ 5883936 w 11243827"/>
              <a:gd name="connsiteY158" fmla="*/ 5553807 h 5641173"/>
              <a:gd name="connsiteX159" fmla="*/ 5798331 w 11243827"/>
              <a:gd name="connsiteY159" fmla="*/ 5564248 h 5641173"/>
              <a:gd name="connsiteX160" fmla="*/ 5712738 w 11243827"/>
              <a:gd name="connsiteY160" fmla="*/ 5573120 h 5641173"/>
              <a:gd name="connsiteX161" fmla="*/ 5681342 w 11243827"/>
              <a:gd name="connsiteY161" fmla="*/ 5575621 h 5641173"/>
              <a:gd name="connsiteX162" fmla="*/ 5627167 w 11243827"/>
              <a:gd name="connsiteY162" fmla="*/ 5583215 h 5641173"/>
              <a:gd name="connsiteX163" fmla="*/ 5591414 w 11243827"/>
              <a:gd name="connsiteY163" fmla="*/ 5587695 h 5641173"/>
              <a:gd name="connsiteX164" fmla="*/ 5583028 w 11243827"/>
              <a:gd name="connsiteY164" fmla="*/ 5580877 h 5641173"/>
              <a:gd name="connsiteX165" fmla="*/ 5549426 w 11243827"/>
              <a:gd name="connsiteY165" fmla="*/ 5582858 h 5641173"/>
              <a:gd name="connsiteX166" fmla="*/ 5519999 w 11243827"/>
              <a:gd name="connsiteY166" fmla="*/ 5592246 h 5641173"/>
              <a:gd name="connsiteX167" fmla="*/ 5480028 w 11243827"/>
              <a:gd name="connsiteY167" fmla="*/ 5597282 h 5641173"/>
              <a:gd name="connsiteX168" fmla="*/ 5456175 w 11243827"/>
              <a:gd name="connsiteY168" fmla="*/ 5600371 h 5641173"/>
              <a:gd name="connsiteX169" fmla="*/ 5388463 w 11243827"/>
              <a:gd name="connsiteY169" fmla="*/ 5602638 h 5641173"/>
              <a:gd name="connsiteX170" fmla="*/ 5265898 w 11243827"/>
              <a:gd name="connsiteY170" fmla="*/ 5591830 h 5641173"/>
              <a:gd name="connsiteX171" fmla="*/ 5231231 w 11243827"/>
              <a:gd name="connsiteY171" fmla="*/ 5592790 h 5641173"/>
              <a:gd name="connsiteX172" fmla="*/ 5226996 w 11243827"/>
              <a:gd name="connsiteY172" fmla="*/ 5595040 h 5641173"/>
              <a:gd name="connsiteX173" fmla="*/ 5175988 w 11243827"/>
              <a:gd name="connsiteY173" fmla="*/ 5588131 h 5641173"/>
              <a:gd name="connsiteX174" fmla="*/ 5107470 w 11243827"/>
              <a:gd name="connsiteY174" fmla="*/ 5594771 h 5641173"/>
              <a:gd name="connsiteX175" fmla="*/ 5027868 w 11243827"/>
              <a:gd name="connsiteY175" fmla="*/ 5605624 h 5641173"/>
              <a:gd name="connsiteX176" fmla="*/ 5007324 w 11243827"/>
              <a:gd name="connsiteY176" fmla="*/ 5609209 h 5641173"/>
              <a:gd name="connsiteX177" fmla="*/ 4952559 w 11243827"/>
              <a:gd name="connsiteY177" fmla="*/ 5611402 h 5641173"/>
              <a:gd name="connsiteX178" fmla="*/ 4826081 w 11243827"/>
              <a:gd name="connsiteY178" fmla="*/ 5616191 h 5641173"/>
              <a:gd name="connsiteX179" fmla="*/ 4823501 w 11243827"/>
              <a:gd name="connsiteY179" fmla="*/ 5619174 h 5641173"/>
              <a:gd name="connsiteX180" fmla="*/ 4813093 w 11243827"/>
              <a:gd name="connsiteY180" fmla="*/ 5620026 h 5641173"/>
              <a:gd name="connsiteX181" fmla="*/ 4810563 w 11243827"/>
              <a:gd name="connsiteY181" fmla="*/ 5620787 h 5641173"/>
              <a:gd name="connsiteX182" fmla="*/ 4795818 w 11243827"/>
              <a:gd name="connsiteY182" fmla="*/ 5624618 h 5641173"/>
              <a:gd name="connsiteX183" fmla="*/ 4758404 w 11243827"/>
              <a:gd name="connsiteY183" fmla="*/ 5619510 h 5641173"/>
              <a:gd name="connsiteX184" fmla="*/ 4717254 w 11243827"/>
              <a:gd name="connsiteY184" fmla="*/ 5624155 h 5641173"/>
              <a:gd name="connsiteX185" fmla="*/ 4591958 w 11243827"/>
              <a:gd name="connsiteY185" fmla="*/ 5624710 h 5641173"/>
              <a:gd name="connsiteX186" fmla="*/ 4476215 w 11243827"/>
              <a:gd name="connsiteY186" fmla="*/ 5628210 h 5641173"/>
              <a:gd name="connsiteX187" fmla="*/ 4425193 w 11243827"/>
              <a:gd name="connsiteY187" fmla="*/ 5627414 h 5641173"/>
              <a:gd name="connsiteX188" fmla="*/ 4383866 w 11243827"/>
              <a:gd name="connsiteY188" fmla="*/ 5626546 h 5641173"/>
              <a:gd name="connsiteX189" fmla="*/ 4385596 w 11243827"/>
              <a:gd name="connsiteY189" fmla="*/ 5634646 h 5641173"/>
              <a:gd name="connsiteX190" fmla="*/ 4360864 w 11243827"/>
              <a:gd name="connsiteY190" fmla="*/ 5641173 h 5641173"/>
              <a:gd name="connsiteX191" fmla="*/ 4328321 w 11243827"/>
              <a:gd name="connsiteY191" fmla="*/ 5626332 h 5641173"/>
              <a:gd name="connsiteX192" fmla="*/ 4309842 w 11243827"/>
              <a:gd name="connsiteY192" fmla="*/ 5626471 h 5641173"/>
              <a:gd name="connsiteX193" fmla="*/ 4277424 w 11243827"/>
              <a:gd name="connsiteY193" fmla="*/ 5631598 h 5641173"/>
              <a:gd name="connsiteX194" fmla="*/ 4266627 w 11243827"/>
              <a:gd name="connsiteY194" fmla="*/ 5633969 h 5641173"/>
              <a:gd name="connsiteX195" fmla="*/ 4185525 w 11243827"/>
              <a:gd name="connsiteY195" fmla="*/ 5617508 h 5641173"/>
              <a:gd name="connsiteX196" fmla="*/ 4177617 w 11243827"/>
              <a:gd name="connsiteY196" fmla="*/ 5610903 h 5641173"/>
              <a:gd name="connsiteX197" fmla="*/ 4136948 w 11243827"/>
              <a:gd name="connsiteY197" fmla="*/ 5608031 h 5641173"/>
              <a:gd name="connsiteX198" fmla="*/ 4132323 w 11243827"/>
              <a:gd name="connsiteY198" fmla="*/ 5609784 h 5641173"/>
              <a:gd name="connsiteX199" fmla="*/ 4098620 w 11243827"/>
              <a:gd name="connsiteY199" fmla="*/ 5599672 h 5641173"/>
              <a:gd name="connsiteX200" fmla="*/ 3963475 w 11243827"/>
              <a:gd name="connsiteY200" fmla="*/ 5581841 h 5641173"/>
              <a:gd name="connsiteX201" fmla="*/ 3703613 w 11243827"/>
              <a:gd name="connsiteY201" fmla="*/ 5572482 h 5641173"/>
              <a:gd name="connsiteX202" fmla="*/ 3432987 w 11243827"/>
              <a:gd name="connsiteY202" fmla="*/ 5545768 h 5641173"/>
              <a:gd name="connsiteX203" fmla="*/ 3176381 w 11243827"/>
              <a:gd name="connsiteY203" fmla="*/ 5556110 h 5641173"/>
              <a:gd name="connsiteX204" fmla="*/ 2710156 w 11243827"/>
              <a:gd name="connsiteY204" fmla="*/ 5527517 h 5641173"/>
              <a:gd name="connsiteX205" fmla="*/ 2550206 w 11243827"/>
              <a:gd name="connsiteY205" fmla="*/ 5524958 h 5641173"/>
              <a:gd name="connsiteX206" fmla="*/ 2443041 w 11243827"/>
              <a:gd name="connsiteY206" fmla="*/ 5523990 h 5641173"/>
              <a:gd name="connsiteX207" fmla="*/ 2435613 w 11243827"/>
              <a:gd name="connsiteY207" fmla="*/ 5526704 h 5641173"/>
              <a:gd name="connsiteX208" fmla="*/ 2405682 w 11243827"/>
              <a:gd name="connsiteY208" fmla="*/ 5528307 h 5641173"/>
              <a:gd name="connsiteX209" fmla="*/ 2397487 w 11243827"/>
              <a:gd name="connsiteY209" fmla="*/ 5540337 h 5641173"/>
              <a:gd name="connsiteX210" fmla="*/ 2297454 w 11243827"/>
              <a:gd name="connsiteY210" fmla="*/ 5550765 h 5641173"/>
              <a:gd name="connsiteX211" fmla="*/ 2056700 w 11243827"/>
              <a:gd name="connsiteY211" fmla="*/ 5555489 h 5641173"/>
              <a:gd name="connsiteX212" fmla="*/ 1878530 w 11243827"/>
              <a:gd name="connsiteY212" fmla="*/ 5535330 h 5641173"/>
              <a:gd name="connsiteX213" fmla="*/ 1859292 w 11243827"/>
              <a:gd name="connsiteY213" fmla="*/ 5535461 h 5641173"/>
              <a:gd name="connsiteX214" fmla="*/ 1835626 w 11243827"/>
              <a:gd name="connsiteY214" fmla="*/ 5533793 h 5641173"/>
              <a:gd name="connsiteX215" fmla="*/ 1798939 w 11243827"/>
              <a:gd name="connsiteY215" fmla="*/ 5540285 h 5641173"/>
              <a:gd name="connsiteX216" fmla="*/ 1779046 w 11243827"/>
              <a:gd name="connsiteY216" fmla="*/ 5549949 h 5641173"/>
              <a:gd name="connsiteX217" fmla="*/ 1772421 w 11243827"/>
              <a:gd name="connsiteY217" fmla="*/ 5549018 h 5641173"/>
              <a:gd name="connsiteX218" fmla="*/ 1772052 w 11243827"/>
              <a:gd name="connsiteY218" fmla="*/ 5545689 h 5641173"/>
              <a:gd name="connsiteX219" fmla="*/ 1711543 w 11243827"/>
              <a:gd name="connsiteY219" fmla="*/ 5534558 h 5641173"/>
              <a:gd name="connsiteX220" fmla="*/ 1631462 w 11243827"/>
              <a:gd name="connsiteY220" fmla="*/ 5491807 h 5641173"/>
              <a:gd name="connsiteX221" fmla="*/ 1538763 w 11243827"/>
              <a:gd name="connsiteY221" fmla="*/ 5482781 h 5641173"/>
              <a:gd name="connsiteX222" fmla="*/ 1501533 w 11243827"/>
              <a:gd name="connsiteY222" fmla="*/ 5467817 h 5641173"/>
              <a:gd name="connsiteX223" fmla="*/ 1461266 w 11243827"/>
              <a:gd name="connsiteY223" fmla="*/ 5469343 h 5641173"/>
              <a:gd name="connsiteX224" fmla="*/ 1449415 w 11243827"/>
              <a:gd name="connsiteY224" fmla="*/ 5460467 h 5641173"/>
              <a:gd name="connsiteX225" fmla="*/ 1447454 w 11243827"/>
              <a:gd name="connsiteY225" fmla="*/ 5458776 h 5641173"/>
              <a:gd name="connsiteX226" fmla="*/ 1437814 w 11243827"/>
              <a:gd name="connsiteY226" fmla="*/ 5455515 h 5641173"/>
              <a:gd name="connsiteX227" fmla="*/ 1437334 w 11243827"/>
              <a:gd name="connsiteY227" fmla="*/ 5450209 h 5641173"/>
              <a:gd name="connsiteX228" fmla="*/ 1424429 w 11243827"/>
              <a:gd name="connsiteY228" fmla="*/ 5442157 h 5641173"/>
              <a:gd name="connsiteX229" fmla="*/ 1406063 w 11243827"/>
              <a:gd name="connsiteY229" fmla="*/ 5437380 h 5641173"/>
              <a:gd name="connsiteX230" fmla="*/ 1316379 w 11243827"/>
              <a:gd name="connsiteY230" fmla="*/ 5419601 h 5641173"/>
              <a:gd name="connsiteX231" fmla="*/ 1264090 w 11243827"/>
              <a:gd name="connsiteY231" fmla="*/ 5406153 h 5641173"/>
              <a:gd name="connsiteX232" fmla="*/ 1246374 w 11243827"/>
              <a:gd name="connsiteY232" fmla="*/ 5396631 h 5641173"/>
              <a:gd name="connsiteX233" fmla="*/ 1220190 w 11243827"/>
              <a:gd name="connsiteY233" fmla="*/ 5386301 h 5641173"/>
              <a:gd name="connsiteX234" fmla="*/ 1175643 w 11243827"/>
              <a:gd name="connsiteY234" fmla="*/ 5364651 h 5641173"/>
              <a:gd name="connsiteX235" fmla="*/ 1150342 w 11243827"/>
              <a:gd name="connsiteY235" fmla="*/ 5358447 h 5641173"/>
              <a:gd name="connsiteX236" fmla="*/ 1112024 w 11243827"/>
              <a:gd name="connsiteY236" fmla="*/ 5345786 h 5641173"/>
              <a:gd name="connsiteX237" fmla="*/ 1100870 w 11243827"/>
              <a:gd name="connsiteY237" fmla="*/ 5343651 h 5641173"/>
              <a:gd name="connsiteX238" fmla="*/ 1096383 w 11243827"/>
              <a:gd name="connsiteY238" fmla="*/ 5343015 h 5641173"/>
              <a:gd name="connsiteX239" fmla="*/ 1058039 w 11243827"/>
              <a:gd name="connsiteY239" fmla="*/ 5343504 h 5641173"/>
              <a:gd name="connsiteX240" fmla="*/ 1055426 w 11243827"/>
              <a:gd name="connsiteY240" fmla="*/ 5339088 h 5641173"/>
              <a:gd name="connsiteX241" fmla="*/ 1044738 w 11243827"/>
              <a:gd name="connsiteY241" fmla="*/ 5333063 h 5641173"/>
              <a:gd name="connsiteX242" fmla="*/ 1033909 w 11243827"/>
              <a:gd name="connsiteY242" fmla="*/ 5335680 h 5641173"/>
              <a:gd name="connsiteX243" fmla="*/ 1012649 w 11243827"/>
              <a:gd name="connsiteY243" fmla="*/ 5334541 h 5641173"/>
              <a:gd name="connsiteX244" fmla="*/ 1007115 w 11243827"/>
              <a:gd name="connsiteY244" fmla="*/ 5332775 h 5641173"/>
              <a:gd name="connsiteX245" fmla="*/ 987447 w 11243827"/>
              <a:gd name="connsiteY245" fmla="*/ 5346462 h 5641173"/>
              <a:gd name="connsiteX246" fmla="*/ 953418 w 11243827"/>
              <a:gd name="connsiteY246" fmla="*/ 5333901 h 5641173"/>
              <a:gd name="connsiteX247" fmla="*/ 916854 w 11243827"/>
              <a:gd name="connsiteY247" fmla="*/ 5329435 h 5641173"/>
              <a:gd name="connsiteX248" fmla="*/ 905651 w 11243827"/>
              <a:gd name="connsiteY248" fmla="*/ 5332114 h 5641173"/>
              <a:gd name="connsiteX249" fmla="*/ 838405 w 11243827"/>
              <a:gd name="connsiteY249" fmla="*/ 5339470 h 5641173"/>
              <a:gd name="connsiteX250" fmla="*/ 817627 w 11243827"/>
              <a:gd name="connsiteY250" fmla="*/ 5330580 h 5641173"/>
              <a:gd name="connsiteX251" fmla="*/ 801817 w 11243827"/>
              <a:gd name="connsiteY251" fmla="*/ 5325937 h 5641173"/>
              <a:gd name="connsiteX252" fmla="*/ 798857 w 11243827"/>
              <a:gd name="connsiteY252" fmla="*/ 5320979 h 5641173"/>
              <a:gd name="connsiteX253" fmla="*/ 788354 w 11243827"/>
              <a:gd name="connsiteY253" fmla="*/ 5320143 h 5641173"/>
              <a:gd name="connsiteX254" fmla="*/ 785726 w 11243827"/>
              <a:gd name="connsiteY254" fmla="*/ 5318989 h 5641173"/>
              <a:gd name="connsiteX255" fmla="*/ 770507 w 11243827"/>
              <a:gd name="connsiteY255" fmla="*/ 5313309 h 5641173"/>
              <a:gd name="connsiteX256" fmla="*/ 733810 w 11243827"/>
              <a:gd name="connsiteY256" fmla="*/ 5324286 h 5641173"/>
              <a:gd name="connsiteX257" fmla="*/ 692117 w 11243827"/>
              <a:gd name="connsiteY257" fmla="*/ 5318786 h 5641173"/>
              <a:gd name="connsiteX258" fmla="*/ 574943 w 11243827"/>
              <a:gd name="connsiteY258" fmla="*/ 5327578 h 5641173"/>
              <a:gd name="connsiteX259" fmla="*/ 441302 w 11243827"/>
              <a:gd name="connsiteY259" fmla="*/ 5307062 h 5641173"/>
              <a:gd name="connsiteX260" fmla="*/ 336819 w 11243827"/>
              <a:gd name="connsiteY260" fmla="*/ 5336690 h 5641173"/>
              <a:gd name="connsiteX261" fmla="*/ 270932 w 11243827"/>
              <a:gd name="connsiteY261" fmla="*/ 5345451 h 5641173"/>
              <a:gd name="connsiteX262" fmla="*/ 194189 w 11243827"/>
              <a:gd name="connsiteY262" fmla="*/ 5343588 h 5641173"/>
              <a:gd name="connsiteX263" fmla="*/ 192552 w 11243827"/>
              <a:gd name="connsiteY263" fmla="*/ 5342845 h 5641173"/>
              <a:gd name="connsiteX264" fmla="*/ 178320 w 11243827"/>
              <a:gd name="connsiteY264" fmla="*/ 5343766 h 5641173"/>
              <a:gd name="connsiteX265" fmla="*/ 175596 w 11243827"/>
              <a:gd name="connsiteY265" fmla="*/ 5346411 h 5641173"/>
              <a:gd name="connsiteX266" fmla="*/ 147287 w 11243827"/>
              <a:gd name="connsiteY266" fmla="*/ 5352625 h 5641173"/>
              <a:gd name="connsiteX267" fmla="*/ 114847 w 11243827"/>
              <a:gd name="connsiteY267" fmla="*/ 5355844 h 5641173"/>
              <a:gd name="connsiteX268" fmla="*/ 114306 w 11243827"/>
              <a:gd name="connsiteY268" fmla="*/ 5354983 h 5641173"/>
              <a:gd name="connsiteX269" fmla="*/ 89264 w 11243827"/>
              <a:gd name="connsiteY269" fmla="*/ 5348886 h 5641173"/>
              <a:gd name="connsiteX270" fmla="*/ 49794 w 11243827"/>
              <a:gd name="connsiteY270" fmla="*/ 5329950 h 5641173"/>
              <a:gd name="connsiteX271" fmla="*/ 19924 w 11243827"/>
              <a:gd name="connsiteY271" fmla="*/ 5334282 h 5641173"/>
              <a:gd name="connsiteX272" fmla="*/ 13819 w 11243827"/>
              <a:gd name="connsiteY272" fmla="*/ 5334653 h 5641173"/>
              <a:gd name="connsiteX273" fmla="*/ 13657 w 11243827"/>
              <a:gd name="connsiteY273" fmla="*/ 5334455 h 5641173"/>
              <a:gd name="connsiteX274" fmla="*/ 7139 w 11243827"/>
              <a:gd name="connsiteY274" fmla="*/ 5334438 h 5641173"/>
              <a:gd name="connsiteX275" fmla="*/ 2684 w 11243827"/>
              <a:gd name="connsiteY275" fmla="*/ 5335333 h 5641173"/>
              <a:gd name="connsiteX276" fmla="*/ 0 w 11243827"/>
              <a:gd name="connsiteY276" fmla="*/ 5335496 h 5641173"/>
              <a:gd name="connsiteX277" fmla="*/ 0 w 11243827"/>
              <a:gd name="connsiteY277" fmla="*/ 10592 h 5641173"/>
              <a:gd name="connsiteX278" fmla="*/ 11243827 w 11243827"/>
              <a:gd name="connsiteY278" fmla="*/ 0 h 5641173"/>
              <a:gd name="connsiteX0" fmla="*/ 11243827 w 11243827"/>
              <a:gd name="connsiteY0" fmla="*/ 0 h 5641173"/>
              <a:gd name="connsiteX1" fmla="*/ 11243827 w 11243827"/>
              <a:gd name="connsiteY1" fmla="*/ 5209610 h 5641173"/>
              <a:gd name="connsiteX2" fmla="*/ 11240675 w 11243827"/>
              <a:gd name="connsiteY2" fmla="*/ 5210442 h 5641173"/>
              <a:gd name="connsiteX3" fmla="*/ 11179959 w 11243827"/>
              <a:gd name="connsiteY3" fmla="*/ 5221199 h 5641173"/>
              <a:gd name="connsiteX4" fmla="*/ 11105493 w 11243827"/>
              <a:gd name="connsiteY4" fmla="*/ 5259905 h 5641173"/>
              <a:gd name="connsiteX5" fmla="*/ 11078640 w 11243827"/>
              <a:gd name="connsiteY5" fmla="*/ 5263531 h 5641173"/>
              <a:gd name="connsiteX6" fmla="*/ 11079616 w 11243827"/>
              <a:gd name="connsiteY6" fmla="*/ 5270380 h 5641173"/>
              <a:gd name="connsiteX7" fmla="*/ 11069641 w 11243827"/>
              <a:gd name="connsiteY7" fmla="*/ 5270884 h 5641173"/>
              <a:gd name="connsiteX8" fmla="*/ 11047377 w 11243827"/>
              <a:gd name="connsiteY8" fmla="*/ 5271051 h 5641173"/>
              <a:gd name="connsiteX9" fmla="*/ 10980705 w 11243827"/>
              <a:gd name="connsiteY9" fmla="*/ 5272951 h 5641173"/>
              <a:gd name="connsiteX10" fmla="*/ 10962514 w 11243827"/>
              <a:gd name="connsiteY10" fmla="*/ 5286084 h 5641173"/>
              <a:gd name="connsiteX11" fmla="*/ 10945307 w 11243827"/>
              <a:gd name="connsiteY11" fmla="*/ 5286290 h 5641173"/>
              <a:gd name="connsiteX12" fmla="*/ 10845516 w 11243827"/>
              <a:gd name="connsiteY12" fmla="*/ 5303894 h 5641173"/>
              <a:gd name="connsiteX13" fmla="*/ 10831795 w 11243827"/>
              <a:gd name="connsiteY13" fmla="*/ 5305210 h 5641173"/>
              <a:gd name="connsiteX14" fmla="*/ 10824365 w 11243827"/>
              <a:gd name="connsiteY14" fmla="*/ 5311111 h 5641173"/>
              <a:gd name="connsiteX15" fmla="*/ 10797756 w 11243827"/>
              <a:gd name="connsiteY15" fmla="*/ 5312285 h 5641173"/>
              <a:gd name="connsiteX16" fmla="*/ 10796525 w 11243827"/>
              <a:gd name="connsiteY16" fmla="*/ 5315645 h 5641173"/>
              <a:gd name="connsiteX17" fmla="*/ 10709063 w 11243827"/>
              <a:gd name="connsiteY17" fmla="*/ 5344492 h 5641173"/>
              <a:gd name="connsiteX18" fmla="*/ 10694078 w 11243827"/>
              <a:gd name="connsiteY18" fmla="*/ 5349258 h 5641173"/>
              <a:gd name="connsiteX19" fmla="*/ 10681131 w 11243827"/>
              <a:gd name="connsiteY19" fmla="*/ 5347812 h 5641173"/>
              <a:gd name="connsiteX20" fmla="*/ 10609448 w 11243827"/>
              <a:gd name="connsiteY20" fmla="*/ 5351931 h 5641173"/>
              <a:gd name="connsiteX21" fmla="*/ 10592397 w 11243827"/>
              <a:gd name="connsiteY21" fmla="*/ 5349402 h 5641173"/>
              <a:gd name="connsiteX22" fmla="*/ 10585227 w 11243827"/>
              <a:gd name="connsiteY22" fmla="*/ 5344063 h 5641173"/>
              <a:gd name="connsiteX23" fmla="*/ 10557472 w 11243827"/>
              <a:gd name="connsiteY23" fmla="*/ 5354151 h 5641173"/>
              <a:gd name="connsiteX24" fmla="*/ 10514646 w 11243827"/>
              <a:gd name="connsiteY24" fmla="*/ 5361064 h 5641173"/>
              <a:gd name="connsiteX25" fmla="*/ 10494292 w 11243827"/>
              <a:gd name="connsiteY25" fmla="*/ 5366054 h 5641173"/>
              <a:gd name="connsiteX26" fmla="*/ 10477869 w 11243827"/>
              <a:gd name="connsiteY26" fmla="*/ 5363025 h 5641173"/>
              <a:gd name="connsiteX27" fmla="*/ 10384411 w 11243827"/>
              <a:gd name="connsiteY27" fmla="*/ 5362257 h 5641173"/>
              <a:gd name="connsiteX28" fmla="*/ 10362921 w 11243827"/>
              <a:gd name="connsiteY28" fmla="*/ 5357444 h 5641173"/>
              <a:gd name="connsiteX29" fmla="*/ 10352736 w 11243827"/>
              <a:gd name="connsiteY29" fmla="*/ 5347851 h 5641173"/>
              <a:gd name="connsiteX30" fmla="*/ 10344754 w 11243827"/>
              <a:gd name="connsiteY30" fmla="*/ 5351272 h 5641173"/>
              <a:gd name="connsiteX31" fmla="*/ 10288226 w 11243827"/>
              <a:gd name="connsiteY31" fmla="*/ 5351613 h 5641173"/>
              <a:gd name="connsiteX32" fmla="*/ 10251350 w 11243827"/>
              <a:gd name="connsiteY32" fmla="*/ 5352711 h 5641173"/>
              <a:gd name="connsiteX33" fmla="*/ 10249108 w 11243827"/>
              <a:gd name="connsiteY33" fmla="*/ 5365881 h 5641173"/>
              <a:gd name="connsiteX34" fmla="*/ 10216272 w 11243827"/>
              <a:gd name="connsiteY34" fmla="*/ 5370573 h 5641173"/>
              <a:gd name="connsiteX35" fmla="*/ 10181278 w 11243827"/>
              <a:gd name="connsiteY35" fmla="*/ 5362119 h 5641173"/>
              <a:gd name="connsiteX36" fmla="*/ 10140033 w 11243827"/>
              <a:gd name="connsiteY36" fmla="*/ 5363304 h 5641173"/>
              <a:gd name="connsiteX37" fmla="*/ 10115353 w 11243827"/>
              <a:gd name="connsiteY37" fmla="*/ 5363869 h 5641173"/>
              <a:gd name="connsiteX38" fmla="*/ 10050578 w 11243827"/>
              <a:gd name="connsiteY38" fmla="*/ 5376153 h 5641173"/>
              <a:gd name="connsiteX39" fmla="*/ 9945478 w 11243827"/>
              <a:gd name="connsiteY39" fmla="*/ 5422859 h 5641173"/>
              <a:gd name="connsiteX40" fmla="*/ 9912481 w 11243827"/>
              <a:gd name="connsiteY40" fmla="*/ 5429477 h 5641173"/>
              <a:gd name="connsiteX41" fmla="*/ 9906713 w 11243827"/>
              <a:gd name="connsiteY41" fmla="*/ 5426784 h 5641173"/>
              <a:gd name="connsiteX42" fmla="*/ 9742436 w 11243827"/>
              <a:gd name="connsiteY42" fmla="*/ 5454834 h 5641173"/>
              <a:gd name="connsiteX43" fmla="*/ 9713044 w 11243827"/>
              <a:gd name="connsiteY43" fmla="*/ 5456476 h 5641173"/>
              <a:gd name="connsiteX44" fmla="*/ 9691033 w 11243827"/>
              <a:gd name="connsiteY44" fmla="*/ 5455451 h 5641173"/>
              <a:gd name="connsiteX45" fmla="*/ 9638355 w 11243827"/>
              <a:gd name="connsiteY45" fmla="*/ 5464794 h 5641173"/>
              <a:gd name="connsiteX46" fmla="*/ 9552434 w 11243827"/>
              <a:gd name="connsiteY46" fmla="*/ 5485280 h 5641173"/>
              <a:gd name="connsiteX47" fmla="*/ 9533883 w 11243827"/>
              <a:gd name="connsiteY47" fmla="*/ 5488516 h 5641173"/>
              <a:gd name="connsiteX48" fmla="*/ 9516916 w 11243827"/>
              <a:gd name="connsiteY48" fmla="*/ 5486828 h 5641173"/>
              <a:gd name="connsiteX49" fmla="*/ 9512093 w 11243827"/>
              <a:gd name="connsiteY49" fmla="*/ 5482541 h 5641173"/>
              <a:gd name="connsiteX50" fmla="*/ 9501725 w 11243827"/>
              <a:gd name="connsiteY50" fmla="*/ 5483603 h 5641173"/>
              <a:gd name="connsiteX51" fmla="*/ 9498754 w 11243827"/>
              <a:gd name="connsiteY51" fmla="*/ 5482951 h 5641173"/>
              <a:gd name="connsiteX52" fmla="*/ 9481932 w 11243827"/>
              <a:gd name="connsiteY52" fmla="*/ 5480151 h 5641173"/>
              <a:gd name="connsiteX53" fmla="*/ 9451321 w 11243827"/>
              <a:gd name="connsiteY53" fmla="*/ 5497375 h 5641173"/>
              <a:gd name="connsiteX54" fmla="*/ 9409298 w 11243827"/>
              <a:gd name="connsiteY54" fmla="*/ 5499478 h 5641173"/>
              <a:gd name="connsiteX55" fmla="*/ 9303056 w 11243827"/>
              <a:gd name="connsiteY55" fmla="*/ 5519093 h 5641173"/>
              <a:gd name="connsiteX56" fmla="*/ 9229078 w 11243827"/>
              <a:gd name="connsiteY56" fmla="*/ 5524154 h 5641173"/>
              <a:gd name="connsiteX57" fmla="*/ 9165105 w 11243827"/>
              <a:gd name="connsiteY57" fmla="*/ 5532892 h 5641173"/>
              <a:gd name="connsiteX58" fmla="*/ 9077301 w 11243827"/>
              <a:gd name="connsiteY58" fmla="*/ 5580356 h 5641173"/>
              <a:gd name="connsiteX59" fmla="*/ 8960065 w 11243827"/>
              <a:gd name="connsiteY59" fmla="*/ 5597982 h 5641173"/>
              <a:gd name="connsiteX60" fmla="*/ 8953536 w 11243827"/>
              <a:gd name="connsiteY60" fmla="*/ 5606638 h 5641173"/>
              <a:gd name="connsiteX61" fmla="*/ 8943907 w 11243827"/>
              <a:gd name="connsiteY61" fmla="*/ 5612541 h 5641173"/>
              <a:gd name="connsiteX62" fmla="*/ 8942046 w 11243827"/>
              <a:gd name="connsiteY62" fmla="*/ 5612112 h 5641173"/>
              <a:gd name="connsiteX63" fmla="*/ 8928824 w 11243827"/>
              <a:gd name="connsiteY63" fmla="*/ 5615549 h 5641173"/>
              <a:gd name="connsiteX64" fmla="*/ 8927294 w 11243827"/>
              <a:gd name="connsiteY64" fmla="*/ 5618607 h 5641173"/>
              <a:gd name="connsiteX65" fmla="*/ 8918651 w 11243827"/>
              <a:gd name="connsiteY65" fmla="*/ 5621688 h 5641173"/>
              <a:gd name="connsiteX66" fmla="*/ 8902772 w 11243827"/>
              <a:gd name="connsiteY66" fmla="*/ 5629703 h 5641173"/>
              <a:gd name="connsiteX67" fmla="*/ 8898724 w 11243827"/>
              <a:gd name="connsiteY67" fmla="*/ 5629379 h 5641173"/>
              <a:gd name="connsiteX68" fmla="*/ 8873099 w 11243827"/>
              <a:gd name="connsiteY68" fmla="*/ 5638628 h 5641173"/>
              <a:gd name="connsiteX69" fmla="*/ 8872234 w 11243827"/>
              <a:gd name="connsiteY69" fmla="*/ 5637889 h 5641173"/>
              <a:gd name="connsiteX70" fmla="*/ 8862777 w 11243827"/>
              <a:gd name="connsiteY70" fmla="*/ 5636711 h 5641173"/>
              <a:gd name="connsiteX71" fmla="*/ 8845869 w 11243827"/>
              <a:gd name="connsiteY71" fmla="*/ 5636436 h 5641173"/>
              <a:gd name="connsiteX72" fmla="*/ 8800548 w 11243827"/>
              <a:gd name="connsiteY72" fmla="*/ 5625084 h 5641173"/>
              <a:gd name="connsiteX73" fmla="*/ 8773774 w 11243827"/>
              <a:gd name="connsiteY73" fmla="*/ 5634630 h 5641173"/>
              <a:gd name="connsiteX74" fmla="*/ 8698255 w 11243827"/>
              <a:gd name="connsiteY74" fmla="*/ 5636083 h 5641173"/>
              <a:gd name="connsiteX75" fmla="*/ 8619167 w 11243827"/>
              <a:gd name="connsiteY75" fmla="*/ 5619130 h 5641173"/>
              <a:gd name="connsiteX76" fmla="*/ 8539822 w 11243827"/>
              <a:gd name="connsiteY76" fmla="*/ 5616905 h 5641173"/>
              <a:gd name="connsiteX77" fmla="*/ 8511094 w 11243827"/>
              <a:gd name="connsiteY77" fmla="*/ 5617360 h 5641173"/>
              <a:gd name="connsiteX78" fmla="*/ 8459886 w 11243827"/>
              <a:gd name="connsiteY78" fmla="*/ 5612612 h 5641173"/>
              <a:gd name="connsiteX79" fmla="*/ 8436432 w 11243827"/>
              <a:gd name="connsiteY79" fmla="*/ 5606990 h 5641173"/>
              <a:gd name="connsiteX80" fmla="*/ 8435403 w 11243827"/>
              <a:gd name="connsiteY80" fmla="*/ 5607336 h 5641173"/>
              <a:gd name="connsiteX81" fmla="*/ 8433307 w 11243827"/>
              <a:gd name="connsiteY81" fmla="*/ 5604917 h 5641173"/>
              <a:gd name="connsiteX82" fmla="*/ 8428968 w 11243827"/>
              <a:gd name="connsiteY82" fmla="*/ 5603796 h 5641173"/>
              <a:gd name="connsiteX83" fmla="*/ 8417124 w 11243827"/>
              <a:gd name="connsiteY83" fmla="*/ 5604518 h 5641173"/>
              <a:gd name="connsiteX84" fmla="*/ 8412669 w 11243827"/>
              <a:gd name="connsiteY84" fmla="*/ 5605413 h 5641173"/>
              <a:gd name="connsiteX85" fmla="*/ 8406152 w 11243827"/>
              <a:gd name="connsiteY85" fmla="*/ 5605396 h 5641173"/>
              <a:gd name="connsiteX86" fmla="*/ 8405989 w 11243827"/>
              <a:gd name="connsiteY86" fmla="*/ 5605197 h 5641173"/>
              <a:gd name="connsiteX87" fmla="*/ 8399884 w 11243827"/>
              <a:gd name="connsiteY87" fmla="*/ 5605568 h 5641173"/>
              <a:gd name="connsiteX88" fmla="*/ 8370014 w 11243827"/>
              <a:gd name="connsiteY88" fmla="*/ 5609900 h 5641173"/>
              <a:gd name="connsiteX89" fmla="*/ 8330544 w 11243827"/>
              <a:gd name="connsiteY89" fmla="*/ 5590964 h 5641173"/>
              <a:gd name="connsiteX90" fmla="*/ 8314221 w 11243827"/>
              <a:gd name="connsiteY90" fmla="*/ 5587682 h 5641173"/>
              <a:gd name="connsiteX91" fmla="*/ 8305502 w 11243827"/>
              <a:gd name="connsiteY91" fmla="*/ 5584868 h 5641173"/>
              <a:gd name="connsiteX92" fmla="*/ 8304962 w 11243827"/>
              <a:gd name="connsiteY92" fmla="*/ 5584007 h 5641173"/>
              <a:gd name="connsiteX93" fmla="*/ 8276324 w 11243827"/>
              <a:gd name="connsiteY93" fmla="*/ 5588260 h 5641173"/>
              <a:gd name="connsiteX94" fmla="*/ 8272522 w 11243827"/>
              <a:gd name="connsiteY94" fmla="*/ 5587226 h 5641173"/>
              <a:gd name="connsiteX95" fmla="*/ 8253857 w 11243827"/>
              <a:gd name="connsiteY95" fmla="*/ 5592043 h 5641173"/>
              <a:gd name="connsiteX96" fmla="*/ 8244212 w 11243827"/>
              <a:gd name="connsiteY96" fmla="*/ 5593439 h 5641173"/>
              <a:gd name="connsiteX97" fmla="*/ 8241488 w 11243827"/>
              <a:gd name="connsiteY97" fmla="*/ 5596085 h 5641173"/>
              <a:gd name="connsiteX98" fmla="*/ 8227256 w 11243827"/>
              <a:gd name="connsiteY98" fmla="*/ 5597005 h 5641173"/>
              <a:gd name="connsiteX99" fmla="*/ 8225619 w 11243827"/>
              <a:gd name="connsiteY99" fmla="*/ 5596262 h 5641173"/>
              <a:gd name="connsiteX100" fmla="*/ 8213882 w 11243827"/>
              <a:gd name="connsiteY100" fmla="*/ 5600179 h 5641173"/>
              <a:gd name="connsiteX101" fmla="*/ 8204045 w 11243827"/>
              <a:gd name="connsiteY101" fmla="*/ 5607275 h 5641173"/>
              <a:gd name="connsiteX102" fmla="*/ 8082989 w 11243827"/>
              <a:gd name="connsiteY102" fmla="*/ 5603160 h 5641173"/>
              <a:gd name="connsiteX103" fmla="*/ 7976942 w 11243827"/>
              <a:gd name="connsiteY103" fmla="*/ 5598455 h 5641173"/>
              <a:gd name="connsiteX104" fmla="*/ 7950121 w 11243827"/>
              <a:gd name="connsiteY104" fmla="*/ 5590893 h 5641173"/>
              <a:gd name="connsiteX105" fmla="*/ 7727691 w 11243827"/>
              <a:gd name="connsiteY105" fmla="*/ 5621064 h 5641173"/>
              <a:gd name="connsiteX106" fmla="*/ 7685998 w 11243827"/>
              <a:gd name="connsiteY106" fmla="*/ 5615564 h 5641173"/>
              <a:gd name="connsiteX107" fmla="*/ 7649302 w 11243827"/>
              <a:gd name="connsiteY107" fmla="*/ 5626541 h 5641173"/>
              <a:gd name="connsiteX108" fmla="*/ 7634083 w 11243827"/>
              <a:gd name="connsiteY108" fmla="*/ 5620862 h 5641173"/>
              <a:gd name="connsiteX109" fmla="*/ 7631455 w 11243827"/>
              <a:gd name="connsiteY109" fmla="*/ 5619708 h 5641173"/>
              <a:gd name="connsiteX110" fmla="*/ 7620952 w 11243827"/>
              <a:gd name="connsiteY110" fmla="*/ 5618872 h 5641173"/>
              <a:gd name="connsiteX111" fmla="*/ 7617992 w 11243827"/>
              <a:gd name="connsiteY111" fmla="*/ 5613914 h 5641173"/>
              <a:gd name="connsiteX112" fmla="*/ 7602182 w 11243827"/>
              <a:gd name="connsiteY112" fmla="*/ 5609271 h 5641173"/>
              <a:gd name="connsiteX113" fmla="*/ 7582847 w 11243827"/>
              <a:gd name="connsiteY113" fmla="*/ 5609047 h 5641173"/>
              <a:gd name="connsiteX114" fmla="*/ 7514158 w 11243827"/>
              <a:gd name="connsiteY114" fmla="*/ 5607737 h 5641173"/>
              <a:gd name="connsiteX115" fmla="*/ 7502955 w 11243827"/>
              <a:gd name="connsiteY115" fmla="*/ 5610415 h 5641173"/>
              <a:gd name="connsiteX116" fmla="*/ 7466391 w 11243827"/>
              <a:gd name="connsiteY116" fmla="*/ 5605949 h 5641173"/>
              <a:gd name="connsiteX117" fmla="*/ 7433806 w 11243827"/>
              <a:gd name="connsiteY117" fmla="*/ 5604945 h 5641173"/>
              <a:gd name="connsiteX118" fmla="*/ 7412693 w 11243827"/>
              <a:gd name="connsiteY118" fmla="*/ 5607075 h 5641173"/>
              <a:gd name="connsiteX119" fmla="*/ 7407159 w 11243827"/>
              <a:gd name="connsiteY119" fmla="*/ 5605310 h 5641173"/>
              <a:gd name="connsiteX120" fmla="*/ 7385900 w 11243827"/>
              <a:gd name="connsiteY120" fmla="*/ 5604171 h 5641173"/>
              <a:gd name="connsiteX121" fmla="*/ 7375071 w 11243827"/>
              <a:gd name="connsiteY121" fmla="*/ 5606788 h 5641173"/>
              <a:gd name="connsiteX122" fmla="*/ 7364382 w 11243827"/>
              <a:gd name="connsiteY122" fmla="*/ 5600762 h 5641173"/>
              <a:gd name="connsiteX123" fmla="*/ 7361770 w 11243827"/>
              <a:gd name="connsiteY123" fmla="*/ 5596347 h 5641173"/>
              <a:gd name="connsiteX124" fmla="*/ 7346641 w 11243827"/>
              <a:gd name="connsiteY124" fmla="*/ 5598329 h 5641173"/>
              <a:gd name="connsiteX125" fmla="*/ 7334238 w 11243827"/>
              <a:gd name="connsiteY125" fmla="*/ 5594014 h 5641173"/>
              <a:gd name="connsiteX126" fmla="*/ 7323426 w 11243827"/>
              <a:gd name="connsiteY126" fmla="*/ 5596835 h 5641173"/>
              <a:gd name="connsiteX127" fmla="*/ 7318938 w 11243827"/>
              <a:gd name="connsiteY127" fmla="*/ 5596200 h 5641173"/>
              <a:gd name="connsiteX128" fmla="*/ 7307784 w 11243827"/>
              <a:gd name="connsiteY128" fmla="*/ 5594065 h 5641173"/>
              <a:gd name="connsiteX129" fmla="*/ 7288540 w 11243827"/>
              <a:gd name="connsiteY129" fmla="*/ 5589320 h 5641173"/>
              <a:gd name="connsiteX130" fmla="*/ 7282537 w 11243827"/>
              <a:gd name="connsiteY130" fmla="*/ 5588660 h 5641173"/>
              <a:gd name="connsiteX131" fmla="*/ 7269466 w 11243827"/>
              <a:gd name="connsiteY131" fmla="*/ 5581404 h 5641173"/>
              <a:gd name="connsiteX132" fmla="*/ 7244165 w 11243827"/>
              <a:gd name="connsiteY132" fmla="*/ 5575200 h 5641173"/>
              <a:gd name="connsiteX133" fmla="*/ 7199619 w 11243827"/>
              <a:gd name="connsiteY133" fmla="*/ 5553550 h 5641173"/>
              <a:gd name="connsiteX134" fmla="*/ 7173434 w 11243827"/>
              <a:gd name="connsiteY134" fmla="*/ 5543219 h 5641173"/>
              <a:gd name="connsiteX135" fmla="*/ 7155718 w 11243827"/>
              <a:gd name="connsiteY135" fmla="*/ 5533697 h 5641173"/>
              <a:gd name="connsiteX136" fmla="*/ 7103430 w 11243827"/>
              <a:gd name="connsiteY136" fmla="*/ 5520249 h 5641173"/>
              <a:gd name="connsiteX137" fmla="*/ 7013746 w 11243827"/>
              <a:gd name="connsiteY137" fmla="*/ 5502470 h 5641173"/>
              <a:gd name="connsiteX138" fmla="*/ 6995379 w 11243827"/>
              <a:gd name="connsiteY138" fmla="*/ 5497693 h 5641173"/>
              <a:gd name="connsiteX139" fmla="*/ 6982475 w 11243827"/>
              <a:gd name="connsiteY139" fmla="*/ 5489641 h 5641173"/>
              <a:gd name="connsiteX140" fmla="*/ 6981994 w 11243827"/>
              <a:gd name="connsiteY140" fmla="*/ 5484335 h 5641173"/>
              <a:gd name="connsiteX141" fmla="*/ 6972355 w 11243827"/>
              <a:gd name="connsiteY141" fmla="*/ 5481074 h 5641173"/>
              <a:gd name="connsiteX142" fmla="*/ 6970394 w 11243827"/>
              <a:gd name="connsiteY142" fmla="*/ 5479383 h 5641173"/>
              <a:gd name="connsiteX143" fmla="*/ 6958543 w 11243827"/>
              <a:gd name="connsiteY143" fmla="*/ 5470507 h 5641173"/>
              <a:gd name="connsiteX144" fmla="*/ 6918276 w 11243827"/>
              <a:gd name="connsiteY144" fmla="*/ 5472034 h 5641173"/>
              <a:gd name="connsiteX145" fmla="*/ 6881046 w 11243827"/>
              <a:gd name="connsiteY145" fmla="*/ 5457070 h 5641173"/>
              <a:gd name="connsiteX146" fmla="*/ 6752164 w 11243827"/>
              <a:gd name="connsiteY146" fmla="*/ 5425021 h 5641173"/>
              <a:gd name="connsiteX147" fmla="*/ 6724964 w 11243827"/>
              <a:gd name="connsiteY147" fmla="*/ 5414071 h 5641173"/>
              <a:gd name="connsiteX148" fmla="*/ 6683286 w 11243827"/>
              <a:gd name="connsiteY148" fmla="*/ 5432830 h 5641173"/>
              <a:gd name="connsiteX149" fmla="*/ 6644277 w 11243827"/>
              <a:gd name="connsiteY149" fmla="*/ 5429684 h 5641173"/>
              <a:gd name="connsiteX150" fmla="*/ 6532914 w 11243827"/>
              <a:gd name="connsiteY150" fmla="*/ 5431205 h 5641173"/>
              <a:gd name="connsiteX151" fmla="*/ 6307459 w 11243827"/>
              <a:gd name="connsiteY151" fmla="*/ 5467087 h 5641173"/>
              <a:gd name="connsiteX152" fmla="*/ 6196243 w 11243827"/>
              <a:gd name="connsiteY152" fmla="*/ 5515042 h 5641173"/>
              <a:gd name="connsiteX153" fmla="*/ 6099124 w 11243827"/>
              <a:gd name="connsiteY153" fmla="*/ 5516848 h 5641173"/>
              <a:gd name="connsiteX154" fmla="*/ 6016077 w 11243827"/>
              <a:gd name="connsiteY154" fmla="*/ 5528642 h 5641173"/>
              <a:gd name="connsiteX155" fmla="*/ 6004389 w 11243827"/>
              <a:gd name="connsiteY155" fmla="*/ 5531206 h 5641173"/>
              <a:gd name="connsiteX156" fmla="*/ 5933945 w 11243827"/>
              <a:gd name="connsiteY156" fmla="*/ 5538840 h 5641173"/>
              <a:gd name="connsiteX157" fmla="*/ 5883936 w 11243827"/>
              <a:gd name="connsiteY157" fmla="*/ 5553807 h 5641173"/>
              <a:gd name="connsiteX158" fmla="*/ 5798331 w 11243827"/>
              <a:gd name="connsiteY158" fmla="*/ 5564248 h 5641173"/>
              <a:gd name="connsiteX159" fmla="*/ 5712738 w 11243827"/>
              <a:gd name="connsiteY159" fmla="*/ 5573120 h 5641173"/>
              <a:gd name="connsiteX160" fmla="*/ 5681342 w 11243827"/>
              <a:gd name="connsiteY160" fmla="*/ 5575621 h 5641173"/>
              <a:gd name="connsiteX161" fmla="*/ 5627167 w 11243827"/>
              <a:gd name="connsiteY161" fmla="*/ 5583215 h 5641173"/>
              <a:gd name="connsiteX162" fmla="*/ 5591414 w 11243827"/>
              <a:gd name="connsiteY162" fmla="*/ 5587695 h 5641173"/>
              <a:gd name="connsiteX163" fmla="*/ 5583028 w 11243827"/>
              <a:gd name="connsiteY163" fmla="*/ 5580877 h 5641173"/>
              <a:gd name="connsiteX164" fmla="*/ 5549426 w 11243827"/>
              <a:gd name="connsiteY164" fmla="*/ 5582858 h 5641173"/>
              <a:gd name="connsiteX165" fmla="*/ 5519999 w 11243827"/>
              <a:gd name="connsiteY165" fmla="*/ 5592246 h 5641173"/>
              <a:gd name="connsiteX166" fmla="*/ 5480028 w 11243827"/>
              <a:gd name="connsiteY166" fmla="*/ 5597282 h 5641173"/>
              <a:gd name="connsiteX167" fmla="*/ 5456175 w 11243827"/>
              <a:gd name="connsiteY167" fmla="*/ 5600371 h 5641173"/>
              <a:gd name="connsiteX168" fmla="*/ 5388463 w 11243827"/>
              <a:gd name="connsiteY168" fmla="*/ 5602638 h 5641173"/>
              <a:gd name="connsiteX169" fmla="*/ 5265898 w 11243827"/>
              <a:gd name="connsiteY169" fmla="*/ 5591830 h 5641173"/>
              <a:gd name="connsiteX170" fmla="*/ 5231231 w 11243827"/>
              <a:gd name="connsiteY170" fmla="*/ 5592790 h 5641173"/>
              <a:gd name="connsiteX171" fmla="*/ 5226996 w 11243827"/>
              <a:gd name="connsiteY171" fmla="*/ 5595040 h 5641173"/>
              <a:gd name="connsiteX172" fmla="*/ 5175988 w 11243827"/>
              <a:gd name="connsiteY172" fmla="*/ 5588131 h 5641173"/>
              <a:gd name="connsiteX173" fmla="*/ 5107470 w 11243827"/>
              <a:gd name="connsiteY173" fmla="*/ 5594771 h 5641173"/>
              <a:gd name="connsiteX174" fmla="*/ 5027868 w 11243827"/>
              <a:gd name="connsiteY174" fmla="*/ 5605624 h 5641173"/>
              <a:gd name="connsiteX175" fmla="*/ 5007324 w 11243827"/>
              <a:gd name="connsiteY175" fmla="*/ 5609209 h 5641173"/>
              <a:gd name="connsiteX176" fmla="*/ 4952559 w 11243827"/>
              <a:gd name="connsiteY176" fmla="*/ 5611402 h 5641173"/>
              <a:gd name="connsiteX177" fmla="*/ 4826081 w 11243827"/>
              <a:gd name="connsiteY177" fmla="*/ 5616191 h 5641173"/>
              <a:gd name="connsiteX178" fmla="*/ 4823501 w 11243827"/>
              <a:gd name="connsiteY178" fmla="*/ 5619174 h 5641173"/>
              <a:gd name="connsiteX179" fmla="*/ 4813093 w 11243827"/>
              <a:gd name="connsiteY179" fmla="*/ 5620026 h 5641173"/>
              <a:gd name="connsiteX180" fmla="*/ 4810563 w 11243827"/>
              <a:gd name="connsiteY180" fmla="*/ 5620787 h 5641173"/>
              <a:gd name="connsiteX181" fmla="*/ 4795818 w 11243827"/>
              <a:gd name="connsiteY181" fmla="*/ 5624618 h 5641173"/>
              <a:gd name="connsiteX182" fmla="*/ 4758404 w 11243827"/>
              <a:gd name="connsiteY182" fmla="*/ 5619510 h 5641173"/>
              <a:gd name="connsiteX183" fmla="*/ 4717254 w 11243827"/>
              <a:gd name="connsiteY183" fmla="*/ 5624155 h 5641173"/>
              <a:gd name="connsiteX184" fmla="*/ 4591958 w 11243827"/>
              <a:gd name="connsiteY184" fmla="*/ 5624710 h 5641173"/>
              <a:gd name="connsiteX185" fmla="*/ 4476215 w 11243827"/>
              <a:gd name="connsiteY185" fmla="*/ 5628210 h 5641173"/>
              <a:gd name="connsiteX186" fmla="*/ 4425193 w 11243827"/>
              <a:gd name="connsiteY186" fmla="*/ 5627414 h 5641173"/>
              <a:gd name="connsiteX187" fmla="*/ 4383866 w 11243827"/>
              <a:gd name="connsiteY187" fmla="*/ 5626546 h 5641173"/>
              <a:gd name="connsiteX188" fmla="*/ 4385596 w 11243827"/>
              <a:gd name="connsiteY188" fmla="*/ 5634646 h 5641173"/>
              <a:gd name="connsiteX189" fmla="*/ 4360864 w 11243827"/>
              <a:gd name="connsiteY189" fmla="*/ 5641173 h 5641173"/>
              <a:gd name="connsiteX190" fmla="*/ 4328321 w 11243827"/>
              <a:gd name="connsiteY190" fmla="*/ 5626332 h 5641173"/>
              <a:gd name="connsiteX191" fmla="*/ 4309842 w 11243827"/>
              <a:gd name="connsiteY191" fmla="*/ 5626471 h 5641173"/>
              <a:gd name="connsiteX192" fmla="*/ 4277424 w 11243827"/>
              <a:gd name="connsiteY192" fmla="*/ 5631598 h 5641173"/>
              <a:gd name="connsiteX193" fmla="*/ 4266627 w 11243827"/>
              <a:gd name="connsiteY193" fmla="*/ 5633969 h 5641173"/>
              <a:gd name="connsiteX194" fmla="*/ 4185525 w 11243827"/>
              <a:gd name="connsiteY194" fmla="*/ 5617508 h 5641173"/>
              <a:gd name="connsiteX195" fmla="*/ 4177617 w 11243827"/>
              <a:gd name="connsiteY195" fmla="*/ 5610903 h 5641173"/>
              <a:gd name="connsiteX196" fmla="*/ 4136948 w 11243827"/>
              <a:gd name="connsiteY196" fmla="*/ 5608031 h 5641173"/>
              <a:gd name="connsiteX197" fmla="*/ 4132323 w 11243827"/>
              <a:gd name="connsiteY197" fmla="*/ 5609784 h 5641173"/>
              <a:gd name="connsiteX198" fmla="*/ 4098620 w 11243827"/>
              <a:gd name="connsiteY198" fmla="*/ 5599672 h 5641173"/>
              <a:gd name="connsiteX199" fmla="*/ 3963475 w 11243827"/>
              <a:gd name="connsiteY199" fmla="*/ 5581841 h 5641173"/>
              <a:gd name="connsiteX200" fmla="*/ 3703613 w 11243827"/>
              <a:gd name="connsiteY200" fmla="*/ 5572482 h 5641173"/>
              <a:gd name="connsiteX201" fmla="*/ 3432987 w 11243827"/>
              <a:gd name="connsiteY201" fmla="*/ 5545768 h 5641173"/>
              <a:gd name="connsiteX202" fmla="*/ 3176381 w 11243827"/>
              <a:gd name="connsiteY202" fmla="*/ 5556110 h 5641173"/>
              <a:gd name="connsiteX203" fmla="*/ 2710156 w 11243827"/>
              <a:gd name="connsiteY203" fmla="*/ 5527517 h 5641173"/>
              <a:gd name="connsiteX204" fmla="*/ 2550206 w 11243827"/>
              <a:gd name="connsiteY204" fmla="*/ 5524958 h 5641173"/>
              <a:gd name="connsiteX205" fmla="*/ 2443041 w 11243827"/>
              <a:gd name="connsiteY205" fmla="*/ 5523990 h 5641173"/>
              <a:gd name="connsiteX206" fmla="*/ 2435613 w 11243827"/>
              <a:gd name="connsiteY206" fmla="*/ 5526704 h 5641173"/>
              <a:gd name="connsiteX207" fmla="*/ 2405682 w 11243827"/>
              <a:gd name="connsiteY207" fmla="*/ 5528307 h 5641173"/>
              <a:gd name="connsiteX208" fmla="*/ 2397487 w 11243827"/>
              <a:gd name="connsiteY208" fmla="*/ 5540337 h 5641173"/>
              <a:gd name="connsiteX209" fmla="*/ 2297454 w 11243827"/>
              <a:gd name="connsiteY209" fmla="*/ 5550765 h 5641173"/>
              <a:gd name="connsiteX210" fmla="*/ 2056700 w 11243827"/>
              <a:gd name="connsiteY210" fmla="*/ 5555489 h 5641173"/>
              <a:gd name="connsiteX211" fmla="*/ 1878530 w 11243827"/>
              <a:gd name="connsiteY211" fmla="*/ 5535330 h 5641173"/>
              <a:gd name="connsiteX212" fmla="*/ 1859292 w 11243827"/>
              <a:gd name="connsiteY212" fmla="*/ 5535461 h 5641173"/>
              <a:gd name="connsiteX213" fmla="*/ 1835626 w 11243827"/>
              <a:gd name="connsiteY213" fmla="*/ 5533793 h 5641173"/>
              <a:gd name="connsiteX214" fmla="*/ 1798939 w 11243827"/>
              <a:gd name="connsiteY214" fmla="*/ 5540285 h 5641173"/>
              <a:gd name="connsiteX215" fmla="*/ 1779046 w 11243827"/>
              <a:gd name="connsiteY215" fmla="*/ 5549949 h 5641173"/>
              <a:gd name="connsiteX216" fmla="*/ 1772421 w 11243827"/>
              <a:gd name="connsiteY216" fmla="*/ 5549018 h 5641173"/>
              <a:gd name="connsiteX217" fmla="*/ 1772052 w 11243827"/>
              <a:gd name="connsiteY217" fmla="*/ 5545689 h 5641173"/>
              <a:gd name="connsiteX218" fmla="*/ 1711543 w 11243827"/>
              <a:gd name="connsiteY218" fmla="*/ 5534558 h 5641173"/>
              <a:gd name="connsiteX219" fmla="*/ 1631462 w 11243827"/>
              <a:gd name="connsiteY219" fmla="*/ 5491807 h 5641173"/>
              <a:gd name="connsiteX220" fmla="*/ 1538763 w 11243827"/>
              <a:gd name="connsiteY220" fmla="*/ 5482781 h 5641173"/>
              <a:gd name="connsiteX221" fmla="*/ 1501533 w 11243827"/>
              <a:gd name="connsiteY221" fmla="*/ 5467817 h 5641173"/>
              <a:gd name="connsiteX222" fmla="*/ 1461266 w 11243827"/>
              <a:gd name="connsiteY222" fmla="*/ 5469343 h 5641173"/>
              <a:gd name="connsiteX223" fmla="*/ 1449415 w 11243827"/>
              <a:gd name="connsiteY223" fmla="*/ 5460467 h 5641173"/>
              <a:gd name="connsiteX224" fmla="*/ 1447454 w 11243827"/>
              <a:gd name="connsiteY224" fmla="*/ 5458776 h 5641173"/>
              <a:gd name="connsiteX225" fmla="*/ 1437814 w 11243827"/>
              <a:gd name="connsiteY225" fmla="*/ 5455515 h 5641173"/>
              <a:gd name="connsiteX226" fmla="*/ 1437334 w 11243827"/>
              <a:gd name="connsiteY226" fmla="*/ 5450209 h 5641173"/>
              <a:gd name="connsiteX227" fmla="*/ 1424429 w 11243827"/>
              <a:gd name="connsiteY227" fmla="*/ 5442157 h 5641173"/>
              <a:gd name="connsiteX228" fmla="*/ 1406063 w 11243827"/>
              <a:gd name="connsiteY228" fmla="*/ 5437380 h 5641173"/>
              <a:gd name="connsiteX229" fmla="*/ 1316379 w 11243827"/>
              <a:gd name="connsiteY229" fmla="*/ 5419601 h 5641173"/>
              <a:gd name="connsiteX230" fmla="*/ 1264090 w 11243827"/>
              <a:gd name="connsiteY230" fmla="*/ 5406153 h 5641173"/>
              <a:gd name="connsiteX231" fmla="*/ 1246374 w 11243827"/>
              <a:gd name="connsiteY231" fmla="*/ 5396631 h 5641173"/>
              <a:gd name="connsiteX232" fmla="*/ 1220190 w 11243827"/>
              <a:gd name="connsiteY232" fmla="*/ 5386301 h 5641173"/>
              <a:gd name="connsiteX233" fmla="*/ 1175643 w 11243827"/>
              <a:gd name="connsiteY233" fmla="*/ 5364651 h 5641173"/>
              <a:gd name="connsiteX234" fmla="*/ 1150342 w 11243827"/>
              <a:gd name="connsiteY234" fmla="*/ 5358447 h 5641173"/>
              <a:gd name="connsiteX235" fmla="*/ 1112024 w 11243827"/>
              <a:gd name="connsiteY235" fmla="*/ 5345786 h 5641173"/>
              <a:gd name="connsiteX236" fmla="*/ 1100870 w 11243827"/>
              <a:gd name="connsiteY236" fmla="*/ 5343651 h 5641173"/>
              <a:gd name="connsiteX237" fmla="*/ 1096383 w 11243827"/>
              <a:gd name="connsiteY237" fmla="*/ 5343015 h 5641173"/>
              <a:gd name="connsiteX238" fmla="*/ 1058039 w 11243827"/>
              <a:gd name="connsiteY238" fmla="*/ 5343504 h 5641173"/>
              <a:gd name="connsiteX239" fmla="*/ 1055426 w 11243827"/>
              <a:gd name="connsiteY239" fmla="*/ 5339088 h 5641173"/>
              <a:gd name="connsiteX240" fmla="*/ 1044738 w 11243827"/>
              <a:gd name="connsiteY240" fmla="*/ 5333063 h 5641173"/>
              <a:gd name="connsiteX241" fmla="*/ 1033909 w 11243827"/>
              <a:gd name="connsiteY241" fmla="*/ 5335680 h 5641173"/>
              <a:gd name="connsiteX242" fmla="*/ 1012649 w 11243827"/>
              <a:gd name="connsiteY242" fmla="*/ 5334541 h 5641173"/>
              <a:gd name="connsiteX243" fmla="*/ 1007115 w 11243827"/>
              <a:gd name="connsiteY243" fmla="*/ 5332775 h 5641173"/>
              <a:gd name="connsiteX244" fmla="*/ 987447 w 11243827"/>
              <a:gd name="connsiteY244" fmla="*/ 5346462 h 5641173"/>
              <a:gd name="connsiteX245" fmla="*/ 953418 w 11243827"/>
              <a:gd name="connsiteY245" fmla="*/ 5333901 h 5641173"/>
              <a:gd name="connsiteX246" fmla="*/ 916854 w 11243827"/>
              <a:gd name="connsiteY246" fmla="*/ 5329435 h 5641173"/>
              <a:gd name="connsiteX247" fmla="*/ 905651 w 11243827"/>
              <a:gd name="connsiteY247" fmla="*/ 5332114 h 5641173"/>
              <a:gd name="connsiteX248" fmla="*/ 838405 w 11243827"/>
              <a:gd name="connsiteY248" fmla="*/ 5339470 h 5641173"/>
              <a:gd name="connsiteX249" fmla="*/ 817627 w 11243827"/>
              <a:gd name="connsiteY249" fmla="*/ 5330580 h 5641173"/>
              <a:gd name="connsiteX250" fmla="*/ 801817 w 11243827"/>
              <a:gd name="connsiteY250" fmla="*/ 5325937 h 5641173"/>
              <a:gd name="connsiteX251" fmla="*/ 798857 w 11243827"/>
              <a:gd name="connsiteY251" fmla="*/ 5320979 h 5641173"/>
              <a:gd name="connsiteX252" fmla="*/ 788354 w 11243827"/>
              <a:gd name="connsiteY252" fmla="*/ 5320143 h 5641173"/>
              <a:gd name="connsiteX253" fmla="*/ 785726 w 11243827"/>
              <a:gd name="connsiteY253" fmla="*/ 5318989 h 5641173"/>
              <a:gd name="connsiteX254" fmla="*/ 770507 w 11243827"/>
              <a:gd name="connsiteY254" fmla="*/ 5313309 h 5641173"/>
              <a:gd name="connsiteX255" fmla="*/ 733810 w 11243827"/>
              <a:gd name="connsiteY255" fmla="*/ 5324286 h 5641173"/>
              <a:gd name="connsiteX256" fmla="*/ 692117 w 11243827"/>
              <a:gd name="connsiteY256" fmla="*/ 5318786 h 5641173"/>
              <a:gd name="connsiteX257" fmla="*/ 574943 w 11243827"/>
              <a:gd name="connsiteY257" fmla="*/ 5327578 h 5641173"/>
              <a:gd name="connsiteX258" fmla="*/ 441302 w 11243827"/>
              <a:gd name="connsiteY258" fmla="*/ 5307062 h 5641173"/>
              <a:gd name="connsiteX259" fmla="*/ 336819 w 11243827"/>
              <a:gd name="connsiteY259" fmla="*/ 5336690 h 5641173"/>
              <a:gd name="connsiteX260" fmla="*/ 270932 w 11243827"/>
              <a:gd name="connsiteY260" fmla="*/ 5345451 h 5641173"/>
              <a:gd name="connsiteX261" fmla="*/ 194189 w 11243827"/>
              <a:gd name="connsiteY261" fmla="*/ 5343588 h 5641173"/>
              <a:gd name="connsiteX262" fmla="*/ 192552 w 11243827"/>
              <a:gd name="connsiteY262" fmla="*/ 5342845 h 5641173"/>
              <a:gd name="connsiteX263" fmla="*/ 178320 w 11243827"/>
              <a:gd name="connsiteY263" fmla="*/ 5343766 h 5641173"/>
              <a:gd name="connsiteX264" fmla="*/ 175596 w 11243827"/>
              <a:gd name="connsiteY264" fmla="*/ 5346411 h 5641173"/>
              <a:gd name="connsiteX265" fmla="*/ 147287 w 11243827"/>
              <a:gd name="connsiteY265" fmla="*/ 5352625 h 5641173"/>
              <a:gd name="connsiteX266" fmla="*/ 114847 w 11243827"/>
              <a:gd name="connsiteY266" fmla="*/ 5355844 h 5641173"/>
              <a:gd name="connsiteX267" fmla="*/ 114306 w 11243827"/>
              <a:gd name="connsiteY267" fmla="*/ 5354983 h 5641173"/>
              <a:gd name="connsiteX268" fmla="*/ 89264 w 11243827"/>
              <a:gd name="connsiteY268" fmla="*/ 5348886 h 5641173"/>
              <a:gd name="connsiteX269" fmla="*/ 49794 w 11243827"/>
              <a:gd name="connsiteY269" fmla="*/ 5329950 h 5641173"/>
              <a:gd name="connsiteX270" fmla="*/ 19924 w 11243827"/>
              <a:gd name="connsiteY270" fmla="*/ 5334282 h 5641173"/>
              <a:gd name="connsiteX271" fmla="*/ 13819 w 11243827"/>
              <a:gd name="connsiteY271" fmla="*/ 5334653 h 5641173"/>
              <a:gd name="connsiteX272" fmla="*/ 13657 w 11243827"/>
              <a:gd name="connsiteY272" fmla="*/ 5334455 h 5641173"/>
              <a:gd name="connsiteX273" fmla="*/ 7139 w 11243827"/>
              <a:gd name="connsiteY273" fmla="*/ 5334438 h 5641173"/>
              <a:gd name="connsiteX274" fmla="*/ 2684 w 11243827"/>
              <a:gd name="connsiteY274" fmla="*/ 5335333 h 5641173"/>
              <a:gd name="connsiteX275" fmla="*/ 0 w 11243827"/>
              <a:gd name="connsiteY275" fmla="*/ 5335496 h 5641173"/>
              <a:gd name="connsiteX276" fmla="*/ 0 w 11243827"/>
              <a:gd name="connsiteY276" fmla="*/ 10592 h 5641173"/>
              <a:gd name="connsiteX277" fmla="*/ 11243827 w 11243827"/>
              <a:gd name="connsiteY277" fmla="*/ 0 h 5641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Lst>
            <a:rect l="l" t="t" r="r" b="b"/>
            <a:pathLst>
              <a:path w="11243827" h="5641173">
                <a:moveTo>
                  <a:pt x="11243827" y="0"/>
                </a:moveTo>
                <a:lnTo>
                  <a:pt x="11243827" y="5209610"/>
                </a:lnTo>
                <a:lnTo>
                  <a:pt x="11240675" y="5210442"/>
                </a:lnTo>
                <a:cubicBezTo>
                  <a:pt x="11212687" y="5216721"/>
                  <a:pt x="11197241" y="5217028"/>
                  <a:pt x="11179959" y="5221199"/>
                </a:cubicBezTo>
                <a:cubicBezTo>
                  <a:pt x="11151979" y="5230882"/>
                  <a:pt x="11122378" y="5252850"/>
                  <a:pt x="11105493" y="5259905"/>
                </a:cubicBezTo>
                <a:lnTo>
                  <a:pt x="11078640" y="5263531"/>
                </a:lnTo>
                <a:lnTo>
                  <a:pt x="11079616" y="5270380"/>
                </a:lnTo>
                <a:lnTo>
                  <a:pt x="11069641" y="5270884"/>
                </a:lnTo>
                <a:lnTo>
                  <a:pt x="11047377" y="5271051"/>
                </a:lnTo>
                <a:cubicBezTo>
                  <a:pt x="11033483" y="5272087"/>
                  <a:pt x="10994850" y="5270445"/>
                  <a:pt x="10980705" y="5272951"/>
                </a:cubicBezTo>
                <a:cubicBezTo>
                  <a:pt x="10976625" y="5280257"/>
                  <a:pt x="10970327" y="5284239"/>
                  <a:pt x="10962514" y="5286084"/>
                </a:cubicBezTo>
                <a:lnTo>
                  <a:pt x="10945307" y="5286290"/>
                </a:lnTo>
                <a:lnTo>
                  <a:pt x="10845516" y="5303894"/>
                </a:lnTo>
                <a:lnTo>
                  <a:pt x="10831795" y="5305210"/>
                </a:lnTo>
                <a:lnTo>
                  <a:pt x="10824365" y="5311111"/>
                </a:lnTo>
                <a:cubicBezTo>
                  <a:pt x="10818692" y="5312290"/>
                  <a:pt x="10802397" y="5311529"/>
                  <a:pt x="10797756" y="5312285"/>
                </a:cubicBezTo>
                <a:lnTo>
                  <a:pt x="10796525" y="5315645"/>
                </a:lnTo>
                <a:cubicBezTo>
                  <a:pt x="10781742" y="5321013"/>
                  <a:pt x="10726138" y="5338890"/>
                  <a:pt x="10709063" y="5344492"/>
                </a:cubicBezTo>
                <a:cubicBezTo>
                  <a:pt x="10705652" y="5339328"/>
                  <a:pt x="10698014" y="5347484"/>
                  <a:pt x="10694078" y="5349258"/>
                </a:cubicBezTo>
                <a:cubicBezTo>
                  <a:pt x="10693469" y="5345779"/>
                  <a:pt x="10683941" y="5344718"/>
                  <a:pt x="10681131" y="5347812"/>
                </a:cubicBezTo>
                <a:cubicBezTo>
                  <a:pt x="10614153" y="5364782"/>
                  <a:pt x="10647679" y="5329716"/>
                  <a:pt x="10609448" y="5351931"/>
                </a:cubicBezTo>
                <a:cubicBezTo>
                  <a:pt x="10602685" y="5353403"/>
                  <a:pt x="10597204" y="5352000"/>
                  <a:pt x="10592397" y="5349402"/>
                </a:cubicBezTo>
                <a:lnTo>
                  <a:pt x="10585227" y="5344063"/>
                </a:lnTo>
                <a:lnTo>
                  <a:pt x="10557472" y="5354151"/>
                </a:lnTo>
                <a:cubicBezTo>
                  <a:pt x="10543800" y="5357667"/>
                  <a:pt x="10529411" y="5359999"/>
                  <a:pt x="10514646" y="5361064"/>
                </a:cubicBezTo>
                <a:cubicBezTo>
                  <a:pt x="10511333" y="5353956"/>
                  <a:pt x="10499744" y="5364054"/>
                  <a:pt x="10494292" y="5366054"/>
                </a:cubicBezTo>
                <a:cubicBezTo>
                  <a:pt x="10494236" y="5361412"/>
                  <a:pt x="10482156" y="5359187"/>
                  <a:pt x="10477869" y="5363025"/>
                </a:cubicBezTo>
                <a:cubicBezTo>
                  <a:pt x="10387782" y="5379617"/>
                  <a:pt x="10438473" y="5336257"/>
                  <a:pt x="10384411" y="5362257"/>
                </a:cubicBezTo>
                <a:cubicBezTo>
                  <a:pt x="10375368" y="5363613"/>
                  <a:pt x="10368582" y="5361287"/>
                  <a:pt x="10362921" y="5357444"/>
                </a:cubicBezTo>
                <a:lnTo>
                  <a:pt x="10352736" y="5347851"/>
                </a:lnTo>
                <a:lnTo>
                  <a:pt x="10344754" y="5351272"/>
                </a:lnTo>
                <a:cubicBezTo>
                  <a:pt x="10314632" y="5351540"/>
                  <a:pt x="10305751" y="5341709"/>
                  <a:pt x="10288226" y="5351613"/>
                </a:cubicBezTo>
                <a:cubicBezTo>
                  <a:pt x="10262327" y="5331026"/>
                  <a:pt x="10271048" y="5349560"/>
                  <a:pt x="10251350" y="5352711"/>
                </a:cubicBezTo>
                <a:cubicBezTo>
                  <a:pt x="10235810" y="5356816"/>
                  <a:pt x="10264339" y="5364714"/>
                  <a:pt x="10249108" y="5365881"/>
                </a:cubicBezTo>
                <a:cubicBezTo>
                  <a:pt x="10232632" y="5360566"/>
                  <a:pt x="10233406" y="5377073"/>
                  <a:pt x="10216272" y="5370573"/>
                </a:cubicBezTo>
                <a:cubicBezTo>
                  <a:pt x="10220434" y="5358137"/>
                  <a:pt x="10182459" y="5372984"/>
                  <a:pt x="10181278" y="5362119"/>
                </a:cubicBezTo>
                <a:cubicBezTo>
                  <a:pt x="10166724" y="5377655"/>
                  <a:pt x="10159412" y="5358516"/>
                  <a:pt x="10140033" y="5363304"/>
                </a:cubicBezTo>
                <a:cubicBezTo>
                  <a:pt x="10130907" y="5369181"/>
                  <a:pt x="10124323" y="5370190"/>
                  <a:pt x="10115353" y="5363869"/>
                </a:cubicBezTo>
                <a:cubicBezTo>
                  <a:pt x="10073314" y="5392482"/>
                  <a:pt x="10089920" y="5365150"/>
                  <a:pt x="10050578" y="5376153"/>
                </a:cubicBezTo>
                <a:cubicBezTo>
                  <a:pt x="10016683" y="5387725"/>
                  <a:pt x="9978260" y="5395233"/>
                  <a:pt x="9945478" y="5422859"/>
                </a:cubicBezTo>
                <a:cubicBezTo>
                  <a:pt x="9939461" y="5430686"/>
                  <a:pt x="9924686" y="5433649"/>
                  <a:pt x="9912481" y="5429477"/>
                </a:cubicBezTo>
                <a:cubicBezTo>
                  <a:pt x="9910384" y="5428759"/>
                  <a:pt x="9908438" y="5427851"/>
                  <a:pt x="9906713" y="5426784"/>
                </a:cubicBezTo>
                <a:cubicBezTo>
                  <a:pt x="9878372" y="5431011"/>
                  <a:pt x="9774714" y="5449885"/>
                  <a:pt x="9742436" y="5454834"/>
                </a:cubicBezTo>
                <a:cubicBezTo>
                  <a:pt x="9739822" y="5444779"/>
                  <a:pt x="9723500" y="5462923"/>
                  <a:pt x="9713044" y="5456476"/>
                </a:cubicBezTo>
                <a:cubicBezTo>
                  <a:pt x="9705555" y="5450821"/>
                  <a:pt x="9698855" y="5455006"/>
                  <a:pt x="9691033" y="5455451"/>
                </a:cubicBezTo>
                <a:cubicBezTo>
                  <a:pt x="9680728" y="5451004"/>
                  <a:pt x="9647117" y="5459035"/>
                  <a:pt x="9638355" y="5464794"/>
                </a:cubicBezTo>
                <a:cubicBezTo>
                  <a:pt x="9617415" y="5484808"/>
                  <a:pt x="9569832" y="5469945"/>
                  <a:pt x="9552434" y="5485280"/>
                </a:cubicBezTo>
                <a:cubicBezTo>
                  <a:pt x="9546122" y="5487529"/>
                  <a:pt x="9539945" y="5488440"/>
                  <a:pt x="9533883" y="5488516"/>
                </a:cubicBezTo>
                <a:lnTo>
                  <a:pt x="9516916" y="5486828"/>
                </a:lnTo>
                <a:lnTo>
                  <a:pt x="9512093" y="5482541"/>
                </a:lnTo>
                <a:lnTo>
                  <a:pt x="9501725" y="5483603"/>
                </a:lnTo>
                <a:lnTo>
                  <a:pt x="9498754" y="5482951"/>
                </a:lnTo>
                <a:cubicBezTo>
                  <a:pt x="9493078" y="5481686"/>
                  <a:pt x="9487476" y="5480586"/>
                  <a:pt x="9481932" y="5480151"/>
                </a:cubicBezTo>
                <a:cubicBezTo>
                  <a:pt x="9489223" y="5501646"/>
                  <a:pt x="9435971" y="5479991"/>
                  <a:pt x="9451321" y="5497375"/>
                </a:cubicBezTo>
                <a:cubicBezTo>
                  <a:pt x="9422124" y="5498722"/>
                  <a:pt x="9444395" y="5514914"/>
                  <a:pt x="9409298" y="5499478"/>
                </a:cubicBezTo>
                <a:cubicBezTo>
                  <a:pt x="9363968" y="5517055"/>
                  <a:pt x="9350073" y="5507226"/>
                  <a:pt x="9303056" y="5519093"/>
                </a:cubicBezTo>
                <a:cubicBezTo>
                  <a:pt x="9272929" y="5515489"/>
                  <a:pt x="9242312" y="5519100"/>
                  <a:pt x="9229078" y="5524154"/>
                </a:cubicBezTo>
                <a:cubicBezTo>
                  <a:pt x="9244549" y="5484199"/>
                  <a:pt x="9198133" y="5512463"/>
                  <a:pt x="9165105" y="5532892"/>
                </a:cubicBezTo>
                <a:cubicBezTo>
                  <a:pt x="9128348" y="5546691"/>
                  <a:pt x="9105217" y="5601124"/>
                  <a:pt x="9077301" y="5580356"/>
                </a:cubicBezTo>
                <a:cubicBezTo>
                  <a:pt x="9034770" y="5585424"/>
                  <a:pt x="9004654" y="5606346"/>
                  <a:pt x="8960065" y="5597982"/>
                </a:cubicBezTo>
                <a:cubicBezTo>
                  <a:pt x="8958681" y="5601368"/>
                  <a:pt x="8956414" y="5604204"/>
                  <a:pt x="8953536" y="5606638"/>
                </a:cubicBezTo>
                <a:lnTo>
                  <a:pt x="8943907" y="5612541"/>
                </a:lnTo>
                <a:lnTo>
                  <a:pt x="8942046" y="5612112"/>
                </a:lnTo>
                <a:cubicBezTo>
                  <a:pt x="8934733" y="5612036"/>
                  <a:pt x="8930989" y="5613463"/>
                  <a:pt x="8928824" y="5615549"/>
                </a:cubicBezTo>
                <a:lnTo>
                  <a:pt x="8927294" y="5618607"/>
                </a:lnTo>
                <a:lnTo>
                  <a:pt x="8918651" y="5621688"/>
                </a:lnTo>
                <a:lnTo>
                  <a:pt x="8902772" y="5629703"/>
                </a:lnTo>
                <a:lnTo>
                  <a:pt x="8898724" y="5629379"/>
                </a:lnTo>
                <a:lnTo>
                  <a:pt x="8873099" y="5638628"/>
                </a:lnTo>
                <a:lnTo>
                  <a:pt x="8872234" y="5637889"/>
                </a:lnTo>
                <a:cubicBezTo>
                  <a:pt x="8869712" y="5636443"/>
                  <a:pt x="8866744" y="5635774"/>
                  <a:pt x="8862777" y="5636711"/>
                </a:cubicBezTo>
                <a:cubicBezTo>
                  <a:pt x="8861373" y="5622581"/>
                  <a:pt x="8857449" y="5632426"/>
                  <a:pt x="8845869" y="5636436"/>
                </a:cubicBezTo>
                <a:cubicBezTo>
                  <a:pt x="8841103" y="5615386"/>
                  <a:pt x="8812729" y="5634444"/>
                  <a:pt x="8800548" y="5625084"/>
                </a:cubicBezTo>
                <a:cubicBezTo>
                  <a:pt x="8792146" y="5628504"/>
                  <a:pt x="8783174" y="5631737"/>
                  <a:pt x="8773774" y="5634630"/>
                </a:cubicBezTo>
                <a:lnTo>
                  <a:pt x="8698255" y="5636083"/>
                </a:lnTo>
                <a:lnTo>
                  <a:pt x="8619167" y="5619130"/>
                </a:lnTo>
                <a:cubicBezTo>
                  <a:pt x="8589913" y="5618762"/>
                  <a:pt x="8564581" y="5612466"/>
                  <a:pt x="8539822" y="5616905"/>
                </a:cubicBezTo>
                <a:cubicBezTo>
                  <a:pt x="8529764" y="5612008"/>
                  <a:pt x="8520285" y="5610031"/>
                  <a:pt x="8511094" y="5617360"/>
                </a:cubicBezTo>
                <a:cubicBezTo>
                  <a:pt x="8483794" y="5614914"/>
                  <a:pt x="8477184" y="5604447"/>
                  <a:pt x="8459886" y="5612612"/>
                </a:cubicBezTo>
                <a:cubicBezTo>
                  <a:pt x="8444548" y="5595681"/>
                  <a:pt x="8443640" y="5602142"/>
                  <a:pt x="8436432" y="5606990"/>
                </a:cubicBezTo>
                <a:lnTo>
                  <a:pt x="8435403" y="5607336"/>
                </a:lnTo>
                <a:lnTo>
                  <a:pt x="8433307" y="5604917"/>
                </a:lnTo>
                <a:lnTo>
                  <a:pt x="8428968" y="5603796"/>
                </a:lnTo>
                <a:lnTo>
                  <a:pt x="8417124" y="5604518"/>
                </a:lnTo>
                <a:lnTo>
                  <a:pt x="8412669" y="5605413"/>
                </a:lnTo>
                <a:cubicBezTo>
                  <a:pt x="8409601" y="5605797"/>
                  <a:pt x="8407563" y="5605754"/>
                  <a:pt x="8406152" y="5605396"/>
                </a:cubicBezTo>
                <a:lnTo>
                  <a:pt x="8405989" y="5605197"/>
                </a:lnTo>
                <a:lnTo>
                  <a:pt x="8399884" y="5605568"/>
                </a:lnTo>
                <a:cubicBezTo>
                  <a:pt x="8389582" y="5606652"/>
                  <a:pt x="8379557" y="5608135"/>
                  <a:pt x="8370014" y="5609900"/>
                </a:cubicBezTo>
                <a:cubicBezTo>
                  <a:pt x="8361945" y="5598787"/>
                  <a:pt x="8326685" y="5611914"/>
                  <a:pt x="8330544" y="5590964"/>
                </a:cubicBezTo>
                <a:cubicBezTo>
                  <a:pt x="8317672" y="5592723"/>
                  <a:pt x="8309886" y="5601422"/>
                  <a:pt x="8314221" y="5587682"/>
                </a:cubicBezTo>
                <a:cubicBezTo>
                  <a:pt x="8309983" y="5587866"/>
                  <a:pt x="8307372" y="5586698"/>
                  <a:pt x="8305502" y="5584868"/>
                </a:cubicBezTo>
                <a:lnTo>
                  <a:pt x="8304962" y="5584007"/>
                </a:lnTo>
                <a:lnTo>
                  <a:pt x="8276324" y="5588260"/>
                </a:lnTo>
                <a:lnTo>
                  <a:pt x="8272522" y="5587226"/>
                </a:lnTo>
                <a:lnTo>
                  <a:pt x="8253857" y="5592043"/>
                </a:lnTo>
                <a:lnTo>
                  <a:pt x="8244212" y="5593439"/>
                </a:lnTo>
                <a:lnTo>
                  <a:pt x="8241488" y="5596085"/>
                </a:lnTo>
                <a:cubicBezTo>
                  <a:pt x="8238546" y="5597691"/>
                  <a:pt x="8234330" y="5598384"/>
                  <a:pt x="8227256" y="5597005"/>
                </a:cubicBezTo>
                <a:lnTo>
                  <a:pt x="8225619" y="5596262"/>
                </a:lnTo>
                <a:lnTo>
                  <a:pt x="8213882" y="5600179"/>
                </a:lnTo>
                <a:cubicBezTo>
                  <a:pt x="8210102" y="5601988"/>
                  <a:pt x="8206755" y="5604291"/>
                  <a:pt x="8204045" y="5607275"/>
                </a:cubicBezTo>
                <a:cubicBezTo>
                  <a:pt x="8164079" y="5591326"/>
                  <a:pt x="8126369" y="5605919"/>
                  <a:pt x="8082989" y="5603160"/>
                </a:cubicBezTo>
                <a:cubicBezTo>
                  <a:pt x="8034449" y="5606898"/>
                  <a:pt x="8008954" y="5596936"/>
                  <a:pt x="7976942" y="5598455"/>
                </a:cubicBezTo>
                <a:cubicBezTo>
                  <a:pt x="7962042" y="5600916"/>
                  <a:pt x="7941729" y="5599827"/>
                  <a:pt x="7950121" y="5590893"/>
                </a:cubicBezTo>
                <a:cubicBezTo>
                  <a:pt x="7904855" y="5610014"/>
                  <a:pt x="7778840" y="5612380"/>
                  <a:pt x="7727691" y="5621064"/>
                </a:cubicBezTo>
                <a:cubicBezTo>
                  <a:pt x="7699805" y="5600056"/>
                  <a:pt x="7714922" y="5619495"/>
                  <a:pt x="7685998" y="5615564"/>
                </a:cubicBezTo>
                <a:cubicBezTo>
                  <a:pt x="7693909" y="5634905"/>
                  <a:pt x="7650884" y="5604714"/>
                  <a:pt x="7649302" y="5626541"/>
                </a:cubicBezTo>
                <a:cubicBezTo>
                  <a:pt x="7644089" y="5625134"/>
                  <a:pt x="7639087" y="5623084"/>
                  <a:pt x="7634083" y="5620862"/>
                </a:cubicBezTo>
                <a:lnTo>
                  <a:pt x="7631455" y="5619708"/>
                </a:lnTo>
                <a:lnTo>
                  <a:pt x="7620952" y="5618872"/>
                </a:lnTo>
                <a:lnTo>
                  <a:pt x="7617992" y="5613914"/>
                </a:lnTo>
                <a:lnTo>
                  <a:pt x="7602182" y="5609271"/>
                </a:lnTo>
                <a:cubicBezTo>
                  <a:pt x="7596260" y="5608262"/>
                  <a:pt x="7589888" y="5608028"/>
                  <a:pt x="7582847" y="5609047"/>
                </a:cubicBezTo>
                <a:cubicBezTo>
                  <a:pt x="7565525" y="5617697"/>
                  <a:pt x="7538553" y="5607096"/>
                  <a:pt x="7514158" y="5607737"/>
                </a:cubicBezTo>
                <a:lnTo>
                  <a:pt x="7502955" y="5610415"/>
                </a:lnTo>
                <a:lnTo>
                  <a:pt x="7466391" y="5605949"/>
                </a:lnTo>
                <a:cubicBezTo>
                  <a:pt x="7455982" y="5605083"/>
                  <a:pt x="7445179" y="5604628"/>
                  <a:pt x="7433806" y="5604945"/>
                </a:cubicBezTo>
                <a:lnTo>
                  <a:pt x="7412693" y="5607075"/>
                </a:lnTo>
                <a:lnTo>
                  <a:pt x="7407159" y="5605310"/>
                </a:lnTo>
                <a:cubicBezTo>
                  <a:pt x="7397520" y="5605506"/>
                  <a:pt x="7384763" y="5611721"/>
                  <a:pt x="7385900" y="5604171"/>
                </a:cubicBezTo>
                <a:lnTo>
                  <a:pt x="7375071" y="5606788"/>
                </a:lnTo>
                <a:lnTo>
                  <a:pt x="7364382" y="5600762"/>
                </a:lnTo>
                <a:cubicBezTo>
                  <a:pt x="7363212" y="5599363"/>
                  <a:pt x="7362331" y="5597874"/>
                  <a:pt x="7361770" y="5596347"/>
                </a:cubicBezTo>
                <a:lnTo>
                  <a:pt x="7346641" y="5598329"/>
                </a:lnTo>
                <a:lnTo>
                  <a:pt x="7334238" y="5594014"/>
                </a:lnTo>
                <a:lnTo>
                  <a:pt x="7323426" y="5596835"/>
                </a:lnTo>
                <a:lnTo>
                  <a:pt x="7318938" y="5596200"/>
                </a:lnTo>
                <a:lnTo>
                  <a:pt x="7307784" y="5594065"/>
                </a:lnTo>
                <a:cubicBezTo>
                  <a:pt x="7302066" y="5592568"/>
                  <a:pt x="7295667" y="5590765"/>
                  <a:pt x="7288540" y="5589320"/>
                </a:cubicBezTo>
                <a:lnTo>
                  <a:pt x="7282537" y="5588660"/>
                </a:lnTo>
                <a:lnTo>
                  <a:pt x="7269466" y="5581404"/>
                </a:lnTo>
                <a:cubicBezTo>
                  <a:pt x="7259956" y="5575919"/>
                  <a:pt x="7252471" y="5572223"/>
                  <a:pt x="7244165" y="5575200"/>
                </a:cubicBezTo>
                <a:cubicBezTo>
                  <a:pt x="7230005" y="5568113"/>
                  <a:pt x="7220114" y="5548251"/>
                  <a:pt x="7199619" y="5553550"/>
                </a:cubicBezTo>
                <a:cubicBezTo>
                  <a:pt x="7205839" y="5544552"/>
                  <a:pt x="7176858" y="5552461"/>
                  <a:pt x="7173434" y="5543219"/>
                </a:cubicBezTo>
                <a:cubicBezTo>
                  <a:pt x="7171853" y="5535776"/>
                  <a:pt x="7162694" y="5536440"/>
                  <a:pt x="7155718" y="5533697"/>
                </a:cubicBezTo>
                <a:cubicBezTo>
                  <a:pt x="7150747" y="5526096"/>
                  <a:pt x="7115649" y="5519155"/>
                  <a:pt x="7103430" y="5520249"/>
                </a:cubicBezTo>
                <a:cubicBezTo>
                  <a:pt x="7068988" y="5527813"/>
                  <a:pt x="7041283" y="5497211"/>
                  <a:pt x="7013746" y="5502470"/>
                </a:cubicBezTo>
                <a:cubicBezTo>
                  <a:pt x="7006535" y="5501753"/>
                  <a:pt x="7000557" y="5500031"/>
                  <a:pt x="6995379" y="5497693"/>
                </a:cubicBezTo>
                <a:lnTo>
                  <a:pt x="6982475" y="5489641"/>
                </a:lnTo>
                <a:cubicBezTo>
                  <a:pt x="6982314" y="5487873"/>
                  <a:pt x="6982155" y="5486104"/>
                  <a:pt x="6981994" y="5484335"/>
                </a:cubicBezTo>
                <a:lnTo>
                  <a:pt x="6972355" y="5481074"/>
                </a:lnTo>
                <a:lnTo>
                  <a:pt x="6970394" y="5479383"/>
                </a:lnTo>
                <a:cubicBezTo>
                  <a:pt x="6966663" y="5476135"/>
                  <a:pt x="6962857" y="5473046"/>
                  <a:pt x="6958543" y="5470507"/>
                </a:cubicBezTo>
                <a:cubicBezTo>
                  <a:pt x="6946682" y="5490417"/>
                  <a:pt x="6919886" y="5452192"/>
                  <a:pt x="6918276" y="5472034"/>
                </a:cubicBezTo>
                <a:cubicBezTo>
                  <a:pt x="6892502" y="5461546"/>
                  <a:pt x="6897731" y="5483185"/>
                  <a:pt x="6881046" y="5457070"/>
                </a:cubicBezTo>
                <a:cubicBezTo>
                  <a:pt x="6828055" y="5453051"/>
                  <a:pt x="6839016" y="5431108"/>
                  <a:pt x="6752164" y="5425021"/>
                </a:cubicBezTo>
                <a:cubicBezTo>
                  <a:pt x="6758292" y="5421861"/>
                  <a:pt x="6727733" y="5418470"/>
                  <a:pt x="6724964" y="5414071"/>
                </a:cubicBezTo>
                <a:lnTo>
                  <a:pt x="6683286" y="5432830"/>
                </a:lnTo>
                <a:lnTo>
                  <a:pt x="6644277" y="5429684"/>
                </a:lnTo>
                <a:cubicBezTo>
                  <a:pt x="6602299" y="5429624"/>
                  <a:pt x="6572889" y="5412513"/>
                  <a:pt x="6532914" y="5431205"/>
                </a:cubicBezTo>
                <a:lnTo>
                  <a:pt x="6307459" y="5467087"/>
                </a:lnTo>
                <a:cubicBezTo>
                  <a:pt x="6243940" y="5484756"/>
                  <a:pt x="6232610" y="5506751"/>
                  <a:pt x="6196243" y="5515042"/>
                </a:cubicBezTo>
                <a:cubicBezTo>
                  <a:pt x="6164533" y="5518021"/>
                  <a:pt x="6142666" y="5509345"/>
                  <a:pt x="6099124" y="5516848"/>
                </a:cubicBezTo>
                <a:cubicBezTo>
                  <a:pt x="6076503" y="5515419"/>
                  <a:pt x="6031865" y="5528713"/>
                  <a:pt x="6016077" y="5528642"/>
                </a:cubicBezTo>
                <a:cubicBezTo>
                  <a:pt x="6017142" y="5530608"/>
                  <a:pt x="6008544" y="5532493"/>
                  <a:pt x="6004389" y="5531206"/>
                </a:cubicBezTo>
                <a:cubicBezTo>
                  <a:pt x="5932347" y="5531241"/>
                  <a:pt x="5981006" y="5545600"/>
                  <a:pt x="5933945" y="5538840"/>
                </a:cubicBezTo>
                <a:cubicBezTo>
                  <a:pt x="5905303" y="5539379"/>
                  <a:pt x="5918093" y="5561978"/>
                  <a:pt x="5883936" y="5553807"/>
                </a:cubicBezTo>
                <a:cubicBezTo>
                  <a:pt x="5850054" y="5556990"/>
                  <a:pt x="5832962" y="5567338"/>
                  <a:pt x="5798331" y="5564248"/>
                </a:cubicBezTo>
                <a:cubicBezTo>
                  <a:pt x="5766627" y="5567265"/>
                  <a:pt x="5741097" y="5573248"/>
                  <a:pt x="5712738" y="5573120"/>
                </a:cubicBezTo>
                <a:cubicBezTo>
                  <a:pt x="5703372" y="5576849"/>
                  <a:pt x="5693695" y="5578874"/>
                  <a:pt x="5681342" y="5575621"/>
                </a:cubicBezTo>
                <a:lnTo>
                  <a:pt x="5627167" y="5583215"/>
                </a:lnTo>
                <a:cubicBezTo>
                  <a:pt x="5612183" y="5597917"/>
                  <a:pt x="5611727" y="5586689"/>
                  <a:pt x="5591414" y="5587695"/>
                </a:cubicBezTo>
                <a:cubicBezTo>
                  <a:pt x="5574616" y="5587612"/>
                  <a:pt x="5598133" y="5579413"/>
                  <a:pt x="5583028" y="5580877"/>
                </a:cubicBezTo>
                <a:cubicBezTo>
                  <a:pt x="5569804" y="5586020"/>
                  <a:pt x="5562718" y="5576982"/>
                  <a:pt x="5549426" y="5582858"/>
                </a:cubicBezTo>
                <a:cubicBezTo>
                  <a:pt x="5559299" y="5589013"/>
                  <a:pt x="5515978" y="5586206"/>
                  <a:pt x="5519999" y="5592246"/>
                </a:cubicBezTo>
                <a:cubicBezTo>
                  <a:pt x="5498728" y="5585844"/>
                  <a:pt x="5500813" y="5597206"/>
                  <a:pt x="5480028" y="5597282"/>
                </a:cubicBezTo>
                <a:cubicBezTo>
                  <a:pt x="5468519" y="5595356"/>
                  <a:pt x="5461753" y="5595717"/>
                  <a:pt x="5456175" y="5600371"/>
                </a:cubicBezTo>
                <a:cubicBezTo>
                  <a:pt x="5402444" y="5590675"/>
                  <a:pt x="5431269" y="5603179"/>
                  <a:pt x="5388463" y="5602638"/>
                </a:cubicBezTo>
                <a:cubicBezTo>
                  <a:pt x="5350589" y="5601042"/>
                  <a:pt x="5310318" y="5602266"/>
                  <a:pt x="5265898" y="5591830"/>
                </a:cubicBezTo>
                <a:cubicBezTo>
                  <a:pt x="5256434" y="5588423"/>
                  <a:pt x="5240914" y="5588853"/>
                  <a:pt x="5231231" y="5592790"/>
                </a:cubicBezTo>
                <a:cubicBezTo>
                  <a:pt x="5229565" y="5593467"/>
                  <a:pt x="5228139" y="5594226"/>
                  <a:pt x="5226996" y="5595040"/>
                </a:cubicBezTo>
                <a:cubicBezTo>
                  <a:pt x="5199121" y="5587151"/>
                  <a:pt x="5190547" y="5594087"/>
                  <a:pt x="5175988" y="5588131"/>
                </a:cubicBezTo>
                <a:cubicBezTo>
                  <a:pt x="5141664" y="5589465"/>
                  <a:pt x="5120774" y="5599921"/>
                  <a:pt x="5107470" y="5594771"/>
                </a:cubicBezTo>
                <a:cubicBezTo>
                  <a:pt x="5082783" y="5597686"/>
                  <a:pt x="5044558" y="5603218"/>
                  <a:pt x="5027868" y="5605624"/>
                </a:cubicBezTo>
                <a:cubicBezTo>
                  <a:pt x="5023394" y="5609716"/>
                  <a:pt x="5015008" y="5608373"/>
                  <a:pt x="5007324" y="5609209"/>
                </a:cubicBezTo>
                <a:cubicBezTo>
                  <a:pt x="4999584" y="5613033"/>
                  <a:pt x="4963661" y="5613313"/>
                  <a:pt x="4952559" y="5611402"/>
                </a:cubicBezTo>
                <a:lnTo>
                  <a:pt x="4826081" y="5616191"/>
                </a:lnTo>
                <a:lnTo>
                  <a:pt x="4823501" y="5619174"/>
                </a:lnTo>
                <a:lnTo>
                  <a:pt x="4813093" y="5620026"/>
                </a:lnTo>
                <a:lnTo>
                  <a:pt x="4810563" y="5620787"/>
                </a:lnTo>
                <a:cubicBezTo>
                  <a:pt x="4805739" y="5622253"/>
                  <a:pt x="4800910" y="5623620"/>
                  <a:pt x="4795818" y="5624618"/>
                </a:cubicBezTo>
                <a:cubicBezTo>
                  <a:pt x="4792594" y="5611984"/>
                  <a:pt x="4751975" y="5631029"/>
                  <a:pt x="4758404" y="5619510"/>
                </a:cubicBezTo>
                <a:cubicBezTo>
                  <a:pt x="4729867" y="5622800"/>
                  <a:pt x="4743470" y="5610974"/>
                  <a:pt x="4717254" y="5624155"/>
                </a:cubicBezTo>
                <a:cubicBezTo>
                  <a:pt x="4665606" y="5620882"/>
                  <a:pt x="4638526" y="5634254"/>
                  <a:pt x="4591958" y="5624710"/>
                </a:cubicBezTo>
                <a:cubicBezTo>
                  <a:pt x="4600998" y="5629613"/>
                  <a:pt x="4491255" y="5629123"/>
                  <a:pt x="4476215" y="5628210"/>
                </a:cubicBezTo>
                <a:lnTo>
                  <a:pt x="4425193" y="5627414"/>
                </a:lnTo>
                <a:lnTo>
                  <a:pt x="4383866" y="5626546"/>
                </a:lnTo>
                <a:lnTo>
                  <a:pt x="4385596" y="5634646"/>
                </a:lnTo>
                <a:cubicBezTo>
                  <a:pt x="4373497" y="5634009"/>
                  <a:pt x="4366105" y="5636763"/>
                  <a:pt x="4360864" y="5641173"/>
                </a:cubicBezTo>
                <a:lnTo>
                  <a:pt x="4328321" y="5626332"/>
                </a:lnTo>
                <a:lnTo>
                  <a:pt x="4309842" y="5626471"/>
                </a:lnTo>
                <a:lnTo>
                  <a:pt x="4277424" y="5631598"/>
                </a:lnTo>
                <a:lnTo>
                  <a:pt x="4266627" y="5633969"/>
                </a:lnTo>
                <a:lnTo>
                  <a:pt x="4185525" y="5617508"/>
                </a:lnTo>
                <a:lnTo>
                  <a:pt x="4177617" y="5610903"/>
                </a:lnTo>
                <a:cubicBezTo>
                  <a:pt x="4169135" y="5606836"/>
                  <a:pt x="4157063" y="5604954"/>
                  <a:pt x="4136948" y="5608031"/>
                </a:cubicBezTo>
                <a:lnTo>
                  <a:pt x="4132323" y="5609784"/>
                </a:lnTo>
                <a:lnTo>
                  <a:pt x="4098620" y="5599672"/>
                </a:lnTo>
                <a:cubicBezTo>
                  <a:pt x="4087744" y="5595070"/>
                  <a:pt x="3971360" y="5589278"/>
                  <a:pt x="3963475" y="5581841"/>
                </a:cubicBezTo>
                <a:cubicBezTo>
                  <a:pt x="3836034" y="5600252"/>
                  <a:pt x="3827261" y="5567580"/>
                  <a:pt x="3703613" y="5572482"/>
                </a:cubicBezTo>
                <a:cubicBezTo>
                  <a:pt x="3596526" y="5522697"/>
                  <a:pt x="3528981" y="5553020"/>
                  <a:pt x="3432987" y="5545768"/>
                </a:cubicBezTo>
                <a:cubicBezTo>
                  <a:pt x="3341557" y="5540666"/>
                  <a:pt x="3299222" y="5556776"/>
                  <a:pt x="3176381" y="5556110"/>
                </a:cubicBezTo>
                <a:cubicBezTo>
                  <a:pt x="3046225" y="5545252"/>
                  <a:pt x="2856562" y="5551022"/>
                  <a:pt x="2710156" y="5527517"/>
                </a:cubicBezTo>
                <a:cubicBezTo>
                  <a:pt x="2595124" y="5519951"/>
                  <a:pt x="2594726" y="5525545"/>
                  <a:pt x="2550206" y="5524958"/>
                </a:cubicBezTo>
                <a:cubicBezTo>
                  <a:pt x="2535402" y="5528183"/>
                  <a:pt x="2457214" y="5518753"/>
                  <a:pt x="2443041" y="5523990"/>
                </a:cubicBezTo>
                <a:lnTo>
                  <a:pt x="2435613" y="5526704"/>
                </a:lnTo>
                <a:lnTo>
                  <a:pt x="2405682" y="5528307"/>
                </a:lnTo>
                <a:lnTo>
                  <a:pt x="2397487" y="5540337"/>
                </a:lnTo>
                <a:lnTo>
                  <a:pt x="2297454" y="5550765"/>
                </a:lnTo>
                <a:cubicBezTo>
                  <a:pt x="2230952" y="5521480"/>
                  <a:pt x="2174171" y="5556417"/>
                  <a:pt x="2056700" y="5555489"/>
                </a:cubicBezTo>
                <a:cubicBezTo>
                  <a:pt x="2025568" y="5545373"/>
                  <a:pt x="1901680" y="5520750"/>
                  <a:pt x="1878530" y="5535330"/>
                </a:cubicBezTo>
                <a:lnTo>
                  <a:pt x="1859292" y="5535461"/>
                </a:lnTo>
                <a:lnTo>
                  <a:pt x="1835626" y="5533793"/>
                </a:lnTo>
                <a:cubicBezTo>
                  <a:pt x="1823131" y="5534628"/>
                  <a:pt x="1810151" y="5536942"/>
                  <a:pt x="1798939" y="5540285"/>
                </a:cubicBezTo>
                <a:lnTo>
                  <a:pt x="1779046" y="5549949"/>
                </a:lnTo>
                <a:lnTo>
                  <a:pt x="1772421" y="5549018"/>
                </a:lnTo>
                <a:lnTo>
                  <a:pt x="1772052" y="5545689"/>
                </a:lnTo>
                <a:cubicBezTo>
                  <a:pt x="1758274" y="5534165"/>
                  <a:pt x="1670822" y="5556887"/>
                  <a:pt x="1711543" y="5534558"/>
                </a:cubicBezTo>
                <a:cubicBezTo>
                  <a:pt x="1696140" y="5533324"/>
                  <a:pt x="1670188" y="5488258"/>
                  <a:pt x="1631462" y="5491807"/>
                </a:cubicBezTo>
                <a:cubicBezTo>
                  <a:pt x="1579148" y="5498877"/>
                  <a:pt x="1591754" y="5486800"/>
                  <a:pt x="1538763" y="5482781"/>
                </a:cubicBezTo>
                <a:cubicBezTo>
                  <a:pt x="1522078" y="5456666"/>
                  <a:pt x="1527306" y="5478305"/>
                  <a:pt x="1501533" y="5467817"/>
                </a:cubicBezTo>
                <a:cubicBezTo>
                  <a:pt x="1499922" y="5487659"/>
                  <a:pt x="1473126" y="5449434"/>
                  <a:pt x="1461266" y="5469343"/>
                </a:cubicBezTo>
                <a:cubicBezTo>
                  <a:pt x="1456951" y="5466804"/>
                  <a:pt x="1453146" y="5463716"/>
                  <a:pt x="1449415" y="5460467"/>
                </a:cubicBezTo>
                <a:lnTo>
                  <a:pt x="1447454" y="5458776"/>
                </a:lnTo>
                <a:lnTo>
                  <a:pt x="1437814" y="5455515"/>
                </a:lnTo>
                <a:lnTo>
                  <a:pt x="1437334" y="5450209"/>
                </a:lnTo>
                <a:lnTo>
                  <a:pt x="1424429" y="5442157"/>
                </a:lnTo>
                <a:cubicBezTo>
                  <a:pt x="1419251" y="5439819"/>
                  <a:pt x="1413273" y="5438098"/>
                  <a:pt x="1406063" y="5437380"/>
                </a:cubicBezTo>
                <a:cubicBezTo>
                  <a:pt x="1378526" y="5442640"/>
                  <a:pt x="1350821" y="5412037"/>
                  <a:pt x="1316379" y="5419601"/>
                </a:cubicBezTo>
                <a:cubicBezTo>
                  <a:pt x="1304160" y="5420695"/>
                  <a:pt x="1269061" y="5413755"/>
                  <a:pt x="1264090" y="5406153"/>
                </a:cubicBezTo>
                <a:cubicBezTo>
                  <a:pt x="1257115" y="5403410"/>
                  <a:pt x="1247955" y="5404075"/>
                  <a:pt x="1246374" y="5396631"/>
                </a:cubicBezTo>
                <a:cubicBezTo>
                  <a:pt x="1242951" y="5387390"/>
                  <a:pt x="1213970" y="5395299"/>
                  <a:pt x="1220190" y="5386301"/>
                </a:cubicBezTo>
                <a:cubicBezTo>
                  <a:pt x="1199695" y="5391599"/>
                  <a:pt x="1189803" y="5371737"/>
                  <a:pt x="1175643" y="5364651"/>
                </a:cubicBezTo>
                <a:cubicBezTo>
                  <a:pt x="1167337" y="5367627"/>
                  <a:pt x="1159852" y="5363931"/>
                  <a:pt x="1150342" y="5358447"/>
                </a:cubicBezTo>
                <a:lnTo>
                  <a:pt x="1112024" y="5345786"/>
                </a:lnTo>
                <a:lnTo>
                  <a:pt x="1100870" y="5343651"/>
                </a:lnTo>
                <a:lnTo>
                  <a:pt x="1096383" y="5343015"/>
                </a:lnTo>
                <a:lnTo>
                  <a:pt x="1058039" y="5343504"/>
                </a:lnTo>
                <a:cubicBezTo>
                  <a:pt x="1057478" y="5341976"/>
                  <a:pt x="1056597" y="5340487"/>
                  <a:pt x="1055426" y="5339088"/>
                </a:cubicBezTo>
                <a:lnTo>
                  <a:pt x="1044738" y="5333063"/>
                </a:lnTo>
                <a:lnTo>
                  <a:pt x="1033909" y="5335680"/>
                </a:lnTo>
                <a:cubicBezTo>
                  <a:pt x="1035046" y="5328129"/>
                  <a:pt x="1022289" y="5334344"/>
                  <a:pt x="1012649" y="5334541"/>
                </a:cubicBezTo>
                <a:lnTo>
                  <a:pt x="1007115" y="5332775"/>
                </a:lnTo>
                <a:lnTo>
                  <a:pt x="987447" y="5346462"/>
                </a:lnTo>
                <a:cubicBezTo>
                  <a:pt x="976074" y="5346779"/>
                  <a:pt x="963827" y="5334768"/>
                  <a:pt x="953418" y="5333901"/>
                </a:cubicBezTo>
                <a:lnTo>
                  <a:pt x="916854" y="5329435"/>
                </a:lnTo>
                <a:lnTo>
                  <a:pt x="905651" y="5332114"/>
                </a:lnTo>
                <a:cubicBezTo>
                  <a:pt x="881256" y="5332755"/>
                  <a:pt x="855727" y="5330820"/>
                  <a:pt x="838405" y="5339470"/>
                </a:cubicBezTo>
                <a:cubicBezTo>
                  <a:pt x="831364" y="5340489"/>
                  <a:pt x="823548" y="5331589"/>
                  <a:pt x="817627" y="5330580"/>
                </a:cubicBezTo>
                <a:lnTo>
                  <a:pt x="801817" y="5325937"/>
                </a:lnTo>
                <a:lnTo>
                  <a:pt x="798857" y="5320979"/>
                </a:lnTo>
                <a:lnTo>
                  <a:pt x="788354" y="5320143"/>
                </a:lnTo>
                <a:lnTo>
                  <a:pt x="785726" y="5318989"/>
                </a:lnTo>
                <a:cubicBezTo>
                  <a:pt x="780721" y="5316767"/>
                  <a:pt x="775719" y="5314716"/>
                  <a:pt x="770507" y="5313309"/>
                </a:cubicBezTo>
                <a:cubicBezTo>
                  <a:pt x="768924" y="5335137"/>
                  <a:pt x="725899" y="5304945"/>
                  <a:pt x="733810" y="5324286"/>
                </a:cubicBezTo>
                <a:cubicBezTo>
                  <a:pt x="704886" y="5320356"/>
                  <a:pt x="720003" y="5339795"/>
                  <a:pt x="692117" y="5318786"/>
                </a:cubicBezTo>
                <a:cubicBezTo>
                  <a:pt x="640968" y="5327470"/>
                  <a:pt x="620209" y="5334772"/>
                  <a:pt x="574943" y="5327578"/>
                </a:cubicBezTo>
                <a:cubicBezTo>
                  <a:pt x="533141" y="5325624"/>
                  <a:pt x="480989" y="5305543"/>
                  <a:pt x="441302" y="5307062"/>
                </a:cubicBezTo>
                <a:cubicBezTo>
                  <a:pt x="381194" y="5308098"/>
                  <a:pt x="355572" y="5361507"/>
                  <a:pt x="336819" y="5336690"/>
                </a:cubicBezTo>
                <a:cubicBezTo>
                  <a:pt x="308424" y="5343088"/>
                  <a:pt x="294704" y="5344301"/>
                  <a:pt x="270932" y="5345451"/>
                </a:cubicBezTo>
                <a:lnTo>
                  <a:pt x="194189" y="5343588"/>
                </a:lnTo>
                <a:lnTo>
                  <a:pt x="192552" y="5342845"/>
                </a:lnTo>
                <a:cubicBezTo>
                  <a:pt x="185478" y="5341467"/>
                  <a:pt x="181262" y="5342160"/>
                  <a:pt x="178320" y="5343766"/>
                </a:cubicBezTo>
                <a:lnTo>
                  <a:pt x="175596" y="5346411"/>
                </a:lnTo>
                <a:lnTo>
                  <a:pt x="147287" y="5352625"/>
                </a:lnTo>
                <a:lnTo>
                  <a:pt x="114847" y="5355844"/>
                </a:lnTo>
                <a:lnTo>
                  <a:pt x="114306" y="5354983"/>
                </a:lnTo>
                <a:cubicBezTo>
                  <a:pt x="110042" y="5353823"/>
                  <a:pt x="100016" y="5353058"/>
                  <a:pt x="89264" y="5348886"/>
                </a:cubicBezTo>
                <a:cubicBezTo>
                  <a:pt x="93123" y="5327937"/>
                  <a:pt x="57863" y="5341064"/>
                  <a:pt x="49794" y="5329950"/>
                </a:cubicBezTo>
                <a:cubicBezTo>
                  <a:pt x="40251" y="5331715"/>
                  <a:pt x="30226" y="5333199"/>
                  <a:pt x="19924" y="5334282"/>
                </a:cubicBezTo>
                <a:lnTo>
                  <a:pt x="13819" y="5334653"/>
                </a:lnTo>
                <a:lnTo>
                  <a:pt x="13657" y="5334455"/>
                </a:lnTo>
                <a:cubicBezTo>
                  <a:pt x="12246" y="5334096"/>
                  <a:pt x="10207" y="5334053"/>
                  <a:pt x="7139" y="5334438"/>
                </a:cubicBezTo>
                <a:lnTo>
                  <a:pt x="2684" y="5335333"/>
                </a:lnTo>
                <a:lnTo>
                  <a:pt x="0" y="5335496"/>
                </a:lnTo>
                <a:lnTo>
                  <a:pt x="0" y="10592"/>
                </a:lnTo>
                <a:lnTo>
                  <a:pt x="11243827" y="0"/>
                </a:lnTo>
                <a:close/>
              </a:path>
            </a:pathLst>
          </a:custGeom>
          <a:solidFill>
            <a:schemeClr val="bg1">
              <a:alpha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ítulo 1">
            <a:extLst>
              <a:ext uri="{FF2B5EF4-FFF2-40B4-BE49-F238E27FC236}">
                <a16:creationId xmlns:a16="http://schemas.microsoft.com/office/drawing/2014/main" id="{1455702E-274A-EFBC-AD2A-FA46BBD74FCF}"/>
              </a:ext>
            </a:extLst>
          </p:cNvPr>
          <p:cNvSpPr>
            <a:spLocks noGrp="1"/>
          </p:cNvSpPr>
          <p:nvPr>
            <p:ph type="title"/>
          </p:nvPr>
        </p:nvSpPr>
        <p:spPr>
          <a:xfrm>
            <a:off x="878076" y="2476465"/>
            <a:ext cx="3665576" cy="933486"/>
          </a:xfrm>
        </p:spPr>
        <p:txBody>
          <a:bodyPr>
            <a:normAutofit fontScale="90000"/>
          </a:bodyPr>
          <a:lstStyle/>
          <a:p>
            <a:pPr algn="ctr"/>
            <a:r>
              <a:rPr lang="es-MX" dirty="0"/>
              <a:t>Generalidades Esenciales</a:t>
            </a:r>
          </a:p>
        </p:txBody>
      </p:sp>
      <p:sp>
        <p:nvSpPr>
          <p:cNvPr id="15" name="Rectangle 6">
            <a:extLst>
              <a:ext uri="{FF2B5EF4-FFF2-40B4-BE49-F238E27FC236}">
                <a16:creationId xmlns:a16="http://schemas.microsoft.com/office/drawing/2014/main" id="{AAEF2CA7-075A-113A-D3F9-6764805E65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421727" y="351737"/>
            <a:ext cx="1348547" cy="407804"/>
          </a:xfrm>
          <a:custGeom>
            <a:avLst/>
            <a:gdLst>
              <a:gd name="connsiteX0" fmla="*/ 0 w 2142503"/>
              <a:gd name="connsiteY0" fmla="*/ 0 h 571500"/>
              <a:gd name="connsiteX1" fmla="*/ 2142503 w 2142503"/>
              <a:gd name="connsiteY1" fmla="*/ 0 h 571500"/>
              <a:gd name="connsiteX2" fmla="*/ 2142503 w 2142503"/>
              <a:gd name="connsiteY2" fmla="*/ 571500 h 571500"/>
              <a:gd name="connsiteX3" fmla="*/ 0 w 2142503"/>
              <a:gd name="connsiteY3" fmla="*/ 571500 h 571500"/>
              <a:gd name="connsiteX4" fmla="*/ 0 w 2142503"/>
              <a:gd name="connsiteY4" fmla="*/ 0 h 571500"/>
              <a:gd name="connsiteX0" fmla="*/ 0 w 2142503"/>
              <a:gd name="connsiteY0" fmla="*/ 0 h 582145"/>
              <a:gd name="connsiteX1" fmla="*/ 2142503 w 2142503"/>
              <a:gd name="connsiteY1" fmla="*/ 0 h 582145"/>
              <a:gd name="connsiteX2" fmla="*/ 2142503 w 2142503"/>
              <a:gd name="connsiteY2" fmla="*/ 571500 h 582145"/>
              <a:gd name="connsiteX3" fmla="*/ 2050917 w 2142503"/>
              <a:gd name="connsiteY3" fmla="*/ 582088 h 582145"/>
              <a:gd name="connsiteX4" fmla="*/ 0 w 2142503"/>
              <a:gd name="connsiteY4" fmla="*/ 571500 h 582145"/>
              <a:gd name="connsiteX5" fmla="*/ 0 w 2142503"/>
              <a:gd name="connsiteY5" fmla="*/ 0 h 582145"/>
              <a:gd name="connsiteX0" fmla="*/ 0 w 2159832"/>
              <a:gd name="connsiteY0" fmla="*/ 0 h 582145"/>
              <a:gd name="connsiteX1" fmla="*/ 2142503 w 2159832"/>
              <a:gd name="connsiteY1" fmla="*/ 0 h 582145"/>
              <a:gd name="connsiteX2" fmla="*/ 2159829 w 2159832"/>
              <a:gd name="connsiteY2" fmla="*/ 96526 h 582145"/>
              <a:gd name="connsiteX3" fmla="*/ 2142503 w 2159832"/>
              <a:gd name="connsiteY3" fmla="*/ 571500 h 582145"/>
              <a:gd name="connsiteX4" fmla="*/ 2050917 w 2159832"/>
              <a:gd name="connsiteY4" fmla="*/ 582088 h 582145"/>
              <a:gd name="connsiteX5" fmla="*/ 0 w 2159832"/>
              <a:gd name="connsiteY5" fmla="*/ 571500 h 582145"/>
              <a:gd name="connsiteX6" fmla="*/ 0 w 2159832"/>
              <a:gd name="connsiteY6" fmla="*/ 0 h 582145"/>
              <a:gd name="connsiteX0" fmla="*/ 0 w 2159832"/>
              <a:gd name="connsiteY0" fmla="*/ 12386 h 594531"/>
              <a:gd name="connsiteX1" fmla="*/ 67826 w 2159832"/>
              <a:gd name="connsiteY1" fmla="*/ 0 h 594531"/>
              <a:gd name="connsiteX2" fmla="*/ 2142503 w 2159832"/>
              <a:gd name="connsiteY2" fmla="*/ 12386 h 594531"/>
              <a:gd name="connsiteX3" fmla="*/ 2159829 w 2159832"/>
              <a:gd name="connsiteY3" fmla="*/ 108912 h 594531"/>
              <a:gd name="connsiteX4" fmla="*/ 2142503 w 2159832"/>
              <a:gd name="connsiteY4" fmla="*/ 583886 h 594531"/>
              <a:gd name="connsiteX5" fmla="*/ 2050917 w 2159832"/>
              <a:gd name="connsiteY5" fmla="*/ 594474 h 594531"/>
              <a:gd name="connsiteX6" fmla="*/ 0 w 2159832"/>
              <a:gd name="connsiteY6" fmla="*/ 583886 h 594531"/>
              <a:gd name="connsiteX7" fmla="*/ 0 w 2159832"/>
              <a:gd name="connsiteY7" fmla="*/ 12386 h 594531"/>
              <a:gd name="connsiteX0" fmla="*/ 0 w 2168908"/>
              <a:gd name="connsiteY0" fmla="*/ 26000 h 594531"/>
              <a:gd name="connsiteX1" fmla="*/ 76902 w 2168908"/>
              <a:gd name="connsiteY1" fmla="*/ 0 h 594531"/>
              <a:gd name="connsiteX2" fmla="*/ 2151579 w 2168908"/>
              <a:gd name="connsiteY2" fmla="*/ 12386 h 594531"/>
              <a:gd name="connsiteX3" fmla="*/ 2168905 w 2168908"/>
              <a:gd name="connsiteY3" fmla="*/ 108912 h 594531"/>
              <a:gd name="connsiteX4" fmla="*/ 2151579 w 2168908"/>
              <a:gd name="connsiteY4" fmla="*/ 583886 h 594531"/>
              <a:gd name="connsiteX5" fmla="*/ 2059993 w 2168908"/>
              <a:gd name="connsiteY5" fmla="*/ 594474 h 594531"/>
              <a:gd name="connsiteX6" fmla="*/ 9076 w 2168908"/>
              <a:gd name="connsiteY6" fmla="*/ 583886 h 594531"/>
              <a:gd name="connsiteX7" fmla="*/ 0 w 2168908"/>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5393 w 2174301"/>
              <a:gd name="connsiteY0" fmla="*/ 26000 h 594531"/>
              <a:gd name="connsiteX1" fmla="*/ 82295 w 2174301"/>
              <a:gd name="connsiteY1" fmla="*/ 0 h 594531"/>
              <a:gd name="connsiteX2" fmla="*/ 2156972 w 2174301"/>
              <a:gd name="connsiteY2" fmla="*/ 12386 h 594531"/>
              <a:gd name="connsiteX3" fmla="*/ 2174298 w 2174301"/>
              <a:gd name="connsiteY3" fmla="*/ 108912 h 594531"/>
              <a:gd name="connsiteX4" fmla="*/ 2156972 w 2174301"/>
              <a:gd name="connsiteY4" fmla="*/ 583886 h 594531"/>
              <a:gd name="connsiteX5" fmla="*/ 2065386 w 2174301"/>
              <a:gd name="connsiteY5" fmla="*/ 594474 h 594531"/>
              <a:gd name="connsiteX6" fmla="*/ 14469 w 2174301"/>
              <a:gd name="connsiteY6" fmla="*/ 583886 h 594531"/>
              <a:gd name="connsiteX7" fmla="*/ 5393 w 2174301"/>
              <a:gd name="connsiteY7" fmla="*/ 26000 h 594531"/>
              <a:gd name="connsiteX0" fmla="*/ 147197 w 2316105"/>
              <a:gd name="connsiteY0" fmla="*/ 26000 h 594531"/>
              <a:gd name="connsiteX1" fmla="*/ 224099 w 2316105"/>
              <a:gd name="connsiteY1" fmla="*/ 0 h 594531"/>
              <a:gd name="connsiteX2" fmla="*/ 2298776 w 2316105"/>
              <a:gd name="connsiteY2" fmla="*/ 12386 h 594531"/>
              <a:gd name="connsiteX3" fmla="*/ 2316102 w 2316105"/>
              <a:gd name="connsiteY3" fmla="*/ 108912 h 594531"/>
              <a:gd name="connsiteX4" fmla="*/ 2298776 w 2316105"/>
              <a:gd name="connsiteY4" fmla="*/ 583886 h 594531"/>
              <a:gd name="connsiteX5" fmla="*/ 2207190 w 2316105"/>
              <a:gd name="connsiteY5" fmla="*/ 594474 h 594531"/>
              <a:gd name="connsiteX6" fmla="*/ 156273 w 2316105"/>
              <a:gd name="connsiteY6" fmla="*/ 583886 h 594531"/>
              <a:gd name="connsiteX7" fmla="*/ 142416 w 2316105"/>
              <a:gd name="connsiteY7" fmla="*/ 235975 h 594531"/>
              <a:gd name="connsiteX8" fmla="*/ 147197 w 2316105"/>
              <a:gd name="connsiteY8" fmla="*/ 26000 h 594531"/>
              <a:gd name="connsiteX0" fmla="*/ 154684 w 2323592"/>
              <a:gd name="connsiteY0" fmla="*/ 26000 h 594531"/>
              <a:gd name="connsiteX1" fmla="*/ 231586 w 2323592"/>
              <a:gd name="connsiteY1" fmla="*/ 0 h 594531"/>
              <a:gd name="connsiteX2" fmla="*/ 2306263 w 2323592"/>
              <a:gd name="connsiteY2" fmla="*/ 12386 h 594531"/>
              <a:gd name="connsiteX3" fmla="*/ 2323589 w 2323592"/>
              <a:gd name="connsiteY3" fmla="*/ 108912 h 594531"/>
              <a:gd name="connsiteX4" fmla="*/ 2306263 w 2323592"/>
              <a:gd name="connsiteY4" fmla="*/ 583886 h 594531"/>
              <a:gd name="connsiteX5" fmla="*/ 2214677 w 2323592"/>
              <a:gd name="connsiteY5" fmla="*/ 594474 h 594531"/>
              <a:gd name="connsiteX6" fmla="*/ 163760 w 2323592"/>
              <a:gd name="connsiteY6" fmla="*/ 583886 h 594531"/>
              <a:gd name="connsiteX7" fmla="*/ 158979 w 2323592"/>
              <a:gd name="connsiteY7" fmla="*/ 403879 h 594531"/>
              <a:gd name="connsiteX8" fmla="*/ 149903 w 2323592"/>
              <a:gd name="connsiteY8" fmla="*/ 235975 h 594531"/>
              <a:gd name="connsiteX9" fmla="*/ 154684 w 2323592"/>
              <a:gd name="connsiteY9" fmla="*/ 26000 h 594531"/>
              <a:gd name="connsiteX0" fmla="*/ 13665 w 2182573"/>
              <a:gd name="connsiteY0" fmla="*/ 26000 h 594531"/>
              <a:gd name="connsiteX1" fmla="*/ 90567 w 2182573"/>
              <a:gd name="connsiteY1" fmla="*/ 0 h 594531"/>
              <a:gd name="connsiteX2" fmla="*/ 2165244 w 2182573"/>
              <a:gd name="connsiteY2" fmla="*/ 12386 h 594531"/>
              <a:gd name="connsiteX3" fmla="*/ 2182570 w 2182573"/>
              <a:gd name="connsiteY3" fmla="*/ 108912 h 594531"/>
              <a:gd name="connsiteX4" fmla="*/ 2165244 w 2182573"/>
              <a:gd name="connsiteY4" fmla="*/ 583886 h 594531"/>
              <a:gd name="connsiteX5" fmla="*/ 2073658 w 2182573"/>
              <a:gd name="connsiteY5" fmla="*/ 594474 h 594531"/>
              <a:gd name="connsiteX6" fmla="*/ 22741 w 2182573"/>
              <a:gd name="connsiteY6" fmla="*/ 583886 h 594531"/>
              <a:gd name="connsiteX7" fmla="*/ 17960 w 2182573"/>
              <a:gd name="connsiteY7" fmla="*/ 403879 h 594531"/>
              <a:gd name="connsiteX8" fmla="*/ 8884 w 2182573"/>
              <a:gd name="connsiteY8" fmla="*/ 235975 h 594531"/>
              <a:gd name="connsiteX9" fmla="*/ 13665 w 2182573"/>
              <a:gd name="connsiteY9" fmla="*/ 26000 h 594531"/>
              <a:gd name="connsiteX0" fmla="*/ 13665 w 2202120"/>
              <a:gd name="connsiteY0" fmla="*/ 26000 h 594531"/>
              <a:gd name="connsiteX1" fmla="*/ 90567 w 2202120"/>
              <a:gd name="connsiteY1" fmla="*/ 0 h 594531"/>
              <a:gd name="connsiteX2" fmla="*/ 2165244 w 2202120"/>
              <a:gd name="connsiteY2" fmla="*/ 12386 h 594531"/>
              <a:gd name="connsiteX3" fmla="*/ 2182570 w 2202120"/>
              <a:gd name="connsiteY3" fmla="*/ 108912 h 594531"/>
              <a:gd name="connsiteX4" fmla="*/ 2192471 w 2202120"/>
              <a:gd name="connsiteY4" fmla="*/ 583886 h 594531"/>
              <a:gd name="connsiteX5" fmla="*/ 2073658 w 2202120"/>
              <a:gd name="connsiteY5" fmla="*/ 594474 h 594531"/>
              <a:gd name="connsiteX6" fmla="*/ 22741 w 2202120"/>
              <a:gd name="connsiteY6" fmla="*/ 583886 h 594531"/>
              <a:gd name="connsiteX7" fmla="*/ 17960 w 2202120"/>
              <a:gd name="connsiteY7" fmla="*/ 403879 h 594531"/>
              <a:gd name="connsiteX8" fmla="*/ 8884 w 2202120"/>
              <a:gd name="connsiteY8" fmla="*/ 235975 h 594531"/>
              <a:gd name="connsiteX9" fmla="*/ 13665 w 2202120"/>
              <a:gd name="connsiteY9" fmla="*/ 26000 h 594531"/>
              <a:gd name="connsiteX0" fmla="*/ 13665 w 2202036"/>
              <a:gd name="connsiteY0" fmla="*/ 26000 h 594531"/>
              <a:gd name="connsiteX1" fmla="*/ 90567 w 2202036"/>
              <a:gd name="connsiteY1" fmla="*/ 0 h 594531"/>
              <a:gd name="connsiteX2" fmla="*/ 2165244 w 2202036"/>
              <a:gd name="connsiteY2" fmla="*/ 12386 h 594531"/>
              <a:gd name="connsiteX3" fmla="*/ 2182570 w 2202036"/>
              <a:gd name="connsiteY3" fmla="*/ 108912 h 594531"/>
              <a:gd name="connsiteX4" fmla="*/ 2191645 w 2202036"/>
              <a:gd name="connsiteY4" fmla="*/ 422031 h 594531"/>
              <a:gd name="connsiteX5" fmla="*/ 2192471 w 2202036"/>
              <a:gd name="connsiteY5" fmla="*/ 583886 h 594531"/>
              <a:gd name="connsiteX6" fmla="*/ 2073658 w 2202036"/>
              <a:gd name="connsiteY6" fmla="*/ 594474 h 594531"/>
              <a:gd name="connsiteX7" fmla="*/ 22741 w 2202036"/>
              <a:gd name="connsiteY7" fmla="*/ 583886 h 594531"/>
              <a:gd name="connsiteX8" fmla="*/ 17960 w 2202036"/>
              <a:gd name="connsiteY8" fmla="*/ 403879 h 594531"/>
              <a:gd name="connsiteX9" fmla="*/ 8884 w 2202036"/>
              <a:gd name="connsiteY9" fmla="*/ 235975 h 594531"/>
              <a:gd name="connsiteX10" fmla="*/ 13665 w 2202036"/>
              <a:gd name="connsiteY10" fmla="*/ 26000 h 594531"/>
              <a:gd name="connsiteX0" fmla="*/ 142254 w 2330625"/>
              <a:gd name="connsiteY0" fmla="*/ 26000 h 594531"/>
              <a:gd name="connsiteX1" fmla="*/ 219156 w 2330625"/>
              <a:gd name="connsiteY1" fmla="*/ 0 h 594531"/>
              <a:gd name="connsiteX2" fmla="*/ 2293833 w 2330625"/>
              <a:gd name="connsiteY2" fmla="*/ 12386 h 594531"/>
              <a:gd name="connsiteX3" fmla="*/ 2311159 w 2330625"/>
              <a:gd name="connsiteY3" fmla="*/ 108912 h 594531"/>
              <a:gd name="connsiteX4" fmla="*/ 2320234 w 2330625"/>
              <a:gd name="connsiteY4" fmla="*/ 422031 h 594531"/>
              <a:gd name="connsiteX5" fmla="*/ 2321060 w 2330625"/>
              <a:gd name="connsiteY5" fmla="*/ 583886 h 594531"/>
              <a:gd name="connsiteX6" fmla="*/ 2202247 w 2330625"/>
              <a:gd name="connsiteY6" fmla="*/ 594474 h 594531"/>
              <a:gd name="connsiteX7" fmla="*/ 151330 w 2330625"/>
              <a:gd name="connsiteY7" fmla="*/ 583886 h 594531"/>
              <a:gd name="connsiteX8" fmla="*/ 155624 w 2330625"/>
              <a:gd name="connsiteY8" fmla="*/ 512790 h 594531"/>
              <a:gd name="connsiteX9" fmla="*/ 146549 w 2330625"/>
              <a:gd name="connsiteY9" fmla="*/ 403879 h 594531"/>
              <a:gd name="connsiteX10" fmla="*/ 137473 w 2330625"/>
              <a:gd name="connsiteY10" fmla="*/ 235975 h 594531"/>
              <a:gd name="connsiteX11" fmla="*/ 142254 w 2330625"/>
              <a:gd name="connsiteY11" fmla="*/ 26000 h 594531"/>
              <a:gd name="connsiteX0" fmla="*/ 13413 w 2201784"/>
              <a:gd name="connsiteY0" fmla="*/ 26000 h 594531"/>
              <a:gd name="connsiteX1" fmla="*/ 90315 w 2201784"/>
              <a:gd name="connsiteY1" fmla="*/ 0 h 594531"/>
              <a:gd name="connsiteX2" fmla="*/ 2164992 w 2201784"/>
              <a:gd name="connsiteY2" fmla="*/ 12386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 name="connsiteX0" fmla="*/ 13413 w 2201784"/>
              <a:gd name="connsiteY0" fmla="*/ 26000 h 594531"/>
              <a:gd name="connsiteX1" fmla="*/ 90315 w 2201784"/>
              <a:gd name="connsiteY1" fmla="*/ 0 h 594531"/>
              <a:gd name="connsiteX2" fmla="*/ 2170127 w 2201784"/>
              <a:gd name="connsiteY2" fmla="*/ 33245 h 594531"/>
              <a:gd name="connsiteX3" fmla="*/ 2182318 w 2201784"/>
              <a:gd name="connsiteY3" fmla="*/ 108912 h 594531"/>
              <a:gd name="connsiteX4" fmla="*/ 2191393 w 2201784"/>
              <a:gd name="connsiteY4" fmla="*/ 422031 h 594531"/>
              <a:gd name="connsiteX5" fmla="*/ 2192219 w 2201784"/>
              <a:gd name="connsiteY5" fmla="*/ 583886 h 594531"/>
              <a:gd name="connsiteX6" fmla="*/ 2073406 w 2201784"/>
              <a:gd name="connsiteY6" fmla="*/ 594474 h 594531"/>
              <a:gd name="connsiteX7" fmla="*/ 22489 w 2201784"/>
              <a:gd name="connsiteY7" fmla="*/ 583886 h 594531"/>
              <a:gd name="connsiteX8" fmla="*/ 26783 w 2201784"/>
              <a:gd name="connsiteY8" fmla="*/ 512790 h 594531"/>
              <a:gd name="connsiteX9" fmla="*/ 17708 w 2201784"/>
              <a:gd name="connsiteY9" fmla="*/ 403879 h 594531"/>
              <a:gd name="connsiteX10" fmla="*/ 8632 w 2201784"/>
              <a:gd name="connsiteY10" fmla="*/ 235975 h 594531"/>
              <a:gd name="connsiteX11" fmla="*/ 13413 w 2201784"/>
              <a:gd name="connsiteY11" fmla="*/ 26000 h 59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1784" h="594531">
                <a:moveTo>
                  <a:pt x="13413" y="26000"/>
                </a:moveTo>
                <a:cubicBezTo>
                  <a:pt x="37534" y="24897"/>
                  <a:pt x="66194" y="1103"/>
                  <a:pt x="90315" y="0"/>
                </a:cubicBezTo>
                <a:cubicBezTo>
                  <a:pt x="781874" y="4129"/>
                  <a:pt x="1607589" y="24681"/>
                  <a:pt x="2170127" y="33245"/>
                </a:cubicBezTo>
                <a:cubicBezTo>
                  <a:pt x="2169852" y="63908"/>
                  <a:pt x="2182593" y="78249"/>
                  <a:pt x="2182318" y="108912"/>
                </a:cubicBezTo>
                <a:cubicBezTo>
                  <a:pt x="2188231" y="177186"/>
                  <a:pt x="2189743" y="342869"/>
                  <a:pt x="2191393" y="422031"/>
                </a:cubicBezTo>
                <a:cubicBezTo>
                  <a:pt x="2193043" y="501193"/>
                  <a:pt x="2213396" y="555146"/>
                  <a:pt x="2192219" y="583886"/>
                </a:cubicBezTo>
                <a:cubicBezTo>
                  <a:pt x="2172279" y="582877"/>
                  <a:pt x="2093346" y="595483"/>
                  <a:pt x="2073406" y="594474"/>
                </a:cubicBezTo>
                <a:lnTo>
                  <a:pt x="22489" y="583886"/>
                </a:lnTo>
                <a:cubicBezTo>
                  <a:pt x="5849" y="592962"/>
                  <a:pt x="27580" y="542791"/>
                  <a:pt x="26783" y="512790"/>
                </a:cubicBezTo>
                <a:cubicBezTo>
                  <a:pt x="25986" y="482789"/>
                  <a:pt x="18464" y="450015"/>
                  <a:pt x="17708" y="403879"/>
                </a:cubicBezTo>
                <a:cubicBezTo>
                  <a:pt x="16952" y="357743"/>
                  <a:pt x="-14855" y="308787"/>
                  <a:pt x="8632" y="235975"/>
                </a:cubicBezTo>
                <a:cubicBezTo>
                  <a:pt x="7119" y="142994"/>
                  <a:pt x="-201" y="65329"/>
                  <a:pt x="13413" y="26000"/>
                </a:cubicBezTo>
                <a:close/>
              </a:path>
            </a:pathLst>
          </a:custGeom>
          <a:solidFill>
            <a:srgbClr val="D9D4D0">
              <a:alpha val="35000"/>
            </a:srgbClr>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Marcador de contenido 2">
            <a:extLst>
              <a:ext uri="{FF2B5EF4-FFF2-40B4-BE49-F238E27FC236}">
                <a16:creationId xmlns:a16="http://schemas.microsoft.com/office/drawing/2014/main" id="{B9499874-95DA-7DAE-3F92-B65AB019EA60}"/>
              </a:ext>
            </a:extLst>
          </p:cNvPr>
          <p:cNvSpPr>
            <a:spLocks noGrp="1"/>
          </p:cNvSpPr>
          <p:nvPr>
            <p:ph idx="1"/>
          </p:nvPr>
        </p:nvSpPr>
        <p:spPr>
          <a:xfrm>
            <a:off x="4543652" y="1849617"/>
            <a:ext cx="6535663" cy="3121494"/>
          </a:xfrm>
        </p:spPr>
        <p:txBody>
          <a:bodyPr>
            <a:normAutofit/>
          </a:bodyPr>
          <a:lstStyle/>
          <a:p>
            <a:pPr marL="0" indent="0" algn="just">
              <a:buNone/>
            </a:pPr>
            <a:r>
              <a:rPr lang="es-MX" dirty="0">
                <a:solidFill>
                  <a:srgbClr val="FF0000"/>
                </a:solidFill>
              </a:rPr>
              <a:t>a) Prohibición de compra directa de tiempos en radio y televisión.</a:t>
            </a:r>
          </a:p>
          <a:p>
            <a:pPr marL="0" indent="0" algn="just">
              <a:buNone/>
            </a:pPr>
            <a:r>
              <a:rPr lang="es-MX" dirty="0"/>
              <a:t>Los partidos, candidatos y terceros no pueden contratar directamente propaganda en radio y TV.</a:t>
            </a:r>
          </a:p>
          <a:p>
            <a:pPr marL="0" indent="0" algn="just">
              <a:buNone/>
            </a:pPr>
            <a:r>
              <a:rPr lang="es-MX" dirty="0"/>
              <a:t>Esto distingue a México de modelos más liberales (como el estadounidense).</a:t>
            </a:r>
          </a:p>
        </p:txBody>
      </p:sp>
      <p:pic>
        <p:nvPicPr>
          <p:cNvPr id="4" name="Picture 2" descr="No hay ninguna descripción de la foto disponible.">
            <a:extLst>
              <a:ext uri="{FF2B5EF4-FFF2-40B4-BE49-F238E27FC236}">
                <a16:creationId xmlns:a16="http://schemas.microsoft.com/office/drawing/2014/main" id="{E6BAE4CC-3D11-934F-1AB2-2A4C9F349A5C}"/>
              </a:ext>
            </a:extLst>
          </p:cNvPr>
          <p:cNvPicPr>
            <a:picLocks noGrp="1" noChangeAspect="1" noChangeArrowheads="1"/>
          </p:cNvPicPr>
          <p:nvPr/>
        </p:nvPicPr>
        <p:blipFill>
          <a:blip r:embed="rId2">
            <a:alphaModFix amt="85000"/>
            <a:extLst>
              <a:ext uri="{28A0092B-C50C-407E-A947-70E740481C1C}">
                <a14:useLocalDpi xmlns:a14="http://schemas.microsoft.com/office/drawing/2010/main" val="0"/>
              </a:ext>
            </a:extLst>
          </a:blip>
          <a:srcRect/>
          <a:stretch>
            <a:fillRect/>
          </a:stretch>
        </p:blipFill>
        <p:spPr bwMode="auto">
          <a:xfrm>
            <a:off x="11062977" y="125080"/>
            <a:ext cx="997283" cy="99728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92505372"/>
      </p:ext>
    </p:extLst>
  </p:cSld>
  <p:clrMapOvr>
    <a:masterClrMapping/>
  </p:clrMapOvr>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2187</TotalTime>
  <Words>3725</Words>
  <Application>Microsoft Office PowerPoint</Application>
  <PresentationFormat>Panorámica</PresentationFormat>
  <Paragraphs>197</Paragraphs>
  <Slides>59</Slides>
  <Notes>0</Notes>
  <HiddenSlides>0</HiddenSlides>
  <MMClips>0</MMClips>
  <ScaleCrop>false</ScaleCrop>
  <HeadingPairs>
    <vt:vector size="6" baseType="variant">
      <vt:variant>
        <vt:lpstr>Fuentes usadas</vt:lpstr>
      </vt:variant>
      <vt:variant>
        <vt:i4>3</vt:i4>
      </vt:variant>
      <vt:variant>
        <vt:lpstr>Tema</vt:lpstr>
      </vt:variant>
      <vt:variant>
        <vt:i4>1</vt:i4>
      </vt:variant>
      <vt:variant>
        <vt:lpstr>Títulos de diapositiva</vt:lpstr>
      </vt:variant>
      <vt:variant>
        <vt:i4>59</vt:i4>
      </vt:variant>
    </vt:vector>
  </HeadingPairs>
  <TitlesOfParts>
    <vt:vector size="63" baseType="lpstr">
      <vt:lpstr>Aptos</vt:lpstr>
      <vt:lpstr>Aptos Display</vt:lpstr>
      <vt:lpstr>Arial</vt:lpstr>
      <vt:lpstr>Tema de Office</vt:lpstr>
      <vt:lpstr>MODELO DE COMUNICACIÓN POLÍTICA:</vt:lpstr>
      <vt:lpstr>¿Qué es el Modelo de Comunicación Política</vt:lpstr>
      <vt:lpstr>¿Qué es el Modelo de Comunicación Política</vt:lpstr>
      <vt:lpstr>INTRODUCCIÓN</vt:lpstr>
      <vt:lpstr>Presentación de PowerPoint</vt:lpstr>
      <vt:lpstr>Presentación de PowerPoint</vt:lpstr>
      <vt:lpstr>Presentación de PowerPoint</vt:lpstr>
      <vt:lpstr>¿Su regulación legal?</vt:lpstr>
      <vt:lpstr>Generalidades Esenciales</vt:lpstr>
      <vt:lpstr>Generalidades Esenciales</vt:lpstr>
      <vt:lpstr>Generalidades Esenciales</vt:lpstr>
      <vt:lpstr>Generalidades Esenciales</vt:lpstr>
      <vt:lpstr>Presentación de PowerPoint</vt:lpstr>
      <vt:lpstr>Presentación de PowerPoint</vt:lpstr>
      <vt:lpstr>Presentación de PowerPoint</vt:lpstr>
      <vt:lpstr>ACTORES</vt:lpstr>
      <vt:lpstr>OBJETIVOS</vt:lpstr>
      <vt:lpstr>LIMITACIONES Y ALTIBAJOS DEL MODELO DE COMUNICACIÓN POLÍTICA</vt:lpstr>
      <vt:lpstr>LIBERTAD DE EXPRESIÓN (PRENSA) Y EMPRESARIAL VS EQUIDAD  EN LA CONTIENDA</vt:lpstr>
      <vt:lpstr>Presentación de PowerPoint</vt:lpstr>
      <vt:lpstr>Presentación de PowerPoint</vt:lpstr>
      <vt:lpstr>Presentación de PowerPoint</vt:lpstr>
      <vt:lpstr>Presentación de PowerPoint</vt:lpstr>
      <vt:lpstr>Presentación de PowerPoint</vt:lpstr>
      <vt:lpstr>CONSIDERACIONES</vt:lpstr>
      <vt:lpstr>CONSIDERACIONES</vt:lpstr>
      <vt:lpstr>Y, ¿LA EQUIDAD EN LA CONTIENDA QUÉ?</vt:lpstr>
      <vt:lpstr>Presentación de PowerPoint</vt:lpstr>
      <vt:lpstr>Presentación de PowerPoint</vt:lpstr>
      <vt:lpstr>Presentación de PowerPoint</vt:lpstr>
      <vt:lpstr>CRITICAS DOCTRINALES</vt:lpstr>
      <vt:lpstr>Presentación de PowerPoint</vt:lpstr>
      <vt:lpstr>Presentación de PowerPoint</vt:lpstr>
      <vt:lpstr>LIMITACIONES Y ALTIBAJOS DEL MODELO DE COMUNICACIÓN POLÍTICA</vt:lpstr>
      <vt:lpstr>CONCEPTOS</vt:lpstr>
      <vt:lpstr>CONCEPTOS</vt:lpstr>
      <vt:lpstr>Presentación de PowerPoint</vt:lpstr>
      <vt:lpstr>Presentación de PowerPoint</vt:lpstr>
      <vt:lpstr>POSIBLES CONCLUSIONES - La concentración mediática es un problema estructural, no solo económico. - El pluralismo es una condición democrática, no un lujo. - La regulación busca corregir asimetrías, no controlar ideas. - El desafío actual es actualizar estas garantías al entorno digital sin empobrecer la deliberación.</vt:lpstr>
      <vt:lpstr>Presentación de PowerPoint</vt:lpstr>
      <vt:lpstr>¿Cuáles son las restricciones constitucionales?</vt:lpstr>
      <vt:lpstr>¿Cuáles son las restricciones constitucionales?</vt:lpstr>
      <vt:lpstr>Presentación de PowerPoint</vt:lpstr>
      <vt:lpstr>Presentación de PowerPoint</vt:lpstr>
      <vt:lpstr>Presentación de PowerPoint</vt:lpstr>
      <vt:lpstr> En México el reto no es solo ‘regular más’, sino regular mejor: con salvaguardas de libertad de expresión, transparencia algorítmica y debido proceso, evitando tanto la censura estatal como la impunidad privada.”  </vt:lpstr>
      <vt:lpstr>DISPOSICIONES CONSTITUCIONALES, LEGALES Y JURISPRUDENCIALES</vt:lpstr>
      <vt:lpstr>Presentación de PowerPoint</vt:lpstr>
      <vt:lpstr>Presentación de PowerPoint</vt:lpstr>
      <vt:lpstr>Presentación de PowerPoint</vt:lpstr>
      <vt:lpstr>Línea jurisprudencial (TEPJF)</vt:lpstr>
      <vt:lpstr>Línea jurisprudencial (TEPJF)</vt:lpstr>
      <vt:lpstr>Línea jurisprudencial (TEPJF)</vt:lpstr>
      <vt:lpstr>Línea jurisprudencial (TEPJF)</vt:lpstr>
      <vt:lpstr>Línea jurisprudencial (TEPJF)</vt:lpstr>
      <vt:lpstr>CASOS RECIENTES</vt:lpstr>
      <vt:lpstr>SUP-RAP-163/2025 Y ACUMULADOS, SUP-172/2025 Y ACUMULADOS, SUP-REP-170/2025. Publicidad Prohibida en la Elección Judicial (2025): Se detectó que diversos aspirantes al Tribunal de Disciplina Judicial y la Suprema Corte invirtieron recursos en publicidad pagada en redes sociales, lo cual estaba prohibido. El Observatorio Electoral Judicial reportó gastos significativos por parte de candidatos (como Yazmín Esquivel y Lenia Batres), entregando la investigación al INE para su sanción. </vt:lpstr>
      <vt:lpstr>SUP-REP-456/2024 Adquisición de Propaganda en Medios : El TEPJF analizó casos relacionados con la presunta contratación o adquisición de propaganda y sobreexposición de imagen en radio y televisión, específicamente contra candidatos a alcaldías (ej. Álvaro Obregón, CDMX), estableciendo límites a la contratación externa de publicidad que busca evadir las pautas oficiales.</vt:lpstr>
      <vt:lpstr>SUP-REP-0893-2024 Inteligencia Artificial en Spots (2024): La Sala Superior revocó una sanción contra el PAN por el uso de una imagen de un niño generada con IA en un spot. El criterio fue que la imagen no correspondía a una persona real, ordenando al INE crear lineamientos específicos, lo que abre el debate sobre la "adquisición" de servicios de producción de propaganda novedosos.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María de Lourdes Gabriela Cossío Deschamps</dc:creator>
  <cp:lastModifiedBy>María de Lourdes Gabriela Cossío Deschamps</cp:lastModifiedBy>
  <cp:revision>4</cp:revision>
  <dcterms:created xsi:type="dcterms:W3CDTF">2026-01-19T18:11:52Z</dcterms:created>
  <dcterms:modified xsi:type="dcterms:W3CDTF">2026-03-23T16:12:48Z</dcterms:modified>
</cp:coreProperties>
</file>