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7"/>
  </p:handout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90" r:id="rId25"/>
    <p:sldId id="281" r:id="rId26"/>
    <p:sldId id="282" r:id="rId27"/>
    <p:sldId id="283" r:id="rId28"/>
    <p:sldId id="284" r:id="rId29"/>
    <p:sldId id="285" r:id="rId30"/>
    <p:sldId id="286" r:id="rId31"/>
    <p:sldId id="291" r:id="rId32"/>
    <p:sldId id="292" r:id="rId33"/>
    <p:sldId id="287" r:id="rId34"/>
    <p:sldId id="288" r:id="rId35"/>
    <p:sldId id="289" r:id="rId3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2520A3-184A-41BB-8325-87316DD84616}" v="5" dt="2026-01-20T19:46:21.4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41" autoAdjust="0"/>
  </p:normalViewPr>
  <p:slideViewPr>
    <p:cSldViewPr snapToGrid="0">
      <p:cViewPr varScale="1">
        <p:scale>
          <a:sx n="105" d="100"/>
          <a:sy n="105" d="100"/>
        </p:scale>
        <p:origin x="774" y="78"/>
      </p:cViewPr>
      <p:guideLst/>
    </p:cSldViewPr>
  </p:slideViewPr>
  <p:outlineViewPr>
    <p:cViewPr>
      <p:scale>
        <a:sx n="33" d="100"/>
        <a:sy n="33" d="100"/>
      </p:scale>
      <p:origin x="0" y="-17352"/>
    </p:cViewPr>
  </p:outlin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o Lozano Díez" userId="f461a038-936d-4644-906e-77dc6461aaca" providerId="ADAL" clId="{581AF98D-CCC0-4987-B9A5-E30D64487D45}"/>
    <pc:docChg chg="undo redo custSel addSld modSld">
      <pc:chgData name="Alejandro Lozano Díez" userId="f461a038-936d-4644-906e-77dc6461aaca" providerId="ADAL" clId="{581AF98D-CCC0-4987-B9A5-E30D64487D45}" dt="2026-01-20T19:48:55.757" v="96" actId="20577"/>
      <pc:docMkLst>
        <pc:docMk/>
      </pc:docMkLst>
      <pc:sldChg chg="modSp mod">
        <pc:chgData name="Alejandro Lozano Díez" userId="f461a038-936d-4644-906e-77dc6461aaca" providerId="ADAL" clId="{581AF98D-CCC0-4987-B9A5-E30D64487D45}" dt="2026-01-20T14:59:00.281" v="33" actId="2710"/>
        <pc:sldMkLst>
          <pc:docMk/>
          <pc:sldMk cId="4202080768" sldId="257"/>
        </pc:sldMkLst>
        <pc:spChg chg="mod">
          <ac:chgData name="Alejandro Lozano Díez" userId="f461a038-936d-4644-906e-77dc6461aaca" providerId="ADAL" clId="{581AF98D-CCC0-4987-B9A5-E30D64487D45}" dt="2026-01-20T06:44:36.425" v="1" actId="790"/>
          <ac:spMkLst>
            <pc:docMk/>
            <pc:sldMk cId="4202080768" sldId="257"/>
            <ac:spMk id="2" creationId="{4EFB2F75-E04E-CF74-0460-0139553EA949}"/>
          </ac:spMkLst>
        </pc:spChg>
        <pc:spChg chg="mod">
          <ac:chgData name="Alejandro Lozano Díez" userId="f461a038-936d-4644-906e-77dc6461aaca" providerId="ADAL" clId="{581AF98D-CCC0-4987-B9A5-E30D64487D45}" dt="2026-01-20T14:59:00.281" v="33" actId="2710"/>
          <ac:spMkLst>
            <pc:docMk/>
            <pc:sldMk cId="4202080768" sldId="257"/>
            <ac:spMk id="4" creationId="{DEBDF5E9-E06C-5E3C-F883-B5C796CC60B2}"/>
          </ac:spMkLst>
        </pc:spChg>
        <pc:spChg chg="mod">
          <ac:chgData name="Alejandro Lozano Díez" userId="f461a038-936d-4644-906e-77dc6461aaca" providerId="ADAL" clId="{581AF98D-CCC0-4987-B9A5-E30D64487D45}" dt="2026-01-20T06:44:36.425" v="1" actId="790"/>
          <ac:spMkLst>
            <pc:docMk/>
            <pc:sldMk cId="4202080768" sldId="257"/>
            <ac:spMk id="5" creationId="{08620E24-A83A-21E1-EB96-FDF93FB6614C}"/>
          </ac:spMkLst>
        </pc:spChg>
        <pc:spChg chg="mod">
          <ac:chgData name="Alejandro Lozano Díez" userId="f461a038-936d-4644-906e-77dc6461aaca" providerId="ADAL" clId="{581AF98D-CCC0-4987-B9A5-E30D64487D45}" dt="2026-01-20T06:44:36.425" v="1" actId="790"/>
          <ac:spMkLst>
            <pc:docMk/>
            <pc:sldMk cId="4202080768" sldId="257"/>
            <ac:spMk id="10" creationId="{E777E57D-6A88-4B5B-A068-2BA7FF4E8CCA}"/>
          </ac:spMkLst>
        </pc:spChg>
        <pc:spChg chg="mod">
          <ac:chgData name="Alejandro Lozano Díez" userId="f461a038-936d-4644-906e-77dc6461aaca" providerId="ADAL" clId="{581AF98D-CCC0-4987-B9A5-E30D64487D45}" dt="2026-01-20T06:44:36.425" v="1" actId="790"/>
          <ac:spMkLst>
            <pc:docMk/>
            <pc:sldMk cId="4202080768" sldId="257"/>
            <ac:spMk id="12" creationId="{F7117410-A2A4-4085-9ADC-46744551DBDE}"/>
          </ac:spMkLst>
        </pc:spChg>
        <pc:spChg chg="mod">
          <ac:chgData name="Alejandro Lozano Díez" userId="f461a038-936d-4644-906e-77dc6461aaca" providerId="ADAL" clId="{581AF98D-CCC0-4987-B9A5-E30D64487D45}" dt="2026-01-20T06:44:36.425" v="1" actId="790"/>
          <ac:spMkLst>
            <pc:docMk/>
            <pc:sldMk cId="4202080768" sldId="257"/>
            <ac:spMk id="14" creationId="{99F74EB5-E547-4FB4-95F5-BCC788F3C4A0}"/>
          </ac:spMkLst>
        </pc:spChg>
      </pc:sldChg>
      <pc:sldChg chg="modSp mod">
        <pc:chgData name="Alejandro Lozano Díez" userId="f461a038-936d-4644-906e-77dc6461aaca" providerId="ADAL" clId="{581AF98D-CCC0-4987-B9A5-E30D64487D45}" dt="2026-01-20T06:44:36.425" v="1" actId="790"/>
        <pc:sldMkLst>
          <pc:docMk/>
          <pc:sldMk cId="3096175475" sldId="259"/>
        </pc:sldMkLst>
        <pc:spChg chg="mod">
          <ac:chgData name="Alejandro Lozano Díez" userId="f461a038-936d-4644-906e-77dc6461aaca" providerId="ADAL" clId="{581AF98D-CCC0-4987-B9A5-E30D64487D45}" dt="2026-01-20T06:44:36.425" v="1" actId="790"/>
          <ac:spMkLst>
            <pc:docMk/>
            <pc:sldMk cId="3096175475" sldId="259"/>
            <ac:spMk id="2" creationId="{A7F759C6-8A4E-DB23-E779-214B5BFD223A}"/>
          </ac:spMkLst>
        </pc:spChg>
        <pc:spChg chg="mod">
          <ac:chgData name="Alejandro Lozano Díez" userId="f461a038-936d-4644-906e-77dc6461aaca" providerId="ADAL" clId="{581AF98D-CCC0-4987-B9A5-E30D64487D45}" dt="2026-01-20T06:44:36.425" v="1" actId="790"/>
          <ac:spMkLst>
            <pc:docMk/>
            <pc:sldMk cId="3096175475" sldId="259"/>
            <ac:spMk id="3" creationId="{956C6057-D161-D421-717D-F6D1823486CE}"/>
          </ac:spMkLst>
        </pc:spChg>
        <pc:spChg chg="mod">
          <ac:chgData name="Alejandro Lozano Díez" userId="f461a038-936d-4644-906e-77dc6461aaca" providerId="ADAL" clId="{581AF98D-CCC0-4987-B9A5-E30D64487D45}" dt="2026-01-20T06:44:36.425" v="1" actId="790"/>
          <ac:spMkLst>
            <pc:docMk/>
            <pc:sldMk cId="3096175475" sldId="259"/>
            <ac:spMk id="8" creationId="{979E27D9-03C7-44E2-9FF8-15D0C8506AF7}"/>
          </ac:spMkLst>
        </pc:spChg>
        <pc:spChg chg="mod">
          <ac:chgData name="Alejandro Lozano Díez" userId="f461a038-936d-4644-906e-77dc6461aaca" providerId="ADAL" clId="{581AF98D-CCC0-4987-B9A5-E30D64487D45}" dt="2026-01-20T06:44:36.425" v="1" actId="790"/>
          <ac:spMkLst>
            <pc:docMk/>
            <pc:sldMk cId="3096175475" sldId="259"/>
            <ac:spMk id="10" creationId="{EEBF1590-3B36-48EE-A89D-3B6F3CB256AB}"/>
          </ac:spMkLst>
        </pc:spChg>
        <pc:spChg chg="mod">
          <ac:chgData name="Alejandro Lozano Díez" userId="f461a038-936d-4644-906e-77dc6461aaca" providerId="ADAL" clId="{581AF98D-CCC0-4987-B9A5-E30D64487D45}" dt="2026-01-20T06:44:36.425" v="1" actId="790"/>
          <ac:spMkLst>
            <pc:docMk/>
            <pc:sldMk cId="3096175475" sldId="259"/>
            <ac:spMk id="12" creationId="{AC8F6C8C-AB5A-4548-942D-E3FD40ACBC49}"/>
          </ac:spMkLst>
        </pc:spChg>
      </pc:sldChg>
      <pc:sldChg chg="modSp mod">
        <pc:chgData name="Alejandro Lozano Díez" userId="f461a038-936d-4644-906e-77dc6461aaca" providerId="ADAL" clId="{581AF98D-CCC0-4987-B9A5-E30D64487D45}" dt="2026-01-20T06:44:36.425" v="1" actId="790"/>
        <pc:sldMkLst>
          <pc:docMk/>
          <pc:sldMk cId="3920588333" sldId="260"/>
        </pc:sldMkLst>
        <pc:spChg chg="mod">
          <ac:chgData name="Alejandro Lozano Díez" userId="f461a038-936d-4644-906e-77dc6461aaca" providerId="ADAL" clId="{581AF98D-CCC0-4987-B9A5-E30D64487D45}" dt="2026-01-20T06:44:36.425" v="1" actId="790"/>
          <ac:spMkLst>
            <pc:docMk/>
            <pc:sldMk cId="3920588333" sldId="260"/>
            <ac:spMk id="2" creationId="{0074CC8E-4125-E86F-949A-583D701B99D5}"/>
          </ac:spMkLst>
        </pc:spChg>
        <pc:spChg chg="mod">
          <ac:chgData name="Alejandro Lozano Díez" userId="f461a038-936d-4644-906e-77dc6461aaca" providerId="ADAL" clId="{581AF98D-CCC0-4987-B9A5-E30D64487D45}" dt="2026-01-20T06:44:36.425" v="1" actId="790"/>
          <ac:spMkLst>
            <pc:docMk/>
            <pc:sldMk cId="3920588333" sldId="260"/>
            <ac:spMk id="3" creationId="{BBE37B99-BC25-AD45-E526-80C4B4A02C72}"/>
          </ac:spMkLst>
        </pc:spChg>
        <pc:spChg chg="mod">
          <ac:chgData name="Alejandro Lozano Díez" userId="f461a038-936d-4644-906e-77dc6461aaca" providerId="ADAL" clId="{581AF98D-CCC0-4987-B9A5-E30D64487D45}" dt="2026-01-20T06:44:36.425" v="1" actId="790"/>
          <ac:spMkLst>
            <pc:docMk/>
            <pc:sldMk cId="3920588333" sldId="260"/>
            <ac:spMk id="8" creationId="{B6CDA21F-E7AF-4C75-8395-33F58D5B0E45}"/>
          </ac:spMkLst>
        </pc:spChg>
        <pc:spChg chg="mod">
          <ac:chgData name="Alejandro Lozano Díez" userId="f461a038-936d-4644-906e-77dc6461aaca" providerId="ADAL" clId="{581AF98D-CCC0-4987-B9A5-E30D64487D45}" dt="2026-01-20T06:44:36.425" v="1" actId="790"/>
          <ac:spMkLst>
            <pc:docMk/>
            <pc:sldMk cId="3920588333" sldId="260"/>
            <ac:spMk id="11" creationId="{A6604B49-AD5C-4590-B051-06C8222ECD99}"/>
          </ac:spMkLst>
        </pc:spChg>
        <pc:spChg chg="mod">
          <ac:chgData name="Alejandro Lozano Díez" userId="f461a038-936d-4644-906e-77dc6461aaca" providerId="ADAL" clId="{581AF98D-CCC0-4987-B9A5-E30D64487D45}" dt="2026-01-20T06:44:36.425" v="1" actId="790"/>
          <ac:spMkLst>
            <pc:docMk/>
            <pc:sldMk cId="3920588333" sldId="260"/>
            <ac:spMk id="12" creationId="{743ECCAF-29C5-4537-947C-7EA1292463DB}"/>
          </ac:spMkLst>
        </pc:spChg>
        <pc:spChg chg="mod">
          <ac:chgData name="Alejandro Lozano Díez" userId="f461a038-936d-4644-906e-77dc6461aaca" providerId="ADAL" clId="{581AF98D-CCC0-4987-B9A5-E30D64487D45}" dt="2026-01-20T06:44:36.425" v="1" actId="790"/>
          <ac:spMkLst>
            <pc:docMk/>
            <pc:sldMk cId="3920588333" sldId="260"/>
            <ac:spMk id="13" creationId="{ED49787B-8DE6-4467-AD0A-8DECC6E0C2D6}"/>
          </ac:spMkLst>
        </pc:spChg>
        <pc:spChg chg="mod">
          <ac:chgData name="Alejandro Lozano Díez" userId="f461a038-936d-4644-906e-77dc6461aaca" providerId="ADAL" clId="{581AF98D-CCC0-4987-B9A5-E30D64487D45}" dt="2026-01-20T06:44:36.425" v="1" actId="790"/>
          <ac:spMkLst>
            <pc:docMk/>
            <pc:sldMk cId="3920588333" sldId="260"/>
            <ac:spMk id="15" creationId="{D5B0017B-2ECA-49AF-B397-DC140825DF8D}"/>
          </ac:spMkLst>
        </pc:spChg>
      </pc:sldChg>
      <pc:sldChg chg="modSp mod">
        <pc:chgData name="Alejandro Lozano Díez" userId="f461a038-936d-4644-906e-77dc6461aaca" providerId="ADAL" clId="{581AF98D-CCC0-4987-B9A5-E30D64487D45}" dt="2026-01-20T06:44:36.425" v="1" actId="790"/>
        <pc:sldMkLst>
          <pc:docMk/>
          <pc:sldMk cId="4030748687" sldId="261"/>
        </pc:sldMkLst>
        <pc:spChg chg="mod">
          <ac:chgData name="Alejandro Lozano Díez" userId="f461a038-936d-4644-906e-77dc6461aaca" providerId="ADAL" clId="{581AF98D-CCC0-4987-B9A5-E30D64487D45}" dt="2026-01-20T06:44:36.425" v="1" actId="790"/>
          <ac:spMkLst>
            <pc:docMk/>
            <pc:sldMk cId="4030748687" sldId="261"/>
            <ac:spMk id="2" creationId="{483A0AD8-C5E7-3013-A416-21BABDEDEC0D}"/>
          </ac:spMkLst>
        </pc:spChg>
        <pc:spChg chg="mod">
          <ac:chgData name="Alejandro Lozano Díez" userId="f461a038-936d-4644-906e-77dc6461aaca" providerId="ADAL" clId="{581AF98D-CCC0-4987-B9A5-E30D64487D45}" dt="2026-01-20T06:44:36.425" v="1" actId="790"/>
          <ac:spMkLst>
            <pc:docMk/>
            <pc:sldMk cId="4030748687" sldId="261"/>
            <ac:spMk id="3" creationId="{41C5BD05-744B-DD8B-D4D7-01C6743E7953}"/>
          </ac:spMkLst>
        </pc:spChg>
        <pc:spChg chg="mod">
          <ac:chgData name="Alejandro Lozano Díez" userId="f461a038-936d-4644-906e-77dc6461aaca" providerId="ADAL" clId="{581AF98D-CCC0-4987-B9A5-E30D64487D45}" dt="2026-01-20T06:44:36.425" v="1" actId="790"/>
          <ac:spMkLst>
            <pc:docMk/>
            <pc:sldMk cId="4030748687" sldId="261"/>
            <ac:spMk id="8" creationId="{B6CDA21F-E7AF-4C75-8395-33F58D5B0E45}"/>
          </ac:spMkLst>
        </pc:spChg>
        <pc:spChg chg="mod">
          <ac:chgData name="Alejandro Lozano Díez" userId="f461a038-936d-4644-906e-77dc6461aaca" providerId="ADAL" clId="{581AF98D-CCC0-4987-B9A5-E30D64487D45}" dt="2026-01-20T06:44:36.425" v="1" actId="790"/>
          <ac:spMkLst>
            <pc:docMk/>
            <pc:sldMk cId="4030748687" sldId="261"/>
            <ac:spMk id="11" creationId="{A6604B49-AD5C-4590-B051-06C8222ECD99}"/>
          </ac:spMkLst>
        </pc:spChg>
        <pc:spChg chg="mod">
          <ac:chgData name="Alejandro Lozano Díez" userId="f461a038-936d-4644-906e-77dc6461aaca" providerId="ADAL" clId="{581AF98D-CCC0-4987-B9A5-E30D64487D45}" dt="2026-01-20T06:44:36.425" v="1" actId="790"/>
          <ac:spMkLst>
            <pc:docMk/>
            <pc:sldMk cId="4030748687" sldId="261"/>
            <ac:spMk id="12" creationId="{743ECCAF-29C5-4537-947C-7EA1292463DB}"/>
          </ac:spMkLst>
        </pc:spChg>
        <pc:spChg chg="mod">
          <ac:chgData name="Alejandro Lozano Díez" userId="f461a038-936d-4644-906e-77dc6461aaca" providerId="ADAL" clId="{581AF98D-CCC0-4987-B9A5-E30D64487D45}" dt="2026-01-20T06:44:36.425" v="1" actId="790"/>
          <ac:spMkLst>
            <pc:docMk/>
            <pc:sldMk cId="4030748687" sldId="261"/>
            <ac:spMk id="13" creationId="{ED49787B-8DE6-4467-AD0A-8DECC6E0C2D6}"/>
          </ac:spMkLst>
        </pc:spChg>
        <pc:spChg chg="mod">
          <ac:chgData name="Alejandro Lozano Díez" userId="f461a038-936d-4644-906e-77dc6461aaca" providerId="ADAL" clId="{581AF98D-CCC0-4987-B9A5-E30D64487D45}" dt="2026-01-20T06:44:36.425" v="1" actId="790"/>
          <ac:spMkLst>
            <pc:docMk/>
            <pc:sldMk cId="4030748687" sldId="261"/>
            <ac:spMk id="15" creationId="{D5B0017B-2ECA-49AF-B397-DC140825DF8D}"/>
          </ac:spMkLst>
        </pc:spChg>
      </pc:sldChg>
      <pc:sldChg chg="modSp mod">
        <pc:chgData name="Alejandro Lozano Díez" userId="f461a038-936d-4644-906e-77dc6461aaca" providerId="ADAL" clId="{581AF98D-CCC0-4987-B9A5-E30D64487D45}" dt="2026-01-20T06:44:36.425" v="1" actId="790"/>
        <pc:sldMkLst>
          <pc:docMk/>
          <pc:sldMk cId="1606563483" sldId="262"/>
        </pc:sldMkLst>
        <pc:spChg chg="mod">
          <ac:chgData name="Alejandro Lozano Díez" userId="f461a038-936d-4644-906e-77dc6461aaca" providerId="ADAL" clId="{581AF98D-CCC0-4987-B9A5-E30D64487D45}" dt="2026-01-20T06:44:36.425" v="1" actId="790"/>
          <ac:spMkLst>
            <pc:docMk/>
            <pc:sldMk cId="1606563483" sldId="262"/>
            <ac:spMk id="2" creationId="{B2EFB151-7182-D484-18EF-E2F9FFC4257A}"/>
          </ac:spMkLst>
        </pc:spChg>
        <pc:spChg chg="mod">
          <ac:chgData name="Alejandro Lozano Díez" userId="f461a038-936d-4644-906e-77dc6461aaca" providerId="ADAL" clId="{581AF98D-CCC0-4987-B9A5-E30D64487D45}" dt="2026-01-20T06:44:36.425" v="1" actId="790"/>
          <ac:spMkLst>
            <pc:docMk/>
            <pc:sldMk cId="1606563483" sldId="262"/>
            <ac:spMk id="3" creationId="{9C3DD55B-7F7C-D09A-7ADD-0D4174E1485A}"/>
          </ac:spMkLst>
        </pc:spChg>
        <pc:spChg chg="mod">
          <ac:chgData name="Alejandro Lozano Díez" userId="f461a038-936d-4644-906e-77dc6461aaca" providerId="ADAL" clId="{581AF98D-CCC0-4987-B9A5-E30D64487D45}" dt="2026-01-20T06:44:36.425" v="1" actId="790"/>
          <ac:spMkLst>
            <pc:docMk/>
            <pc:sldMk cId="1606563483" sldId="262"/>
            <ac:spMk id="8" creationId="{DEE2AD96-B495-4E06-9291-B71706F728CB}"/>
          </ac:spMkLst>
        </pc:spChg>
        <pc:spChg chg="mod">
          <ac:chgData name="Alejandro Lozano Díez" userId="f461a038-936d-4644-906e-77dc6461aaca" providerId="ADAL" clId="{581AF98D-CCC0-4987-B9A5-E30D64487D45}" dt="2026-01-20T06:44:36.425" v="1" actId="790"/>
          <ac:spMkLst>
            <pc:docMk/>
            <pc:sldMk cId="1606563483" sldId="262"/>
            <ac:spMk id="10" creationId="{53CF6D67-C5A8-4ADD-9E8E-1E38CA1D3166}"/>
          </ac:spMkLst>
        </pc:spChg>
        <pc:spChg chg="mod">
          <ac:chgData name="Alejandro Lozano Díez" userId="f461a038-936d-4644-906e-77dc6461aaca" providerId="ADAL" clId="{581AF98D-CCC0-4987-B9A5-E30D64487D45}" dt="2026-01-20T06:44:36.425" v="1" actId="790"/>
          <ac:spMkLst>
            <pc:docMk/>
            <pc:sldMk cId="1606563483" sldId="262"/>
            <ac:spMk id="12" creationId="{86909FA0-B515-4681-B7A8-FA281D133B94}"/>
          </ac:spMkLst>
        </pc:spChg>
        <pc:spChg chg="mod">
          <ac:chgData name="Alejandro Lozano Díez" userId="f461a038-936d-4644-906e-77dc6461aaca" providerId="ADAL" clId="{581AF98D-CCC0-4987-B9A5-E30D64487D45}" dt="2026-01-20T06:44:36.425" v="1" actId="790"/>
          <ac:spMkLst>
            <pc:docMk/>
            <pc:sldMk cId="1606563483" sldId="262"/>
            <ac:spMk id="14" creationId="{21C9FE86-FCC3-4A31-AA1C-C882262B7FE7}"/>
          </ac:spMkLst>
        </pc:spChg>
        <pc:spChg chg="mod">
          <ac:chgData name="Alejandro Lozano Díez" userId="f461a038-936d-4644-906e-77dc6461aaca" providerId="ADAL" clId="{581AF98D-CCC0-4987-B9A5-E30D64487D45}" dt="2026-01-20T06:44:36.425" v="1" actId="790"/>
          <ac:spMkLst>
            <pc:docMk/>
            <pc:sldMk cId="1606563483" sldId="262"/>
            <ac:spMk id="16" creationId="{7D96243B-ECED-4B71-8E06-AE9A285EAD20}"/>
          </ac:spMkLst>
        </pc:spChg>
        <pc:spChg chg="mod">
          <ac:chgData name="Alejandro Lozano Díez" userId="f461a038-936d-4644-906e-77dc6461aaca" providerId="ADAL" clId="{581AF98D-CCC0-4987-B9A5-E30D64487D45}" dt="2026-01-20T06:44:36.425" v="1" actId="790"/>
          <ac:spMkLst>
            <pc:docMk/>
            <pc:sldMk cId="1606563483" sldId="262"/>
            <ac:spMk id="18" creationId="{A09989E4-EFDC-4A90-A633-E0525FB4139E}"/>
          </ac:spMkLst>
        </pc:spChg>
      </pc:sldChg>
      <pc:sldChg chg="modSp mod">
        <pc:chgData name="Alejandro Lozano Díez" userId="f461a038-936d-4644-906e-77dc6461aaca" providerId="ADAL" clId="{581AF98D-CCC0-4987-B9A5-E30D64487D45}" dt="2026-01-20T06:44:36.425" v="1" actId="790"/>
        <pc:sldMkLst>
          <pc:docMk/>
          <pc:sldMk cId="2964755501" sldId="263"/>
        </pc:sldMkLst>
        <pc:spChg chg="mod">
          <ac:chgData name="Alejandro Lozano Díez" userId="f461a038-936d-4644-906e-77dc6461aaca" providerId="ADAL" clId="{581AF98D-CCC0-4987-B9A5-E30D64487D45}" dt="2026-01-20T06:44:36.425" v="1" actId="790"/>
          <ac:spMkLst>
            <pc:docMk/>
            <pc:sldMk cId="2964755501" sldId="263"/>
            <ac:spMk id="2" creationId="{9504240F-84CB-5623-BBFC-E7EBE9B9A812}"/>
          </ac:spMkLst>
        </pc:spChg>
        <pc:spChg chg="mod">
          <ac:chgData name="Alejandro Lozano Díez" userId="f461a038-936d-4644-906e-77dc6461aaca" providerId="ADAL" clId="{581AF98D-CCC0-4987-B9A5-E30D64487D45}" dt="2026-01-20T06:44:36.425" v="1" actId="790"/>
          <ac:spMkLst>
            <pc:docMk/>
            <pc:sldMk cId="2964755501" sldId="263"/>
            <ac:spMk id="3" creationId="{BDC99F9F-A1B2-DF26-4A9E-AB1595CCBC92}"/>
          </ac:spMkLst>
        </pc:spChg>
        <pc:spChg chg="mod">
          <ac:chgData name="Alejandro Lozano Díez" userId="f461a038-936d-4644-906e-77dc6461aaca" providerId="ADAL" clId="{581AF98D-CCC0-4987-B9A5-E30D64487D45}" dt="2026-01-20T06:44:36.425" v="1" actId="790"/>
          <ac:spMkLst>
            <pc:docMk/>
            <pc:sldMk cId="2964755501" sldId="263"/>
            <ac:spMk id="8" creationId="{B6CDA21F-E7AF-4C75-8395-33F58D5B0E45}"/>
          </ac:spMkLst>
        </pc:spChg>
        <pc:spChg chg="mod">
          <ac:chgData name="Alejandro Lozano Díez" userId="f461a038-936d-4644-906e-77dc6461aaca" providerId="ADAL" clId="{581AF98D-CCC0-4987-B9A5-E30D64487D45}" dt="2026-01-20T06:44:36.425" v="1" actId="790"/>
          <ac:spMkLst>
            <pc:docMk/>
            <pc:sldMk cId="2964755501" sldId="263"/>
            <ac:spMk id="11" creationId="{A6604B49-AD5C-4590-B051-06C8222ECD99}"/>
          </ac:spMkLst>
        </pc:spChg>
        <pc:spChg chg="mod">
          <ac:chgData name="Alejandro Lozano Díez" userId="f461a038-936d-4644-906e-77dc6461aaca" providerId="ADAL" clId="{581AF98D-CCC0-4987-B9A5-E30D64487D45}" dt="2026-01-20T06:44:36.425" v="1" actId="790"/>
          <ac:spMkLst>
            <pc:docMk/>
            <pc:sldMk cId="2964755501" sldId="263"/>
            <ac:spMk id="12" creationId="{743ECCAF-29C5-4537-947C-7EA1292463DB}"/>
          </ac:spMkLst>
        </pc:spChg>
        <pc:spChg chg="mod">
          <ac:chgData name="Alejandro Lozano Díez" userId="f461a038-936d-4644-906e-77dc6461aaca" providerId="ADAL" clId="{581AF98D-CCC0-4987-B9A5-E30D64487D45}" dt="2026-01-20T06:44:36.425" v="1" actId="790"/>
          <ac:spMkLst>
            <pc:docMk/>
            <pc:sldMk cId="2964755501" sldId="263"/>
            <ac:spMk id="13" creationId="{ED49787B-8DE6-4467-AD0A-8DECC6E0C2D6}"/>
          </ac:spMkLst>
        </pc:spChg>
        <pc:spChg chg="mod">
          <ac:chgData name="Alejandro Lozano Díez" userId="f461a038-936d-4644-906e-77dc6461aaca" providerId="ADAL" clId="{581AF98D-CCC0-4987-B9A5-E30D64487D45}" dt="2026-01-20T06:44:36.425" v="1" actId="790"/>
          <ac:spMkLst>
            <pc:docMk/>
            <pc:sldMk cId="2964755501" sldId="263"/>
            <ac:spMk id="15" creationId="{D5B0017B-2ECA-49AF-B397-DC140825DF8D}"/>
          </ac:spMkLst>
        </pc:spChg>
      </pc:sldChg>
      <pc:sldChg chg="modSp mod">
        <pc:chgData name="Alejandro Lozano Díez" userId="f461a038-936d-4644-906e-77dc6461aaca" providerId="ADAL" clId="{581AF98D-CCC0-4987-B9A5-E30D64487D45}" dt="2026-01-20T06:44:36.425" v="1" actId="790"/>
        <pc:sldMkLst>
          <pc:docMk/>
          <pc:sldMk cId="1678611484" sldId="264"/>
        </pc:sldMkLst>
        <pc:spChg chg="mod">
          <ac:chgData name="Alejandro Lozano Díez" userId="f461a038-936d-4644-906e-77dc6461aaca" providerId="ADAL" clId="{581AF98D-CCC0-4987-B9A5-E30D64487D45}" dt="2026-01-20T06:44:36.425" v="1" actId="790"/>
          <ac:spMkLst>
            <pc:docMk/>
            <pc:sldMk cId="1678611484" sldId="264"/>
            <ac:spMk id="2" creationId="{6B4054AC-C0CE-FC9B-22FE-4BE942D5693B}"/>
          </ac:spMkLst>
        </pc:spChg>
        <pc:spChg chg="mod">
          <ac:chgData name="Alejandro Lozano Díez" userId="f461a038-936d-4644-906e-77dc6461aaca" providerId="ADAL" clId="{581AF98D-CCC0-4987-B9A5-E30D64487D45}" dt="2026-01-20T06:44:36.425" v="1" actId="790"/>
          <ac:spMkLst>
            <pc:docMk/>
            <pc:sldMk cId="1678611484" sldId="264"/>
            <ac:spMk id="3" creationId="{B5CE19D8-2DA2-5426-17D8-9B07B6290FB2}"/>
          </ac:spMkLst>
        </pc:spChg>
        <pc:spChg chg="mod">
          <ac:chgData name="Alejandro Lozano Díez" userId="f461a038-936d-4644-906e-77dc6461aaca" providerId="ADAL" clId="{581AF98D-CCC0-4987-B9A5-E30D64487D45}" dt="2026-01-20T06:44:36.425" v="1" actId="790"/>
          <ac:spMkLst>
            <pc:docMk/>
            <pc:sldMk cId="1678611484" sldId="264"/>
            <ac:spMk id="8" creationId="{B6CDA21F-E7AF-4C75-8395-33F58D5B0E45}"/>
          </ac:spMkLst>
        </pc:spChg>
        <pc:spChg chg="mod">
          <ac:chgData name="Alejandro Lozano Díez" userId="f461a038-936d-4644-906e-77dc6461aaca" providerId="ADAL" clId="{581AF98D-CCC0-4987-B9A5-E30D64487D45}" dt="2026-01-20T06:44:36.425" v="1" actId="790"/>
          <ac:spMkLst>
            <pc:docMk/>
            <pc:sldMk cId="1678611484" sldId="264"/>
            <ac:spMk id="11" creationId="{A6604B49-AD5C-4590-B051-06C8222ECD99}"/>
          </ac:spMkLst>
        </pc:spChg>
        <pc:spChg chg="mod">
          <ac:chgData name="Alejandro Lozano Díez" userId="f461a038-936d-4644-906e-77dc6461aaca" providerId="ADAL" clId="{581AF98D-CCC0-4987-B9A5-E30D64487D45}" dt="2026-01-20T06:44:36.425" v="1" actId="790"/>
          <ac:spMkLst>
            <pc:docMk/>
            <pc:sldMk cId="1678611484" sldId="264"/>
            <ac:spMk id="12" creationId="{743ECCAF-29C5-4537-947C-7EA1292463DB}"/>
          </ac:spMkLst>
        </pc:spChg>
        <pc:spChg chg="mod">
          <ac:chgData name="Alejandro Lozano Díez" userId="f461a038-936d-4644-906e-77dc6461aaca" providerId="ADAL" clId="{581AF98D-CCC0-4987-B9A5-E30D64487D45}" dt="2026-01-20T06:44:36.425" v="1" actId="790"/>
          <ac:spMkLst>
            <pc:docMk/>
            <pc:sldMk cId="1678611484" sldId="264"/>
            <ac:spMk id="13" creationId="{ED49787B-8DE6-4467-AD0A-8DECC6E0C2D6}"/>
          </ac:spMkLst>
        </pc:spChg>
        <pc:spChg chg="mod">
          <ac:chgData name="Alejandro Lozano Díez" userId="f461a038-936d-4644-906e-77dc6461aaca" providerId="ADAL" clId="{581AF98D-CCC0-4987-B9A5-E30D64487D45}" dt="2026-01-20T06:44:36.425" v="1" actId="790"/>
          <ac:spMkLst>
            <pc:docMk/>
            <pc:sldMk cId="1678611484" sldId="264"/>
            <ac:spMk id="15" creationId="{D5B0017B-2ECA-49AF-B397-DC140825DF8D}"/>
          </ac:spMkLst>
        </pc:spChg>
      </pc:sldChg>
      <pc:sldChg chg="modSp mod">
        <pc:chgData name="Alejandro Lozano Díez" userId="f461a038-936d-4644-906e-77dc6461aaca" providerId="ADAL" clId="{581AF98D-CCC0-4987-B9A5-E30D64487D45}" dt="2026-01-20T19:37:05.229" v="42" actId="27636"/>
        <pc:sldMkLst>
          <pc:docMk/>
          <pc:sldMk cId="4084153106" sldId="265"/>
        </pc:sldMkLst>
        <pc:spChg chg="mod">
          <ac:chgData name="Alejandro Lozano Díez" userId="f461a038-936d-4644-906e-77dc6461aaca" providerId="ADAL" clId="{581AF98D-CCC0-4987-B9A5-E30D64487D45}" dt="2026-01-20T06:44:36.425" v="1" actId="790"/>
          <ac:spMkLst>
            <pc:docMk/>
            <pc:sldMk cId="4084153106" sldId="265"/>
            <ac:spMk id="2" creationId="{E3074E22-0EDD-C5FF-0B7A-BF12A8A9DDEB}"/>
          </ac:spMkLst>
        </pc:spChg>
        <pc:spChg chg="mod">
          <ac:chgData name="Alejandro Lozano Díez" userId="f461a038-936d-4644-906e-77dc6461aaca" providerId="ADAL" clId="{581AF98D-CCC0-4987-B9A5-E30D64487D45}" dt="2026-01-20T19:37:05.229" v="42" actId="27636"/>
          <ac:spMkLst>
            <pc:docMk/>
            <pc:sldMk cId="4084153106" sldId="265"/>
            <ac:spMk id="3" creationId="{54A16D65-EA38-FC04-9CE1-B9EF86C0953E}"/>
          </ac:spMkLst>
        </pc:spChg>
        <pc:spChg chg="mod">
          <ac:chgData name="Alejandro Lozano Díez" userId="f461a038-936d-4644-906e-77dc6461aaca" providerId="ADAL" clId="{581AF98D-CCC0-4987-B9A5-E30D64487D45}" dt="2026-01-20T06:44:36.425" v="1" actId="790"/>
          <ac:spMkLst>
            <pc:docMk/>
            <pc:sldMk cId="4084153106" sldId="265"/>
            <ac:spMk id="8" creationId="{979E27D9-03C7-44E2-9FF8-15D0C8506AF7}"/>
          </ac:spMkLst>
        </pc:spChg>
        <pc:spChg chg="mod">
          <ac:chgData name="Alejandro Lozano Díez" userId="f461a038-936d-4644-906e-77dc6461aaca" providerId="ADAL" clId="{581AF98D-CCC0-4987-B9A5-E30D64487D45}" dt="2026-01-20T06:44:36.425" v="1" actId="790"/>
          <ac:spMkLst>
            <pc:docMk/>
            <pc:sldMk cId="4084153106" sldId="265"/>
            <ac:spMk id="10" creationId="{EEBF1590-3B36-48EE-A89D-3B6F3CB256AB}"/>
          </ac:spMkLst>
        </pc:spChg>
        <pc:spChg chg="mod">
          <ac:chgData name="Alejandro Lozano Díez" userId="f461a038-936d-4644-906e-77dc6461aaca" providerId="ADAL" clId="{581AF98D-CCC0-4987-B9A5-E30D64487D45}" dt="2026-01-20T06:44:36.425" v="1" actId="790"/>
          <ac:spMkLst>
            <pc:docMk/>
            <pc:sldMk cId="4084153106" sldId="265"/>
            <ac:spMk id="12" creationId="{AC8F6C8C-AB5A-4548-942D-E3FD40ACBC49}"/>
          </ac:spMkLst>
        </pc:spChg>
      </pc:sldChg>
      <pc:sldChg chg="modSp mod">
        <pc:chgData name="Alejandro Lozano Díez" userId="f461a038-936d-4644-906e-77dc6461aaca" providerId="ADAL" clId="{581AF98D-CCC0-4987-B9A5-E30D64487D45}" dt="2026-01-20T06:44:36.425" v="1" actId="790"/>
        <pc:sldMkLst>
          <pc:docMk/>
          <pc:sldMk cId="733940928" sldId="266"/>
        </pc:sldMkLst>
        <pc:spChg chg="mod">
          <ac:chgData name="Alejandro Lozano Díez" userId="f461a038-936d-4644-906e-77dc6461aaca" providerId="ADAL" clId="{581AF98D-CCC0-4987-B9A5-E30D64487D45}" dt="2026-01-20T06:44:36.425" v="1" actId="790"/>
          <ac:spMkLst>
            <pc:docMk/>
            <pc:sldMk cId="733940928" sldId="266"/>
            <ac:spMk id="2" creationId="{79425269-DE02-C100-837F-AE15CBCE5E66}"/>
          </ac:spMkLst>
        </pc:spChg>
        <pc:spChg chg="mod">
          <ac:chgData name="Alejandro Lozano Díez" userId="f461a038-936d-4644-906e-77dc6461aaca" providerId="ADAL" clId="{581AF98D-CCC0-4987-B9A5-E30D64487D45}" dt="2026-01-20T06:44:36.425" v="1" actId="790"/>
          <ac:spMkLst>
            <pc:docMk/>
            <pc:sldMk cId="733940928" sldId="266"/>
            <ac:spMk id="3" creationId="{04FB8F9E-792F-2771-44AF-62CC7049F8B6}"/>
          </ac:spMkLst>
        </pc:spChg>
        <pc:spChg chg="mod">
          <ac:chgData name="Alejandro Lozano Díez" userId="f461a038-936d-4644-906e-77dc6461aaca" providerId="ADAL" clId="{581AF98D-CCC0-4987-B9A5-E30D64487D45}" dt="2026-01-20T06:44:36.425" v="1" actId="790"/>
          <ac:spMkLst>
            <pc:docMk/>
            <pc:sldMk cId="733940928" sldId="266"/>
            <ac:spMk id="8" creationId="{B6CDA21F-E7AF-4C75-8395-33F58D5B0E45}"/>
          </ac:spMkLst>
        </pc:spChg>
        <pc:spChg chg="mod">
          <ac:chgData name="Alejandro Lozano Díez" userId="f461a038-936d-4644-906e-77dc6461aaca" providerId="ADAL" clId="{581AF98D-CCC0-4987-B9A5-E30D64487D45}" dt="2026-01-20T06:44:36.425" v="1" actId="790"/>
          <ac:spMkLst>
            <pc:docMk/>
            <pc:sldMk cId="733940928" sldId="266"/>
            <ac:spMk id="11" creationId="{A6604B49-AD5C-4590-B051-06C8222ECD99}"/>
          </ac:spMkLst>
        </pc:spChg>
        <pc:spChg chg="mod">
          <ac:chgData name="Alejandro Lozano Díez" userId="f461a038-936d-4644-906e-77dc6461aaca" providerId="ADAL" clId="{581AF98D-CCC0-4987-B9A5-E30D64487D45}" dt="2026-01-20T06:44:36.425" v="1" actId="790"/>
          <ac:spMkLst>
            <pc:docMk/>
            <pc:sldMk cId="733940928" sldId="266"/>
            <ac:spMk id="12" creationId="{743ECCAF-29C5-4537-947C-7EA1292463DB}"/>
          </ac:spMkLst>
        </pc:spChg>
        <pc:spChg chg="mod">
          <ac:chgData name="Alejandro Lozano Díez" userId="f461a038-936d-4644-906e-77dc6461aaca" providerId="ADAL" clId="{581AF98D-CCC0-4987-B9A5-E30D64487D45}" dt="2026-01-20T06:44:36.425" v="1" actId="790"/>
          <ac:spMkLst>
            <pc:docMk/>
            <pc:sldMk cId="733940928" sldId="266"/>
            <ac:spMk id="13" creationId="{ED49787B-8DE6-4467-AD0A-8DECC6E0C2D6}"/>
          </ac:spMkLst>
        </pc:spChg>
        <pc:spChg chg="mod">
          <ac:chgData name="Alejandro Lozano Díez" userId="f461a038-936d-4644-906e-77dc6461aaca" providerId="ADAL" clId="{581AF98D-CCC0-4987-B9A5-E30D64487D45}" dt="2026-01-20T06:44:36.425" v="1" actId="790"/>
          <ac:spMkLst>
            <pc:docMk/>
            <pc:sldMk cId="733940928" sldId="266"/>
            <ac:spMk id="15" creationId="{D5B0017B-2ECA-49AF-B397-DC140825DF8D}"/>
          </ac:spMkLst>
        </pc:spChg>
      </pc:sldChg>
      <pc:sldChg chg="modSp mod">
        <pc:chgData name="Alejandro Lozano Díez" userId="f461a038-936d-4644-906e-77dc6461aaca" providerId="ADAL" clId="{581AF98D-CCC0-4987-B9A5-E30D64487D45}" dt="2026-01-20T06:44:36.425" v="1" actId="790"/>
        <pc:sldMkLst>
          <pc:docMk/>
          <pc:sldMk cId="2251732099" sldId="267"/>
        </pc:sldMkLst>
        <pc:spChg chg="mod">
          <ac:chgData name="Alejandro Lozano Díez" userId="f461a038-936d-4644-906e-77dc6461aaca" providerId="ADAL" clId="{581AF98D-CCC0-4987-B9A5-E30D64487D45}" dt="2026-01-20T06:44:36.425" v="1" actId="790"/>
          <ac:spMkLst>
            <pc:docMk/>
            <pc:sldMk cId="2251732099" sldId="267"/>
            <ac:spMk id="2" creationId="{D25E99CD-43DB-D2D8-72D4-3AFAC73B0EEB}"/>
          </ac:spMkLst>
        </pc:spChg>
        <pc:spChg chg="mod">
          <ac:chgData name="Alejandro Lozano Díez" userId="f461a038-936d-4644-906e-77dc6461aaca" providerId="ADAL" clId="{581AF98D-CCC0-4987-B9A5-E30D64487D45}" dt="2026-01-20T06:44:36.425" v="1" actId="790"/>
          <ac:spMkLst>
            <pc:docMk/>
            <pc:sldMk cId="2251732099" sldId="267"/>
            <ac:spMk id="3" creationId="{EE5AC08B-54FF-E082-7B1A-B6860741B57D}"/>
          </ac:spMkLst>
        </pc:spChg>
        <pc:spChg chg="mod">
          <ac:chgData name="Alejandro Lozano Díez" userId="f461a038-936d-4644-906e-77dc6461aaca" providerId="ADAL" clId="{581AF98D-CCC0-4987-B9A5-E30D64487D45}" dt="2026-01-20T06:44:36.425" v="1" actId="790"/>
          <ac:spMkLst>
            <pc:docMk/>
            <pc:sldMk cId="2251732099" sldId="267"/>
            <ac:spMk id="8" creationId="{B6CDA21F-E7AF-4C75-8395-33F58D5B0E45}"/>
          </ac:spMkLst>
        </pc:spChg>
        <pc:spChg chg="mod">
          <ac:chgData name="Alejandro Lozano Díez" userId="f461a038-936d-4644-906e-77dc6461aaca" providerId="ADAL" clId="{581AF98D-CCC0-4987-B9A5-E30D64487D45}" dt="2026-01-20T06:44:36.425" v="1" actId="790"/>
          <ac:spMkLst>
            <pc:docMk/>
            <pc:sldMk cId="2251732099" sldId="267"/>
            <ac:spMk id="11" creationId="{A6604B49-AD5C-4590-B051-06C8222ECD99}"/>
          </ac:spMkLst>
        </pc:spChg>
        <pc:spChg chg="mod">
          <ac:chgData name="Alejandro Lozano Díez" userId="f461a038-936d-4644-906e-77dc6461aaca" providerId="ADAL" clId="{581AF98D-CCC0-4987-B9A5-E30D64487D45}" dt="2026-01-20T06:44:36.425" v="1" actId="790"/>
          <ac:spMkLst>
            <pc:docMk/>
            <pc:sldMk cId="2251732099" sldId="267"/>
            <ac:spMk id="12" creationId="{743ECCAF-29C5-4537-947C-7EA1292463DB}"/>
          </ac:spMkLst>
        </pc:spChg>
        <pc:spChg chg="mod">
          <ac:chgData name="Alejandro Lozano Díez" userId="f461a038-936d-4644-906e-77dc6461aaca" providerId="ADAL" clId="{581AF98D-CCC0-4987-B9A5-E30D64487D45}" dt="2026-01-20T06:44:36.425" v="1" actId="790"/>
          <ac:spMkLst>
            <pc:docMk/>
            <pc:sldMk cId="2251732099" sldId="267"/>
            <ac:spMk id="13" creationId="{ED49787B-8DE6-4467-AD0A-8DECC6E0C2D6}"/>
          </ac:spMkLst>
        </pc:spChg>
        <pc:spChg chg="mod">
          <ac:chgData name="Alejandro Lozano Díez" userId="f461a038-936d-4644-906e-77dc6461aaca" providerId="ADAL" clId="{581AF98D-CCC0-4987-B9A5-E30D64487D45}" dt="2026-01-20T06:44:36.425" v="1" actId="790"/>
          <ac:spMkLst>
            <pc:docMk/>
            <pc:sldMk cId="2251732099" sldId="267"/>
            <ac:spMk id="15" creationId="{D5B0017B-2ECA-49AF-B397-DC140825DF8D}"/>
          </ac:spMkLst>
        </pc:spChg>
      </pc:sldChg>
      <pc:sldChg chg="modSp mod">
        <pc:chgData name="Alejandro Lozano Díez" userId="f461a038-936d-4644-906e-77dc6461aaca" providerId="ADAL" clId="{581AF98D-CCC0-4987-B9A5-E30D64487D45}" dt="2026-01-20T19:37:41.787" v="46" actId="1076"/>
        <pc:sldMkLst>
          <pc:docMk/>
          <pc:sldMk cId="3935853989" sldId="268"/>
        </pc:sldMkLst>
        <pc:spChg chg="mod">
          <ac:chgData name="Alejandro Lozano Díez" userId="f461a038-936d-4644-906e-77dc6461aaca" providerId="ADAL" clId="{581AF98D-CCC0-4987-B9A5-E30D64487D45}" dt="2026-01-20T06:44:36.425" v="1" actId="790"/>
          <ac:spMkLst>
            <pc:docMk/>
            <pc:sldMk cId="3935853989" sldId="268"/>
            <ac:spMk id="2" creationId="{685A5532-2961-FBD9-C870-FBE804C86329}"/>
          </ac:spMkLst>
        </pc:spChg>
        <pc:spChg chg="mod">
          <ac:chgData name="Alejandro Lozano Díez" userId="f461a038-936d-4644-906e-77dc6461aaca" providerId="ADAL" clId="{581AF98D-CCC0-4987-B9A5-E30D64487D45}" dt="2026-01-20T19:37:41.787" v="46" actId="1076"/>
          <ac:spMkLst>
            <pc:docMk/>
            <pc:sldMk cId="3935853989" sldId="268"/>
            <ac:spMk id="3" creationId="{BA3ECA68-720D-0C93-0FB1-693F3B66B16A}"/>
          </ac:spMkLst>
        </pc:spChg>
        <pc:spChg chg="mod">
          <ac:chgData name="Alejandro Lozano Díez" userId="f461a038-936d-4644-906e-77dc6461aaca" providerId="ADAL" clId="{581AF98D-CCC0-4987-B9A5-E30D64487D45}" dt="2026-01-20T06:44:36.425" v="1" actId="790"/>
          <ac:spMkLst>
            <pc:docMk/>
            <pc:sldMk cId="3935853989" sldId="268"/>
            <ac:spMk id="8" creationId="{DEE2AD96-B495-4E06-9291-B71706F728CB}"/>
          </ac:spMkLst>
        </pc:spChg>
        <pc:spChg chg="mod">
          <ac:chgData name="Alejandro Lozano Díez" userId="f461a038-936d-4644-906e-77dc6461aaca" providerId="ADAL" clId="{581AF98D-CCC0-4987-B9A5-E30D64487D45}" dt="2026-01-20T06:44:36.425" v="1" actId="790"/>
          <ac:spMkLst>
            <pc:docMk/>
            <pc:sldMk cId="3935853989" sldId="268"/>
            <ac:spMk id="10" creationId="{53CF6D67-C5A8-4ADD-9E8E-1E38CA1D3166}"/>
          </ac:spMkLst>
        </pc:spChg>
        <pc:spChg chg="mod">
          <ac:chgData name="Alejandro Lozano Díez" userId="f461a038-936d-4644-906e-77dc6461aaca" providerId="ADAL" clId="{581AF98D-CCC0-4987-B9A5-E30D64487D45}" dt="2026-01-20T06:44:36.425" v="1" actId="790"/>
          <ac:spMkLst>
            <pc:docMk/>
            <pc:sldMk cId="3935853989" sldId="268"/>
            <ac:spMk id="12" creationId="{86909FA0-B515-4681-B7A8-FA281D133B94}"/>
          </ac:spMkLst>
        </pc:spChg>
        <pc:spChg chg="mod">
          <ac:chgData name="Alejandro Lozano Díez" userId="f461a038-936d-4644-906e-77dc6461aaca" providerId="ADAL" clId="{581AF98D-CCC0-4987-B9A5-E30D64487D45}" dt="2026-01-20T06:44:36.425" v="1" actId="790"/>
          <ac:spMkLst>
            <pc:docMk/>
            <pc:sldMk cId="3935853989" sldId="268"/>
            <ac:spMk id="14" creationId="{21C9FE86-FCC3-4A31-AA1C-C882262B7FE7}"/>
          </ac:spMkLst>
        </pc:spChg>
        <pc:spChg chg="mod">
          <ac:chgData name="Alejandro Lozano Díez" userId="f461a038-936d-4644-906e-77dc6461aaca" providerId="ADAL" clId="{581AF98D-CCC0-4987-B9A5-E30D64487D45}" dt="2026-01-20T06:44:36.425" v="1" actId="790"/>
          <ac:spMkLst>
            <pc:docMk/>
            <pc:sldMk cId="3935853989" sldId="268"/>
            <ac:spMk id="16" creationId="{7D96243B-ECED-4B71-8E06-AE9A285EAD20}"/>
          </ac:spMkLst>
        </pc:spChg>
        <pc:spChg chg="mod">
          <ac:chgData name="Alejandro Lozano Díez" userId="f461a038-936d-4644-906e-77dc6461aaca" providerId="ADAL" clId="{581AF98D-CCC0-4987-B9A5-E30D64487D45}" dt="2026-01-20T06:44:36.425" v="1" actId="790"/>
          <ac:spMkLst>
            <pc:docMk/>
            <pc:sldMk cId="3935853989" sldId="268"/>
            <ac:spMk id="18" creationId="{A09989E4-EFDC-4A90-A633-E0525FB4139E}"/>
          </ac:spMkLst>
        </pc:spChg>
      </pc:sldChg>
      <pc:sldChg chg="modSp mod">
        <pc:chgData name="Alejandro Lozano Díez" userId="f461a038-936d-4644-906e-77dc6461aaca" providerId="ADAL" clId="{581AF98D-CCC0-4987-B9A5-E30D64487D45}" dt="2026-01-20T06:44:36.425" v="1" actId="790"/>
        <pc:sldMkLst>
          <pc:docMk/>
          <pc:sldMk cId="1881816779" sldId="269"/>
        </pc:sldMkLst>
        <pc:spChg chg="mod">
          <ac:chgData name="Alejandro Lozano Díez" userId="f461a038-936d-4644-906e-77dc6461aaca" providerId="ADAL" clId="{581AF98D-CCC0-4987-B9A5-E30D64487D45}" dt="2026-01-20T06:44:36.425" v="1" actId="790"/>
          <ac:spMkLst>
            <pc:docMk/>
            <pc:sldMk cId="1881816779" sldId="269"/>
            <ac:spMk id="2" creationId="{CA0F57EB-AF1B-2C7F-04D6-880BAF70D120}"/>
          </ac:spMkLst>
        </pc:spChg>
        <pc:spChg chg="mod">
          <ac:chgData name="Alejandro Lozano Díez" userId="f461a038-936d-4644-906e-77dc6461aaca" providerId="ADAL" clId="{581AF98D-CCC0-4987-B9A5-E30D64487D45}" dt="2026-01-20T06:44:36.425" v="1" actId="790"/>
          <ac:spMkLst>
            <pc:docMk/>
            <pc:sldMk cId="1881816779" sldId="269"/>
            <ac:spMk id="3" creationId="{FD53071B-7AE9-EDB1-4D4A-172142C26485}"/>
          </ac:spMkLst>
        </pc:spChg>
        <pc:spChg chg="mod">
          <ac:chgData name="Alejandro Lozano Díez" userId="f461a038-936d-4644-906e-77dc6461aaca" providerId="ADAL" clId="{581AF98D-CCC0-4987-B9A5-E30D64487D45}" dt="2026-01-20T06:44:36.425" v="1" actId="790"/>
          <ac:spMkLst>
            <pc:docMk/>
            <pc:sldMk cId="1881816779" sldId="269"/>
            <ac:spMk id="13" creationId="{ED49787B-8DE6-4467-AD0A-8DECC6E0C2D6}"/>
          </ac:spMkLst>
        </pc:spChg>
        <pc:spChg chg="mod">
          <ac:chgData name="Alejandro Lozano Díez" userId="f461a038-936d-4644-906e-77dc6461aaca" providerId="ADAL" clId="{581AF98D-CCC0-4987-B9A5-E30D64487D45}" dt="2026-01-20T06:44:36.425" v="1" actId="790"/>
          <ac:spMkLst>
            <pc:docMk/>
            <pc:sldMk cId="1881816779" sldId="269"/>
            <ac:spMk id="15" creationId="{D5B0017B-2ECA-49AF-B397-DC140825DF8D}"/>
          </ac:spMkLst>
        </pc:spChg>
        <pc:spChg chg="mod">
          <ac:chgData name="Alejandro Lozano Díez" userId="f461a038-936d-4644-906e-77dc6461aaca" providerId="ADAL" clId="{581AF98D-CCC0-4987-B9A5-E30D64487D45}" dt="2026-01-20T06:44:36.425" v="1" actId="790"/>
          <ac:spMkLst>
            <pc:docMk/>
            <pc:sldMk cId="1881816779" sldId="269"/>
            <ac:spMk id="16" creationId="{B6CDA21F-E7AF-4C75-8395-33F58D5B0E45}"/>
          </ac:spMkLst>
        </pc:spChg>
        <pc:spChg chg="mod">
          <ac:chgData name="Alejandro Lozano Díez" userId="f461a038-936d-4644-906e-77dc6461aaca" providerId="ADAL" clId="{581AF98D-CCC0-4987-B9A5-E30D64487D45}" dt="2026-01-20T06:44:36.425" v="1" actId="790"/>
          <ac:spMkLst>
            <pc:docMk/>
            <pc:sldMk cId="1881816779" sldId="269"/>
            <ac:spMk id="19" creationId="{A6604B49-AD5C-4590-B051-06C8222ECD99}"/>
          </ac:spMkLst>
        </pc:spChg>
        <pc:spChg chg="mod">
          <ac:chgData name="Alejandro Lozano Díez" userId="f461a038-936d-4644-906e-77dc6461aaca" providerId="ADAL" clId="{581AF98D-CCC0-4987-B9A5-E30D64487D45}" dt="2026-01-20T06:44:36.425" v="1" actId="790"/>
          <ac:spMkLst>
            <pc:docMk/>
            <pc:sldMk cId="1881816779" sldId="269"/>
            <ac:spMk id="20" creationId="{743ECCAF-29C5-4537-947C-7EA1292463DB}"/>
          </ac:spMkLst>
        </pc:spChg>
      </pc:sldChg>
      <pc:sldChg chg="modSp mod">
        <pc:chgData name="Alejandro Lozano Díez" userId="f461a038-936d-4644-906e-77dc6461aaca" providerId="ADAL" clId="{581AF98D-CCC0-4987-B9A5-E30D64487D45}" dt="2026-01-20T19:38:29.076" v="50" actId="27636"/>
        <pc:sldMkLst>
          <pc:docMk/>
          <pc:sldMk cId="3238967702" sldId="270"/>
        </pc:sldMkLst>
        <pc:spChg chg="mod">
          <ac:chgData name="Alejandro Lozano Díez" userId="f461a038-936d-4644-906e-77dc6461aaca" providerId="ADAL" clId="{581AF98D-CCC0-4987-B9A5-E30D64487D45}" dt="2026-01-20T06:44:36.425" v="1" actId="790"/>
          <ac:spMkLst>
            <pc:docMk/>
            <pc:sldMk cId="3238967702" sldId="270"/>
            <ac:spMk id="2" creationId="{5A021109-A5D8-3A37-19FB-A8660ED95220}"/>
          </ac:spMkLst>
        </pc:spChg>
        <pc:spChg chg="mod">
          <ac:chgData name="Alejandro Lozano Díez" userId="f461a038-936d-4644-906e-77dc6461aaca" providerId="ADAL" clId="{581AF98D-CCC0-4987-B9A5-E30D64487D45}" dt="2026-01-20T19:38:29.076" v="50" actId="27636"/>
          <ac:spMkLst>
            <pc:docMk/>
            <pc:sldMk cId="3238967702" sldId="270"/>
            <ac:spMk id="3" creationId="{156E9997-6075-43E0-373F-3CDFED602FF6}"/>
          </ac:spMkLst>
        </pc:spChg>
        <pc:spChg chg="mod">
          <ac:chgData name="Alejandro Lozano Díez" userId="f461a038-936d-4644-906e-77dc6461aaca" providerId="ADAL" clId="{581AF98D-CCC0-4987-B9A5-E30D64487D45}" dt="2026-01-20T06:44:36.425" v="1" actId="790"/>
          <ac:spMkLst>
            <pc:docMk/>
            <pc:sldMk cId="3238967702" sldId="270"/>
            <ac:spMk id="8" creationId="{B6CDA21F-E7AF-4C75-8395-33F58D5B0E45}"/>
          </ac:spMkLst>
        </pc:spChg>
        <pc:spChg chg="mod">
          <ac:chgData name="Alejandro Lozano Díez" userId="f461a038-936d-4644-906e-77dc6461aaca" providerId="ADAL" clId="{581AF98D-CCC0-4987-B9A5-E30D64487D45}" dt="2026-01-20T06:44:36.425" v="1" actId="790"/>
          <ac:spMkLst>
            <pc:docMk/>
            <pc:sldMk cId="3238967702" sldId="270"/>
            <ac:spMk id="11" creationId="{A6604B49-AD5C-4590-B051-06C8222ECD99}"/>
          </ac:spMkLst>
        </pc:spChg>
        <pc:spChg chg="mod">
          <ac:chgData name="Alejandro Lozano Díez" userId="f461a038-936d-4644-906e-77dc6461aaca" providerId="ADAL" clId="{581AF98D-CCC0-4987-B9A5-E30D64487D45}" dt="2026-01-20T06:44:36.425" v="1" actId="790"/>
          <ac:spMkLst>
            <pc:docMk/>
            <pc:sldMk cId="3238967702" sldId="270"/>
            <ac:spMk id="12" creationId="{743ECCAF-29C5-4537-947C-7EA1292463DB}"/>
          </ac:spMkLst>
        </pc:spChg>
        <pc:spChg chg="mod">
          <ac:chgData name="Alejandro Lozano Díez" userId="f461a038-936d-4644-906e-77dc6461aaca" providerId="ADAL" clId="{581AF98D-CCC0-4987-B9A5-E30D64487D45}" dt="2026-01-20T06:44:36.425" v="1" actId="790"/>
          <ac:spMkLst>
            <pc:docMk/>
            <pc:sldMk cId="3238967702" sldId="270"/>
            <ac:spMk id="13" creationId="{ED49787B-8DE6-4467-AD0A-8DECC6E0C2D6}"/>
          </ac:spMkLst>
        </pc:spChg>
        <pc:spChg chg="mod">
          <ac:chgData name="Alejandro Lozano Díez" userId="f461a038-936d-4644-906e-77dc6461aaca" providerId="ADAL" clId="{581AF98D-CCC0-4987-B9A5-E30D64487D45}" dt="2026-01-20T06:44:36.425" v="1" actId="790"/>
          <ac:spMkLst>
            <pc:docMk/>
            <pc:sldMk cId="3238967702" sldId="270"/>
            <ac:spMk id="15" creationId="{D5B0017B-2ECA-49AF-B397-DC140825DF8D}"/>
          </ac:spMkLst>
        </pc:spChg>
      </pc:sldChg>
      <pc:sldChg chg="modSp mod">
        <pc:chgData name="Alejandro Lozano Díez" userId="f461a038-936d-4644-906e-77dc6461aaca" providerId="ADAL" clId="{581AF98D-CCC0-4987-B9A5-E30D64487D45}" dt="2026-01-20T19:38:51.713" v="51" actId="123"/>
        <pc:sldMkLst>
          <pc:docMk/>
          <pc:sldMk cId="1040645561" sldId="271"/>
        </pc:sldMkLst>
        <pc:spChg chg="mod">
          <ac:chgData name="Alejandro Lozano Díez" userId="f461a038-936d-4644-906e-77dc6461aaca" providerId="ADAL" clId="{581AF98D-CCC0-4987-B9A5-E30D64487D45}" dt="2026-01-20T06:44:36.425" v="1" actId="790"/>
          <ac:spMkLst>
            <pc:docMk/>
            <pc:sldMk cId="1040645561" sldId="271"/>
            <ac:spMk id="2" creationId="{CC3CC129-08D2-7B88-4818-138C9BEEFAB7}"/>
          </ac:spMkLst>
        </pc:spChg>
        <pc:spChg chg="mod">
          <ac:chgData name="Alejandro Lozano Díez" userId="f461a038-936d-4644-906e-77dc6461aaca" providerId="ADAL" clId="{581AF98D-CCC0-4987-B9A5-E30D64487D45}" dt="2026-01-20T19:38:51.713" v="51" actId="123"/>
          <ac:spMkLst>
            <pc:docMk/>
            <pc:sldMk cId="1040645561" sldId="271"/>
            <ac:spMk id="3" creationId="{DEDCFFA7-D826-0848-D11B-675188948B60}"/>
          </ac:spMkLst>
        </pc:spChg>
        <pc:spChg chg="mod">
          <ac:chgData name="Alejandro Lozano Díez" userId="f461a038-936d-4644-906e-77dc6461aaca" providerId="ADAL" clId="{581AF98D-CCC0-4987-B9A5-E30D64487D45}" dt="2026-01-20T06:44:36.425" v="1" actId="790"/>
          <ac:spMkLst>
            <pc:docMk/>
            <pc:sldMk cId="1040645561" sldId="271"/>
            <ac:spMk id="8" creationId="{DBF61EA3-B236-439E-9C0B-340980D56BEE}"/>
          </ac:spMkLst>
        </pc:spChg>
        <pc:spChg chg="mod">
          <ac:chgData name="Alejandro Lozano Díez" userId="f461a038-936d-4644-906e-77dc6461aaca" providerId="ADAL" clId="{581AF98D-CCC0-4987-B9A5-E30D64487D45}" dt="2026-01-20T06:44:36.425" v="1" actId="790"/>
          <ac:spMkLst>
            <pc:docMk/>
            <pc:sldMk cId="1040645561" sldId="271"/>
            <ac:spMk id="11" creationId="{8D7C88D8-5509-4514-925A-9CE148E5CBD6}"/>
          </ac:spMkLst>
        </pc:spChg>
        <pc:spChg chg="mod">
          <ac:chgData name="Alejandro Lozano Díez" userId="f461a038-936d-4644-906e-77dc6461aaca" providerId="ADAL" clId="{581AF98D-CCC0-4987-B9A5-E30D64487D45}" dt="2026-01-20T06:44:36.425" v="1" actId="790"/>
          <ac:spMkLst>
            <pc:docMk/>
            <pc:sldMk cId="1040645561" sldId="271"/>
            <ac:spMk id="12" creationId="{7275593D-F75E-4426-AE3E-2CDEFD228D25}"/>
          </ac:spMkLst>
        </pc:spChg>
        <pc:spChg chg="mod">
          <ac:chgData name="Alejandro Lozano Díez" userId="f461a038-936d-4644-906e-77dc6461aaca" providerId="ADAL" clId="{581AF98D-CCC0-4987-B9A5-E30D64487D45}" dt="2026-01-20T06:44:36.425" v="1" actId="790"/>
          <ac:spMkLst>
            <pc:docMk/>
            <pc:sldMk cId="1040645561" sldId="271"/>
            <ac:spMk id="14" creationId="{E659831F-0D9A-4C63-9EBB-8435B85A440F}"/>
          </ac:spMkLst>
        </pc:spChg>
      </pc:sldChg>
      <pc:sldChg chg="modSp mod">
        <pc:chgData name="Alejandro Lozano Díez" userId="f461a038-936d-4644-906e-77dc6461aaca" providerId="ADAL" clId="{581AF98D-CCC0-4987-B9A5-E30D64487D45}" dt="2026-01-20T06:44:36.425" v="1" actId="790"/>
        <pc:sldMkLst>
          <pc:docMk/>
          <pc:sldMk cId="3857407404" sldId="272"/>
        </pc:sldMkLst>
        <pc:spChg chg="mod">
          <ac:chgData name="Alejandro Lozano Díez" userId="f461a038-936d-4644-906e-77dc6461aaca" providerId="ADAL" clId="{581AF98D-CCC0-4987-B9A5-E30D64487D45}" dt="2026-01-20T06:44:36.425" v="1" actId="790"/>
          <ac:spMkLst>
            <pc:docMk/>
            <pc:sldMk cId="3857407404" sldId="272"/>
            <ac:spMk id="2" creationId="{86B04F69-F354-EE60-D90C-B7271EFBE352}"/>
          </ac:spMkLst>
        </pc:spChg>
        <pc:spChg chg="mod">
          <ac:chgData name="Alejandro Lozano Díez" userId="f461a038-936d-4644-906e-77dc6461aaca" providerId="ADAL" clId="{581AF98D-CCC0-4987-B9A5-E30D64487D45}" dt="2026-01-20T06:44:36.425" v="1" actId="790"/>
          <ac:spMkLst>
            <pc:docMk/>
            <pc:sldMk cId="3857407404" sldId="272"/>
            <ac:spMk id="3" creationId="{5C05074E-A5E1-20A2-0783-DEB7E04B0E0A}"/>
          </ac:spMkLst>
        </pc:spChg>
        <pc:spChg chg="mod">
          <ac:chgData name="Alejandro Lozano Díez" userId="f461a038-936d-4644-906e-77dc6461aaca" providerId="ADAL" clId="{581AF98D-CCC0-4987-B9A5-E30D64487D45}" dt="2026-01-20T06:44:36.425" v="1" actId="790"/>
          <ac:spMkLst>
            <pc:docMk/>
            <pc:sldMk cId="3857407404" sldId="272"/>
            <ac:spMk id="8" creationId="{DBF61EA3-B236-439E-9C0B-340980D56BEE}"/>
          </ac:spMkLst>
        </pc:spChg>
        <pc:spChg chg="mod">
          <ac:chgData name="Alejandro Lozano Díez" userId="f461a038-936d-4644-906e-77dc6461aaca" providerId="ADAL" clId="{581AF98D-CCC0-4987-B9A5-E30D64487D45}" dt="2026-01-20T06:44:36.425" v="1" actId="790"/>
          <ac:spMkLst>
            <pc:docMk/>
            <pc:sldMk cId="3857407404" sldId="272"/>
            <ac:spMk id="11" creationId="{8D7C88D8-5509-4514-925A-9CE148E5CBD6}"/>
          </ac:spMkLst>
        </pc:spChg>
        <pc:spChg chg="mod">
          <ac:chgData name="Alejandro Lozano Díez" userId="f461a038-936d-4644-906e-77dc6461aaca" providerId="ADAL" clId="{581AF98D-CCC0-4987-B9A5-E30D64487D45}" dt="2026-01-20T06:44:36.425" v="1" actId="790"/>
          <ac:spMkLst>
            <pc:docMk/>
            <pc:sldMk cId="3857407404" sldId="272"/>
            <ac:spMk id="12" creationId="{7275593D-F75E-4426-AE3E-2CDEFD228D25}"/>
          </ac:spMkLst>
        </pc:spChg>
        <pc:spChg chg="mod">
          <ac:chgData name="Alejandro Lozano Díez" userId="f461a038-936d-4644-906e-77dc6461aaca" providerId="ADAL" clId="{581AF98D-CCC0-4987-B9A5-E30D64487D45}" dt="2026-01-20T06:44:36.425" v="1" actId="790"/>
          <ac:spMkLst>
            <pc:docMk/>
            <pc:sldMk cId="3857407404" sldId="272"/>
            <ac:spMk id="14" creationId="{E659831F-0D9A-4C63-9EBB-8435B85A440F}"/>
          </ac:spMkLst>
        </pc:spChg>
      </pc:sldChg>
      <pc:sldChg chg="modSp mod">
        <pc:chgData name="Alejandro Lozano Díez" userId="f461a038-936d-4644-906e-77dc6461aaca" providerId="ADAL" clId="{581AF98D-CCC0-4987-B9A5-E30D64487D45}" dt="2026-01-20T19:39:47.832" v="57" actId="113"/>
        <pc:sldMkLst>
          <pc:docMk/>
          <pc:sldMk cId="3209698364" sldId="273"/>
        </pc:sldMkLst>
        <pc:spChg chg="mod">
          <ac:chgData name="Alejandro Lozano Díez" userId="f461a038-936d-4644-906e-77dc6461aaca" providerId="ADAL" clId="{581AF98D-CCC0-4987-B9A5-E30D64487D45}" dt="2026-01-20T06:44:36.425" v="1" actId="790"/>
          <ac:spMkLst>
            <pc:docMk/>
            <pc:sldMk cId="3209698364" sldId="273"/>
            <ac:spMk id="2" creationId="{CF5706B7-8410-20AC-5221-8F03CCB85412}"/>
          </ac:spMkLst>
        </pc:spChg>
        <pc:spChg chg="mod">
          <ac:chgData name="Alejandro Lozano Díez" userId="f461a038-936d-4644-906e-77dc6461aaca" providerId="ADAL" clId="{581AF98D-CCC0-4987-B9A5-E30D64487D45}" dt="2026-01-20T19:39:47.832" v="57" actId="113"/>
          <ac:spMkLst>
            <pc:docMk/>
            <pc:sldMk cId="3209698364" sldId="273"/>
            <ac:spMk id="3" creationId="{A5AA74DA-5E89-F9C9-9A9B-EDFEAF80D9C8}"/>
          </ac:spMkLst>
        </pc:spChg>
        <pc:spChg chg="mod">
          <ac:chgData name="Alejandro Lozano Díez" userId="f461a038-936d-4644-906e-77dc6461aaca" providerId="ADAL" clId="{581AF98D-CCC0-4987-B9A5-E30D64487D45}" dt="2026-01-20T06:44:36.425" v="1" actId="790"/>
          <ac:spMkLst>
            <pc:docMk/>
            <pc:sldMk cId="3209698364" sldId="273"/>
            <ac:spMk id="8" creationId="{DBF61EA3-B236-439E-9C0B-340980D56BEE}"/>
          </ac:spMkLst>
        </pc:spChg>
        <pc:spChg chg="mod">
          <ac:chgData name="Alejandro Lozano Díez" userId="f461a038-936d-4644-906e-77dc6461aaca" providerId="ADAL" clId="{581AF98D-CCC0-4987-B9A5-E30D64487D45}" dt="2026-01-20T06:44:36.425" v="1" actId="790"/>
          <ac:spMkLst>
            <pc:docMk/>
            <pc:sldMk cId="3209698364" sldId="273"/>
            <ac:spMk id="11" creationId="{8D7C88D8-5509-4514-925A-9CE148E5CBD6}"/>
          </ac:spMkLst>
        </pc:spChg>
        <pc:spChg chg="mod">
          <ac:chgData name="Alejandro Lozano Díez" userId="f461a038-936d-4644-906e-77dc6461aaca" providerId="ADAL" clId="{581AF98D-CCC0-4987-B9A5-E30D64487D45}" dt="2026-01-20T06:44:36.425" v="1" actId="790"/>
          <ac:spMkLst>
            <pc:docMk/>
            <pc:sldMk cId="3209698364" sldId="273"/>
            <ac:spMk id="12" creationId="{7275593D-F75E-4426-AE3E-2CDEFD228D25}"/>
          </ac:spMkLst>
        </pc:spChg>
        <pc:spChg chg="mod">
          <ac:chgData name="Alejandro Lozano Díez" userId="f461a038-936d-4644-906e-77dc6461aaca" providerId="ADAL" clId="{581AF98D-CCC0-4987-B9A5-E30D64487D45}" dt="2026-01-20T06:44:36.425" v="1" actId="790"/>
          <ac:spMkLst>
            <pc:docMk/>
            <pc:sldMk cId="3209698364" sldId="273"/>
            <ac:spMk id="14" creationId="{E659831F-0D9A-4C63-9EBB-8435B85A440F}"/>
          </ac:spMkLst>
        </pc:spChg>
      </pc:sldChg>
      <pc:sldChg chg="modSp mod">
        <pc:chgData name="Alejandro Lozano Díez" userId="f461a038-936d-4644-906e-77dc6461aaca" providerId="ADAL" clId="{581AF98D-CCC0-4987-B9A5-E30D64487D45}" dt="2026-01-20T06:44:36.425" v="1" actId="790"/>
        <pc:sldMkLst>
          <pc:docMk/>
          <pc:sldMk cId="2724978589" sldId="274"/>
        </pc:sldMkLst>
        <pc:spChg chg="mod">
          <ac:chgData name="Alejandro Lozano Díez" userId="f461a038-936d-4644-906e-77dc6461aaca" providerId="ADAL" clId="{581AF98D-CCC0-4987-B9A5-E30D64487D45}" dt="2026-01-20T06:44:36.425" v="1" actId="790"/>
          <ac:spMkLst>
            <pc:docMk/>
            <pc:sldMk cId="2724978589" sldId="274"/>
            <ac:spMk id="2" creationId="{BEF8F18C-D6AA-7931-E501-658FE43D7A6E}"/>
          </ac:spMkLst>
        </pc:spChg>
        <pc:spChg chg="mod">
          <ac:chgData name="Alejandro Lozano Díez" userId="f461a038-936d-4644-906e-77dc6461aaca" providerId="ADAL" clId="{581AF98D-CCC0-4987-B9A5-E30D64487D45}" dt="2026-01-20T06:44:36.425" v="1" actId="790"/>
          <ac:spMkLst>
            <pc:docMk/>
            <pc:sldMk cId="2724978589" sldId="274"/>
            <ac:spMk id="3" creationId="{7801582C-5DBF-D39A-64FA-F04B6EBF833E}"/>
          </ac:spMkLst>
        </pc:spChg>
        <pc:spChg chg="mod">
          <ac:chgData name="Alejandro Lozano Díez" userId="f461a038-936d-4644-906e-77dc6461aaca" providerId="ADAL" clId="{581AF98D-CCC0-4987-B9A5-E30D64487D45}" dt="2026-01-20T06:44:36.425" v="1" actId="790"/>
          <ac:spMkLst>
            <pc:docMk/>
            <pc:sldMk cId="2724978589" sldId="274"/>
            <ac:spMk id="8" creationId="{3AD318CC-E2A8-4E27-9548-A047A78999B1}"/>
          </ac:spMkLst>
        </pc:spChg>
        <pc:spChg chg="mod">
          <ac:chgData name="Alejandro Lozano Díez" userId="f461a038-936d-4644-906e-77dc6461aaca" providerId="ADAL" clId="{581AF98D-CCC0-4987-B9A5-E30D64487D45}" dt="2026-01-20T06:44:36.425" v="1" actId="790"/>
          <ac:spMkLst>
            <pc:docMk/>
            <pc:sldMk cId="2724978589" sldId="274"/>
            <ac:spMk id="11" creationId="{3A9A4357-BD1D-4622-A4FE-766E6AB8DE84}"/>
          </ac:spMkLst>
        </pc:spChg>
        <pc:spChg chg="mod">
          <ac:chgData name="Alejandro Lozano Díez" userId="f461a038-936d-4644-906e-77dc6461aaca" providerId="ADAL" clId="{581AF98D-CCC0-4987-B9A5-E30D64487D45}" dt="2026-01-20T06:44:36.425" v="1" actId="790"/>
          <ac:spMkLst>
            <pc:docMk/>
            <pc:sldMk cId="2724978589" sldId="274"/>
            <ac:spMk id="14" creationId="{2C1BBA94-3F40-40AA-8BB9-E69E25E537C1}"/>
          </ac:spMkLst>
        </pc:spChg>
      </pc:sldChg>
      <pc:sldChg chg="modSp mod">
        <pc:chgData name="Alejandro Lozano Díez" userId="f461a038-936d-4644-906e-77dc6461aaca" providerId="ADAL" clId="{581AF98D-CCC0-4987-B9A5-E30D64487D45}" dt="2026-01-20T19:41:14.721" v="64" actId="113"/>
        <pc:sldMkLst>
          <pc:docMk/>
          <pc:sldMk cId="3658883034" sldId="275"/>
        </pc:sldMkLst>
        <pc:spChg chg="mod">
          <ac:chgData name="Alejandro Lozano Díez" userId="f461a038-936d-4644-906e-77dc6461aaca" providerId="ADAL" clId="{581AF98D-CCC0-4987-B9A5-E30D64487D45}" dt="2026-01-20T06:44:36.425" v="1" actId="790"/>
          <ac:spMkLst>
            <pc:docMk/>
            <pc:sldMk cId="3658883034" sldId="275"/>
            <ac:spMk id="2" creationId="{213B3244-D630-BF6E-2FE6-1DEDBDF120C7}"/>
          </ac:spMkLst>
        </pc:spChg>
        <pc:spChg chg="mod">
          <ac:chgData name="Alejandro Lozano Díez" userId="f461a038-936d-4644-906e-77dc6461aaca" providerId="ADAL" clId="{581AF98D-CCC0-4987-B9A5-E30D64487D45}" dt="2026-01-20T19:41:14.721" v="64" actId="113"/>
          <ac:spMkLst>
            <pc:docMk/>
            <pc:sldMk cId="3658883034" sldId="275"/>
            <ac:spMk id="3" creationId="{EA0AB8B2-EB60-4325-C383-0C0EBC7DC431}"/>
          </ac:spMkLst>
        </pc:spChg>
        <pc:spChg chg="mod">
          <ac:chgData name="Alejandro Lozano Díez" userId="f461a038-936d-4644-906e-77dc6461aaca" providerId="ADAL" clId="{581AF98D-CCC0-4987-B9A5-E30D64487D45}" dt="2026-01-20T06:44:36.425" v="1" actId="790"/>
          <ac:spMkLst>
            <pc:docMk/>
            <pc:sldMk cId="3658883034" sldId="275"/>
            <ac:spMk id="8" creationId="{B6CDA21F-E7AF-4C75-8395-33F58D5B0E45}"/>
          </ac:spMkLst>
        </pc:spChg>
        <pc:spChg chg="mod">
          <ac:chgData name="Alejandro Lozano Díez" userId="f461a038-936d-4644-906e-77dc6461aaca" providerId="ADAL" clId="{581AF98D-CCC0-4987-B9A5-E30D64487D45}" dt="2026-01-20T06:44:36.425" v="1" actId="790"/>
          <ac:spMkLst>
            <pc:docMk/>
            <pc:sldMk cId="3658883034" sldId="275"/>
            <ac:spMk id="11" creationId="{A6604B49-AD5C-4590-B051-06C8222ECD99}"/>
          </ac:spMkLst>
        </pc:spChg>
        <pc:spChg chg="mod">
          <ac:chgData name="Alejandro Lozano Díez" userId="f461a038-936d-4644-906e-77dc6461aaca" providerId="ADAL" clId="{581AF98D-CCC0-4987-B9A5-E30D64487D45}" dt="2026-01-20T06:44:36.425" v="1" actId="790"/>
          <ac:spMkLst>
            <pc:docMk/>
            <pc:sldMk cId="3658883034" sldId="275"/>
            <ac:spMk id="12" creationId="{743ECCAF-29C5-4537-947C-7EA1292463DB}"/>
          </ac:spMkLst>
        </pc:spChg>
        <pc:spChg chg="mod">
          <ac:chgData name="Alejandro Lozano Díez" userId="f461a038-936d-4644-906e-77dc6461aaca" providerId="ADAL" clId="{581AF98D-CCC0-4987-B9A5-E30D64487D45}" dt="2026-01-20T06:44:36.425" v="1" actId="790"/>
          <ac:spMkLst>
            <pc:docMk/>
            <pc:sldMk cId="3658883034" sldId="275"/>
            <ac:spMk id="13" creationId="{ED49787B-8DE6-4467-AD0A-8DECC6E0C2D6}"/>
          </ac:spMkLst>
        </pc:spChg>
        <pc:spChg chg="mod">
          <ac:chgData name="Alejandro Lozano Díez" userId="f461a038-936d-4644-906e-77dc6461aaca" providerId="ADAL" clId="{581AF98D-CCC0-4987-B9A5-E30D64487D45}" dt="2026-01-20T06:44:36.425" v="1" actId="790"/>
          <ac:spMkLst>
            <pc:docMk/>
            <pc:sldMk cId="3658883034" sldId="275"/>
            <ac:spMk id="15" creationId="{D5B0017B-2ECA-49AF-B397-DC140825DF8D}"/>
          </ac:spMkLst>
        </pc:spChg>
      </pc:sldChg>
      <pc:sldChg chg="modSp mod">
        <pc:chgData name="Alejandro Lozano Díez" userId="f461a038-936d-4644-906e-77dc6461aaca" providerId="ADAL" clId="{581AF98D-CCC0-4987-B9A5-E30D64487D45}" dt="2026-01-20T19:41:43.776" v="83" actId="123"/>
        <pc:sldMkLst>
          <pc:docMk/>
          <pc:sldMk cId="427782813" sldId="276"/>
        </pc:sldMkLst>
        <pc:spChg chg="mod">
          <ac:chgData name="Alejandro Lozano Díez" userId="f461a038-936d-4644-906e-77dc6461aaca" providerId="ADAL" clId="{581AF98D-CCC0-4987-B9A5-E30D64487D45}" dt="2026-01-20T06:44:36.425" v="1" actId="790"/>
          <ac:spMkLst>
            <pc:docMk/>
            <pc:sldMk cId="427782813" sldId="276"/>
            <ac:spMk id="2" creationId="{F1984204-E9DC-2A17-95F7-6D26855C3442}"/>
          </ac:spMkLst>
        </pc:spChg>
        <pc:spChg chg="mod">
          <ac:chgData name="Alejandro Lozano Díez" userId="f461a038-936d-4644-906e-77dc6461aaca" providerId="ADAL" clId="{581AF98D-CCC0-4987-B9A5-E30D64487D45}" dt="2026-01-20T06:44:36.425" v="1" actId="790"/>
          <ac:spMkLst>
            <pc:docMk/>
            <pc:sldMk cId="427782813" sldId="276"/>
            <ac:spMk id="8" creationId="{1B15ED52-F352-441B-82BF-E0EA34836D08}"/>
          </ac:spMkLst>
        </pc:spChg>
        <pc:spChg chg="mod">
          <ac:chgData name="Alejandro Lozano Díez" userId="f461a038-936d-4644-906e-77dc6461aaca" providerId="ADAL" clId="{581AF98D-CCC0-4987-B9A5-E30D64487D45}" dt="2026-01-20T06:44:36.425" v="1" actId="790"/>
          <ac:spMkLst>
            <pc:docMk/>
            <pc:sldMk cId="427782813" sldId="276"/>
            <ac:spMk id="10" creationId="{3B2E3793-BFE6-45A2-9B7B-E18844431C99}"/>
          </ac:spMkLst>
        </pc:spChg>
        <pc:spChg chg="mod">
          <ac:chgData name="Alejandro Lozano Díez" userId="f461a038-936d-4644-906e-77dc6461aaca" providerId="ADAL" clId="{581AF98D-CCC0-4987-B9A5-E30D64487D45}" dt="2026-01-20T06:44:36.425" v="1" actId="790"/>
          <ac:spMkLst>
            <pc:docMk/>
            <pc:sldMk cId="427782813" sldId="276"/>
            <ac:spMk id="12" creationId="{BC4C4868-CB8F-4AF9-9CDB-8108F2C19B67}"/>
          </ac:spMkLst>
        </pc:spChg>
        <pc:spChg chg="mod">
          <ac:chgData name="Alejandro Lozano Díez" userId="f461a038-936d-4644-906e-77dc6461aaca" providerId="ADAL" clId="{581AF98D-CCC0-4987-B9A5-E30D64487D45}" dt="2026-01-20T06:44:36.425" v="1" actId="790"/>
          <ac:spMkLst>
            <pc:docMk/>
            <pc:sldMk cId="427782813" sldId="276"/>
            <ac:spMk id="14" creationId="{375E0459-6403-40CD-989D-56A4407CA12E}"/>
          </ac:spMkLst>
        </pc:spChg>
        <pc:spChg chg="mod">
          <ac:chgData name="Alejandro Lozano Díez" userId="f461a038-936d-4644-906e-77dc6461aaca" providerId="ADAL" clId="{581AF98D-CCC0-4987-B9A5-E30D64487D45}" dt="2026-01-20T06:44:36.425" v="1" actId="790"/>
          <ac:spMkLst>
            <pc:docMk/>
            <pc:sldMk cId="427782813" sldId="276"/>
            <ac:spMk id="22" creationId="{53E5B1A8-3AC9-4BD1-9BBC-78CA94F2D1BA}"/>
          </ac:spMkLst>
        </pc:spChg>
        <pc:spChg chg="mod">
          <ac:chgData name="Alejandro Lozano Díez" userId="f461a038-936d-4644-906e-77dc6461aaca" providerId="ADAL" clId="{581AF98D-CCC0-4987-B9A5-E30D64487D45}" dt="2026-01-20T19:41:43.776" v="83" actId="123"/>
          <ac:spMkLst>
            <pc:docMk/>
            <pc:sldMk cId="427782813" sldId="276"/>
            <ac:spMk id="23" creationId="{F1E174B5-3283-5916-CB5D-13681BE575C9}"/>
          </ac:spMkLst>
        </pc:spChg>
      </pc:sldChg>
      <pc:sldChg chg="modSp mod">
        <pc:chgData name="Alejandro Lozano Díez" userId="f461a038-936d-4644-906e-77dc6461aaca" providerId="ADAL" clId="{581AF98D-CCC0-4987-B9A5-E30D64487D45}" dt="2026-01-20T06:44:36.425" v="1" actId="790"/>
        <pc:sldMkLst>
          <pc:docMk/>
          <pc:sldMk cId="927710721" sldId="277"/>
        </pc:sldMkLst>
        <pc:spChg chg="mod">
          <ac:chgData name="Alejandro Lozano Díez" userId="f461a038-936d-4644-906e-77dc6461aaca" providerId="ADAL" clId="{581AF98D-CCC0-4987-B9A5-E30D64487D45}" dt="2026-01-20T06:44:36.425" v="1" actId="790"/>
          <ac:spMkLst>
            <pc:docMk/>
            <pc:sldMk cId="927710721" sldId="277"/>
            <ac:spMk id="2" creationId="{32000E0F-C04C-9614-FD5F-CAE9A8C98F93}"/>
          </ac:spMkLst>
        </pc:spChg>
        <pc:spChg chg="mod">
          <ac:chgData name="Alejandro Lozano Díez" userId="f461a038-936d-4644-906e-77dc6461aaca" providerId="ADAL" clId="{581AF98D-CCC0-4987-B9A5-E30D64487D45}" dt="2026-01-20T06:44:36.425" v="1" actId="790"/>
          <ac:spMkLst>
            <pc:docMk/>
            <pc:sldMk cId="927710721" sldId="277"/>
            <ac:spMk id="3" creationId="{E9230460-1EE9-AAC9-1810-6A285EF436E3}"/>
          </ac:spMkLst>
        </pc:spChg>
        <pc:spChg chg="mod">
          <ac:chgData name="Alejandro Lozano Díez" userId="f461a038-936d-4644-906e-77dc6461aaca" providerId="ADAL" clId="{581AF98D-CCC0-4987-B9A5-E30D64487D45}" dt="2026-01-20T06:44:36.425" v="1" actId="790"/>
          <ac:spMkLst>
            <pc:docMk/>
            <pc:sldMk cId="927710721" sldId="277"/>
            <ac:spMk id="8" creationId="{B6CDA21F-E7AF-4C75-8395-33F58D5B0E45}"/>
          </ac:spMkLst>
        </pc:spChg>
        <pc:spChg chg="mod">
          <ac:chgData name="Alejandro Lozano Díez" userId="f461a038-936d-4644-906e-77dc6461aaca" providerId="ADAL" clId="{581AF98D-CCC0-4987-B9A5-E30D64487D45}" dt="2026-01-20T06:44:36.425" v="1" actId="790"/>
          <ac:spMkLst>
            <pc:docMk/>
            <pc:sldMk cId="927710721" sldId="277"/>
            <ac:spMk id="11" creationId="{A6604B49-AD5C-4590-B051-06C8222ECD99}"/>
          </ac:spMkLst>
        </pc:spChg>
        <pc:spChg chg="mod">
          <ac:chgData name="Alejandro Lozano Díez" userId="f461a038-936d-4644-906e-77dc6461aaca" providerId="ADAL" clId="{581AF98D-CCC0-4987-B9A5-E30D64487D45}" dt="2026-01-20T06:44:36.425" v="1" actId="790"/>
          <ac:spMkLst>
            <pc:docMk/>
            <pc:sldMk cId="927710721" sldId="277"/>
            <ac:spMk id="12" creationId="{743ECCAF-29C5-4537-947C-7EA1292463DB}"/>
          </ac:spMkLst>
        </pc:spChg>
        <pc:spChg chg="mod">
          <ac:chgData name="Alejandro Lozano Díez" userId="f461a038-936d-4644-906e-77dc6461aaca" providerId="ADAL" clId="{581AF98D-CCC0-4987-B9A5-E30D64487D45}" dt="2026-01-20T06:44:36.425" v="1" actId="790"/>
          <ac:spMkLst>
            <pc:docMk/>
            <pc:sldMk cId="927710721" sldId="277"/>
            <ac:spMk id="13" creationId="{ED49787B-8DE6-4467-AD0A-8DECC6E0C2D6}"/>
          </ac:spMkLst>
        </pc:spChg>
        <pc:spChg chg="mod">
          <ac:chgData name="Alejandro Lozano Díez" userId="f461a038-936d-4644-906e-77dc6461aaca" providerId="ADAL" clId="{581AF98D-CCC0-4987-B9A5-E30D64487D45}" dt="2026-01-20T06:44:36.425" v="1" actId="790"/>
          <ac:spMkLst>
            <pc:docMk/>
            <pc:sldMk cId="927710721" sldId="277"/>
            <ac:spMk id="15" creationId="{D5B0017B-2ECA-49AF-B397-DC140825DF8D}"/>
          </ac:spMkLst>
        </pc:spChg>
      </pc:sldChg>
      <pc:sldChg chg="modSp mod">
        <pc:chgData name="Alejandro Lozano Díez" userId="f461a038-936d-4644-906e-77dc6461aaca" providerId="ADAL" clId="{581AF98D-CCC0-4987-B9A5-E30D64487D45}" dt="2026-01-20T06:44:36.425" v="1" actId="790"/>
        <pc:sldMkLst>
          <pc:docMk/>
          <pc:sldMk cId="855348763" sldId="278"/>
        </pc:sldMkLst>
        <pc:spChg chg="mod">
          <ac:chgData name="Alejandro Lozano Díez" userId="f461a038-936d-4644-906e-77dc6461aaca" providerId="ADAL" clId="{581AF98D-CCC0-4987-B9A5-E30D64487D45}" dt="2026-01-20T06:44:36.425" v="1" actId="790"/>
          <ac:spMkLst>
            <pc:docMk/>
            <pc:sldMk cId="855348763" sldId="278"/>
            <ac:spMk id="2" creationId="{F99BA3CD-F247-8BEF-186F-E83BDD8D21BF}"/>
          </ac:spMkLst>
        </pc:spChg>
        <pc:spChg chg="mod">
          <ac:chgData name="Alejandro Lozano Díez" userId="f461a038-936d-4644-906e-77dc6461aaca" providerId="ADAL" clId="{581AF98D-CCC0-4987-B9A5-E30D64487D45}" dt="2026-01-20T06:44:36.425" v="1" actId="790"/>
          <ac:spMkLst>
            <pc:docMk/>
            <pc:sldMk cId="855348763" sldId="278"/>
            <ac:spMk id="3" creationId="{52357EAF-838A-1930-739A-0DF5FA23900D}"/>
          </ac:spMkLst>
        </pc:spChg>
        <pc:spChg chg="mod">
          <ac:chgData name="Alejandro Lozano Díez" userId="f461a038-936d-4644-906e-77dc6461aaca" providerId="ADAL" clId="{581AF98D-CCC0-4987-B9A5-E30D64487D45}" dt="2026-01-20T06:44:36.425" v="1" actId="790"/>
          <ac:spMkLst>
            <pc:docMk/>
            <pc:sldMk cId="855348763" sldId="278"/>
            <ac:spMk id="8" creationId="{B6CDA21F-E7AF-4C75-8395-33F58D5B0E45}"/>
          </ac:spMkLst>
        </pc:spChg>
        <pc:spChg chg="mod">
          <ac:chgData name="Alejandro Lozano Díez" userId="f461a038-936d-4644-906e-77dc6461aaca" providerId="ADAL" clId="{581AF98D-CCC0-4987-B9A5-E30D64487D45}" dt="2026-01-20T06:44:36.425" v="1" actId="790"/>
          <ac:spMkLst>
            <pc:docMk/>
            <pc:sldMk cId="855348763" sldId="278"/>
            <ac:spMk id="11" creationId="{A6604B49-AD5C-4590-B051-06C8222ECD99}"/>
          </ac:spMkLst>
        </pc:spChg>
        <pc:spChg chg="mod">
          <ac:chgData name="Alejandro Lozano Díez" userId="f461a038-936d-4644-906e-77dc6461aaca" providerId="ADAL" clId="{581AF98D-CCC0-4987-B9A5-E30D64487D45}" dt="2026-01-20T06:44:36.425" v="1" actId="790"/>
          <ac:spMkLst>
            <pc:docMk/>
            <pc:sldMk cId="855348763" sldId="278"/>
            <ac:spMk id="12" creationId="{743ECCAF-29C5-4537-947C-7EA1292463DB}"/>
          </ac:spMkLst>
        </pc:spChg>
        <pc:spChg chg="mod">
          <ac:chgData name="Alejandro Lozano Díez" userId="f461a038-936d-4644-906e-77dc6461aaca" providerId="ADAL" clId="{581AF98D-CCC0-4987-B9A5-E30D64487D45}" dt="2026-01-20T06:44:36.425" v="1" actId="790"/>
          <ac:spMkLst>
            <pc:docMk/>
            <pc:sldMk cId="855348763" sldId="278"/>
            <ac:spMk id="13" creationId="{ED49787B-8DE6-4467-AD0A-8DECC6E0C2D6}"/>
          </ac:spMkLst>
        </pc:spChg>
        <pc:spChg chg="mod">
          <ac:chgData name="Alejandro Lozano Díez" userId="f461a038-936d-4644-906e-77dc6461aaca" providerId="ADAL" clId="{581AF98D-CCC0-4987-B9A5-E30D64487D45}" dt="2026-01-20T06:44:36.425" v="1" actId="790"/>
          <ac:spMkLst>
            <pc:docMk/>
            <pc:sldMk cId="855348763" sldId="278"/>
            <ac:spMk id="15" creationId="{D5B0017B-2ECA-49AF-B397-DC140825DF8D}"/>
          </ac:spMkLst>
        </pc:spChg>
      </pc:sldChg>
      <pc:sldChg chg="modSp mod">
        <pc:chgData name="Alejandro Lozano Díez" userId="f461a038-936d-4644-906e-77dc6461aaca" providerId="ADAL" clId="{581AF98D-CCC0-4987-B9A5-E30D64487D45}" dt="2026-01-20T06:44:36.425" v="1" actId="790"/>
        <pc:sldMkLst>
          <pc:docMk/>
          <pc:sldMk cId="2603195206" sldId="279"/>
        </pc:sldMkLst>
        <pc:spChg chg="mod">
          <ac:chgData name="Alejandro Lozano Díez" userId="f461a038-936d-4644-906e-77dc6461aaca" providerId="ADAL" clId="{581AF98D-CCC0-4987-B9A5-E30D64487D45}" dt="2026-01-20T06:44:36.425" v="1" actId="790"/>
          <ac:spMkLst>
            <pc:docMk/>
            <pc:sldMk cId="2603195206" sldId="279"/>
            <ac:spMk id="2" creationId="{7B06281C-1436-06E0-DD82-24AEB00C6266}"/>
          </ac:spMkLst>
        </pc:spChg>
        <pc:spChg chg="mod">
          <ac:chgData name="Alejandro Lozano Díez" userId="f461a038-936d-4644-906e-77dc6461aaca" providerId="ADAL" clId="{581AF98D-CCC0-4987-B9A5-E30D64487D45}" dt="2026-01-20T06:44:36.425" v="1" actId="790"/>
          <ac:spMkLst>
            <pc:docMk/>
            <pc:sldMk cId="2603195206" sldId="279"/>
            <ac:spMk id="3" creationId="{AA22BA3D-7D2F-0C99-B5DE-1A2E95358ADA}"/>
          </ac:spMkLst>
        </pc:spChg>
        <pc:spChg chg="mod">
          <ac:chgData name="Alejandro Lozano Díez" userId="f461a038-936d-4644-906e-77dc6461aaca" providerId="ADAL" clId="{581AF98D-CCC0-4987-B9A5-E30D64487D45}" dt="2026-01-20T06:44:36.425" v="1" actId="790"/>
          <ac:spMkLst>
            <pc:docMk/>
            <pc:sldMk cId="2603195206" sldId="279"/>
            <ac:spMk id="8" creationId="{DBF61EA3-B236-439E-9C0B-340980D56BEE}"/>
          </ac:spMkLst>
        </pc:spChg>
        <pc:spChg chg="mod">
          <ac:chgData name="Alejandro Lozano Díez" userId="f461a038-936d-4644-906e-77dc6461aaca" providerId="ADAL" clId="{581AF98D-CCC0-4987-B9A5-E30D64487D45}" dt="2026-01-20T06:44:36.425" v="1" actId="790"/>
          <ac:spMkLst>
            <pc:docMk/>
            <pc:sldMk cId="2603195206" sldId="279"/>
            <ac:spMk id="11" creationId="{8D7C88D8-5509-4514-925A-9CE148E5CBD6}"/>
          </ac:spMkLst>
        </pc:spChg>
        <pc:spChg chg="mod">
          <ac:chgData name="Alejandro Lozano Díez" userId="f461a038-936d-4644-906e-77dc6461aaca" providerId="ADAL" clId="{581AF98D-CCC0-4987-B9A5-E30D64487D45}" dt="2026-01-20T06:44:36.425" v="1" actId="790"/>
          <ac:spMkLst>
            <pc:docMk/>
            <pc:sldMk cId="2603195206" sldId="279"/>
            <ac:spMk id="12" creationId="{7275593D-F75E-4426-AE3E-2CDEFD228D25}"/>
          </ac:spMkLst>
        </pc:spChg>
        <pc:spChg chg="mod">
          <ac:chgData name="Alejandro Lozano Díez" userId="f461a038-936d-4644-906e-77dc6461aaca" providerId="ADAL" clId="{581AF98D-CCC0-4987-B9A5-E30D64487D45}" dt="2026-01-20T06:44:36.425" v="1" actId="790"/>
          <ac:spMkLst>
            <pc:docMk/>
            <pc:sldMk cId="2603195206" sldId="279"/>
            <ac:spMk id="14" creationId="{E659831F-0D9A-4C63-9EBB-8435B85A440F}"/>
          </ac:spMkLst>
        </pc:spChg>
      </pc:sldChg>
      <pc:sldChg chg="modSp mod">
        <pc:chgData name="Alejandro Lozano Díez" userId="f461a038-936d-4644-906e-77dc6461aaca" providerId="ADAL" clId="{581AF98D-CCC0-4987-B9A5-E30D64487D45}" dt="2026-01-20T06:44:36.425" v="1" actId="790"/>
        <pc:sldMkLst>
          <pc:docMk/>
          <pc:sldMk cId="1745065314" sldId="280"/>
        </pc:sldMkLst>
        <pc:spChg chg="mod">
          <ac:chgData name="Alejandro Lozano Díez" userId="f461a038-936d-4644-906e-77dc6461aaca" providerId="ADAL" clId="{581AF98D-CCC0-4987-B9A5-E30D64487D45}" dt="2026-01-20T06:44:36.425" v="1" actId="790"/>
          <ac:spMkLst>
            <pc:docMk/>
            <pc:sldMk cId="1745065314" sldId="280"/>
            <ac:spMk id="2" creationId="{BDEB2FCF-C3DA-2653-0D66-66A9C0688F6C}"/>
          </ac:spMkLst>
        </pc:spChg>
        <pc:spChg chg="mod">
          <ac:chgData name="Alejandro Lozano Díez" userId="f461a038-936d-4644-906e-77dc6461aaca" providerId="ADAL" clId="{581AF98D-CCC0-4987-B9A5-E30D64487D45}" dt="2026-01-20T06:44:36.425" v="1" actId="790"/>
          <ac:spMkLst>
            <pc:docMk/>
            <pc:sldMk cId="1745065314" sldId="280"/>
            <ac:spMk id="3" creationId="{75EF1194-D24B-913C-2B07-18862C77F890}"/>
          </ac:spMkLst>
        </pc:spChg>
        <pc:spChg chg="mod">
          <ac:chgData name="Alejandro Lozano Díez" userId="f461a038-936d-4644-906e-77dc6461aaca" providerId="ADAL" clId="{581AF98D-CCC0-4987-B9A5-E30D64487D45}" dt="2026-01-20T06:44:36.425" v="1" actId="790"/>
          <ac:spMkLst>
            <pc:docMk/>
            <pc:sldMk cId="1745065314" sldId="280"/>
            <ac:spMk id="8" creationId="{DBF61EA3-B236-439E-9C0B-340980D56BEE}"/>
          </ac:spMkLst>
        </pc:spChg>
        <pc:spChg chg="mod">
          <ac:chgData name="Alejandro Lozano Díez" userId="f461a038-936d-4644-906e-77dc6461aaca" providerId="ADAL" clId="{581AF98D-CCC0-4987-B9A5-E30D64487D45}" dt="2026-01-20T06:44:36.425" v="1" actId="790"/>
          <ac:spMkLst>
            <pc:docMk/>
            <pc:sldMk cId="1745065314" sldId="280"/>
            <ac:spMk id="11" creationId="{8D7C88D8-5509-4514-925A-9CE148E5CBD6}"/>
          </ac:spMkLst>
        </pc:spChg>
        <pc:spChg chg="mod">
          <ac:chgData name="Alejandro Lozano Díez" userId="f461a038-936d-4644-906e-77dc6461aaca" providerId="ADAL" clId="{581AF98D-CCC0-4987-B9A5-E30D64487D45}" dt="2026-01-20T06:44:36.425" v="1" actId="790"/>
          <ac:spMkLst>
            <pc:docMk/>
            <pc:sldMk cId="1745065314" sldId="280"/>
            <ac:spMk id="12" creationId="{7275593D-F75E-4426-AE3E-2CDEFD228D25}"/>
          </ac:spMkLst>
        </pc:spChg>
        <pc:spChg chg="mod">
          <ac:chgData name="Alejandro Lozano Díez" userId="f461a038-936d-4644-906e-77dc6461aaca" providerId="ADAL" clId="{581AF98D-CCC0-4987-B9A5-E30D64487D45}" dt="2026-01-20T06:44:36.425" v="1" actId="790"/>
          <ac:spMkLst>
            <pc:docMk/>
            <pc:sldMk cId="1745065314" sldId="280"/>
            <ac:spMk id="14" creationId="{E659831F-0D9A-4C63-9EBB-8435B85A440F}"/>
          </ac:spMkLst>
        </pc:spChg>
      </pc:sldChg>
      <pc:sldChg chg="modSp mod">
        <pc:chgData name="Alejandro Lozano Díez" userId="f461a038-936d-4644-906e-77dc6461aaca" providerId="ADAL" clId="{581AF98D-CCC0-4987-B9A5-E30D64487D45}" dt="2026-01-20T06:44:36.425" v="1" actId="790"/>
        <pc:sldMkLst>
          <pc:docMk/>
          <pc:sldMk cId="450947252" sldId="281"/>
        </pc:sldMkLst>
        <pc:spChg chg="mod">
          <ac:chgData name="Alejandro Lozano Díez" userId="f461a038-936d-4644-906e-77dc6461aaca" providerId="ADAL" clId="{581AF98D-CCC0-4987-B9A5-E30D64487D45}" dt="2026-01-20T06:44:36.425" v="1" actId="790"/>
          <ac:spMkLst>
            <pc:docMk/>
            <pc:sldMk cId="450947252" sldId="281"/>
            <ac:spMk id="2" creationId="{BFD491BE-06CD-FE24-E1A5-60B64D516D09}"/>
          </ac:spMkLst>
        </pc:spChg>
        <pc:spChg chg="mod">
          <ac:chgData name="Alejandro Lozano Díez" userId="f461a038-936d-4644-906e-77dc6461aaca" providerId="ADAL" clId="{581AF98D-CCC0-4987-B9A5-E30D64487D45}" dt="2026-01-20T06:44:36.425" v="1" actId="790"/>
          <ac:spMkLst>
            <pc:docMk/>
            <pc:sldMk cId="450947252" sldId="281"/>
            <ac:spMk id="3" creationId="{F1E3DE6C-F888-B0B6-64B5-CCC3A8ECDEE5}"/>
          </ac:spMkLst>
        </pc:spChg>
        <pc:spChg chg="mod">
          <ac:chgData name="Alejandro Lozano Díez" userId="f461a038-936d-4644-906e-77dc6461aaca" providerId="ADAL" clId="{581AF98D-CCC0-4987-B9A5-E30D64487D45}" dt="2026-01-20T06:44:36.425" v="1" actId="790"/>
          <ac:spMkLst>
            <pc:docMk/>
            <pc:sldMk cId="450947252" sldId="281"/>
            <ac:spMk id="8" creationId="{1B15ED52-F352-441B-82BF-E0EA34836D08}"/>
          </ac:spMkLst>
        </pc:spChg>
        <pc:spChg chg="mod">
          <ac:chgData name="Alejandro Lozano Díez" userId="f461a038-936d-4644-906e-77dc6461aaca" providerId="ADAL" clId="{581AF98D-CCC0-4987-B9A5-E30D64487D45}" dt="2026-01-20T06:44:36.425" v="1" actId="790"/>
          <ac:spMkLst>
            <pc:docMk/>
            <pc:sldMk cId="450947252" sldId="281"/>
            <ac:spMk id="10" creationId="{3B2E3793-BFE6-45A2-9B7B-E18844431C99}"/>
          </ac:spMkLst>
        </pc:spChg>
        <pc:spChg chg="mod">
          <ac:chgData name="Alejandro Lozano Díez" userId="f461a038-936d-4644-906e-77dc6461aaca" providerId="ADAL" clId="{581AF98D-CCC0-4987-B9A5-E30D64487D45}" dt="2026-01-20T06:44:36.425" v="1" actId="790"/>
          <ac:spMkLst>
            <pc:docMk/>
            <pc:sldMk cId="450947252" sldId="281"/>
            <ac:spMk id="12" creationId="{BC4C4868-CB8F-4AF9-9CDB-8108F2C19B67}"/>
          </ac:spMkLst>
        </pc:spChg>
        <pc:spChg chg="mod">
          <ac:chgData name="Alejandro Lozano Díez" userId="f461a038-936d-4644-906e-77dc6461aaca" providerId="ADAL" clId="{581AF98D-CCC0-4987-B9A5-E30D64487D45}" dt="2026-01-20T06:44:36.425" v="1" actId="790"/>
          <ac:spMkLst>
            <pc:docMk/>
            <pc:sldMk cId="450947252" sldId="281"/>
            <ac:spMk id="14" creationId="{375E0459-6403-40CD-989D-56A4407CA12E}"/>
          </ac:spMkLst>
        </pc:spChg>
        <pc:spChg chg="mod">
          <ac:chgData name="Alejandro Lozano Díez" userId="f461a038-936d-4644-906e-77dc6461aaca" providerId="ADAL" clId="{581AF98D-CCC0-4987-B9A5-E30D64487D45}" dt="2026-01-20T06:44:36.425" v="1" actId="790"/>
          <ac:spMkLst>
            <pc:docMk/>
            <pc:sldMk cId="450947252" sldId="281"/>
            <ac:spMk id="16" creationId="{53E5B1A8-3AC9-4BD1-9BBC-78CA94F2D1BA}"/>
          </ac:spMkLst>
        </pc:spChg>
      </pc:sldChg>
      <pc:sldChg chg="modSp mod">
        <pc:chgData name="Alejandro Lozano Díez" userId="f461a038-936d-4644-906e-77dc6461aaca" providerId="ADAL" clId="{581AF98D-CCC0-4987-B9A5-E30D64487D45}" dt="2026-01-20T19:44:25.658" v="92" actId="14100"/>
        <pc:sldMkLst>
          <pc:docMk/>
          <pc:sldMk cId="1000487350" sldId="282"/>
        </pc:sldMkLst>
        <pc:spChg chg="mod">
          <ac:chgData name="Alejandro Lozano Díez" userId="f461a038-936d-4644-906e-77dc6461aaca" providerId="ADAL" clId="{581AF98D-CCC0-4987-B9A5-E30D64487D45}" dt="2026-01-20T06:44:36.425" v="1" actId="790"/>
          <ac:spMkLst>
            <pc:docMk/>
            <pc:sldMk cId="1000487350" sldId="282"/>
            <ac:spMk id="2" creationId="{105E12A2-A1C3-225B-404A-BE6C9CE9BC8B}"/>
          </ac:spMkLst>
        </pc:spChg>
        <pc:spChg chg="mod">
          <ac:chgData name="Alejandro Lozano Díez" userId="f461a038-936d-4644-906e-77dc6461aaca" providerId="ADAL" clId="{581AF98D-CCC0-4987-B9A5-E30D64487D45}" dt="2026-01-20T19:44:25.658" v="92" actId="14100"/>
          <ac:spMkLst>
            <pc:docMk/>
            <pc:sldMk cId="1000487350" sldId="282"/>
            <ac:spMk id="3" creationId="{BA86A2D9-8E20-D527-A516-A73C89582A5D}"/>
          </ac:spMkLst>
        </pc:spChg>
        <pc:spChg chg="mod">
          <ac:chgData name="Alejandro Lozano Díez" userId="f461a038-936d-4644-906e-77dc6461aaca" providerId="ADAL" clId="{581AF98D-CCC0-4987-B9A5-E30D64487D45}" dt="2026-01-20T06:44:36.425" v="1" actId="790"/>
          <ac:spMkLst>
            <pc:docMk/>
            <pc:sldMk cId="1000487350" sldId="282"/>
            <ac:spMk id="8" creationId="{DEE2AD96-B495-4E06-9291-B71706F728CB}"/>
          </ac:spMkLst>
        </pc:spChg>
        <pc:spChg chg="mod">
          <ac:chgData name="Alejandro Lozano Díez" userId="f461a038-936d-4644-906e-77dc6461aaca" providerId="ADAL" clId="{581AF98D-CCC0-4987-B9A5-E30D64487D45}" dt="2026-01-20T06:44:36.425" v="1" actId="790"/>
          <ac:spMkLst>
            <pc:docMk/>
            <pc:sldMk cId="1000487350" sldId="282"/>
            <ac:spMk id="10" creationId="{53CF6D67-C5A8-4ADD-9E8E-1E38CA1D3166}"/>
          </ac:spMkLst>
        </pc:spChg>
        <pc:spChg chg="mod">
          <ac:chgData name="Alejandro Lozano Díez" userId="f461a038-936d-4644-906e-77dc6461aaca" providerId="ADAL" clId="{581AF98D-CCC0-4987-B9A5-E30D64487D45}" dt="2026-01-20T06:44:36.425" v="1" actId="790"/>
          <ac:spMkLst>
            <pc:docMk/>
            <pc:sldMk cId="1000487350" sldId="282"/>
            <ac:spMk id="12" creationId="{86909FA0-B515-4681-B7A8-FA281D133B94}"/>
          </ac:spMkLst>
        </pc:spChg>
        <pc:spChg chg="mod">
          <ac:chgData name="Alejandro Lozano Díez" userId="f461a038-936d-4644-906e-77dc6461aaca" providerId="ADAL" clId="{581AF98D-CCC0-4987-B9A5-E30D64487D45}" dt="2026-01-20T06:44:36.425" v="1" actId="790"/>
          <ac:spMkLst>
            <pc:docMk/>
            <pc:sldMk cId="1000487350" sldId="282"/>
            <ac:spMk id="14" creationId="{21C9FE86-FCC3-4A31-AA1C-C882262B7FE7}"/>
          </ac:spMkLst>
        </pc:spChg>
        <pc:spChg chg="mod">
          <ac:chgData name="Alejandro Lozano Díez" userId="f461a038-936d-4644-906e-77dc6461aaca" providerId="ADAL" clId="{581AF98D-CCC0-4987-B9A5-E30D64487D45}" dt="2026-01-20T06:44:36.425" v="1" actId="790"/>
          <ac:spMkLst>
            <pc:docMk/>
            <pc:sldMk cId="1000487350" sldId="282"/>
            <ac:spMk id="16" creationId="{7D96243B-ECED-4B71-8E06-AE9A285EAD20}"/>
          </ac:spMkLst>
        </pc:spChg>
        <pc:spChg chg="mod">
          <ac:chgData name="Alejandro Lozano Díez" userId="f461a038-936d-4644-906e-77dc6461aaca" providerId="ADAL" clId="{581AF98D-CCC0-4987-B9A5-E30D64487D45}" dt="2026-01-20T06:44:36.425" v="1" actId="790"/>
          <ac:spMkLst>
            <pc:docMk/>
            <pc:sldMk cId="1000487350" sldId="282"/>
            <ac:spMk id="18" creationId="{A09989E4-EFDC-4A90-A633-E0525FB4139E}"/>
          </ac:spMkLst>
        </pc:spChg>
      </pc:sldChg>
      <pc:sldChg chg="modSp mod">
        <pc:chgData name="Alejandro Lozano Díez" userId="f461a038-936d-4644-906e-77dc6461aaca" providerId="ADAL" clId="{581AF98D-CCC0-4987-B9A5-E30D64487D45}" dt="2026-01-20T06:44:36.425" v="1" actId="790"/>
        <pc:sldMkLst>
          <pc:docMk/>
          <pc:sldMk cId="4222915248" sldId="283"/>
        </pc:sldMkLst>
        <pc:spChg chg="mod">
          <ac:chgData name="Alejandro Lozano Díez" userId="f461a038-936d-4644-906e-77dc6461aaca" providerId="ADAL" clId="{581AF98D-CCC0-4987-B9A5-E30D64487D45}" dt="2026-01-20T06:44:36.425" v="1" actId="790"/>
          <ac:spMkLst>
            <pc:docMk/>
            <pc:sldMk cId="4222915248" sldId="283"/>
            <ac:spMk id="2" creationId="{4D5E652C-9229-09DE-E338-098B251F3AE9}"/>
          </ac:spMkLst>
        </pc:spChg>
        <pc:spChg chg="mod">
          <ac:chgData name="Alejandro Lozano Díez" userId="f461a038-936d-4644-906e-77dc6461aaca" providerId="ADAL" clId="{581AF98D-CCC0-4987-B9A5-E30D64487D45}" dt="2026-01-20T06:44:36.425" v="1" actId="790"/>
          <ac:spMkLst>
            <pc:docMk/>
            <pc:sldMk cId="4222915248" sldId="283"/>
            <ac:spMk id="3" creationId="{F77627E7-9903-E069-8BF2-71804A19A5B7}"/>
          </ac:spMkLst>
        </pc:spChg>
        <pc:spChg chg="mod">
          <ac:chgData name="Alejandro Lozano Díez" userId="f461a038-936d-4644-906e-77dc6461aaca" providerId="ADAL" clId="{581AF98D-CCC0-4987-B9A5-E30D64487D45}" dt="2026-01-20T06:44:36.425" v="1" actId="790"/>
          <ac:spMkLst>
            <pc:docMk/>
            <pc:sldMk cId="4222915248" sldId="283"/>
            <ac:spMk id="8" creationId="{DEE2AD96-B495-4E06-9291-B71706F728CB}"/>
          </ac:spMkLst>
        </pc:spChg>
        <pc:spChg chg="mod">
          <ac:chgData name="Alejandro Lozano Díez" userId="f461a038-936d-4644-906e-77dc6461aaca" providerId="ADAL" clId="{581AF98D-CCC0-4987-B9A5-E30D64487D45}" dt="2026-01-20T06:44:36.425" v="1" actId="790"/>
          <ac:spMkLst>
            <pc:docMk/>
            <pc:sldMk cId="4222915248" sldId="283"/>
            <ac:spMk id="10" creationId="{53CF6D67-C5A8-4ADD-9E8E-1E38CA1D3166}"/>
          </ac:spMkLst>
        </pc:spChg>
        <pc:spChg chg="mod">
          <ac:chgData name="Alejandro Lozano Díez" userId="f461a038-936d-4644-906e-77dc6461aaca" providerId="ADAL" clId="{581AF98D-CCC0-4987-B9A5-E30D64487D45}" dt="2026-01-20T06:44:36.425" v="1" actId="790"/>
          <ac:spMkLst>
            <pc:docMk/>
            <pc:sldMk cId="4222915248" sldId="283"/>
            <ac:spMk id="12" creationId="{86909FA0-B515-4681-B7A8-FA281D133B94}"/>
          </ac:spMkLst>
        </pc:spChg>
        <pc:spChg chg="mod">
          <ac:chgData name="Alejandro Lozano Díez" userId="f461a038-936d-4644-906e-77dc6461aaca" providerId="ADAL" clId="{581AF98D-CCC0-4987-B9A5-E30D64487D45}" dt="2026-01-20T06:44:36.425" v="1" actId="790"/>
          <ac:spMkLst>
            <pc:docMk/>
            <pc:sldMk cId="4222915248" sldId="283"/>
            <ac:spMk id="14" creationId="{21C9FE86-FCC3-4A31-AA1C-C882262B7FE7}"/>
          </ac:spMkLst>
        </pc:spChg>
        <pc:spChg chg="mod">
          <ac:chgData name="Alejandro Lozano Díez" userId="f461a038-936d-4644-906e-77dc6461aaca" providerId="ADAL" clId="{581AF98D-CCC0-4987-B9A5-E30D64487D45}" dt="2026-01-20T06:44:36.425" v="1" actId="790"/>
          <ac:spMkLst>
            <pc:docMk/>
            <pc:sldMk cId="4222915248" sldId="283"/>
            <ac:spMk id="16" creationId="{7D96243B-ECED-4B71-8E06-AE9A285EAD20}"/>
          </ac:spMkLst>
        </pc:spChg>
        <pc:spChg chg="mod">
          <ac:chgData name="Alejandro Lozano Díez" userId="f461a038-936d-4644-906e-77dc6461aaca" providerId="ADAL" clId="{581AF98D-CCC0-4987-B9A5-E30D64487D45}" dt="2026-01-20T06:44:36.425" v="1" actId="790"/>
          <ac:spMkLst>
            <pc:docMk/>
            <pc:sldMk cId="4222915248" sldId="283"/>
            <ac:spMk id="18" creationId="{A09989E4-EFDC-4A90-A633-E0525FB4139E}"/>
          </ac:spMkLst>
        </pc:spChg>
      </pc:sldChg>
      <pc:sldChg chg="modSp mod">
        <pc:chgData name="Alejandro Lozano Díez" userId="f461a038-936d-4644-906e-77dc6461aaca" providerId="ADAL" clId="{581AF98D-CCC0-4987-B9A5-E30D64487D45}" dt="2026-01-20T19:46:21.458" v="94" actId="123"/>
        <pc:sldMkLst>
          <pc:docMk/>
          <pc:sldMk cId="478176419" sldId="284"/>
        </pc:sldMkLst>
        <pc:spChg chg="mod">
          <ac:chgData name="Alejandro Lozano Díez" userId="f461a038-936d-4644-906e-77dc6461aaca" providerId="ADAL" clId="{581AF98D-CCC0-4987-B9A5-E30D64487D45}" dt="2026-01-20T06:44:36.425" v="1" actId="790"/>
          <ac:spMkLst>
            <pc:docMk/>
            <pc:sldMk cId="478176419" sldId="284"/>
            <ac:spMk id="2" creationId="{229E3006-36B3-A83B-7B49-FD849665EC22}"/>
          </ac:spMkLst>
        </pc:spChg>
        <pc:spChg chg="mod">
          <ac:chgData name="Alejandro Lozano Díez" userId="f461a038-936d-4644-906e-77dc6461aaca" providerId="ADAL" clId="{581AF98D-CCC0-4987-B9A5-E30D64487D45}" dt="2026-01-20T06:44:36.425" v="1" actId="790"/>
          <ac:spMkLst>
            <pc:docMk/>
            <pc:sldMk cId="478176419" sldId="284"/>
            <ac:spMk id="9" creationId="{56E9B3E6-E277-4D68-BA48-9CB43FFBD6E2}"/>
          </ac:spMkLst>
        </pc:spChg>
        <pc:spChg chg="mod">
          <ac:chgData name="Alejandro Lozano Díez" userId="f461a038-936d-4644-906e-77dc6461aaca" providerId="ADAL" clId="{581AF98D-CCC0-4987-B9A5-E30D64487D45}" dt="2026-01-20T06:44:36.425" v="1" actId="790"/>
          <ac:spMkLst>
            <pc:docMk/>
            <pc:sldMk cId="478176419" sldId="284"/>
            <ac:spMk id="12" creationId="{A6604B49-AD5C-4590-B051-06C8222ECD99}"/>
          </ac:spMkLst>
        </pc:spChg>
        <pc:spChg chg="mod">
          <ac:chgData name="Alejandro Lozano Díez" userId="f461a038-936d-4644-906e-77dc6461aaca" providerId="ADAL" clId="{581AF98D-CCC0-4987-B9A5-E30D64487D45}" dt="2026-01-20T06:44:36.425" v="1" actId="790"/>
          <ac:spMkLst>
            <pc:docMk/>
            <pc:sldMk cId="478176419" sldId="284"/>
            <ac:spMk id="13" creationId="{743ECCAF-29C5-4537-947C-7EA1292463DB}"/>
          </ac:spMkLst>
        </pc:spChg>
        <pc:spChg chg="mod">
          <ac:chgData name="Alejandro Lozano Díez" userId="f461a038-936d-4644-906e-77dc6461aaca" providerId="ADAL" clId="{581AF98D-CCC0-4987-B9A5-E30D64487D45}" dt="2026-01-20T06:44:36.425" v="1" actId="790"/>
          <ac:spMkLst>
            <pc:docMk/>
            <pc:sldMk cId="478176419" sldId="284"/>
            <ac:spMk id="14" creationId="{ED49787B-8DE6-4467-AD0A-8DECC6E0C2D6}"/>
          </ac:spMkLst>
        </pc:spChg>
        <pc:spChg chg="mod">
          <ac:chgData name="Alejandro Lozano Díez" userId="f461a038-936d-4644-906e-77dc6461aaca" providerId="ADAL" clId="{581AF98D-CCC0-4987-B9A5-E30D64487D45}" dt="2026-01-20T06:44:36.425" v="1" actId="790"/>
          <ac:spMkLst>
            <pc:docMk/>
            <pc:sldMk cId="478176419" sldId="284"/>
            <ac:spMk id="16" creationId="{D5B0017B-2ECA-49AF-B397-DC140825DF8D}"/>
          </ac:spMkLst>
        </pc:spChg>
        <pc:graphicFrameChg chg="mod modGraphic">
          <ac:chgData name="Alejandro Lozano Díez" userId="f461a038-936d-4644-906e-77dc6461aaca" providerId="ADAL" clId="{581AF98D-CCC0-4987-B9A5-E30D64487D45}" dt="2026-01-20T19:46:21.458" v="94" actId="123"/>
          <ac:graphicFrameMkLst>
            <pc:docMk/>
            <pc:sldMk cId="478176419" sldId="284"/>
            <ac:graphicFrameMk id="5" creationId="{B5EFCEAB-6E6B-7CCD-DFAF-D1CE5810E591}"/>
          </ac:graphicFrameMkLst>
        </pc:graphicFrameChg>
      </pc:sldChg>
      <pc:sldChg chg="modSp mod">
        <pc:chgData name="Alejandro Lozano Díez" userId="f461a038-936d-4644-906e-77dc6461aaca" providerId="ADAL" clId="{581AF98D-CCC0-4987-B9A5-E30D64487D45}" dt="2026-01-20T06:44:36.425" v="1" actId="790"/>
        <pc:sldMkLst>
          <pc:docMk/>
          <pc:sldMk cId="3616129501" sldId="285"/>
        </pc:sldMkLst>
        <pc:spChg chg="mod">
          <ac:chgData name="Alejandro Lozano Díez" userId="f461a038-936d-4644-906e-77dc6461aaca" providerId="ADAL" clId="{581AF98D-CCC0-4987-B9A5-E30D64487D45}" dt="2026-01-20T06:44:36.425" v="1" actId="790"/>
          <ac:spMkLst>
            <pc:docMk/>
            <pc:sldMk cId="3616129501" sldId="285"/>
            <ac:spMk id="2" creationId="{01D1FBD9-8F79-3ABD-6F58-4615100D0387}"/>
          </ac:spMkLst>
        </pc:spChg>
        <pc:spChg chg="mod">
          <ac:chgData name="Alejandro Lozano Díez" userId="f461a038-936d-4644-906e-77dc6461aaca" providerId="ADAL" clId="{581AF98D-CCC0-4987-B9A5-E30D64487D45}" dt="2026-01-20T06:44:36.425" v="1" actId="790"/>
          <ac:spMkLst>
            <pc:docMk/>
            <pc:sldMk cId="3616129501" sldId="285"/>
            <ac:spMk id="3" creationId="{48B4988D-509F-F70A-C31A-3C6798EBBC52}"/>
          </ac:spMkLst>
        </pc:spChg>
        <pc:spChg chg="mod">
          <ac:chgData name="Alejandro Lozano Díez" userId="f461a038-936d-4644-906e-77dc6461aaca" providerId="ADAL" clId="{581AF98D-CCC0-4987-B9A5-E30D64487D45}" dt="2026-01-20T06:44:36.425" v="1" actId="790"/>
          <ac:spMkLst>
            <pc:docMk/>
            <pc:sldMk cId="3616129501" sldId="285"/>
            <ac:spMk id="8" creationId="{3AD318CC-E2A8-4E27-9548-A047A78999B1}"/>
          </ac:spMkLst>
        </pc:spChg>
        <pc:spChg chg="mod">
          <ac:chgData name="Alejandro Lozano Díez" userId="f461a038-936d-4644-906e-77dc6461aaca" providerId="ADAL" clId="{581AF98D-CCC0-4987-B9A5-E30D64487D45}" dt="2026-01-20T06:44:36.425" v="1" actId="790"/>
          <ac:spMkLst>
            <pc:docMk/>
            <pc:sldMk cId="3616129501" sldId="285"/>
            <ac:spMk id="11" creationId="{3A9A4357-BD1D-4622-A4FE-766E6AB8DE84}"/>
          </ac:spMkLst>
        </pc:spChg>
        <pc:spChg chg="mod">
          <ac:chgData name="Alejandro Lozano Díez" userId="f461a038-936d-4644-906e-77dc6461aaca" providerId="ADAL" clId="{581AF98D-CCC0-4987-B9A5-E30D64487D45}" dt="2026-01-20T06:44:36.425" v="1" actId="790"/>
          <ac:spMkLst>
            <pc:docMk/>
            <pc:sldMk cId="3616129501" sldId="285"/>
            <ac:spMk id="14" creationId="{2C1BBA94-3F40-40AA-8BB9-E69E25E537C1}"/>
          </ac:spMkLst>
        </pc:spChg>
      </pc:sldChg>
      <pc:sldChg chg="modSp mod">
        <pc:chgData name="Alejandro Lozano Díez" userId="f461a038-936d-4644-906e-77dc6461aaca" providerId="ADAL" clId="{581AF98D-CCC0-4987-B9A5-E30D64487D45}" dt="2026-01-20T06:44:36.425" v="1" actId="790"/>
        <pc:sldMkLst>
          <pc:docMk/>
          <pc:sldMk cId="763028258" sldId="286"/>
        </pc:sldMkLst>
        <pc:spChg chg="mod">
          <ac:chgData name="Alejandro Lozano Díez" userId="f461a038-936d-4644-906e-77dc6461aaca" providerId="ADAL" clId="{581AF98D-CCC0-4987-B9A5-E30D64487D45}" dt="2026-01-20T06:44:36.425" v="1" actId="790"/>
          <ac:spMkLst>
            <pc:docMk/>
            <pc:sldMk cId="763028258" sldId="286"/>
            <ac:spMk id="2" creationId="{C15E9BBC-47F5-862B-CFE9-2118F978043F}"/>
          </ac:spMkLst>
        </pc:spChg>
        <pc:spChg chg="mod">
          <ac:chgData name="Alejandro Lozano Díez" userId="f461a038-936d-4644-906e-77dc6461aaca" providerId="ADAL" clId="{581AF98D-CCC0-4987-B9A5-E30D64487D45}" dt="2026-01-20T06:44:36.425" v="1" actId="790"/>
          <ac:spMkLst>
            <pc:docMk/>
            <pc:sldMk cId="763028258" sldId="286"/>
            <ac:spMk id="3" creationId="{E5369A9B-517D-AD39-2102-2DD49801C4FA}"/>
          </ac:spMkLst>
        </pc:spChg>
        <pc:spChg chg="mod">
          <ac:chgData name="Alejandro Lozano Díez" userId="f461a038-936d-4644-906e-77dc6461aaca" providerId="ADAL" clId="{581AF98D-CCC0-4987-B9A5-E30D64487D45}" dt="2026-01-20T06:44:36.425" v="1" actId="790"/>
          <ac:spMkLst>
            <pc:docMk/>
            <pc:sldMk cId="763028258" sldId="286"/>
            <ac:spMk id="8" creationId="{DBF61EA3-B236-439E-9C0B-340980D56BEE}"/>
          </ac:spMkLst>
        </pc:spChg>
        <pc:spChg chg="mod">
          <ac:chgData name="Alejandro Lozano Díez" userId="f461a038-936d-4644-906e-77dc6461aaca" providerId="ADAL" clId="{581AF98D-CCC0-4987-B9A5-E30D64487D45}" dt="2026-01-20T06:44:36.425" v="1" actId="790"/>
          <ac:spMkLst>
            <pc:docMk/>
            <pc:sldMk cId="763028258" sldId="286"/>
            <ac:spMk id="11" creationId="{8D7C88D8-5509-4514-925A-9CE148E5CBD6}"/>
          </ac:spMkLst>
        </pc:spChg>
        <pc:spChg chg="mod">
          <ac:chgData name="Alejandro Lozano Díez" userId="f461a038-936d-4644-906e-77dc6461aaca" providerId="ADAL" clId="{581AF98D-CCC0-4987-B9A5-E30D64487D45}" dt="2026-01-20T06:44:36.425" v="1" actId="790"/>
          <ac:spMkLst>
            <pc:docMk/>
            <pc:sldMk cId="763028258" sldId="286"/>
            <ac:spMk id="12" creationId="{7275593D-F75E-4426-AE3E-2CDEFD228D25}"/>
          </ac:spMkLst>
        </pc:spChg>
        <pc:spChg chg="mod">
          <ac:chgData name="Alejandro Lozano Díez" userId="f461a038-936d-4644-906e-77dc6461aaca" providerId="ADAL" clId="{581AF98D-CCC0-4987-B9A5-E30D64487D45}" dt="2026-01-20T06:44:36.425" v="1" actId="790"/>
          <ac:spMkLst>
            <pc:docMk/>
            <pc:sldMk cId="763028258" sldId="286"/>
            <ac:spMk id="23" creationId="{E659831F-0D9A-4C63-9EBB-8435B85A440F}"/>
          </ac:spMkLst>
        </pc:spChg>
      </pc:sldChg>
      <pc:sldChg chg="modSp mod">
        <pc:chgData name="Alejandro Lozano Díez" userId="f461a038-936d-4644-906e-77dc6461aaca" providerId="ADAL" clId="{581AF98D-CCC0-4987-B9A5-E30D64487D45}" dt="2026-01-20T06:44:36.425" v="1" actId="790"/>
        <pc:sldMkLst>
          <pc:docMk/>
          <pc:sldMk cId="1370268772" sldId="287"/>
        </pc:sldMkLst>
        <pc:spChg chg="mod">
          <ac:chgData name="Alejandro Lozano Díez" userId="f461a038-936d-4644-906e-77dc6461aaca" providerId="ADAL" clId="{581AF98D-CCC0-4987-B9A5-E30D64487D45}" dt="2026-01-20T06:44:36.425" v="1" actId="790"/>
          <ac:spMkLst>
            <pc:docMk/>
            <pc:sldMk cId="1370268772" sldId="287"/>
            <ac:spMk id="2" creationId="{5BD6FAB2-84C8-25DE-8A2C-3CD723C0DF8D}"/>
          </ac:spMkLst>
        </pc:spChg>
        <pc:spChg chg="mod">
          <ac:chgData name="Alejandro Lozano Díez" userId="f461a038-936d-4644-906e-77dc6461aaca" providerId="ADAL" clId="{581AF98D-CCC0-4987-B9A5-E30D64487D45}" dt="2026-01-20T06:44:36.425" v="1" actId="790"/>
          <ac:spMkLst>
            <pc:docMk/>
            <pc:sldMk cId="1370268772" sldId="287"/>
            <ac:spMk id="9" creationId="{56E9B3E6-E277-4D68-BA48-9CB43FFBD6E2}"/>
          </ac:spMkLst>
        </pc:spChg>
        <pc:spChg chg="mod">
          <ac:chgData name="Alejandro Lozano Díez" userId="f461a038-936d-4644-906e-77dc6461aaca" providerId="ADAL" clId="{581AF98D-CCC0-4987-B9A5-E30D64487D45}" dt="2026-01-20T06:44:36.425" v="1" actId="790"/>
          <ac:spMkLst>
            <pc:docMk/>
            <pc:sldMk cId="1370268772" sldId="287"/>
            <ac:spMk id="12" creationId="{A6604B49-AD5C-4590-B051-06C8222ECD99}"/>
          </ac:spMkLst>
        </pc:spChg>
        <pc:spChg chg="mod">
          <ac:chgData name="Alejandro Lozano Díez" userId="f461a038-936d-4644-906e-77dc6461aaca" providerId="ADAL" clId="{581AF98D-CCC0-4987-B9A5-E30D64487D45}" dt="2026-01-20T06:44:36.425" v="1" actId="790"/>
          <ac:spMkLst>
            <pc:docMk/>
            <pc:sldMk cId="1370268772" sldId="287"/>
            <ac:spMk id="13" creationId="{743ECCAF-29C5-4537-947C-7EA1292463DB}"/>
          </ac:spMkLst>
        </pc:spChg>
        <pc:spChg chg="mod">
          <ac:chgData name="Alejandro Lozano Díez" userId="f461a038-936d-4644-906e-77dc6461aaca" providerId="ADAL" clId="{581AF98D-CCC0-4987-B9A5-E30D64487D45}" dt="2026-01-20T06:44:36.425" v="1" actId="790"/>
          <ac:spMkLst>
            <pc:docMk/>
            <pc:sldMk cId="1370268772" sldId="287"/>
            <ac:spMk id="14" creationId="{ED49787B-8DE6-4467-AD0A-8DECC6E0C2D6}"/>
          </ac:spMkLst>
        </pc:spChg>
        <pc:spChg chg="mod">
          <ac:chgData name="Alejandro Lozano Díez" userId="f461a038-936d-4644-906e-77dc6461aaca" providerId="ADAL" clId="{581AF98D-CCC0-4987-B9A5-E30D64487D45}" dt="2026-01-20T06:44:36.425" v="1" actId="790"/>
          <ac:spMkLst>
            <pc:docMk/>
            <pc:sldMk cId="1370268772" sldId="287"/>
            <ac:spMk id="16" creationId="{D5B0017B-2ECA-49AF-B397-DC140825DF8D}"/>
          </ac:spMkLst>
        </pc:spChg>
        <pc:graphicFrameChg chg="modGraphic">
          <ac:chgData name="Alejandro Lozano Díez" userId="f461a038-936d-4644-906e-77dc6461aaca" providerId="ADAL" clId="{581AF98D-CCC0-4987-B9A5-E30D64487D45}" dt="2026-01-20T06:44:36.425" v="1" actId="790"/>
          <ac:graphicFrameMkLst>
            <pc:docMk/>
            <pc:sldMk cId="1370268772" sldId="287"/>
            <ac:graphicFrameMk id="5" creationId="{5D316ED3-BFD5-0135-432B-CA7394233CAC}"/>
          </ac:graphicFrameMkLst>
        </pc:graphicFrameChg>
      </pc:sldChg>
      <pc:sldChg chg="modSp mod">
        <pc:chgData name="Alejandro Lozano Díez" userId="f461a038-936d-4644-906e-77dc6461aaca" providerId="ADAL" clId="{581AF98D-CCC0-4987-B9A5-E30D64487D45}" dt="2026-01-20T19:48:55.757" v="96" actId="20577"/>
        <pc:sldMkLst>
          <pc:docMk/>
          <pc:sldMk cId="878196427" sldId="288"/>
        </pc:sldMkLst>
        <pc:spChg chg="mod">
          <ac:chgData name="Alejandro Lozano Díez" userId="f461a038-936d-4644-906e-77dc6461aaca" providerId="ADAL" clId="{581AF98D-CCC0-4987-B9A5-E30D64487D45}" dt="2026-01-20T06:44:36.425" v="1" actId="790"/>
          <ac:spMkLst>
            <pc:docMk/>
            <pc:sldMk cId="878196427" sldId="288"/>
            <ac:spMk id="2" creationId="{FFB0F721-5E31-FB0D-B3E6-C17DC3A70335}"/>
          </ac:spMkLst>
        </pc:spChg>
        <pc:spChg chg="mod">
          <ac:chgData name="Alejandro Lozano Díez" userId="f461a038-936d-4644-906e-77dc6461aaca" providerId="ADAL" clId="{581AF98D-CCC0-4987-B9A5-E30D64487D45}" dt="2026-01-20T19:48:55.757" v="96" actId="20577"/>
          <ac:spMkLst>
            <pc:docMk/>
            <pc:sldMk cId="878196427" sldId="288"/>
            <ac:spMk id="3" creationId="{6DFA8A41-1C7A-F4BD-4EEC-3CA31C4B0AF2}"/>
          </ac:spMkLst>
        </pc:spChg>
        <pc:spChg chg="mod">
          <ac:chgData name="Alejandro Lozano Díez" userId="f461a038-936d-4644-906e-77dc6461aaca" providerId="ADAL" clId="{581AF98D-CCC0-4987-B9A5-E30D64487D45}" dt="2026-01-20T06:44:36.425" v="1" actId="790"/>
          <ac:spMkLst>
            <pc:docMk/>
            <pc:sldMk cId="878196427" sldId="288"/>
            <ac:spMk id="8" creationId="{1B15ED52-F352-441B-82BF-E0EA34836D08}"/>
          </ac:spMkLst>
        </pc:spChg>
        <pc:spChg chg="mod">
          <ac:chgData name="Alejandro Lozano Díez" userId="f461a038-936d-4644-906e-77dc6461aaca" providerId="ADAL" clId="{581AF98D-CCC0-4987-B9A5-E30D64487D45}" dt="2026-01-20T06:44:36.425" v="1" actId="790"/>
          <ac:spMkLst>
            <pc:docMk/>
            <pc:sldMk cId="878196427" sldId="288"/>
            <ac:spMk id="10" creationId="{3B2E3793-BFE6-45A2-9B7B-E18844431C99}"/>
          </ac:spMkLst>
        </pc:spChg>
        <pc:spChg chg="mod">
          <ac:chgData name="Alejandro Lozano Díez" userId="f461a038-936d-4644-906e-77dc6461aaca" providerId="ADAL" clId="{581AF98D-CCC0-4987-B9A5-E30D64487D45}" dt="2026-01-20T06:44:36.425" v="1" actId="790"/>
          <ac:spMkLst>
            <pc:docMk/>
            <pc:sldMk cId="878196427" sldId="288"/>
            <ac:spMk id="12" creationId="{BC4C4868-CB8F-4AF9-9CDB-8108F2C19B67}"/>
          </ac:spMkLst>
        </pc:spChg>
        <pc:spChg chg="mod">
          <ac:chgData name="Alejandro Lozano Díez" userId="f461a038-936d-4644-906e-77dc6461aaca" providerId="ADAL" clId="{581AF98D-CCC0-4987-B9A5-E30D64487D45}" dt="2026-01-20T06:44:36.425" v="1" actId="790"/>
          <ac:spMkLst>
            <pc:docMk/>
            <pc:sldMk cId="878196427" sldId="288"/>
            <ac:spMk id="14" creationId="{375E0459-6403-40CD-989D-56A4407CA12E}"/>
          </ac:spMkLst>
        </pc:spChg>
        <pc:spChg chg="mod">
          <ac:chgData name="Alejandro Lozano Díez" userId="f461a038-936d-4644-906e-77dc6461aaca" providerId="ADAL" clId="{581AF98D-CCC0-4987-B9A5-E30D64487D45}" dt="2026-01-20T06:44:36.425" v="1" actId="790"/>
          <ac:spMkLst>
            <pc:docMk/>
            <pc:sldMk cId="878196427" sldId="288"/>
            <ac:spMk id="16" creationId="{53E5B1A8-3AC9-4BD1-9BBC-78CA94F2D1BA}"/>
          </ac:spMkLst>
        </pc:spChg>
      </pc:sldChg>
      <pc:sldChg chg="modSp mod">
        <pc:chgData name="Alejandro Lozano Díez" userId="f461a038-936d-4644-906e-77dc6461aaca" providerId="ADAL" clId="{581AF98D-CCC0-4987-B9A5-E30D64487D45}" dt="2026-01-20T06:44:36.425" v="1" actId="790"/>
        <pc:sldMkLst>
          <pc:docMk/>
          <pc:sldMk cId="2079413548" sldId="289"/>
        </pc:sldMkLst>
        <pc:spChg chg="mod">
          <ac:chgData name="Alejandro Lozano Díez" userId="f461a038-936d-4644-906e-77dc6461aaca" providerId="ADAL" clId="{581AF98D-CCC0-4987-B9A5-E30D64487D45}" dt="2026-01-20T06:44:36.425" v="1" actId="790"/>
          <ac:spMkLst>
            <pc:docMk/>
            <pc:sldMk cId="2079413548" sldId="289"/>
            <ac:spMk id="3" creationId="{2AA92754-DDF5-48C4-ED80-D98C3BDBBFB5}"/>
          </ac:spMkLst>
        </pc:spChg>
        <pc:spChg chg="mod">
          <ac:chgData name="Alejandro Lozano Díez" userId="f461a038-936d-4644-906e-77dc6461aaca" providerId="ADAL" clId="{581AF98D-CCC0-4987-B9A5-E30D64487D45}" dt="2026-01-20T06:44:36.425" v="1" actId="790"/>
          <ac:spMkLst>
            <pc:docMk/>
            <pc:sldMk cId="2079413548" sldId="289"/>
            <ac:spMk id="5" creationId="{B7F00857-C006-3FB6-47EA-634DCB7643A3}"/>
          </ac:spMkLst>
        </pc:spChg>
        <pc:spChg chg="mod">
          <ac:chgData name="Alejandro Lozano Díez" userId="f461a038-936d-4644-906e-77dc6461aaca" providerId="ADAL" clId="{581AF98D-CCC0-4987-B9A5-E30D64487D45}" dt="2026-01-20T06:44:36.425" v="1" actId="790"/>
          <ac:spMkLst>
            <pc:docMk/>
            <pc:sldMk cId="2079413548" sldId="289"/>
            <ac:spMk id="8" creationId="{6F5A5072-7B47-4D32-B52A-4EBBF590B8A5}"/>
          </ac:spMkLst>
        </pc:spChg>
        <pc:spChg chg="mod">
          <ac:chgData name="Alejandro Lozano Díez" userId="f461a038-936d-4644-906e-77dc6461aaca" providerId="ADAL" clId="{581AF98D-CCC0-4987-B9A5-E30D64487D45}" dt="2026-01-20T06:44:36.425" v="1" actId="790"/>
          <ac:spMkLst>
            <pc:docMk/>
            <pc:sldMk cId="2079413548" sldId="289"/>
            <ac:spMk id="10" creationId="{9715DAF0-AE1B-46C9-8A6B-DB2AA05AB91D}"/>
          </ac:spMkLst>
        </pc:spChg>
        <pc:spChg chg="mod">
          <ac:chgData name="Alejandro Lozano Díez" userId="f461a038-936d-4644-906e-77dc6461aaca" providerId="ADAL" clId="{581AF98D-CCC0-4987-B9A5-E30D64487D45}" dt="2026-01-20T06:44:36.425" v="1" actId="790"/>
          <ac:spMkLst>
            <pc:docMk/>
            <pc:sldMk cId="2079413548" sldId="289"/>
            <ac:spMk id="12" creationId="{6016219D-510E-4184-9090-6D5578A87BD1}"/>
          </ac:spMkLst>
        </pc:spChg>
        <pc:spChg chg="mod">
          <ac:chgData name="Alejandro Lozano Díez" userId="f461a038-936d-4644-906e-77dc6461aaca" providerId="ADAL" clId="{581AF98D-CCC0-4987-B9A5-E30D64487D45}" dt="2026-01-20T06:44:36.425" v="1" actId="790"/>
          <ac:spMkLst>
            <pc:docMk/>
            <pc:sldMk cId="2079413548" sldId="289"/>
            <ac:spMk id="14" creationId="{AFF4A713-7B75-4B21-90D7-5AB19547C728}"/>
          </ac:spMkLst>
        </pc:spChg>
        <pc:spChg chg="mod">
          <ac:chgData name="Alejandro Lozano Díez" userId="f461a038-936d-4644-906e-77dc6461aaca" providerId="ADAL" clId="{581AF98D-CCC0-4987-B9A5-E30D64487D45}" dt="2026-01-20T06:44:36.425" v="1" actId="790"/>
          <ac:spMkLst>
            <pc:docMk/>
            <pc:sldMk cId="2079413548" sldId="289"/>
            <ac:spMk id="16" creationId="{DC631C0B-6DA6-4E57-8231-CE32B3434A7E}"/>
          </ac:spMkLst>
        </pc:spChg>
        <pc:spChg chg="mod">
          <ac:chgData name="Alejandro Lozano Díez" userId="f461a038-936d-4644-906e-77dc6461aaca" providerId="ADAL" clId="{581AF98D-CCC0-4987-B9A5-E30D64487D45}" dt="2026-01-20T06:44:36.425" v="1" actId="790"/>
          <ac:spMkLst>
            <pc:docMk/>
            <pc:sldMk cId="2079413548" sldId="289"/>
            <ac:spMk id="18" creationId="{C29501E6-A978-4A61-9689-9085AF97A53A}"/>
          </ac:spMkLst>
        </pc:spChg>
      </pc:sldChg>
      <pc:sldChg chg="modSp mod">
        <pc:chgData name="Alejandro Lozano Díez" userId="f461a038-936d-4644-906e-77dc6461aaca" providerId="ADAL" clId="{581AF98D-CCC0-4987-B9A5-E30D64487D45}" dt="2026-01-20T19:42:42.890" v="86" actId="113"/>
        <pc:sldMkLst>
          <pc:docMk/>
          <pc:sldMk cId="199889531" sldId="290"/>
        </pc:sldMkLst>
        <pc:spChg chg="mod">
          <ac:chgData name="Alejandro Lozano Díez" userId="f461a038-936d-4644-906e-77dc6461aaca" providerId="ADAL" clId="{581AF98D-CCC0-4987-B9A5-E30D64487D45}" dt="2026-01-20T19:42:42.890" v="86" actId="113"/>
          <ac:spMkLst>
            <pc:docMk/>
            <pc:sldMk cId="199889531" sldId="290"/>
            <ac:spMk id="3" creationId="{DB03F317-CFB3-9F50-62DC-A3468C58F759}"/>
          </ac:spMkLst>
        </pc:spChg>
        <pc:spChg chg="mod">
          <ac:chgData name="Alejandro Lozano Díez" userId="f461a038-936d-4644-906e-77dc6461aaca" providerId="ADAL" clId="{581AF98D-CCC0-4987-B9A5-E30D64487D45}" dt="2026-01-20T06:44:36.425" v="1" actId="790"/>
          <ac:spMkLst>
            <pc:docMk/>
            <pc:sldMk cId="199889531" sldId="290"/>
            <ac:spMk id="4" creationId="{CCB2DEF1-9E37-FEEC-1624-94C99F3D24AA}"/>
          </ac:spMkLst>
        </pc:spChg>
        <pc:spChg chg="mod">
          <ac:chgData name="Alejandro Lozano Díez" userId="f461a038-936d-4644-906e-77dc6461aaca" providerId="ADAL" clId="{581AF98D-CCC0-4987-B9A5-E30D64487D45}" dt="2026-01-20T06:44:36.425" v="1" actId="790"/>
          <ac:spMkLst>
            <pc:docMk/>
            <pc:sldMk cId="199889531" sldId="290"/>
            <ac:spMk id="9" creationId="{DEE2AD96-B495-4E06-9291-B71706F728CB}"/>
          </ac:spMkLst>
        </pc:spChg>
        <pc:spChg chg="mod">
          <ac:chgData name="Alejandro Lozano Díez" userId="f461a038-936d-4644-906e-77dc6461aaca" providerId="ADAL" clId="{581AF98D-CCC0-4987-B9A5-E30D64487D45}" dt="2026-01-20T06:44:36.425" v="1" actId="790"/>
          <ac:spMkLst>
            <pc:docMk/>
            <pc:sldMk cId="199889531" sldId="290"/>
            <ac:spMk id="11" creationId="{53CF6D67-C5A8-4ADD-9E8E-1E38CA1D3166}"/>
          </ac:spMkLst>
        </pc:spChg>
        <pc:spChg chg="mod">
          <ac:chgData name="Alejandro Lozano Díez" userId="f461a038-936d-4644-906e-77dc6461aaca" providerId="ADAL" clId="{581AF98D-CCC0-4987-B9A5-E30D64487D45}" dt="2026-01-20T06:44:36.425" v="1" actId="790"/>
          <ac:spMkLst>
            <pc:docMk/>
            <pc:sldMk cId="199889531" sldId="290"/>
            <ac:spMk id="13" creationId="{86909FA0-B515-4681-B7A8-FA281D133B94}"/>
          </ac:spMkLst>
        </pc:spChg>
        <pc:spChg chg="mod">
          <ac:chgData name="Alejandro Lozano Díez" userId="f461a038-936d-4644-906e-77dc6461aaca" providerId="ADAL" clId="{581AF98D-CCC0-4987-B9A5-E30D64487D45}" dt="2026-01-20T06:44:36.425" v="1" actId="790"/>
          <ac:spMkLst>
            <pc:docMk/>
            <pc:sldMk cId="199889531" sldId="290"/>
            <ac:spMk id="15" creationId="{21C9FE86-FCC3-4A31-AA1C-C882262B7FE7}"/>
          </ac:spMkLst>
        </pc:spChg>
        <pc:spChg chg="mod">
          <ac:chgData name="Alejandro Lozano Díez" userId="f461a038-936d-4644-906e-77dc6461aaca" providerId="ADAL" clId="{581AF98D-CCC0-4987-B9A5-E30D64487D45}" dt="2026-01-20T06:44:36.425" v="1" actId="790"/>
          <ac:spMkLst>
            <pc:docMk/>
            <pc:sldMk cId="199889531" sldId="290"/>
            <ac:spMk id="17" creationId="{7D96243B-ECED-4B71-8E06-AE9A285EAD20}"/>
          </ac:spMkLst>
        </pc:spChg>
        <pc:spChg chg="mod">
          <ac:chgData name="Alejandro Lozano Díez" userId="f461a038-936d-4644-906e-77dc6461aaca" providerId="ADAL" clId="{581AF98D-CCC0-4987-B9A5-E30D64487D45}" dt="2026-01-20T06:44:36.425" v="1" actId="790"/>
          <ac:spMkLst>
            <pc:docMk/>
            <pc:sldMk cId="199889531" sldId="290"/>
            <ac:spMk id="19" creationId="{A09989E4-EFDC-4A90-A633-E0525FB4139E}"/>
          </ac:spMkLst>
        </pc:spChg>
      </pc:sldChg>
      <pc:sldChg chg="modSp mod">
        <pc:chgData name="Alejandro Lozano Díez" userId="f461a038-936d-4644-906e-77dc6461aaca" providerId="ADAL" clId="{581AF98D-CCC0-4987-B9A5-E30D64487D45}" dt="2026-01-20T06:47:01.001" v="17" actId="1076"/>
        <pc:sldMkLst>
          <pc:docMk/>
          <pc:sldMk cId="1601617661" sldId="291"/>
        </pc:sldMkLst>
        <pc:spChg chg="mod">
          <ac:chgData name="Alejandro Lozano Díez" userId="f461a038-936d-4644-906e-77dc6461aaca" providerId="ADAL" clId="{581AF98D-CCC0-4987-B9A5-E30D64487D45}" dt="2026-01-20T06:44:36.425" v="1" actId="790"/>
          <ac:spMkLst>
            <pc:docMk/>
            <pc:sldMk cId="1601617661" sldId="291"/>
            <ac:spMk id="2" creationId="{47B8871E-3633-C417-1B2A-8CEC0E5DD936}"/>
          </ac:spMkLst>
        </pc:spChg>
        <pc:spChg chg="mod">
          <ac:chgData name="Alejandro Lozano Díez" userId="f461a038-936d-4644-906e-77dc6461aaca" providerId="ADAL" clId="{581AF98D-CCC0-4987-B9A5-E30D64487D45}" dt="2026-01-20T06:47:01.001" v="17" actId="1076"/>
          <ac:spMkLst>
            <pc:docMk/>
            <pc:sldMk cId="1601617661" sldId="291"/>
            <ac:spMk id="3" creationId="{0E01D5D1-6BC4-ECEC-F404-D4F26EDF64F9}"/>
          </ac:spMkLst>
        </pc:spChg>
        <pc:spChg chg="mod">
          <ac:chgData name="Alejandro Lozano Díez" userId="f461a038-936d-4644-906e-77dc6461aaca" providerId="ADAL" clId="{581AF98D-CCC0-4987-B9A5-E30D64487D45}" dt="2026-01-20T06:44:36.425" v="1" actId="790"/>
          <ac:spMkLst>
            <pc:docMk/>
            <pc:sldMk cId="1601617661" sldId="291"/>
            <ac:spMk id="8" creationId="{E149BBB7-2053-F483-9F70-88B7F09ABB89}"/>
          </ac:spMkLst>
        </pc:spChg>
        <pc:spChg chg="mod">
          <ac:chgData name="Alejandro Lozano Díez" userId="f461a038-936d-4644-906e-77dc6461aaca" providerId="ADAL" clId="{581AF98D-CCC0-4987-B9A5-E30D64487D45}" dt="2026-01-20T06:44:36.425" v="1" actId="790"/>
          <ac:spMkLst>
            <pc:docMk/>
            <pc:sldMk cId="1601617661" sldId="291"/>
            <ac:spMk id="11" creationId="{EE751633-4E8E-FDB1-3894-98DC4C7909A2}"/>
          </ac:spMkLst>
        </pc:spChg>
        <pc:spChg chg="mod">
          <ac:chgData name="Alejandro Lozano Díez" userId="f461a038-936d-4644-906e-77dc6461aaca" providerId="ADAL" clId="{581AF98D-CCC0-4987-B9A5-E30D64487D45}" dt="2026-01-20T06:44:36.425" v="1" actId="790"/>
          <ac:spMkLst>
            <pc:docMk/>
            <pc:sldMk cId="1601617661" sldId="291"/>
            <ac:spMk id="12" creationId="{A49B4DFA-FF22-E57F-120E-B57717613F6D}"/>
          </ac:spMkLst>
        </pc:spChg>
        <pc:spChg chg="mod">
          <ac:chgData name="Alejandro Lozano Díez" userId="f461a038-936d-4644-906e-77dc6461aaca" providerId="ADAL" clId="{581AF98D-CCC0-4987-B9A5-E30D64487D45}" dt="2026-01-20T06:44:36.425" v="1" actId="790"/>
          <ac:spMkLst>
            <pc:docMk/>
            <pc:sldMk cId="1601617661" sldId="291"/>
            <ac:spMk id="23" creationId="{A820B57D-45F6-1365-62E0-BB5E2C852735}"/>
          </ac:spMkLst>
        </pc:spChg>
      </pc:sldChg>
      <pc:sldChg chg="modSp add mod">
        <pc:chgData name="Alejandro Lozano Díez" userId="f461a038-936d-4644-906e-77dc6461aaca" providerId="ADAL" clId="{581AF98D-CCC0-4987-B9A5-E30D64487D45}" dt="2026-01-20T06:47:43.963" v="26" actId="123"/>
        <pc:sldMkLst>
          <pc:docMk/>
          <pc:sldMk cId="2894461876" sldId="292"/>
        </pc:sldMkLst>
        <pc:spChg chg="mod">
          <ac:chgData name="Alejandro Lozano Díez" userId="f461a038-936d-4644-906e-77dc6461aaca" providerId="ADAL" clId="{581AF98D-CCC0-4987-B9A5-E30D64487D45}" dt="2026-01-20T06:47:43.963" v="26" actId="123"/>
          <ac:spMkLst>
            <pc:docMk/>
            <pc:sldMk cId="2894461876" sldId="292"/>
            <ac:spMk id="3" creationId="{E9BC5799-ADAF-37D1-778D-6C2BF1C62F9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81A4BB-5DA4-47AE-8990-E9E09863AB8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A012B2C8-7234-4013-8CA3-1D6F54ECA9A0}">
      <dgm:prSet/>
      <dgm:spPr/>
      <dgm:t>
        <a:bodyPr/>
        <a:lstStyle/>
        <a:p>
          <a:pPr algn="just"/>
          <a:r>
            <a:rPr lang="es-MX" b="0" i="0" baseline="0" noProof="0" dirty="0"/>
            <a:t>El cristianismo introduce una idea corrosiva para cualquier absolutismo: </a:t>
          </a:r>
          <a:r>
            <a:rPr lang="es-MX" b="1" i="0" baseline="0" noProof="0" dirty="0"/>
            <a:t>el César manda, pero no es dios</a:t>
          </a:r>
          <a:r>
            <a:rPr lang="es-MX" b="0" i="0" baseline="0" noProof="0" dirty="0"/>
            <a:t>. Hay una ley superior —la ley divina, la ley natural— que limita al gobernante. Como escribirá Tomás de Aquino en el siglo XIII, siguiendo a Agustín: una ley injusta no es ley (</a:t>
          </a:r>
          <a:r>
            <a:rPr lang="es-MX" b="0" i="1" baseline="0" noProof="0" dirty="0"/>
            <a:t>lex </a:t>
          </a:r>
          <a:r>
            <a:rPr lang="es-MX" b="0" i="1" baseline="0" noProof="0" dirty="0" err="1"/>
            <a:t>iniusta</a:t>
          </a:r>
          <a:r>
            <a:rPr lang="es-MX" b="0" i="1" baseline="0" noProof="0" dirty="0"/>
            <a:t> non </a:t>
          </a:r>
          <a:r>
            <a:rPr lang="es-MX" b="0" i="1" baseline="0" noProof="0" dirty="0" err="1"/>
            <a:t>est</a:t>
          </a:r>
          <a:r>
            <a:rPr lang="es-MX" b="0" i="1" baseline="0" noProof="0" dirty="0"/>
            <a:t> lex</a:t>
          </a:r>
          <a:r>
            <a:rPr lang="es-MX" b="0" i="0" baseline="0" noProof="0" dirty="0"/>
            <a:t>).</a:t>
          </a:r>
          <a:endParaRPr lang="es-MX" noProof="0" dirty="0"/>
        </a:p>
      </dgm:t>
    </dgm:pt>
    <dgm:pt modelId="{E9104CEB-4187-4E58-86E1-E9FD467E1F78}" type="parTrans" cxnId="{FD2B9E8E-D389-46CE-8E0D-63F917B861B3}">
      <dgm:prSet/>
      <dgm:spPr/>
      <dgm:t>
        <a:bodyPr/>
        <a:lstStyle/>
        <a:p>
          <a:endParaRPr lang="en-US"/>
        </a:p>
      </dgm:t>
    </dgm:pt>
    <dgm:pt modelId="{6B10C0D5-5DEA-414D-9356-558A2AB6B0AC}" type="sibTrans" cxnId="{FD2B9E8E-D389-46CE-8E0D-63F917B861B3}">
      <dgm:prSet/>
      <dgm:spPr/>
      <dgm:t>
        <a:bodyPr/>
        <a:lstStyle/>
        <a:p>
          <a:endParaRPr lang="en-US"/>
        </a:p>
      </dgm:t>
    </dgm:pt>
    <dgm:pt modelId="{70F759D8-786C-4B54-B197-2029DEE7B5F1}">
      <dgm:prSet/>
      <dgm:spPr/>
      <dgm:t>
        <a:bodyPr/>
        <a:lstStyle/>
        <a:p>
          <a:pPr algn="just"/>
          <a:r>
            <a:rPr lang="es-MX" b="0" i="0" baseline="0" noProof="0" dirty="0"/>
            <a:t>Esta tensión entre poder temporal y espiritual, entre derecho positivo y derecho natural, preparará el terreno para las revoluciones constitucionales modernas.</a:t>
          </a:r>
          <a:endParaRPr lang="es-MX" noProof="0" dirty="0"/>
        </a:p>
      </dgm:t>
    </dgm:pt>
    <dgm:pt modelId="{D5F47C1A-1697-497C-A6CA-9F4E3F1BB5D3}" type="parTrans" cxnId="{16A513CE-BF35-4A42-96FD-C54EA7A35271}">
      <dgm:prSet/>
      <dgm:spPr/>
      <dgm:t>
        <a:bodyPr/>
        <a:lstStyle/>
        <a:p>
          <a:endParaRPr lang="en-US"/>
        </a:p>
      </dgm:t>
    </dgm:pt>
    <dgm:pt modelId="{E879FC63-F77E-4CFC-AC24-6243D407FF2D}" type="sibTrans" cxnId="{16A513CE-BF35-4A42-96FD-C54EA7A35271}">
      <dgm:prSet/>
      <dgm:spPr/>
      <dgm:t>
        <a:bodyPr/>
        <a:lstStyle/>
        <a:p>
          <a:endParaRPr lang="en-US"/>
        </a:p>
      </dgm:t>
    </dgm:pt>
    <dgm:pt modelId="{E5B0EECC-EFDD-4EB7-939E-43DF841FA39F}" type="pres">
      <dgm:prSet presAssocID="{F981A4BB-5DA4-47AE-8990-E9E09863AB81}" presName="hierChild1" presStyleCnt="0">
        <dgm:presLayoutVars>
          <dgm:chPref val="1"/>
          <dgm:dir/>
          <dgm:animOne val="branch"/>
          <dgm:animLvl val="lvl"/>
          <dgm:resizeHandles/>
        </dgm:presLayoutVars>
      </dgm:prSet>
      <dgm:spPr/>
    </dgm:pt>
    <dgm:pt modelId="{0BA151BF-5A3D-43C5-8E27-D1C8BD40EAC7}" type="pres">
      <dgm:prSet presAssocID="{A012B2C8-7234-4013-8CA3-1D6F54ECA9A0}" presName="hierRoot1" presStyleCnt="0"/>
      <dgm:spPr/>
    </dgm:pt>
    <dgm:pt modelId="{88A3A957-A62E-41AC-A385-2B92F9DA6AF1}" type="pres">
      <dgm:prSet presAssocID="{A012B2C8-7234-4013-8CA3-1D6F54ECA9A0}" presName="composite" presStyleCnt="0"/>
      <dgm:spPr/>
    </dgm:pt>
    <dgm:pt modelId="{A8195EBC-F503-4C0E-AB0F-967C88DEC9DF}" type="pres">
      <dgm:prSet presAssocID="{A012B2C8-7234-4013-8CA3-1D6F54ECA9A0}" presName="background" presStyleLbl="node0" presStyleIdx="0" presStyleCnt="2"/>
      <dgm:spPr/>
    </dgm:pt>
    <dgm:pt modelId="{B0F76B75-085A-4710-B7E1-14B80E3D9727}" type="pres">
      <dgm:prSet presAssocID="{A012B2C8-7234-4013-8CA3-1D6F54ECA9A0}" presName="text" presStyleLbl="fgAcc0" presStyleIdx="0" presStyleCnt="2">
        <dgm:presLayoutVars>
          <dgm:chPref val="3"/>
        </dgm:presLayoutVars>
      </dgm:prSet>
      <dgm:spPr/>
    </dgm:pt>
    <dgm:pt modelId="{3BD3540C-BD83-44D7-AF2C-6E6914927FA7}" type="pres">
      <dgm:prSet presAssocID="{A012B2C8-7234-4013-8CA3-1D6F54ECA9A0}" presName="hierChild2" presStyleCnt="0"/>
      <dgm:spPr/>
    </dgm:pt>
    <dgm:pt modelId="{F3F8A171-89B9-41F8-A923-B50CF36955D0}" type="pres">
      <dgm:prSet presAssocID="{70F759D8-786C-4B54-B197-2029DEE7B5F1}" presName="hierRoot1" presStyleCnt="0"/>
      <dgm:spPr/>
    </dgm:pt>
    <dgm:pt modelId="{66A71247-C5C5-4B9A-9809-95FB8A256442}" type="pres">
      <dgm:prSet presAssocID="{70F759D8-786C-4B54-B197-2029DEE7B5F1}" presName="composite" presStyleCnt="0"/>
      <dgm:spPr/>
    </dgm:pt>
    <dgm:pt modelId="{60E7B72C-731F-4B9A-B6AC-AAEE1C9467E9}" type="pres">
      <dgm:prSet presAssocID="{70F759D8-786C-4B54-B197-2029DEE7B5F1}" presName="background" presStyleLbl="node0" presStyleIdx="1" presStyleCnt="2"/>
      <dgm:spPr/>
    </dgm:pt>
    <dgm:pt modelId="{7D1BE117-7F1B-4974-AEBB-0EB7B0897B79}" type="pres">
      <dgm:prSet presAssocID="{70F759D8-786C-4B54-B197-2029DEE7B5F1}" presName="text" presStyleLbl="fgAcc0" presStyleIdx="1" presStyleCnt="2">
        <dgm:presLayoutVars>
          <dgm:chPref val="3"/>
        </dgm:presLayoutVars>
      </dgm:prSet>
      <dgm:spPr/>
    </dgm:pt>
    <dgm:pt modelId="{1FD0276D-9314-482C-9F9C-9190AF937873}" type="pres">
      <dgm:prSet presAssocID="{70F759D8-786C-4B54-B197-2029DEE7B5F1}" presName="hierChild2" presStyleCnt="0"/>
      <dgm:spPr/>
    </dgm:pt>
  </dgm:ptLst>
  <dgm:cxnLst>
    <dgm:cxn modelId="{7AE34D4C-75C8-4372-9B4F-43C3EBB0A520}" type="presOf" srcId="{A012B2C8-7234-4013-8CA3-1D6F54ECA9A0}" destId="{B0F76B75-085A-4710-B7E1-14B80E3D9727}" srcOrd="0" destOrd="0" presId="urn:microsoft.com/office/officeart/2005/8/layout/hierarchy1"/>
    <dgm:cxn modelId="{98A4CD78-5304-48FE-9417-DD48DB60C62E}" type="presOf" srcId="{70F759D8-786C-4B54-B197-2029DEE7B5F1}" destId="{7D1BE117-7F1B-4974-AEBB-0EB7B0897B79}" srcOrd="0" destOrd="0" presId="urn:microsoft.com/office/officeart/2005/8/layout/hierarchy1"/>
    <dgm:cxn modelId="{FD2B9E8E-D389-46CE-8E0D-63F917B861B3}" srcId="{F981A4BB-5DA4-47AE-8990-E9E09863AB81}" destId="{A012B2C8-7234-4013-8CA3-1D6F54ECA9A0}" srcOrd="0" destOrd="0" parTransId="{E9104CEB-4187-4E58-86E1-E9FD467E1F78}" sibTransId="{6B10C0D5-5DEA-414D-9356-558A2AB6B0AC}"/>
    <dgm:cxn modelId="{16A513CE-BF35-4A42-96FD-C54EA7A35271}" srcId="{F981A4BB-5DA4-47AE-8990-E9E09863AB81}" destId="{70F759D8-786C-4B54-B197-2029DEE7B5F1}" srcOrd="1" destOrd="0" parTransId="{D5F47C1A-1697-497C-A6CA-9F4E3F1BB5D3}" sibTransId="{E879FC63-F77E-4CFC-AC24-6243D407FF2D}"/>
    <dgm:cxn modelId="{853BF0F1-7ED6-443E-95F0-32941EDAA549}" type="presOf" srcId="{F981A4BB-5DA4-47AE-8990-E9E09863AB81}" destId="{E5B0EECC-EFDD-4EB7-939E-43DF841FA39F}" srcOrd="0" destOrd="0" presId="urn:microsoft.com/office/officeart/2005/8/layout/hierarchy1"/>
    <dgm:cxn modelId="{F5FB88CC-A8EC-49AE-A4BC-CD60EBB4468A}" type="presParOf" srcId="{E5B0EECC-EFDD-4EB7-939E-43DF841FA39F}" destId="{0BA151BF-5A3D-43C5-8E27-D1C8BD40EAC7}" srcOrd="0" destOrd="0" presId="urn:microsoft.com/office/officeart/2005/8/layout/hierarchy1"/>
    <dgm:cxn modelId="{DACD9F76-4044-47D1-A619-1DFF6BEC686A}" type="presParOf" srcId="{0BA151BF-5A3D-43C5-8E27-D1C8BD40EAC7}" destId="{88A3A957-A62E-41AC-A385-2B92F9DA6AF1}" srcOrd="0" destOrd="0" presId="urn:microsoft.com/office/officeart/2005/8/layout/hierarchy1"/>
    <dgm:cxn modelId="{31C794A4-EEC4-4C12-B744-56AF1276CD12}" type="presParOf" srcId="{88A3A957-A62E-41AC-A385-2B92F9DA6AF1}" destId="{A8195EBC-F503-4C0E-AB0F-967C88DEC9DF}" srcOrd="0" destOrd="0" presId="urn:microsoft.com/office/officeart/2005/8/layout/hierarchy1"/>
    <dgm:cxn modelId="{D88DCBBE-A608-4366-939B-6C3C8F30BC04}" type="presParOf" srcId="{88A3A957-A62E-41AC-A385-2B92F9DA6AF1}" destId="{B0F76B75-085A-4710-B7E1-14B80E3D9727}" srcOrd="1" destOrd="0" presId="urn:microsoft.com/office/officeart/2005/8/layout/hierarchy1"/>
    <dgm:cxn modelId="{7752D113-7DD5-4281-B587-B6A3C4B21A23}" type="presParOf" srcId="{0BA151BF-5A3D-43C5-8E27-D1C8BD40EAC7}" destId="{3BD3540C-BD83-44D7-AF2C-6E6914927FA7}" srcOrd="1" destOrd="0" presId="urn:microsoft.com/office/officeart/2005/8/layout/hierarchy1"/>
    <dgm:cxn modelId="{443F18FC-F4DF-47D8-97F0-BD826739554E}" type="presParOf" srcId="{E5B0EECC-EFDD-4EB7-939E-43DF841FA39F}" destId="{F3F8A171-89B9-41F8-A923-B50CF36955D0}" srcOrd="1" destOrd="0" presId="urn:microsoft.com/office/officeart/2005/8/layout/hierarchy1"/>
    <dgm:cxn modelId="{D97C4677-3FA1-4D84-92DE-87729329DA3C}" type="presParOf" srcId="{F3F8A171-89B9-41F8-A923-B50CF36955D0}" destId="{66A71247-C5C5-4B9A-9809-95FB8A256442}" srcOrd="0" destOrd="0" presId="urn:microsoft.com/office/officeart/2005/8/layout/hierarchy1"/>
    <dgm:cxn modelId="{C64A2562-F671-40FA-AB66-2D68117D9575}" type="presParOf" srcId="{66A71247-C5C5-4B9A-9809-95FB8A256442}" destId="{60E7B72C-731F-4B9A-B6AC-AAEE1C9467E9}" srcOrd="0" destOrd="0" presId="urn:microsoft.com/office/officeart/2005/8/layout/hierarchy1"/>
    <dgm:cxn modelId="{3D3A8796-03E2-4A63-887B-631BB837FC2D}" type="presParOf" srcId="{66A71247-C5C5-4B9A-9809-95FB8A256442}" destId="{7D1BE117-7F1B-4974-AEBB-0EB7B0897B79}" srcOrd="1" destOrd="0" presId="urn:microsoft.com/office/officeart/2005/8/layout/hierarchy1"/>
    <dgm:cxn modelId="{E1C212D0-FBF5-4373-970C-9FAA0FA21326}" type="presParOf" srcId="{F3F8A171-89B9-41F8-A923-B50CF36955D0}" destId="{1FD0276D-9314-482C-9F9C-9190AF93787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7190DC-FB42-402F-84DC-CA11DC297CBC}"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B8EF3597-4525-484E-87EB-6BDA0DF000F8}">
      <dgm:prSet/>
      <dgm:spPr/>
      <dgm:t>
        <a:bodyPr/>
        <a:lstStyle/>
        <a:p>
          <a:r>
            <a:rPr lang="es-MX" b="0" i="0" baseline="0" noProof="0" dirty="0"/>
            <a:t>Este recorrido nos muestra que la humanidad ha tardado milenios en reunir los materiales necesarios para lo que hoy llamamos "Estado constitucional de derecho": la costumbre del Paleolítico, el excedente y la propiedad del Neolítico, el dharma indio, el </a:t>
          </a:r>
          <a:r>
            <a:rPr lang="es-MX" b="0" i="0" baseline="0" noProof="0" dirty="0" err="1"/>
            <a:t>li</a:t>
          </a:r>
          <a:r>
            <a:rPr lang="es-MX" b="0" i="0" baseline="0" noProof="0" dirty="0"/>
            <a:t> confuciano, la publicidad de Hammurabi, el Ma'at egipcio, el nomos griego, la </a:t>
          </a:r>
          <a:r>
            <a:rPr lang="es-MX" b="0" i="0" baseline="0" noProof="0" dirty="0" err="1"/>
            <a:t>civitas</a:t>
          </a:r>
          <a:r>
            <a:rPr lang="es-MX" b="0" i="0" baseline="0" noProof="0" dirty="0"/>
            <a:t> romana, la pluralidad medieval, la razón renacentista.</a:t>
          </a:r>
          <a:endParaRPr lang="es-MX" noProof="0" dirty="0"/>
        </a:p>
      </dgm:t>
    </dgm:pt>
    <dgm:pt modelId="{F4E7BAF8-89FB-4E0D-9EB6-1B284BACF944}" type="parTrans" cxnId="{5B933F7A-3EFC-4801-8040-E8A98D57A235}">
      <dgm:prSet/>
      <dgm:spPr/>
      <dgm:t>
        <a:bodyPr/>
        <a:lstStyle/>
        <a:p>
          <a:endParaRPr lang="en-US"/>
        </a:p>
      </dgm:t>
    </dgm:pt>
    <dgm:pt modelId="{F5F6123C-6AEF-49F6-A8AE-2406EB4B9C8B}" type="sibTrans" cxnId="{5B933F7A-3EFC-4801-8040-E8A98D57A235}">
      <dgm:prSet/>
      <dgm:spPr/>
      <dgm:t>
        <a:bodyPr/>
        <a:lstStyle/>
        <a:p>
          <a:endParaRPr lang="en-US"/>
        </a:p>
      </dgm:t>
    </dgm:pt>
    <dgm:pt modelId="{18F39EC3-0174-4FA7-99FE-3EE44230F7BD}">
      <dgm:prSet/>
      <dgm:spPr/>
      <dgm:t>
        <a:bodyPr/>
        <a:lstStyle/>
        <a:p>
          <a:r>
            <a:rPr lang="es-MX" b="0" i="0" baseline="0" noProof="0" dirty="0"/>
            <a:t>Todos estos elementos convergen lentamente en una promesa frágil y reciente: que </a:t>
          </a:r>
          <a:r>
            <a:rPr lang="es-MX" b="1" i="0" baseline="0" noProof="0" dirty="0"/>
            <a:t>el poder puede estar atado por reglas</a:t>
          </a:r>
          <a:r>
            <a:rPr lang="es-MX" b="0" i="0" baseline="0" noProof="0" dirty="0"/>
            <a:t>, que la autoridad no es capricho, que existe algo —llámese ley natural, derechos fundamentales, dignidad humana— que ni siquiera el más poderoso puede violar sin perder su legitimidad.</a:t>
          </a:r>
          <a:endParaRPr lang="es-MX" noProof="0" dirty="0"/>
        </a:p>
      </dgm:t>
    </dgm:pt>
    <dgm:pt modelId="{8497ACD2-59D4-4987-82B2-357B327867A9}" type="parTrans" cxnId="{4F8F5532-4C02-47A1-B303-D947D6347CDD}">
      <dgm:prSet/>
      <dgm:spPr/>
      <dgm:t>
        <a:bodyPr/>
        <a:lstStyle/>
        <a:p>
          <a:endParaRPr lang="en-US"/>
        </a:p>
      </dgm:t>
    </dgm:pt>
    <dgm:pt modelId="{CD692E13-B3E2-4B80-B380-14D01D9C5166}" type="sibTrans" cxnId="{4F8F5532-4C02-47A1-B303-D947D6347CDD}">
      <dgm:prSet/>
      <dgm:spPr/>
      <dgm:t>
        <a:bodyPr/>
        <a:lstStyle/>
        <a:p>
          <a:endParaRPr lang="en-US"/>
        </a:p>
      </dgm:t>
    </dgm:pt>
    <dgm:pt modelId="{CCA9B5CF-A615-4378-9682-9E08902115A7}" type="pres">
      <dgm:prSet presAssocID="{287190DC-FB42-402F-84DC-CA11DC297CBC}" presName="hierChild1" presStyleCnt="0">
        <dgm:presLayoutVars>
          <dgm:chPref val="1"/>
          <dgm:dir/>
          <dgm:animOne val="branch"/>
          <dgm:animLvl val="lvl"/>
          <dgm:resizeHandles/>
        </dgm:presLayoutVars>
      </dgm:prSet>
      <dgm:spPr/>
    </dgm:pt>
    <dgm:pt modelId="{50FF107A-DB45-4D7E-95F8-9A0C6B090EB5}" type="pres">
      <dgm:prSet presAssocID="{B8EF3597-4525-484E-87EB-6BDA0DF000F8}" presName="hierRoot1" presStyleCnt="0"/>
      <dgm:spPr/>
    </dgm:pt>
    <dgm:pt modelId="{EC368C81-3F42-4A11-817B-2CC1471E5239}" type="pres">
      <dgm:prSet presAssocID="{B8EF3597-4525-484E-87EB-6BDA0DF000F8}" presName="composite" presStyleCnt="0"/>
      <dgm:spPr/>
    </dgm:pt>
    <dgm:pt modelId="{B8FA0FA6-97AB-466A-9488-CAFD2DFBB7B7}" type="pres">
      <dgm:prSet presAssocID="{B8EF3597-4525-484E-87EB-6BDA0DF000F8}" presName="background" presStyleLbl="node0" presStyleIdx="0" presStyleCnt="2"/>
      <dgm:spPr/>
    </dgm:pt>
    <dgm:pt modelId="{6AECFF58-1BBC-41EB-A3C9-ACCCA3B16AA3}" type="pres">
      <dgm:prSet presAssocID="{B8EF3597-4525-484E-87EB-6BDA0DF000F8}" presName="text" presStyleLbl="fgAcc0" presStyleIdx="0" presStyleCnt="2">
        <dgm:presLayoutVars>
          <dgm:chPref val="3"/>
        </dgm:presLayoutVars>
      </dgm:prSet>
      <dgm:spPr/>
    </dgm:pt>
    <dgm:pt modelId="{2AD839C4-95EC-414C-A826-8F053CB301F3}" type="pres">
      <dgm:prSet presAssocID="{B8EF3597-4525-484E-87EB-6BDA0DF000F8}" presName="hierChild2" presStyleCnt="0"/>
      <dgm:spPr/>
    </dgm:pt>
    <dgm:pt modelId="{0D952481-6024-4321-B9B2-C4040189AE22}" type="pres">
      <dgm:prSet presAssocID="{18F39EC3-0174-4FA7-99FE-3EE44230F7BD}" presName="hierRoot1" presStyleCnt="0"/>
      <dgm:spPr/>
    </dgm:pt>
    <dgm:pt modelId="{D22FA068-6D52-4D48-95D7-CB8DB2A5ED26}" type="pres">
      <dgm:prSet presAssocID="{18F39EC3-0174-4FA7-99FE-3EE44230F7BD}" presName="composite" presStyleCnt="0"/>
      <dgm:spPr/>
    </dgm:pt>
    <dgm:pt modelId="{96F69B3B-E0B2-40A3-BE3C-88EFFF7C0DBF}" type="pres">
      <dgm:prSet presAssocID="{18F39EC3-0174-4FA7-99FE-3EE44230F7BD}" presName="background" presStyleLbl="node0" presStyleIdx="1" presStyleCnt="2"/>
      <dgm:spPr/>
    </dgm:pt>
    <dgm:pt modelId="{8FFFA97D-D2BA-4564-8AF8-83D55E5C24C7}" type="pres">
      <dgm:prSet presAssocID="{18F39EC3-0174-4FA7-99FE-3EE44230F7BD}" presName="text" presStyleLbl="fgAcc0" presStyleIdx="1" presStyleCnt="2">
        <dgm:presLayoutVars>
          <dgm:chPref val="3"/>
        </dgm:presLayoutVars>
      </dgm:prSet>
      <dgm:spPr/>
    </dgm:pt>
    <dgm:pt modelId="{D1AECAB7-6A0E-4DC0-B2DA-961F6F514D8A}" type="pres">
      <dgm:prSet presAssocID="{18F39EC3-0174-4FA7-99FE-3EE44230F7BD}" presName="hierChild2" presStyleCnt="0"/>
      <dgm:spPr/>
    </dgm:pt>
  </dgm:ptLst>
  <dgm:cxnLst>
    <dgm:cxn modelId="{B831F817-417B-4569-A16D-774A29DF55CB}" type="presOf" srcId="{B8EF3597-4525-484E-87EB-6BDA0DF000F8}" destId="{6AECFF58-1BBC-41EB-A3C9-ACCCA3B16AA3}" srcOrd="0" destOrd="0" presId="urn:microsoft.com/office/officeart/2005/8/layout/hierarchy1"/>
    <dgm:cxn modelId="{4F8F5532-4C02-47A1-B303-D947D6347CDD}" srcId="{287190DC-FB42-402F-84DC-CA11DC297CBC}" destId="{18F39EC3-0174-4FA7-99FE-3EE44230F7BD}" srcOrd="1" destOrd="0" parTransId="{8497ACD2-59D4-4987-82B2-357B327867A9}" sibTransId="{CD692E13-B3E2-4B80-B380-14D01D9C5166}"/>
    <dgm:cxn modelId="{5B933F7A-3EFC-4801-8040-E8A98D57A235}" srcId="{287190DC-FB42-402F-84DC-CA11DC297CBC}" destId="{B8EF3597-4525-484E-87EB-6BDA0DF000F8}" srcOrd="0" destOrd="0" parTransId="{F4E7BAF8-89FB-4E0D-9EB6-1B284BACF944}" sibTransId="{F5F6123C-6AEF-49F6-A8AE-2406EB4B9C8B}"/>
    <dgm:cxn modelId="{1B467D87-1993-47BE-9EAE-18F02F41D2ED}" type="presOf" srcId="{287190DC-FB42-402F-84DC-CA11DC297CBC}" destId="{CCA9B5CF-A615-4378-9682-9E08902115A7}" srcOrd="0" destOrd="0" presId="urn:microsoft.com/office/officeart/2005/8/layout/hierarchy1"/>
    <dgm:cxn modelId="{8FC803D1-BDD0-4977-8572-19157DDE2182}" type="presOf" srcId="{18F39EC3-0174-4FA7-99FE-3EE44230F7BD}" destId="{8FFFA97D-D2BA-4564-8AF8-83D55E5C24C7}" srcOrd="0" destOrd="0" presId="urn:microsoft.com/office/officeart/2005/8/layout/hierarchy1"/>
    <dgm:cxn modelId="{4673003B-8ECD-4362-8FEB-CD2382BA312B}" type="presParOf" srcId="{CCA9B5CF-A615-4378-9682-9E08902115A7}" destId="{50FF107A-DB45-4D7E-95F8-9A0C6B090EB5}" srcOrd="0" destOrd="0" presId="urn:microsoft.com/office/officeart/2005/8/layout/hierarchy1"/>
    <dgm:cxn modelId="{C434C676-D5C9-4D2C-BD3B-56186854093A}" type="presParOf" srcId="{50FF107A-DB45-4D7E-95F8-9A0C6B090EB5}" destId="{EC368C81-3F42-4A11-817B-2CC1471E5239}" srcOrd="0" destOrd="0" presId="urn:microsoft.com/office/officeart/2005/8/layout/hierarchy1"/>
    <dgm:cxn modelId="{0A996054-54A1-4C49-83D9-22F314F83C3D}" type="presParOf" srcId="{EC368C81-3F42-4A11-817B-2CC1471E5239}" destId="{B8FA0FA6-97AB-466A-9488-CAFD2DFBB7B7}" srcOrd="0" destOrd="0" presId="urn:microsoft.com/office/officeart/2005/8/layout/hierarchy1"/>
    <dgm:cxn modelId="{5C180E8D-8CF6-450D-A698-8BCF55EC9485}" type="presParOf" srcId="{EC368C81-3F42-4A11-817B-2CC1471E5239}" destId="{6AECFF58-1BBC-41EB-A3C9-ACCCA3B16AA3}" srcOrd="1" destOrd="0" presId="urn:microsoft.com/office/officeart/2005/8/layout/hierarchy1"/>
    <dgm:cxn modelId="{8062D351-2E44-41DF-9B17-51134769EC9C}" type="presParOf" srcId="{50FF107A-DB45-4D7E-95F8-9A0C6B090EB5}" destId="{2AD839C4-95EC-414C-A826-8F053CB301F3}" srcOrd="1" destOrd="0" presId="urn:microsoft.com/office/officeart/2005/8/layout/hierarchy1"/>
    <dgm:cxn modelId="{98B27C73-C9D9-4A47-89AE-CB126A7EEE71}" type="presParOf" srcId="{CCA9B5CF-A615-4378-9682-9E08902115A7}" destId="{0D952481-6024-4321-B9B2-C4040189AE22}" srcOrd="1" destOrd="0" presId="urn:microsoft.com/office/officeart/2005/8/layout/hierarchy1"/>
    <dgm:cxn modelId="{7FC11D4E-649C-4664-A2B8-5590598049EE}" type="presParOf" srcId="{0D952481-6024-4321-B9B2-C4040189AE22}" destId="{D22FA068-6D52-4D48-95D7-CB8DB2A5ED26}" srcOrd="0" destOrd="0" presId="urn:microsoft.com/office/officeart/2005/8/layout/hierarchy1"/>
    <dgm:cxn modelId="{BA6A3DF4-BF88-4DCA-92F5-915424965518}" type="presParOf" srcId="{D22FA068-6D52-4D48-95D7-CB8DB2A5ED26}" destId="{96F69B3B-E0B2-40A3-BE3C-88EFFF7C0DBF}" srcOrd="0" destOrd="0" presId="urn:microsoft.com/office/officeart/2005/8/layout/hierarchy1"/>
    <dgm:cxn modelId="{2B80BF32-477D-460C-B871-C6E351D52B54}" type="presParOf" srcId="{D22FA068-6D52-4D48-95D7-CB8DB2A5ED26}" destId="{8FFFA97D-D2BA-4564-8AF8-83D55E5C24C7}" srcOrd="1" destOrd="0" presId="urn:microsoft.com/office/officeart/2005/8/layout/hierarchy1"/>
    <dgm:cxn modelId="{AB0283F6-B50A-4575-822C-21E3BA6A0417}" type="presParOf" srcId="{0D952481-6024-4321-B9B2-C4040189AE22}" destId="{D1AECAB7-6A0E-4DC0-B2DA-961F6F514D8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195EBC-F503-4C0E-AB0F-967C88DEC9DF}">
      <dsp:nvSpPr>
        <dsp:cNvPr id="0" name=""/>
        <dsp:cNvSpPr/>
      </dsp:nvSpPr>
      <dsp:spPr>
        <a:xfrm>
          <a:off x="134291"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F76B75-085A-4710-B7E1-14B80E3D9727}">
      <dsp:nvSpPr>
        <dsp:cNvPr id="0" name=""/>
        <dsp:cNvSpPr/>
      </dsp:nvSpPr>
      <dsp:spPr>
        <a:xfrm>
          <a:off x="615713"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MX" sz="1700" b="0" i="0" kern="1200" baseline="0" noProof="0" dirty="0"/>
            <a:t>El cristianismo introduce una idea corrosiva para cualquier absolutismo: </a:t>
          </a:r>
          <a:r>
            <a:rPr lang="es-MX" sz="1700" b="1" i="0" kern="1200" baseline="0" noProof="0" dirty="0"/>
            <a:t>el César manda, pero no es dios</a:t>
          </a:r>
          <a:r>
            <a:rPr lang="es-MX" sz="1700" b="0" i="0" kern="1200" baseline="0" noProof="0" dirty="0"/>
            <a:t>. Hay una ley superior —la ley divina, la ley natural— que limita al gobernante. Como escribirá Tomás de Aquino en el siglo XIII, siguiendo a Agustín: una ley injusta no es ley (</a:t>
          </a:r>
          <a:r>
            <a:rPr lang="es-MX" sz="1700" b="0" i="1" kern="1200" baseline="0" noProof="0" dirty="0"/>
            <a:t>lex </a:t>
          </a:r>
          <a:r>
            <a:rPr lang="es-MX" sz="1700" b="0" i="1" kern="1200" baseline="0" noProof="0" dirty="0" err="1"/>
            <a:t>iniusta</a:t>
          </a:r>
          <a:r>
            <a:rPr lang="es-MX" sz="1700" b="0" i="1" kern="1200" baseline="0" noProof="0" dirty="0"/>
            <a:t> non </a:t>
          </a:r>
          <a:r>
            <a:rPr lang="es-MX" sz="1700" b="0" i="1" kern="1200" baseline="0" noProof="0" dirty="0" err="1"/>
            <a:t>est</a:t>
          </a:r>
          <a:r>
            <a:rPr lang="es-MX" sz="1700" b="0" i="1" kern="1200" baseline="0" noProof="0" dirty="0"/>
            <a:t> lex</a:t>
          </a:r>
          <a:r>
            <a:rPr lang="es-MX" sz="1700" b="0" i="0" kern="1200" baseline="0" noProof="0" dirty="0"/>
            <a:t>).</a:t>
          </a:r>
          <a:endParaRPr lang="es-MX" sz="1700" kern="1200" noProof="0" dirty="0"/>
        </a:p>
      </dsp:txBody>
      <dsp:txXfrm>
        <a:off x="696297" y="538547"/>
        <a:ext cx="4171627" cy="2590157"/>
      </dsp:txXfrm>
    </dsp:sp>
    <dsp:sp modelId="{60E7B72C-731F-4B9A-B6AC-AAEE1C9467E9}">
      <dsp:nvSpPr>
        <dsp:cNvPr id="0" name=""/>
        <dsp:cNvSpPr/>
      </dsp:nvSpPr>
      <dsp:spPr>
        <a:xfrm>
          <a:off x="5429930"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1BE117-7F1B-4974-AEBB-0EB7B0897B79}">
      <dsp:nvSpPr>
        <dsp:cNvPr id="0" name=""/>
        <dsp:cNvSpPr/>
      </dsp:nvSpPr>
      <dsp:spPr>
        <a:xfrm>
          <a:off x="5911352"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MX" sz="1700" b="0" i="0" kern="1200" baseline="0" noProof="0" dirty="0"/>
            <a:t>Esta tensión entre poder temporal y espiritual, entre derecho positivo y derecho natural, preparará el terreno para las revoluciones constitucionales modernas.</a:t>
          </a:r>
          <a:endParaRPr lang="es-MX" sz="1700" kern="1200" noProof="0" dirty="0"/>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FA0FA6-97AB-466A-9488-CAFD2DFBB7B7}">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ECFF58-1BBC-41EB-A3C9-ACCCA3B16AA3}">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baseline="0" noProof="0" dirty="0"/>
            <a:t>Este recorrido nos muestra que la humanidad ha tardado milenios en reunir los materiales necesarios para lo que hoy llamamos "Estado constitucional de derecho": la costumbre del Paleolítico, el excedente y la propiedad del Neolítico, el dharma indio, el </a:t>
          </a:r>
          <a:r>
            <a:rPr lang="es-MX" sz="1600" b="0" i="0" kern="1200" baseline="0" noProof="0" dirty="0" err="1"/>
            <a:t>li</a:t>
          </a:r>
          <a:r>
            <a:rPr lang="es-MX" sz="1600" b="0" i="0" kern="1200" baseline="0" noProof="0" dirty="0"/>
            <a:t> confuciano, la publicidad de Hammurabi, el Ma'at egipcio, el nomos griego, la </a:t>
          </a:r>
          <a:r>
            <a:rPr lang="es-MX" sz="1600" b="0" i="0" kern="1200" baseline="0" noProof="0" dirty="0" err="1"/>
            <a:t>civitas</a:t>
          </a:r>
          <a:r>
            <a:rPr lang="es-MX" sz="1600" b="0" i="0" kern="1200" baseline="0" noProof="0" dirty="0"/>
            <a:t> romana, la pluralidad medieval, la razón renacentista.</a:t>
          </a:r>
          <a:endParaRPr lang="es-MX" sz="1600" kern="1200" noProof="0" dirty="0"/>
        </a:p>
      </dsp:txBody>
      <dsp:txXfrm>
        <a:off x="696297" y="538547"/>
        <a:ext cx="4171627" cy="2590157"/>
      </dsp:txXfrm>
    </dsp:sp>
    <dsp:sp modelId="{96F69B3B-E0B2-40A3-BE3C-88EFFF7C0DBF}">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FA97D-D2BA-4564-8AF8-83D55E5C24C7}">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baseline="0" noProof="0" dirty="0"/>
            <a:t>Todos estos elementos convergen lentamente en una promesa frágil y reciente: que </a:t>
          </a:r>
          <a:r>
            <a:rPr lang="es-MX" sz="1600" b="1" i="0" kern="1200" baseline="0" noProof="0" dirty="0"/>
            <a:t>el poder puede estar atado por reglas</a:t>
          </a:r>
          <a:r>
            <a:rPr lang="es-MX" sz="1600" b="0" i="0" kern="1200" baseline="0" noProof="0" dirty="0"/>
            <a:t>, que la autoridad no es capricho, que existe algo —llámese ley natural, derechos fundamentales, dignidad humana— que ni siquiera el más poderoso puede violar sin perder su legitimidad.</a:t>
          </a:r>
          <a:endParaRPr lang="es-MX" sz="1600" kern="1200" noProof="0" dirty="0"/>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F5911B45-D426-BA83-68EC-50EDE220AA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a:extLst>
              <a:ext uri="{FF2B5EF4-FFF2-40B4-BE49-F238E27FC236}">
                <a16:creationId xmlns:a16="http://schemas.microsoft.com/office/drawing/2014/main" id="{4C86BCF4-EA7D-CA9D-069F-5E5F27EA7A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01F884-2957-4BDF-9689-C7DB3F638F48}" type="datetimeFigureOut">
              <a:rPr lang="es-MX" smtClean="0"/>
              <a:t>19/01/2026</a:t>
            </a:fld>
            <a:endParaRPr lang="es-MX"/>
          </a:p>
        </p:txBody>
      </p:sp>
      <p:sp>
        <p:nvSpPr>
          <p:cNvPr id="4" name="Marcador de pie de página 3">
            <a:extLst>
              <a:ext uri="{FF2B5EF4-FFF2-40B4-BE49-F238E27FC236}">
                <a16:creationId xmlns:a16="http://schemas.microsoft.com/office/drawing/2014/main" id="{8684C6A5-7820-92E0-9032-A9BD2DAA5A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a:extLst>
              <a:ext uri="{FF2B5EF4-FFF2-40B4-BE49-F238E27FC236}">
                <a16:creationId xmlns:a16="http://schemas.microsoft.com/office/drawing/2014/main" id="{D8142E27-70A0-83C5-4BFB-B1E0E059A69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28BD7A-F563-4CFE-BE72-1DB314A2A159}" type="slidenum">
              <a:rPr lang="es-MX" smtClean="0"/>
              <a:t>‹Nº›</a:t>
            </a:fld>
            <a:endParaRPr lang="es-MX"/>
          </a:p>
        </p:txBody>
      </p:sp>
    </p:spTree>
    <p:extLst>
      <p:ext uri="{BB962C8B-B14F-4D97-AF65-F5344CB8AC3E}">
        <p14:creationId xmlns:p14="http://schemas.microsoft.com/office/powerpoint/2010/main" val="151813807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4A0FF1-EB7A-2E8F-643B-D8288F41EFC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6331DF7B-277F-0C4C-AD02-862E641D74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782742AF-5845-07FC-6053-7DCEBB7B67A6}"/>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5" name="Marcador de pie de página 4">
            <a:extLst>
              <a:ext uri="{FF2B5EF4-FFF2-40B4-BE49-F238E27FC236}">
                <a16:creationId xmlns:a16="http://schemas.microsoft.com/office/drawing/2014/main" id="{BADD0B26-43AA-DC2C-B089-6FCD9E0D3C9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02515FB-CE33-F618-9BF0-E2E77D2EE00A}"/>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3072470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DB4052-9BCC-4E40-DDE0-32421204F123}"/>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C10380C1-9C28-53D3-F5F7-A5A130D6FC6C}"/>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70B3C15E-63DF-2AD7-E110-F3FF44759944}"/>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5" name="Marcador de pie de página 4">
            <a:extLst>
              <a:ext uri="{FF2B5EF4-FFF2-40B4-BE49-F238E27FC236}">
                <a16:creationId xmlns:a16="http://schemas.microsoft.com/office/drawing/2014/main" id="{3C3A21E7-7471-3D22-5FB3-CDD91ABD4CE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05B6FEE-DBC8-01E7-99A8-73F936326739}"/>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119401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2042C59-FF66-9393-CD00-16E74768EA9A}"/>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33A9876B-7974-1002-307F-FC02BF155B85}"/>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85940346-DD83-6C19-A97B-3F3E4696DBE2}"/>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5" name="Marcador de pie de página 4">
            <a:extLst>
              <a:ext uri="{FF2B5EF4-FFF2-40B4-BE49-F238E27FC236}">
                <a16:creationId xmlns:a16="http://schemas.microsoft.com/office/drawing/2014/main" id="{1A5A35F7-F6B7-6C56-0475-836EECE4529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0B281DC-5203-49A5-F717-5D08E47BAA2E}"/>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1610195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ítulo y tex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EC1DF8-847D-6B76-C265-F11BF09FE1F1}"/>
              </a:ext>
            </a:extLst>
          </p:cNvPr>
          <p:cNvSpPr>
            <a:spLocks noGrp="1"/>
          </p:cNvSpPr>
          <p:nvPr>
            <p:ph type="title"/>
          </p:nvPr>
        </p:nvSpPr>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8EE16A80-0DD4-6354-8022-FFE802AE1324}"/>
              </a:ext>
            </a:extLst>
          </p:cNvPr>
          <p:cNvSpPr>
            <a:spLocks noGrp="1"/>
          </p:cNvSpPr>
          <p:nvPr>
            <p:ph type="body"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8DB587AD-A303-60CD-18A4-A52AEF2EED17}"/>
              </a:ext>
            </a:extLst>
          </p:cNvPr>
          <p:cNvSpPr>
            <a:spLocks noGrp="1"/>
          </p:cNvSpPr>
          <p:nvPr>
            <p:ph type="dt" sz="half" idx="10"/>
          </p:nvPr>
        </p:nvSpPr>
        <p:spPr/>
        <p:txBody>
          <a:bodyPr/>
          <a:lstStyle/>
          <a:p>
            <a:fld id="{301328A3-BBA3-4B12-A9C5-104B55B95ADD}" type="datetimeFigureOut">
              <a:rPr lang="es-MX" smtClean="0"/>
              <a:t>19/01/2026</a:t>
            </a:fld>
            <a:endParaRPr lang="es-MX"/>
          </a:p>
        </p:txBody>
      </p:sp>
      <p:sp>
        <p:nvSpPr>
          <p:cNvPr id="5" name="Marcador de pie de página 4">
            <a:extLst>
              <a:ext uri="{FF2B5EF4-FFF2-40B4-BE49-F238E27FC236}">
                <a16:creationId xmlns:a16="http://schemas.microsoft.com/office/drawing/2014/main" id="{78922F55-8749-D63F-EE3F-F5E14314328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5155D89-CC87-45EB-A644-9FE84E8A016E}"/>
              </a:ext>
            </a:extLst>
          </p:cNvPr>
          <p:cNvSpPr>
            <a:spLocks noGrp="1"/>
          </p:cNvSpPr>
          <p:nvPr>
            <p:ph type="sldNum" sz="quarter" idx="12"/>
          </p:nvPr>
        </p:nvSpPr>
        <p:spPr/>
        <p:txBody>
          <a:bodyPr/>
          <a:lstStyle/>
          <a:p>
            <a:fld id="{C180E54A-AEF8-44ED-AEFA-3A05D513932C}" type="slidenum">
              <a:rPr lang="es-MX" smtClean="0"/>
              <a:t>‹Nº›</a:t>
            </a:fld>
            <a:endParaRPr lang="es-MX"/>
          </a:p>
        </p:txBody>
      </p:sp>
    </p:spTree>
    <p:extLst>
      <p:ext uri="{BB962C8B-B14F-4D97-AF65-F5344CB8AC3E}">
        <p14:creationId xmlns:p14="http://schemas.microsoft.com/office/powerpoint/2010/main" val="2401299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72738E-00B9-3D7E-0D48-B60D82B3FE9C}"/>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F364B9F8-B5E2-3F49-51C8-60F6B024E982}"/>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FC93ADC-9201-CCF3-B5B4-0460EF00C966}"/>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5" name="Marcador de pie de página 4">
            <a:extLst>
              <a:ext uri="{FF2B5EF4-FFF2-40B4-BE49-F238E27FC236}">
                <a16:creationId xmlns:a16="http://schemas.microsoft.com/office/drawing/2014/main" id="{8C2A821D-804E-920B-7E62-42A2CC96D13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CE8F85F-73BE-F2F4-F7F2-84072D40F740}"/>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4054908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C1D23A-35A0-7604-0E26-377BD76B749C}"/>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CC36ACFB-EECA-C32F-C757-C0D9EA7AAA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D8538E16-A279-E4E6-F5AC-8DBB30F47582}"/>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5" name="Marcador de pie de página 4">
            <a:extLst>
              <a:ext uri="{FF2B5EF4-FFF2-40B4-BE49-F238E27FC236}">
                <a16:creationId xmlns:a16="http://schemas.microsoft.com/office/drawing/2014/main" id="{8F2E3F99-7CF8-03A0-5BED-6DBE400D120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98B68AD-D96B-7204-4D22-18537B874625}"/>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95400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4EF3D5-1F65-B1A7-7165-55E181896AE1}"/>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CFCB0988-85B4-0844-A483-ECBD6DD8B3F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BC9C5EFF-4C0A-C0D4-FD8C-B660DD4D7984}"/>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EEE0BF7-0126-301E-26BC-3D229E9FEEB5}"/>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6" name="Marcador de pie de página 5">
            <a:extLst>
              <a:ext uri="{FF2B5EF4-FFF2-40B4-BE49-F238E27FC236}">
                <a16:creationId xmlns:a16="http://schemas.microsoft.com/office/drawing/2014/main" id="{D53998A6-76A9-AAF9-F071-ADFBA6B952FD}"/>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8F511D-3AB9-F7B8-BEBC-2523F8070AE6}"/>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691825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922DD9-2E3F-145F-4A9A-788CEA823E60}"/>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6BDCCD15-55BE-76C5-9384-FA05308AAE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4D6DA5FF-FF7D-AE98-A206-0D09F4687808}"/>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A44C708A-EA38-E572-155D-D49675FB4C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774AEDC0-8B5E-BA88-4227-02B64E67AFB3}"/>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F00AFD39-5F71-58E3-F6DD-42C91A726463}"/>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8" name="Marcador de pie de página 7">
            <a:extLst>
              <a:ext uri="{FF2B5EF4-FFF2-40B4-BE49-F238E27FC236}">
                <a16:creationId xmlns:a16="http://schemas.microsoft.com/office/drawing/2014/main" id="{C198D4C0-3278-55E5-AAD3-811F0621E90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497BA7ED-7664-536F-08BB-20E3C624E6C6}"/>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3579080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7FF5E2-1CBF-174B-3FFE-E76C0DE1FBB7}"/>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676B498A-2B2F-0E79-C459-7ACC0B45EE0D}"/>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4" name="Marcador de pie de página 3">
            <a:extLst>
              <a:ext uri="{FF2B5EF4-FFF2-40B4-BE49-F238E27FC236}">
                <a16:creationId xmlns:a16="http://schemas.microsoft.com/office/drawing/2014/main" id="{2688C0C3-7D14-54E5-8FC5-C3A7EEDB8C6A}"/>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A14CC4E5-D6BB-2B1D-BF30-95495CAEDB76}"/>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340426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4DDF1DF-B5BB-D0FA-926E-E1FCC86216DE}"/>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3" name="Marcador de pie de página 2">
            <a:extLst>
              <a:ext uri="{FF2B5EF4-FFF2-40B4-BE49-F238E27FC236}">
                <a16:creationId xmlns:a16="http://schemas.microsoft.com/office/drawing/2014/main" id="{7822D7CB-F687-EF4E-D1D4-927FEFE7503A}"/>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25712EAC-A0F3-B5A9-3AFF-2C47C7B9650C}"/>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61531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D1CCC6-2EE8-6BB1-560C-3604E75682F1}"/>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BA27804A-B3C1-60D6-63DC-AEF7101863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7D72114-C4D2-6DEE-2D90-B857A4CF3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AC08987A-4BDE-4A47-A584-9370CFA33664}"/>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6" name="Marcador de pie de página 5">
            <a:extLst>
              <a:ext uri="{FF2B5EF4-FFF2-40B4-BE49-F238E27FC236}">
                <a16:creationId xmlns:a16="http://schemas.microsoft.com/office/drawing/2014/main" id="{E50BB567-46B8-A8DE-B3A6-7F5192A47889}"/>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B0EE2B7-E025-35C1-2FE6-FEF7E33DAC4D}"/>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80951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BB9DFD-1AA1-C865-458D-E99353C4C01B}"/>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D58A34BD-F6E9-6C80-EC52-A05A49D90D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3DE9CC-E551-EFE2-0B8B-C892B5FFCB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66F11E4-83D9-34CE-06FA-D8CBD5712A1A}"/>
              </a:ext>
            </a:extLst>
          </p:cNvPr>
          <p:cNvSpPr>
            <a:spLocks noGrp="1"/>
          </p:cNvSpPr>
          <p:nvPr>
            <p:ph type="dt" sz="half" idx="10"/>
          </p:nvPr>
        </p:nvSpPr>
        <p:spPr/>
        <p:txBody>
          <a:bodyPr/>
          <a:lstStyle/>
          <a:p>
            <a:fld id="{D72D6055-3A30-443D-8283-6A7BBD524D58}" type="datetimeFigureOut">
              <a:rPr lang="es-MX" smtClean="0"/>
              <a:t>19/01/2026</a:t>
            </a:fld>
            <a:endParaRPr lang="es-MX"/>
          </a:p>
        </p:txBody>
      </p:sp>
      <p:sp>
        <p:nvSpPr>
          <p:cNvPr id="6" name="Marcador de pie de página 5">
            <a:extLst>
              <a:ext uri="{FF2B5EF4-FFF2-40B4-BE49-F238E27FC236}">
                <a16:creationId xmlns:a16="http://schemas.microsoft.com/office/drawing/2014/main" id="{0E9A5B40-FC19-B76F-216D-9DB7ACB2257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57B52CF4-4B71-58F6-4B64-5B22E5B55AC3}"/>
              </a:ext>
            </a:extLst>
          </p:cNvPr>
          <p:cNvSpPr>
            <a:spLocks noGrp="1"/>
          </p:cNvSpPr>
          <p:nvPr>
            <p:ph type="sldNum" sz="quarter" idx="12"/>
          </p:nvPr>
        </p:nvSpPr>
        <p:spPr/>
        <p:txBody>
          <a:bodyPr/>
          <a:lstStyle/>
          <a:p>
            <a:fld id="{9E61CBE0-5696-4850-83E5-F485397B6D52}" type="slidenum">
              <a:rPr lang="es-MX" smtClean="0"/>
              <a:t>‹Nº›</a:t>
            </a:fld>
            <a:endParaRPr lang="es-MX"/>
          </a:p>
        </p:txBody>
      </p:sp>
    </p:spTree>
    <p:extLst>
      <p:ext uri="{BB962C8B-B14F-4D97-AF65-F5344CB8AC3E}">
        <p14:creationId xmlns:p14="http://schemas.microsoft.com/office/powerpoint/2010/main" val="61024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0B8FABD-992D-7EA5-E4BD-6FD8BE7E3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13A5C9AA-9E00-ECCA-12F7-B54C296101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E7873E6B-7B78-9BFC-F7A5-68BEA9936D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2D6055-3A30-443D-8283-6A7BBD524D58}" type="datetimeFigureOut">
              <a:rPr lang="es-MX" smtClean="0"/>
              <a:t>19/01/2026</a:t>
            </a:fld>
            <a:endParaRPr lang="es-MX"/>
          </a:p>
        </p:txBody>
      </p:sp>
      <p:sp>
        <p:nvSpPr>
          <p:cNvPr id="5" name="Marcador de pie de página 4">
            <a:extLst>
              <a:ext uri="{FF2B5EF4-FFF2-40B4-BE49-F238E27FC236}">
                <a16:creationId xmlns:a16="http://schemas.microsoft.com/office/drawing/2014/main" id="{B7A0CF23-46EA-F739-9920-947794CDB7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13DF8FF2-C762-DF44-A8DD-E8BE20A1E3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61CBE0-5696-4850-83E5-F485397B6D52}" type="slidenum">
              <a:rPr lang="es-MX" smtClean="0"/>
              <a:t>‹Nº›</a:t>
            </a:fld>
            <a:endParaRPr lang="es-MX"/>
          </a:p>
        </p:txBody>
      </p:sp>
    </p:spTree>
    <p:extLst>
      <p:ext uri="{BB962C8B-B14F-4D97-AF65-F5344CB8AC3E}">
        <p14:creationId xmlns:p14="http://schemas.microsoft.com/office/powerpoint/2010/main" val="374597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4EFB2F75-E04E-CF74-0460-0139553EA949}"/>
              </a:ext>
            </a:extLst>
          </p:cNvPr>
          <p:cNvSpPr>
            <a:spLocks noGrp="1"/>
          </p:cNvSpPr>
          <p:nvPr>
            <p:ph type="title"/>
          </p:nvPr>
        </p:nvSpPr>
        <p:spPr>
          <a:xfrm>
            <a:off x="841248" y="502920"/>
            <a:ext cx="10509504" cy="1975104"/>
          </a:xfrm>
        </p:spPr>
        <p:txBody>
          <a:bodyPr vert="horz" lIns="91440" tIns="45720" rIns="91440" bIns="45720" rtlCol="0" anchor="b">
            <a:normAutofit/>
          </a:bodyPr>
          <a:lstStyle/>
          <a:p>
            <a:pPr algn="ctr"/>
            <a:r>
              <a:rPr lang="es-MX" sz="4200" b="0" i="0" u="none" strike="noStrike" kern="1200" baseline="0" noProof="0" dirty="0">
                <a:solidFill>
                  <a:schemeClr val="tx1"/>
                </a:solidFill>
                <a:latin typeface="+mj-lt"/>
                <a:ea typeface="+mj-ea"/>
                <a:cs typeface="+mj-cs"/>
              </a:rPr>
              <a:t>1° Diplomado en Constitucionalismo Historia y Teorías</a:t>
            </a:r>
          </a:p>
        </p:txBody>
      </p:sp>
      <p:sp>
        <p:nvSpPr>
          <p:cNvPr id="12" name="Rectangle 1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solidFill>
                <a:prstClr val="white"/>
              </a:solidFill>
              <a:latin typeface="Calibri" panose="020F0502020204030204"/>
            </a:endParaRPr>
          </a:p>
        </p:txBody>
      </p:sp>
      <p:sp>
        <p:nvSpPr>
          <p:cNvPr id="14" name="Rectangle 1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solidFill>
                <a:prstClr val="white"/>
              </a:solidFill>
              <a:latin typeface="Calibri" panose="020F0502020204030204"/>
            </a:endParaRPr>
          </a:p>
        </p:txBody>
      </p:sp>
      <p:sp>
        <p:nvSpPr>
          <p:cNvPr id="4" name="Título 1">
            <a:extLst>
              <a:ext uri="{FF2B5EF4-FFF2-40B4-BE49-F238E27FC236}">
                <a16:creationId xmlns:a16="http://schemas.microsoft.com/office/drawing/2014/main" id="{DEBDF5E9-E06C-5E3C-F883-B5C796CC60B2}"/>
              </a:ext>
            </a:extLst>
          </p:cNvPr>
          <p:cNvSpPr txBox="1">
            <a:spLocks/>
          </p:cNvSpPr>
          <p:nvPr/>
        </p:nvSpPr>
        <p:spPr>
          <a:xfrm>
            <a:off x="841248" y="3328416"/>
            <a:ext cx="10509504" cy="2715768"/>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Aft>
                <a:spcPts val="600"/>
              </a:spcAft>
            </a:pPr>
            <a:r>
              <a:rPr lang="es-MX" sz="3600" b="1" noProof="0" dirty="0">
                <a:solidFill>
                  <a:schemeClr val="accent2">
                    <a:lumMod val="75000"/>
                  </a:schemeClr>
                </a:solidFill>
                <a:ea typeface="+mn-ea"/>
                <a:cs typeface="+mn-cs"/>
              </a:rPr>
              <a:t>Del Instinto a la Institución: </a:t>
            </a:r>
          </a:p>
          <a:p>
            <a:pPr algn="ctr">
              <a:lnSpc>
                <a:spcPct val="150000"/>
              </a:lnSpc>
              <a:spcAft>
                <a:spcPts val="600"/>
              </a:spcAft>
            </a:pPr>
            <a:r>
              <a:rPr lang="es-MX" sz="3200" b="1" noProof="0" dirty="0">
                <a:solidFill>
                  <a:schemeClr val="accent2">
                    <a:lumMod val="75000"/>
                  </a:schemeClr>
                </a:solidFill>
                <a:ea typeface="+mn-ea"/>
                <a:cs typeface="+mn-cs"/>
              </a:rPr>
              <a:t>Un Viaje por las Formas del Orden Humano</a:t>
            </a:r>
          </a:p>
        </p:txBody>
      </p:sp>
      <p:sp>
        <p:nvSpPr>
          <p:cNvPr id="5" name="Título 1">
            <a:extLst>
              <a:ext uri="{FF2B5EF4-FFF2-40B4-BE49-F238E27FC236}">
                <a16:creationId xmlns:a16="http://schemas.microsoft.com/office/drawing/2014/main" id="{08620E24-A83A-21E1-EB96-FDF93FB6614C}"/>
              </a:ext>
            </a:extLst>
          </p:cNvPr>
          <p:cNvSpPr txBox="1">
            <a:spLocks/>
          </p:cNvSpPr>
          <p:nvPr/>
        </p:nvSpPr>
        <p:spPr>
          <a:xfrm>
            <a:off x="7128387" y="4917460"/>
            <a:ext cx="443189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s-MX" sz="1800" b="1" kern="100" noProof="0" dirty="0">
                <a:latin typeface="+mn-lt"/>
              </a:rPr>
              <a:t>Escuela Judicial Electoral</a:t>
            </a:r>
          </a:p>
          <a:p>
            <a:pPr>
              <a:spcAft>
                <a:spcPts val="600"/>
              </a:spcAft>
            </a:pPr>
            <a:r>
              <a:rPr lang="es-MX" sz="1800" b="1" kern="100" noProof="0" dirty="0">
                <a:latin typeface="+mn-lt"/>
              </a:rPr>
              <a:t>Dr. Alejandro Lozano Díez</a:t>
            </a:r>
          </a:p>
        </p:txBody>
      </p:sp>
    </p:spTree>
    <p:extLst>
      <p:ext uri="{BB962C8B-B14F-4D97-AF65-F5344CB8AC3E}">
        <p14:creationId xmlns:p14="http://schemas.microsoft.com/office/powerpoint/2010/main" val="420208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D25E99CD-43DB-D2D8-72D4-3AFAC73B0EEB}"/>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China: El Poder como Educación Moral (cont.)</a:t>
            </a:r>
          </a:p>
        </p:txBody>
      </p:sp>
      <p:sp>
        <p:nvSpPr>
          <p:cNvPr id="3" name="Marcador de texto 2">
            <a:extLst>
              <a:ext uri="{FF2B5EF4-FFF2-40B4-BE49-F238E27FC236}">
                <a16:creationId xmlns:a16="http://schemas.microsoft.com/office/drawing/2014/main" id="{EE5AC08B-54FF-E082-7B1A-B6860741B57D}"/>
              </a:ext>
            </a:extLst>
          </p:cNvPr>
          <p:cNvSpPr>
            <a:spLocks noGrp="1"/>
          </p:cNvSpPr>
          <p:nvPr>
            <p:ph type="body" idx="1"/>
          </p:nvPr>
        </p:nvSpPr>
        <p:spPr>
          <a:xfrm>
            <a:off x="640079" y="2560321"/>
            <a:ext cx="11060308" cy="3781293"/>
          </a:xfrm>
        </p:spPr>
        <p:txBody>
          <a:bodyPr vert="horz" lIns="91440" tIns="45720" rIns="91440" bIns="45720" rtlCol="0" anchor="ctr">
            <a:normAutofit fontScale="92500"/>
          </a:bodyPr>
          <a:lstStyle/>
          <a:p>
            <a:pPr marL="0" marR="0" lvl="0" indent="0" algn="just">
              <a:lnSpc>
                <a:spcPct val="200000"/>
              </a:lnSpc>
              <a:buNone/>
            </a:pPr>
            <a:r>
              <a:rPr lang="es-MX" sz="2400" b="0" i="0" u="none" strike="noStrike" baseline="0" noProof="0" dirty="0"/>
              <a:t>Frente a esto emerge el </a:t>
            </a:r>
            <a:r>
              <a:rPr lang="es-MX" sz="2400" b="1" i="0" u="none" strike="noStrike" baseline="0" noProof="0" dirty="0"/>
              <a:t>Legalismo</a:t>
            </a:r>
            <a:r>
              <a:rPr lang="es-MX" sz="2400" b="0" i="0" u="none" strike="noStrike" baseline="0" noProof="0" dirty="0"/>
              <a:t> de Han </a:t>
            </a:r>
            <a:r>
              <a:rPr lang="es-MX" sz="2400" b="0" i="0" u="none" strike="noStrike" baseline="0" noProof="0" dirty="0" err="1"/>
              <a:t>Fei</a:t>
            </a:r>
            <a:r>
              <a:rPr lang="es-MX" sz="2400" b="0" i="0" u="none" strike="noStrike" baseline="0" noProof="0" dirty="0"/>
              <a:t> </a:t>
            </a:r>
            <a:r>
              <a:rPr lang="es-MX" sz="2400" b="0" i="0" u="none" strike="noStrike" baseline="0" noProof="0" dirty="0" err="1"/>
              <a:t>Zi</a:t>
            </a:r>
            <a:r>
              <a:rPr lang="es-MX" sz="2400" b="0" i="0" u="none" strike="noStrike" baseline="0" noProof="0" dirty="0"/>
              <a:t>, convencido de que solo leyes claras y castigos severos mantienen el orden. Aquí tenemos la primera gran tensión entre dos visiones del derecho: ¿debe la ley formar caracteres o simplemente controlar conductas? ¿Es el poder un asunto de virtud o de eficacia? Esta dialéctica resonará a lo largo de los siglos.</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732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685A5532-2961-FBD9-C870-FBE804C86329}"/>
              </a:ext>
            </a:extLst>
          </p:cNvPr>
          <p:cNvSpPr>
            <a:spLocks noGrp="1"/>
          </p:cNvSpPr>
          <p:nvPr>
            <p:ph type="title"/>
          </p:nvPr>
        </p:nvSpPr>
        <p:spPr>
          <a:xfrm>
            <a:off x="826396" y="586855"/>
            <a:ext cx="4230100" cy="3387497"/>
          </a:xfrm>
        </p:spPr>
        <p:txBody>
          <a:bodyPr vert="horz" lIns="91440" tIns="45720" rIns="91440" bIns="45720" rtlCol="0" anchor="b">
            <a:normAutofit/>
          </a:bodyPr>
          <a:lstStyle/>
          <a:p>
            <a:pPr marR="0" algn="r"/>
            <a:r>
              <a:rPr lang="es-MX" sz="4000" b="0" i="0" u="none" strike="noStrike" kern="1200" baseline="0" noProof="0" dirty="0">
                <a:solidFill>
                  <a:srgbClr val="FFFFFF"/>
                </a:solidFill>
                <a:latin typeface="+mj-lt"/>
                <a:ea typeface="+mj-ea"/>
                <a:cs typeface="+mj-cs"/>
              </a:rPr>
              <a:t>India: El Dharma como Orden Cósmico</a:t>
            </a:r>
          </a:p>
        </p:txBody>
      </p:sp>
      <p:sp>
        <p:nvSpPr>
          <p:cNvPr id="3" name="Marcador de texto 2">
            <a:extLst>
              <a:ext uri="{FF2B5EF4-FFF2-40B4-BE49-F238E27FC236}">
                <a16:creationId xmlns:a16="http://schemas.microsoft.com/office/drawing/2014/main" id="{BA3ECA68-720D-0C93-0FB1-693F3B66B16A}"/>
              </a:ext>
            </a:extLst>
          </p:cNvPr>
          <p:cNvSpPr>
            <a:spLocks noGrp="1"/>
          </p:cNvSpPr>
          <p:nvPr>
            <p:ph type="body" idx="1"/>
          </p:nvPr>
        </p:nvSpPr>
        <p:spPr>
          <a:xfrm>
            <a:off x="5741526" y="60963"/>
            <a:ext cx="6264616" cy="6797037"/>
          </a:xfrm>
        </p:spPr>
        <p:txBody>
          <a:bodyPr vert="horz" lIns="91440" tIns="45720" rIns="91440" bIns="45720" rtlCol="0" anchor="ctr">
            <a:normAutofit/>
          </a:bodyPr>
          <a:lstStyle/>
          <a:p>
            <a:pPr marL="0" marR="0" lvl="0" indent="0" algn="just">
              <a:lnSpc>
                <a:spcPct val="200000"/>
              </a:lnSpc>
              <a:buNone/>
            </a:pPr>
            <a:r>
              <a:rPr lang="es-MX" sz="2400" b="0" i="0" u="none" strike="noStrike" baseline="0" noProof="0" dirty="0"/>
              <a:t>En India, la palabra clave es </a:t>
            </a:r>
            <a:r>
              <a:rPr lang="es-MX" sz="2400" b="1" i="0" u="none" strike="noStrike" baseline="0" noProof="0" dirty="0">
                <a:solidFill>
                  <a:srgbClr val="C00000"/>
                </a:solidFill>
              </a:rPr>
              <a:t>dharma:</a:t>
            </a:r>
            <a:r>
              <a:rPr lang="es-MX" sz="2400" b="0" i="0" u="none" strike="noStrike" baseline="0" noProof="0" dirty="0"/>
              <a:t> deber, rectitud, ley natural, estructura del cosmos mismo. Los </a:t>
            </a:r>
            <a:r>
              <a:rPr lang="es-MX" sz="2400" b="0" i="1" u="none" strike="noStrike" baseline="0" noProof="0" dirty="0" err="1"/>
              <a:t>Dharmasūtras</a:t>
            </a:r>
            <a:r>
              <a:rPr lang="es-MX" sz="2400" b="0" i="0" u="none" strike="noStrike" baseline="0" noProof="0" dirty="0"/>
              <a:t> (circa 600-200 a.C.) y posteriormente los </a:t>
            </a:r>
            <a:r>
              <a:rPr lang="es-MX" sz="2400" b="0" i="1" u="none" strike="noStrike" baseline="0" noProof="0" dirty="0" err="1"/>
              <a:t>Dharmaśāstras</a:t>
            </a:r>
            <a:r>
              <a:rPr lang="es-MX" sz="2400" b="0" i="0" u="none" strike="noStrike" baseline="0" noProof="0" dirty="0"/>
              <a:t> —siendo las Leyes de Manu las más conocidas— establecen un mapa exhaustivo de obligaciones según la posición de cada individuo.</a:t>
            </a:r>
          </a:p>
        </p:txBody>
      </p:sp>
    </p:spTree>
    <p:extLst>
      <p:ext uri="{BB962C8B-B14F-4D97-AF65-F5344CB8AC3E}">
        <p14:creationId xmlns:p14="http://schemas.microsoft.com/office/powerpoint/2010/main" val="3935853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8"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9"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0"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CA0F57EB-AF1B-2C7F-04D6-880BAF70D120}"/>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India: El Dharma como Orden Cósmico (cont.)</a:t>
            </a:r>
          </a:p>
        </p:txBody>
      </p:sp>
      <p:sp>
        <p:nvSpPr>
          <p:cNvPr id="3" name="Marcador de texto 2">
            <a:extLst>
              <a:ext uri="{FF2B5EF4-FFF2-40B4-BE49-F238E27FC236}">
                <a16:creationId xmlns:a16="http://schemas.microsoft.com/office/drawing/2014/main" id="{FD53071B-7AE9-EDB1-4D4A-172142C26485}"/>
              </a:ext>
            </a:extLst>
          </p:cNvPr>
          <p:cNvSpPr>
            <a:spLocks noGrp="1"/>
          </p:cNvSpPr>
          <p:nvPr>
            <p:ph type="body" idx="1"/>
          </p:nvPr>
        </p:nvSpPr>
        <p:spPr>
          <a:xfrm>
            <a:off x="365764" y="2743399"/>
            <a:ext cx="11432946" cy="3500629"/>
          </a:xfrm>
        </p:spPr>
        <p:txBody>
          <a:bodyPr vert="horz" lIns="91440" tIns="45720" rIns="91440" bIns="45720" rtlCol="0" anchor="ctr">
            <a:normAutofit/>
          </a:bodyPr>
          <a:lstStyle/>
          <a:p>
            <a:pPr marL="0" marR="0" lvl="0" indent="0" algn="just">
              <a:lnSpc>
                <a:spcPct val="150000"/>
              </a:lnSpc>
              <a:buNone/>
            </a:pPr>
            <a:r>
              <a:rPr lang="es-MX" sz="2400" b="0" i="0" u="none" strike="noStrike" baseline="0" noProof="0" dirty="0"/>
              <a:t>Como explica el historiador del derecho </a:t>
            </a:r>
            <a:r>
              <a:rPr lang="es-MX" sz="2400" b="1" i="0" u="none" strike="noStrike" baseline="0" noProof="0" dirty="0">
                <a:solidFill>
                  <a:srgbClr val="C00000"/>
                </a:solidFill>
              </a:rPr>
              <a:t>Harold Berman,</a:t>
            </a:r>
            <a:r>
              <a:rPr lang="es-MX" sz="2400" b="0" i="0" u="none" strike="noStrike" baseline="0" noProof="0" dirty="0"/>
              <a:t> aquí la norma no busca solo evitar el caos, sino </a:t>
            </a:r>
            <a:r>
              <a:rPr lang="es-MX" sz="2400" b="1" i="0" u="none" strike="noStrike" baseline="0" noProof="0" dirty="0"/>
              <a:t>sostener un vínculo entre la vida humana y un orden trascendente</a:t>
            </a:r>
            <a:r>
              <a:rPr lang="es-MX" sz="2400" b="0" i="0" u="none" strike="noStrike" baseline="0" noProof="0" dirty="0"/>
              <a:t>. El rey (</a:t>
            </a:r>
            <a:r>
              <a:rPr lang="es-MX" sz="2400" b="0" i="1" u="none" strike="noStrike" baseline="0" noProof="0" dirty="0" err="1"/>
              <a:t>rājan</a:t>
            </a:r>
            <a:r>
              <a:rPr lang="es-MX" sz="2400" b="0" i="0" u="none" strike="noStrike" baseline="0" noProof="0" dirty="0"/>
              <a:t>) es guardián del dharma, no su creador. El juez aplica principios que lo exceden. El derecho es parte de un tejido más vasto que incluye lo religioso, lo ético y lo cosmológico.</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816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5A021109-A5D8-3A37-19FB-A8660ED95220}"/>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India: El Dharma como Orden Cósmico (cont.)</a:t>
            </a:r>
          </a:p>
        </p:txBody>
      </p:sp>
      <p:sp>
        <p:nvSpPr>
          <p:cNvPr id="3" name="Marcador de texto 2">
            <a:extLst>
              <a:ext uri="{FF2B5EF4-FFF2-40B4-BE49-F238E27FC236}">
                <a16:creationId xmlns:a16="http://schemas.microsoft.com/office/drawing/2014/main" id="{156E9997-6075-43E0-373F-3CDFED602FF6}"/>
              </a:ext>
            </a:extLst>
          </p:cNvPr>
          <p:cNvSpPr>
            <a:spLocks noGrp="1"/>
          </p:cNvSpPr>
          <p:nvPr>
            <p:ph type="body" idx="1"/>
          </p:nvPr>
        </p:nvSpPr>
        <p:spPr>
          <a:xfrm>
            <a:off x="633597" y="2988604"/>
            <a:ext cx="10796403" cy="3124632"/>
          </a:xfrm>
        </p:spPr>
        <p:txBody>
          <a:bodyPr vert="horz" lIns="91440" tIns="45720" rIns="91440" bIns="45720" rtlCol="0" anchor="ctr">
            <a:normAutofit/>
          </a:bodyPr>
          <a:lstStyle/>
          <a:p>
            <a:pPr marL="0" marR="0" lvl="0" indent="0" algn="just">
              <a:lnSpc>
                <a:spcPct val="150000"/>
              </a:lnSpc>
              <a:buNone/>
            </a:pPr>
            <a:r>
              <a:rPr lang="es-MX" sz="2400" b="0" i="0" u="none" strike="noStrike" baseline="0" noProof="0" dirty="0"/>
              <a:t>Hoy esta visión nos incomoda por su rigidez jerárquica y su sacralización del estatus. Pero conviene mirarla sin soberbia: nos plantea una pregunta inquietante: cuando se rompe la idea de un "orden del mundo", cuando el derecho se vuelve puramente convencional, </a:t>
            </a:r>
            <a:r>
              <a:rPr lang="es-MX" sz="2400" b="0" i="1" u="none" strike="noStrike" baseline="0" noProof="0" dirty="0"/>
              <a:t>¿qué queda como fundamento último del deber?</a:t>
            </a:r>
            <a:endParaRPr lang="es-MX" sz="2400" b="0" i="0" u="none" strike="noStrike" baseline="0" noProof="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967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CC3CC129-08D2-7B88-4818-138C9BEEFAB7}"/>
              </a:ext>
            </a:extLst>
          </p:cNvPr>
          <p:cNvSpPr>
            <a:spLocks noGrp="1"/>
          </p:cNvSpPr>
          <p:nvPr>
            <p:ph type="title"/>
          </p:nvPr>
        </p:nvSpPr>
        <p:spPr>
          <a:xfrm>
            <a:off x="808638" y="386930"/>
            <a:ext cx="9236700" cy="1188950"/>
          </a:xfrm>
        </p:spPr>
        <p:txBody>
          <a:bodyPr vert="horz" lIns="91440" tIns="45720" rIns="91440" bIns="45720" rtlCol="0" anchor="b">
            <a:normAutofit/>
          </a:bodyPr>
          <a:lstStyle/>
          <a:p>
            <a:pPr marR="0"/>
            <a:r>
              <a:rPr lang="es-MX" sz="3800" b="0" i="0" u="none" strike="noStrike" kern="1200" baseline="0" noProof="0" dirty="0">
                <a:solidFill>
                  <a:schemeClr val="tx1"/>
                </a:solidFill>
                <a:latin typeface="+mj-lt"/>
                <a:ea typeface="+mj-ea"/>
                <a:cs typeface="+mj-cs"/>
              </a:rPr>
              <a:t>IV. Mesopotamia y Egipto: La Palabra que se Graba en Piedra</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DEDCFFA7-D826-0848-D11B-675188948B60}"/>
              </a:ext>
            </a:extLst>
          </p:cNvPr>
          <p:cNvSpPr>
            <a:spLocks noGrp="1"/>
          </p:cNvSpPr>
          <p:nvPr>
            <p:ph type="body" idx="1"/>
          </p:nvPr>
        </p:nvSpPr>
        <p:spPr>
          <a:xfrm>
            <a:off x="793660" y="2599509"/>
            <a:ext cx="10143668" cy="3435531"/>
          </a:xfrm>
        </p:spPr>
        <p:txBody>
          <a:bodyPr vert="horz" lIns="91440" tIns="45720" rIns="91440" bIns="45720" rtlCol="0" anchor="ctr">
            <a:normAutofit/>
          </a:bodyPr>
          <a:lstStyle/>
          <a:p>
            <a:pPr marL="0" marR="0" lvl="0" indent="0" algn="just">
              <a:lnSpc>
                <a:spcPct val="150000"/>
              </a:lnSpc>
              <a:buNone/>
            </a:pPr>
            <a:r>
              <a:rPr lang="es-MX" sz="2400" b="0" i="0" u="none" strike="noStrike" baseline="0" noProof="0" dirty="0"/>
              <a:t>En Mesopotamia, alrededor de 1750 a.C., el rey Hammurabi ordena grabar en una estela de diorita negra casi trescientas disposiciones legales. No es el primer código de la historia, pero sí el más completo de su época. Su importancia no radica solo en la célebre </a:t>
            </a:r>
            <a:r>
              <a:rPr lang="es-MX" sz="2400" b="0" i="1" u="none" strike="noStrike" baseline="0" noProof="0" dirty="0"/>
              <a:t>lex </a:t>
            </a:r>
            <a:r>
              <a:rPr lang="es-MX" sz="2400" b="0" i="1" u="none" strike="noStrike" baseline="0" noProof="0" dirty="0" err="1"/>
              <a:t>talionis</a:t>
            </a:r>
            <a:r>
              <a:rPr lang="es-MX" sz="2400" b="0" i="0" u="none" strike="noStrike" baseline="0" noProof="0" dirty="0"/>
              <a:t> ("ojo por ojo"), sino en algo más profundo: </a:t>
            </a:r>
            <a:r>
              <a:rPr lang="es-MX" sz="2400" b="1" i="0" u="none" strike="noStrike" baseline="0" noProof="0" dirty="0"/>
              <a:t>la ley se hace pública</a:t>
            </a:r>
            <a:r>
              <a:rPr lang="es-MX" sz="2400" b="0" i="0" u="none" strike="noStrike" baseline="0" noProof="0" dirty="0"/>
              <a:t>.</a:t>
            </a:r>
          </a:p>
        </p:txBody>
      </p:sp>
    </p:spTree>
    <p:extLst>
      <p:ext uri="{BB962C8B-B14F-4D97-AF65-F5344CB8AC3E}">
        <p14:creationId xmlns:p14="http://schemas.microsoft.com/office/powerpoint/2010/main" val="1040645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86B04F69-F354-EE60-D90C-B7271EFBE352}"/>
              </a:ext>
            </a:extLst>
          </p:cNvPr>
          <p:cNvSpPr>
            <a:spLocks noGrp="1"/>
          </p:cNvSpPr>
          <p:nvPr>
            <p:ph type="title"/>
          </p:nvPr>
        </p:nvSpPr>
        <p:spPr>
          <a:xfrm>
            <a:off x="808638" y="386930"/>
            <a:ext cx="9236700" cy="1188950"/>
          </a:xfrm>
        </p:spPr>
        <p:txBody>
          <a:bodyPr vert="horz" lIns="91440" tIns="45720" rIns="91440" bIns="45720" rtlCol="0" anchor="b">
            <a:normAutofit/>
          </a:bodyPr>
          <a:lstStyle/>
          <a:p>
            <a:pPr marR="0"/>
            <a:r>
              <a:rPr lang="es-MX" sz="3800" b="0" i="0" u="none" strike="noStrike" kern="1200" baseline="0" noProof="0" dirty="0">
                <a:solidFill>
                  <a:schemeClr val="tx1"/>
                </a:solidFill>
                <a:latin typeface="+mj-lt"/>
                <a:ea typeface="+mj-ea"/>
                <a:cs typeface="+mj-cs"/>
              </a:rPr>
              <a:t>El Código de Hammurabi: Publicidad de la Justicia (cont.)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5C05074E-A5E1-20A2-0783-DEB7E04B0E0A}"/>
              </a:ext>
            </a:extLst>
          </p:cNvPr>
          <p:cNvSpPr>
            <a:spLocks noGrp="1"/>
          </p:cNvSpPr>
          <p:nvPr>
            <p:ph type="body" idx="1"/>
          </p:nvPr>
        </p:nvSpPr>
        <p:spPr>
          <a:xfrm>
            <a:off x="793660" y="2599509"/>
            <a:ext cx="10143668" cy="3435531"/>
          </a:xfrm>
        </p:spPr>
        <p:txBody>
          <a:bodyPr vert="horz" lIns="91440" tIns="45720" rIns="91440" bIns="45720" rtlCol="0" anchor="ctr">
            <a:normAutofit/>
          </a:bodyPr>
          <a:lstStyle/>
          <a:p>
            <a:pPr marL="0" marR="0" lvl="0" indent="0" algn="just">
              <a:lnSpc>
                <a:spcPct val="150000"/>
              </a:lnSpc>
              <a:buNone/>
            </a:pPr>
            <a:r>
              <a:rPr lang="es-MX" sz="2400" b="0" i="0" u="none" strike="noStrike" baseline="0" noProof="0" dirty="0"/>
              <a:t>Como señala el jurista italiano Paolo Grossi, la publicidad de la norma es un acto político revolucionario: significa que el derecho no es capricho del poderoso, que existe un orden conocible, previsible, al que incluso el rey debe referirse. Es un primer intento —imperfecto, clasista, brutal a veces— de sustituir la arbitrariedad por la regla.</a:t>
            </a:r>
          </a:p>
        </p:txBody>
      </p:sp>
    </p:spTree>
    <p:extLst>
      <p:ext uri="{BB962C8B-B14F-4D97-AF65-F5344CB8AC3E}">
        <p14:creationId xmlns:p14="http://schemas.microsoft.com/office/powerpoint/2010/main" val="3857407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CF5706B7-8410-20AC-5221-8F03CCB85412}"/>
              </a:ext>
            </a:extLst>
          </p:cNvPr>
          <p:cNvSpPr>
            <a:spLocks noGrp="1"/>
          </p:cNvSpPr>
          <p:nvPr>
            <p:ph type="title"/>
          </p:nvPr>
        </p:nvSpPr>
        <p:spPr>
          <a:xfrm>
            <a:off x="808638" y="386930"/>
            <a:ext cx="9236700" cy="1188950"/>
          </a:xfrm>
        </p:spPr>
        <p:txBody>
          <a:bodyPr vert="horz" lIns="91440" tIns="45720" rIns="91440" bIns="45720" rtlCol="0" anchor="b">
            <a:normAutofit/>
          </a:bodyPr>
          <a:lstStyle/>
          <a:p>
            <a:pPr marR="0"/>
            <a:r>
              <a:rPr lang="es-MX" sz="3800" b="0" i="0" u="none" strike="noStrike" kern="1200" baseline="0" noProof="0" dirty="0">
                <a:solidFill>
                  <a:schemeClr val="tx1"/>
                </a:solidFill>
                <a:latin typeface="+mj-lt"/>
                <a:ea typeface="+mj-ea"/>
                <a:cs typeface="+mj-cs"/>
              </a:rPr>
              <a:t>Egipto: El Faraón como Garante de Ma'at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A5AA74DA-5E89-F9C9-9A9B-EDFEAF80D9C8}"/>
              </a:ext>
            </a:extLst>
          </p:cNvPr>
          <p:cNvSpPr>
            <a:spLocks noGrp="1"/>
          </p:cNvSpPr>
          <p:nvPr>
            <p:ph type="body" idx="1"/>
          </p:nvPr>
        </p:nvSpPr>
        <p:spPr>
          <a:xfrm>
            <a:off x="248457" y="1962810"/>
            <a:ext cx="11206136" cy="4508260"/>
          </a:xfrm>
        </p:spPr>
        <p:txBody>
          <a:bodyPr vert="horz" lIns="91440" tIns="45720" rIns="91440" bIns="45720" rtlCol="0" anchor="ctr">
            <a:normAutofit lnSpcReduction="10000"/>
          </a:bodyPr>
          <a:lstStyle/>
          <a:p>
            <a:pPr marR="0" lvl="0" algn="just">
              <a:lnSpc>
                <a:spcPct val="150000"/>
              </a:lnSpc>
            </a:pPr>
            <a:r>
              <a:rPr lang="es-MX" sz="2400" b="1" i="0" u="none" strike="noStrike" baseline="0" noProof="0" dirty="0"/>
              <a:t>En Egipto, </a:t>
            </a:r>
            <a:r>
              <a:rPr lang="es-MX" sz="2400" b="0" i="0" u="none" strike="noStrike" baseline="0" noProof="0" dirty="0"/>
              <a:t>el orden político gira en torno al concepto de </a:t>
            </a:r>
            <a:r>
              <a:rPr lang="es-MX" sz="2400" b="1" i="0" u="none" strike="noStrike" baseline="0" noProof="0" dirty="0"/>
              <a:t>Ma'at</a:t>
            </a:r>
            <a:r>
              <a:rPr lang="es-MX" sz="2400" b="0" i="0" u="none" strike="noStrike" baseline="0" noProof="0" dirty="0"/>
              <a:t>: verdad, justicia, equilibrio cósmico. El Faraón no es simplemente un gobernante; es el mediador que mantiene a raya el caos (</a:t>
            </a:r>
            <a:r>
              <a:rPr lang="es-MX" sz="2400" b="0" i="1" u="none" strike="noStrike" baseline="0" noProof="0" dirty="0" err="1"/>
              <a:t>Isfet</a:t>
            </a:r>
            <a:r>
              <a:rPr lang="es-MX" sz="2400" b="0" i="0" u="none" strike="noStrike" baseline="0" noProof="0" dirty="0"/>
              <a:t>) y garantiza que el universo funcione.</a:t>
            </a:r>
          </a:p>
          <a:p>
            <a:pPr marR="0" lvl="0" algn="just">
              <a:lnSpc>
                <a:spcPct val="150000"/>
              </a:lnSpc>
            </a:pPr>
            <a:r>
              <a:rPr lang="es-MX" sz="2400" b="1" i="0" u="none" strike="noStrike" baseline="0" noProof="0" dirty="0"/>
              <a:t>Aquí vemos otra variante </a:t>
            </a:r>
            <a:r>
              <a:rPr lang="es-MX" sz="2400" b="0" i="0" u="none" strike="noStrike" baseline="0" noProof="0" dirty="0"/>
              <a:t>del pensamiento antiguo: el poder no es solo una función administrativa, sino una </a:t>
            </a:r>
            <a:r>
              <a:rPr lang="es-MX" sz="2400" b="1" i="0" u="none" strike="noStrike" baseline="0" noProof="0" dirty="0"/>
              <a:t>responsabilidad cósmica</a:t>
            </a:r>
            <a:r>
              <a:rPr lang="es-MX" sz="2400" b="0" i="0" u="none" strike="noStrike" baseline="0" noProof="0" dirty="0"/>
              <a:t>. El gobernante debe rendir cuentas no solo ante los humanos, sino ante el orden mismo de las cosas.</a:t>
            </a:r>
          </a:p>
        </p:txBody>
      </p:sp>
    </p:spTree>
    <p:extLst>
      <p:ext uri="{BB962C8B-B14F-4D97-AF65-F5344CB8AC3E}">
        <p14:creationId xmlns:p14="http://schemas.microsoft.com/office/powerpoint/2010/main" val="3209698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BEF8F18C-D6AA-7931-E501-658FE43D7A6E}"/>
              </a:ext>
            </a:extLst>
          </p:cNvPr>
          <p:cNvSpPr>
            <a:spLocks noGrp="1"/>
          </p:cNvSpPr>
          <p:nvPr>
            <p:ph type="title"/>
          </p:nvPr>
        </p:nvSpPr>
        <p:spPr>
          <a:xfrm>
            <a:off x="645065" y="1463040"/>
            <a:ext cx="3796306" cy="2690949"/>
          </a:xfrm>
        </p:spPr>
        <p:txBody>
          <a:bodyPr vert="horz" lIns="91440" tIns="45720" rIns="91440" bIns="45720" rtlCol="0" anchor="t">
            <a:normAutofit/>
          </a:bodyPr>
          <a:lstStyle/>
          <a:p>
            <a:pPr marR="0"/>
            <a:r>
              <a:rPr lang="es-MX" b="0" i="0" u="none" strike="noStrike" kern="1200" baseline="0" noProof="0" dirty="0">
                <a:solidFill>
                  <a:schemeClr val="tx1"/>
                </a:solidFill>
                <a:latin typeface="+mj-lt"/>
                <a:ea typeface="+mj-ea"/>
                <a:cs typeface="+mj-cs"/>
              </a:rPr>
              <a:t>V. Grecia: El Poder se Vuelve Pregunta</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7801582C-5DBF-D39A-64FA-F04B6EBF833E}"/>
              </a:ext>
            </a:extLst>
          </p:cNvPr>
          <p:cNvSpPr>
            <a:spLocks noGrp="1"/>
          </p:cNvSpPr>
          <p:nvPr>
            <p:ph type="body" idx="1"/>
          </p:nvPr>
        </p:nvSpPr>
        <p:spPr>
          <a:xfrm>
            <a:off x="5469405" y="523130"/>
            <a:ext cx="5837692" cy="5533541"/>
          </a:xfrm>
        </p:spPr>
        <p:txBody>
          <a:bodyPr vert="horz" lIns="91440" tIns="45720" rIns="91440" bIns="45720" rtlCol="0" anchor="t">
            <a:normAutofit fontScale="92500"/>
          </a:bodyPr>
          <a:lstStyle/>
          <a:p>
            <a:pPr marL="0" marR="0" lvl="0" indent="0" algn="just">
              <a:lnSpc>
                <a:spcPct val="200000"/>
              </a:lnSpc>
              <a:buNone/>
            </a:pPr>
            <a:r>
              <a:rPr lang="es-MX" sz="2200" b="0" i="0" u="none" strike="noStrike" baseline="0" noProof="0" dirty="0"/>
              <a:t>Grecia es una chispa diferente porque convierte el orden político en </a:t>
            </a:r>
            <a:r>
              <a:rPr lang="es-MX" sz="2200" b="1" i="0" u="none" strike="noStrike" baseline="0" noProof="0" dirty="0"/>
              <a:t>objeto de debate público</a:t>
            </a:r>
            <a:r>
              <a:rPr lang="es-MX" sz="2200" b="0" i="0" u="none" strike="noStrike" baseline="0" noProof="0" dirty="0"/>
              <a:t>. La </a:t>
            </a:r>
            <a:r>
              <a:rPr lang="es-MX" sz="2200" b="0" i="1" u="none" strike="noStrike" baseline="0" noProof="0" dirty="0"/>
              <a:t>polis</a:t>
            </a:r>
            <a:r>
              <a:rPr lang="es-MX" sz="2200" b="0" i="0" u="none" strike="noStrike" baseline="0" noProof="0" dirty="0"/>
              <a:t> no es solo una ciudad; es, como diría Hannah Arendt, un espacio de aparición donde los ciudadanos aprenden que mandar y obedecer son tareas rotativas, que la ley (</a:t>
            </a:r>
            <a:r>
              <a:rPr lang="es-MX" sz="2200" b="0" i="1" u="none" strike="noStrike" baseline="0" noProof="0" dirty="0"/>
              <a:t>nomos</a:t>
            </a:r>
            <a:r>
              <a:rPr lang="es-MX" sz="2200" b="0" i="0" u="none" strike="noStrike" baseline="0" noProof="0" dirty="0"/>
              <a:t>) puede ser obra humana discutible.</a:t>
            </a:r>
          </a:p>
        </p:txBody>
      </p:sp>
    </p:spTree>
    <p:extLst>
      <p:ext uri="{BB962C8B-B14F-4D97-AF65-F5344CB8AC3E}">
        <p14:creationId xmlns:p14="http://schemas.microsoft.com/office/powerpoint/2010/main" val="2724978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213B3244-D630-BF6E-2FE6-1DEDBDF120C7}"/>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Atenas: La Democracia como Experimento</a:t>
            </a:r>
          </a:p>
        </p:txBody>
      </p:sp>
      <p:sp>
        <p:nvSpPr>
          <p:cNvPr id="3" name="Marcador de texto 2">
            <a:extLst>
              <a:ext uri="{FF2B5EF4-FFF2-40B4-BE49-F238E27FC236}">
                <a16:creationId xmlns:a16="http://schemas.microsoft.com/office/drawing/2014/main" id="{EA0AB8B2-EB60-4325-C383-0C0EBC7DC431}"/>
              </a:ext>
            </a:extLst>
          </p:cNvPr>
          <p:cNvSpPr>
            <a:spLocks noGrp="1"/>
          </p:cNvSpPr>
          <p:nvPr>
            <p:ph type="body" idx="1"/>
          </p:nvPr>
        </p:nvSpPr>
        <p:spPr>
          <a:xfrm>
            <a:off x="1045028" y="3017522"/>
            <a:ext cx="9941319" cy="3124658"/>
          </a:xfrm>
        </p:spPr>
        <p:txBody>
          <a:bodyPr vert="horz" lIns="91440" tIns="45720" rIns="91440" bIns="45720" rtlCol="0" anchor="ctr">
            <a:normAutofit fontScale="92500"/>
          </a:bodyPr>
          <a:lstStyle/>
          <a:p>
            <a:pPr marL="0" marR="0" lvl="0" indent="0" algn="just">
              <a:lnSpc>
                <a:spcPct val="150000"/>
              </a:lnSpc>
              <a:buNone/>
            </a:pPr>
            <a:r>
              <a:rPr lang="es-MX" sz="2400" b="0" i="0" u="none" strike="noStrike" baseline="0" noProof="0" dirty="0"/>
              <a:t>Atenas inventa algo inaudito: el gobierno </a:t>
            </a:r>
            <a:r>
              <a:rPr lang="es-MX" sz="2400" b="1" i="0" u="none" strike="noStrike" baseline="0" noProof="0" dirty="0"/>
              <a:t>del </a:t>
            </a:r>
            <a:r>
              <a:rPr lang="es-MX" sz="2400" b="1" i="1" u="none" strike="noStrike" baseline="0" noProof="0" dirty="0"/>
              <a:t>demos</a:t>
            </a:r>
            <a:r>
              <a:rPr lang="es-MX" sz="2400" b="1" i="0" u="none" strike="noStrike" baseline="0" noProof="0" dirty="0"/>
              <a:t>, del pueblo.</a:t>
            </a:r>
            <a:r>
              <a:rPr lang="es-MX" sz="2400" b="0" i="0" u="none" strike="noStrike" baseline="0" noProof="0" dirty="0"/>
              <a:t> No una democracia como las modernas —era esclavista, excluía a mujeres y extranjeros—, pero sí una forma donde el ciudadano común participa directamente en las decisiones. Como observa Tucídides en su relato del discurso fúnebre de Pericles, aquí "la ley es igual para todos en sus asuntos privados".</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8883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2"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F1984204-E9DC-2A17-95F7-6D26855C3442}"/>
              </a:ext>
            </a:extLst>
          </p:cNvPr>
          <p:cNvSpPr>
            <a:spLocks noGrp="1"/>
          </p:cNvSpPr>
          <p:nvPr>
            <p:ph type="title"/>
          </p:nvPr>
        </p:nvSpPr>
        <p:spPr>
          <a:xfrm>
            <a:off x="1371599" y="294538"/>
            <a:ext cx="9895951" cy="1033669"/>
          </a:xfrm>
        </p:spPr>
        <p:txBody>
          <a:bodyPr vert="horz" lIns="91440" tIns="45720" rIns="91440" bIns="45720" rtlCol="0" anchor="ctr">
            <a:noAutofit/>
          </a:bodyPr>
          <a:lstStyle/>
          <a:p>
            <a:pPr marR="0"/>
            <a:r>
              <a:rPr lang="es-MX" sz="4800" b="0" i="0" u="none" strike="noStrike" kern="1200" baseline="0" noProof="0" dirty="0">
                <a:solidFill>
                  <a:srgbClr val="FFFFFF"/>
                </a:solidFill>
                <a:latin typeface="+mj-lt"/>
                <a:ea typeface="+mj-ea"/>
                <a:cs typeface="+mj-cs"/>
              </a:rPr>
              <a:t>Atenas: La Democracia como Experimento (cont.)</a:t>
            </a:r>
          </a:p>
        </p:txBody>
      </p:sp>
      <p:sp>
        <p:nvSpPr>
          <p:cNvPr id="23" name="Marcador de texto 2">
            <a:extLst>
              <a:ext uri="{FF2B5EF4-FFF2-40B4-BE49-F238E27FC236}">
                <a16:creationId xmlns:a16="http://schemas.microsoft.com/office/drawing/2014/main" id="{F1E174B5-3283-5916-CB5D-13681BE575C9}"/>
              </a:ext>
            </a:extLst>
          </p:cNvPr>
          <p:cNvSpPr>
            <a:spLocks noGrp="1"/>
          </p:cNvSpPr>
          <p:nvPr>
            <p:ph type="body" idx="1"/>
          </p:nvPr>
        </p:nvSpPr>
        <p:spPr>
          <a:xfrm>
            <a:off x="459350" y="1885279"/>
            <a:ext cx="11054224" cy="4771160"/>
          </a:xfrm>
        </p:spPr>
        <p:txBody>
          <a:bodyPr vert="horz" lIns="91440" tIns="45720" rIns="91440" bIns="45720" rtlCol="0" anchor="ctr">
            <a:normAutofit/>
          </a:bodyPr>
          <a:lstStyle/>
          <a:p>
            <a:pPr marR="0" lvl="0" algn="just">
              <a:lnSpc>
                <a:spcPct val="150000"/>
              </a:lnSpc>
            </a:pPr>
            <a:r>
              <a:rPr lang="es-MX" sz="2000" b="1" i="0" u="none" strike="noStrike" baseline="0" noProof="0" dirty="0"/>
              <a:t>Pero Atenas también conoce los peligros de la democracia: la demagogia,</a:t>
            </a:r>
            <a:r>
              <a:rPr lang="es-MX" sz="2000" b="0" i="0" u="none" strike="noStrike" baseline="0" noProof="0" dirty="0"/>
              <a:t> el poder de la palabra manipuladora, el riesgo de que la mayoría se convierta en tiranía. Por eso Platón, traumatizado por la condena de Sócrates, busca en </a:t>
            </a:r>
            <a:r>
              <a:rPr lang="es-MX" sz="2000" b="0" i="1" u="none" strike="noStrike" baseline="0" noProof="0" dirty="0"/>
              <a:t>La República</a:t>
            </a:r>
            <a:r>
              <a:rPr lang="es-MX" sz="2000" b="0" i="0" u="none" strike="noStrike" baseline="0" noProof="0" dirty="0"/>
              <a:t> una justicia basada en la sabiduría filosófica. Y por eso Aristóteles, más empirista, analiza en </a:t>
            </a:r>
            <a:r>
              <a:rPr lang="es-MX" sz="2000" b="0" i="1" u="none" strike="noStrike" baseline="0" noProof="0" dirty="0"/>
              <a:t>La Política</a:t>
            </a:r>
            <a:r>
              <a:rPr lang="es-MX" sz="2000" b="0" i="0" u="none" strike="noStrike" baseline="0" noProof="0" dirty="0"/>
              <a:t> 158 constituciones diferentes, buscando el régimen mixto que equilibre monarquía, aristocracia y democracia.</a:t>
            </a:r>
          </a:p>
          <a:p>
            <a:pPr marR="0" lvl="0" algn="just">
              <a:lnSpc>
                <a:spcPct val="150000"/>
              </a:lnSpc>
            </a:pPr>
            <a:r>
              <a:rPr lang="es-MX" sz="2000" b="0" i="0" u="none" strike="noStrike" baseline="0" noProof="0" dirty="0"/>
              <a:t>De Grecia heredamos una intuición decisiva: </a:t>
            </a:r>
            <a:r>
              <a:rPr lang="es-MX" sz="2000" b="1" i="0" u="none" strike="noStrike" baseline="0" noProof="0" dirty="0"/>
              <a:t>el poder necesita forma, y esa forma puede discutirse racionalmente</a:t>
            </a:r>
            <a:r>
              <a:rPr lang="es-MX" sz="2000" b="0" i="0" u="none" strike="noStrike" baseline="0" noProof="0" dirty="0"/>
              <a:t>. Como escribiría Aristóteles: </a:t>
            </a:r>
            <a:r>
              <a:rPr lang="es-MX" sz="2000" b="0" i="0" u="none" strike="noStrike" baseline="0" noProof="0" dirty="0">
                <a:solidFill>
                  <a:srgbClr val="C00000"/>
                </a:solidFill>
                <a:latin typeface="+mj-lt"/>
              </a:rPr>
              <a:t>"La ley es razón sin pasión",</a:t>
            </a:r>
            <a:r>
              <a:rPr lang="es-MX" sz="2000" b="0" i="0" u="none" strike="noStrike" baseline="0" noProof="0" dirty="0"/>
              <a:t> un intento de que el mando no sea capricho personal.</a:t>
            </a:r>
          </a:p>
        </p:txBody>
      </p:sp>
    </p:spTree>
    <p:extLst>
      <p:ext uri="{BB962C8B-B14F-4D97-AF65-F5344CB8AC3E}">
        <p14:creationId xmlns:p14="http://schemas.microsoft.com/office/powerpoint/2010/main" val="427782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A7F759C6-8A4E-DB23-E779-214B5BFD223A}"/>
              </a:ext>
            </a:extLst>
          </p:cNvPr>
          <p:cNvSpPr>
            <a:spLocks noGrp="1"/>
          </p:cNvSpPr>
          <p:nvPr>
            <p:ph type="title"/>
          </p:nvPr>
        </p:nvSpPr>
        <p:spPr>
          <a:xfrm>
            <a:off x="1136397" y="502021"/>
            <a:ext cx="9688296" cy="1642969"/>
          </a:xfrm>
        </p:spPr>
        <p:txBody>
          <a:bodyPr vert="horz" lIns="91440" tIns="45720" rIns="91440" bIns="45720" rtlCol="0" anchor="b">
            <a:normAutofit/>
          </a:bodyPr>
          <a:lstStyle/>
          <a:p>
            <a:pPr marR="0"/>
            <a:r>
              <a:rPr lang="es-MX" sz="4000" b="0" i="0" u="none" strike="noStrike" kern="1200" baseline="0" noProof="0" dirty="0">
                <a:solidFill>
                  <a:schemeClr val="tx1"/>
                </a:solidFill>
                <a:latin typeface="+mj-lt"/>
                <a:ea typeface="+mj-ea"/>
                <a:cs typeface="+mj-cs"/>
              </a:rPr>
              <a:t>I. El Paleolítico: La Costumbre como Primera Ley</a:t>
            </a:r>
          </a:p>
        </p:txBody>
      </p:sp>
      <p:sp>
        <p:nvSpPr>
          <p:cNvPr id="3" name="Marcador de texto 2">
            <a:extLst>
              <a:ext uri="{FF2B5EF4-FFF2-40B4-BE49-F238E27FC236}">
                <a16:creationId xmlns:a16="http://schemas.microsoft.com/office/drawing/2014/main" id="{956C6057-D161-D421-717D-F6D1823486CE}"/>
              </a:ext>
            </a:extLst>
          </p:cNvPr>
          <p:cNvSpPr>
            <a:spLocks noGrp="1"/>
          </p:cNvSpPr>
          <p:nvPr>
            <p:ph type="body" idx="1"/>
          </p:nvPr>
        </p:nvSpPr>
        <p:spPr>
          <a:xfrm>
            <a:off x="518160" y="2418409"/>
            <a:ext cx="11182227" cy="3657926"/>
          </a:xfrm>
        </p:spPr>
        <p:txBody>
          <a:bodyPr vert="horz" lIns="91440" tIns="45720" rIns="91440" bIns="45720" rtlCol="0" anchor="t">
            <a:normAutofit/>
          </a:bodyPr>
          <a:lstStyle/>
          <a:p>
            <a:pPr marL="0" marR="0" lvl="0" indent="0" algn="just">
              <a:lnSpc>
                <a:spcPct val="200000"/>
              </a:lnSpc>
              <a:buNone/>
            </a:pPr>
            <a:r>
              <a:rPr lang="es-MX" sz="2000" b="0" i="0" u="none" strike="noStrike" baseline="0" noProof="0" dirty="0"/>
              <a:t>Antes de que existiera la palabra "derecho", antes de que hubiera tablillas o códigos, existía algo más primordial: </a:t>
            </a:r>
            <a:r>
              <a:rPr lang="es-MX" sz="2000" b="1" i="0" u="none" strike="noStrike" baseline="0" noProof="0" dirty="0"/>
              <a:t>la costumbre</a:t>
            </a:r>
            <a:r>
              <a:rPr lang="es-MX" sz="2000" b="0" i="0" u="none" strike="noStrike" baseline="0" noProof="0" dirty="0"/>
              <a:t>. En el Paleolítico, el orden social no se escribía porque no necesitaba escribirse; se </a:t>
            </a:r>
            <a:r>
              <a:rPr lang="es-MX" sz="2000" b="0" i="1" u="none" strike="noStrike" baseline="0" noProof="0" dirty="0"/>
              <a:t>vivía</a:t>
            </a:r>
            <a:r>
              <a:rPr lang="es-MX" sz="2000" b="0" i="0" u="none" strike="noStrike" baseline="0" noProof="0" dirty="0"/>
              <a:t>. Era una memoria colectiva inscrita en los gestos, en la distribución de la carne cazada, en el respeto a los ancianos, en los rituales ante la muerte.</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3096175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32000E0F-C04C-9614-FD5F-CAE9A8C98F93}"/>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VI. Roma: La Ingeniería de la Continuidad</a:t>
            </a:r>
          </a:p>
        </p:txBody>
      </p:sp>
      <p:sp>
        <p:nvSpPr>
          <p:cNvPr id="3" name="Marcador de texto 2">
            <a:extLst>
              <a:ext uri="{FF2B5EF4-FFF2-40B4-BE49-F238E27FC236}">
                <a16:creationId xmlns:a16="http://schemas.microsoft.com/office/drawing/2014/main" id="{E9230460-1EE9-AAC9-1810-6A285EF436E3}"/>
              </a:ext>
            </a:extLst>
          </p:cNvPr>
          <p:cNvSpPr>
            <a:spLocks noGrp="1"/>
          </p:cNvSpPr>
          <p:nvPr>
            <p:ph type="body" idx="1"/>
          </p:nvPr>
        </p:nvSpPr>
        <p:spPr>
          <a:xfrm>
            <a:off x="365764" y="2560321"/>
            <a:ext cx="11181802" cy="3781299"/>
          </a:xfrm>
        </p:spPr>
        <p:txBody>
          <a:bodyPr vert="horz" lIns="91440" tIns="45720" rIns="91440" bIns="45720" rtlCol="0" anchor="ctr">
            <a:normAutofit fontScale="92500"/>
          </a:bodyPr>
          <a:lstStyle/>
          <a:p>
            <a:pPr marL="0" marR="0" lvl="0" indent="0">
              <a:lnSpc>
                <a:spcPct val="200000"/>
              </a:lnSpc>
              <a:buNone/>
            </a:pPr>
            <a:r>
              <a:rPr lang="es-MX" sz="2400" b="0" i="0" u="none" strike="noStrike" baseline="0" noProof="0" dirty="0"/>
              <a:t>La República romana (509-27 a.C.) se construye sobre la idea de </a:t>
            </a:r>
            <a:r>
              <a:rPr lang="es-MX" sz="2400" b="1" i="0" u="none" strike="noStrike" baseline="0" noProof="0" dirty="0"/>
              <a:t>equilibrio de poderes</a:t>
            </a:r>
            <a:r>
              <a:rPr lang="es-MX" sz="2400" b="0" i="0" u="none" strike="noStrike" baseline="0" noProof="0" dirty="0"/>
              <a:t>: cónsules, Senado, tribunos de la plebe, asambleas populares. Cada institución limita a las demás. Como diría Polibio, Roma es un régimen mixto que combina elementos monárquicos (cónsules), aristocráticos (Senado) y democráticos (asambleas).</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710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F99BA3CD-F247-8BEF-186F-E83BDD8D21BF}"/>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La República: Equilibrio e Instituciones (cont.)</a:t>
            </a:r>
          </a:p>
        </p:txBody>
      </p:sp>
      <p:sp>
        <p:nvSpPr>
          <p:cNvPr id="3" name="Marcador de texto 2">
            <a:extLst>
              <a:ext uri="{FF2B5EF4-FFF2-40B4-BE49-F238E27FC236}">
                <a16:creationId xmlns:a16="http://schemas.microsoft.com/office/drawing/2014/main" id="{52357EAF-838A-1930-739A-0DF5FA23900D}"/>
              </a:ext>
            </a:extLst>
          </p:cNvPr>
          <p:cNvSpPr>
            <a:spLocks noGrp="1"/>
          </p:cNvSpPr>
          <p:nvPr>
            <p:ph type="body" idx="1"/>
          </p:nvPr>
        </p:nvSpPr>
        <p:spPr>
          <a:xfrm>
            <a:off x="365764" y="2787601"/>
            <a:ext cx="11181802" cy="3623029"/>
          </a:xfrm>
        </p:spPr>
        <p:txBody>
          <a:bodyPr vert="horz" lIns="91440" tIns="45720" rIns="91440" bIns="45720" rtlCol="0" anchor="ctr">
            <a:normAutofit fontScale="92500"/>
          </a:bodyPr>
          <a:lstStyle/>
          <a:p>
            <a:pPr marL="0" marR="0" lvl="0" indent="0" algn="just">
              <a:lnSpc>
                <a:spcPct val="150000"/>
              </a:lnSpc>
              <a:buNone/>
            </a:pPr>
            <a:r>
              <a:rPr lang="es-MX" sz="2400" b="0" i="0" u="none" strike="noStrike" baseline="0" noProof="0" dirty="0"/>
              <a:t>Pero más que las instituciones, Roma entiende algo profundo sobre la libertad política: no es entusiasmo espontáneo, sino </a:t>
            </a:r>
            <a:r>
              <a:rPr lang="es-MX" sz="2400" b="1" i="0" u="none" strike="noStrike" baseline="0" noProof="0" dirty="0"/>
              <a:t>disciplina colectiva</a:t>
            </a:r>
            <a:r>
              <a:rPr lang="es-MX" sz="2400" b="0" i="0" u="none" strike="noStrike" baseline="0" noProof="0" dirty="0"/>
              <a:t>. La virtud cívica romana (</a:t>
            </a:r>
            <a:r>
              <a:rPr lang="es-MX" sz="2400" b="0" i="1" u="none" strike="noStrike" baseline="0" noProof="0" dirty="0"/>
              <a:t>gravitas</a:t>
            </a:r>
            <a:r>
              <a:rPr lang="es-MX" sz="2400" b="0" i="0" u="none" strike="noStrike" baseline="0" noProof="0" dirty="0"/>
              <a:t>, </a:t>
            </a:r>
            <a:r>
              <a:rPr lang="es-MX" sz="2400" b="0" i="1" u="none" strike="noStrike" baseline="0" noProof="0" dirty="0" err="1"/>
              <a:t>pietas</a:t>
            </a:r>
            <a:r>
              <a:rPr lang="es-MX" sz="2400" b="0" i="0" u="none" strike="noStrike" baseline="0" noProof="0" dirty="0"/>
              <a:t>, </a:t>
            </a:r>
            <a:r>
              <a:rPr lang="es-MX" sz="2400" b="0" i="1" u="none" strike="noStrike" baseline="0" noProof="0" dirty="0" err="1"/>
              <a:t>constantia</a:t>
            </a:r>
            <a:r>
              <a:rPr lang="es-MX" sz="2400" b="0" i="0" u="none" strike="noStrike" baseline="0" noProof="0" dirty="0"/>
              <a:t>) es el cemento invisible de todo orden republicano. Y aquí resuena la advertencia de Cicerón que parece escrita para cualquier época: </a:t>
            </a:r>
            <a:r>
              <a:rPr lang="es-MX" sz="2400" b="0" i="1" u="none" strike="noStrike" baseline="0" noProof="0" dirty="0"/>
              <a:t>"</a:t>
            </a:r>
            <a:r>
              <a:rPr lang="es-MX" sz="2400" b="0" i="1" u="none" strike="noStrike" baseline="0" noProof="0" dirty="0" err="1"/>
              <a:t>Legum</a:t>
            </a:r>
            <a:r>
              <a:rPr lang="es-MX" sz="2400" b="0" i="1" u="none" strike="noStrike" baseline="0" noProof="0" dirty="0"/>
              <a:t> </a:t>
            </a:r>
            <a:r>
              <a:rPr lang="es-MX" sz="2400" b="0" i="1" u="none" strike="noStrike" baseline="0" noProof="0" dirty="0" err="1"/>
              <a:t>servi</a:t>
            </a:r>
            <a:r>
              <a:rPr lang="es-MX" sz="2400" b="0" i="1" u="none" strike="noStrike" baseline="0" noProof="0" dirty="0"/>
              <a:t> </a:t>
            </a:r>
            <a:r>
              <a:rPr lang="es-MX" sz="2400" b="0" i="1" u="none" strike="noStrike" baseline="0" noProof="0" dirty="0" err="1"/>
              <a:t>sumus</a:t>
            </a:r>
            <a:r>
              <a:rPr lang="es-MX" sz="2400" b="0" i="1" u="none" strike="noStrike" baseline="0" noProof="0" dirty="0"/>
              <a:t> ut </a:t>
            </a:r>
            <a:r>
              <a:rPr lang="es-MX" sz="2400" b="0" i="1" u="none" strike="noStrike" baseline="0" noProof="0" dirty="0" err="1"/>
              <a:t>liberi</a:t>
            </a:r>
            <a:r>
              <a:rPr lang="es-MX" sz="2400" b="0" i="1" u="none" strike="noStrike" baseline="0" noProof="0" dirty="0"/>
              <a:t> </a:t>
            </a:r>
            <a:r>
              <a:rPr lang="es-MX" sz="2400" b="0" i="1" u="none" strike="noStrike" baseline="0" noProof="0" dirty="0" err="1"/>
              <a:t>esse</a:t>
            </a:r>
            <a:r>
              <a:rPr lang="es-MX" sz="2400" b="0" i="1" u="none" strike="noStrike" baseline="0" noProof="0" dirty="0"/>
              <a:t> </a:t>
            </a:r>
            <a:r>
              <a:rPr lang="es-MX" sz="2400" b="0" i="1" u="none" strike="noStrike" baseline="0" noProof="0" dirty="0" err="1"/>
              <a:t>possimus</a:t>
            </a:r>
            <a:r>
              <a:rPr lang="es-MX" sz="2400" b="0" i="1" u="none" strike="noStrike" baseline="0" noProof="0" dirty="0"/>
              <a:t>"</a:t>
            </a:r>
            <a:r>
              <a:rPr lang="es-MX" sz="2400" b="0" i="0" u="none" strike="noStrike" baseline="0" noProof="0" dirty="0"/>
              <a:t> —somos siervos de las leyes para poder ser libres.</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348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7B06281C-1436-06E0-DD82-24AEB00C6266}"/>
              </a:ext>
            </a:extLst>
          </p:cNvPr>
          <p:cNvSpPr>
            <a:spLocks noGrp="1"/>
          </p:cNvSpPr>
          <p:nvPr>
            <p:ph type="title"/>
          </p:nvPr>
        </p:nvSpPr>
        <p:spPr>
          <a:xfrm>
            <a:off x="808638" y="386930"/>
            <a:ext cx="9236700" cy="1188950"/>
          </a:xfrm>
        </p:spPr>
        <p:txBody>
          <a:bodyPr vert="horz" lIns="91440" tIns="45720" rIns="91440" bIns="45720" rtlCol="0" anchor="b">
            <a:normAutofit/>
          </a:bodyPr>
          <a:lstStyle/>
          <a:p>
            <a:pPr marR="0"/>
            <a:r>
              <a:rPr lang="es-MX" sz="3800" b="0" i="0" u="none" strike="noStrike" kern="1200" baseline="0" noProof="0" dirty="0">
                <a:solidFill>
                  <a:schemeClr val="tx1"/>
                </a:solidFill>
                <a:latin typeface="+mj-lt"/>
                <a:ea typeface="+mj-ea"/>
                <a:cs typeface="+mj-cs"/>
              </a:rPr>
              <a:t>Del Principado al Imperio: El Derecho como Máquina Universal</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AA22BA3D-7D2F-0C99-B5DE-1A2E95358ADA}"/>
              </a:ext>
            </a:extLst>
          </p:cNvPr>
          <p:cNvSpPr>
            <a:spLocks noGrp="1"/>
          </p:cNvSpPr>
          <p:nvPr>
            <p:ph type="body" idx="1"/>
          </p:nvPr>
        </p:nvSpPr>
        <p:spPr>
          <a:xfrm>
            <a:off x="496919" y="1998368"/>
            <a:ext cx="10548862" cy="4638406"/>
          </a:xfrm>
        </p:spPr>
        <p:txBody>
          <a:bodyPr vert="horz" lIns="91440" tIns="45720" rIns="91440" bIns="45720" rtlCol="0" anchor="ctr">
            <a:normAutofit/>
          </a:bodyPr>
          <a:lstStyle/>
          <a:p>
            <a:pPr marL="0" marR="0" lvl="0" indent="0" algn="just">
              <a:lnSpc>
                <a:spcPct val="200000"/>
              </a:lnSpc>
              <a:buNone/>
            </a:pPr>
            <a:r>
              <a:rPr lang="es-MX" sz="2400" b="0" i="0" u="none" strike="noStrike" baseline="0" noProof="0" dirty="0"/>
              <a:t>Con Augusto comienza el Principado (27 a.C.-284 d.C.): se conserva el lenguaje republicano, pero el poder se concentra. Es un pacto de fatiga histórica: los romanos, exhaustos por guerras civiles, aceptan la autoridad personal a cambio de orden.</a:t>
            </a:r>
          </a:p>
        </p:txBody>
      </p:sp>
    </p:spTree>
    <p:extLst>
      <p:ext uri="{BB962C8B-B14F-4D97-AF65-F5344CB8AC3E}">
        <p14:creationId xmlns:p14="http://schemas.microsoft.com/office/powerpoint/2010/main" val="26031952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BDEB2FCF-C3DA-2653-0D66-66A9C0688F6C}"/>
              </a:ext>
            </a:extLst>
          </p:cNvPr>
          <p:cNvSpPr>
            <a:spLocks noGrp="1"/>
          </p:cNvSpPr>
          <p:nvPr>
            <p:ph type="title"/>
          </p:nvPr>
        </p:nvSpPr>
        <p:spPr>
          <a:xfrm>
            <a:off x="808638" y="386930"/>
            <a:ext cx="9236700" cy="1188950"/>
          </a:xfrm>
        </p:spPr>
        <p:txBody>
          <a:bodyPr vert="horz" lIns="91440" tIns="45720" rIns="91440" bIns="45720" rtlCol="0" anchor="b">
            <a:normAutofit/>
          </a:bodyPr>
          <a:lstStyle/>
          <a:p>
            <a:pPr marR="0"/>
            <a:r>
              <a:rPr lang="es-MX" sz="3400" b="0" i="0" u="none" strike="noStrike" kern="1200" baseline="0" noProof="0" dirty="0">
                <a:solidFill>
                  <a:schemeClr val="tx1"/>
                </a:solidFill>
                <a:latin typeface="+mj-lt"/>
                <a:ea typeface="+mj-ea"/>
                <a:cs typeface="+mj-cs"/>
              </a:rPr>
              <a:t>Del Principado al Imperio: El Derecho como Máquina Universal (cont.)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75EF1194-D24B-913C-2B07-18862C77F890}"/>
              </a:ext>
            </a:extLst>
          </p:cNvPr>
          <p:cNvSpPr>
            <a:spLocks noGrp="1"/>
          </p:cNvSpPr>
          <p:nvPr>
            <p:ph type="body" idx="1"/>
          </p:nvPr>
        </p:nvSpPr>
        <p:spPr>
          <a:xfrm>
            <a:off x="450521" y="2203079"/>
            <a:ext cx="10932841" cy="4543161"/>
          </a:xfrm>
        </p:spPr>
        <p:txBody>
          <a:bodyPr vert="horz" lIns="91440" tIns="45720" rIns="91440" bIns="45720" rtlCol="0" anchor="ctr">
            <a:normAutofit/>
          </a:bodyPr>
          <a:lstStyle/>
          <a:p>
            <a:pPr marL="0" marR="0" lvl="0" indent="0">
              <a:lnSpc>
                <a:spcPct val="200000"/>
              </a:lnSpc>
              <a:buNone/>
            </a:pPr>
            <a:r>
              <a:rPr lang="es-MX" sz="2000" b="0" i="0" u="none" strike="noStrike" baseline="0" noProof="0" dirty="0"/>
              <a:t>Luego viene el Imperio propiamente dicho, y con él la gran contribución romana a la civilización: el </a:t>
            </a:r>
            <a:r>
              <a:rPr lang="es-MX" sz="2000" b="1" i="0" u="none" strike="noStrike" baseline="0" noProof="0" dirty="0"/>
              <a:t>derecho como sistema transportable</a:t>
            </a:r>
            <a:r>
              <a:rPr lang="es-MX" sz="2000" b="0" i="0" u="none" strike="noStrike" baseline="0" noProof="0" dirty="0"/>
              <a:t>. El </a:t>
            </a:r>
            <a:r>
              <a:rPr lang="es-MX" sz="2000" b="0" i="1" u="none" strike="noStrike" baseline="0" noProof="0" dirty="0"/>
              <a:t>ius </a:t>
            </a:r>
            <a:r>
              <a:rPr lang="es-MX" sz="2000" b="0" i="1" u="none" strike="noStrike" baseline="0" noProof="0" dirty="0" err="1"/>
              <a:t>civile</a:t>
            </a:r>
            <a:r>
              <a:rPr lang="es-MX" sz="2000" b="0" i="0" u="none" strike="noStrike" baseline="0" noProof="0" dirty="0"/>
              <a:t> (derecho de los ciudadanos) convive con el </a:t>
            </a:r>
            <a:r>
              <a:rPr lang="es-MX" sz="2000" b="0" i="1" u="none" strike="noStrike" baseline="0" noProof="0" dirty="0"/>
              <a:t>ius gentium</a:t>
            </a:r>
            <a:r>
              <a:rPr lang="es-MX" sz="2000" b="0" i="0" u="none" strike="noStrike" baseline="0" noProof="0" dirty="0"/>
              <a:t> (derecho de gentes), aplicable a todos. Los juristas como Ulpiano, Gayo y Paulo desarrollan una ciencia jurídica sofisticada que culmina en el siglo VI con la compilación de Justiniano: el </a:t>
            </a:r>
            <a:r>
              <a:rPr lang="es-MX" sz="2000" b="0" i="1" u="none" strike="noStrike" baseline="0" noProof="0" dirty="0"/>
              <a:t>Corpus Iuris Civilis</a:t>
            </a:r>
            <a:r>
              <a:rPr lang="es-MX" sz="2000" b="0" i="0" u="none" strike="noStrike" baseline="0" noProof="0" dirty="0"/>
              <a:t>.</a:t>
            </a:r>
          </a:p>
        </p:txBody>
      </p:sp>
    </p:spTree>
    <p:extLst>
      <p:ext uri="{BB962C8B-B14F-4D97-AF65-F5344CB8AC3E}">
        <p14:creationId xmlns:p14="http://schemas.microsoft.com/office/powerpoint/2010/main" val="1745065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1" name="Rectangle 1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5" name="Rectangle 1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7" name="Rectangle 1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9" name="Oval 1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Título 1">
            <a:extLst>
              <a:ext uri="{FF2B5EF4-FFF2-40B4-BE49-F238E27FC236}">
                <a16:creationId xmlns:a16="http://schemas.microsoft.com/office/drawing/2014/main" id="{CCB2DEF1-9E37-FEEC-1624-94C99F3D24AA}"/>
              </a:ext>
            </a:extLst>
          </p:cNvPr>
          <p:cNvSpPr txBox="1">
            <a:spLocks/>
          </p:cNvSpPr>
          <p:nvPr/>
        </p:nvSpPr>
        <p:spPr>
          <a:xfrm>
            <a:off x="664846" y="1534401"/>
            <a:ext cx="4230100" cy="3387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Aft>
                <a:spcPts val="600"/>
              </a:spcAft>
            </a:pPr>
            <a:r>
              <a:rPr lang="es-MX" sz="3700" kern="1200" noProof="0" dirty="0">
                <a:solidFill>
                  <a:srgbClr val="FFFFFF"/>
                </a:solidFill>
                <a:latin typeface="+mj-lt"/>
                <a:ea typeface="+mj-ea"/>
                <a:cs typeface="+mj-cs"/>
              </a:rPr>
              <a:t>Del Principado al Imperio: El Derecho como Máquina Universal (cont.)</a:t>
            </a:r>
          </a:p>
        </p:txBody>
      </p:sp>
      <p:sp>
        <p:nvSpPr>
          <p:cNvPr id="3" name="CuadroTexto 2">
            <a:extLst>
              <a:ext uri="{FF2B5EF4-FFF2-40B4-BE49-F238E27FC236}">
                <a16:creationId xmlns:a16="http://schemas.microsoft.com/office/drawing/2014/main" id="{DB03F317-CFB3-9F50-62DC-A3468C58F759}"/>
              </a:ext>
            </a:extLst>
          </p:cNvPr>
          <p:cNvSpPr txBox="1"/>
          <p:nvPr/>
        </p:nvSpPr>
        <p:spPr>
          <a:xfrm>
            <a:off x="6096000" y="291713"/>
            <a:ext cx="5668207" cy="6295900"/>
          </a:xfrm>
          <a:prstGeom prst="rect">
            <a:avLst/>
          </a:prstGeom>
        </p:spPr>
        <p:txBody>
          <a:bodyPr vert="horz" lIns="91440" tIns="45720" rIns="91440" bIns="45720" rtlCol="0" anchor="ctr">
            <a:normAutofit fontScale="92500" lnSpcReduction="20000"/>
          </a:bodyPr>
          <a:lstStyle/>
          <a:p>
            <a:pPr marR="0" lvl="0">
              <a:lnSpc>
                <a:spcPct val="150000"/>
              </a:lnSpc>
              <a:spcAft>
                <a:spcPts val="600"/>
              </a:spcAft>
            </a:pPr>
            <a:r>
              <a:rPr lang="es-MX" sz="2000" b="1" i="0" u="none" strike="noStrike" baseline="0" noProof="0" dirty="0"/>
              <a:t>Aquí debemos destacar </a:t>
            </a:r>
            <a:r>
              <a:rPr lang="es-MX" sz="2000" b="0" i="0" u="none" strike="noStrike" baseline="0" noProof="0" dirty="0"/>
              <a:t>la figura del </a:t>
            </a:r>
            <a:r>
              <a:rPr lang="es-MX" sz="2000" b="1" i="0" u="none" strike="noStrike" baseline="0" noProof="0" dirty="0"/>
              <a:t>Pretor</a:t>
            </a:r>
            <a:r>
              <a:rPr lang="es-MX" sz="2000" b="0" i="0" u="none" strike="noStrike" baseline="0" noProof="0" dirty="0"/>
              <a:t>: si Grecia aportó la filosofía del derecho, el Pretor romano aportó la </a:t>
            </a:r>
            <a:r>
              <a:rPr lang="es-MX" sz="2000" b="1" i="0" u="none" strike="noStrike" baseline="0" noProof="0" dirty="0"/>
              <a:t>creatividad jurídica</a:t>
            </a:r>
            <a:r>
              <a:rPr lang="es-MX" sz="2000" b="0" i="0" u="none" strike="noStrike" baseline="0" noProof="0" dirty="0"/>
              <a:t>. 	</a:t>
            </a:r>
            <a:r>
              <a:rPr lang="es-MX" sz="2000" b="1" i="0" u="none" strike="noStrike" baseline="0" noProof="0" dirty="0"/>
              <a:t>El Pretor no se limitaba </a:t>
            </a:r>
            <a:r>
              <a:rPr lang="es-MX" sz="2000" b="0" i="0" u="none" strike="noStrike" baseline="0" noProof="0" dirty="0"/>
              <a:t>a aplicar mecánicamente las leyes rígidas de las XII Tablas; mediante el </a:t>
            </a:r>
            <a:r>
              <a:rPr lang="es-MX" sz="2000" b="0" i="1" u="none" strike="noStrike" baseline="0" noProof="0" dirty="0"/>
              <a:t>ius </a:t>
            </a:r>
            <a:r>
              <a:rPr lang="es-MX" sz="2000" b="0" i="1" u="none" strike="noStrike" baseline="0" noProof="0" dirty="0" err="1"/>
              <a:t>honorarium</a:t>
            </a:r>
            <a:r>
              <a:rPr lang="es-MX" sz="2000" b="0" i="0" u="none" strike="noStrike" baseline="0" noProof="0" dirty="0"/>
              <a:t> (derecho pretoriano), adaptaba la norma a las circunstancias concretas de la vida, reconociendo nuevas situaciones, creando remedios procesales, inventando fórmulas flexibles. </a:t>
            </a:r>
          </a:p>
          <a:p>
            <a:pPr marR="0" lvl="0">
              <a:lnSpc>
                <a:spcPct val="150000"/>
              </a:lnSpc>
              <a:spcAft>
                <a:spcPts val="600"/>
              </a:spcAft>
            </a:pPr>
            <a:r>
              <a:rPr lang="es-MX" sz="2000" noProof="0" dirty="0"/>
              <a:t>	</a:t>
            </a:r>
            <a:r>
              <a:rPr lang="es-MX" sz="2000" b="1" i="0" u="none" strike="noStrike" baseline="0" noProof="0" dirty="0"/>
              <a:t>Esta creatividad es lo que explica </a:t>
            </a:r>
            <a:r>
              <a:rPr lang="es-MX" sz="2000" b="0" i="0" u="none" strike="noStrike" baseline="0" noProof="0" dirty="0"/>
              <a:t>por qué el Derecho Romano fue tan duradero: no era un código muerto, sino un organismo vivo capaz de evolucionar sin perder coherencia.</a:t>
            </a:r>
          </a:p>
        </p:txBody>
      </p:sp>
    </p:spTree>
    <p:extLst>
      <p:ext uri="{BB962C8B-B14F-4D97-AF65-F5344CB8AC3E}">
        <p14:creationId xmlns:p14="http://schemas.microsoft.com/office/powerpoint/2010/main" val="199889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BFD491BE-06CD-FE24-E1A5-60B64D516D09}"/>
              </a:ext>
            </a:extLst>
          </p:cNvPr>
          <p:cNvSpPr>
            <a:spLocks noGrp="1"/>
          </p:cNvSpPr>
          <p:nvPr>
            <p:ph type="title"/>
          </p:nvPr>
        </p:nvSpPr>
        <p:spPr>
          <a:xfrm>
            <a:off x="568959" y="121818"/>
            <a:ext cx="11163691" cy="1468923"/>
          </a:xfrm>
        </p:spPr>
        <p:txBody>
          <a:bodyPr vert="horz" lIns="91440" tIns="45720" rIns="91440" bIns="45720" rtlCol="0" anchor="ctr">
            <a:normAutofit/>
          </a:bodyPr>
          <a:lstStyle/>
          <a:p>
            <a:pPr marR="0"/>
            <a:r>
              <a:rPr lang="es-MX" sz="3600" b="0" i="0" u="none" strike="noStrike" kern="1200" baseline="0" noProof="0" dirty="0">
                <a:solidFill>
                  <a:srgbClr val="FFFFFF"/>
                </a:solidFill>
                <a:latin typeface="+mj-lt"/>
                <a:ea typeface="+mj-ea"/>
                <a:cs typeface="+mj-cs"/>
              </a:rPr>
              <a:t>Del Principado al Imperio: El Derecho como Máquina Universal (cont.)</a:t>
            </a:r>
          </a:p>
        </p:txBody>
      </p:sp>
      <p:sp>
        <p:nvSpPr>
          <p:cNvPr id="3" name="Marcador de texto 2">
            <a:extLst>
              <a:ext uri="{FF2B5EF4-FFF2-40B4-BE49-F238E27FC236}">
                <a16:creationId xmlns:a16="http://schemas.microsoft.com/office/drawing/2014/main" id="{F1E3DE6C-F888-B0B6-64B5-CCC3A8ECDEE5}"/>
              </a:ext>
            </a:extLst>
          </p:cNvPr>
          <p:cNvSpPr>
            <a:spLocks noGrp="1"/>
          </p:cNvSpPr>
          <p:nvPr>
            <p:ph type="body" idx="1"/>
          </p:nvPr>
        </p:nvSpPr>
        <p:spPr>
          <a:xfrm>
            <a:off x="568959" y="2318197"/>
            <a:ext cx="10526671" cy="3683358"/>
          </a:xfrm>
        </p:spPr>
        <p:txBody>
          <a:bodyPr vert="horz" lIns="91440" tIns="45720" rIns="91440" bIns="45720" rtlCol="0" anchor="ctr">
            <a:normAutofit/>
          </a:bodyPr>
          <a:lstStyle/>
          <a:p>
            <a:pPr marL="0" marR="0" lvl="0" indent="0" algn="just">
              <a:lnSpc>
                <a:spcPct val="200000"/>
              </a:lnSpc>
              <a:buNone/>
            </a:pPr>
            <a:r>
              <a:rPr lang="es-MX" sz="2000" b="0" i="0" u="none" strike="noStrike" baseline="0" noProof="0" dirty="0"/>
              <a:t>Roma aporta algo decisivo: la idea de que el derecho puede ser una </a:t>
            </a:r>
            <a:r>
              <a:rPr lang="es-MX" sz="2000" b="1" i="0" u="none" strike="noStrike" baseline="0" noProof="0" dirty="0"/>
              <a:t>máquina de continuidad</a:t>
            </a:r>
            <a:r>
              <a:rPr lang="es-MX" sz="2000" b="0" i="0" u="none" strike="noStrike" baseline="0" noProof="0" dirty="0"/>
              <a:t>. Cambia el emperador, pero la forma permanece. La ley se vuelve técnica, enseñable, heredable. Como señala el historiador Peter Brown, Roma no conquistó solo con legiones, sino con la promesa de un orden legal comprensible.</a:t>
            </a:r>
          </a:p>
        </p:txBody>
      </p:sp>
    </p:spTree>
    <p:extLst>
      <p:ext uri="{BB962C8B-B14F-4D97-AF65-F5344CB8AC3E}">
        <p14:creationId xmlns:p14="http://schemas.microsoft.com/office/powerpoint/2010/main" val="450947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105E12A2-A1C3-225B-404A-BE6C9CE9BC8B}"/>
              </a:ext>
            </a:extLst>
          </p:cNvPr>
          <p:cNvSpPr>
            <a:spLocks noGrp="1"/>
          </p:cNvSpPr>
          <p:nvPr>
            <p:ph type="title"/>
          </p:nvPr>
        </p:nvSpPr>
        <p:spPr>
          <a:xfrm>
            <a:off x="387870" y="1199148"/>
            <a:ext cx="4230100" cy="3387497"/>
          </a:xfrm>
        </p:spPr>
        <p:txBody>
          <a:bodyPr vert="horz" lIns="91440" tIns="45720" rIns="91440" bIns="45720" rtlCol="0" anchor="b">
            <a:normAutofit/>
          </a:bodyPr>
          <a:lstStyle/>
          <a:p>
            <a:pPr marR="0" algn="r"/>
            <a:r>
              <a:rPr lang="es-MX" sz="4000" b="0" i="0" u="none" strike="noStrike" kern="1200" baseline="0" noProof="0" dirty="0">
                <a:solidFill>
                  <a:srgbClr val="FFFFFF"/>
                </a:solidFill>
                <a:latin typeface="+mj-lt"/>
                <a:ea typeface="+mj-ea"/>
                <a:cs typeface="+mj-cs"/>
              </a:rPr>
              <a:t>VII. El Medioevo: </a:t>
            </a:r>
            <a:br>
              <a:rPr lang="es-MX" sz="4000" b="0" i="0" u="none" strike="noStrike" kern="1200" baseline="0" noProof="0" dirty="0">
                <a:solidFill>
                  <a:srgbClr val="FFFFFF"/>
                </a:solidFill>
                <a:latin typeface="+mj-lt"/>
                <a:ea typeface="+mj-ea"/>
                <a:cs typeface="+mj-cs"/>
              </a:rPr>
            </a:br>
            <a:r>
              <a:rPr lang="es-MX" sz="4000" b="0" i="0" u="none" strike="noStrike" kern="1200" baseline="0" noProof="0" dirty="0">
                <a:solidFill>
                  <a:srgbClr val="FFFFFF"/>
                </a:solidFill>
                <a:latin typeface="+mj-lt"/>
                <a:ea typeface="+mj-ea"/>
                <a:cs typeface="+mj-cs"/>
              </a:rPr>
              <a:t>El Poder Fragmentado</a:t>
            </a:r>
          </a:p>
        </p:txBody>
      </p:sp>
      <p:sp>
        <p:nvSpPr>
          <p:cNvPr id="3" name="Marcador de texto 2">
            <a:extLst>
              <a:ext uri="{FF2B5EF4-FFF2-40B4-BE49-F238E27FC236}">
                <a16:creationId xmlns:a16="http://schemas.microsoft.com/office/drawing/2014/main" id="{BA86A2D9-8E20-D527-A516-A73C89582A5D}"/>
              </a:ext>
            </a:extLst>
          </p:cNvPr>
          <p:cNvSpPr>
            <a:spLocks noGrp="1"/>
          </p:cNvSpPr>
          <p:nvPr>
            <p:ph type="body" idx="1"/>
          </p:nvPr>
        </p:nvSpPr>
        <p:spPr>
          <a:xfrm>
            <a:off x="5902012" y="372658"/>
            <a:ext cx="6012620" cy="6119581"/>
          </a:xfrm>
        </p:spPr>
        <p:txBody>
          <a:bodyPr vert="horz" lIns="91440" tIns="45720" rIns="91440" bIns="45720" rtlCol="0" anchor="ctr">
            <a:normAutofit/>
          </a:bodyPr>
          <a:lstStyle/>
          <a:p>
            <a:pPr marL="0" marR="0" lvl="0" indent="0" algn="just">
              <a:lnSpc>
                <a:spcPct val="200000"/>
              </a:lnSpc>
              <a:buNone/>
            </a:pPr>
            <a:r>
              <a:rPr lang="es-MX" sz="2000" b="1" i="0" u="none" strike="noStrike" baseline="0" noProof="0" dirty="0"/>
              <a:t>Con la caída del Imperio Romano de Occidente (476 d.C.), </a:t>
            </a:r>
            <a:r>
              <a:rPr lang="es-MX" sz="2000" b="0" i="0" u="none" strike="noStrike" baseline="0" noProof="0" dirty="0"/>
              <a:t>el mapa político se fragmenta. El </a:t>
            </a:r>
            <a:r>
              <a:rPr lang="es-MX" sz="2000" b="1" i="0" u="none" strike="noStrike" baseline="0" noProof="0" dirty="0"/>
              <a:t>Feudalismo</a:t>
            </a:r>
            <a:r>
              <a:rPr lang="es-MX" sz="2000" b="0" i="0" u="none" strike="noStrike" baseline="0" noProof="0" dirty="0"/>
              <a:t> reemplaza el Estado centralizado con una red de lealtades personales: señores y vasallos, tierras y juramentos. </a:t>
            </a:r>
            <a:r>
              <a:rPr lang="es-MX" sz="2000" b="1" i="0" u="none" strike="noStrike" baseline="0" noProof="0" dirty="0"/>
              <a:t>La ley se multiplica: </a:t>
            </a:r>
            <a:r>
              <a:rPr lang="es-MX" sz="2000" b="0" i="0" u="none" strike="noStrike" baseline="0" noProof="0" dirty="0"/>
              <a:t>costumbres locales, fueros, derecho canónico, restos del derecho romano, estatutos urbanos.</a:t>
            </a:r>
          </a:p>
        </p:txBody>
      </p:sp>
    </p:spTree>
    <p:extLst>
      <p:ext uri="{BB962C8B-B14F-4D97-AF65-F5344CB8AC3E}">
        <p14:creationId xmlns:p14="http://schemas.microsoft.com/office/powerpoint/2010/main" val="1000487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4D5E652C-9229-09DE-E338-098B251F3AE9}"/>
              </a:ext>
            </a:extLst>
          </p:cNvPr>
          <p:cNvSpPr>
            <a:spLocks noGrp="1"/>
          </p:cNvSpPr>
          <p:nvPr>
            <p:ph type="title"/>
          </p:nvPr>
        </p:nvSpPr>
        <p:spPr>
          <a:xfrm>
            <a:off x="572396" y="1534401"/>
            <a:ext cx="4230100" cy="3387497"/>
          </a:xfrm>
        </p:spPr>
        <p:txBody>
          <a:bodyPr vert="horz" lIns="91440" tIns="45720" rIns="91440" bIns="45720" rtlCol="0" anchor="b">
            <a:normAutofit/>
          </a:bodyPr>
          <a:lstStyle/>
          <a:p>
            <a:pPr marR="0" algn="r"/>
            <a:r>
              <a:rPr lang="es-MX" sz="4000" b="0" i="0" u="none" strike="noStrike" kern="1200" baseline="0" noProof="0" dirty="0">
                <a:solidFill>
                  <a:srgbClr val="FFFFFF"/>
                </a:solidFill>
                <a:latin typeface="+mj-lt"/>
                <a:ea typeface="+mj-ea"/>
                <a:cs typeface="+mj-cs"/>
              </a:rPr>
              <a:t>VII. El Medioevo: </a:t>
            </a:r>
            <a:br>
              <a:rPr lang="es-MX" sz="4000" b="0" i="0" u="none" strike="noStrike" kern="1200" baseline="0" noProof="0" dirty="0">
                <a:solidFill>
                  <a:srgbClr val="FFFFFF"/>
                </a:solidFill>
                <a:latin typeface="+mj-lt"/>
                <a:ea typeface="+mj-ea"/>
                <a:cs typeface="+mj-cs"/>
              </a:rPr>
            </a:br>
            <a:r>
              <a:rPr lang="es-MX" sz="4000" b="0" i="0" u="none" strike="noStrike" kern="1200" baseline="0" noProof="0" dirty="0">
                <a:solidFill>
                  <a:srgbClr val="FFFFFF"/>
                </a:solidFill>
                <a:latin typeface="+mj-lt"/>
                <a:ea typeface="+mj-ea"/>
                <a:cs typeface="+mj-cs"/>
              </a:rPr>
              <a:t>El Poder Fragmentado (cont.)</a:t>
            </a:r>
          </a:p>
        </p:txBody>
      </p:sp>
      <p:sp>
        <p:nvSpPr>
          <p:cNvPr id="3" name="Marcador de texto 2">
            <a:extLst>
              <a:ext uri="{FF2B5EF4-FFF2-40B4-BE49-F238E27FC236}">
                <a16:creationId xmlns:a16="http://schemas.microsoft.com/office/drawing/2014/main" id="{F77627E7-9903-E069-8BF2-71804A19A5B7}"/>
              </a:ext>
            </a:extLst>
          </p:cNvPr>
          <p:cNvSpPr>
            <a:spLocks noGrp="1"/>
          </p:cNvSpPr>
          <p:nvPr>
            <p:ph type="body" idx="1"/>
          </p:nvPr>
        </p:nvSpPr>
        <p:spPr>
          <a:xfrm>
            <a:off x="6096000" y="649480"/>
            <a:ext cx="5751871" cy="5849643"/>
          </a:xfrm>
        </p:spPr>
        <p:txBody>
          <a:bodyPr vert="horz" lIns="91440" tIns="45720" rIns="91440" bIns="45720" rtlCol="0" anchor="ctr">
            <a:normAutofit/>
          </a:bodyPr>
          <a:lstStyle/>
          <a:p>
            <a:pPr marL="0" marR="0" lvl="0" indent="0">
              <a:lnSpc>
                <a:spcPct val="150000"/>
              </a:lnSpc>
              <a:buNone/>
            </a:pPr>
            <a:r>
              <a:rPr lang="es-MX" sz="2000" b="0" i="0" u="none" strike="noStrike" baseline="0" noProof="0" dirty="0"/>
              <a:t>Es un mundo de capas, un </a:t>
            </a:r>
            <a:r>
              <a:rPr lang="es-MX" sz="2000" b="1" i="0" u="none" strike="noStrike" baseline="0" noProof="0" dirty="0"/>
              <a:t>palimpsesto jurídico</a:t>
            </a:r>
            <a:r>
              <a:rPr lang="es-MX" sz="2000" b="0" i="0" u="none" strike="noStrike" baseline="0" noProof="0" dirty="0"/>
              <a:t> donde coexisten múltiples ordenamientos sin jerarquía clara. Harold Berman, en </a:t>
            </a:r>
            <a:r>
              <a:rPr lang="es-MX" sz="2000" b="0" i="1" u="none" strike="noStrike" baseline="0" noProof="0" dirty="0"/>
              <a:t>Derecho y Revolución</a:t>
            </a:r>
            <a:r>
              <a:rPr lang="es-MX" sz="2000" b="0" i="0" u="none" strike="noStrike" baseline="0" noProof="0" dirty="0"/>
              <a:t>, nos invita a no ver esto como simple oscurantismo: esta pluralidad jurídica, esta tensión entre poderes (emperador, papa, señores, ciudades), genera paradójicamente espacios de libertad.</a:t>
            </a:r>
          </a:p>
        </p:txBody>
      </p:sp>
    </p:spTree>
    <p:extLst>
      <p:ext uri="{BB962C8B-B14F-4D97-AF65-F5344CB8AC3E}">
        <p14:creationId xmlns:p14="http://schemas.microsoft.com/office/powerpoint/2010/main" val="4222915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229E3006-36B3-A83B-7B49-FD849665EC22}"/>
              </a:ext>
            </a:extLst>
          </p:cNvPr>
          <p:cNvSpPr>
            <a:spLocks noGrp="1"/>
          </p:cNvSpPr>
          <p:nvPr>
            <p:ph type="title"/>
          </p:nvPr>
        </p:nvSpPr>
        <p:spPr>
          <a:xfrm>
            <a:off x="1043631" y="809898"/>
            <a:ext cx="10173010"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VII. El Medioevo: El Poder Fragmentado (cont.)</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Marcador de texto 2">
            <a:extLst>
              <a:ext uri="{FF2B5EF4-FFF2-40B4-BE49-F238E27FC236}">
                <a16:creationId xmlns:a16="http://schemas.microsoft.com/office/drawing/2014/main" id="{B5EFCEAB-6E6B-7CCD-DFAF-D1CE5810E591}"/>
              </a:ext>
            </a:extLst>
          </p:cNvPr>
          <p:cNvGraphicFramePr/>
          <p:nvPr>
            <p:extLst>
              <p:ext uri="{D42A27DB-BD31-4B8C-83A1-F6EECF244321}">
                <p14:modId xmlns:p14="http://schemas.microsoft.com/office/powerpoint/2010/main" val="1762777508"/>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8176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01D1FBD9-8F79-3ABD-6F58-4615100D0387}"/>
              </a:ext>
            </a:extLst>
          </p:cNvPr>
          <p:cNvSpPr>
            <a:spLocks noGrp="1"/>
          </p:cNvSpPr>
          <p:nvPr>
            <p:ph type="title"/>
          </p:nvPr>
        </p:nvSpPr>
        <p:spPr>
          <a:xfrm>
            <a:off x="552993" y="922313"/>
            <a:ext cx="4212041" cy="3761447"/>
          </a:xfrm>
        </p:spPr>
        <p:txBody>
          <a:bodyPr vert="horz" lIns="91440" tIns="45720" rIns="91440" bIns="45720" rtlCol="0" anchor="t">
            <a:normAutofit/>
          </a:bodyPr>
          <a:lstStyle/>
          <a:p>
            <a:pPr marR="0">
              <a:lnSpc>
                <a:spcPct val="150000"/>
              </a:lnSpc>
            </a:pPr>
            <a:r>
              <a:rPr lang="es-MX" sz="3600" b="0" i="0" u="none" strike="noStrike" kern="1200" baseline="0" noProof="0" dirty="0">
                <a:solidFill>
                  <a:schemeClr val="tx1"/>
                </a:solidFill>
                <a:latin typeface="+mj-lt"/>
                <a:ea typeface="+mj-ea"/>
                <a:cs typeface="+mj-cs"/>
              </a:rPr>
              <a:t>VIII. El Renacimiento: Recuperación y Transformación</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48B4988D-509F-F70A-C31A-3C6798EBBC52}"/>
              </a:ext>
            </a:extLst>
          </p:cNvPr>
          <p:cNvSpPr>
            <a:spLocks noGrp="1"/>
          </p:cNvSpPr>
          <p:nvPr>
            <p:ph type="body" idx="1"/>
          </p:nvPr>
        </p:nvSpPr>
        <p:spPr>
          <a:xfrm>
            <a:off x="5489070" y="652812"/>
            <a:ext cx="5650878" cy="5256375"/>
          </a:xfrm>
        </p:spPr>
        <p:txBody>
          <a:bodyPr vert="horz" lIns="91440" tIns="45720" rIns="91440" bIns="45720" rtlCol="0" anchor="t">
            <a:normAutofit/>
          </a:bodyPr>
          <a:lstStyle/>
          <a:p>
            <a:pPr marL="0" marR="0" lvl="0" indent="0">
              <a:lnSpc>
                <a:spcPct val="150000"/>
              </a:lnSpc>
              <a:buNone/>
            </a:pPr>
            <a:r>
              <a:rPr lang="es-MX" sz="2200" b="0" i="0" u="none" strike="noStrike" baseline="0" noProof="0" dirty="0"/>
              <a:t>El Renacimiento (siglos XIV-XVI) es un regreso consciente a las fuentes clásicas, pero no es mera repetición. Es </a:t>
            </a:r>
            <a:r>
              <a:rPr lang="es-MX" sz="2200" b="1" i="0" u="none" strike="noStrike" baseline="0" noProof="0" dirty="0"/>
              <a:t>recuperación creativa</a:t>
            </a:r>
            <a:r>
              <a:rPr lang="es-MX" sz="2200" b="0" i="0" u="none" strike="noStrike" baseline="0" noProof="0" dirty="0"/>
              <a:t>: se redescubren textos de Platón, Aristóteles, Cicerón; se revitaliza el derecho romano en las universidades; surge un nuevo humanismo que coloca al ser humano en el centro.</a:t>
            </a:r>
          </a:p>
        </p:txBody>
      </p:sp>
    </p:spTree>
    <p:extLst>
      <p:ext uri="{BB962C8B-B14F-4D97-AF65-F5344CB8AC3E}">
        <p14:creationId xmlns:p14="http://schemas.microsoft.com/office/powerpoint/2010/main" val="3616129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0074CC8E-4125-E86F-949A-583D701B99D5}"/>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b="0" i="0" u="none" strike="noStrike" kern="1200" baseline="0" noProof="0" dirty="0">
                <a:solidFill>
                  <a:schemeClr val="tx1"/>
                </a:solidFill>
                <a:latin typeface="+mj-lt"/>
                <a:ea typeface="+mj-ea"/>
                <a:cs typeface="+mj-cs"/>
              </a:rPr>
              <a:t>I. El Paleolítico: La Costumbre como Primera Ley (cont.)</a:t>
            </a:r>
          </a:p>
        </p:txBody>
      </p:sp>
      <p:sp>
        <p:nvSpPr>
          <p:cNvPr id="3" name="Marcador de texto 2">
            <a:extLst>
              <a:ext uri="{FF2B5EF4-FFF2-40B4-BE49-F238E27FC236}">
                <a16:creationId xmlns:a16="http://schemas.microsoft.com/office/drawing/2014/main" id="{BBE37B99-BC25-AD45-E526-80C4B4A02C72}"/>
              </a:ext>
            </a:extLst>
          </p:cNvPr>
          <p:cNvSpPr>
            <a:spLocks noGrp="1"/>
          </p:cNvSpPr>
          <p:nvPr>
            <p:ph type="body" idx="1"/>
          </p:nvPr>
        </p:nvSpPr>
        <p:spPr>
          <a:xfrm>
            <a:off x="633596" y="2704014"/>
            <a:ext cx="11017629" cy="3540025"/>
          </a:xfrm>
        </p:spPr>
        <p:txBody>
          <a:bodyPr vert="horz" lIns="91440" tIns="45720" rIns="91440" bIns="45720" rtlCol="0" anchor="ctr">
            <a:normAutofit fontScale="92500"/>
          </a:bodyPr>
          <a:lstStyle/>
          <a:p>
            <a:pPr marL="0" marR="0" lvl="0" indent="0">
              <a:lnSpc>
                <a:spcPct val="150000"/>
              </a:lnSpc>
              <a:buNone/>
            </a:pPr>
            <a:r>
              <a:rPr lang="es-MX" sz="2400" b="0" i="0" u="none" strike="noStrike" baseline="0" noProof="0" dirty="0"/>
              <a:t>Como observaría más tarde Émile Durkheim en su estudio sobre la solidaridad mecánica, estas sociedades operaban mediante una </a:t>
            </a:r>
            <a:r>
              <a:rPr lang="es-MX" sz="2400" b="1" i="0" u="none" strike="noStrike" baseline="0" noProof="0" dirty="0"/>
              <a:t>conciencia colectiva</a:t>
            </a:r>
            <a:r>
              <a:rPr lang="es-MX" sz="2400" b="0" i="0" u="none" strike="noStrike" baseline="0" noProof="0" dirty="0"/>
              <a:t> no articulada pero profundamente efectiva. No había separación entre lo sagrado y lo profano, entre la norma y la vida: todo era uno. El orden nacía de la necesidad inmediata —el hambre manda— pero también del misterio —los muertos exigen honra, el fuego merece reverencia.</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0588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C15E9BBC-47F5-862B-CFE9-2118F978043F}"/>
              </a:ext>
            </a:extLst>
          </p:cNvPr>
          <p:cNvSpPr>
            <a:spLocks noGrp="1"/>
          </p:cNvSpPr>
          <p:nvPr>
            <p:ph type="title"/>
          </p:nvPr>
        </p:nvSpPr>
        <p:spPr>
          <a:xfrm>
            <a:off x="808638" y="386930"/>
            <a:ext cx="9236700" cy="1188950"/>
          </a:xfrm>
        </p:spPr>
        <p:txBody>
          <a:bodyPr vert="horz" lIns="91440" tIns="45720" rIns="91440" bIns="45720" rtlCol="0" anchor="b">
            <a:normAutofit/>
          </a:bodyPr>
          <a:lstStyle/>
          <a:p>
            <a:pPr marR="0"/>
            <a:r>
              <a:rPr lang="es-MX" sz="3400" b="0" i="0" u="none" strike="noStrike" kern="1200" baseline="0" noProof="0" dirty="0">
                <a:solidFill>
                  <a:schemeClr val="tx1"/>
                </a:solidFill>
                <a:latin typeface="+mj-lt"/>
                <a:ea typeface="+mj-ea"/>
                <a:cs typeface="+mj-cs"/>
              </a:rPr>
              <a:t>VIII. El Renacimiento: Recuperación y Transformación (cont.)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23"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E5369A9B-517D-AD39-2102-2DD49801C4FA}"/>
              </a:ext>
            </a:extLst>
          </p:cNvPr>
          <p:cNvSpPr>
            <a:spLocks noGrp="1"/>
          </p:cNvSpPr>
          <p:nvPr>
            <p:ph type="body" idx="1"/>
          </p:nvPr>
        </p:nvSpPr>
        <p:spPr>
          <a:xfrm>
            <a:off x="109996" y="2780068"/>
            <a:ext cx="11432703" cy="2896822"/>
          </a:xfrm>
        </p:spPr>
        <p:txBody>
          <a:bodyPr vert="horz" lIns="91440" tIns="45720" rIns="91440" bIns="45720" rtlCol="0" anchor="ctr">
            <a:normAutofit/>
          </a:bodyPr>
          <a:lstStyle/>
          <a:p>
            <a:pPr marL="0" marR="0" lvl="0" indent="0">
              <a:lnSpc>
                <a:spcPct val="200000"/>
              </a:lnSpc>
              <a:buNone/>
            </a:pPr>
            <a:r>
              <a:rPr lang="es-MX" sz="1800" b="1" i="0" u="none" strike="noStrike" baseline="0" noProof="0" dirty="0"/>
              <a:t>Políticamente, emerge el Estado moderno: centralizado, territorial, soberano. Maquiavelo, en </a:t>
            </a:r>
            <a:r>
              <a:rPr lang="es-MX" sz="1800" b="1" i="1" u="none" strike="noStrike" baseline="0" noProof="0" dirty="0"/>
              <a:t>El Príncipe</a:t>
            </a:r>
            <a:r>
              <a:rPr lang="es-MX" sz="1800" b="1" i="0" u="none" strike="noStrike" baseline="0" noProof="0" dirty="0"/>
              <a:t> (1513), separa radicalmente la política de la moral tradicional. No pregunta cómo </a:t>
            </a:r>
            <a:r>
              <a:rPr lang="es-MX" sz="1800" b="1" i="1" u="none" strike="noStrike" baseline="0" noProof="0" dirty="0"/>
              <a:t>debería</a:t>
            </a:r>
            <a:r>
              <a:rPr lang="es-MX" sz="1800" b="1" i="0" u="none" strike="noStrike" baseline="0" noProof="0" dirty="0"/>
              <a:t> ser el gobernante, sino cómo </a:t>
            </a:r>
            <a:r>
              <a:rPr lang="es-MX" sz="1800" b="1" i="1" u="none" strike="noStrike" baseline="0" noProof="0" dirty="0"/>
              <a:t>es</a:t>
            </a:r>
            <a:r>
              <a:rPr lang="es-MX" sz="1800" b="1" i="0" u="none" strike="noStrike" baseline="0" noProof="0" dirty="0"/>
              <a:t> el poder realmente. Es un espejo incómodo, pero necesario: nos muestra que la virtud ética no basta, que el poder tiene dinámicas propias.</a:t>
            </a:r>
          </a:p>
        </p:txBody>
      </p:sp>
    </p:spTree>
    <p:extLst>
      <p:ext uri="{BB962C8B-B14F-4D97-AF65-F5344CB8AC3E}">
        <p14:creationId xmlns:p14="http://schemas.microsoft.com/office/powerpoint/2010/main" val="7630282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CBBBFB-BD93-8045-3E36-F9EEBFFD6B8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49BBB7-2053-F483-9F70-88B7F09AB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47B8871E-3633-C417-1B2A-8CEC0E5DD936}"/>
              </a:ext>
            </a:extLst>
          </p:cNvPr>
          <p:cNvSpPr>
            <a:spLocks noGrp="1"/>
          </p:cNvSpPr>
          <p:nvPr>
            <p:ph type="title"/>
          </p:nvPr>
        </p:nvSpPr>
        <p:spPr>
          <a:xfrm>
            <a:off x="808638" y="386930"/>
            <a:ext cx="9236700" cy="1188950"/>
          </a:xfrm>
        </p:spPr>
        <p:txBody>
          <a:bodyPr vert="horz" lIns="91440" tIns="45720" rIns="91440" bIns="45720" rtlCol="0" anchor="b">
            <a:normAutofit/>
          </a:bodyPr>
          <a:lstStyle/>
          <a:p>
            <a:pPr marR="0"/>
            <a:r>
              <a:rPr lang="es-MX" sz="3400" b="0" i="0" u="none" strike="noStrike" kern="1200" baseline="0" noProof="0" dirty="0">
                <a:solidFill>
                  <a:schemeClr val="tx1"/>
                </a:solidFill>
                <a:latin typeface="+mj-lt"/>
                <a:ea typeface="+mj-ea"/>
                <a:cs typeface="+mj-cs"/>
              </a:rPr>
              <a:t>VIII. El Renacimiento: Recuperación y Transformación (cont.)</a:t>
            </a:r>
          </a:p>
        </p:txBody>
      </p:sp>
      <p:grpSp>
        <p:nvGrpSpPr>
          <p:cNvPr id="10" name="Group 9">
            <a:extLst>
              <a:ext uri="{FF2B5EF4-FFF2-40B4-BE49-F238E27FC236}">
                <a16:creationId xmlns:a16="http://schemas.microsoft.com/office/drawing/2014/main" id="{8851F9C8-7901-C719-7120-BE1C1DE8DE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EE751633-4E8E-FDB1-3894-98DC4C7909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A49B4DFA-FF22-E57F-120E-B57717613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23" name="Rectangle 13">
            <a:extLst>
              <a:ext uri="{FF2B5EF4-FFF2-40B4-BE49-F238E27FC236}">
                <a16:creationId xmlns:a16="http://schemas.microsoft.com/office/drawing/2014/main" id="{A820B57D-45F6-1365-62E0-BB5E2C852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0E01D5D1-6BC4-ECEC-F404-D4F26EDF64F9}"/>
              </a:ext>
            </a:extLst>
          </p:cNvPr>
          <p:cNvSpPr>
            <a:spLocks noGrp="1"/>
          </p:cNvSpPr>
          <p:nvPr>
            <p:ph type="body" idx="1"/>
          </p:nvPr>
        </p:nvSpPr>
        <p:spPr>
          <a:xfrm>
            <a:off x="54998" y="2399366"/>
            <a:ext cx="11273366" cy="3755269"/>
          </a:xfrm>
        </p:spPr>
        <p:txBody>
          <a:bodyPr vert="horz" lIns="91440" tIns="45720" rIns="91440" bIns="45720" rtlCol="0" anchor="ctr">
            <a:normAutofit/>
          </a:bodyPr>
          <a:lstStyle/>
          <a:p>
            <a:pPr marR="0" lvl="0" algn="just">
              <a:lnSpc>
                <a:spcPct val="150000"/>
              </a:lnSpc>
            </a:pPr>
            <a:r>
              <a:rPr lang="es-MX" sz="1800" b="0" i="0" u="none" strike="noStrike" baseline="0" noProof="0" dirty="0"/>
              <a:t>Pero el Renacimiento trae algo más, quizá más profundo aún: el nacimiento del </a:t>
            </a:r>
            <a:r>
              <a:rPr lang="es-MX" sz="1800" b="1" i="0" u="none" strike="noStrike" baseline="0" noProof="0" dirty="0"/>
              <a:t>Sujeto</a:t>
            </a:r>
            <a:r>
              <a:rPr lang="es-MX" sz="1800" b="0" i="0" u="none" strike="noStrike" baseline="0" noProof="0" dirty="0"/>
              <a:t>. No solo se recuperan textos clásicos; se recupera la confianza en la capacidad individual de pensar, crear, decidir. El ser humano se concibe como </a:t>
            </a:r>
            <a:r>
              <a:rPr lang="es-MX" sz="1800" b="1" i="0" u="none" strike="noStrike" baseline="0" noProof="0" dirty="0"/>
              <a:t>individuo con conciencia propia</a:t>
            </a:r>
            <a:r>
              <a:rPr lang="es-MX" sz="1800" b="0" i="0" u="none" strike="noStrike" baseline="0" noProof="0" dirty="0"/>
              <a:t>, no solo como pieza de un orden estamental o divino. Esta noción —que encontramos en el humanismo de Pico </a:t>
            </a:r>
            <a:r>
              <a:rPr lang="es-MX" sz="1800" b="0" i="0" u="none" strike="noStrike" baseline="0" noProof="0" dirty="0" err="1"/>
              <a:t>della</a:t>
            </a:r>
            <a:r>
              <a:rPr lang="es-MX" sz="1800" b="0" i="0" u="none" strike="noStrike" baseline="0" noProof="0" dirty="0"/>
              <a:t> Mirandola ("el hombre como artífice de sí mismo") o en el arte que firma orgullosamente sus obras— es el ancestro necesario de algo que vendrá siglos después: los </a:t>
            </a:r>
            <a:r>
              <a:rPr lang="es-MX" sz="1800" b="1" i="0" u="none" strike="noStrike" baseline="0" noProof="0" dirty="0"/>
              <a:t>Derechos Humanos</a:t>
            </a:r>
            <a:r>
              <a:rPr lang="es-MX" sz="1800" b="0" i="0" u="none" strike="noStrike" baseline="0" noProof="0" dirty="0"/>
              <a:t>. Sin un sujeto consciente de su dignidad individual, no puede haber derechos inherentes a la persona.</a:t>
            </a:r>
          </a:p>
        </p:txBody>
      </p:sp>
    </p:spTree>
    <p:extLst>
      <p:ext uri="{BB962C8B-B14F-4D97-AF65-F5344CB8AC3E}">
        <p14:creationId xmlns:p14="http://schemas.microsoft.com/office/powerpoint/2010/main" val="1601617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02BE28-9524-5E29-C17F-984D11BB1F6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679EC4-6AB4-F963-0162-4771B08382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06AC0C50-77E8-63AE-C16E-BC6C0231CD48}"/>
              </a:ext>
            </a:extLst>
          </p:cNvPr>
          <p:cNvSpPr>
            <a:spLocks noGrp="1"/>
          </p:cNvSpPr>
          <p:nvPr>
            <p:ph type="title"/>
          </p:nvPr>
        </p:nvSpPr>
        <p:spPr>
          <a:xfrm>
            <a:off x="808638" y="386930"/>
            <a:ext cx="9236700" cy="1188950"/>
          </a:xfrm>
        </p:spPr>
        <p:txBody>
          <a:bodyPr vert="horz" lIns="91440" tIns="45720" rIns="91440" bIns="45720" rtlCol="0" anchor="b">
            <a:normAutofit/>
          </a:bodyPr>
          <a:lstStyle/>
          <a:p>
            <a:pPr marR="0"/>
            <a:r>
              <a:rPr lang="es-MX" sz="3400" b="0" i="0" u="none" strike="noStrike" kern="1200" baseline="0" noProof="0" dirty="0">
                <a:solidFill>
                  <a:schemeClr val="tx1"/>
                </a:solidFill>
                <a:latin typeface="+mj-lt"/>
                <a:ea typeface="+mj-ea"/>
                <a:cs typeface="+mj-cs"/>
              </a:rPr>
              <a:t>VIII. El Renacimiento: Recuperación y Transformación (cont.)</a:t>
            </a:r>
          </a:p>
        </p:txBody>
      </p:sp>
      <p:grpSp>
        <p:nvGrpSpPr>
          <p:cNvPr id="10" name="Group 9">
            <a:extLst>
              <a:ext uri="{FF2B5EF4-FFF2-40B4-BE49-F238E27FC236}">
                <a16:creationId xmlns:a16="http://schemas.microsoft.com/office/drawing/2014/main" id="{B8A8ED95-EB51-29D9-C112-8DA32DD051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FE4966FC-A2E1-F4D8-5F99-C0311DD6A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4CFD0F45-0F59-2F75-A6E9-61AA028E50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23" name="Rectangle 13">
            <a:extLst>
              <a:ext uri="{FF2B5EF4-FFF2-40B4-BE49-F238E27FC236}">
                <a16:creationId xmlns:a16="http://schemas.microsoft.com/office/drawing/2014/main" id="{B864AB93-CBF1-CB63-0439-45ACD8163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3" name="Marcador de texto 2">
            <a:extLst>
              <a:ext uri="{FF2B5EF4-FFF2-40B4-BE49-F238E27FC236}">
                <a16:creationId xmlns:a16="http://schemas.microsoft.com/office/drawing/2014/main" id="{E9BC5799-ADAF-37D1-778D-6C2BF1C62F97}"/>
              </a:ext>
            </a:extLst>
          </p:cNvPr>
          <p:cNvSpPr>
            <a:spLocks noGrp="1"/>
          </p:cNvSpPr>
          <p:nvPr>
            <p:ph type="body" idx="1"/>
          </p:nvPr>
        </p:nvSpPr>
        <p:spPr>
          <a:xfrm>
            <a:off x="294968" y="2203079"/>
            <a:ext cx="10978396" cy="3991244"/>
          </a:xfrm>
        </p:spPr>
        <p:txBody>
          <a:bodyPr vert="horz" lIns="91440" tIns="45720" rIns="91440" bIns="45720" rtlCol="0" anchor="ctr">
            <a:normAutofit/>
          </a:bodyPr>
          <a:lstStyle/>
          <a:p>
            <a:pPr marL="0" marR="0" lvl="0" indent="0" algn="just">
              <a:lnSpc>
                <a:spcPct val="200000"/>
              </a:lnSpc>
              <a:buNone/>
            </a:pPr>
            <a:r>
              <a:rPr lang="es-MX" sz="2400" b="1" i="0" u="none" strike="noStrike" baseline="0" noProof="0" dirty="0">
                <a:solidFill>
                  <a:srgbClr val="C00000"/>
                </a:solidFill>
              </a:rPr>
              <a:t>Paradójicamente, este mismo movimiento</a:t>
            </a:r>
            <a:r>
              <a:rPr lang="es-MX" sz="2400" b="0" i="0" u="none" strike="noStrike" baseline="0" noProof="0" dirty="0"/>
              <a:t> —centralización del Estado, secularización de la política, confianza en la razón, emergencia del individuo— prepara lo que vendrá después: el terreno donde, siglos más tarde, cristalizará el </a:t>
            </a:r>
            <a:r>
              <a:rPr lang="es-MX" sz="2400" b="1" i="0" u="none" strike="noStrike" baseline="0" noProof="0" dirty="0">
                <a:solidFill>
                  <a:srgbClr val="C00000"/>
                </a:solidFill>
              </a:rPr>
              <a:t>constitucionalismo moderno.</a:t>
            </a:r>
            <a:endParaRPr lang="es-MX" sz="2400" b="0" i="0" u="none" strike="noStrike" baseline="0" noProof="0" dirty="0">
              <a:solidFill>
                <a:srgbClr val="C00000"/>
              </a:solidFill>
            </a:endParaRPr>
          </a:p>
        </p:txBody>
      </p:sp>
    </p:spTree>
    <p:extLst>
      <p:ext uri="{BB962C8B-B14F-4D97-AF65-F5344CB8AC3E}">
        <p14:creationId xmlns:p14="http://schemas.microsoft.com/office/powerpoint/2010/main" val="2894461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5BD6FAB2-84C8-25DE-8A2C-3CD723C0DF8D}"/>
              </a:ext>
            </a:extLst>
          </p:cNvPr>
          <p:cNvSpPr>
            <a:spLocks noGrp="1"/>
          </p:cNvSpPr>
          <p:nvPr>
            <p:ph type="title"/>
          </p:nvPr>
        </p:nvSpPr>
        <p:spPr>
          <a:xfrm>
            <a:off x="1043631" y="809898"/>
            <a:ext cx="10173010"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Reflexión Final: El Largo Aprendizaje del Límite</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Marcador de texto 2">
            <a:extLst>
              <a:ext uri="{FF2B5EF4-FFF2-40B4-BE49-F238E27FC236}">
                <a16:creationId xmlns:a16="http://schemas.microsoft.com/office/drawing/2014/main" id="{5D316ED3-BFD5-0135-432B-CA7394233CAC}"/>
              </a:ext>
            </a:extLst>
          </p:cNvPr>
          <p:cNvGraphicFramePr/>
          <p:nvPr>
            <p:extLst>
              <p:ext uri="{D42A27DB-BD31-4B8C-83A1-F6EECF244321}">
                <p14:modId xmlns:p14="http://schemas.microsoft.com/office/powerpoint/2010/main" val="3085109483"/>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0268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FFB0F721-5E31-FB0D-B3E6-C17DC3A70335}"/>
              </a:ext>
            </a:extLst>
          </p:cNvPr>
          <p:cNvSpPr>
            <a:spLocks noGrp="1"/>
          </p:cNvSpPr>
          <p:nvPr>
            <p:ph type="title"/>
          </p:nvPr>
        </p:nvSpPr>
        <p:spPr>
          <a:xfrm>
            <a:off x="1371599" y="294538"/>
            <a:ext cx="9895951" cy="1033669"/>
          </a:xfrm>
        </p:spPr>
        <p:txBody>
          <a:bodyPr vert="horz" lIns="91440" tIns="45720" rIns="91440" bIns="45720" rtlCol="0" anchor="ctr">
            <a:normAutofit/>
          </a:bodyPr>
          <a:lstStyle/>
          <a:p>
            <a:pPr marR="0"/>
            <a:r>
              <a:rPr lang="es-MX" sz="3400" b="0" i="0" u="none" strike="noStrike" kern="1200" baseline="0" noProof="0" dirty="0">
                <a:solidFill>
                  <a:srgbClr val="FFFFFF"/>
                </a:solidFill>
                <a:latin typeface="+mj-lt"/>
                <a:ea typeface="+mj-ea"/>
                <a:cs typeface="+mj-cs"/>
              </a:rPr>
              <a:t>Reflexión Final: El Largo Aprendizaje del Límite (cont.)</a:t>
            </a:r>
          </a:p>
        </p:txBody>
      </p:sp>
      <p:sp>
        <p:nvSpPr>
          <p:cNvPr id="3" name="Marcador de texto 2">
            <a:extLst>
              <a:ext uri="{FF2B5EF4-FFF2-40B4-BE49-F238E27FC236}">
                <a16:creationId xmlns:a16="http://schemas.microsoft.com/office/drawing/2014/main" id="{6DFA8A41-1C7A-F4BD-4EEC-3CA31C4B0AF2}"/>
              </a:ext>
            </a:extLst>
          </p:cNvPr>
          <p:cNvSpPr>
            <a:spLocks noGrp="1"/>
          </p:cNvSpPr>
          <p:nvPr>
            <p:ph type="body" idx="1"/>
          </p:nvPr>
        </p:nvSpPr>
        <p:spPr>
          <a:xfrm>
            <a:off x="309715" y="1464230"/>
            <a:ext cx="11732646" cy="5393770"/>
          </a:xfrm>
        </p:spPr>
        <p:txBody>
          <a:bodyPr vert="horz" lIns="91440" tIns="45720" rIns="91440" bIns="45720" rtlCol="0" anchor="ctr">
            <a:normAutofit/>
          </a:bodyPr>
          <a:lstStyle/>
          <a:p>
            <a:pPr marL="0" marR="0" lvl="0" indent="0" algn="just">
              <a:lnSpc>
                <a:spcPct val="150000"/>
              </a:lnSpc>
              <a:buNone/>
            </a:pPr>
            <a:r>
              <a:rPr lang="es-MX" sz="2000" b="0" i="0" u="none" strike="noStrike" baseline="0" noProof="0" dirty="0"/>
              <a:t>Como escribió el filósofo del derecho Lon Fuller: el derecho no es solo un conjunto de órdenes respaldadas por amenazas; </a:t>
            </a:r>
            <a:r>
              <a:rPr lang="es-MX" sz="2000" b="1" i="0" u="none" strike="noStrike" baseline="0" noProof="0" dirty="0"/>
              <a:t>es un </a:t>
            </a:r>
            <a:r>
              <a:rPr lang="es-MX" sz="2000" b="1" i="1" u="none" strike="noStrike" baseline="0" noProof="0" dirty="0" err="1"/>
              <a:t>enterprise</a:t>
            </a:r>
            <a:r>
              <a:rPr lang="es-MX" sz="2000" b="1" i="0" u="none" strike="noStrike" baseline="0" noProof="0" dirty="0"/>
              <a:t> complejo, una empresa cooperativa para someter la conducta humana al gobierno de reglas.</a:t>
            </a:r>
            <a:r>
              <a:rPr lang="es-MX" sz="2000" b="0" i="0" u="none" strike="noStrike" baseline="0" noProof="0" dirty="0"/>
              <a:t> Y esa empresa, como hemos visto, es el fruto de un aprendizaje colectivo que comenzó cuando el primer grupo humano decidió que repartir la caza no podía depender solo del más fuerte.</a:t>
            </a:r>
          </a:p>
          <a:p>
            <a:pPr marL="0" marR="0" lvl="0" indent="0" algn="just">
              <a:lnSpc>
                <a:spcPct val="150000"/>
              </a:lnSpc>
              <a:buNone/>
            </a:pPr>
            <a:endParaRPr lang="es-MX" sz="2000" b="0" i="0" u="none" strike="noStrike" baseline="0" noProof="0">
              <a:latin typeface="+mj-lt"/>
            </a:endParaRPr>
          </a:p>
          <a:p>
            <a:pPr marL="0" marR="0" lvl="0" indent="0" algn="just">
              <a:lnSpc>
                <a:spcPct val="150000"/>
              </a:lnSpc>
              <a:buNone/>
            </a:pPr>
            <a:r>
              <a:rPr lang="es-MX" sz="2000" b="0" i="0" u="none" strike="noStrike" baseline="0" noProof="0">
                <a:latin typeface="+mj-lt"/>
              </a:rPr>
              <a:t>La </a:t>
            </a:r>
            <a:r>
              <a:rPr lang="es-MX" sz="2000" b="0" i="0" u="none" strike="noStrike" baseline="0" noProof="0" dirty="0">
                <a:latin typeface="+mj-lt"/>
              </a:rPr>
              <a:t>historia del derecho y la política es, en el fondo, la historia del largo y difícil aprendizaje humano del límite. Un aprendizaje que, evidentemente, aún no hemos completado.</a:t>
            </a:r>
          </a:p>
        </p:txBody>
      </p:sp>
    </p:spTree>
    <p:extLst>
      <p:ext uri="{BB962C8B-B14F-4D97-AF65-F5344CB8AC3E}">
        <p14:creationId xmlns:p14="http://schemas.microsoft.com/office/powerpoint/2010/main" val="878196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MX" noProof="0" dirty="0"/>
          </a:p>
        </p:txBody>
      </p:sp>
      <p:sp>
        <p:nvSpPr>
          <p:cNvPr id="3" name="CuadroTexto 2">
            <a:extLst>
              <a:ext uri="{FF2B5EF4-FFF2-40B4-BE49-F238E27FC236}">
                <a16:creationId xmlns:a16="http://schemas.microsoft.com/office/drawing/2014/main" id="{2AA92754-DDF5-48C4-ED80-D98C3BDBBFB5}"/>
              </a:ext>
            </a:extLst>
          </p:cNvPr>
          <p:cNvSpPr txBox="1"/>
          <p:nvPr/>
        </p:nvSpPr>
        <p:spPr>
          <a:xfrm>
            <a:off x="1314824" y="735106"/>
            <a:ext cx="10053763" cy="2928470"/>
          </a:xfrm>
          <a:prstGeom prst="rect">
            <a:avLst/>
          </a:prstGeom>
        </p:spPr>
        <p:txBody>
          <a:bodyPr vert="horz" lIns="91440" tIns="45720" rIns="91440" bIns="45720" rtlCol="0" anchor="b">
            <a:normAutofit/>
          </a:bodyPr>
          <a:lstStyle/>
          <a:p>
            <a:pPr>
              <a:lnSpc>
                <a:spcPct val="90000"/>
              </a:lnSpc>
              <a:spcBef>
                <a:spcPct val="0"/>
              </a:spcBef>
              <a:spcAft>
                <a:spcPts val="600"/>
              </a:spcAft>
            </a:pPr>
            <a:r>
              <a:rPr lang="es-MX" sz="7200" kern="1200" noProof="0" dirty="0">
                <a:solidFill>
                  <a:srgbClr val="FFFFFF"/>
                </a:solidFill>
                <a:latin typeface="+mj-lt"/>
                <a:ea typeface="+mj-ea"/>
                <a:cs typeface="+mj-cs"/>
              </a:rPr>
              <a:t>MUCHAS GRACIAS </a:t>
            </a:r>
          </a:p>
        </p:txBody>
      </p:sp>
      <p:sp>
        <p:nvSpPr>
          <p:cNvPr id="5" name="CuadroTexto 4">
            <a:extLst>
              <a:ext uri="{FF2B5EF4-FFF2-40B4-BE49-F238E27FC236}">
                <a16:creationId xmlns:a16="http://schemas.microsoft.com/office/drawing/2014/main" id="{B7F00857-C006-3FB6-47EA-634DCB7643A3}"/>
              </a:ext>
            </a:extLst>
          </p:cNvPr>
          <p:cNvSpPr txBox="1"/>
          <p:nvPr/>
        </p:nvSpPr>
        <p:spPr>
          <a:xfrm>
            <a:off x="1918035" y="4842496"/>
            <a:ext cx="9450552" cy="1107996"/>
          </a:xfrm>
          <a:prstGeom prst="rect">
            <a:avLst/>
          </a:prstGeom>
          <a:noFill/>
        </p:spPr>
        <p:txBody>
          <a:bodyPr wrap="square">
            <a:spAutoFit/>
          </a:bodyPr>
          <a:lstStyle/>
          <a:p>
            <a:r>
              <a:rPr lang="es-MX" sz="6600" kern="1200" noProof="0" dirty="0">
                <a:solidFill>
                  <a:schemeClr val="accent1">
                    <a:lumMod val="50000"/>
                  </a:schemeClr>
                </a:solidFill>
                <a:latin typeface="+mj-lt"/>
                <a:ea typeface="+mj-ea"/>
                <a:cs typeface="+mj-cs"/>
              </a:rPr>
              <a:t>POR SU ATENCIÓN</a:t>
            </a:r>
            <a:endParaRPr lang="es-MX" sz="6600" noProof="0" dirty="0">
              <a:solidFill>
                <a:schemeClr val="accent1">
                  <a:lumMod val="50000"/>
                </a:schemeClr>
              </a:solidFill>
            </a:endParaRPr>
          </a:p>
        </p:txBody>
      </p:sp>
    </p:spTree>
    <p:extLst>
      <p:ext uri="{BB962C8B-B14F-4D97-AF65-F5344CB8AC3E}">
        <p14:creationId xmlns:p14="http://schemas.microsoft.com/office/powerpoint/2010/main" val="2079413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483A0AD8-C5E7-3013-A416-21BABDEDEC0D}"/>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b="0" i="0" u="none" strike="noStrike" kern="1200" baseline="0" noProof="0" dirty="0">
                <a:solidFill>
                  <a:schemeClr val="tx1"/>
                </a:solidFill>
                <a:latin typeface="+mj-lt"/>
                <a:ea typeface="+mj-ea"/>
                <a:cs typeface="+mj-cs"/>
              </a:rPr>
              <a:t>I. El Paleolítico: La Costumbre como Primera Ley (cont.)</a:t>
            </a:r>
          </a:p>
        </p:txBody>
      </p:sp>
      <p:sp>
        <p:nvSpPr>
          <p:cNvPr id="3" name="Marcador de texto 2">
            <a:extLst>
              <a:ext uri="{FF2B5EF4-FFF2-40B4-BE49-F238E27FC236}">
                <a16:creationId xmlns:a16="http://schemas.microsoft.com/office/drawing/2014/main" id="{41C5BD05-744B-DD8B-D4D7-01C6743E7953}"/>
              </a:ext>
            </a:extLst>
          </p:cNvPr>
          <p:cNvSpPr>
            <a:spLocks noGrp="1"/>
          </p:cNvSpPr>
          <p:nvPr>
            <p:ph type="body" idx="1"/>
          </p:nvPr>
        </p:nvSpPr>
        <p:spPr>
          <a:xfrm>
            <a:off x="1045028" y="3017522"/>
            <a:ext cx="9941319" cy="3124658"/>
          </a:xfrm>
        </p:spPr>
        <p:txBody>
          <a:bodyPr vert="horz" lIns="91440" tIns="45720" rIns="91440" bIns="45720" rtlCol="0" anchor="ctr">
            <a:normAutofit fontScale="92500" lnSpcReduction="20000"/>
          </a:bodyPr>
          <a:lstStyle/>
          <a:p>
            <a:pPr marL="0" marR="0" lvl="0" indent="0" algn="just">
              <a:lnSpc>
                <a:spcPct val="200000"/>
              </a:lnSpc>
              <a:buNone/>
            </a:pPr>
            <a:r>
              <a:rPr lang="es-MX" sz="2400" b="0" i="0" u="none" strike="noStrike" baseline="0" noProof="0" dirty="0"/>
              <a:t>Y aquí brota ya la pregunta que atravesará toda nuestra historia: </a:t>
            </a:r>
            <a:r>
              <a:rPr lang="es-MX" sz="2400" b="0" i="1" u="none" strike="noStrike" baseline="0" noProof="0" dirty="0"/>
              <a:t>¿quién decide, y con qué derecho?</a:t>
            </a:r>
            <a:r>
              <a:rPr lang="es-MX" sz="2400" b="0" i="0" u="none" strike="noStrike" baseline="0" noProof="0" dirty="0"/>
              <a:t> En las bandas nómadas, el liderazgo era situacional y fluido: el mejor cazador, el más sabio, el más anciano. Aún no había poder institucionalizado, solo autoridad reconocida por la competencia o la experiencia.</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748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B2EFB151-7182-D484-18EF-E2F9FFC4257A}"/>
              </a:ext>
            </a:extLst>
          </p:cNvPr>
          <p:cNvSpPr>
            <a:spLocks noGrp="1"/>
          </p:cNvSpPr>
          <p:nvPr>
            <p:ph type="title"/>
          </p:nvPr>
        </p:nvSpPr>
        <p:spPr>
          <a:xfrm>
            <a:off x="826396" y="586855"/>
            <a:ext cx="4230100" cy="3387497"/>
          </a:xfrm>
        </p:spPr>
        <p:txBody>
          <a:bodyPr vert="horz" lIns="91440" tIns="45720" rIns="91440" bIns="45720" rtlCol="0" anchor="b">
            <a:normAutofit/>
          </a:bodyPr>
          <a:lstStyle/>
          <a:p>
            <a:pPr marR="0" algn="r"/>
            <a:r>
              <a:rPr lang="es-MX" sz="4000" b="0" i="0" u="none" strike="noStrike" kern="1200" baseline="0" noProof="0" dirty="0">
                <a:solidFill>
                  <a:srgbClr val="FFFFFF"/>
                </a:solidFill>
                <a:latin typeface="+mj-lt"/>
                <a:ea typeface="+mj-ea"/>
                <a:cs typeface="+mj-cs"/>
              </a:rPr>
              <a:t>II. El Neolítico: Cuando la Tierra se Vuelve Destino</a:t>
            </a:r>
          </a:p>
        </p:txBody>
      </p:sp>
      <p:sp>
        <p:nvSpPr>
          <p:cNvPr id="3" name="Marcador de texto 2">
            <a:extLst>
              <a:ext uri="{FF2B5EF4-FFF2-40B4-BE49-F238E27FC236}">
                <a16:creationId xmlns:a16="http://schemas.microsoft.com/office/drawing/2014/main" id="{9C3DD55B-7F7C-D09A-7ADD-0D4174E1485A}"/>
              </a:ext>
            </a:extLst>
          </p:cNvPr>
          <p:cNvSpPr>
            <a:spLocks noGrp="1"/>
          </p:cNvSpPr>
          <p:nvPr>
            <p:ph type="body" idx="1"/>
          </p:nvPr>
        </p:nvSpPr>
        <p:spPr>
          <a:xfrm>
            <a:off x="6007232" y="198828"/>
            <a:ext cx="5756975" cy="6095449"/>
          </a:xfrm>
        </p:spPr>
        <p:txBody>
          <a:bodyPr vert="horz" lIns="91440" tIns="45720" rIns="91440" bIns="45720" rtlCol="0" anchor="ctr">
            <a:normAutofit fontScale="92500"/>
          </a:bodyPr>
          <a:lstStyle/>
          <a:p>
            <a:pPr marL="0" marR="0" lvl="0" indent="0">
              <a:lnSpc>
                <a:spcPct val="200000"/>
              </a:lnSpc>
              <a:buNone/>
            </a:pPr>
            <a:r>
              <a:rPr lang="es-MX" sz="2400" b="0" i="0" u="none" strike="noStrike" baseline="0" noProof="0" dirty="0"/>
              <a:t>Hace aproximadamente diez mil años ocurre lo que Gordon Childe llamó la </a:t>
            </a:r>
            <a:r>
              <a:rPr lang="es-MX" sz="2400" b="1" i="0" u="none" strike="noStrike" baseline="0" noProof="0" dirty="0"/>
              <a:t>Revolución Neolítica</a:t>
            </a:r>
            <a:r>
              <a:rPr lang="es-MX" sz="2400" b="0" i="0" u="none" strike="noStrike" baseline="0" noProof="0" dirty="0"/>
              <a:t>: el ser humano deja de seguir a los animales y comienza a domesticar el tiempo mismo. Siembra, espera, cosecha. Y con esta transformación aparece algo revolucionario: el </a:t>
            </a:r>
            <a:r>
              <a:rPr lang="es-MX" sz="2400" b="1" i="0" u="none" strike="noStrike" baseline="0" noProof="0" dirty="0"/>
              <a:t>excedente</a:t>
            </a:r>
            <a:r>
              <a:rPr lang="es-MX" sz="2400" b="0" i="0" u="none" strike="noStrike" baseline="0" noProof="0" dirty="0"/>
              <a:t>.</a:t>
            </a:r>
          </a:p>
        </p:txBody>
      </p:sp>
    </p:spTree>
    <p:extLst>
      <p:ext uri="{BB962C8B-B14F-4D97-AF65-F5344CB8AC3E}">
        <p14:creationId xmlns:p14="http://schemas.microsoft.com/office/powerpoint/2010/main" val="1606563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9504240F-84CB-5623-BBFC-E7EBE9B9A812}"/>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b="0" i="0" u="none" strike="noStrike" kern="1200" baseline="0" noProof="0" dirty="0">
                <a:solidFill>
                  <a:schemeClr val="tx1"/>
                </a:solidFill>
                <a:latin typeface="+mj-lt"/>
                <a:ea typeface="+mj-ea"/>
                <a:cs typeface="+mj-cs"/>
              </a:rPr>
              <a:t>II. El Neolítico: Cuando la Tierra se Vuelve Destino (cont.)</a:t>
            </a:r>
          </a:p>
        </p:txBody>
      </p:sp>
      <p:sp>
        <p:nvSpPr>
          <p:cNvPr id="3" name="Marcador de texto 2">
            <a:extLst>
              <a:ext uri="{FF2B5EF4-FFF2-40B4-BE49-F238E27FC236}">
                <a16:creationId xmlns:a16="http://schemas.microsoft.com/office/drawing/2014/main" id="{BDC99F9F-A1B2-DF26-4A9E-AB1595CCBC92}"/>
              </a:ext>
            </a:extLst>
          </p:cNvPr>
          <p:cNvSpPr>
            <a:spLocks noGrp="1"/>
          </p:cNvSpPr>
          <p:nvPr>
            <p:ph type="body" idx="1"/>
          </p:nvPr>
        </p:nvSpPr>
        <p:spPr>
          <a:xfrm>
            <a:off x="535670" y="2516744"/>
            <a:ext cx="11011896" cy="3824875"/>
          </a:xfrm>
        </p:spPr>
        <p:txBody>
          <a:bodyPr vert="horz" lIns="91440" tIns="45720" rIns="91440" bIns="45720" rtlCol="0" anchor="ctr">
            <a:normAutofit/>
          </a:bodyPr>
          <a:lstStyle/>
          <a:p>
            <a:pPr marL="0" marR="0" lvl="0" indent="0" algn="just">
              <a:lnSpc>
                <a:spcPct val="150000"/>
              </a:lnSpc>
              <a:buNone/>
            </a:pPr>
            <a:r>
              <a:rPr lang="es-MX" sz="2400" b="0" i="0" u="none" strike="noStrike" baseline="0" noProof="0" dirty="0"/>
              <a:t>El excedente no es solo comida guardada; es el origen de la desigualdad, de la propiedad, de la herencia, de la deuda. Como señaló Karl Polanyi en </a:t>
            </a:r>
            <a:r>
              <a:rPr lang="es-MX" sz="2400" b="0" i="1" u="none" strike="noStrike" baseline="0" noProof="0" dirty="0"/>
              <a:t>La gran transformación</a:t>
            </a:r>
            <a:r>
              <a:rPr lang="es-MX" sz="2400" b="0" i="0" u="none" strike="noStrike" baseline="0" noProof="0" dirty="0"/>
              <a:t>, el surgimiento de la economía agrícola altera radicalmente las relaciones sociales. La aldea crece, se convierte en ciudad, y la costumbre oral ya no basta para regular la complejidad creciente.</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475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6B4054AC-C0CE-FC9B-22FE-4BE942D5693B}"/>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b="0" i="0" u="none" strike="noStrike" kern="1200" baseline="0" noProof="0" dirty="0">
                <a:solidFill>
                  <a:schemeClr val="tx1"/>
                </a:solidFill>
                <a:latin typeface="+mj-lt"/>
                <a:ea typeface="+mj-ea"/>
                <a:cs typeface="+mj-cs"/>
              </a:rPr>
              <a:t>II. El Neolítico: Cuando la Tierra se Vuelve Destino (cont.)</a:t>
            </a:r>
          </a:p>
        </p:txBody>
      </p:sp>
      <p:sp>
        <p:nvSpPr>
          <p:cNvPr id="3" name="Marcador de texto 2">
            <a:extLst>
              <a:ext uri="{FF2B5EF4-FFF2-40B4-BE49-F238E27FC236}">
                <a16:creationId xmlns:a16="http://schemas.microsoft.com/office/drawing/2014/main" id="{B5CE19D8-2DA2-5426-17D8-9B07B6290FB2}"/>
              </a:ext>
            </a:extLst>
          </p:cNvPr>
          <p:cNvSpPr>
            <a:spLocks noGrp="1"/>
          </p:cNvSpPr>
          <p:nvPr>
            <p:ph type="body" idx="1"/>
          </p:nvPr>
        </p:nvSpPr>
        <p:spPr>
          <a:xfrm>
            <a:off x="365764" y="2731578"/>
            <a:ext cx="11263040" cy="3530227"/>
          </a:xfrm>
        </p:spPr>
        <p:txBody>
          <a:bodyPr vert="horz" lIns="91440" tIns="45720" rIns="91440" bIns="45720" rtlCol="0" anchor="ctr">
            <a:normAutofit fontScale="92500"/>
          </a:bodyPr>
          <a:lstStyle/>
          <a:p>
            <a:pPr marL="0" marR="0" lvl="0" indent="0" algn="just">
              <a:lnSpc>
                <a:spcPct val="200000"/>
              </a:lnSpc>
              <a:buNone/>
            </a:pPr>
            <a:r>
              <a:rPr lang="es-MX" sz="2400" b="0" i="0" u="none" strike="noStrike" baseline="0" noProof="0" dirty="0"/>
              <a:t>Aparecen entonces las primeras jerarquías estables: jefaturas, consejos de ancianos, sacerdotes que median entre lo humano y lo divino. La norma comienza a separarse tímidamente de la vida cotidiana, a convertirse en algo que requiere </a:t>
            </a:r>
            <a:r>
              <a:rPr lang="es-MX" sz="2400" b="0" i="1" u="none" strike="noStrike" baseline="0" noProof="0" dirty="0"/>
              <a:t>especialistas</a:t>
            </a:r>
            <a:r>
              <a:rPr lang="es-MX" sz="2400" b="0" i="0" u="none" strike="noStrike" baseline="0" noProof="0" dirty="0"/>
              <a:t>. Y surge una necesidad apremiante: </a:t>
            </a:r>
            <a:r>
              <a:rPr lang="es-MX" sz="2400" b="1" i="0" u="none" strike="noStrike" baseline="0" noProof="0" dirty="0"/>
              <a:t>una idea de justicia que no sea simplemente la ley del más fuerte</a:t>
            </a:r>
            <a:r>
              <a:rPr lang="es-MX" sz="2400" b="0" i="0" u="none" strike="noStrike" baseline="0" noProof="0" dirty="0"/>
              <a:t>.</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611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E3074E22-0EDD-C5FF-0B7A-BF12A8A9DDEB}"/>
              </a:ext>
            </a:extLst>
          </p:cNvPr>
          <p:cNvSpPr>
            <a:spLocks noGrp="1"/>
          </p:cNvSpPr>
          <p:nvPr>
            <p:ph type="title"/>
          </p:nvPr>
        </p:nvSpPr>
        <p:spPr>
          <a:xfrm>
            <a:off x="1136397" y="502021"/>
            <a:ext cx="9688296" cy="1642969"/>
          </a:xfrm>
        </p:spPr>
        <p:txBody>
          <a:bodyPr vert="horz" lIns="91440" tIns="45720" rIns="91440" bIns="45720" rtlCol="0" anchor="b">
            <a:normAutofit/>
          </a:bodyPr>
          <a:lstStyle/>
          <a:p>
            <a:pPr marR="0"/>
            <a:r>
              <a:rPr lang="es-MX" sz="4000" b="0" i="0" u="none" strike="noStrike" kern="1200" baseline="0" noProof="0" dirty="0">
                <a:solidFill>
                  <a:schemeClr val="tx1"/>
                </a:solidFill>
                <a:latin typeface="+mj-lt"/>
                <a:ea typeface="+mj-ea"/>
                <a:cs typeface="+mj-cs"/>
              </a:rPr>
              <a:t>III. Oriente: Dos Caminos para Pensar el Orden</a:t>
            </a:r>
          </a:p>
        </p:txBody>
      </p:sp>
      <p:sp>
        <p:nvSpPr>
          <p:cNvPr id="3" name="Marcador de texto 2">
            <a:extLst>
              <a:ext uri="{FF2B5EF4-FFF2-40B4-BE49-F238E27FC236}">
                <a16:creationId xmlns:a16="http://schemas.microsoft.com/office/drawing/2014/main" id="{54A16D65-EA38-FC04-9CE1-B9EF86C0953E}"/>
              </a:ext>
            </a:extLst>
          </p:cNvPr>
          <p:cNvSpPr>
            <a:spLocks noGrp="1"/>
          </p:cNvSpPr>
          <p:nvPr>
            <p:ph type="body" idx="1"/>
          </p:nvPr>
        </p:nvSpPr>
        <p:spPr>
          <a:xfrm>
            <a:off x="587756" y="2390976"/>
            <a:ext cx="11125708" cy="3826944"/>
          </a:xfrm>
        </p:spPr>
        <p:txBody>
          <a:bodyPr vert="horz" lIns="91440" tIns="45720" rIns="91440" bIns="45720" rtlCol="0" anchor="t">
            <a:normAutofit fontScale="92500"/>
          </a:bodyPr>
          <a:lstStyle/>
          <a:p>
            <a:pPr marL="0" marR="0" lvl="0" indent="0" algn="ctr">
              <a:lnSpc>
                <a:spcPct val="200000"/>
              </a:lnSpc>
              <a:buNone/>
            </a:pPr>
            <a:r>
              <a:rPr lang="es-MX" sz="2000" b="1" i="0" u="none" strike="noStrike" baseline="0" noProof="0" dirty="0">
                <a:solidFill>
                  <a:srgbClr val="0070C0"/>
                </a:solidFill>
              </a:rPr>
              <a:t>China: El Poder como Educación Moral</a:t>
            </a:r>
          </a:p>
          <a:p>
            <a:pPr marL="0" marR="0" lvl="0" indent="0" algn="just">
              <a:lnSpc>
                <a:spcPct val="200000"/>
              </a:lnSpc>
              <a:buNone/>
            </a:pPr>
            <a:r>
              <a:rPr lang="es-MX" sz="2200" b="0" i="0" u="none" strike="noStrike" baseline="0" noProof="0" dirty="0"/>
              <a:t>En China, el pensamiento normativo se desarrolla menos como sistema punitivo y más como </a:t>
            </a:r>
            <a:r>
              <a:rPr lang="es-MX" sz="2200" b="1" i="0" u="none" strike="noStrike" baseline="0" noProof="0" dirty="0"/>
              <a:t>arquitectura de la conducta</a:t>
            </a:r>
            <a:r>
              <a:rPr lang="es-MX" sz="2200" b="0" i="0" u="none" strike="noStrike" baseline="0" noProof="0" dirty="0"/>
              <a:t>. Confucio (551-479 a.C.) no ve el gobierno como mera administración, sino como un arte de cultivo moral. Si el gobernante carece de virtud (</a:t>
            </a:r>
            <a:r>
              <a:rPr lang="es-MX" sz="2200" b="0" i="1" u="none" strike="noStrike" baseline="0" noProof="0" dirty="0"/>
              <a:t>de</a:t>
            </a:r>
            <a:r>
              <a:rPr lang="es-MX" sz="2200" b="0" i="0" u="none" strike="noStrike" baseline="0" noProof="0" dirty="0"/>
              <a:t>), si no practica los ritos (</a:t>
            </a:r>
            <a:r>
              <a:rPr lang="es-MX" sz="2200" b="0" i="1" u="none" strike="noStrike" baseline="0" noProof="0" dirty="0" err="1"/>
              <a:t>li</a:t>
            </a:r>
            <a:r>
              <a:rPr lang="es-MX" sz="2200" b="0" i="0" u="none" strike="noStrike" baseline="0" noProof="0" dirty="0"/>
              <a:t>), la sociedad entera se desorienta como un barco sin timón.</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4084153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2" name="Título 1">
            <a:extLst>
              <a:ext uri="{FF2B5EF4-FFF2-40B4-BE49-F238E27FC236}">
                <a16:creationId xmlns:a16="http://schemas.microsoft.com/office/drawing/2014/main" id="{79425269-DE02-C100-837F-AE15CBCE5E66}"/>
              </a:ext>
            </a:extLst>
          </p:cNvPr>
          <p:cNvSpPr>
            <a:spLocks noGrp="1"/>
          </p:cNvSpPr>
          <p:nvPr>
            <p:ph type="title"/>
          </p:nvPr>
        </p:nvSpPr>
        <p:spPr>
          <a:xfrm>
            <a:off x="1043631" y="809898"/>
            <a:ext cx="9942716" cy="1554480"/>
          </a:xfrm>
        </p:spPr>
        <p:txBody>
          <a:bodyPr vert="horz" lIns="91440" tIns="45720" rIns="91440" bIns="45720" rtlCol="0" anchor="ctr">
            <a:normAutofit/>
          </a:bodyPr>
          <a:lstStyle/>
          <a:p>
            <a:pPr marR="0"/>
            <a:r>
              <a:rPr lang="es-MX" sz="4800" b="0" i="0" u="none" strike="noStrike" kern="1200" baseline="0" noProof="0" dirty="0">
                <a:solidFill>
                  <a:schemeClr val="tx1"/>
                </a:solidFill>
                <a:latin typeface="+mj-lt"/>
                <a:ea typeface="+mj-ea"/>
                <a:cs typeface="+mj-cs"/>
              </a:rPr>
              <a:t>China: El Poder como Educación Moral (cont.)</a:t>
            </a:r>
          </a:p>
        </p:txBody>
      </p:sp>
      <p:sp>
        <p:nvSpPr>
          <p:cNvPr id="3" name="Marcador de texto 2">
            <a:extLst>
              <a:ext uri="{FF2B5EF4-FFF2-40B4-BE49-F238E27FC236}">
                <a16:creationId xmlns:a16="http://schemas.microsoft.com/office/drawing/2014/main" id="{04FB8F9E-792F-2771-44AF-62CC7049F8B6}"/>
              </a:ext>
            </a:extLst>
          </p:cNvPr>
          <p:cNvSpPr>
            <a:spLocks noGrp="1"/>
          </p:cNvSpPr>
          <p:nvPr>
            <p:ph type="body" idx="1"/>
          </p:nvPr>
        </p:nvSpPr>
        <p:spPr>
          <a:xfrm>
            <a:off x="365764" y="2742641"/>
            <a:ext cx="10988036" cy="3667989"/>
          </a:xfrm>
        </p:spPr>
        <p:txBody>
          <a:bodyPr vert="horz" lIns="91440" tIns="45720" rIns="91440" bIns="45720" rtlCol="0" anchor="ctr">
            <a:normAutofit/>
          </a:bodyPr>
          <a:lstStyle/>
          <a:p>
            <a:pPr marL="0" marR="0" lvl="0" indent="0" algn="just">
              <a:lnSpc>
                <a:spcPct val="150000"/>
              </a:lnSpc>
              <a:buNone/>
            </a:pPr>
            <a:r>
              <a:rPr lang="es-MX" sz="2400" b="0" i="0" u="none" strike="noStrike" baseline="0" noProof="0" dirty="0"/>
              <a:t>El </a:t>
            </a:r>
            <a:r>
              <a:rPr lang="es-MX" sz="2400" b="0" i="1" u="none" strike="noStrike" baseline="0" noProof="0" dirty="0" err="1"/>
              <a:t>li</a:t>
            </a:r>
            <a:r>
              <a:rPr lang="es-MX" sz="2400" b="0" i="0" u="none" strike="noStrike" baseline="0" noProof="0" dirty="0"/>
              <a:t> —traducido a veces como "rito" o "propiedad"— no es ornamento superfluo: es el mecanismo silencioso que ordena el alma social. Antes que constituciones escritas, Confucio propone </a:t>
            </a:r>
            <a:r>
              <a:rPr lang="es-MX" sz="2400" b="1" i="0" u="none" strike="noStrike" baseline="0" noProof="0" dirty="0"/>
              <a:t>constituciones éticas</a:t>
            </a:r>
            <a:r>
              <a:rPr lang="es-MX" sz="2400" b="0" i="0" u="none" strike="noStrike" baseline="0" noProof="0" dirty="0"/>
              <a:t>: el poder se limita no por artículos jurídicos, sino por vergüenza, decoro y el cultivo interior del gobernante.</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94092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ersonalizado 1">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ersonalizado 2">
      <a:majorFont>
        <a:latin typeface="Montserrat Black"/>
        <a:ea typeface=""/>
        <a:cs typeface=""/>
      </a:majorFont>
      <a:minorFont>
        <a:latin typeface="Montserrat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841</TotalTime>
  <Words>2821</Words>
  <Application>Microsoft Office PowerPoint</Application>
  <PresentationFormat>Panorámica</PresentationFormat>
  <Paragraphs>81</Paragraphs>
  <Slides>35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35</vt:i4>
      </vt:variant>
    </vt:vector>
  </HeadingPairs>
  <TitlesOfParts>
    <vt:vector size="41" baseType="lpstr">
      <vt:lpstr>Arial</vt:lpstr>
      <vt:lpstr>Calibri</vt:lpstr>
      <vt:lpstr>Montserrat</vt:lpstr>
      <vt:lpstr>Montserrat Black</vt:lpstr>
      <vt:lpstr>Montserrat Medium</vt:lpstr>
      <vt:lpstr>Tema de Office</vt:lpstr>
      <vt:lpstr>1° Diplomado en Constitucionalismo Historia y Teorías</vt:lpstr>
      <vt:lpstr>I. El Paleolítico: La Costumbre como Primera Ley</vt:lpstr>
      <vt:lpstr>I. El Paleolítico: La Costumbre como Primera Ley (cont.)</vt:lpstr>
      <vt:lpstr>I. El Paleolítico: La Costumbre como Primera Ley (cont.)</vt:lpstr>
      <vt:lpstr>II. El Neolítico: Cuando la Tierra se Vuelve Destino</vt:lpstr>
      <vt:lpstr>II. El Neolítico: Cuando la Tierra se Vuelve Destino (cont.)</vt:lpstr>
      <vt:lpstr>II. El Neolítico: Cuando la Tierra se Vuelve Destino (cont.)</vt:lpstr>
      <vt:lpstr>III. Oriente: Dos Caminos para Pensar el Orden</vt:lpstr>
      <vt:lpstr>China: El Poder como Educación Moral (cont.)</vt:lpstr>
      <vt:lpstr>China: El Poder como Educación Moral (cont.)</vt:lpstr>
      <vt:lpstr>India: El Dharma como Orden Cósmico</vt:lpstr>
      <vt:lpstr>India: El Dharma como Orden Cósmico (cont.)</vt:lpstr>
      <vt:lpstr>India: El Dharma como Orden Cósmico (cont.)</vt:lpstr>
      <vt:lpstr>IV. Mesopotamia y Egipto: La Palabra que se Graba en Piedra</vt:lpstr>
      <vt:lpstr>El Código de Hammurabi: Publicidad de la Justicia (cont.)</vt:lpstr>
      <vt:lpstr>Egipto: El Faraón como Garante de Ma'at</vt:lpstr>
      <vt:lpstr>V. Grecia: El Poder se Vuelve Pregunta</vt:lpstr>
      <vt:lpstr>Atenas: La Democracia como Experimento</vt:lpstr>
      <vt:lpstr>Atenas: La Democracia como Experimento (cont.)</vt:lpstr>
      <vt:lpstr>VI. Roma: La Ingeniería de la Continuidad</vt:lpstr>
      <vt:lpstr>La República: Equilibrio e Instituciones (cont.)</vt:lpstr>
      <vt:lpstr>Del Principado al Imperio: El Derecho como Máquina Universal</vt:lpstr>
      <vt:lpstr>Del Principado al Imperio: El Derecho como Máquina Universal (cont.)</vt:lpstr>
      <vt:lpstr>Presentación de PowerPoint</vt:lpstr>
      <vt:lpstr>Del Principado al Imperio: El Derecho como Máquina Universal (cont.)</vt:lpstr>
      <vt:lpstr>VII. El Medioevo:  El Poder Fragmentado</vt:lpstr>
      <vt:lpstr>VII. El Medioevo:  El Poder Fragmentado (cont.)</vt:lpstr>
      <vt:lpstr>VII. El Medioevo: El Poder Fragmentado (cont.)</vt:lpstr>
      <vt:lpstr>VIII. El Renacimiento: Recuperación y Transformación</vt:lpstr>
      <vt:lpstr>VIII. El Renacimiento: Recuperación y Transformación (cont.)</vt:lpstr>
      <vt:lpstr>VIII. El Renacimiento: Recuperación y Transformación (cont.)</vt:lpstr>
      <vt:lpstr>VIII. El Renacimiento: Recuperación y Transformación (cont.)</vt:lpstr>
      <vt:lpstr>Reflexión Final: El Largo Aprendizaje del Límite</vt:lpstr>
      <vt:lpstr>Reflexión Final: El Largo Aprendizaje del Límite (cont.)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Alejandro Lozano Díez</dc:creator>
  <cp:lastModifiedBy>Alejandro Lozano Díez</cp:lastModifiedBy>
  <cp:revision>1</cp:revision>
  <dcterms:created xsi:type="dcterms:W3CDTF">2026-01-20T05:47:56Z</dcterms:created>
  <dcterms:modified xsi:type="dcterms:W3CDTF">2026-01-20T19:49:00Z</dcterms:modified>
</cp:coreProperties>
</file>