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424" r:id="rId3"/>
    <p:sldId id="447" r:id="rId4"/>
    <p:sldId id="448" r:id="rId5"/>
    <p:sldId id="449" r:id="rId6"/>
    <p:sldId id="446" r:id="rId7"/>
    <p:sldId id="445" r:id="rId8"/>
    <p:sldId id="404" r:id="rId9"/>
    <p:sldId id="417" r:id="rId10"/>
    <p:sldId id="420" r:id="rId11"/>
    <p:sldId id="419" r:id="rId12"/>
    <p:sldId id="437" r:id="rId13"/>
    <p:sldId id="440" r:id="rId14"/>
    <p:sldId id="438" r:id="rId15"/>
    <p:sldId id="439" r:id="rId16"/>
    <p:sldId id="436" r:id="rId17"/>
    <p:sldId id="441" r:id="rId18"/>
    <p:sldId id="442" r:id="rId19"/>
    <p:sldId id="421" r:id="rId20"/>
    <p:sldId id="444" r:id="rId21"/>
    <p:sldId id="452" r:id="rId22"/>
    <p:sldId id="453" r:id="rId23"/>
    <p:sldId id="427" r:id="rId24"/>
    <p:sldId id="434" r:id="rId25"/>
    <p:sldId id="450" r:id="rId26"/>
    <p:sldId id="451" r:id="rId27"/>
    <p:sldId id="288" r:id="rId28"/>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0000"/>
    <a:srgbClr val="FEC4FC"/>
    <a:srgbClr val="B2FCDF"/>
    <a:srgbClr val="B4F1FC"/>
    <a:srgbClr val="B0D2FE"/>
    <a:srgbClr val="C7FBB1"/>
    <a:srgbClr val="F1F9E3"/>
    <a:srgbClr val="FF9300"/>
    <a:srgbClr val="DBDCF5"/>
    <a:srgbClr val="B3B8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0E5F5A-E6DD-B04E-83C0-FF1F0C4FE893}" v="36" dt="2026-05-21T15:58:28.714"/>
    <p1510:client id="{F548A22F-7E3F-4AB9-8298-B8A93C97FEF9}" v="11" dt="2026-05-21T17:06:06.364"/>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Correa Alfaro" userId="ca3930cffbd4951a" providerId="LiveId" clId="{5C686D54-9F4B-5C20-A186-4A1EDBA960F8}"/>
    <pc:docChg chg="undo redo custSel addSld delSld modSld sldOrd">
      <pc:chgData name="Roberto Correa Alfaro" userId="ca3930cffbd4951a" providerId="LiveId" clId="{5C686D54-9F4B-5C20-A186-4A1EDBA960F8}" dt="2026-05-21T16:58:53.902" v="2135" actId="20577"/>
      <pc:docMkLst>
        <pc:docMk/>
      </pc:docMkLst>
      <pc:sldChg chg="modSp mod">
        <pc:chgData name="Roberto Correa Alfaro" userId="ca3930cffbd4951a" providerId="LiveId" clId="{5C686D54-9F4B-5C20-A186-4A1EDBA960F8}" dt="2026-05-21T10:31:01.302" v="116" actId="20577"/>
        <pc:sldMkLst>
          <pc:docMk/>
          <pc:sldMk cId="1514582160" sldId="256"/>
        </pc:sldMkLst>
        <pc:spChg chg="mod">
          <ac:chgData name="Roberto Correa Alfaro" userId="ca3930cffbd4951a" providerId="LiveId" clId="{5C686D54-9F4B-5C20-A186-4A1EDBA960F8}" dt="2026-05-21T10:31:01.302" v="116" actId="20577"/>
          <ac:spMkLst>
            <pc:docMk/>
            <pc:sldMk cId="1514582160" sldId="256"/>
            <ac:spMk id="9" creationId="{A3079274-AF7F-C515-1B19-D05D9EE88C94}"/>
          </ac:spMkLst>
        </pc:spChg>
        <pc:spChg chg="mod">
          <ac:chgData name="Roberto Correa Alfaro" userId="ca3930cffbd4951a" providerId="LiveId" clId="{5C686D54-9F4B-5C20-A186-4A1EDBA960F8}" dt="2026-05-21T10:30:20.235" v="6" actId="207"/>
          <ac:spMkLst>
            <pc:docMk/>
            <pc:sldMk cId="1514582160" sldId="256"/>
            <ac:spMk id="10" creationId="{3022441A-39B8-E7F3-ED77-D79BB39F02B8}"/>
          </ac:spMkLst>
        </pc:spChg>
      </pc:sldChg>
      <pc:sldChg chg="del">
        <pc:chgData name="Roberto Correa Alfaro" userId="ca3930cffbd4951a" providerId="LiveId" clId="{5C686D54-9F4B-5C20-A186-4A1EDBA960F8}" dt="2026-05-21T16:05:15.148" v="1388" actId="2696"/>
        <pc:sldMkLst>
          <pc:docMk/>
          <pc:sldMk cId="3657703799" sldId="375"/>
        </pc:sldMkLst>
      </pc:sldChg>
      <pc:sldChg chg="del">
        <pc:chgData name="Roberto Correa Alfaro" userId="ca3930cffbd4951a" providerId="LiveId" clId="{5C686D54-9F4B-5C20-A186-4A1EDBA960F8}" dt="2026-05-21T15:58:07.457" v="1219" actId="2696"/>
        <pc:sldMkLst>
          <pc:docMk/>
          <pc:sldMk cId="4047346480" sldId="396"/>
        </pc:sldMkLst>
      </pc:sldChg>
      <pc:sldChg chg="modSp del mod">
        <pc:chgData name="Roberto Correa Alfaro" userId="ca3930cffbd4951a" providerId="LiveId" clId="{5C686D54-9F4B-5C20-A186-4A1EDBA960F8}" dt="2026-05-21T16:07:50.419" v="1459" actId="2696"/>
        <pc:sldMkLst>
          <pc:docMk/>
          <pc:sldMk cId="1040052067" sldId="398"/>
        </pc:sldMkLst>
        <pc:spChg chg="mod">
          <ac:chgData name="Roberto Correa Alfaro" userId="ca3930cffbd4951a" providerId="LiveId" clId="{5C686D54-9F4B-5C20-A186-4A1EDBA960F8}" dt="2026-05-21T14:00:08.698" v="561" actId="20577"/>
          <ac:spMkLst>
            <pc:docMk/>
            <pc:sldMk cId="1040052067" sldId="398"/>
            <ac:spMk id="7" creationId="{AAA4040E-1DD4-B07D-EF52-54403FB564F2}"/>
          </ac:spMkLst>
        </pc:spChg>
        <pc:spChg chg="mod">
          <ac:chgData name="Roberto Correa Alfaro" userId="ca3930cffbd4951a" providerId="LiveId" clId="{5C686D54-9F4B-5C20-A186-4A1EDBA960F8}" dt="2026-05-21T14:03:21.731" v="612"/>
          <ac:spMkLst>
            <pc:docMk/>
            <pc:sldMk cId="1040052067" sldId="398"/>
            <ac:spMk id="11" creationId="{F17D8276-E58B-5408-812F-3B4A8FBD882E}"/>
          </ac:spMkLst>
        </pc:spChg>
      </pc:sldChg>
      <pc:sldChg chg="modSp mod">
        <pc:chgData name="Roberto Correa Alfaro" userId="ca3930cffbd4951a" providerId="LiveId" clId="{5C686D54-9F4B-5C20-A186-4A1EDBA960F8}" dt="2026-05-21T16:05:46.292" v="1394" actId="20577"/>
        <pc:sldMkLst>
          <pc:docMk/>
          <pc:sldMk cId="759531893" sldId="404"/>
        </pc:sldMkLst>
        <pc:spChg chg="mod">
          <ac:chgData name="Roberto Correa Alfaro" userId="ca3930cffbd4951a" providerId="LiveId" clId="{5C686D54-9F4B-5C20-A186-4A1EDBA960F8}" dt="2026-05-21T16:05:46.292" v="1394" actId="20577"/>
          <ac:spMkLst>
            <pc:docMk/>
            <pc:sldMk cId="759531893" sldId="404"/>
            <ac:spMk id="7" creationId="{FF0D7BA9-8D22-0E4E-B8C4-D81D05146F63}"/>
          </ac:spMkLst>
        </pc:spChg>
        <pc:spChg chg="mod">
          <ac:chgData name="Roberto Correa Alfaro" userId="ca3930cffbd4951a" providerId="LiveId" clId="{5C686D54-9F4B-5C20-A186-4A1EDBA960F8}" dt="2026-05-21T14:07:57.353" v="700" actId="20577"/>
          <ac:spMkLst>
            <pc:docMk/>
            <pc:sldMk cId="759531893" sldId="404"/>
            <ac:spMk id="11" creationId="{F4A89FF2-4AF8-F472-1F75-121C76EAC16B}"/>
          </ac:spMkLst>
        </pc:spChg>
      </pc:sldChg>
      <pc:sldChg chg="modSp mod">
        <pc:chgData name="Roberto Correa Alfaro" userId="ca3930cffbd4951a" providerId="LiveId" clId="{5C686D54-9F4B-5C20-A186-4A1EDBA960F8}" dt="2026-05-21T14:15:30.556" v="830" actId="20577"/>
        <pc:sldMkLst>
          <pc:docMk/>
          <pc:sldMk cId="4057191121" sldId="405"/>
        </pc:sldMkLst>
        <pc:spChg chg="mod">
          <ac:chgData name="Roberto Correa Alfaro" userId="ca3930cffbd4951a" providerId="LiveId" clId="{5C686D54-9F4B-5C20-A186-4A1EDBA960F8}" dt="2026-05-21T14:13:35.985" v="790" actId="14100"/>
          <ac:spMkLst>
            <pc:docMk/>
            <pc:sldMk cId="4057191121" sldId="405"/>
            <ac:spMk id="7" creationId="{32D85F3F-27E9-4CD6-70BE-934A5BCA8595}"/>
          </ac:spMkLst>
        </pc:spChg>
        <pc:spChg chg="mod">
          <ac:chgData name="Roberto Correa Alfaro" userId="ca3930cffbd4951a" providerId="LiveId" clId="{5C686D54-9F4B-5C20-A186-4A1EDBA960F8}" dt="2026-05-21T14:15:30.556" v="830" actId="20577"/>
          <ac:spMkLst>
            <pc:docMk/>
            <pc:sldMk cId="4057191121" sldId="405"/>
            <ac:spMk id="11" creationId="{4E39758B-4D29-FD26-E99B-F4BCFF081F79}"/>
          </ac:spMkLst>
        </pc:spChg>
      </pc:sldChg>
      <pc:sldChg chg="del">
        <pc:chgData name="Roberto Correa Alfaro" userId="ca3930cffbd4951a" providerId="LiveId" clId="{5C686D54-9F4B-5C20-A186-4A1EDBA960F8}" dt="2026-05-21T16:05:01.368" v="1382" actId="2696"/>
        <pc:sldMkLst>
          <pc:docMk/>
          <pc:sldMk cId="2934340415" sldId="408"/>
        </pc:sldMkLst>
      </pc:sldChg>
      <pc:sldChg chg="addSp delSp modSp mod ord">
        <pc:chgData name="Roberto Correa Alfaro" userId="ca3930cffbd4951a" providerId="LiveId" clId="{5C686D54-9F4B-5C20-A186-4A1EDBA960F8}" dt="2026-05-21T16:08:38.457" v="1473" actId="14100"/>
        <pc:sldMkLst>
          <pc:docMk/>
          <pc:sldMk cId="3456077155" sldId="417"/>
        </pc:sldMkLst>
        <pc:spChg chg="mod">
          <ac:chgData name="Roberto Correa Alfaro" userId="ca3930cffbd4951a" providerId="LiveId" clId="{5C686D54-9F4B-5C20-A186-4A1EDBA960F8}" dt="2026-05-21T16:08:38.457" v="1473" actId="14100"/>
          <ac:spMkLst>
            <pc:docMk/>
            <pc:sldMk cId="3456077155" sldId="417"/>
            <ac:spMk id="104" creationId="{00000000-0000-0000-0000-000000000000}"/>
          </ac:spMkLst>
        </pc:spChg>
        <pc:picChg chg="add mod">
          <ac:chgData name="Roberto Correa Alfaro" userId="ca3930cffbd4951a" providerId="LiveId" clId="{5C686D54-9F4B-5C20-A186-4A1EDBA960F8}" dt="2026-05-21T14:22:54.813" v="859" actId="1076"/>
          <ac:picMkLst>
            <pc:docMk/>
            <pc:sldMk cId="3456077155" sldId="417"/>
            <ac:picMk id="2" creationId="{6B4B089E-109B-6D96-CDE8-D95140BD4D8D}"/>
          </ac:picMkLst>
        </pc:picChg>
        <pc:picChg chg="del">
          <ac:chgData name="Roberto Correa Alfaro" userId="ca3930cffbd4951a" providerId="LiveId" clId="{5C686D54-9F4B-5C20-A186-4A1EDBA960F8}" dt="2026-05-21T10:32:38.699" v="141" actId="478"/>
          <ac:picMkLst>
            <pc:docMk/>
            <pc:sldMk cId="3456077155" sldId="417"/>
            <ac:picMk id="2050" creationId="{00000000-0000-0000-0000-000000000000}"/>
          </ac:picMkLst>
        </pc:picChg>
      </pc:sldChg>
      <pc:sldChg chg="addSp delSp modSp mod ord">
        <pc:chgData name="Roberto Correa Alfaro" userId="ca3930cffbd4951a" providerId="LiveId" clId="{5C686D54-9F4B-5C20-A186-4A1EDBA960F8}" dt="2026-05-21T16:08:30.553" v="1470" actId="403"/>
        <pc:sldMkLst>
          <pc:docMk/>
          <pc:sldMk cId="4122670731" sldId="419"/>
        </pc:sldMkLst>
        <pc:spChg chg="mod">
          <ac:chgData name="Roberto Correa Alfaro" userId="ca3930cffbd4951a" providerId="LiveId" clId="{5C686D54-9F4B-5C20-A186-4A1EDBA960F8}" dt="2026-05-21T16:08:30.553" v="1470" actId="403"/>
          <ac:spMkLst>
            <pc:docMk/>
            <pc:sldMk cId="4122670731" sldId="419"/>
            <ac:spMk id="104" creationId="{00000000-0000-0000-0000-000000000000}"/>
          </ac:spMkLst>
        </pc:spChg>
        <pc:picChg chg="add mod">
          <ac:chgData name="Roberto Correa Alfaro" userId="ca3930cffbd4951a" providerId="LiveId" clId="{5C686D54-9F4B-5C20-A186-4A1EDBA960F8}" dt="2026-05-21T14:23:09.472" v="863" actId="1076"/>
          <ac:picMkLst>
            <pc:docMk/>
            <pc:sldMk cId="4122670731" sldId="419"/>
            <ac:picMk id="2" creationId="{4775E254-8EDD-5AD6-BA54-E220CF328624}"/>
          </ac:picMkLst>
        </pc:picChg>
        <pc:picChg chg="del">
          <ac:chgData name="Roberto Correa Alfaro" userId="ca3930cffbd4951a" providerId="LiveId" clId="{5C686D54-9F4B-5C20-A186-4A1EDBA960F8}" dt="2026-05-21T14:23:05.719" v="861" actId="478"/>
          <ac:picMkLst>
            <pc:docMk/>
            <pc:sldMk cId="4122670731" sldId="419"/>
            <ac:picMk id="2050" creationId="{00000000-0000-0000-0000-000000000000}"/>
          </ac:picMkLst>
        </pc:picChg>
      </pc:sldChg>
      <pc:sldChg chg="addSp delSp modSp mod ord">
        <pc:chgData name="Roberto Correa Alfaro" userId="ca3930cffbd4951a" providerId="LiveId" clId="{5C686D54-9F4B-5C20-A186-4A1EDBA960F8}" dt="2026-05-21T16:08:25.017" v="1468" actId="403"/>
        <pc:sldMkLst>
          <pc:docMk/>
          <pc:sldMk cId="3345823660" sldId="420"/>
        </pc:sldMkLst>
        <pc:spChg chg="mod">
          <ac:chgData name="Roberto Correa Alfaro" userId="ca3930cffbd4951a" providerId="LiveId" clId="{5C686D54-9F4B-5C20-A186-4A1EDBA960F8}" dt="2026-05-21T16:08:25.017" v="1468" actId="403"/>
          <ac:spMkLst>
            <pc:docMk/>
            <pc:sldMk cId="3345823660" sldId="420"/>
            <ac:spMk id="104" creationId="{00000000-0000-0000-0000-000000000000}"/>
          </ac:spMkLst>
        </pc:spChg>
        <pc:picChg chg="add mod">
          <ac:chgData name="Roberto Correa Alfaro" userId="ca3930cffbd4951a" providerId="LiveId" clId="{5C686D54-9F4B-5C20-A186-4A1EDBA960F8}" dt="2026-05-21T14:23:00.216" v="860"/>
          <ac:picMkLst>
            <pc:docMk/>
            <pc:sldMk cId="3345823660" sldId="420"/>
            <ac:picMk id="2" creationId="{A06817A0-BA3A-B937-BF28-30889BB95A98}"/>
          </ac:picMkLst>
        </pc:picChg>
        <pc:picChg chg="del">
          <ac:chgData name="Roberto Correa Alfaro" userId="ca3930cffbd4951a" providerId="LiveId" clId="{5C686D54-9F4B-5C20-A186-4A1EDBA960F8}" dt="2026-05-21T10:34:21.503" v="157" actId="478"/>
          <ac:picMkLst>
            <pc:docMk/>
            <pc:sldMk cId="3345823660" sldId="420"/>
            <ac:picMk id="2050" creationId="{00000000-0000-0000-0000-000000000000}"/>
          </ac:picMkLst>
        </pc:picChg>
      </pc:sldChg>
      <pc:sldChg chg="modSp mod">
        <pc:chgData name="Roberto Correa Alfaro" userId="ca3930cffbd4951a" providerId="LiveId" clId="{5C686D54-9F4B-5C20-A186-4A1EDBA960F8}" dt="2026-05-21T15:30:27.942" v="1140" actId="20577"/>
        <pc:sldMkLst>
          <pc:docMk/>
          <pc:sldMk cId="1785685740" sldId="421"/>
        </pc:sldMkLst>
        <pc:spChg chg="mod">
          <ac:chgData name="Roberto Correa Alfaro" userId="ca3930cffbd4951a" providerId="LiveId" clId="{5C686D54-9F4B-5C20-A186-4A1EDBA960F8}" dt="2026-05-21T15:30:27.942" v="1140" actId="20577"/>
          <ac:spMkLst>
            <pc:docMk/>
            <pc:sldMk cId="1785685740" sldId="421"/>
            <ac:spMk id="7" creationId="{ED77927E-7831-2FC6-154B-5B2CF9F256DB}"/>
          </ac:spMkLst>
        </pc:spChg>
        <pc:spChg chg="mod">
          <ac:chgData name="Roberto Correa Alfaro" userId="ca3930cffbd4951a" providerId="LiveId" clId="{5C686D54-9F4B-5C20-A186-4A1EDBA960F8}" dt="2026-05-21T15:30:10.968" v="1138" actId="20577"/>
          <ac:spMkLst>
            <pc:docMk/>
            <pc:sldMk cId="1785685740" sldId="421"/>
            <ac:spMk id="11" creationId="{00F9341E-4BFB-CB3D-3C49-5EE19BD2107C}"/>
          </ac:spMkLst>
        </pc:spChg>
      </pc:sldChg>
      <pc:sldChg chg="del">
        <pc:chgData name="Roberto Correa Alfaro" userId="ca3930cffbd4951a" providerId="LiveId" clId="{5C686D54-9F4B-5C20-A186-4A1EDBA960F8}" dt="2026-05-21T16:05:17.444" v="1390" actId="2696"/>
        <pc:sldMkLst>
          <pc:docMk/>
          <pc:sldMk cId="1892969477" sldId="422"/>
        </pc:sldMkLst>
      </pc:sldChg>
      <pc:sldChg chg="del">
        <pc:chgData name="Roberto Correa Alfaro" userId="ca3930cffbd4951a" providerId="LiveId" clId="{5C686D54-9F4B-5C20-A186-4A1EDBA960F8}" dt="2026-05-21T16:05:16.337" v="1389" actId="2696"/>
        <pc:sldMkLst>
          <pc:docMk/>
          <pc:sldMk cId="1379363125" sldId="423"/>
        </pc:sldMkLst>
      </pc:sldChg>
      <pc:sldChg chg="modSp mod">
        <pc:chgData name="Roberto Correa Alfaro" userId="ca3930cffbd4951a" providerId="LiveId" clId="{5C686D54-9F4B-5C20-A186-4A1EDBA960F8}" dt="2026-05-21T16:00:31.217" v="1261" actId="21"/>
        <pc:sldMkLst>
          <pc:docMk/>
          <pc:sldMk cId="2694845582" sldId="424"/>
        </pc:sldMkLst>
        <pc:spChg chg="mod">
          <ac:chgData name="Roberto Correa Alfaro" userId="ca3930cffbd4951a" providerId="LiveId" clId="{5C686D54-9F4B-5C20-A186-4A1EDBA960F8}" dt="2026-05-21T15:59:21.916" v="1249" actId="20577"/>
          <ac:spMkLst>
            <pc:docMk/>
            <pc:sldMk cId="2694845582" sldId="424"/>
            <ac:spMk id="2" creationId="{6E737B21-6A88-AF92-4CC8-3F5E997952F8}"/>
          </ac:spMkLst>
        </pc:spChg>
        <pc:spChg chg="mod">
          <ac:chgData name="Roberto Correa Alfaro" userId="ca3930cffbd4951a" providerId="LiveId" clId="{5C686D54-9F4B-5C20-A186-4A1EDBA960F8}" dt="2026-05-21T16:00:31.217" v="1261" actId="21"/>
          <ac:spMkLst>
            <pc:docMk/>
            <pc:sldMk cId="2694845582" sldId="424"/>
            <ac:spMk id="3" creationId="{006098E1-E3C4-E816-4560-FC5E87469AEE}"/>
          </ac:spMkLst>
        </pc:spChg>
      </pc:sldChg>
      <pc:sldChg chg="del">
        <pc:chgData name="Roberto Correa Alfaro" userId="ca3930cffbd4951a" providerId="LiveId" clId="{5C686D54-9F4B-5C20-A186-4A1EDBA960F8}" dt="2026-05-21T16:08:42.438" v="1474" actId="2696"/>
        <pc:sldMkLst>
          <pc:docMk/>
          <pc:sldMk cId="2694845582" sldId="425"/>
        </pc:sldMkLst>
      </pc:sldChg>
      <pc:sldChg chg="modSp mod ord">
        <pc:chgData name="Roberto Correa Alfaro" userId="ca3930cffbd4951a" providerId="LiveId" clId="{5C686D54-9F4B-5C20-A186-4A1EDBA960F8}" dt="2026-05-21T15:30:35.154" v="1144" actId="14100"/>
        <pc:sldMkLst>
          <pc:docMk/>
          <pc:sldMk cId="444362376" sldId="427"/>
        </pc:sldMkLst>
        <pc:spChg chg="mod">
          <ac:chgData name="Roberto Correa Alfaro" userId="ca3930cffbd4951a" providerId="LiveId" clId="{5C686D54-9F4B-5C20-A186-4A1EDBA960F8}" dt="2026-05-21T15:30:35.154" v="1144" actId="14100"/>
          <ac:spMkLst>
            <pc:docMk/>
            <pc:sldMk cId="444362376" sldId="427"/>
            <ac:spMk id="7" creationId="{67F120B4-6C12-C1AE-D173-13725E0196E1}"/>
          </ac:spMkLst>
        </pc:spChg>
        <pc:spChg chg="mod">
          <ac:chgData name="Roberto Correa Alfaro" userId="ca3930cffbd4951a" providerId="LiveId" clId="{5C686D54-9F4B-5C20-A186-4A1EDBA960F8}" dt="2026-05-21T15:29:31.068" v="1129" actId="403"/>
          <ac:spMkLst>
            <pc:docMk/>
            <pc:sldMk cId="444362376" sldId="427"/>
            <ac:spMk id="11" creationId="{213D3EC0-408C-7D43-D197-900B4923E8AA}"/>
          </ac:spMkLst>
        </pc:spChg>
      </pc:sldChg>
      <pc:sldChg chg="del">
        <pc:chgData name="Roberto Correa Alfaro" userId="ca3930cffbd4951a" providerId="LiveId" clId="{5C686D54-9F4B-5C20-A186-4A1EDBA960F8}" dt="2026-05-21T16:05:13.144" v="1387" actId="2696"/>
        <pc:sldMkLst>
          <pc:docMk/>
          <pc:sldMk cId="3984617962" sldId="429"/>
        </pc:sldMkLst>
      </pc:sldChg>
      <pc:sldChg chg="del">
        <pc:chgData name="Roberto Correa Alfaro" userId="ca3930cffbd4951a" providerId="LiveId" clId="{5C686D54-9F4B-5C20-A186-4A1EDBA960F8}" dt="2026-05-21T16:05:11.154" v="1386" actId="2696"/>
        <pc:sldMkLst>
          <pc:docMk/>
          <pc:sldMk cId="4114493254" sldId="430"/>
        </pc:sldMkLst>
      </pc:sldChg>
      <pc:sldChg chg="del">
        <pc:chgData name="Roberto Correa Alfaro" userId="ca3930cffbd4951a" providerId="LiveId" clId="{5C686D54-9F4B-5C20-A186-4A1EDBA960F8}" dt="2026-05-21T16:05:07.991" v="1385" actId="2696"/>
        <pc:sldMkLst>
          <pc:docMk/>
          <pc:sldMk cId="4289791165" sldId="431"/>
        </pc:sldMkLst>
      </pc:sldChg>
      <pc:sldChg chg="del">
        <pc:chgData name="Roberto Correa Alfaro" userId="ca3930cffbd4951a" providerId="LiveId" clId="{5C686D54-9F4B-5C20-A186-4A1EDBA960F8}" dt="2026-05-21T16:05:06.831" v="1384" actId="2696"/>
        <pc:sldMkLst>
          <pc:docMk/>
          <pc:sldMk cId="1020164769" sldId="432"/>
        </pc:sldMkLst>
      </pc:sldChg>
      <pc:sldChg chg="del">
        <pc:chgData name="Roberto Correa Alfaro" userId="ca3930cffbd4951a" providerId="LiveId" clId="{5C686D54-9F4B-5C20-A186-4A1EDBA960F8}" dt="2026-05-21T16:05:05.001" v="1383" actId="2696"/>
        <pc:sldMkLst>
          <pc:docMk/>
          <pc:sldMk cId="1230941128" sldId="433"/>
        </pc:sldMkLst>
      </pc:sldChg>
      <pc:sldChg chg="modSp mod">
        <pc:chgData name="Roberto Correa Alfaro" userId="ca3930cffbd4951a" providerId="LiveId" clId="{5C686D54-9F4B-5C20-A186-4A1EDBA960F8}" dt="2026-05-21T16:30:31.860" v="1516" actId="403"/>
        <pc:sldMkLst>
          <pc:docMk/>
          <pc:sldMk cId="8258445" sldId="434"/>
        </pc:sldMkLst>
        <pc:spChg chg="mod">
          <ac:chgData name="Roberto Correa Alfaro" userId="ca3930cffbd4951a" providerId="LiveId" clId="{5C686D54-9F4B-5C20-A186-4A1EDBA960F8}" dt="2026-05-21T16:30:31.860" v="1516" actId="403"/>
          <ac:spMkLst>
            <pc:docMk/>
            <pc:sldMk cId="8258445" sldId="434"/>
            <ac:spMk id="7" creationId="{B11FB7E8-7ECD-A7FF-56E9-8781B51E0887}"/>
          </ac:spMkLst>
        </pc:spChg>
        <pc:spChg chg="mod">
          <ac:chgData name="Roberto Correa Alfaro" userId="ca3930cffbd4951a" providerId="LiveId" clId="{5C686D54-9F4B-5C20-A186-4A1EDBA960F8}" dt="2026-05-21T16:30:28.898" v="1515" actId="1076"/>
          <ac:spMkLst>
            <pc:docMk/>
            <pc:sldMk cId="8258445" sldId="434"/>
            <ac:spMk id="11" creationId="{8D8270CA-D998-BD3E-A6C4-7DB94054362A}"/>
          </ac:spMkLst>
        </pc:spChg>
      </pc:sldChg>
      <pc:sldChg chg="del">
        <pc:chgData name="Roberto Correa Alfaro" userId="ca3930cffbd4951a" providerId="LiveId" clId="{5C686D54-9F4B-5C20-A186-4A1EDBA960F8}" dt="2026-05-21T16:04:59.408" v="1381" actId="2696"/>
        <pc:sldMkLst>
          <pc:docMk/>
          <pc:sldMk cId="761398995" sldId="435"/>
        </pc:sldMkLst>
      </pc:sldChg>
      <pc:sldChg chg="addSp delSp modSp new mod setBg">
        <pc:chgData name="Roberto Correa Alfaro" userId="ca3930cffbd4951a" providerId="LiveId" clId="{5C686D54-9F4B-5C20-A186-4A1EDBA960F8}" dt="2026-05-21T16:08:02.848" v="1462" actId="403"/>
        <pc:sldMkLst>
          <pc:docMk/>
          <pc:sldMk cId="2961237660" sldId="436"/>
        </pc:sldMkLst>
        <pc:spChg chg="mod">
          <ac:chgData name="Roberto Correa Alfaro" userId="ca3930cffbd4951a" providerId="LiveId" clId="{5C686D54-9F4B-5C20-A186-4A1EDBA960F8}" dt="2026-05-21T13:53:31.466" v="424" actId="20577"/>
          <ac:spMkLst>
            <pc:docMk/>
            <pc:sldMk cId="2961237660" sldId="436"/>
            <ac:spMk id="2" creationId="{70AE496F-4EE3-1B0B-7DF6-7E4F3B10358E}"/>
          </ac:spMkLst>
        </pc:spChg>
        <pc:spChg chg="del">
          <ac:chgData name="Roberto Correa Alfaro" userId="ca3930cffbd4951a" providerId="LiveId" clId="{5C686D54-9F4B-5C20-A186-4A1EDBA960F8}" dt="2026-05-21T13:51:09.280" v="336"/>
          <ac:spMkLst>
            <pc:docMk/>
            <pc:sldMk cId="2961237660" sldId="436"/>
            <ac:spMk id="3" creationId="{058FF496-8AF3-FFA7-0619-75BAC56D07CF}"/>
          </ac:spMkLst>
        </pc:spChg>
        <pc:spChg chg="add mod">
          <ac:chgData name="Roberto Correa Alfaro" userId="ca3930cffbd4951a" providerId="LiveId" clId="{5C686D54-9F4B-5C20-A186-4A1EDBA960F8}" dt="2026-05-21T16:08:02.848" v="1462" actId="403"/>
          <ac:spMkLst>
            <pc:docMk/>
            <pc:sldMk cId="2961237660" sldId="436"/>
            <ac:spMk id="6" creationId="{BA2B0F14-9CE2-6FFD-56AA-8F70F1076717}"/>
          </ac:spMkLst>
        </pc:spChg>
        <pc:spChg chg="add del">
          <ac:chgData name="Roberto Correa Alfaro" userId="ca3930cffbd4951a" providerId="LiveId" clId="{5C686D54-9F4B-5C20-A186-4A1EDBA960F8}" dt="2026-05-21T13:51:23.211" v="338" actId="26606"/>
          <ac:spMkLst>
            <pc:docMk/>
            <pc:sldMk cId="2961237660" sldId="436"/>
            <ac:spMk id="9" creationId="{5CCE4D2C-9D2D-35F6-D0E2-2100E7D4686D}"/>
          </ac:spMkLst>
        </pc:spChg>
        <pc:spChg chg="add del">
          <ac:chgData name="Roberto Correa Alfaro" userId="ca3930cffbd4951a" providerId="LiveId" clId="{5C686D54-9F4B-5C20-A186-4A1EDBA960F8}" dt="2026-05-21T13:51:23.211" v="338" actId="26606"/>
          <ac:spMkLst>
            <pc:docMk/>
            <pc:sldMk cId="2961237660" sldId="436"/>
            <ac:spMk id="12" creationId="{F13C74B1-5B17-4795-BED0-7140497B445A}"/>
          </ac:spMkLst>
        </pc:spChg>
        <pc:spChg chg="add del">
          <ac:chgData name="Roberto Correa Alfaro" userId="ca3930cffbd4951a" providerId="LiveId" clId="{5C686D54-9F4B-5C20-A186-4A1EDBA960F8}" dt="2026-05-21T13:51:23.211" v="338" actId="26606"/>
          <ac:spMkLst>
            <pc:docMk/>
            <pc:sldMk cId="2961237660" sldId="436"/>
            <ac:spMk id="14" creationId="{D4974D33-8DC5-464E-8C6D-BE58F0669C17}"/>
          </ac:spMkLst>
        </pc:spChg>
        <pc:spChg chg="add">
          <ac:chgData name="Roberto Correa Alfaro" userId="ca3930cffbd4951a" providerId="LiveId" clId="{5C686D54-9F4B-5C20-A186-4A1EDBA960F8}" dt="2026-05-21T13:51:23.215" v="339" actId="26606"/>
          <ac:spMkLst>
            <pc:docMk/>
            <pc:sldMk cId="2961237660" sldId="436"/>
            <ac:spMk id="16" creationId="{9F7D5CDA-D291-4307-BF55-1381FED29634}"/>
          </ac:spMkLst>
        </pc:spChg>
        <pc:spChg chg="add del mod">
          <ac:chgData name="Roberto Correa Alfaro" userId="ca3930cffbd4951a" providerId="LiveId" clId="{5C686D54-9F4B-5C20-A186-4A1EDBA960F8}" dt="2026-05-21T13:52:46.452" v="414" actId="478"/>
          <ac:spMkLst>
            <pc:docMk/>
            <pc:sldMk cId="2961237660" sldId="436"/>
            <ac:spMk id="17" creationId="{98F73753-2B82-1481-F767-FA2785DA689D}"/>
          </ac:spMkLst>
        </pc:spChg>
        <pc:picChg chg="add mod ord">
          <ac:chgData name="Roberto Correa Alfaro" userId="ca3930cffbd4951a" providerId="LiveId" clId="{5C686D54-9F4B-5C20-A186-4A1EDBA960F8}" dt="2026-05-21T13:51:23.215" v="339" actId="26606"/>
          <ac:picMkLst>
            <pc:docMk/>
            <pc:sldMk cId="2961237660" sldId="436"/>
            <ac:picMk id="5" creationId="{CC6CAA40-2470-BF2D-3F8A-5D198A0F1972}"/>
          </ac:picMkLst>
        </pc:picChg>
      </pc:sldChg>
      <pc:sldChg chg="addSp delSp modSp add mod">
        <pc:chgData name="Roberto Correa Alfaro" userId="ca3930cffbd4951a" providerId="LiveId" clId="{5C686D54-9F4B-5C20-A186-4A1EDBA960F8}" dt="2026-05-21T14:23:15.189" v="865" actId="1076"/>
        <pc:sldMkLst>
          <pc:docMk/>
          <pc:sldMk cId="3129333373" sldId="437"/>
        </pc:sldMkLst>
        <pc:spChg chg="mod">
          <ac:chgData name="Roberto Correa Alfaro" userId="ca3930cffbd4951a" providerId="LiveId" clId="{5C686D54-9F4B-5C20-A186-4A1EDBA960F8}" dt="2026-05-21T10:43:15.929" v="225" actId="114"/>
          <ac:spMkLst>
            <pc:docMk/>
            <pc:sldMk cId="3129333373" sldId="437"/>
            <ac:spMk id="104" creationId="{405BDFFF-25D0-D950-E500-4440A9B1E437}"/>
          </ac:spMkLst>
        </pc:spChg>
        <pc:picChg chg="add mod">
          <ac:chgData name="Roberto Correa Alfaro" userId="ca3930cffbd4951a" providerId="LiveId" clId="{5C686D54-9F4B-5C20-A186-4A1EDBA960F8}" dt="2026-05-21T14:23:15.189" v="865" actId="1076"/>
          <ac:picMkLst>
            <pc:docMk/>
            <pc:sldMk cId="3129333373" sldId="437"/>
            <ac:picMk id="2" creationId="{A642EC47-C53A-7947-AC5B-98FD6FD29585}"/>
          </ac:picMkLst>
        </pc:picChg>
        <pc:picChg chg="del">
          <ac:chgData name="Roberto Correa Alfaro" userId="ca3930cffbd4951a" providerId="LiveId" clId="{5C686D54-9F4B-5C20-A186-4A1EDBA960F8}" dt="2026-05-21T10:42:31.201" v="215" actId="478"/>
          <ac:picMkLst>
            <pc:docMk/>
            <pc:sldMk cId="3129333373" sldId="437"/>
            <ac:picMk id="2050" creationId="{6914F90D-3878-C075-79D0-0448D9BB9E16}"/>
          </ac:picMkLst>
        </pc:picChg>
      </pc:sldChg>
      <pc:sldChg chg="new del">
        <pc:chgData name="Roberto Correa Alfaro" userId="ca3930cffbd4951a" providerId="LiveId" clId="{5C686D54-9F4B-5C20-A186-4A1EDBA960F8}" dt="2026-05-21T10:42:27.329" v="213" actId="2696"/>
        <pc:sldMkLst>
          <pc:docMk/>
          <pc:sldMk cId="3405630551" sldId="437"/>
        </pc:sldMkLst>
      </pc:sldChg>
      <pc:sldChg chg="new del">
        <pc:chgData name="Roberto Correa Alfaro" userId="ca3930cffbd4951a" providerId="LiveId" clId="{5C686D54-9F4B-5C20-A186-4A1EDBA960F8}" dt="2026-05-21T10:47:52.397" v="227" actId="2696"/>
        <pc:sldMkLst>
          <pc:docMk/>
          <pc:sldMk cId="214541028" sldId="438"/>
        </pc:sldMkLst>
      </pc:sldChg>
      <pc:sldChg chg="delSp modSp add mod">
        <pc:chgData name="Roberto Correa Alfaro" userId="ca3930cffbd4951a" providerId="LiveId" clId="{5C686D54-9F4B-5C20-A186-4A1EDBA960F8}" dt="2026-05-21T14:33:52.126" v="911" actId="20577"/>
        <pc:sldMkLst>
          <pc:docMk/>
          <pc:sldMk cId="2867695524" sldId="438"/>
        </pc:sldMkLst>
        <pc:spChg chg="del">
          <ac:chgData name="Roberto Correa Alfaro" userId="ca3930cffbd4951a" providerId="LiveId" clId="{5C686D54-9F4B-5C20-A186-4A1EDBA960F8}" dt="2026-05-21T14:31:16.991" v="872" actId="478"/>
          <ac:spMkLst>
            <pc:docMk/>
            <pc:sldMk cId="2867695524" sldId="438"/>
            <ac:spMk id="102" creationId="{90AF2B14-F12D-3E84-16F5-7150FE7A5CE4}"/>
          </ac:spMkLst>
        </pc:spChg>
        <pc:spChg chg="mod">
          <ac:chgData name="Roberto Correa Alfaro" userId="ca3930cffbd4951a" providerId="LiveId" clId="{5C686D54-9F4B-5C20-A186-4A1EDBA960F8}" dt="2026-05-21T14:33:52.126" v="911" actId="20577"/>
          <ac:spMkLst>
            <pc:docMk/>
            <pc:sldMk cId="2867695524" sldId="438"/>
            <ac:spMk id="104" creationId="{ED4303C9-4049-2E68-859D-1D9001DC0FF3}"/>
          </ac:spMkLst>
        </pc:spChg>
      </pc:sldChg>
      <pc:sldChg chg="delSp modSp add mod">
        <pc:chgData name="Roberto Correa Alfaro" userId="ca3930cffbd4951a" providerId="LiveId" clId="{5C686D54-9F4B-5C20-A186-4A1EDBA960F8}" dt="2026-05-21T14:34:39.389" v="951" actId="313"/>
        <pc:sldMkLst>
          <pc:docMk/>
          <pc:sldMk cId="803273344" sldId="439"/>
        </pc:sldMkLst>
        <pc:spChg chg="del">
          <ac:chgData name="Roberto Correa Alfaro" userId="ca3930cffbd4951a" providerId="LiveId" clId="{5C686D54-9F4B-5C20-A186-4A1EDBA960F8}" dt="2026-05-21T14:34:01.293" v="912" actId="478"/>
          <ac:spMkLst>
            <pc:docMk/>
            <pc:sldMk cId="803273344" sldId="439"/>
            <ac:spMk id="102" creationId="{2F28F445-E190-7516-9697-2CC9F8985163}"/>
          </ac:spMkLst>
        </pc:spChg>
        <pc:spChg chg="mod">
          <ac:chgData name="Roberto Correa Alfaro" userId="ca3930cffbd4951a" providerId="LiveId" clId="{5C686D54-9F4B-5C20-A186-4A1EDBA960F8}" dt="2026-05-21T14:34:39.389" v="951" actId="313"/>
          <ac:spMkLst>
            <pc:docMk/>
            <pc:sldMk cId="803273344" sldId="439"/>
            <ac:spMk id="104" creationId="{CD3954B8-8841-2292-4097-8054A213454E}"/>
          </ac:spMkLst>
        </pc:spChg>
      </pc:sldChg>
      <pc:sldChg chg="new del">
        <pc:chgData name="Roberto Correa Alfaro" userId="ca3930cffbd4951a" providerId="LiveId" clId="{5C686D54-9F4B-5C20-A186-4A1EDBA960F8}" dt="2026-05-21T10:52:11.808" v="267" actId="2696"/>
        <pc:sldMkLst>
          <pc:docMk/>
          <pc:sldMk cId="1657398110" sldId="439"/>
        </pc:sldMkLst>
      </pc:sldChg>
      <pc:sldChg chg="addSp delSp modSp add mod ord">
        <pc:chgData name="Roberto Correa Alfaro" userId="ca3930cffbd4951a" providerId="LiveId" clId="{5C686D54-9F4B-5C20-A186-4A1EDBA960F8}" dt="2026-05-21T14:26:01.129" v="869" actId="20578"/>
        <pc:sldMkLst>
          <pc:docMk/>
          <pc:sldMk cId="2372182833" sldId="440"/>
        </pc:sldMkLst>
        <pc:spChg chg="add del">
          <ac:chgData name="Roberto Correa Alfaro" userId="ca3930cffbd4951a" providerId="LiveId" clId="{5C686D54-9F4B-5C20-A186-4A1EDBA960F8}" dt="2026-05-21T14:25:43.500" v="867" actId="478"/>
          <ac:spMkLst>
            <pc:docMk/>
            <pc:sldMk cId="2372182833" sldId="440"/>
            <ac:spMk id="3" creationId="{BDCE7DBA-6FFC-1BCE-3616-F38A17AE1B14}"/>
          </ac:spMkLst>
        </pc:spChg>
        <pc:spChg chg="mod">
          <ac:chgData name="Roberto Correa Alfaro" userId="ca3930cffbd4951a" providerId="LiveId" clId="{5C686D54-9F4B-5C20-A186-4A1EDBA960F8}" dt="2026-05-21T10:58:59.444" v="334" actId="115"/>
          <ac:spMkLst>
            <pc:docMk/>
            <pc:sldMk cId="2372182833" sldId="440"/>
            <ac:spMk id="104" creationId="{538ADA3E-87A4-7303-0415-71CC5D70D7FD}"/>
          </ac:spMkLst>
        </pc:spChg>
        <pc:picChg chg="add mod">
          <ac:chgData name="Roberto Correa Alfaro" userId="ca3930cffbd4951a" providerId="LiveId" clId="{5C686D54-9F4B-5C20-A186-4A1EDBA960F8}" dt="2026-05-21T14:25:50.035" v="868"/>
          <ac:picMkLst>
            <pc:docMk/>
            <pc:sldMk cId="2372182833" sldId="440"/>
            <ac:picMk id="4" creationId="{808CC68D-D83E-F895-8CDD-0DF0B25379E0}"/>
          </ac:picMkLst>
        </pc:picChg>
      </pc:sldChg>
      <pc:sldChg chg="delSp modSp add mod ord">
        <pc:chgData name="Roberto Correa Alfaro" userId="ca3930cffbd4951a" providerId="LiveId" clId="{5C686D54-9F4B-5C20-A186-4A1EDBA960F8}" dt="2026-05-21T14:36:34.561" v="987" actId="403"/>
        <pc:sldMkLst>
          <pc:docMk/>
          <pc:sldMk cId="1315560363" sldId="441"/>
        </pc:sldMkLst>
        <pc:spChg chg="del">
          <ac:chgData name="Roberto Correa Alfaro" userId="ca3930cffbd4951a" providerId="LiveId" clId="{5C686D54-9F4B-5C20-A186-4A1EDBA960F8}" dt="2026-05-21T14:35:39.928" v="952" actId="478"/>
          <ac:spMkLst>
            <pc:docMk/>
            <pc:sldMk cId="1315560363" sldId="441"/>
            <ac:spMk id="102" creationId="{15ADB516-D245-C42D-E7BF-7D00C798CBE2}"/>
          </ac:spMkLst>
        </pc:spChg>
        <pc:spChg chg="mod">
          <ac:chgData name="Roberto Correa Alfaro" userId="ca3930cffbd4951a" providerId="LiveId" clId="{5C686D54-9F4B-5C20-A186-4A1EDBA960F8}" dt="2026-05-21T14:36:34.561" v="987" actId="403"/>
          <ac:spMkLst>
            <pc:docMk/>
            <pc:sldMk cId="1315560363" sldId="441"/>
            <ac:spMk id="104" creationId="{EE0AB6BD-E336-B559-5D16-B7F51C7DE3B1}"/>
          </ac:spMkLst>
        </pc:spChg>
      </pc:sldChg>
      <pc:sldChg chg="addSp delSp modSp add mod ord">
        <pc:chgData name="Roberto Correa Alfaro" userId="ca3930cffbd4951a" providerId="LiveId" clId="{5C686D54-9F4B-5C20-A186-4A1EDBA960F8}" dt="2026-05-21T14:38:16.562" v="1027" actId="403"/>
        <pc:sldMkLst>
          <pc:docMk/>
          <pc:sldMk cId="3349776003" sldId="442"/>
        </pc:sldMkLst>
        <pc:spChg chg="del">
          <ac:chgData name="Roberto Correa Alfaro" userId="ca3930cffbd4951a" providerId="LiveId" clId="{5C686D54-9F4B-5C20-A186-4A1EDBA960F8}" dt="2026-05-21T14:36:46.295" v="988" actId="478"/>
          <ac:spMkLst>
            <pc:docMk/>
            <pc:sldMk cId="3349776003" sldId="442"/>
            <ac:spMk id="102" creationId="{0410344B-5D94-3B9D-0744-51CE4A5B67FF}"/>
          </ac:spMkLst>
        </pc:spChg>
        <pc:spChg chg="mod">
          <ac:chgData name="Roberto Correa Alfaro" userId="ca3930cffbd4951a" providerId="LiveId" clId="{5C686D54-9F4B-5C20-A186-4A1EDBA960F8}" dt="2026-05-21T14:38:16.562" v="1027" actId="403"/>
          <ac:spMkLst>
            <pc:docMk/>
            <pc:sldMk cId="3349776003" sldId="442"/>
            <ac:spMk id="104" creationId="{64BC626F-0A77-2680-EEAB-1C719E2519CD}"/>
          </ac:spMkLst>
        </pc:spChg>
        <pc:picChg chg="add del mod">
          <ac:chgData name="Roberto Correa Alfaro" userId="ca3930cffbd4951a" providerId="LiveId" clId="{5C686D54-9F4B-5C20-A186-4A1EDBA960F8}" dt="2026-05-21T14:22:46.712" v="857" actId="21"/>
          <ac:picMkLst>
            <pc:docMk/>
            <pc:sldMk cId="3349776003" sldId="442"/>
            <ac:picMk id="1026" creationId="{B23C936D-45CB-867D-A0B0-7D87D75C3698}"/>
          </ac:picMkLst>
        </pc:picChg>
      </pc:sldChg>
      <pc:sldChg chg="new del">
        <pc:chgData name="Roberto Correa Alfaro" userId="ca3930cffbd4951a" providerId="LiveId" clId="{5C686D54-9F4B-5C20-A186-4A1EDBA960F8}" dt="2026-05-21T16:05:31.695" v="1391" actId="2696"/>
        <pc:sldMkLst>
          <pc:docMk/>
          <pc:sldMk cId="1066941416" sldId="443"/>
        </pc:sldMkLst>
      </pc:sldChg>
      <pc:sldChg chg="new del">
        <pc:chgData name="Roberto Correa Alfaro" userId="ca3930cffbd4951a" providerId="LiveId" clId="{5C686D54-9F4B-5C20-A186-4A1EDBA960F8}" dt="2026-05-21T14:37:27.131" v="995" actId="680"/>
        <pc:sldMkLst>
          <pc:docMk/>
          <pc:sldMk cId="1171729569" sldId="444"/>
        </pc:sldMkLst>
      </pc:sldChg>
      <pc:sldChg chg="modSp add mod">
        <pc:chgData name="Roberto Correa Alfaro" userId="ca3930cffbd4951a" providerId="LiveId" clId="{5C686D54-9F4B-5C20-A186-4A1EDBA960F8}" dt="2026-05-21T15:30:46.060" v="1148" actId="113"/>
        <pc:sldMkLst>
          <pc:docMk/>
          <pc:sldMk cId="4220627482" sldId="444"/>
        </pc:sldMkLst>
        <pc:spChg chg="mod">
          <ac:chgData name="Roberto Correa Alfaro" userId="ca3930cffbd4951a" providerId="LiveId" clId="{5C686D54-9F4B-5C20-A186-4A1EDBA960F8}" dt="2026-05-21T15:30:41.783" v="1146" actId="20577"/>
          <ac:spMkLst>
            <pc:docMk/>
            <pc:sldMk cId="4220627482" sldId="444"/>
            <ac:spMk id="7" creationId="{3FE93DCE-8F32-3AA7-F055-D0906C9C8256}"/>
          </ac:spMkLst>
        </pc:spChg>
        <pc:spChg chg="mod">
          <ac:chgData name="Roberto Correa Alfaro" userId="ca3930cffbd4951a" providerId="LiveId" clId="{5C686D54-9F4B-5C20-A186-4A1EDBA960F8}" dt="2026-05-21T15:30:46.060" v="1148" actId="113"/>
          <ac:spMkLst>
            <pc:docMk/>
            <pc:sldMk cId="4220627482" sldId="444"/>
            <ac:spMk id="11" creationId="{22D2A4E2-FAB5-1E05-DD38-8689F62B023B}"/>
          </ac:spMkLst>
        </pc:spChg>
      </pc:sldChg>
      <pc:sldChg chg="modSp add mod">
        <pc:chgData name="Roberto Correa Alfaro" userId="ca3930cffbd4951a" providerId="LiveId" clId="{5C686D54-9F4B-5C20-A186-4A1EDBA960F8}" dt="2026-05-21T16:07:36.115" v="1458" actId="12"/>
        <pc:sldMkLst>
          <pc:docMk/>
          <pc:sldMk cId="247257033" sldId="445"/>
        </pc:sldMkLst>
        <pc:spChg chg="mod">
          <ac:chgData name="Roberto Correa Alfaro" userId="ca3930cffbd4951a" providerId="LiveId" clId="{5C686D54-9F4B-5C20-A186-4A1EDBA960F8}" dt="2026-05-21T15:31:50.376" v="1194" actId="403"/>
          <ac:spMkLst>
            <pc:docMk/>
            <pc:sldMk cId="247257033" sldId="445"/>
            <ac:spMk id="7" creationId="{FBC6B29D-25BC-CFCF-9EC5-D42F0D384290}"/>
          </ac:spMkLst>
        </pc:spChg>
        <pc:spChg chg="mod">
          <ac:chgData name="Roberto Correa Alfaro" userId="ca3930cffbd4951a" providerId="LiveId" clId="{5C686D54-9F4B-5C20-A186-4A1EDBA960F8}" dt="2026-05-21T16:07:36.115" v="1458" actId="12"/>
          <ac:spMkLst>
            <pc:docMk/>
            <pc:sldMk cId="247257033" sldId="445"/>
            <ac:spMk id="11" creationId="{116B91DC-4D0B-458B-674E-D8780ADCDDA8}"/>
          </ac:spMkLst>
        </pc:spChg>
      </pc:sldChg>
      <pc:sldChg chg="modSp add mod ord">
        <pc:chgData name="Roberto Correa Alfaro" userId="ca3930cffbd4951a" providerId="LiveId" clId="{5C686D54-9F4B-5C20-A186-4A1EDBA960F8}" dt="2026-05-21T15:33:14.490" v="1218" actId="403"/>
        <pc:sldMkLst>
          <pc:docMk/>
          <pc:sldMk cId="4272517060" sldId="446"/>
        </pc:sldMkLst>
        <pc:spChg chg="mod">
          <ac:chgData name="Roberto Correa Alfaro" userId="ca3930cffbd4951a" providerId="LiveId" clId="{5C686D54-9F4B-5C20-A186-4A1EDBA960F8}" dt="2026-05-21T15:33:14.490" v="1218" actId="403"/>
          <ac:spMkLst>
            <pc:docMk/>
            <pc:sldMk cId="4272517060" sldId="446"/>
            <ac:spMk id="11" creationId="{1F38C21F-6F1D-58EA-1ED5-1A1A1A67CFAF}"/>
          </ac:spMkLst>
        </pc:spChg>
      </pc:sldChg>
      <pc:sldChg chg="modSp add mod">
        <pc:chgData name="Roberto Correa Alfaro" userId="ca3930cffbd4951a" providerId="LiveId" clId="{5C686D54-9F4B-5C20-A186-4A1EDBA960F8}" dt="2026-05-21T16:02:07.237" v="1317" actId="12"/>
        <pc:sldMkLst>
          <pc:docMk/>
          <pc:sldMk cId="4244498745" sldId="447"/>
        </pc:sldMkLst>
        <pc:spChg chg="mod">
          <ac:chgData name="Roberto Correa Alfaro" userId="ca3930cffbd4951a" providerId="LiveId" clId="{5C686D54-9F4B-5C20-A186-4A1EDBA960F8}" dt="2026-05-21T16:02:07.237" v="1317" actId="12"/>
          <ac:spMkLst>
            <pc:docMk/>
            <pc:sldMk cId="4244498745" sldId="447"/>
            <ac:spMk id="3" creationId="{FDE63502-5DEE-1272-E1D7-11224C2C05FF}"/>
          </ac:spMkLst>
        </pc:spChg>
      </pc:sldChg>
      <pc:sldChg chg="modSp add mod">
        <pc:chgData name="Roberto Correa Alfaro" userId="ca3930cffbd4951a" providerId="LiveId" clId="{5C686D54-9F4B-5C20-A186-4A1EDBA960F8}" dt="2026-05-21T16:58:53.902" v="2135" actId="20577"/>
        <pc:sldMkLst>
          <pc:docMk/>
          <pc:sldMk cId="1690704026" sldId="448"/>
        </pc:sldMkLst>
        <pc:spChg chg="mod">
          <ac:chgData name="Roberto Correa Alfaro" userId="ca3930cffbd4951a" providerId="LiveId" clId="{5C686D54-9F4B-5C20-A186-4A1EDBA960F8}" dt="2026-05-21T16:04:34.987" v="1379" actId="1076"/>
          <ac:spMkLst>
            <pc:docMk/>
            <pc:sldMk cId="1690704026" sldId="448"/>
            <ac:spMk id="2" creationId="{B4EA9899-73EA-0B35-FAFE-3956A6A9BA27}"/>
          </ac:spMkLst>
        </pc:spChg>
        <pc:spChg chg="mod">
          <ac:chgData name="Roberto Correa Alfaro" userId="ca3930cffbd4951a" providerId="LiveId" clId="{5C686D54-9F4B-5C20-A186-4A1EDBA960F8}" dt="2026-05-21T16:58:53.902" v="2135" actId="20577"/>
          <ac:spMkLst>
            <pc:docMk/>
            <pc:sldMk cId="1690704026" sldId="448"/>
            <ac:spMk id="3" creationId="{D2879779-2B29-D9BC-A11B-14F708498677}"/>
          </ac:spMkLst>
        </pc:spChg>
      </pc:sldChg>
      <pc:sldChg chg="add">
        <pc:chgData name="Roberto Correa Alfaro" userId="ca3930cffbd4951a" providerId="LiveId" clId="{5C686D54-9F4B-5C20-A186-4A1EDBA960F8}" dt="2026-05-21T16:04:37.643" v="1380" actId="2890"/>
        <pc:sldMkLst>
          <pc:docMk/>
          <pc:sldMk cId="4190046890" sldId="449"/>
        </pc:sldMkLst>
      </pc:sldChg>
      <pc:sldChg chg="modSp add mod">
        <pc:chgData name="Roberto Correa Alfaro" userId="ca3930cffbd4951a" providerId="LiveId" clId="{5C686D54-9F4B-5C20-A186-4A1EDBA960F8}" dt="2026-05-21T16:30:20.541" v="1513" actId="403"/>
        <pc:sldMkLst>
          <pc:docMk/>
          <pc:sldMk cId="8258445" sldId="450"/>
        </pc:sldMkLst>
        <pc:spChg chg="mod">
          <ac:chgData name="Roberto Correa Alfaro" userId="ca3930cffbd4951a" providerId="LiveId" clId="{5C686D54-9F4B-5C20-A186-4A1EDBA960F8}" dt="2026-05-21T16:30:20.541" v="1513" actId="403"/>
          <ac:spMkLst>
            <pc:docMk/>
            <pc:sldMk cId="8258445" sldId="450"/>
            <ac:spMk id="7" creationId="{B11FB7E8-7ECD-A7FF-56E9-8781B51E0887}"/>
          </ac:spMkLst>
        </pc:spChg>
        <pc:spChg chg="mod">
          <ac:chgData name="Roberto Correa Alfaro" userId="ca3930cffbd4951a" providerId="LiveId" clId="{5C686D54-9F4B-5C20-A186-4A1EDBA960F8}" dt="2026-05-21T16:24:02.307" v="1505" actId="403"/>
          <ac:spMkLst>
            <pc:docMk/>
            <pc:sldMk cId="8258445" sldId="450"/>
            <ac:spMk id="11" creationId="{8D8270CA-D998-BD3E-A6C4-7DB94054362A}"/>
          </ac:spMkLst>
        </pc:spChg>
      </pc:sldChg>
      <pc:sldChg chg="modSp add mod">
        <pc:chgData name="Roberto Correa Alfaro" userId="ca3930cffbd4951a" providerId="LiveId" clId="{5C686D54-9F4B-5C20-A186-4A1EDBA960F8}" dt="2026-05-21T16:30:13.948" v="1512" actId="403"/>
        <pc:sldMkLst>
          <pc:docMk/>
          <pc:sldMk cId="8258445" sldId="451"/>
        </pc:sldMkLst>
        <pc:spChg chg="mod">
          <ac:chgData name="Roberto Correa Alfaro" userId="ca3930cffbd4951a" providerId="LiveId" clId="{5C686D54-9F4B-5C20-A186-4A1EDBA960F8}" dt="2026-05-21T16:30:13.948" v="1512" actId="403"/>
          <ac:spMkLst>
            <pc:docMk/>
            <pc:sldMk cId="8258445" sldId="451"/>
            <ac:spMk id="7" creationId="{B11FB7E8-7ECD-A7FF-56E9-8781B51E0887}"/>
          </ac:spMkLst>
        </pc:spChg>
        <pc:spChg chg="mod">
          <ac:chgData name="Roberto Correa Alfaro" userId="ca3930cffbd4951a" providerId="LiveId" clId="{5C686D54-9F4B-5C20-A186-4A1EDBA960F8}" dt="2026-05-21T16:29:54.399" v="1510" actId="403"/>
          <ac:spMkLst>
            <pc:docMk/>
            <pc:sldMk cId="8258445" sldId="451"/>
            <ac:spMk id="11" creationId="{8D8270CA-D998-BD3E-A6C4-7DB94054362A}"/>
          </ac:spMkLst>
        </pc:spChg>
      </pc:sldChg>
      <pc:sldChg chg="add del ord">
        <pc:chgData name="Roberto Correa Alfaro" userId="ca3930cffbd4951a" providerId="LiveId" clId="{5C686D54-9F4B-5C20-A186-4A1EDBA960F8}" dt="2026-05-21T16:30:54.578" v="1520" actId="2696"/>
        <pc:sldMkLst>
          <pc:docMk/>
          <pc:sldMk cId="597207785" sldId="452"/>
        </pc:sldMkLst>
      </pc:sldChg>
      <pc:sldChg chg="modSp add mod">
        <pc:chgData name="Roberto Correa Alfaro" userId="ca3930cffbd4951a" providerId="LiveId" clId="{5C686D54-9F4B-5C20-A186-4A1EDBA960F8}" dt="2026-05-21T16:38:11.302" v="2086" actId="20577"/>
        <pc:sldMkLst>
          <pc:docMk/>
          <pc:sldMk cId="903951366" sldId="452"/>
        </pc:sldMkLst>
        <pc:spChg chg="mod">
          <ac:chgData name="Roberto Correa Alfaro" userId="ca3930cffbd4951a" providerId="LiveId" clId="{5C686D54-9F4B-5C20-A186-4A1EDBA960F8}" dt="2026-05-21T16:38:08.861" v="2085" actId="1076"/>
          <ac:spMkLst>
            <pc:docMk/>
            <pc:sldMk cId="903951366" sldId="452"/>
            <ac:spMk id="7" creationId="{A64BE654-B6A1-C35C-8028-576E6645EEF8}"/>
          </ac:spMkLst>
        </pc:spChg>
        <pc:spChg chg="mod">
          <ac:chgData name="Roberto Correa Alfaro" userId="ca3930cffbd4951a" providerId="LiveId" clId="{5C686D54-9F4B-5C20-A186-4A1EDBA960F8}" dt="2026-05-21T16:38:11.302" v="2086" actId="20577"/>
          <ac:spMkLst>
            <pc:docMk/>
            <pc:sldMk cId="903951366" sldId="452"/>
            <ac:spMk id="11" creationId="{6758B1ED-2BE1-0B82-AF1D-209E230339DA}"/>
          </ac:spMkLst>
        </pc:spChg>
      </pc:sldChg>
      <pc:sldChg chg="modSp add mod">
        <pc:chgData name="Roberto Correa Alfaro" userId="ca3930cffbd4951a" providerId="LiveId" clId="{5C686D54-9F4B-5C20-A186-4A1EDBA960F8}" dt="2026-05-21T16:42:31.041" v="2133" actId="20577"/>
        <pc:sldMkLst>
          <pc:docMk/>
          <pc:sldMk cId="2724927019" sldId="453"/>
        </pc:sldMkLst>
        <pc:spChg chg="mod">
          <ac:chgData name="Roberto Correa Alfaro" userId="ca3930cffbd4951a" providerId="LiveId" clId="{5C686D54-9F4B-5C20-A186-4A1EDBA960F8}" dt="2026-05-21T16:42:10.677" v="2128" actId="1076"/>
          <ac:spMkLst>
            <pc:docMk/>
            <pc:sldMk cId="2724927019" sldId="453"/>
            <ac:spMk id="7" creationId="{2E0CD430-7C6B-ECA4-2ECB-27ECAAB0B78E}"/>
          </ac:spMkLst>
        </pc:spChg>
        <pc:spChg chg="mod">
          <ac:chgData name="Roberto Correa Alfaro" userId="ca3930cffbd4951a" providerId="LiveId" clId="{5C686D54-9F4B-5C20-A186-4A1EDBA960F8}" dt="2026-05-21T16:42:31.041" v="2133" actId="20577"/>
          <ac:spMkLst>
            <pc:docMk/>
            <pc:sldMk cId="2724927019" sldId="453"/>
            <ac:spMk id="11" creationId="{19CF68A7-E8EB-FD24-FF54-DFA96F36F7F6}"/>
          </ac:spMkLst>
        </pc:spChg>
      </pc:sldChg>
    </pc:docChg>
  </pc:docChgLst>
  <pc:docChgLst>
    <pc:chgData name="Roberto Correa Alfaro" userId="ca3930cffbd4951a" providerId="Windows Live" clId="Web-{F548A22F-7E3F-4AB9-8298-B8A93C97FEF9}"/>
    <pc:docChg chg="delSld modSld sldOrd">
      <pc:chgData name="Roberto Correa Alfaro" userId="ca3930cffbd4951a" providerId="Windows Live" clId="Web-{F548A22F-7E3F-4AB9-8298-B8A93C97FEF9}" dt="2026-05-21T17:06:06.364" v="10"/>
      <pc:docMkLst>
        <pc:docMk/>
      </pc:docMkLst>
      <pc:sldChg chg="ord">
        <pc:chgData name="Roberto Correa Alfaro" userId="ca3930cffbd4951a" providerId="Windows Live" clId="Web-{F548A22F-7E3F-4AB9-8298-B8A93C97FEF9}" dt="2026-05-21T17:06:06.364" v="10"/>
        <pc:sldMkLst>
          <pc:docMk/>
          <pc:sldMk cId="759531893" sldId="404"/>
        </pc:sldMkLst>
      </pc:sldChg>
      <pc:sldChg chg="del">
        <pc:chgData name="Roberto Correa Alfaro" userId="ca3930cffbd4951a" providerId="Windows Live" clId="Web-{F548A22F-7E3F-4AB9-8298-B8A93C97FEF9}" dt="2026-05-21T17:04:46.797" v="5"/>
        <pc:sldMkLst>
          <pc:docMk/>
          <pc:sldMk cId="4057191121" sldId="405"/>
        </pc:sldMkLst>
      </pc:sldChg>
      <pc:sldChg chg="modSp">
        <pc:chgData name="Roberto Correa Alfaro" userId="ca3930cffbd4951a" providerId="Windows Live" clId="Web-{F548A22F-7E3F-4AB9-8298-B8A93C97FEF9}" dt="2026-05-21T17:03:52.246" v="4" actId="20577"/>
        <pc:sldMkLst>
          <pc:docMk/>
          <pc:sldMk cId="2372182833" sldId="440"/>
        </pc:sldMkLst>
        <pc:spChg chg="mod">
          <ac:chgData name="Roberto Correa Alfaro" userId="ca3930cffbd4951a" providerId="Windows Live" clId="Web-{F548A22F-7E3F-4AB9-8298-B8A93C97FEF9}" dt="2026-05-21T17:03:52.246" v="4" actId="20577"/>
          <ac:spMkLst>
            <pc:docMk/>
            <pc:sldMk cId="2372182833" sldId="440"/>
            <ac:spMk id="104" creationId="{538ADA3E-87A4-7303-0415-71CC5D70D7FD}"/>
          </ac:spMkLst>
        </pc:spChg>
      </pc:sldChg>
      <pc:sldChg chg="ord">
        <pc:chgData name="Roberto Correa Alfaro" userId="ca3930cffbd4951a" providerId="Windows Live" clId="Web-{F548A22F-7E3F-4AB9-8298-B8A93C97FEF9}" dt="2026-05-21T17:05:52.801" v="8"/>
        <pc:sldMkLst>
          <pc:docMk/>
          <pc:sldMk cId="247257033" sldId="445"/>
        </pc:sldMkLst>
      </pc:sldChg>
      <pc:sldChg chg="ord">
        <pc:chgData name="Roberto Correa Alfaro" userId="ca3930cffbd4951a" providerId="Windows Live" clId="Web-{F548A22F-7E3F-4AB9-8298-B8A93C97FEF9}" dt="2026-05-21T17:05:52.801" v="9"/>
        <pc:sldMkLst>
          <pc:docMk/>
          <pc:sldMk cId="4272517060" sldId="44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6955CC-19D4-D1A9-3F5B-47F479FEF24E}"/>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C5DB4F65-0EB3-6E9F-03F5-C41C4E5833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887F849E-FD94-3A5B-EE9E-9D064C8F39FE}"/>
              </a:ext>
            </a:extLst>
          </p:cNvPr>
          <p:cNvSpPr>
            <a:spLocks noGrp="1"/>
          </p:cNvSpPr>
          <p:nvPr>
            <p:ph type="dt" sz="half" idx="10"/>
          </p:nvPr>
        </p:nvSpPr>
        <p:spPr/>
        <p:txBody>
          <a:bodyPr/>
          <a:lstStyle/>
          <a:p>
            <a:fld id="{C7F0868C-3B61-3643-BA63-E2BEA7C76839}" type="datetimeFigureOut">
              <a:rPr lang="es-MX" smtClean="0"/>
              <a:t>21/05/2026</a:t>
            </a:fld>
            <a:endParaRPr lang="es-MX"/>
          </a:p>
        </p:txBody>
      </p:sp>
      <p:sp>
        <p:nvSpPr>
          <p:cNvPr id="5" name="Marcador de pie de página 4">
            <a:extLst>
              <a:ext uri="{FF2B5EF4-FFF2-40B4-BE49-F238E27FC236}">
                <a16:creationId xmlns:a16="http://schemas.microsoft.com/office/drawing/2014/main" id="{262F5494-6952-0046-8452-42124F5B68F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DC8E5F0-40D5-A924-DF59-C8C3306E7742}"/>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4173085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0BAA4C-AC67-1CC6-8429-A0BF498C0DD0}"/>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DE6E0E42-0686-8132-1E13-F4246BED4DC3}"/>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32377831-9560-F641-C514-1D3DC566E611}"/>
              </a:ext>
            </a:extLst>
          </p:cNvPr>
          <p:cNvSpPr>
            <a:spLocks noGrp="1"/>
          </p:cNvSpPr>
          <p:nvPr>
            <p:ph type="dt" sz="half" idx="10"/>
          </p:nvPr>
        </p:nvSpPr>
        <p:spPr/>
        <p:txBody>
          <a:bodyPr/>
          <a:lstStyle/>
          <a:p>
            <a:fld id="{C7F0868C-3B61-3643-BA63-E2BEA7C76839}" type="datetimeFigureOut">
              <a:rPr lang="es-MX" smtClean="0"/>
              <a:t>21/05/2026</a:t>
            </a:fld>
            <a:endParaRPr lang="es-MX"/>
          </a:p>
        </p:txBody>
      </p:sp>
      <p:sp>
        <p:nvSpPr>
          <p:cNvPr id="5" name="Marcador de pie de página 4">
            <a:extLst>
              <a:ext uri="{FF2B5EF4-FFF2-40B4-BE49-F238E27FC236}">
                <a16:creationId xmlns:a16="http://schemas.microsoft.com/office/drawing/2014/main" id="{17A9B6BA-5A53-010A-C25D-861DC081C6F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55E4509-26DD-EB96-308D-025CD43410CA}"/>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114907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B6F34E9-196E-50B3-7208-89F0744529C0}"/>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05F6F590-16F4-8E2A-10E0-FE69D97A6353}"/>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53069F6A-0B04-75EE-B7EF-0AFD078BE4A0}"/>
              </a:ext>
            </a:extLst>
          </p:cNvPr>
          <p:cNvSpPr>
            <a:spLocks noGrp="1"/>
          </p:cNvSpPr>
          <p:nvPr>
            <p:ph type="dt" sz="half" idx="10"/>
          </p:nvPr>
        </p:nvSpPr>
        <p:spPr/>
        <p:txBody>
          <a:bodyPr/>
          <a:lstStyle/>
          <a:p>
            <a:fld id="{C7F0868C-3B61-3643-BA63-E2BEA7C76839}" type="datetimeFigureOut">
              <a:rPr lang="es-MX" smtClean="0"/>
              <a:t>21/05/2026</a:t>
            </a:fld>
            <a:endParaRPr lang="es-MX"/>
          </a:p>
        </p:txBody>
      </p:sp>
      <p:sp>
        <p:nvSpPr>
          <p:cNvPr id="5" name="Marcador de pie de página 4">
            <a:extLst>
              <a:ext uri="{FF2B5EF4-FFF2-40B4-BE49-F238E27FC236}">
                <a16:creationId xmlns:a16="http://schemas.microsoft.com/office/drawing/2014/main" id="{289828F7-34F6-91EB-21F6-BF6AB987B81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C93F008-AE4F-23F1-E3BA-7EB6C3BD56CB}"/>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1484615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175772-0C66-9ACF-0F3B-DD00138D885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37B5D994-CCE9-0418-5253-55FDCC6670C0}"/>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C09A2B6E-C9FC-5275-441B-81E96780A1FF}"/>
              </a:ext>
            </a:extLst>
          </p:cNvPr>
          <p:cNvSpPr>
            <a:spLocks noGrp="1"/>
          </p:cNvSpPr>
          <p:nvPr>
            <p:ph type="dt" sz="half" idx="10"/>
          </p:nvPr>
        </p:nvSpPr>
        <p:spPr/>
        <p:txBody>
          <a:bodyPr/>
          <a:lstStyle/>
          <a:p>
            <a:fld id="{C7F0868C-3B61-3643-BA63-E2BEA7C76839}" type="datetimeFigureOut">
              <a:rPr lang="es-MX" smtClean="0"/>
              <a:t>21/05/2026</a:t>
            </a:fld>
            <a:endParaRPr lang="es-MX"/>
          </a:p>
        </p:txBody>
      </p:sp>
      <p:sp>
        <p:nvSpPr>
          <p:cNvPr id="5" name="Marcador de pie de página 4">
            <a:extLst>
              <a:ext uri="{FF2B5EF4-FFF2-40B4-BE49-F238E27FC236}">
                <a16:creationId xmlns:a16="http://schemas.microsoft.com/office/drawing/2014/main" id="{2FBC0FC2-A931-EE03-FAB7-97FAFD32C0B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96D40D7-85E8-71EA-573A-D52ABCECD48F}"/>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2870094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177E17-BCD1-3BFE-E40D-7BA173171889}"/>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20514B58-76EE-7EE0-9D45-055B21E99D2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91F2E708-37AC-110B-9C22-7E73D0009052}"/>
              </a:ext>
            </a:extLst>
          </p:cNvPr>
          <p:cNvSpPr>
            <a:spLocks noGrp="1"/>
          </p:cNvSpPr>
          <p:nvPr>
            <p:ph type="dt" sz="half" idx="10"/>
          </p:nvPr>
        </p:nvSpPr>
        <p:spPr/>
        <p:txBody>
          <a:bodyPr/>
          <a:lstStyle/>
          <a:p>
            <a:fld id="{C7F0868C-3B61-3643-BA63-E2BEA7C76839}" type="datetimeFigureOut">
              <a:rPr lang="es-MX" smtClean="0"/>
              <a:t>21/05/2026</a:t>
            </a:fld>
            <a:endParaRPr lang="es-MX"/>
          </a:p>
        </p:txBody>
      </p:sp>
      <p:sp>
        <p:nvSpPr>
          <p:cNvPr id="5" name="Marcador de pie de página 4">
            <a:extLst>
              <a:ext uri="{FF2B5EF4-FFF2-40B4-BE49-F238E27FC236}">
                <a16:creationId xmlns:a16="http://schemas.microsoft.com/office/drawing/2014/main" id="{629E7F1D-1185-9BE6-633A-EEEE219DC8E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3E9252B-4B7E-3437-0271-D236598C6BA1}"/>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1154012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D29C6F-9270-32B9-6952-CE57B9C3F10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A22A4394-E33D-3309-D174-7B67CB0D1720}"/>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20858B89-4A4D-E91A-3FBC-125BD2A33B5A}"/>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C6A41D36-00C3-81DD-273F-1FC181642C21}"/>
              </a:ext>
            </a:extLst>
          </p:cNvPr>
          <p:cNvSpPr>
            <a:spLocks noGrp="1"/>
          </p:cNvSpPr>
          <p:nvPr>
            <p:ph type="dt" sz="half" idx="10"/>
          </p:nvPr>
        </p:nvSpPr>
        <p:spPr/>
        <p:txBody>
          <a:bodyPr/>
          <a:lstStyle/>
          <a:p>
            <a:fld id="{C7F0868C-3B61-3643-BA63-E2BEA7C76839}" type="datetimeFigureOut">
              <a:rPr lang="es-MX" smtClean="0"/>
              <a:t>21/05/2026</a:t>
            </a:fld>
            <a:endParaRPr lang="es-MX"/>
          </a:p>
        </p:txBody>
      </p:sp>
      <p:sp>
        <p:nvSpPr>
          <p:cNvPr id="6" name="Marcador de pie de página 5">
            <a:extLst>
              <a:ext uri="{FF2B5EF4-FFF2-40B4-BE49-F238E27FC236}">
                <a16:creationId xmlns:a16="http://schemas.microsoft.com/office/drawing/2014/main" id="{B5A55CC7-962B-D053-6B25-290D863E722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3DAABF2-EDFE-BC47-0E97-E0AA5E9AA374}"/>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4101457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59EBE8-0DC3-7102-42C7-F0EB94B7282F}"/>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7A70F1F1-FD19-7E20-DB02-13B387E07A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2570E6C1-DB03-077C-E7AE-519782044D1F}"/>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75F5DC41-EE21-8E25-D78A-4A6977C7BD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AADD01BB-C150-33F0-7721-F096A24466B8}"/>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3E0BB9AF-0E09-FEBA-79C6-83D2F77F3ED4}"/>
              </a:ext>
            </a:extLst>
          </p:cNvPr>
          <p:cNvSpPr>
            <a:spLocks noGrp="1"/>
          </p:cNvSpPr>
          <p:nvPr>
            <p:ph type="dt" sz="half" idx="10"/>
          </p:nvPr>
        </p:nvSpPr>
        <p:spPr/>
        <p:txBody>
          <a:bodyPr/>
          <a:lstStyle/>
          <a:p>
            <a:fld id="{C7F0868C-3B61-3643-BA63-E2BEA7C76839}" type="datetimeFigureOut">
              <a:rPr lang="es-MX" smtClean="0"/>
              <a:t>21/05/2026</a:t>
            </a:fld>
            <a:endParaRPr lang="es-MX"/>
          </a:p>
        </p:txBody>
      </p:sp>
      <p:sp>
        <p:nvSpPr>
          <p:cNvPr id="8" name="Marcador de pie de página 7">
            <a:extLst>
              <a:ext uri="{FF2B5EF4-FFF2-40B4-BE49-F238E27FC236}">
                <a16:creationId xmlns:a16="http://schemas.microsoft.com/office/drawing/2014/main" id="{AF6CCA03-E517-6850-DAA6-70E066862D7B}"/>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F200DBB2-8F78-3F66-573E-92BD86FF4A16}"/>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1100873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88469F-85E0-9876-F670-150E82254A29}"/>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369F5898-0C0B-250B-F97F-A06965343FD4}"/>
              </a:ext>
            </a:extLst>
          </p:cNvPr>
          <p:cNvSpPr>
            <a:spLocks noGrp="1"/>
          </p:cNvSpPr>
          <p:nvPr>
            <p:ph type="dt" sz="half" idx="10"/>
          </p:nvPr>
        </p:nvSpPr>
        <p:spPr/>
        <p:txBody>
          <a:bodyPr/>
          <a:lstStyle/>
          <a:p>
            <a:fld id="{C7F0868C-3B61-3643-BA63-E2BEA7C76839}" type="datetimeFigureOut">
              <a:rPr lang="es-MX" smtClean="0"/>
              <a:t>21/05/2026</a:t>
            </a:fld>
            <a:endParaRPr lang="es-MX"/>
          </a:p>
        </p:txBody>
      </p:sp>
      <p:sp>
        <p:nvSpPr>
          <p:cNvPr id="4" name="Marcador de pie de página 3">
            <a:extLst>
              <a:ext uri="{FF2B5EF4-FFF2-40B4-BE49-F238E27FC236}">
                <a16:creationId xmlns:a16="http://schemas.microsoft.com/office/drawing/2014/main" id="{01F616B7-0D7F-E3F2-F633-0DE33389C9B8}"/>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52265B5C-91DD-6353-317C-366408073E54}"/>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2923718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CD1A757-C72F-D992-A534-030B3E11DB12}"/>
              </a:ext>
            </a:extLst>
          </p:cNvPr>
          <p:cNvSpPr>
            <a:spLocks noGrp="1"/>
          </p:cNvSpPr>
          <p:nvPr>
            <p:ph type="dt" sz="half" idx="10"/>
          </p:nvPr>
        </p:nvSpPr>
        <p:spPr/>
        <p:txBody>
          <a:bodyPr/>
          <a:lstStyle/>
          <a:p>
            <a:fld id="{C7F0868C-3B61-3643-BA63-E2BEA7C76839}" type="datetimeFigureOut">
              <a:rPr lang="es-MX" smtClean="0"/>
              <a:t>21/05/2026</a:t>
            </a:fld>
            <a:endParaRPr lang="es-MX"/>
          </a:p>
        </p:txBody>
      </p:sp>
      <p:sp>
        <p:nvSpPr>
          <p:cNvPr id="3" name="Marcador de pie de página 2">
            <a:extLst>
              <a:ext uri="{FF2B5EF4-FFF2-40B4-BE49-F238E27FC236}">
                <a16:creationId xmlns:a16="http://schemas.microsoft.com/office/drawing/2014/main" id="{E6D931DE-F4D8-B31F-9609-3BD436FB399D}"/>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D153A180-9DD2-45E3-8C7A-4338AD166448}"/>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3740201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2F8BE5-FECA-46B3-65D0-CFF1596E3B3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206361E2-B7C6-7653-0735-7D847B3C7A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CF719889-3227-3B08-EF5A-FB460C5363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2E190CEE-5534-D587-9BDD-E94B6E63C938}"/>
              </a:ext>
            </a:extLst>
          </p:cNvPr>
          <p:cNvSpPr>
            <a:spLocks noGrp="1"/>
          </p:cNvSpPr>
          <p:nvPr>
            <p:ph type="dt" sz="half" idx="10"/>
          </p:nvPr>
        </p:nvSpPr>
        <p:spPr/>
        <p:txBody>
          <a:bodyPr/>
          <a:lstStyle/>
          <a:p>
            <a:fld id="{C7F0868C-3B61-3643-BA63-E2BEA7C76839}" type="datetimeFigureOut">
              <a:rPr lang="es-MX" smtClean="0"/>
              <a:t>21/05/2026</a:t>
            </a:fld>
            <a:endParaRPr lang="es-MX"/>
          </a:p>
        </p:txBody>
      </p:sp>
      <p:sp>
        <p:nvSpPr>
          <p:cNvPr id="6" name="Marcador de pie de página 5">
            <a:extLst>
              <a:ext uri="{FF2B5EF4-FFF2-40B4-BE49-F238E27FC236}">
                <a16:creationId xmlns:a16="http://schemas.microsoft.com/office/drawing/2014/main" id="{8EC01194-A574-B75D-6F2D-8419E1B49A9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A34CFABC-837D-20EC-88CA-82C538781503}"/>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2883827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995FBD-EC91-180F-D9BE-0AEFC102AD6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227838B3-2C45-AE11-A93C-F357B9E965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3C2376DD-66AB-6F18-F26D-38B1526D2B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C52B907D-8CF2-E369-35E2-4FAEBDB2A51A}"/>
              </a:ext>
            </a:extLst>
          </p:cNvPr>
          <p:cNvSpPr>
            <a:spLocks noGrp="1"/>
          </p:cNvSpPr>
          <p:nvPr>
            <p:ph type="dt" sz="half" idx="10"/>
          </p:nvPr>
        </p:nvSpPr>
        <p:spPr/>
        <p:txBody>
          <a:bodyPr/>
          <a:lstStyle/>
          <a:p>
            <a:fld id="{C7F0868C-3B61-3643-BA63-E2BEA7C76839}" type="datetimeFigureOut">
              <a:rPr lang="es-MX" smtClean="0"/>
              <a:t>21/05/2026</a:t>
            </a:fld>
            <a:endParaRPr lang="es-MX"/>
          </a:p>
        </p:txBody>
      </p:sp>
      <p:sp>
        <p:nvSpPr>
          <p:cNvPr id="6" name="Marcador de pie de página 5">
            <a:extLst>
              <a:ext uri="{FF2B5EF4-FFF2-40B4-BE49-F238E27FC236}">
                <a16:creationId xmlns:a16="http://schemas.microsoft.com/office/drawing/2014/main" id="{C35A564D-5AA6-9463-B87A-5FBCA06EA53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3C16D2F-63EA-20CA-F247-F5794126FDDD}"/>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3593286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860CA4C-4921-E240-7610-509B99F12F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C5B495FB-B33E-66AC-2893-1472EFF492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9B1DEB89-230C-10AE-549E-5AFA82FB0A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F0868C-3B61-3643-BA63-E2BEA7C76839}" type="datetimeFigureOut">
              <a:rPr lang="es-MX" smtClean="0"/>
              <a:t>21/05/2026</a:t>
            </a:fld>
            <a:endParaRPr lang="es-MX"/>
          </a:p>
        </p:txBody>
      </p:sp>
      <p:sp>
        <p:nvSpPr>
          <p:cNvPr id="5" name="Marcador de pie de página 4">
            <a:extLst>
              <a:ext uri="{FF2B5EF4-FFF2-40B4-BE49-F238E27FC236}">
                <a16:creationId xmlns:a16="http://schemas.microsoft.com/office/drawing/2014/main" id="{4B70BE17-736A-E699-806E-CB6C4FA4B6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0D1ABECE-1196-0634-8D30-066869A83E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DC5F4B-3680-5C49-BCDF-355E2C2A449C}" type="slidenum">
              <a:rPr lang="es-MX" smtClean="0"/>
              <a:t>‹#›</a:t>
            </a:fld>
            <a:endParaRPr lang="es-MX"/>
          </a:p>
        </p:txBody>
      </p:sp>
    </p:spTree>
    <p:extLst>
      <p:ext uri="{BB962C8B-B14F-4D97-AF65-F5344CB8AC3E}">
        <p14:creationId xmlns:p14="http://schemas.microsoft.com/office/powerpoint/2010/main" val="1921917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5" name="Imagen 4" descr="Archivo:Escuela Judicial Electoral logo.svg - Wikipedia, la enciclopedia  libre">
            <a:extLst>
              <a:ext uri="{FF2B5EF4-FFF2-40B4-BE49-F238E27FC236}">
                <a16:creationId xmlns:a16="http://schemas.microsoft.com/office/drawing/2014/main" id="{3F5EB03E-7EBD-BAB9-6206-C2AB8EF5DDE4}"/>
              </a:ext>
            </a:extLst>
          </p:cNvPr>
          <p:cNvPicPr>
            <a:picLocks noChangeAspect="1"/>
          </p:cNvPicPr>
          <p:nvPr/>
        </p:nvPicPr>
        <p:blipFill>
          <a:blip r:embed="rId2"/>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A3079274-AF7F-C515-1B19-D05D9EE88C94}"/>
              </a:ext>
            </a:extLst>
          </p:cNvPr>
          <p:cNvSpPr>
            <a:spLocks noGrp="1"/>
          </p:cNvSpPr>
          <p:nvPr>
            <p:ph type="subTitle" idx="1"/>
          </p:nvPr>
        </p:nvSpPr>
        <p:spPr>
          <a:xfrm>
            <a:off x="1308295" y="1550964"/>
            <a:ext cx="9973994" cy="4600134"/>
          </a:xfrm>
          <a:solidFill>
            <a:srgbClr val="FFFF00">
              <a:alpha val="52948"/>
            </a:srgbClr>
          </a:solidFill>
          <a:ln w="60325">
            <a:noFill/>
          </a:ln>
        </p:spPr>
        <p:txBody>
          <a:bodyPr>
            <a:normAutofit/>
          </a:bodyPr>
          <a:lstStyle/>
          <a:p>
            <a:r>
              <a:rPr lang="es-MX" sz="3600" u="sng">
                <a:latin typeface="Times New Roman" panose="02020603050405020304" pitchFamily="18" charset="0"/>
                <a:cs typeface="Times New Roman" panose="02020603050405020304" pitchFamily="18" charset="0"/>
              </a:rPr>
              <a:t>Diplomado en Epistemología jurídica</a:t>
            </a:r>
          </a:p>
          <a:p>
            <a:br>
              <a:rPr lang="es-MX" sz="3600" u="sng">
                <a:latin typeface="Times New Roman" panose="02020603050405020304" pitchFamily="18" charset="0"/>
                <a:cs typeface="Times New Roman" panose="02020603050405020304" pitchFamily="18" charset="0"/>
              </a:rPr>
            </a:br>
            <a:r>
              <a:rPr lang="es-MX" sz="3200">
                <a:latin typeface="Times New Roman" panose="02020603050405020304" pitchFamily="18" charset="0"/>
                <a:cs typeface="Times New Roman" panose="02020603050405020304" pitchFamily="18" charset="0"/>
              </a:rPr>
              <a:t>Clase: Epistemología en Oriente y Occidente</a:t>
            </a:r>
          </a:p>
          <a:p>
            <a:endParaRPr lang="es-MX" sz="3200">
              <a:latin typeface="Times New Roman" panose="02020603050405020304" pitchFamily="18" charset="0"/>
              <a:cs typeface="Times New Roman" panose="02020603050405020304" pitchFamily="18" charset="0"/>
            </a:endParaRPr>
          </a:p>
          <a:p>
            <a:endParaRPr lang="es-MX">
              <a:latin typeface="Times New Roman" panose="02020603050405020304" pitchFamily="18" charset="0"/>
              <a:cs typeface="Times New Roman" panose="02020603050405020304" pitchFamily="18" charset="0"/>
            </a:endParaRPr>
          </a:p>
          <a:p>
            <a:r>
              <a:rPr lang="es-MX">
                <a:latin typeface="Times New Roman" panose="02020603050405020304" pitchFamily="18" charset="0"/>
                <a:cs typeface="Times New Roman" panose="02020603050405020304" pitchFamily="18" charset="0"/>
              </a:rPr>
              <a:t>Mtro. Roberto Correa Alfaro</a:t>
            </a:r>
          </a:p>
          <a:p>
            <a:endParaRPr lang="es-MX"/>
          </a:p>
          <a:p>
            <a:endParaRPr lang="es-MX"/>
          </a:p>
        </p:txBody>
      </p:sp>
      <p:sp>
        <p:nvSpPr>
          <p:cNvPr id="10" name="Elipse 9">
            <a:extLst>
              <a:ext uri="{FF2B5EF4-FFF2-40B4-BE49-F238E27FC236}">
                <a16:creationId xmlns:a16="http://schemas.microsoft.com/office/drawing/2014/main" id="{3022441A-39B8-E7F3-ED77-D79BB39F02B8}"/>
              </a:ext>
            </a:extLst>
          </p:cNvPr>
          <p:cNvSpPr/>
          <p:nvPr/>
        </p:nvSpPr>
        <p:spPr>
          <a:xfrm>
            <a:off x="9608235" y="4389121"/>
            <a:ext cx="2381552" cy="2468880"/>
          </a:xfrm>
          <a:prstGeom prst="ellipse">
            <a:avLst/>
          </a:prstGeom>
          <a:solidFill>
            <a:srgbClr val="E8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id="{9FB09491-7A83-D0D2-BD20-5717F980623D}"/>
              </a:ext>
            </a:extLst>
          </p:cNvPr>
          <p:cNvPicPr>
            <a:picLocks noChangeAspect="1"/>
          </p:cNvPicPr>
          <p:nvPr/>
        </p:nvPicPr>
        <p:blipFill>
          <a:blip r:embed="rId3"/>
          <a:stretch>
            <a:fillRect/>
          </a:stretch>
        </p:blipFill>
        <p:spPr>
          <a:xfrm>
            <a:off x="98474" y="75635"/>
            <a:ext cx="3571862" cy="974145"/>
          </a:xfrm>
          <a:prstGeom prst="rect">
            <a:avLst/>
          </a:prstGeom>
        </p:spPr>
      </p:pic>
    </p:spTree>
    <p:extLst>
      <p:ext uri="{BB962C8B-B14F-4D97-AF65-F5344CB8AC3E}">
        <p14:creationId xmlns:p14="http://schemas.microsoft.com/office/powerpoint/2010/main" val="1514582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EDB17-11E4-48D3-A24F-A086FE192639}"/>
            </a:ext>
          </a:extLst>
        </p:cNvPr>
        <p:cNvGrpSpPr/>
        <p:nvPr/>
      </p:nvGrpSpPr>
      <p:grpSpPr>
        <a:xfrm>
          <a:off x="0" y="0"/>
          <a:ext cx="0" cy="0"/>
          <a:chOff x="0" y="0"/>
          <a:chExt cx="0" cy="0"/>
        </a:xfrm>
      </p:grpSpPr>
      <p:sp>
        <p:nvSpPr>
          <p:cNvPr id="100" name="Background"/>
          <p:cNvSpPr/>
          <p:nvPr/>
        </p:nvSpPr>
        <p:spPr>
          <a:xfrm>
            <a:off x="0" y="0"/>
            <a:ext cx="12192000" cy="6858000"/>
          </a:xfrm>
          <a:prstGeom prst="rect">
            <a:avLst/>
          </a:prstGeom>
          <a:solidFill>
            <a:srgbClr val="F5F0E8"/>
          </a:solidFill>
          <a:ln>
            <a:noFill/>
          </a:ln>
        </p:spPr>
        <p:txBody>
          <a:bodyPr/>
          <a:lstStyle/>
          <a:p>
            <a:endParaRPr lang="es-MX"/>
          </a:p>
        </p:txBody>
      </p:sp>
      <p:sp>
        <p:nvSpPr>
          <p:cNvPr id="101" name="TopBar"/>
          <p:cNvSpPr/>
          <p:nvPr/>
        </p:nvSpPr>
        <p:spPr>
          <a:xfrm>
            <a:off x="0" y="0"/>
            <a:ext cx="12192000" cy="82296"/>
          </a:xfrm>
          <a:prstGeom prst="rect">
            <a:avLst/>
          </a:prstGeom>
          <a:solidFill>
            <a:srgbClr val="6B2D3E"/>
          </a:solidFill>
          <a:ln>
            <a:noFill/>
          </a:ln>
        </p:spPr>
        <p:txBody>
          <a:bodyPr/>
          <a:lstStyle/>
          <a:p>
            <a:endParaRPr lang="es-MX"/>
          </a:p>
        </p:txBody>
      </p:sp>
      <p:sp>
        <p:nvSpPr>
          <p:cNvPr id="102" name="ImageCard"/>
          <p:cNvSpPr/>
          <p:nvPr/>
        </p:nvSpPr>
        <p:spPr>
          <a:xfrm>
            <a:off x="457200" y="457200"/>
            <a:ext cx="3657600" cy="5943600"/>
          </a:xfrm>
          <a:prstGeom prst="rect">
            <a:avLst/>
          </a:prstGeom>
          <a:solidFill>
            <a:srgbClr val="FFFFFF"/>
          </a:solidFill>
          <a:ln w="6350">
            <a:solidFill>
              <a:srgbClr val="D4C9B8"/>
            </a:solidFill>
          </a:ln>
          <a:effectLst>
            <a:outerShdw blurRad="50800" dist="25400" dir="5400000" algn="t" rotWithShape="0">
              <a:srgbClr val="000000">
                <a:alpha val="15000"/>
              </a:srgbClr>
            </a:outerShdw>
          </a:effectLst>
        </p:spPr>
        <p:txBody>
          <a:bodyPr/>
          <a:lstStyle/>
          <a:p>
            <a:endParaRPr lang="es-MX"/>
          </a:p>
        </p:txBody>
      </p:sp>
      <p:sp>
        <p:nvSpPr>
          <p:cNvPr id="103" name="QuoteMark"/>
          <p:cNvSpPr txBox="1"/>
          <p:nvPr/>
        </p:nvSpPr>
        <p:spPr>
          <a:xfrm>
            <a:off x="4572000" y="762000"/>
            <a:ext cx="914400" cy="914400"/>
          </a:xfrm>
          <a:prstGeom prst="rect">
            <a:avLst/>
          </a:prstGeom>
          <a:noFill/>
        </p:spPr>
        <p:txBody>
          <a:bodyPr wrap="square" rtlCol="0" anchor="t">
            <a:noAutofit/>
          </a:bodyPr>
          <a:lstStyle/>
          <a:p>
            <a:pPr algn="l">
              <a:buNone/>
            </a:pPr>
            <a:r>
              <a:rPr lang="es-MX" sz="6000" b="0" i="0">
                <a:solidFill>
                  <a:srgbClr val="6B2D3E">
                    <a:alpha val="30000"/>
                  </a:srgbClr>
                </a:solidFill>
                <a:latin typeface="Georgia"/>
                <a:cs typeface="Georgia"/>
              </a:rPr>
              <a:t>“</a:t>
            </a:r>
          </a:p>
        </p:txBody>
      </p:sp>
      <p:sp>
        <p:nvSpPr>
          <p:cNvPr id="104" name="QuoteText"/>
          <p:cNvSpPr txBox="1"/>
          <p:nvPr/>
        </p:nvSpPr>
        <p:spPr>
          <a:xfrm>
            <a:off x="4693404" y="1025652"/>
            <a:ext cx="6400000" cy="4114800"/>
          </a:xfrm>
          <a:prstGeom prst="rect">
            <a:avLst/>
          </a:prstGeom>
          <a:noFill/>
        </p:spPr>
        <p:txBody>
          <a:bodyPr wrap="square" lIns="91440" tIns="45720" rIns="91440" bIns="45720" rtlCol="0" anchor="ctr">
            <a:noAutofit/>
          </a:bodyPr>
          <a:lstStyle/>
          <a:p>
            <a:pPr algn="just">
              <a:lnSpc>
                <a:spcPct val="130000"/>
              </a:lnSpc>
              <a:buNone/>
            </a:pPr>
            <a:r>
              <a:rPr lang="es-MX" sz="2000" i="1">
                <a:solidFill>
                  <a:srgbClr val="2C2C2C"/>
                </a:solidFill>
                <a:latin typeface="Georgia"/>
                <a:cs typeface="Georgia"/>
              </a:rPr>
              <a:t>“es mejor amar la verdad que el frío conocimiento de la misma; es mejor complacerse en la práctica de la verdad, que el simple amor hacia ella.” (Confucio 1974, p. 138)</a:t>
            </a:r>
          </a:p>
        </p:txBody>
      </p:sp>
      <p:sp>
        <p:nvSpPr>
          <p:cNvPr id="106" name="BottomBar"/>
          <p:cNvSpPr/>
          <p:nvPr/>
        </p:nvSpPr>
        <p:spPr>
          <a:xfrm>
            <a:off x="0" y="6775704"/>
            <a:ext cx="12192000" cy="82296"/>
          </a:xfrm>
          <a:prstGeom prst="rect">
            <a:avLst/>
          </a:prstGeom>
          <a:solidFill>
            <a:srgbClr val="6B2D3E"/>
          </a:solidFill>
          <a:ln>
            <a:noFill/>
          </a:ln>
        </p:spPr>
        <p:txBody>
          <a:bodyPr/>
          <a:lstStyle/>
          <a:p>
            <a:endParaRPr lang="es-MX"/>
          </a:p>
        </p:txBody>
      </p:sp>
      <p:pic>
        <p:nvPicPr>
          <p:cNvPr id="2" name="Picture 2" descr="Cuatro libros clasicos, los : Confucio: Amazon.es: Libros">
            <a:extLst>
              <a:ext uri="{FF2B5EF4-FFF2-40B4-BE49-F238E27FC236}">
                <a16:creationId xmlns:a16="http://schemas.microsoft.com/office/drawing/2014/main" id="{A06817A0-BA3A-B937-BF28-30889BB95A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011" y="641024"/>
            <a:ext cx="3363977" cy="533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823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6EAD4-87AE-0BF6-B074-A4CCDD5EF6F5}"/>
            </a:ext>
          </a:extLst>
        </p:cNvPr>
        <p:cNvGrpSpPr/>
        <p:nvPr/>
      </p:nvGrpSpPr>
      <p:grpSpPr>
        <a:xfrm>
          <a:off x="0" y="0"/>
          <a:ext cx="0" cy="0"/>
          <a:chOff x="0" y="0"/>
          <a:chExt cx="0" cy="0"/>
        </a:xfrm>
      </p:grpSpPr>
      <p:sp>
        <p:nvSpPr>
          <p:cNvPr id="100" name="Background"/>
          <p:cNvSpPr/>
          <p:nvPr/>
        </p:nvSpPr>
        <p:spPr>
          <a:xfrm>
            <a:off x="0" y="0"/>
            <a:ext cx="12192000" cy="6858000"/>
          </a:xfrm>
          <a:prstGeom prst="rect">
            <a:avLst/>
          </a:prstGeom>
          <a:solidFill>
            <a:srgbClr val="F5F0E8"/>
          </a:solidFill>
          <a:ln>
            <a:noFill/>
          </a:ln>
        </p:spPr>
        <p:txBody>
          <a:bodyPr/>
          <a:lstStyle/>
          <a:p>
            <a:endParaRPr lang="es-MX"/>
          </a:p>
        </p:txBody>
      </p:sp>
      <p:sp>
        <p:nvSpPr>
          <p:cNvPr id="101" name="TopBar"/>
          <p:cNvSpPr/>
          <p:nvPr/>
        </p:nvSpPr>
        <p:spPr>
          <a:xfrm>
            <a:off x="0" y="0"/>
            <a:ext cx="12192000" cy="82296"/>
          </a:xfrm>
          <a:prstGeom prst="rect">
            <a:avLst/>
          </a:prstGeom>
          <a:solidFill>
            <a:srgbClr val="6B2D3E"/>
          </a:solidFill>
          <a:ln>
            <a:noFill/>
          </a:ln>
        </p:spPr>
        <p:txBody>
          <a:bodyPr/>
          <a:lstStyle/>
          <a:p>
            <a:endParaRPr lang="es-MX"/>
          </a:p>
        </p:txBody>
      </p:sp>
      <p:sp>
        <p:nvSpPr>
          <p:cNvPr id="102" name="ImageCard"/>
          <p:cNvSpPr/>
          <p:nvPr/>
        </p:nvSpPr>
        <p:spPr>
          <a:xfrm>
            <a:off x="457200" y="457200"/>
            <a:ext cx="3657600" cy="5943600"/>
          </a:xfrm>
          <a:prstGeom prst="rect">
            <a:avLst/>
          </a:prstGeom>
          <a:solidFill>
            <a:srgbClr val="FFFFFF"/>
          </a:solidFill>
          <a:ln w="6350">
            <a:solidFill>
              <a:srgbClr val="D4C9B8"/>
            </a:solidFill>
          </a:ln>
          <a:effectLst>
            <a:outerShdw blurRad="50800" dist="25400" dir="5400000" algn="t" rotWithShape="0">
              <a:srgbClr val="000000">
                <a:alpha val="15000"/>
              </a:srgbClr>
            </a:outerShdw>
          </a:effectLst>
        </p:spPr>
        <p:txBody>
          <a:bodyPr/>
          <a:lstStyle/>
          <a:p>
            <a:endParaRPr lang="es-MX"/>
          </a:p>
        </p:txBody>
      </p:sp>
      <p:sp>
        <p:nvSpPr>
          <p:cNvPr id="103" name="QuoteMark"/>
          <p:cNvSpPr txBox="1"/>
          <p:nvPr/>
        </p:nvSpPr>
        <p:spPr>
          <a:xfrm>
            <a:off x="4572000" y="762000"/>
            <a:ext cx="914400" cy="914400"/>
          </a:xfrm>
          <a:prstGeom prst="rect">
            <a:avLst/>
          </a:prstGeom>
          <a:noFill/>
        </p:spPr>
        <p:txBody>
          <a:bodyPr wrap="square" rtlCol="0" anchor="t">
            <a:noAutofit/>
          </a:bodyPr>
          <a:lstStyle/>
          <a:p>
            <a:pPr algn="l">
              <a:buNone/>
            </a:pPr>
            <a:r>
              <a:rPr lang="es-MX" sz="6000" b="0" i="0">
                <a:solidFill>
                  <a:srgbClr val="6B2D3E">
                    <a:alpha val="30000"/>
                  </a:srgbClr>
                </a:solidFill>
                <a:latin typeface="Georgia"/>
                <a:cs typeface="Georgia"/>
              </a:rPr>
              <a:t>“</a:t>
            </a:r>
          </a:p>
        </p:txBody>
      </p:sp>
      <p:sp>
        <p:nvSpPr>
          <p:cNvPr id="104" name="QuoteText"/>
          <p:cNvSpPr txBox="1"/>
          <p:nvPr/>
        </p:nvSpPr>
        <p:spPr>
          <a:xfrm>
            <a:off x="4724400" y="1371600"/>
            <a:ext cx="6400000" cy="4114800"/>
          </a:xfrm>
          <a:prstGeom prst="rect">
            <a:avLst/>
          </a:prstGeom>
          <a:noFill/>
        </p:spPr>
        <p:txBody>
          <a:bodyPr wrap="square" lIns="91440" tIns="45720" rIns="91440" bIns="45720" rtlCol="0" anchor="ctr">
            <a:noAutofit/>
          </a:bodyPr>
          <a:lstStyle/>
          <a:p>
            <a:pPr algn="just">
              <a:lnSpc>
                <a:spcPct val="130000"/>
              </a:lnSpc>
              <a:buNone/>
            </a:pPr>
            <a:r>
              <a:rPr lang="es-MX" i="1">
                <a:solidFill>
                  <a:srgbClr val="2C2C2C"/>
                </a:solidFill>
                <a:latin typeface="Georgia"/>
                <a:cs typeface="Georgia"/>
              </a:rPr>
              <a:t>“KungTsé ha dicho: “el hombre superior, cuando se sienta a la mesa no come con exceso y por placer; en su casa, no busca el ocio y la comodidad; cumple con sus deberes y controla sus palabras; frecuenta a quienes conocen los rectos principios, para ajustar a ellos su conducta. Este hombre puede ser llamado filósofo, esto es, amante o estudioso de la sabiduría.” ( Confucio 1974, p.116)</a:t>
            </a:r>
          </a:p>
        </p:txBody>
      </p:sp>
      <p:sp>
        <p:nvSpPr>
          <p:cNvPr id="106" name="BottomBar"/>
          <p:cNvSpPr/>
          <p:nvPr/>
        </p:nvSpPr>
        <p:spPr>
          <a:xfrm>
            <a:off x="0" y="6775704"/>
            <a:ext cx="12192000" cy="82296"/>
          </a:xfrm>
          <a:prstGeom prst="rect">
            <a:avLst/>
          </a:prstGeom>
          <a:solidFill>
            <a:srgbClr val="6B2D3E"/>
          </a:solidFill>
          <a:ln>
            <a:noFill/>
          </a:ln>
        </p:spPr>
        <p:txBody>
          <a:bodyPr/>
          <a:lstStyle/>
          <a:p>
            <a:endParaRPr lang="es-MX"/>
          </a:p>
        </p:txBody>
      </p:sp>
      <p:pic>
        <p:nvPicPr>
          <p:cNvPr id="2" name="Picture 2" descr="Cuatro libros clasicos, los : Confucio: Amazon.es: Libros">
            <a:extLst>
              <a:ext uri="{FF2B5EF4-FFF2-40B4-BE49-F238E27FC236}">
                <a16:creationId xmlns:a16="http://schemas.microsoft.com/office/drawing/2014/main" id="{4775E254-8EDD-5AD6-BA54-E220CF3286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011" y="945824"/>
            <a:ext cx="3363977" cy="533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670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CB262-EC81-7622-BACF-2EE52A2EBFF5}"/>
            </a:ext>
          </a:extLst>
        </p:cNvPr>
        <p:cNvGrpSpPr/>
        <p:nvPr/>
      </p:nvGrpSpPr>
      <p:grpSpPr>
        <a:xfrm>
          <a:off x="0" y="0"/>
          <a:ext cx="0" cy="0"/>
          <a:chOff x="0" y="0"/>
          <a:chExt cx="0" cy="0"/>
        </a:xfrm>
      </p:grpSpPr>
      <p:sp>
        <p:nvSpPr>
          <p:cNvPr id="100" name="Background">
            <a:extLst>
              <a:ext uri="{FF2B5EF4-FFF2-40B4-BE49-F238E27FC236}">
                <a16:creationId xmlns:a16="http://schemas.microsoft.com/office/drawing/2014/main" id="{1E483859-2619-26BA-2EC9-F89EDB2F39D4}"/>
              </a:ext>
            </a:extLst>
          </p:cNvPr>
          <p:cNvSpPr/>
          <p:nvPr/>
        </p:nvSpPr>
        <p:spPr>
          <a:xfrm>
            <a:off x="0" y="0"/>
            <a:ext cx="12192000" cy="6858000"/>
          </a:xfrm>
          <a:prstGeom prst="rect">
            <a:avLst/>
          </a:prstGeom>
          <a:solidFill>
            <a:srgbClr val="F5F0E8"/>
          </a:solidFill>
          <a:ln>
            <a:noFill/>
          </a:ln>
        </p:spPr>
        <p:txBody>
          <a:bodyPr/>
          <a:lstStyle/>
          <a:p>
            <a:endParaRPr lang="es-MX"/>
          </a:p>
        </p:txBody>
      </p:sp>
      <p:sp>
        <p:nvSpPr>
          <p:cNvPr id="101" name="TopBar">
            <a:extLst>
              <a:ext uri="{FF2B5EF4-FFF2-40B4-BE49-F238E27FC236}">
                <a16:creationId xmlns:a16="http://schemas.microsoft.com/office/drawing/2014/main" id="{A72AB8A6-AA6D-F911-291B-162637ED06EE}"/>
              </a:ext>
            </a:extLst>
          </p:cNvPr>
          <p:cNvSpPr/>
          <p:nvPr/>
        </p:nvSpPr>
        <p:spPr>
          <a:xfrm>
            <a:off x="0" y="0"/>
            <a:ext cx="12192000" cy="82296"/>
          </a:xfrm>
          <a:prstGeom prst="rect">
            <a:avLst/>
          </a:prstGeom>
          <a:solidFill>
            <a:srgbClr val="6B2D3E"/>
          </a:solidFill>
          <a:ln>
            <a:noFill/>
          </a:ln>
        </p:spPr>
        <p:txBody>
          <a:bodyPr/>
          <a:lstStyle/>
          <a:p>
            <a:endParaRPr lang="es-MX"/>
          </a:p>
        </p:txBody>
      </p:sp>
      <p:sp>
        <p:nvSpPr>
          <p:cNvPr id="102" name="ImageCard">
            <a:extLst>
              <a:ext uri="{FF2B5EF4-FFF2-40B4-BE49-F238E27FC236}">
                <a16:creationId xmlns:a16="http://schemas.microsoft.com/office/drawing/2014/main" id="{45F7808A-8EB1-E172-3955-04FC05DDD66F}"/>
              </a:ext>
            </a:extLst>
          </p:cNvPr>
          <p:cNvSpPr/>
          <p:nvPr/>
        </p:nvSpPr>
        <p:spPr>
          <a:xfrm>
            <a:off x="457200" y="457200"/>
            <a:ext cx="3657600" cy="5943600"/>
          </a:xfrm>
          <a:prstGeom prst="rect">
            <a:avLst/>
          </a:prstGeom>
          <a:solidFill>
            <a:srgbClr val="FFFFFF"/>
          </a:solidFill>
          <a:ln w="6350">
            <a:solidFill>
              <a:srgbClr val="D4C9B8"/>
            </a:solidFill>
          </a:ln>
          <a:effectLst>
            <a:outerShdw blurRad="50800" dist="25400" dir="5400000" algn="t" rotWithShape="0">
              <a:srgbClr val="000000">
                <a:alpha val="15000"/>
              </a:srgbClr>
            </a:outerShdw>
          </a:effectLst>
        </p:spPr>
        <p:txBody>
          <a:bodyPr/>
          <a:lstStyle/>
          <a:p>
            <a:endParaRPr lang="es-MX"/>
          </a:p>
        </p:txBody>
      </p:sp>
      <p:sp>
        <p:nvSpPr>
          <p:cNvPr id="103" name="QuoteMark">
            <a:extLst>
              <a:ext uri="{FF2B5EF4-FFF2-40B4-BE49-F238E27FC236}">
                <a16:creationId xmlns:a16="http://schemas.microsoft.com/office/drawing/2014/main" id="{D640BB86-4A2B-C3C4-5EB4-5DD2A11BFF44}"/>
              </a:ext>
            </a:extLst>
          </p:cNvPr>
          <p:cNvSpPr txBox="1"/>
          <p:nvPr/>
        </p:nvSpPr>
        <p:spPr>
          <a:xfrm>
            <a:off x="4572000" y="762000"/>
            <a:ext cx="914400" cy="914400"/>
          </a:xfrm>
          <a:prstGeom prst="rect">
            <a:avLst/>
          </a:prstGeom>
          <a:noFill/>
        </p:spPr>
        <p:txBody>
          <a:bodyPr wrap="square" rtlCol="0" anchor="t">
            <a:noAutofit/>
          </a:bodyPr>
          <a:lstStyle/>
          <a:p>
            <a:pPr algn="l">
              <a:buNone/>
            </a:pPr>
            <a:r>
              <a:rPr lang="es-MX" sz="6000" b="0" i="0">
                <a:solidFill>
                  <a:srgbClr val="6B2D3E">
                    <a:alpha val="30000"/>
                  </a:srgbClr>
                </a:solidFill>
                <a:latin typeface="Georgia"/>
                <a:cs typeface="Georgia"/>
              </a:rPr>
              <a:t>“</a:t>
            </a:r>
          </a:p>
        </p:txBody>
      </p:sp>
      <p:sp>
        <p:nvSpPr>
          <p:cNvPr id="104" name="QuoteText">
            <a:extLst>
              <a:ext uri="{FF2B5EF4-FFF2-40B4-BE49-F238E27FC236}">
                <a16:creationId xmlns:a16="http://schemas.microsoft.com/office/drawing/2014/main" id="{405BDFFF-25D0-D950-E500-4440A9B1E437}"/>
              </a:ext>
            </a:extLst>
          </p:cNvPr>
          <p:cNvSpPr txBox="1"/>
          <p:nvPr/>
        </p:nvSpPr>
        <p:spPr>
          <a:xfrm>
            <a:off x="4724400" y="1371600"/>
            <a:ext cx="6400000" cy="4114800"/>
          </a:xfrm>
          <a:prstGeom prst="rect">
            <a:avLst/>
          </a:prstGeom>
          <a:noFill/>
        </p:spPr>
        <p:txBody>
          <a:bodyPr wrap="square" lIns="91440" tIns="45720" rIns="91440" bIns="45720" rtlCol="0" anchor="ctr">
            <a:noAutofit/>
          </a:bodyPr>
          <a:lstStyle/>
          <a:p>
            <a:pPr algn="just">
              <a:lnSpc>
                <a:spcPct val="130000"/>
              </a:lnSpc>
              <a:buNone/>
            </a:pPr>
            <a:r>
              <a:rPr lang="es-MX" sz="1500" i="1">
                <a:solidFill>
                  <a:srgbClr val="2C2C2C"/>
                </a:solidFill>
                <a:latin typeface="Georgia" panose="02040502050405020303" pitchFamily="18" charset="0"/>
                <a:cs typeface="Times New Roman" panose="02020603050405020304" pitchFamily="18" charset="0"/>
              </a:rPr>
              <a:t>“</a:t>
            </a:r>
            <a:r>
              <a:rPr lang="es-MX" sz="1600" i="1">
                <a:latin typeface="Georgia" panose="02040502050405020303" pitchFamily="18" charset="0"/>
                <a:cs typeface="Times New Roman" panose="02020603050405020304" pitchFamily="18" charset="0"/>
              </a:rPr>
              <a:t>Si buscáis, encontraréis; si sois negligentes, lo perderéis todo. El que busca lo que está en su interior lo descubrirá y lo alcanzará; el éxito de esta búsqueda es seguro, una ley invariable garantiza la adquisición de lo que se busca. Si, por el contrario, buscamos lo que está fuera de nosotros, todos los esfuerzos resultarán infructuosos</a:t>
            </a:r>
            <a:r>
              <a:rPr lang="es-MX" sz="1500" i="1">
                <a:solidFill>
                  <a:srgbClr val="2C2C2C"/>
                </a:solidFill>
                <a:latin typeface="Georgia" panose="02040502050405020303" pitchFamily="18" charset="0"/>
                <a:cs typeface="Times New Roman" panose="02020603050405020304" pitchFamily="18" charset="0"/>
              </a:rPr>
              <a:t>.” ( Confucio 1974, p.116)</a:t>
            </a:r>
          </a:p>
        </p:txBody>
      </p:sp>
      <p:sp>
        <p:nvSpPr>
          <p:cNvPr id="106" name="BottomBar">
            <a:extLst>
              <a:ext uri="{FF2B5EF4-FFF2-40B4-BE49-F238E27FC236}">
                <a16:creationId xmlns:a16="http://schemas.microsoft.com/office/drawing/2014/main" id="{0F8AB776-0FA7-7B40-A912-5111732D9862}"/>
              </a:ext>
            </a:extLst>
          </p:cNvPr>
          <p:cNvSpPr/>
          <p:nvPr/>
        </p:nvSpPr>
        <p:spPr>
          <a:xfrm>
            <a:off x="0" y="6775704"/>
            <a:ext cx="12192000" cy="82296"/>
          </a:xfrm>
          <a:prstGeom prst="rect">
            <a:avLst/>
          </a:prstGeom>
          <a:solidFill>
            <a:srgbClr val="6B2D3E"/>
          </a:solidFill>
          <a:ln>
            <a:noFill/>
          </a:ln>
        </p:spPr>
        <p:txBody>
          <a:bodyPr/>
          <a:lstStyle/>
          <a:p>
            <a:endParaRPr lang="es-MX"/>
          </a:p>
        </p:txBody>
      </p:sp>
      <p:pic>
        <p:nvPicPr>
          <p:cNvPr id="2" name="Picture 2" descr="Cuatro libros clasicos, los : Confucio: Amazon.es: Libros">
            <a:extLst>
              <a:ext uri="{FF2B5EF4-FFF2-40B4-BE49-F238E27FC236}">
                <a16:creationId xmlns:a16="http://schemas.microsoft.com/office/drawing/2014/main" id="{A642EC47-C53A-7947-AC5B-98FD6FD295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011" y="792190"/>
            <a:ext cx="3363977" cy="533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333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29FE2-1801-E282-0420-73776BB08872}"/>
            </a:ext>
          </a:extLst>
        </p:cNvPr>
        <p:cNvGrpSpPr/>
        <p:nvPr/>
      </p:nvGrpSpPr>
      <p:grpSpPr>
        <a:xfrm>
          <a:off x="0" y="0"/>
          <a:ext cx="0" cy="0"/>
          <a:chOff x="0" y="0"/>
          <a:chExt cx="0" cy="0"/>
        </a:xfrm>
      </p:grpSpPr>
      <p:sp>
        <p:nvSpPr>
          <p:cNvPr id="100" name="Background">
            <a:extLst>
              <a:ext uri="{FF2B5EF4-FFF2-40B4-BE49-F238E27FC236}">
                <a16:creationId xmlns:a16="http://schemas.microsoft.com/office/drawing/2014/main" id="{89930721-2B38-1327-4412-0E1962312F27}"/>
              </a:ext>
            </a:extLst>
          </p:cNvPr>
          <p:cNvSpPr/>
          <p:nvPr/>
        </p:nvSpPr>
        <p:spPr>
          <a:xfrm>
            <a:off x="0" y="0"/>
            <a:ext cx="12192000" cy="6858000"/>
          </a:xfrm>
          <a:prstGeom prst="rect">
            <a:avLst/>
          </a:prstGeom>
          <a:solidFill>
            <a:srgbClr val="F5F0E8"/>
          </a:solidFill>
          <a:ln>
            <a:noFill/>
          </a:ln>
        </p:spPr>
        <p:txBody>
          <a:bodyPr/>
          <a:lstStyle/>
          <a:p>
            <a:endParaRPr lang="es-MX"/>
          </a:p>
        </p:txBody>
      </p:sp>
      <p:sp>
        <p:nvSpPr>
          <p:cNvPr id="101" name="TopBar">
            <a:extLst>
              <a:ext uri="{FF2B5EF4-FFF2-40B4-BE49-F238E27FC236}">
                <a16:creationId xmlns:a16="http://schemas.microsoft.com/office/drawing/2014/main" id="{A4147871-5D01-F062-8632-1E7F0CF1C113}"/>
              </a:ext>
            </a:extLst>
          </p:cNvPr>
          <p:cNvSpPr/>
          <p:nvPr/>
        </p:nvSpPr>
        <p:spPr>
          <a:xfrm>
            <a:off x="0" y="0"/>
            <a:ext cx="12192000" cy="82296"/>
          </a:xfrm>
          <a:prstGeom prst="rect">
            <a:avLst/>
          </a:prstGeom>
          <a:solidFill>
            <a:srgbClr val="6B2D3E"/>
          </a:solidFill>
          <a:ln>
            <a:noFill/>
          </a:ln>
        </p:spPr>
        <p:txBody>
          <a:bodyPr/>
          <a:lstStyle/>
          <a:p>
            <a:endParaRPr lang="es-MX"/>
          </a:p>
        </p:txBody>
      </p:sp>
      <p:sp>
        <p:nvSpPr>
          <p:cNvPr id="102" name="ImageCard">
            <a:extLst>
              <a:ext uri="{FF2B5EF4-FFF2-40B4-BE49-F238E27FC236}">
                <a16:creationId xmlns:a16="http://schemas.microsoft.com/office/drawing/2014/main" id="{30E9FD4D-BB33-E5D2-1D82-998228C715C5}"/>
              </a:ext>
            </a:extLst>
          </p:cNvPr>
          <p:cNvSpPr/>
          <p:nvPr/>
        </p:nvSpPr>
        <p:spPr>
          <a:xfrm>
            <a:off x="457200" y="457200"/>
            <a:ext cx="3657600" cy="5943600"/>
          </a:xfrm>
          <a:prstGeom prst="rect">
            <a:avLst/>
          </a:prstGeom>
          <a:solidFill>
            <a:srgbClr val="FFFFFF"/>
          </a:solidFill>
          <a:ln w="6350">
            <a:solidFill>
              <a:srgbClr val="D4C9B8"/>
            </a:solidFill>
          </a:ln>
          <a:effectLst>
            <a:outerShdw blurRad="50800" dist="25400" dir="5400000" algn="t" rotWithShape="0">
              <a:srgbClr val="000000">
                <a:alpha val="15000"/>
              </a:srgbClr>
            </a:outerShdw>
          </a:effectLst>
        </p:spPr>
        <p:txBody>
          <a:bodyPr/>
          <a:lstStyle/>
          <a:p>
            <a:endParaRPr lang="es-MX"/>
          </a:p>
        </p:txBody>
      </p:sp>
      <p:sp>
        <p:nvSpPr>
          <p:cNvPr id="103" name="QuoteMark">
            <a:extLst>
              <a:ext uri="{FF2B5EF4-FFF2-40B4-BE49-F238E27FC236}">
                <a16:creationId xmlns:a16="http://schemas.microsoft.com/office/drawing/2014/main" id="{C3B59E08-AA1F-7A2D-93AD-334C7C6E7B1A}"/>
              </a:ext>
            </a:extLst>
          </p:cNvPr>
          <p:cNvSpPr txBox="1"/>
          <p:nvPr/>
        </p:nvSpPr>
        <p:spPr>
          <a:xfrm>
            <a:off x="4572000" y="762000"/>
            <a:ext cx="914400" cy="914400"/>
          </a:xfrm>
          <a:prstGeom prst="rect">
            <a:avLst/>
          </a:prstGeom>
          <a:noFill/>
        </p:spPr>
        <p:txBody>
          <a:bodyPr wrap="square" rtlCol="0" anchor="t">
            <a:noAutofit/>
          </a:bodyPr>
          <a:lstStyle/>
          <a:p>
            <a:pPr algn="l">
              <a:buNone/>
            </a:pPr>
            <a:r>
              <a:rPr lang="es-MX" sz="6000" b="0" i="0">
                <a:solidFill>
                  <a:srgbClr val="6B2D3E">
                    <a:alpha val="30000"/>
                  </a:srgbClr>
                </a:solidFill>
                <a:latin typeface="Georgia"/>
                <a:cs typeface="Georgia"/>
              </a:rPr>
              <a:t>“</a:t>
            </a:r>
          </a:p>
        </p:txBody>
      </p:sp>
      <p:sp>
        <p:nvSpPr>
          <p:cNvPr id="104" name="QuoteText">
            <a:extLst>
              <a:ext uri="{FF2B5EF4-FFF2-40B4-BE49-F238E27FC236}">
                <a16:creationId xmlns:a16="http://schemas.microsoft.com/office/drawing/2014/main" id="{538ADA3E-87A4-7303-0415-71CC5D70D7FD}"/>
              </a:ext>
            </a:extLst>
          </p:cNvPr>
          <p:cNvSpPr txBox="1"/>
          <p:nvPr/>
        </p:nvSpPr>
        <p:spPr>
          <a:xfrm>
            <a:off x="4724400" y="1371600"/>
            <a:ext cx="6400000" cy="4114800"/>
          </a:xfrm>
          <a:prstGeom prst="rect">
            <a:avLst/>
          </a:prstGeom>
          <a:noFill/>
        </p:spPr>
        <p:txBody>
          <a:bodyPr wrap="square" lIns="91440" tIns="45720" rIns="91440" bIns="45720" rtlCol="0" anchor="ctr">
            <a:noAutofit/>
          </a:bodyPr>
          <a:lstStyle/>
          <a:p>
            <a:pPr algn="just">
              <a:lnSpc>
                <a:spcPct val="130000"/>
              </a:lnSpc>
              <a:buNone/>
            </a:pPr>
            <a:r>
              <a:rPr lang="es-MX" i="1">
                <a:solidFill>
                  <a:srgbClr val="2C2C2C"/>
                </a:solidFill>
                <a:latin typeface="Georgia"/>
                <a:cs typeface="Times New Roman"/>
              </a:rPr>
              <a:t>“¿sabes en </a:t>
            </a:r>
            <a:r>
              <a:rPr lang="es-MX" i="1">
                <a:latin typeface="Georgia"/>
              </a:rPr>
              <a:t>qué consiste la verdadera ciencia? </a:t>
            </a:r>
            <a:r>
              <a:rPr lang="es-MX" i="1" u="sng">
                <a:latin typeface="Georgia"/>
              </a:rPr>
              <a:t>En conocer que se sabe lo que realmente se sabe, y que se ignora lo que en verdad se ignora</a:t>
            </a:r>
            <a:r>
              <a:rPr lang="es-MX" i="1">
                <a:latin typeface="Georgia"/>
              </a:rPr>
              <a:t>. En esto consiste la verdadera sabiduría” (Confucio, 1974, pp. 119-120)</a:t>
            </a:r>
            <a:r>
              <a:rPr lang="es-MX" i="1">
                <a:solidFill>
                  <a:srgbClr val="2C2C2C"/>
                </a:solidFill>
                <a:latin typeface="Georgia"/>
                <a:cs typeface="Times New Roman"/>
              </a:rPr>
              <a:t>.</a:t>
            </a:r>
          </a:p>
        </p:txBody>
      </p:sp>
      <p:sp>
        <p:nvSpPr>
          <p:cNvPr id="106" name="BottomBar">
            <a:extLst>
              <a:ext uri="{FF2B5EF4-FFF2-40B4-BE49-F238E27FC236}">
                <a16:creationId xmlns:a16="http://schemas.microsoft.com/office/drawing/2014/main" id="{4587CD20-F8FD-95F6-62EC-A5EFC335F9BB}"/>
              </a:ext>
            </a:extLst>
          </p:cNvPr>
          <p:cNvSpPr/>
          <p:nvPr/>
        </p:nvSpPr>
        <p:spPr>
          <a:xfrm>
            <a:off x="0" y="6775704"/>
            <a:ext cx="12192000" cy="82296"/>
          </a:xfrm>
          <a:prstGeom prst="rect">
            <a:avLst/>
          </a:prstGeom>
          <a:solidFill>
            <a:srgbClr val="6B2D3E"/>
          </a:solidFill>
          <a:ln>
            <a:noFill/>
          </a:ln>
        </p:spPr>
        <p:txBody>
          <a:bodyPr/>
          <a:lstStyle/>
          <a:p>
            <a:endParaRPr lang="es-MX"/>
          </a:p>
        </p:txBody>
      </p:sp>
      <p:pic>
        <p:nvPicPr>
          <p:cNvPr id="4" name="Picture 2" descr="Cuatro libros clasicos, los : Confucio: Amazon.es: Libros">
            <a:extLst>
              <a:ext uri="{FF2B5EF4-FFF2-40B4-BE49-F238E27FC236}">
                <a16:creationId xmlns:a16="http://schemas.microsoft.com/office/drawing/2014/main" id="{808CC68D-D83E-F895-8CDD-0DF0B25379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011" y="792190"/>
            <a:ext cx="3363977" cy="533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182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2A5DA-DF98-5C79-55F5-40F4854D2DE8}"/>
            </a:ext>
          </a:extLst>
        </p:cNvPr>
        <p:cNvGrpSpPr/>
        <p:nvPr/>
      </p:nvGrpSpPr>
      <p:grpSpPr>
        <a:xfrm>
          <a:off x="0" y="0"/>
          <a:ext cx="0" cy="0"/>
          <a:chOff x="0" y="0"/>
          <a:chExt cx="0" cy="0"/>
        </a:xfrm>
      </p:grpSpPr>
      <p:sp>
        <p:nvSpPr>
          <p:cNvPr id="100" name="Background">
            <a:extLst>
              <a:ext uri="{FF2B5EF4-FFF2-40B4-BE49-F238E27FC236}">
                <a16:creationId xmlns:a16="http://schemas.microsoft.com/office/drawing/2014/main" id="{EC3FFC06-4608-EB45-AE2B-23BF32B818BD}"/>
              </a:ext>
            </a:extLst>
          </p:cNvPr>
          <p:cNvSpPr/>
          <p:nvPr/>
        </p:nvSpPr>
        <p:spPr>
          <a:xfrm>
            <a:off x="0" y="0"/>
            <a:ext cx="12192000" cy="6858000"/>
          </a:xfrm>
          <a:prstGeom prst="rect">
            <a:avLst/>
          </a:prstGeom>
          <a:solidFill>
            <a:srgbClr val="F5F0E8"/>
          </a:solidFill>
          <a:ln>
            <a:noFill/>
          </a:ln>
        </p:spPr>
        <p:txBody>
          <a:bodyPr/>
          <a:lstStyle/>
          <a:p>
            <a:endParaRPr lang="es-MX"/>
          </a:p>
        </p:txBody>
      </p:sp>
      <p:sp>
        <p:nvSpPr>
          <p:cNvPr id="101" name="TopBar">
            <a:extLst>
              <a:ext uri="{FF2B5EF4-FFF2-40B4-BE49-F238E27FC236}">
                <a16:creationId xmlns:a16="http://schemas.microsoft.com/office/drawing/2014/main" id="{66E4A0C4-51CE-E234-DAEB-9907DE733D1C}"/>
              </a:ext>
            </a:extLst>
          </p:cNvPr>
          <p:cNvSpPr/>
          <p:nvPr/>
        </p:nvSpPr>
        <p:spPr>
          <a:xfrm>
            <a:off x="0" y="0"/>
            <a:ext cx="12192000" cy="82296"/>
          </a:xfrm>
          <a:prstGeom prst="rect">
            <a:avLst/>
          </a:prstGeom>
          <a:solidFill>
            <a:srgbClr val="6B2D3E"/>
          </a:solidFill>
          <a:ln>
            <a:noFill/>
          </a:ln>
        </p:spPr>
        <p:txBody>
          <a:bodyPr/>
          <a:lstStyle/>
          <a:p>
            <a:endParaRPr lang="es-MX"/>
          </a:p>
        </p:txBody>
      </p:sp>
      <p:sp>
        <p:nvSpPr>
          <p:cNvPr id="103" name="QuoteMark">
            <a:extLst>
              <a:ext uri="{FF2B5EF4-FFF2-40B4-BE49-F238E27FC236}">
                <a16:creationId xmlns:a16="http://schemas.microsoft.com/office/drawing/2014/main" id="{A792BF81-0612-0EE1-BD7C-FEE46240DD79}"/>
              </a:ext>
            </a:extLst>
          </p:cNvPr>
          <p:cNvSpPr txBox="1"/>
          <p:nvPr/>
        </p:nvSpPr>
        <p:spPr>
          <a:xfrm>
            <a:off x="4572000" y="762000"/>
            <a:ext cx="914400" cy="914400"/>
          </a:xfrm>
          <a:prstGeom prst="rect">
            <a:avLst/>
          </a:prstGeom>
          <a:noFill/>
        </p:spPr>
        <p:txBody>
          <a:bodyPr wrap="square" rtlCol="0" anchor="t">
            <a:noAutofit/>
          </a:bodyPr>
          <a:lstStyle/>
          <a:p>
            <a:pPr algn="l">
              <a:buNone/>
            </a:pPr>
            <a:r>
              <a:rPr lang="es-MX" sz="6000" b="0" i="0">
                <a:solidFill>
                  <a:srgbClr val="6B2D3E">
                    <a:alpha val="30000"/>
                  </a:srgbClr>
                </a:solidFill>
                <a:latin typeface="Georgia"/>
                <a:cs typeface="Georgia"/>
              </a:rPr>
              <a:t>“</a:t>
            </a:r>
          </a:p>
        </p:txBody>
      </p:sp>
      <p:sp>
        <p:nvSpPr>
          <p:cNvPr id="104" name="QuoteText">
            <a:extLst>
              <a:ext uri="{FF2B5EF4-FFF2-40B4-BE49-F238E27FC236}">
                <a16:creationId xmlns:a16="http://schemas.microsoft.com/office/drawing/2014/main" id="{ED4303C9-4049-2E68-859D-1D9001DC0FF3}"/>
              </a:ext>
            </a:extLst>
          </p:cNvPr>
          <p:cNvSpPr txBox="1"/>
          <p:nvPr/>
        </p:nvSpPr>
        <p:spPr>
          <a:xfrm>
            <a:off x="417688" y="1371600"/>
            <a:ext cx="11492089" cy="4114800"/>
          </a:xfrm>
          <a:prstGeom prst="rect">
            <a:avLst/>
          </a:prstGeom>
          <a:noFill/>
        </p:spPr>
        <p:txBody>
          <a:bodyPr wrap="square" lIns="91440" tIns="45720" rIns="91440" bIns="45720" rtlCol="0" anchor="ctr">
            <a:noAutofit/>
          </a:bodyPr>
          <a:lstStyle/>
          <a:p>
            <a:pPr algn="just">
              <a:lnSpc>
                <a:spcPct val="130000"/>
              </a:lnSpc>
              <a:buNone/>
            </a:pPr>
            <a:r>
              <a:rPr lang="es-MX" sz="1500" i="1">
                <a:solidFill>
                  <a:srgbClr val="2C2C2C"/>
                </a:solidFill>
                <a:latin typeface="Georgia" panose="02040502050405020303" pitchFamily="18" charset="0"/>
                <a:cs typeface="Times New Roman" panose="02020603050405020304" pitchFamily="18" charset="0"/>
              </a:rPr>
              <a:t>“</a:t>
            </a:r>
            <a:r>
              <a:rPr lang="es-MX" i="1">
                <a:solidFill>
                  <a:srgbClr val="2C2C2C"/>
                </a:solidFill>
                <a:latin typeface="Georgia" panose="02040502050405020303" pitchFamily="18" charset="0"/>
                <a:cs typeface="Times New Roman" panose="02020603050405020304" pitchFamily="18" charset="0"/>
              </a:rPr>
              <a:t>La gran virtud no es otra cosa que seguir el Tao. El tao es elusivo intangible. </a:t>
            </a:r>
            <a:r>
              <a:rPr lang="es-MX" i="1" u="sng">
                <a:solidFill>
                  <a:srgbClr val="2C2C2C"/>
                </a:solidFill>
                <a:latin typeface="Georgia" panose="02040502050405020303" pitchFamily="18" charset="0"/>
                <a:cs typeface="Times New Roman" panose="02020603050405020304" pitchFamily="18" charset="0"/>
              </a:rPr>
              <a:t>Intangible y elusivo</a:t>
            </a:r>
            <a:r>
              <a:rPr lang="es-MX" i="1">
                <a:solidFill>
                  <a:srgbClr val="2C2C2C"/>
                </a:solidFill>
                <a:latin typeface="Georgia" panose="02040502050405020303" pitchFamily="18" charset="0"/>
                <a:cs typeface="Times New Roman" panose="02020603050405020304" pitchFamily="18" charset="0"/>
              </a:rPr>
              <a:t>, y sin embargo contiene todas las imágenes. Elusivo e intangible, y sin embargo contiene todas las formas. </a:t>
            </a:r>
            <a:r>
              <a:rPr lang="es-MX" b="1" i="1" u="sng">
                <a:solidFill>
                  <a:srgbClr val="2C2C2C"/>
                </a:solidFill>
                <a:latin typeface="Georgia" panose="02040502050405020303" pitchFamily="18" charset="0"/>
                <a:cs typeface="Times New Roman" panose="02020603050405020304" pitchFamily="18" charset="0"/>
              </a:rPr>
              <a:t>Profundo y oscuro</a:t>
            </a:r>
            <a:r>
              <a:rPr lang="es-MX" i="1">
                <a:solidFill>
                  <a:srgbClr val="2C2C2C"/>
                </a:solidFill>
                <a:latin typeface="Georgia" panose="02040502050405020303" pitchFamily="18" charset="0"/>
                <a:cs typeface="Times New Roman" panose="02020603050405020304" pitchFamily="18" charset="0"/>
              </a:rPr>
              <a:t>, </a:t>
            </a:r>
            <a:r>
              <a:rPr lang="es-MX" b="1" i="1" u="sng">
                <a:solidFill>
                  <a:srgbClr val="2C2C2C"/>
                </a:solidFill>
                <a:latin typeface="Georgia" panose="02040502050405020303" pitchFamily="18" charset="0"/>
                <a:cs typeface="Times New Roman" panose="02020603050405020304" pitchFamily="18" charset="0"/>
              </a:rPr>
              <a:t>encierra la esencia. </a:t>
            </a:r>
            <a:r>
              <a:rPr lang="es-MX" i="1">
                <a:solidFill>
                  <a:srgbClr val="2C2C2C"/>
                </a:solidFill>
                <a:latin typeface="Georgia" panose="02040502050405020303" pitchFamily="18" charset="0"/>
                <a:cs typeface="Times New Roman" panose="02020603050405020304" pitchFamily="18" charset="0"/>
              </a:rPr>
              <a:t>Esa esencia es lo más verdadero, la fuente de la confianza. Desde los tiempos más remotos hasta hoy, su nombre se ha conservado y ha dado origen a todas las cosas. ¿Cómo podemos saber que es la fuente de todas las cosas? Porque es el Tao.  </a:t>
            </a:r>
            <a:endParaRPr lang="es-MX">
              <a:solidFill>
                <a:srgbClr val="2C2C2C"/>
              </a:solidFill>
              <a:latin typeface="Georgia" panose="02040502050405020303" pitchFamily="18" charset="0"/>
              <a:cs typeface="Times New Roman" panose="02020603050405020304" pitchFamily="18" charset="0"/>
            </a:endParaRPr>
          </a:p>
          <a:p>
            <a:pPr algn="just">
              <a:lnSpc>
                <a:spcPct val="130000"/>
              </a:lnSpc>
              <a:buNone/>
            </a:pPr>
            <a:endParaRPr lang="es-MX">
              <a:solidFill>
                <a:srgbClr val="2C2C2C"/>
              </a:solidFill>
              <a:latin typeface="Georgia" panose="02040502050405020303" pitchFamily="18" charset="0"/>
              <a:cs typeface="Times New Roman" panose="02020603050405020304" pitchFamily="18" charset="0"/>
            </a:endParaRPr>
          </a:p>
          <a:p>
            <a:pPr algn="just">
              <a:lnSpc>
                <a:spcPct val="130000"/>
              </a:lnSpc>
              <a:buNone/>
            </a:pPr>
            <a:r>
              <a:rPr lang="es-MX">
                <a:solidFill>
                  <a:srgbClr val="2C2C2C"/>
                </a:solidFill>
                <a:latin typeface="Georgia" panose="02040502050405020303" pitchFamily="18" charset="0"/>
                <a:cs typeface="Times New Roman" panose="02020603050405020304" pitchFamily="18" charset="0"/>
              </a:rPr>
              <a:t>Lao Tse, </a:t>
            </a:r>
            <a:r>
              <a:rPr lang="es-MX" i="1">
                <a:solidFill>
                  <a:srgbClr val="2C2C2C"/>
                </a:solidFill>
                <a:latin typeface="Georgia" panose="02040502050405020303" pitchFamily="18" charset="0"/>
                <a:cs typeface="Times New Roman" panose="02020603050405020304" pitchFamily="18" charset="0"/>
              </a:rPr>
              <a:t>Tao te King</a:t>
            </a:r>
            <a:r>
              <a:rPr lang="es-MX">
                <a:solidFill>
                  <a:srgbClr val="2C2C2C"/>
                </a:solidFill>
                <a:latin typeface="Georgia" panose="02040502050405020303" pitchFamily="18" charset="0"/>
                <a:cs typeface="Times New Roman" panose="02020603050405020304" pitchFamily="18" charset="0"/>
              </a:rPr>
              <a:t>. Barcelona, 2002, p. 79.</a:t>
            </a:r>
          </a:p>
        </p:txBody>
      </p:sp>
      <p:sp>
        <p:nvSpPr>
          <p:cNvPr id="106" name="BottomBar">
            <a:extLst>
              <a:ext uri="{FF2B5EF4-FFF2-40B4-BE49-F238E27FC236}">
                <a16:creationId xmlns:a16="http://schemas.microsoft.com/office/drawing/2014/main" id="{DDB9F6F2-5FA5-444C-E001-34D72D97A9C1}"/>
              </a:ext>
            </a:extLst>
          </p:cNvPr>
          <p:cNvSpPr/>
          <p:nvPr/>
        </p:nvSpPr>
        <p:spPr>
          <a:xfrm>
            <a:off x="0" y="6775704"/>
            <a:ext cx="12192000" cy="82296"/>
          </a:xfrm>
          <a:prstGeom prst="rect">
            <a:avLst/>
          </a:prstGeom>
          <a:solidFill>
            <a:srgbClr val="6B2D3E"/>
          </a:solidFill>
          <a:ln>
            <a:noFill/>
          </a:ln>
        </p:spPr>
        <p:txBody>
          <a:bodyPr/>
          <a:lstStyle/>
          <a:p>
            <a:endParaRPr lang="es-MX"/>
          </a:p>
        </p:txBody>
      </p:sp>
    </p:spTree>
    <p:extLst>
      <p:ext uri="{BB962C8B-B14F-4D97-AF65-F5344CB8AC3E}">
        <p14:creationId xmlns:p14="http://schemas.microsoft.com/office/powerpoint/2010/main" val="2867695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65CA3-A037-B02C-D981-15F991F139CC}"/>
            </a:ext>
          </a:extLst>
        </p:cNvPr>
        <p:cNvGrpSpPr/>
        <p:nvPr/>
      </p:nvGrpSpPr>
      <p:grpSpPr>
        <a:xfrm>
          <a:off x="0" y="0"/>
          <a:ext cx="0" cy="0"/>
          <a:chOff x="0" y="0"/>
          <a:chExt cx="0" cy="0"/>
        </a:xfrm>
      </p:grpSpPr>
      <p:sp>
        <p:nvSpPr>
          <p:cNvPr id="100" name="Background">
            <a:extLst>
              <a:ext uri="{FF2B5EF4-FFF2-40B4-BE49-F238E27FC236}">
                <a16:creationId xmlns:a16="http://schemas.microsoft.com/office/drawing/2014/main" id="{B31863F7-A2C0-BC4D-7AE5-54944F0061EE}"/>
              </a:ext>
            </a:extLst>
          </p:cNvPr>
          <p:cNvSpPr/>
          <p:nvPr/>
        </p:nvSpPr>
        <p:spPr>
          <a:xfrm>
            <a:off x="0" y="0"/>
            <a:ext cx="12192000" cy="6858000"/>
          </a:xfrm>
          <a:prstGeom prst="rect">
            <a:avLst/>
          </a:prstGeom>
          <a:solidFill>
            <a:srgbClr val="F5F0E8"/>
          </a:solidFill>
          <a:ln>
            <a:noFill/>
          </a:ln>
        </p:spPr>
        <p:txBody>
          <a:bodyPr/>
          <a:lstStyle/>
          <a:p>
            <a:endParaRPr lang="es-MX"/>
          </a:p>
        </p:txBody>
      </p:sp>
      <p:sp>
        <p:nvSpPr>
          <p:cNvPr id="101" name="TopBar">
            <a:extLst>
              <a:ext uri="{FF2B5EF4-FFF2-40B4-BE49-F238E27FC236}">
                <a16:creationId xmlns:a16="http://schemas.microsoft.com/office/drawing/2014/main" id="{9FF77B0C-3BDF-E276-EFFD-08A7FC3F701F}"/>
              </a:ext>
            </a:extLst>
          </p:cNvPr>
          <p:cNvSpPr/>
          <p:nvPr/>
        </p:nvSpPr>
        <p:spPr>
          <a:xfrm>
            <a:off x="0" y="0"/>
            <a:ext cx="12192000" cy="82296"/>
          </a:xfrm>
          <a:prstGeom prst="rect">
            <a:avLst/>
          </a:prstGeom>
          <a:solidFill>
            <a:srgbClr val="6B2D3E"/>
          </a:solidFill>
          <a:ln>
            <a:noFill/>
          </a:ln>
        </p:spPr>
        <p:txBody>
          <a:bodyPr/>
          <a:lstStyle/>
          <a:p>
            <a:endParaRPr lang="es-MX"/>
          </a:p>
        </p:txBody>
      </p:sp>
      <p:sp>
        <p:nvSpPr>
          <p:cNvPr id="103" name="QuoteMark">
            <a:extLst>
              <a:ext uri="{FF2B5EF4-FFF2-40B4-BE49-F238E27FC236}">
                <a16:creationId xmlns:a16="http://schemas.microsoft.com/office/drawing/2014/main" id="{7C9B9BC0-34D8-FB83-95D7-3F829C5AED29}"/>
              </a:ext>
            </a:extLst>
          </p:cNvPr>
          <p:cNvSpPr txBox="1"/>
          <p:nvPr/>
        </p:nvSpPr>
        <p:spPr>
          <a:xfrm>
            <a:off x="4572000" y="762000"/>
            <a:ext cx="914400" cy="914400"/>
          </a:xfrm>
          <a:prstGeom prst="rect">
            <a:avLst/>
          </a:prstGeom>
          <a:noFill/>
        </p:spPr>
        <p:txBody>
          <a:bodyPr wrap="square" rtlCol="0" anchor="t">
            <a:noAutofit/>
          </a:bodyPr>
          <a:lstStyle/>
          <a:p>
            <a:pPr algn="l">
              <a:buNone/>
            </a:pPr>
            <a:r>
              <a:rPr lang="es-MX" sz="6000" b="0" i="0">
                <a:solidFill>
                  <a:srgbClr val="6B2D3E">
                    <a:alpha val="30000"/>
                  </a:srgbClr>
                </a:solidFill>
                <a:latin typeface="Georgia"/>
                <a:cs typeface="Georgia"/>
              </a:rPr>
              <a:t>“</a:t>
            </a:r>
          </a:p>
        </p:txBody>
      </p:sp>
      <p:sp>
        <p:nvSpPr>
          <p:cNvPr id="104" name="QuoteText">
            <a:extLst>
              <a:ext uri="{FF2B5EF4-FFF2-40B4-BE49-F238E27FC236}">
                <a16:creationId xmlns:a16="http://schemas.microsoft.com/office/drawing/2014/main" id="{CD3954B8-8841-2292-4097-8054A213454E}"/>
              </a:ext>
            </a:extLst>
          </p:cNvPr>
          <p:cNvSpPr txBox="1"/>
          <p:nvPr/>
        </p:nvSpPr>
        <p:spPr>
          <a:xfrm>
            <a:off x="485422" y="1371600"/>
            <a:ext cx="10638978" cy="4114800"/>
          </a:xfrm>
          <a:prstGeom prst="rect">
            <a:avLst/>
          </a:prstGeom>
          <a:noFill/>
        </p:spPr>
        <p:txBody>
          <a:bodyPr wrap="square" lIns="91440" tIns="45720" rIns="91440" bIns="45720" rtlCol="0" anchor="ctr">
            <a:noAutofit/>
          </a:bodyPr>
          <a:lstStyle/>
          <a:p>
            <a:pPr algn="just">
              <a:lnSpc>
                <a:spcPct val="130000"/>
              </a:lnSpc>
              <a:buNone/>
            </a:pPr>
            <a:r>
              <a:rPr lang="es-MX" sz="2000" i="1">
                <a:solidFill>
                  <a:srgbClr val="2C2C2C"/>
                </a:solidFill>
                <a:latin typeface="Georgia" panose="02040502050405020303" pitchFamily="18" charset="0"/>
                <a:cs typeface="Times New Roman" panose="02020603050405020304" pitchFamily="18" charset="0"/>
              </a:rPr>
              <a:t>“por eso, el sabio abraza la unidad y se convierte en modelo para el mundo. No se exhibe, y por eso destaca. No se afirma a sí mismo y por eso brilla. No se vanagloria, y por eso obtiene reconocimiento. No da importancia a su persona, y por eso otros lo realzan. Y porque no compite, nadie en el mundo puede competir con él.”</a:t>
            </a:r>
          </a:p>
          <a:p>
            <a:pPr algn="just">
              <a:lnSpc>
                <a:spcPct val="130000"/>
              </a:lnSpc>
              <a:buNone/>
            </a:pPr>
            <a:endParaRPr lang="es-MX" sz="2000" i="1">
              <a:solidFill>
                <a:srgbClr val="2C2C2C"/>
              </a:solidFill>
              <a:latin typeface="Georgia" panose="02040502050405020303" pitchFamily="18" charset="0"/>
              <a:cs typeface="Times New Roman" panose="02020603050405020304" pitchFamily="18" charset="0"/>
            </a:endParaRPr>
          </a:p>
          <a:p>
            <a:pPr algn="just">
              <a:lnSpc>
                <a:spcPct val="130000"/>
              </a:lnSpc>
            </a:pPr>
            <a:r>
              <a:rPr lang="es-MX" sz="2000">
                <a:solidFill>
                  <a:srgbClr val="2C2C2C"/>
                </a:solidFill>
                <a:latin typeface="Georgia" panose="02040502050405020303" pitchFamily="18" charset="0"/>
                <a:cs typeface="Times New Roman" panose="02020603050405020304" pitchFamily="18" charset="0"/>
              </a:rPr>
              <a:t>Lao Tse, </a:t>
            </a:r>
            <a:r>
              <a:rPr lang="es-MX" sz="2000" i="1">
                <a:solidFill>
                  <a:srgbClr val="2C2C2C"/>
                </a:solidFill>
                <a:latin typeface="Georgia" panose="02040502050405020303" pitchFamily="18" charset="0"/>
                <a:cs typeface="Times New Roman" panose="02020603050405020304" pitchFamily="18" charset="0"/>
              </a:rPr>
              <a:t>Tao te King</a:t>
            </a:r>
            <a:r>
              <a:rPr lang="es-MX" sz="2000">
                <a:solidFill>
                  <a:srgbClr val="2C2C2C"/>
                </a:solidFill>
                <a:latin typeface="Georgia" panose="02040502050405020303" pitchFamily="18" charset="0"/>
                <a:cs typeface="Times New Roman" panose="02020603050405020304" pitchFamily="18" charset="0"/>
              </a:rPr>
              <a:t>. Barcelona, 2002, p. 81.</a:t>
            </a:r>
          </a:p>
          <a:p>
            <a:pPr algn="just">
              <a:lnSpc>
                <a:spcPct val="130000"/>
              </a:lnSpc>
              <a:buNone/>
            </a:pPr>
            <a:endParaRPr lang="es-MX" sz="2000">
              <a:solidFill>
                <a:srgbClr val="2C2C2C"/>
              </a:solidFill>
              <a:latin typeface="Garamond" panose="02020404030301010803" pitchFamily="18" charset="0"/>
              <a:cs typeface="Times New Roman" panose="02020603050405020304" pitchFamily="18" charset="0"/>
            </a:endParaRPr>
          </a:p>
        </p:txBody>
      </p:sp>
      <p:sp>
        <p:nvSpPr>
          <p:cNvPr id="106" name="BottomBar">
            <a:extLst>
              <a:ext uri="{FF2B5EF4-FFF2-40B4-BE49-F238E27FC236}">
                <a16:creationId xmlns:a16="http://schemas.microsoft.com/office/drawing/2014/main" id="{6285DD3B-4624-B865-BB32-DFB133E9CFAC}"/>
              </a:ext>
            </a:extLst>
          </p:cNvPr>
          <p:cNvSpPr/>
          <p:nvPr/>
        </p:nvSpPr>
        <p:spPr>
          <a:xfrm>
            <a:off x="0" y="6775704"/>
            <a:ext cx="12192000" cy="82296"/>
          </a:xfrm>
          <a:prstGeom prst="rect">
            <a:avLst/>
          </a:prstGeom>
          <a:solidFill>
            <a:srgbClr val="6B2D3E"/>
          </a:solidFill>
          <a:ln>
            <a:noFill/>
          </a:ln>
        </p:spPr>
        <p:txBody>
          <a:bodyPr/>
          <a:lstStyle/>
          <a:p>
            <a:endParaRPr lang="es-MX"/>
          </a:p>
        </p:txBody>
      </p:sp>
    </p:spTree>
    <p:extLst>
      <p:ext uri="{BB962C8B-B14F-4D97-AF65-F5344CB8AC3E}">
        <p14:creationId xmlns:p14="http://schemas.microsoft.com/office/powerpoint/2010/main" val="803273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0AE496F-4EE3-1B0B-7DF6-7E4F3B10358E}"/>
              </a:ext>
            </a:extLst>
          </p:cNvPr>
          <p:cNvSpPr>
            <a:spLocks noGrp="1"/>
          </p:cNvSpPr>
          <p:nvPr>
            <p:ph type="title"/>
          </p:nvPr>
        </p:nvSpPr>
        <p:spPr>
          <a:xfrm>
            <a:off x="761800" y="762001"/>
            <a:ext cx="5334197" cy="2068285"/>
          </a:xfrm>
        </p:spPr>
        <p:txBody>
          <a:bodyPr anchor="ctr">
            <a:normAutofit/>
          </a:bodyPr>
          <a:lstStyle/>
          <a:p>
            <a:r>
              <a:rPr lang="es-MX" sz="4000">
                <a:latin typeface="Garamond" panose="02020404030301010803" pitchFamily="18" charset="0"/>
              </a:rPr>
              <a:t>Confucio y Sócrates: dos formas de sabiduría</a:t>
            </a:r>
          </a:p>
        </p:txBody>
      </p:sp>
      <p:pic>
        <p:nvPicPr>
          <p:cNvPr id="5" name="Marcador de contenido 4">
            <a:extLst>
              <a:ext uri="{FF2B5EF4-FFF2-40B4-BE49-F238E27FC236}">
                <a16:creationId xmlns:a16="http://schemas.microsoft.com/office/drawing/2014/main" id="{CC6CAA40-2470-BF2D-3F8A-5D198A0F1972}"/>
              </a:ext>
            </a:extLst>
          </p:cNvPr>
          <p:cNvPicPr>
            <a:picLocks noChangeAspect="1"/>
          </p:cNvPicPr>
          <p:nvPr/>
        </p:nvPicPr>
        <p:blipFill>
          <a:blip r:embed="rId2"/>
          <a:srcRect r="2" b="3424"/>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6" name="CuadroTexto 5">
            <a:extLst>
              <a:ext uri="{FF2B5EF4-FFF2-40B4-BE49-F238E27FC236}">
                <a16:creationId xmlns:a16="http://schemas.microsoft.com/office/drawing/2014/main" id="{BA2B0F14-9CE2-6FFD-56AA-8F70F1076717}"/>
              </a:ext>
            </a:extLst>
          </p:cNvPr>
          <p:cNvSpPr txBox="1"/>
          <p:nvPr/>
        </p:nvSpPr>
        <p:spPr>
          <a:xfrm>
            <a:off x="761800" y="3592287"/>
            <a:ext cx="4260147" cy="1846659"/>
          </a:xfrm>
          <a:prstGeom prst="rect">
            <a:avLst/>
          </a:prstGeom>
          <a:noFill/>
        </p:spPr>
        <p:txBody>
          <a:bodyPr wrap="square" rtlCol="0">
            <a:spAutoFit/>
          </a:bodyPr>
          <a:lstStyle/>
          <a:p>
            <a:pPr marL="285750" indent="-285750">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Cultura del cuidado de sí mismo (ética)</a:t>
            </a:r>
          </a:p>
          <a:p>
            <a:pPr marL="285750" indent="-285750">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Cuidado del otro (política) </a:t>
            </a:r>
          </a:p>
          <a:p>
            <a:pPr marL="285750" indent="-285750">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El autoconocimiento </a:t>
            </a:r>
          </a:p>
          <a:p>
            <a:pPr marL="285750" indent="-285750">
              <a:buFont typeface="Arial" panose="020B0604020202020204" pitchFamily="34" charset="0"/>
              <a:buChar char="•"/>
            </a:pPr>
            <a:endParaRPr lang="es-MX"/>
          </a:p>
        </p:txBody>
      </p:sp>
    </p:spTree>
    <p:extLst>
      <p:ext uri="{BB962C8B-B14F-4D97-AF65-F5344CB8AC3E}">
        <p14:creationId xmlns:p14="http://schemas.microsoft.com/office/powerpoint/2010/main" val="2961237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02FD9-1A8B-59B7-27DD-CBB0AAD96757}"/>
            </a:ext>
          </a:extLst>
        </p:cNvPr>
        <p:cNvGrpSpPr/>
        <p:nvPr/>
      </p:nvGrpSpPr>
      <p:grpSpPr>
        <a:xfrm>
          <a:off x="0" y="0"/>
          <a:ext cx="0" cy="0"/>
          <a:chOff x="0" y="0"/>
          <a:chExt cx="0" cy="0"/>
        </a:xfrm>
      </p:grpSpPr>
      <p:sp>
        <p:nvSpPr>
          <p:cNvPr id="100" name="Background">
            <a:extLst>
              <a:ext uri="{FF2B5EF4-FFF2-40B4-BE49-F238E27FC236}">
                <a16:creationId xmlns:a16="http://schemas.microsoft.com/office/drawing/2014/main" id="{15B3460F-E5A6-2563-7DD0-46235E94F02B}"/>
              </a:ext>
            </a:extLst>
          </p:cNvPr>
          <p:cNvSpPr/>
          <p:nvPr/>
        </p:nvSpPr>
        <p:spPr>
          <a:xfrm>
            <a:off x="0" y="0"/>
            <a:ext cx="12192000" cy="6858000"/>
          </a:xfrm>
          <a:prstGeom prst="rect">
            <a:avLst/>
          </a:prstGeom>
          <a:solidFill>
            <a:srgbClr val="F5F0E8"/>
          </a:solidFill>
          <a:ln>
            <a:noFill/>
          </a:ln>
        </p:spPr>
        <p:txBody>
          <a:bodyPr/>
          <a:lstStyle/>
          <a:p>
            <a:endParaRPr lang="es-MX"/>
          </a:p>
        </p:txBody>
      </p:sp>
      <p:sp>
        <p:nvSpPr>
          <p:cNvPr id="101" name="TopBar">
            <a:extLst>
              <a:ext uri="{FF2B5EF4-FFF2-40B4-BE49-F238E27FC236}">
                <a16:creationId xmlns:a16="http://schemas.microsoft.com/office/drawing/2014/main" id="{0A365117-CCB8-9926-20A5-062F0624A3C7}"/>
              </a:ext>
            </a:extLst>
          </p:cNvPr>
          <p:cNvSpPr/>
          <p:nvPr/>
        </p:nvSpPr>
        <p:spPr>
          <a:xfrm>
            <a:off x="0" y="0"/>
            <a:ext cx="12192000" cy="82296"/>
          </a:xfrm>
          <a:prstGeom prst="rect">
            <a:avLst/>
          </a:prstGeom>
          <a:solidFill>
            <a:srgbClr val="6B2D3E"/>
          </a:solidFill>
          <a:ln>
            <a:noFill/>
          </a:ln>
        </p:spPr>
        <p:txBody>
          <a:bodyPr/>
          <a:lstStyle/>
          <a:p>
            <a:endParaRPr lang="es-MX"/>
          </a:p>
        </p:txBody>
      </p:sp>
      <p:sp>
        <p:nvSpPr>
          <p:cNvPr id="103" name="QuoteMark">
            <a:extLst>
              <a:ext uri="{FF2B5EF4-FFF2-40B4-BE49-F238E27FC236}">
                <a16:creationId xmlns:a16="http://schemas.microsoft.com/office/drawing/2014/main" id="{0C77697C-4C10-0648-6229-573EA4139A2E}"/>
              </a:ext>
            </a:extLst>
          </p:cNvPr>
          <p:cNvSpPr txBox="1"/>
          <p:nvPr/>
        </p:nvSpPr>
        <p:spPr>
          <a:xfrm>
            <a:off x="4572000" y="762000"/>
            <a:ext cx="914400" cy="914400"/>
          </a:xfrm>
          <a:prstGeom prst="rect">
            <a:avLst/>
          </a:prstGeom>
          <a:noFill/>
        </p:spPr>
        <p:txBody>
          <a:bodyPr wrap="square" rtlCol="0" anchor="t">
            <a:noAutofit/>
          </a:bodyPr>
          <a:lstStyle/>
          <a:p>
            <a:pPr algn="l">
              <a:buNone/>
            </a:pPr>
            <a:r>
              <a:rPr lang="es-MX" sz="6000" b="0" i="0">
                <a:solidFill>
                  <a:srgbClr val="6B2D3E">
                    <a:alpha val="30000"/>
                  </a:srgbClr>
                </a:solidFill>
                <a:latin typeface="Georgia"/>
                <a:cs typeface="Georgia"/>
              </a:rPr>
              <a:t>“</a:t>
            </a:r>
          </a:p>
        </p:txBody>
      </p:sp>
      <p:sp>
        <p:nvSpPr>
          <p:cNvPr id="104" name="QuoteText">
            <a:extLst>
              <a:ext uri="{FF2B5EF4-FFF2-40B4-BE49-F238E27FC236}">
                <a16:creationId xmlns:a16="http://schemas.microsoft.com/office/drawing/2014/main" id="{EE0AB6BD-E336-B559-5D16-B7F51C7DE3B1}"/>
              </a:ext>
            </a:extLst>
          </p:cNvPr>
          <p:cNvSpPr txBox="1"/>
          <p:nvPr/>
        </p:nvSpPr>
        <p:spPr>
          <a:xfrm>
            <a:off x="338667" y="1371600"/>
            <a:ext cx="10785733" cy="4114800"/>
          </a:xfrm>
          <a:prstGeom prst="rect">
            <a:avLst/>
          </a:prstGeom>
          <a:noFill/>
        </p:spPr>
        <p:txBody>
          <a:bodyPr wrap="square" lIns="91440" tIns="45720" rIns="91440" bIns="45720" rtlCol="0" anchor="ctr">
            <a:noAutofit/>
          </a:bodyPr>
          <a:lstStyle/>
          <a:p>
            <a:pPr algn="just">
              <a:lnSpc>
                <a:spcPct val="130000"/>
              </a:lnSpc>
              <a:buNone/>
            </a:pPr>
            <a:r>
              <a:rPr lang="es-MX" sz="2000" i="1">
                <a:solidFill>
                  <a:srgbClr val="2C2C2C"/>
                </a:solidFill>
                <a:latin typeface="Garamond" panose="02020404030301010803" pitchFamily="18" charset="0"/>
                <a:cs typeface="Times New Roman" panose="02020603050405020304" pitchFamily="18" charset="0"/>
              </a:rPr>
              <a:t>“</a:t>
            </a:r>
            <a:r>
              <a:rPr lang="es-MX" sz="2000">
                <a:latin typeface="Garamond" panose="02020404030301010803" pitchFamily="18" charset="0"/>
              </a:rPr>
              <a:t>La </a:t>
            </a:r>
            <a:r>
              <a:rPr lang="es-MX" sz="2000" b="1" u="sng">
                <a:latin typeface="Garamond" panose="02020404030301010803" pitchFamily="18" charset="0"/>
              </a:rPr>
              <a:t>virtud perfecta </a:t>
            </a:r>
            <a:r>
              <a:rPr lang="es-MX" sz="2000">
                <a:latin typeface="Garamond" panose="02020404030301010803" pitchFamily="18" charset="0"/>
              </a:rPr>
              <a:t>consiste en ser capaz de practicar cinco virtudes en todas las circunstancias: Tzu – Chang le rogó que le enumerase las cinco virtudes, y el maestro le dijo </a:t>
            </a:r>
            <a:r>
              <a:rPr lang="es-MX" sz="2000" b="1">
                <a:latin typeface="Garamond" panose="02020404030301010803" pitchFamily="18" charset="0"/>
              </a:rPr>
              <a:t>cortesía, grandeza de ánimo, honestidad, diligencia y generosidad</a:t>
            </a:r>
            <a:r>
              <a:rPr lang="es-MX" sz="2000">
                <a:latin typeface="Garamond" panose="02020404030301010803" pitchFamily="18" charset="0"/>
              </a:rPr>
              <a:t>. Aquel que es </a:t>
            </a:r>
            <a:r>
              <a:rPr lang="es-MX" sz="2000" b="1">
                <a:latin typeface="Garamond" panose="02020404030301010803" pitchFamily="18" charset="0"/>
              </a:rPr>
              <a:t>cortés</a:t>
            </a:r>
            <a:r>
              <a:rPr lang="es-MX" sz="2000">
                <a:latin typeface="Garamond" panose="02020404030301010803" pitchFamily="18" charset="0"/>
              </a:rPr>
              <a:t> no será humillado, el que es </a:t>
            </a:r>
            <a:r>
              <a:rPr lang="es-MX" sz="2000" b="1">
                <a:latin typeface="Garamond" panose="02020404030301010803" pitchFamily="18" charset="0"/>
              </a:rPr>
              <a:t>magnánimo</a:t>
            </a:r>
            <a:r>
              <a:rPr lang="es-MX" sz="2000">
                <a:latin typeface="Garamond" panose="02020404030301010803" pitchFamily="18" charset="0"/>
              </a:rPr>
              <a:t> conquista el corazón del pueblo, aquel que es </a:t>
            </a:r>
            <a:r>
              <a:rPr lang="es-MX" sz="2000" b="1">
                <a:latin typeface="Garamond" panose="02020404030301010803" pitchFamily="18" charset="0"/>
              </a:rPr>
              <a:t>honesto</a:t>
            </a:r>
            <a:r>
              <a:rPr lang="es-MX" sz="2000">
                <a:latin typeface="Garamond" panose="02020404030301010803" pitchFamily="18" charset="0"/>
              </a:rPr>
              <a:t> tiene la confianza del pueblo, aquel que es </a:t>
            </a:r>
            <a:r>
              <a:rPr lang="es-MX" sz="2000" b="1">
                <a:latin typeface="Garamond" panose="02020404030301010803" pitchFamily="18" charset="0"/>
              </a:rPr>
              <a:t>diligente</a:t>
            </a:r>
            <a:r>
              <a:rPr lang="es-MX" sz="2000">
                <a:latin typeface="Garamond" panose="02020404030301010803" pitchFamily="18" charset="0"/>
              </a:rPr>
              <a:t> consigue sus propósitos, y aquel que es </a:t>
            </a:r>
            <a:r>
              <a:rPr lang="es-MX" sz="2000" b="1">
                <a:latin typeface="Garamond" panose="02020404030301010803" pitchFamily="18" charset="0"/>
              </a:rPr>
              <a:t>generoso </a:t>
            </a:r>
            <a:r>
              <a:rPr lang="es-MX" sz="2000">
                <a:latin typeface="Garamond" panose="02020404030301010803" pitchFamily="18" charset="0"/>
              </a:rPr>
              <a:t>obtendrá el servicio del pueblo.” </a:t>
            </a:r>
          </a:p>
          <a:p>
            <a:pPr algn="just">
              <a:lnSpc>
                <a:spcPct val="130000"/>
              </a:lnSpc>
              <a:buNone/>
            </a:pPr>
            <a:endParaRPr lang="es-MX" sz="2000">
              <a:solidFill>
                <a:srgbClr val="2C2C2C"/>
              </a:solidFill>
              <a:latin typeface="Garamond" panose="02020404030301010803" pitchFamily="18" charset="0"/>
              <a:cs typeface="Times New Roman" panose="02020603050405020304" pitchFamily="18" charset="0"/>
            </a:endParaRPr>
          </a:p>
          <a:p>
            <a:pPr algn="just">
              <a:lnSpc>
                <a:spcPct val="130000"/>
              </a:lnSpc>
              <a:buNone/>
            </a:pPr>
            <a:r>
              <a:rPr lang="es-MX" sz="2000">
                <a:solidFill>
                  <a:srgbClr val="2C2C2C"/>
                </a:solidFill>
                <a:latin typeface="Garamond" panose="02020404030301010803" pitchFamily="18" charset="0"/>
                <a:cs typeface="Times New Roman" panose="02020603050405020304" pitchFamily="18" charset="0"/>
              </a:rPr>
              <a:t>Obregón, R.,  </a:t>
            </a:r>
            <a:r>
              <a:rPr lang="es-MX" sz="2000" i="1">
                <a:solidFill>
                  <a:srgbClr val="2C2C2C"/>
                </a:solidFill>
                <a:latin typeface="Garamond" panose="02020404030301010803" pitchFamily="18" charset="0"/>
                <a:cs typeface="Times New Roman" panose="02020603050405020304" pitchFamily="18" charset="0"/>
              </a:rPr>
              <a:t>Confucio: vida y enseñanzas</a:t>
            </a:r>
            <a:r>
              <a:rPr lang="es-MX" sz="2000">
                <a:solidFill>
                  <a:srgbClr val="2C2C2C"/>
                </a:solidFill>
                <a:latin typeface="Garamond" panose="02020404030301010803" pitchFamily="18" charset="0"/>
                <a:cs typeface="Times New Roman" panose="02020603050405020304" pitchFamily="18" charset="0"/>
              </a:rPr>
              <a:t>. Barcelona, 1995, p. 36.</a:t>
            </a:r>
          </a:p>
        </p:txBody>
      </p:sp>
      <p:sp>
        <p:nvSpPr>
          <p:cNvPr id="106" name="BottomBar">
            <a:extLst>
              <a:ext uri="{FF2B5EF4-FFF2-40B4-BE49-F238E27FC236}">
                <a16:creationId xmlns:a16="http://schemas.microsoft.com/office/drawing/2014/main" id="{4941541F-AF65-0176-796A-788C814202B4}"/>
              </a:ext>
            </a:extLst>
          </p:cNvPr>
          <p:cNvSpPr/>
          <p:nvPr/>
        </p:nvSpPr>
        <p:spPr>
          <a:xfrm>
            <a:off x="0" y="6775704"/>
            <a:ext cx="12192000" cy="82296"/>
          </a:xfrm>
          <a:prstGeom prst="rect">
            <a:avLst/>
          </a:prstGeom>
          <a:solidFill>
            <a:srgbClr val="6B2D3E"/>
          </a:solidFill>
          <a:ln>
            <a:noFill/>
          </a:ln>
        </p:spPr>
        <p:txBody>
          <a:bodyPr/>
          <a:lstStyle/>
          <a:p>
            <a:endParaRPr lang="es-MX"/>
          </a:p>
        </p:txBody>
      </p:sp>
    </p:spTree>
    <p:extLst>
      <p:ext uri="{BB962C8B-B14F-4D97-AF65-F5344CB8AC3E}">
        <p14:creationId xmlns:p14="http://schemas.microsoft.com/office/powerpoint/2010/main" val="1315560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E60FF-2A23-CA3D-951F-A58D2A6527DB}"/>
            </a:ext>
          </a:extLst>
        </p:cNvPr>
        <p:cNvGrpSpPr/>
        <p:nvPr/>
      </p:nvGrpSpPr>
      <p:grpSpPr>
        <a:xfrm>
          <a:off x="0" y="0"/>
          <a:ext cx="0" cy="0"/>
          <a:chOff x="0" y="0"/>
          <a:chExt cx="0" cy="0"/>
        </a:xfrm>
      </p:grpSpPr>
      <p:sp>
        <p:nvSpPr>
          <p:cNvPr id="100" name="Background">
            <a:extLst>
              <a:ext uri="{FF2B5EF4-FFF2-40B4-BE49-F238E27FC236}">
                <a16:creationId xmlns:a16="http://schemas.microsoft.com/office/drawing/2014/main" id="{25735614-3F5B-18FB-1455-43F6D301373B}"/>
              </a:ext>
            </a:extLst>
          </p:cNvPr>
          <p:cNvSpPr/>
          <p:nvPr/>
        </p:nvSpPr>
        <p:spPr>
          <a:xfrm>
            <a:off x="0" y="0"/>
            <a:ext cx="12192000" cy="6858000"/>
          </a:xfrm>
          <a:prstGeom prst="rect">
            <a:avLst/>
          </a:prstGeom>
          <a:solidFill>
            <a:srgbClr val="F5F0E8"/>
          </a:solidFill>
          <a:ln>
            <a:noFill/>
          </a:ln>
        </p:spPr>
        <p:txBody>
          <a:bodyPr/>
          <a:lstStyle/>
          <a:p>
            <a:endParaRPr lang="es-MX"/>
          </a:p>
        </p:txBody>
      </p:sp>
      <p:sp>
        <p:nvSpPr>
          <p:cNvPr id="101" name="TopBar">
            <a:extLst>
              <a:ext uri="{FF2B5EF4-FFF2-40B4-BE49-F238E27FC236}">
                <a16:creationId xmlns:a16="http://schemas.microsoft.com/office/drawing/2014/main" id="{96CA9A05-8BA6-1405-0DD1-D04674F618A9}"/>
              </a:ext>
            </a:extLst>
          </p:cNvPr>
          <p:cNvSpPr/>
          <p:nvPr/>
        </p:nvSpPr>
        <p:spPr>
          <a:xfrm>
            <a:off x="0" y="0"/>
            <a:ext cx="12192000" cy="82296"/>
          </a:xfrm>
          <a:prstGeom prst="rect">
            <a:avLst/>
          </a:prstGeom>
          <a:solidFill>
            <a:srgbClr val="6B2D3E"/>
          </a:solidFill>
          <a:ln>
            <a:noFill/>
          </a:ln>
        </p:spPr>
        <p:txBody>
          <a:bodyPr/>
          <a:lstStyle/>
          <a:p>
            <a:endParaRPr lang="es-MX"/>
          </a:p>
        </p:txBody>
      </p:sp>
      <p:sp>
        <p:nvSpPr>
          <p:cNvPr id="103" name="QuoteMark">
            <a:extLst>
              <a:ext uri="{FF2B5EF4-FFF2-40B4-BE49-F238E27FC236}">
                <a16:creationId xmlns:a16="http://schemas.microsoft.com/office/drawing/2014/main" id="{1CF6507B-E069-05F0-8C04-5E83AE229F1D}"/>
              </a:ext>
            </a:extLst>
          </p:cNvPr>
          <p:cNvSpPr txBox="1"/>
          <p:nvPr/>
        </p:nvSpPr>
        <p:spPr>
          <a:xfrm>
            <a:off x="4572000" y="762000"/>
            <a:ext cx="914400" cy="914400"/>
          </a:xfrm>
          <a:prstGeom prst="rect">
            <a:avLst/>
          </a:prstGeom>
          <a:noFill/>
        </p:spPr>
        <p:txBody>
          <a:bodyPr wrap="square" rtlCol="0" anchor="t">
            <a:noAutofit/>
          </a:bodyPr>
          <a:lstStyle/>
          <a:p>
            <a:pPr algn="l">
              <a:buNone/>
            </a:pPr>
            <a:r>
              <a:rPr lang="es-MX" sz="6000" b="0" i="0">
                <a:solidFill>
                  <a:srgbClr val="6B2D3E">
                    <a:alpha val="30000"/>
                  </a:srgbClr>
                </a:solidFill>
                <a:latin typeface="Georgia"/>
                <a:cs typeface="Georgia"/>
              </a:rPr>
              <a:t>“</a:t>
            </a:r>
          </a:p>
        </p:txBody>
      </p:sp>
      <p:sp>
        <p:nvSpPr>
          <p:cNvPr id="104" name="QuoteText">
            <a:extLst>
              <a:ext uri="{FF2B5EF4-FFF2-40B4-BE49-F238E27FC236}">
                <a16:creationId xmlns:a16="http://schemas.microsoft.com/office/drawing/2014/main" id="{64BC626F-0A77-2680-EEAB-1C719E2519CD}"/>
              </a:ext>
            </a:extLst>
          </p:cNvPr>
          <p:cNvSpPr txBox="1"/>
          <p:nvPr/>
        </p:nvSpPr>
        <p:spPr>
          <a:xfrm>
            <a:off x="620889" y="1371600"/>
            <a:ext cx="10503511" cy="4114800"/>
          </a:xfrm>
          <a:prstGeom prst="rect">
            <a:avLst/>
          </a:prstGeom>
          <a:noFill/>
        </p:spPr>
        <p:txBody>
          <a:bodyPr wrap="square" lIns="91440" tIns="45720" rIns="91440" bIns="45720" rtlCol="0" anchor="ctr">
            <a:noAutofit/>
          </a:bodyPr>
          <a:lstStyle/>
          <a:p>
            <a:pPr algn="just">
              <a:lnSpc>
                <a:spcPct val="130000"/>
              </a:lnSpc>
              <a:buNone/>
            </a:pPr>
            <a:r>
              <a:rPr lang="es-MX" sz="2000" i="1">
                <a:solidFill>
                  <a:srgbClr val="2C2C2C"/>
                </a:solidFill>
                <a:latin typeface="Garamond" panose="02020404030301010803" pitchFamily="18" charset="0"/>
                <a:cs typeface="Times New Roman" panose="02020603050405020304" pitchFamily="18" charset="0"/>
              </a:rPr>
              <a:t>“ </a:t>
            </a:r>
            <a:r>
              <a:rPr lang="es-MX" sz="2000">
                <a:latin typeface="Garamond" panose="02020404030301010803" pitchFamily="18" charset="0"/>
              </a:rPr>
              <a:t>la forma ideal de gobierno es, pues, para Confucio, lo mismo que para Kant, la republicana. El ideal no es el gobierno de una clase privilegiada, ni tampoco la herencia ni otras formas exteriores, sino la valía. Este ideal de la república, en el sentido más elevado de la palabra, se encuentra ya realizado en la antigua China.”</a:t>
            </a:r>
          </a:p>
          <a:p>
            <a:pPr algn="just">
              <a:lnSpc>
                <a:spcPct val="130000"/>
              </a:lnSpc>
              <a:buNone/>
            </a:pPr>
            <a:endParaRPr lang="es-MX" sz="2000">
              <a:latin typeface="Garamond" panose="02020404030301010803" pitchFamily="18" charset="0"/>
            </a:endParaRPr>
          </a:p>
          <a:p>
            <a:pPr algn="just">
              <a:lnSpc>
                <a:spcPct val="130000"/>
              </a:lnSpc>
              <a:buNone/>
            </a:pPr>
            <a:r>
              <a:rPr lang="es-MX" sz="2000">
                <a:latin typeface="Garamond" panose="02020404030301010803" pitchFamily="18" charset="0"/>
              </a:rPr>
              <a:t>Wilhelm, R. </a:t>
            </a:r>
            <a:r>
              <a:rPr lang="es-MX" sz="2000" i="1">
                <a:latin typeface="Garamond" panose="02020404030301010803" pitchFamily="18" charset="0"/>
              </a:rPr>
              <a:t>Confucio</a:t>
            </a:r>
            <a:r>
              <a:rPr lang="es-MX" sz="2000">
                <a:latin typeface="Garamond" panose="02020404030301010803" pitchFamily="18" charset="0"/>
              </a:rPr>
              <a:t>. Madrid: Alianza, 1966, p. 143. </a:t>
            </a:r>
            <a:endParaRPr lang="es-MX" sz="2000" i="1">
              <a:solidFill>
                <a:srgbClr val="2C2C2C"/>
              </a:solidFill>
              <a:latin typeface="Garamond" panose="02020404030301010803" pitchFamily="18" charset="0"/>
              <a:cs typeface="Times New Roman" panose="02020603050405020304" pitchFamily="18" charset="0"/>
            </a:endParaRPr>
          </a:p>
        </p:txBody>
      </p:sp>
      <p:sp>
        <p:nvSpPr>
          <p:cNvPr id="106" name="BottomBar">
            <a:extLst>
              <a:ext uri="{FF2B5EF4-FFF2-40B4-BE49-F238E27FC236}">
                <a16:creationId xmlns:a16="http://schemas.microsoft.com/office/drawing/2014/main" id="{967C58CF-ED1B-025F-E356-544DDB7417EA}"/>
              </a:ext>
            </a:extLst>
          </p:cNvPr>
          <p:cNvSpPr/>
          <p:nvPr/>
        </p:nvSpPr>
        <p:spPr>
          <a:xfrm>
            <a:off x="0" y="6775704"/>
            <a:ext cx="12192000" cy="82296"/>
          </a:xfrm>
          <a:prstGeom prst="rect">
            <a:avLst/>
          </a:prstGeom>
          <a:solidFill>
            <a:srgbClr val="6B2D3E"/>
          </a:solidFill>
          <a:ln>
            <a:noFill/>
          </a:ln>
        </p:spPr>
        <p:txBody>
          <a:bodyPr/>
          <a:lstStyle/>
          <a:p>
            <a:endParaRPr lang="es-MX"/>
          </a:p>
        </p:txBody>
      </p:sp>
    </p:spTree>
    <p:extLst>
      <p:ext uri="{BB962C8B-B14F-4D97-AF65-F5344CB8AC3E}">
        <p14:creationId xmlns:p14="http://schemas.microsoft.com/office/powerpoint/2010/main" val="3349776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77EBA-3370-6976-2FAE-3E07B72620DA}"/>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FFB68736-FBB8-96AD-EC48-56E729637599}"/>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ED77927E-7831-2FC6-154B-5B2CF9F256DB}"/>
              </a:ext>
            </a:extLst>
          </p:cNvPr>
          <p:cNvSpPr>
            <a:spLocks noGrp="1"/>
          </p:cNvSpPr>
          <p:nvPr>
            <p:ph type="title"/>
          </p:nvPr>
        </p:nvSpPr>
        <p:spPr>
          <a:xfrm>
            <a:off x="302923" y="168031"/>
            <a:ext cx="11381077" cy="840230"/>
          </a:xfrm>
        </p:spPr>
        <p:txBody>
          <a:bodyPr>
            <a:noAutofit/>
          </a:bodyPr>
          <a:lstStyle/>
          <a:p>
            <a:r>
              <a:rPr lang="es-MX" sz="3200" b="1">
                <a:latin typeface="Times New Roman" panose="02020603050405020304" pitchFamily="18" charset="0"/>
                <a:cs typeface="Times New Roman" panose="02020603050405020304" pitchFamily="18" charset="0"/>
              </a:rPr>
              <a:t> Budismo: conocimiento, sufrimiento y liberación interior</a:t>
            </a:r>
          </a:p>
        </p:txBody>
      </p:sp>
      <p:sp>
        <p:nvSpPr>
          <p:cNvPr id="11" name="CuadroTexto 10">
            <a:extLst>
              <a:ext uri="{FF2B5EF4-FFF2-40B4-BE49-F238E27FC236}">
                <a16:creationId xmlns:a16="http://schemas.microsoft.com/office/drawing/2014/main" id="{00F9341E-4BFB-CB3D-3C49-5EE19BD2107C}"/>
              </a:ext>
            </a:extLst>
          </p:cNvPr>
          <p:cNvSpPr txBox="1"/>
          <p:nvPr/>
        </p:nvSpPr>
        <p:spPr>
          <a:xfrm>
            <a:off x="186628" y="1008261"/>
            <a:ext cx="11818743" cy="5749739"/>
          </a:xfrm>
          <a:prstGeom prst="rect">
            <a:avLst/>
          </a:prstGeom>
          <a:solidFill>
            <a:srgbClr val="B4F1FC"/>
          </a:solidFill>
        </p:spPr>
        <p:txBody>
          <a:bodyPr wrap="square" rtlCol="0">
            <a:normAutofit/>
          </a:bodyPr>
          <a:lstStyle/>
          <a:p>
            <a:pPr>
              <a:spcAft>
                <a:spcPts val="400"/>
              </a:spcAft>
            </a:pPr>
            <a:r>
              <a:rPr lang="es-MX" sz="2000" b="1">
                <a:latin typeface="Times New Roman" panose="02020603050405020304" pitchFamily="18" charset="0"/>
                <a:cs typeface="Times New Roman" panose="02020603050405020304" pitchFamily="18" charset="0"/>
              </a:rPr>
              <a:t>1. Contexto histórico</a:t>
            </a:r>
          </a:p>
          <a:p>
            <a:r>
              <a:rPr lang="es-MX" sz="2000">
                <a:latin typeface="Times New Roman" panose="02020603050405020304" pitchFamily="18" charset="0"/>
                <a:cs typeface="Times New Roman" panose="02020603050405020304" pitchFamily="18" charset="0"/>
              </a:rPr>
              <a:t>Surge en India hacia el siglo VI a.C. como respuesta crítica al sistema rígido de castas y al monopolio religioso de los brahmanes.  Fundado por Siddhartha Gautama. </a:t>
            </a:r>
          </a:p>
          <a:p>
            <a:pPr>
              <a:spcAft>
                <a:spcPts val="600"/>
              </a:spcAft>
            </a:pPr>
            <a:r>
              <a:rPr lang="es-MX" sz="2000">
                <a:latin typeface="Times New Roman" panose="02020603050405020304" pitchFamily="18" charset="0"/>
                <a:cs typeface="Times New Roman" panose="02020603050405020304" pitchFamily="18" charset="0"/>
              </a:rPr>
              <a:t>Se expande posteriormente hacia China, Japón, Corea y el sudeste asiático. </a:t>
            </a:r>
          </a:p>
          <a:p>
            <a:pPr>
              <a:spcAft>
                <a:spcPts val="400"/>
              </a:spcAft>
            </a:pPr>
            <a:r>
              <a:rPr lang="es-MX" sz="2000" b="1">
                <a:latin typeface="Times New Roman" panose="02020603050405020304" pitchFamily="18" charset="0"/>
                <a:cs typeface="Times New Roman" panose="02020603050405020304" pitchFamily="18" charset="0"/>
              </a:rPr>
              <a:t>2. Problema central del budismo</a:t>
            </a:r>
          </a:p>
          <a:p>
            <a:r>
              <a:rPr lang="es-MX" sz="2000">
                <a:latin typeface="Times New Roman" panose="02020603050405020304" pitchFamily="18" charset="0"/>
                <a:cs typeface="Times New Roman" panose="02020603050405020304" pitchFamily="18" charset="0"/>
              </a:rPr>
              <a:t>La existencia humana está marcada por el sufrimiento (dolor, enfermedad, deseo, apego y muerte). </a:t>
            </a:r>
          </a:p>
          <a:p>
            <a:r>
              <a:rPr lang="es-MX" sz="2000">
                <a:latin typeface="Times New Roman" panose="02020603050405020304" pitchFamily="18" charset="0"/>
                <a:cs typeface="Times New Roman" panose="02020603050405020304" pitchFamily="18" charset="0"/>
              </a:rPr>
              <a:t>La causa del sufrimiento es el deseo y la ilusión de permanencia. </a:t>
            </a:r>
          </a:p>
          <a:p>
            <a:pPr>
              <a:spcAft>
                <a:spcPts val="600"/>
              </a:spcAft>
            </a:pPr>
            <a:r>
              <a:rPr lang="es-MX" sz="2000">
                <a:latin typeface="Times New Roman" panose="02020603050405020304" pitchFamily="18" charset="0"/>
                <a:cs typeface="Times New Roman" panose="02020603050405020304" pitchFamily="18" charset="0"/>
              </a:rPr>
              <a:t>El ser humano vive atrapado en deseos materiales y emocionales que le impiden alcanzar serenidad. </a:t>
            </a:r>
          </a:p>
          <a:p>
            <a:pPr>
              <a:spcAft>
                <a:spcPts val="400"/>
              </a:spcAft>
            </a:pPr>
            <a:r>
              <a:rPr lang="es-MX" sz="2000" b="1">
                <a:latin typeface="Times New Roman" panose="02020603050405020304" pitchFamily="18" charset="0"/>
                <a:cs typeface="Times New Roman" panose="02020603050405020304" pitchFamily="18" charset="0"/>
              </a:rPr>
              <a:t>3. Concepción del conocimiento</a:t>
            </a:r>
          </a:p>
          <a:p>
            <a:r>
              <a:rPr lang="es-MX" sz="2000">
                <a:latin typeface="Times New Roman" panose="02020603050405020304" pitchFamily="18" charset="0"/>
                <a:cs typeface="Times New Roman" panose="02020603050405020304" pitchFamily="18" charset="0"/>
              </a:rPr>
              <a:t>El conocimiento verdadero no consiste únicamente en acumular información racional, sino en transformar la conciencia. </a:t>
            </a:r>
          </a:p>
          <a:p>
            <a:r>
              <a:rPr lang="es-MX" sz="2000">
                <a:latin typeface="Times New Roman" panose="02020603050405020304" pitchFamily="18" charset="0"/>
                <a:cs typeface="Times New Roman" panose="02020603050405020304" pitchFamily="18" charset="0"/>
              </a:rPr>
              <a:t>La sabiduría se obtiene mediante: </a:t>
            </a:r>
          </a:p>
          <a:p>
            <a:pPr marL="800100" lvl="1" indent="-342900">
              <a:buFont typeface="Arial" panose="020B0604020202020204" pitchFamily="34" charset="0"/>
              <a:buChar char="•"/>
            </a:pPr>
            <a:r>
              <a:rPr lang="es-MX" sz="2000">
                <a:latin typeface="Times New Roman" panose="02020603050405020304" pitchFamily="18" charset="0"/>
                <a:cs typeface="Times New Roman" panose="02020603050405020304" pitchFamily="18" charset="0"/>
              </a:rPr>
              <a:t>meditación, </a:t>
            </a:r>
          </a:p>
          <a:p>
            <a:pPr marL="800100" lvl="1" indent="-342900">
              <a:buFont typeface="Arial" panose="020B0604020202020204" pitchFamily="34" charset="0"/>
              <a:buChar char="•"/>
            </a:pPr>
            <a:r>
              <a:rPr lang="es-MX" sz="2000">
                <a:latin typeface="Times New Roman" panose="02020603050405020304" pitchFamily="18" charset="0"/>
                <a:cs typeface="Times New Roman" panose="02020603050405020304" pitchFamily="18" charset="0"/>
              </a:rPr>
              <a:t>disciplina interior, </a:t>
            </a:r>
          </a:p>
          <a:p>
            <a:pPr marL="800100" lvl="1" indent="-342900">
              <a:buFont typeface="Arial" panose="020B0604020202020204" pitchFamily="34" charset="0"/>
              <a:buChar char="•"/>
            </a:pPr>
            <a:r>
              <a:rPr lang="es-MX" sz="2000">
                <a:latin typeface="Times New Roman" panose="02020603050405020304" pitchFamily="18" charset="0"/>
                <a:cs typeface="Times New Roman" panose="02020603050405020304" pitchFamily="18" charset="0"/>
              </a:rPr>
              <a:t>desapego, </a:t>
            </a:r>
          </a:p>
          <a:p>
            <a:pPr marL="800100" lvl="1" indent="-342900">
              <a:buFont typeface="Arial" panose="020B0604020202020204" pitchFamily="34" charset="0"/>
              <a:buChar char="•"/>
            </a:pPr>
            <a:r>
              <a:rPr lang="es-MX" sz="2000">
                <a:latin typeface="Times New Roman" panose="02020603050405020304" pitchFamily="18" charset="0"/>
                <a:cs typeface="Times New Roman" panose="02020603050405020304" pitchFamily="18" charset="0"/>
              </a:rPr>
              <a:t>control de las pasiones. </a:t>
            </a:r>
          </a:p>
          <a:p>
            <a:r>
              <a:rPr lang="es-MX" sz="2000">
                <a:latin typeface="Times New Roman" panose="02020603050405020304" pitchFamily="18" charset="0"/>
                <a:cs typeface="Times New Roman" panose="02020603050405020304" pitchFamily="18" charset="0"/>
              </a:rPr>
              <a:t>Conocer significa comprender la naturaleza impermanente del mundo y liberarse de la ignorancia.</a:t>
            </a:r>
          </a:p>
        </p:txBody>
      </p:sp>
    </p:spTree>
    <p:extLst>
      <p:ext uri="{BB962C8B-B14F-4D97-AF65-F5344CB8AC3E}">
        <p14:creationId xmlns:p14="http://schemas.microsoft.com/office/powerpoint/2010/main" val="1785685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737B21-6A88-AF92-4CC8-3F5E997952F8}"/>
              </a:ext>
            </a:extLst>
          </p:cNvPr>
          <p:cNvSpPr>
            <a:spLocks noGrp="1"/>
          </p:cNvSpPr>
          <p:nvPr>
            <p:ph type="title"/>
          </p:nvPr>
        </p:nvSpPr>
        <p:spPr>
          <a:xfrm>
            <a:off x="664779" y="61803"/>
            <a:ext cx="10515600" cy="1325563"/>
          </a:xfrm>
        </p:spPr>
        <p:txBody>
          <a:bodyPr/>
          <a:lstStyle/>
          <a:p>
            <a:r>
              <a:rPr lang="es-MX" sz="2800" b="1">
                <a:latin typeface="Times New Roman" panose="02020603050405020304"/>
                <a:cs typeface="Times New Roman" panose="02020603050405020304"/>
              </a:rPr>
              <a:t>Introducción: panorama histórico de las epistemologías orientales</a:t>
            </a:r>
            <a:br>
              <a:rPr lang="es-MX" sz="2800" b="1">
                <a:latin typeface="Times New Roman" panose="02020603050405020304"/>
                <a:cs typeface="Times New Roman" panose="02020603050405020304"/>
              </a:rPr>
            </a:br>
            <a:br>
              <a:rPr lang="es-MX" sz="2800" b="1">
                <a:latin typeface="Times New Roman" panose="02020603050405020304"/>
                <a:cs typeface="Times New Roman" panose="02020603050405020304"/>
              </a:rPr>
            </a:br>
            <a:endParaRPr lang="es-MX" sz="2800" b="1">
              <a:latin typeface="Times New Roman" panose="02020603050405020304"/>
              <a:cs typeface="Times New Roman" panose="02020603050405020304"/>
            </a:endParaRPr>
          </a:p>
        </p:txBody>
      </p:sp>
      <p:sp>
        <p:nvSpPr>
          <p:cNvPr id="3" name="Marcador de contenido 2">
            <a:extLst>
              <a:ext uri="{FF2B5EF4-FFF2-40B4-BE49-F238E27FC236}">
                <a16:creationId xmlns:a16="http://schemas.microsoft.com/office/drawing/2014/main" id="{006098E1-E3C4-E816-4560-FC5E87469AEE}"/>
              </a:ext>
            </a:extLst>
          </p:cNvPr>
          <p:cNvSpPr>
            <a:spLocks noGrp="1"/>
          </p:cNvSpPr>
          <p:nvPr>
            <p:ph idx="1"/>
          </p:nvPr>
        </p:nvSpPr>
        <p:spPr>
          <a:xfrm>
            <a:off x="185980" y="1034201"/>
            <a:ext cx="11464737" cy="5618847"/>
          </a:xfrm>
          <a:solidFill>
            <a:srgbClr val="FEC4FC"/>
          </a:solidFill>
        </p:spPr>
        <p:txBody>
          <a:bodyPr>
            <a:noAutofit/>
          </a:bodyPr>
          <a:lstStyle/>
          <a:p>
            <a:pPr algn="l">
              <a:lnSpc>
                <a:spcPts val="1800"/>
              </a:lnSpc>
              <a:spcAft>
                <a:spcPts val="200"/>
              </a:spcAft>
              <a:buNone/>
            </a:pPr>
            <a:r>
              <a:rPr lang="es-MX" sz="1800" b="1" u="sng">
                <a:latin typeface="Times New Roman" panose="02020603050405020304"/>
                <a:cs typeface="Times New Roman" panose="02020603050405020304"/>
              </a:rPr>
              <a:t>1. ¿Qué entendemos por “Oriente” en la historia del pensamiento?</a:t>
            </a:r>
            <a:endParaRPr lang="es-MX" sz="1800">
              <a:latin typeface="Times New Roman" panose="02020603050405020304"/>
              <a:cs typeface="Times New Roman" panose="02020603050405020304"/>
            </a:endParaRPr>
          </a:p>
          <a:p>
            <a:pPr algn="just">
              <a:lnSpc>
                <a:spcPts val="1800"/>
              </a:lnSpc>
              <a:spcAft>
                <a:spcPts val="200"/>
              </a:spcAft>
              <a:buNone/>
            </a:pPr>
            <a:r>
              <a:rPr lang="es-MX" sz="1800">
                <a:latin typeface="Times New Roman" panose="02020603050405020304"/>
                <a:cs typeface="Times New Roman" panose="02020603050405020304"/>
              </a:rPr>
              <a:t>Cuando hablamos de “epistemologías orientales” nos referimos a tradiciones filosóficas y formas de conocimiento desarrolladas principalmente en Asia antes y paralelamente al surgimiento de la filosofía griega clásica. Estas tradiciones surgieron en grandes civilizaciones milenarias que construyeron sistemas religiosos, políticos, morales y jurídicos propios.</a:t>
            </a:r>
          </a:p>
          <a:p>
            <a:pPr algn="l">
              <a:lnSpc>
                <a:spcPts val="1800"/>
              </a:lnSpc>
              <a:spcAft>
                <a:spcPts val="200"/>
              </a:spcAft>
              <a:buNone/>
            </a:pPr>
            <a:r>
              <a:rPr lang="es-MX" sz="1800">
                <a:latin typeface="Times New Roman" panose="02020603050405020304"/>
                <a:cs typeface="Times New Roman" panose="02020603050405020304"/>
              </a:rPr>
              <a:t>Las principales regiones culturales de Oriente fueron:</a:t>
            </a:r>
          </a:p>
          <a:p>
            <a:pPr>
              <a:lnSpc>
                <a:spcPts val="1800"/>
              </a:lnSpc>
              <a:spcAft>
                <a:spcPts val="200"/>
              </a:spcAft>
              <a:buFont typeface="Courier New" panose="02070309020205020404" pitchFamily="49" charset="0"/>
              <a:buChar char="o"/>
            </a:pPr>
            <a:r>
              <a:rPr lang="es-MX" sz="1800">
                <a:latin typeface="Times New Roman" panose="02020603050405020304"/>
                <a:cs typeface="Times New Roman" panose="02020603050405020304"/>
              </a:rPr>
              <a:t>India</a:t>
            </a:r>
          </a:p>
          <a:p>
            <a:pPr>
              <a:lnSpc>
                <a:spcPts val="1800"/>
              </a:lnSpc>
              <a:spcAft>
                <a:spcPts val="200"/>
              </a:spcAft>
              <a:buFont typeface="Courier New" panose="02070309020205020404" pitchFamily="49" charset="0"/>
              <a:buChar char="o"/>
            </a:pPr>
            <a:r>
              <a:rPr lang="es-MX" sz="1800">
                <a:latin typeface="Times New Roman" panose="02020603050405020304"/>
                <a:cs typeface="Times New Roman" panose="02020603050405020304"/>
              </a:rPr>
              <a:t>China</a:t>
            </a:r>
          </a:p>
          <a:p>
            <a:pPr>
              <a:lnSpc>
                <a:spcPts val="1800"/>
              </a:lnSpc>
              <a:spcAft>
                <a:spcPts val="200"/>
              </a:spcAft>
              <a:buFont typeface="Courier New" panose="02070309020205020404" pitchFamily="49" charset="0"/>
              <a:buChar char="o"/>
            </a:pPr>
            <a:r>
              <a:rPr lang="es-MX" sz="1800">
                <a:latin typeface="Times New Roman" panose="02020603050405020304"/>
                <a:cs typeface="Times New Roman" panose="02020603050405020304"/>
              </a:rPr>
              <a:t>Persia</a:t>
            </a:r>
          </a:p>
          <a:p>
            <a:pPr>
              <a:lnSpc>
                <a:spcPts val="1800"/>
              </a:lnSpc>
              <a:spcAft>
                <a:spcPts val="200"/>
              </a:spcAft>
              <a:buFont typeface="Courier New" panose="02070309020205020404" pitchFamily="49" charset="0"/>
              <a:buChar char="o"/>
            </a:pPr>
            <a:r>
              <a:rPr lang="es-MX" sz="1800">
                <a:latin typeface="Times New Roman" panose="02020603050405020304"/>
                <a:cs typeface="Times New Roman" panose="02020603050405020304"/>
              </a:rPr>
              <a:t>Mundo árabe-islámico</a:t>
            </a:r>
          </a:p>
          <a:p>
            <a:pPr>
              <a:lnSpc>
                <a:spcPts val="1800"/>
              </a:lnSpc>
              <a:spcAft>
                <a:spcPts val="200"/>
              </a:spcAft>
              <a:buFont typeface="Courier New" panose="02070309020205020404" pitchFamily="49" charset="0"/>
              <a:buChar char="o"/>
            </a:pPr>
            <a:r>
              <a:rPr lang="es-MX" sz="1800">
                <a:latin typeface="Times New Roman" panose="02020603050405020304"/>
                <a:cs typeface="Times New Roman" panose="02020603050405020304"/>
              </a:rPr>
              <a:t>Japón (posteriormente influenciado por China y el budismo)</a:t>
            </a:r>
          </a:p>
          <a:p>
            <a:pPr algn="l">
              <a:lnSpc>
                <a:spcPts val="1800"/>
              </a:lnSpc>
              <a:spcAft>
                <a:spcPts val="200"/>
              </a:spcAft>
              <a:buNone/>
            </a:pPr>
            <a:r>
              <a:rPr lang="es-MX" sz="1800">
                <a:latin typeface="Times New Roman" panose="02020603050405020304"/>
                <a:cs typeface="Times New Roman" panose="02020603050405020304"/>
              </a:rPr>
              <a:t>Estas civilizaciones desarrollaron modelos distintos para responder preguntas fundamentales:</a:t>
            </a:r>
          </a:p>
          <a:p>
            <a:pPr algn="l">
              <a:lnSpc>
                <a:spcPts val="1800"/>
              </a:lnSpc>
              <a:spcAft>
                <a:spcPts val="200"/>
              </a:spcAft>
              <a:buNone/>
            </a:pPr>
            <a:r>
              <a:rPr lang="es-MX" sz="1800">
                <a:latin typeface="Times New Roman" panose="02020603050405020304"/>
                <a:cs typeface="Times New Roman" panose="02020603050405020304"/>
              </a:rPr>
              <a:t>¿Qué es el conocimiento?</a:t>
            </a:r>
          </a:p>
          <a:p>
            <a:pPr algn="l">
              <a:lnSpc>
                <a:spcPts val="1800"/>
              </a:lnSpc>
              <a:spcAft>
                <a:spcPts val="200"/>
              </a:spcAft>
              <a:buNone/>
            </a:pPr>
            <a:r>
              <a:rPr lang="es-MX" sz="1800">
                <a:latin typeface="Times New Roman" panose="02020603050405020304"/>
                <a:cs typeface="Times New Roman" panose="02020603050405020304"/>
              </a:rPr>
              <a:t>¿Cómo se alcanza la verdad?</a:t>
            </a:r>
          </a:p>
          <a:p>
            <a:pPr algn="l">
              <a:lnSpc>
                <a:spcPts val="1800"/>
              </a:lnSpc>
              <a:spcAft>
                <a:spcPts val="200"/>
              </a:spcAft>
              <a:buNone/>
            </a:pPr>
            <a:r>
              <a:rPr lang="es-MX" sz="1800">
                <a:latin typeface="Times New Roman" panose="02020603050405020304"/>
                <a:cs typeface="Times New Roman" panose="02020603050405020304"/>
              </a:rPr>
              <a:t>¿Qué relación existe entre individuo, sociedad y cosmos?</a:t>
            </a:r>
          </a:p>
          <a:p>
            <a:pPr algn="l">
              <a:lnSpc>
                <a:spcPts val="1800"/>
              </a:lnSpc>
              <a:spcAft>
                <a:spcPts val="200"/>
              </a:spcAft>
              <a:buNone/>
            </a:pPr>
            <a:r>
              <a:rPr lang="es-MX" sz="1800">
                <a:latin typeface="Times New Roman" panose="02020603050405020304"/>
                <a:cs typeface="Times New Roman" panose="02020603050405020304"/>
              </a:rPr>
              <a:t>¿Cuál es el fundamento del orden político y jurídico?</a:t>
            </a:r>
          </a:p>
        </p:txBody>
      </p:sp>
    </p:spTree>
    <p:extLst>
      <p:ext uri="{BB962C8B-B14F-4D97-AF65-F5344CB8AC3E}">
        <p14:creationId xmlns:p14="http://schemas.microsoft.com/office/powerpoint/2010/main" val="26948455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C6BE4-B015-AE1C-0BFE-FCD55786FD61}"/>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7CBF3785-9466-7458-4B42-A4952757FCF5}"/>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3FE93DCE-8F32-3AA7-F055-D0906C9C8256}"/>
              </a:ext>
            </a:extLst>
          </p:cNvPr>
          <p:cNvSpPr>
            <a:spLocks noGrp="1"/>
          </p:cNvSpPr>
          <p:nvPr>
            <p:ph type="title"/>
          </p:nvPr>
        </p:nvSpPr>
        <p:spPr>
          <a:xfrm>
            <a:off x="302923" y="168031"/>
            <a:ext cx="11381077" cy="840230"/>
          </a:xfrm>
        </p:spPr>
        <p:txBody>
          <a:bodyPr>
            <a:noAutofit/>
          </a:bodyPr>
          <a:lstStyle/>
          <a:p>
            <a:r>
              <a:rPr lang="es-MX" sz="3200" b="1">
                <a:latin typeface="Times New Roman" panose="02020603050405020304" pitchFamily="18" charset="0"/>
                <a:cs typeface="Times New Roman" panose="02020603050405020304" pitchFamily="18" charset="0"/>
              </a:rPr>
              <a:t> Budismo: conocimiento, sufrimiento y liberación interior</a:t>
            </a:r>
          </a:p>
        </p:txBody>
      </p:sp>
      <p:sp>
        <p:nvSpPr>
          <p:cNvPr id="11" name="CuadroTexto 10">
            <a:extLst>
              <a:ext uri="{FF2B5EF4-FFF2-40B4-BE49-F238E27FC236}">
                <a16:creationId xmlns:a16="http://schemas.microsoft.com/office/drawing/2014/main" id="{22D2A4E2-FAB5-1E05-DD38-8689F62B023B}"/>
              </a:ext>
            </a:extLst>
          </p:cNvPr>
          <p:cNvSpPr txBox="1"/>
          <p:nvPr/>
        </p:nvSpPr>
        <p:spPr>
          <a:xfrm>
            <a:off x="186628" y="1395718"/>
            <a:ext cx="11818743" cy="3785652"/>
          </a:xfrm>
          <a:prstGeom prst="rect">
            <a:avLst/>
          </a:prstGeom>
          <a:solidFill>
            <a:srgbClr val="B4F1FC"/>
          </a:solidFill>
        </p:spPr>
        <p:txBody>
          <a:bodyPr wrap="square" rtlCol="0">
            <a:spAutoFit/>
          </a:bodyPr>
          <a:lstStyle/>
          <a:p>
            <a:pPr algn="just" rtl="0" eaLnBrk="1" latinLnBrk="0" hangingPunct="1"/>
            <a:r>
              <a:rPr lang="es-MX" sz="2400" b="1" u="sng">
                <a:solidFill>
                  <a:srgbClr val="000000"/>
                </a:solidFill>
                <a:effectLst/>
                <a:latin typeface="Times New Roman" panose="02020603050405020304" pitchFamily="18" charset="0"/>
                <a:cs typeface="Times New Roman" panose="02020603050405020304" pitchFamily="18" charset="0"/>
              </a:rPr>
              <a:t>4. Ideal filosófico y ético</a:t>
            </a: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El objetivo último es alcanzar el nirvana: estado de liberación espiritual y superación del sufrimiento. Promueve:</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Compasión;</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Moderación;</a:t>
            </a:r>
          </a:p>
          <a:p>
            <a:pPr marL="342900" indent="-342900" algn="just" rtl="0" eaLnBrk="1" latinLnBrk="0" hangingPunct="1">
              <a:buFont typeface="Arial" panose="020B0604020202020204" pitchFamily="34" charset="0"/>
              <a:buChar char="•"/>
            </a:pPr>
            <a:r>
              <a:rPr lang="es-MX" sz="2400">
                <a:solidFill>
                  <a:srgbClr val="000000"/>
                </a:solidFill>
                <a:latin typeface="Times New Roman" panose="02020603050405020304" pitchFamily="18" charset="0"/>
                <a:cs typeface="Times New Roman" panose="02020603050405020304" pitchFamily="18" charset="0"/>
              </a:rPr>
              <a:t>N</a:t>
            </a:r>
            <a:r>
              <a:rPr lang="es-MX" sz="2400">
                <a:solidFill>
                  <a:srgbClr val="000000"/>
                </a:solidFill>
                <a:effectLst/>
                <a:latin typeface="Times New Roman" panose="02020603050405020304" pitchFamily="18" charset="0"/>
                <a:cs typeface="Times New Roman" panose="02020603050405020304" pitchFamily="18" charset="0"/>
              </a:rPr>
              <a:t>o violencia;</a:t>
            </a:r>
          </a:p>
          <a:p>
            <a:pPr marL="342900" indent="-342900" algn="just" rtl="0" eaLnBrk="1" latinLnBrk="0" hangingPunct="1">
              <a:buFont typeface="Arial" panose="020B0604020202020204" pitchFamily="34" charset="0"/>
              <a:buChar char="•"/>
            </a:pPr>
            <a:r>
              <a:rPr lang="es-MX" sz="2400">
                <a:solidFill>
                  <a:srgbClr val="000000"/>
                </a:solidFill>
                <a:latin typeface="Times New Roman" panose="02020603050405020304" pitchFamily="18" charset="0"/>
                <a:cs typeface="Times New Roman" panose="02020603050405020304" pitchFamily="18" charset="0"/>
              </a:rPr>
              <a:t>E</a:t>
            </a:r>
            <a:r>
              <a:rPr lang="es-MX" sz="2400">
                <a:solidFill>
                  <a:srgbClr val="000000"/>
                </a:solidFill>
                <a:effectLst/>
                <a:latin typeface="Times New Roman" panose="02020603050405020304" pitchFamily="18" charset="0"/>
                <a:cs typeface="Times New Roman" panose="02020603050405020304" pitchFamily="18" charset="0"/>
              </a:rPr>
              <a:t>quilibrio interior.</a:t>
            </a:r>
          </a:p>
          <a:p>
            <a:pPr algn="just" rtl="0" eaLnBrk="1" latinLnBrk="0" hangingPunct="1"/>
            <a:endParaRPr lang="es-MX" sz="2400">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El budismo propone una ética universal accesible a todos los individuos, independientemente de su origen social.</a:t>
            </a:r>
          </a:p>
        </p:txBody>
      </p:sp>
    </p:spTree>
    <p:extLst>
      <p:ext uri="{BB962C8B-B14F-4D97-AF65-F5344CB8AC3E}">
        <p14:creationId xmlns:p14="http://schemas.microsoft.com/office/powerpoint/2010/main" val="42206274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16119-B2F0-F3CE-E0ED-F91A8643ED1A}"/>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1B7F5F71-1F70-E73F-08AC-BCE5360FC64D}"/>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A64BE654-B6A1-C35C-8028-576E6645EEF8}"/>
              </a:ext>
            </a:extLst>
          </p:cNvPr>
          <p:cNvSpPr>
            <a:spLocks noGrp="1"/>
          </p:cNvSpPr>
          <p:nvPr>
            <p:ph type="title"/>
          </p:nvPr>
        </p:nvSpPr>
        <p:spPr>
          <a:xfrm>
            <a:off x="0" y="100585"/>
            <a:ext cx="11381077" cy="840230"/>
          </a:xfrm>
        </p:spPr>
        <p:txBody>
          <a:bodyPr>
            <a:noAutofit/>
          </a:bodyPr>
          <a:lstStyle/>
          <a:p>
            <a:r>
              <a:rPr lang="es-MX" sz="3200" b="1">
                <a:latin typeface="Times New Roman" panose="02020603050405020304" pitchFamily="18" charset="0"/>
                <a:cs typeface="Times New Roman" panose="02020603050405020304" pitchFamily="18" charset="0"/>
              </a:rPr>
              <a:t> Budismo: la disolución del yo en el verdadero “yo” universal</a:t>
            </a:r>
          </a:p>
        </p:txBody>
      </p:sp>
      <p:sp>
        <p:nvSpPr>
          <p:cNvPr id="11" name="CuadroTexto 10">
            <a:extLst>
              <a:ext uri="{FF2B5EF4-FFF2-40B4-BE49-F238E27FC236}">
                <a16:creationId xmlns:a16="http://schemas.microsoft.com/office/drawing/2014/main" id="{6758B1ED-2BE1-0B82-AF1D-209E230339DA}"/>
              </a:ext>
            </a:extLst>
          </p:cNvPr>
          <p:cNvSpPr txBox="1"/>
          <p:nvPr/>
        </p:nvSpPr>
        <p:spPr>
          <a:xfrm>
            <a:off x="186628" y="962094"/>
            <a:ext cx="11818743" cy="5632311"/>
          </a:xfrm>
          <a:prstGeom prst="rect">
            <a:avLst/>
          </a:prstGeom>
          <a:solidFill>
            <a:srgbClr val="B4F1FC"/>
          </a:solidFill>
        </p:spPr>
        <p:txBody>
          <a:bodyPr wrap="square" rtlCol="0">
            <a:spAutoFit/>
          </a:bodyPr>
          <a:lstStyle/>
          <a:p>
            <a:pPr algn="just" rtl="0" eaLnBrk="1" latinLnBrk="0" hangingPunct="1"/>
            <a:r>
              <a:rPr lang="es-MX" sz="2400" b="1" u="sng">
                <a:solidFill>
                  <a:srgbClr val="000000"/>
                </a:solidFill>
                <a:latin typeface="Times New Roman" panose="02020603050405020304" pitchFamily="18" charset="0"/>
                <a:cs typeface="Times New Roman" panose="02020603050405020304" pitchFamily="18" charset="0"/>
              </a:rPr>
              <a:t>1</a:t>
            </a:r>
            <a:r>
              <a:rPr lang="es-MX" sz="2400" b="1" u="sng">
                <a:solidFill>
                  <a:srgbClr val="000000"/>
                </a:solidFill>
                <a:effectLst/>
                <a:latin typeface="Times New Roman" panose="02020603050405020304" pitchFamily="18" charset="0"/>
                <a:cs typeface="Times New Roman" panose="02020603050405020304" pitchFamily="18" charset="0"/>
              </a:rPr>
              <a:t>. El concepto de </a:t>
            </a:r>
            <a:r>
              <a:rPr lang="es-MX" sz="2400" b="1" i="1" u="sng">
                <a:solidFill>
                  <a:srgbClr val="000000"/>
                </a:solidFill>
                <a:effectLst/>
                <a:latin typeface="Times New Roman" panose="02020603050405020304" pitchFamily="18" charset="0"/>
                <a:cs typeface="Times New Roman" panose="02020603050405020304" pitchFamily="18" charset="0"/>
              </a:rPr>
              <a:t>ātman </a:t>
            </a:r>
            <a:r>
              <a:rPr lang="es-MX" sz="2400" b="1" u="sng">
                <a:solidFill>
                  <a:srgbClr val="000000"/>
                </a:solidFill>
                <a:effectLst/>
                <a:latin typeface="Times New Roman" panose="02020603050405020304" pitchFamily="18" charset="0"/>
                <a:cs typeface="Times New Roman" panose="02020603050405020304" pitchFamily="18" charset="0"/>
              </a:rPr>
              <a:t>no equivale al “yo” o al “alma” occidentales</a:t>
            </a:r>
            <a:r>
              <a:rPr lang="es-MX" sz="2400">
                <a:solidFill>
                  <a:srgbClr val="000000"/>
                </a:solidFill>
                <a:effectLst/>
                <a:latin typeface="Times New Roman" panose="02020603050405020304" pitchFamily="18" charset="0"/>
                <a:cs typeface="Times New Roman" panose="02020603050405020304" pitchFamily="18" charset="0"/>
              </a:rPr>
              <a:t>:</a:t>
            </a:r>
          </a:p>
          <a:p>
            <a:pPr marL="342900" indent="-342900" algn="just" rtl="0" eaLnBrk="1" latinLnBrk="0" hangingPunct="1">
              <a:buFont typeface="Arial" panose="020B0604020202020204" pitchFamily="34" charset="0"/>
              <a:buChar char="•"/>
            </a:pPr>
            <a:r>
              <a:rPr lang="es-MX" sz="2400">
                <a:solidFill>
                  <a:srgbClr val="000000"/>
                </a:solidFill>
                <a:latin typeface="Times New Roman" panose="02020603050405020304" pitchFamily="18" charset="0"/>
                <a:cs typeface="Times New Roman" panose="02020603050405020304" pitchFamily="18" charset="0"/>
              </a:rPr>
              <a:t>El alma en la tradición occidental supone una permanencia del ser, su identidad y recuerdos</a:t>
            </a:r>
            <a:endParaRPr lang="es-MX" sz="2400">
              <a:solidFill>
                <a:srgbClr val="000000"/>
              </a:solidFill>
              <a:effectLst/>
              <a:latin typeface="Times New Roman" panose="02020603050405020304" pitchFamily="18" charset="0"/>
              <a:cs typeface="Times New Roman" panose="02020603050405020304" pitchFamily="18" charset="0"/>
            </a:endParaRP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El yo y el alma están ligados el núcelo de la conciencia </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El </a:t>
            </a:r>
            <a:r>
              <a:rPr lang="es-MX" sz="2400" i="1">
                <a:solidFill>
                  <a:srgbClr val="000000"/>
                </a:solidFill>
                <a:effectLst/>
                <a:latin typeface="Times New Roman" panose="02020603050405020304" pitchFamily="18" charset="0"/>
                <a:cs typeface="Times New Roman" panose="02020603050405020304" pitchFamily="18" charset="0"/>
              </a:rPr>
              <a:t>atman es una entidad despersonalizada</a:t>
            </a:r>
            <a:r>
              <a:rPr lang="es-MX" sz="2400">
                <a:solidFill>
                  <a:srgbClr val="000000"/>
                </a:solidFill>
                <a:effectLst/>
                <a:latin typeface="Times New Roman" panose="02020603050405020304" pitchFamily="18" charset="0"/>
                <a:cs typeface="Times New Roman" panose="02020603050405020304" pitchFamily="18" charset="0"/>
              </a:rPr>
              <a:t>;</a:t>
            </a:r>
          </a:p>
          <a:p>
            <a:pPr algn="just" rtl="0" eaLnBrk="1" latinLnBrk="0" hangingPunct="1"/>
            <a:endParaRPr lang="es-MX" sz="2400">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400" b="1" u="sng">
                <a:solidFill>
                  <a:srgbClr val="000000"/>
                </a:solidFill>
                <a:latin typeface="Times New Roman" panose="02020603050405020304" pitchFamily="18" charset="0"/>
                <a:cs typeface="Times New Roman" panose="02020603050405020304" pitchFamily="18" charset="0"/>
              </a:rPr>
              <a:t>2. La paradoja del verdadero yo radica en que rebasa a la persona individual</a:t>
            </a:r>
            <a:endParaRPr lang="es-MX" sz="2400" b="1" u="sng">
              <a:solidFill>
                <a:srgbClr val="000000"/>
              </a:solidFill>
              <a:effectLst/>
              <a:latin typeface="Times New Roman" panose="02020603050405020304" pitchFamily="18" charset="0"/>
              <a:cs typeface="Times New Roman" panose="02020603050405020304" pitchFamily="18" charset="0"/>
            </a:endParaRPr>
          </a:p>
          <a:p>
            <a:pPr marL="342900" indent="-342900" algn="just" rtl="0" eaLnBrk="1" latinLnBrk="0" hangingPunct="1">
              <a:buFont typeface="Arial" panose="020B0604020202020204" pitchFamily="34" charset="0"/>
              <a:buChar char="•"/>
            </a:pPr>
            <a:r>
              <a:rPr lang="es-MX" sz="2400">
                <a:solidFill>
                  <a:srgbClr val="000000"/>
                </a:solidFill>
                <a:latin typeface="Times New Roman" panose="02020603050405020304" pitchFamily="18" charset="0"/>
                <a:cs typeface="Times New Roman" panose="02020603050405020304" pitchFamily="18" charset="0"/>
              </a:rPr>
              <a:t>El verdadero yo trasciende a la persona empírica </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 identidad auténtica no coincide con la individualidad </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el ātman no reafirma la singularidad personal, sino que la relativiza al situarla en relación con una realidad superior</a:t>
            </a:r>
            <a:endParaRPr lang="es-MX" sz="2400">
              <a:solidFill>
                <a:srgbClr val="000000"/>
              </a:solidFill>
              <a:latin typeface="Times New Roman" panose="02020603050405020304" pitchFamily="18" charset="0"/>
              <a:cs typeface="Times New Roman" panose="02020603050405020304" pitchFamily="18" charset="0"/>
            </a:endParaRPr>
          </a:p>
          <a:p>
            <a:pPr algn="just" rtl="0" eaLnBrk="1" latinLnBrk="0" hangingPunct="1"/>
            <a:r>
              <a:rPr lang="es-MX" sz="2400" b="1" u="sng">
                <a:solidFill>
                  <a:srgbClr val="000000"/>
                </a:solidFill>
                <a:effectLst/>
                <a:latin typeface="Times New Roman" panose="02020603050405020304" pitchFamily="18" charset="0"/>
                <a:cs typeface="Times New Roman" panose="02020603050405020304" pitchFamily="18" charset="0"/>
              </a:rPr>
              <a:t>3. La unión con Brahman y la mokṣa exigen la renuncia a la individualidad</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 unión con Brahman tiene un costo decisivo: la pérdida de aquello que normalmente entendemos como nuestra individualidad.</a:t>
            </a:r>
            <a:endParaRPr lang="es-MX" sz="2400">
              <a:solidFill>
                <a:srgbClr val="000000"/>
              </a:solidFill>
              <a:latin typeface="Times New Roman" panose="02020603050405020304" pitchFamily="18" charset="0"/>
              <a:cs typeface="Times New Roman" panose="02020603050405020304" pitchFamily="18" charset="0"/>
            </a:endParaRP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En este marco, la liberación (mokṣa) no significa la conservación eterna de la persona particular, sino la superación de su carácter separado.</a:t>
            </a:r>
          </a:p>
        </p:txBody>
      </p:sp>
    </p:spTree>
    <p:extLst>
      <p:ext uri="{BB962C8B-B14F-4D97-AF65-F5344CB8AC3E}">
        <p14:creationId xmlns:p14="http://schemas.microsoft.com/office/powerpoint/2010/main" val="903951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CE87E-54EA-D9C5-8CF4-2B7C5B44F6F5}"/>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1A702C57-FC18-8487-16E6-6DFB0EEC9CC4}"/>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2E0CD430-7C6B-ECA4-2ECB-27ECAAB0B78E}"/>
              </a:ext>
            </a:extLst>
          </p:cNvPr>
          <p:cNvSpPr>
            <a:spLocks noGrp="1"/>
          </p:cNvSpPr>
          <p:nvPr>
            <p:ph type="title"/>
          </p:nvPr>
        </p:nvSpPr>
        <p:spPr>
          <a:xfrm>
            <a:off x="186628" y="0"/>
            <a:ext cx="11381077" cy="840230"/>
          </a:xfrm>
        </p:spPr>
        <p:txBody>
          <a:bodyPr>
            <a:noAutofit/>
          </a:bodyPr>
          <a:lstStyle/>
          <a:p>
            <a:r>
              <a:rPr lang="es-MX" sz="3200" b="1">
                <a:latin typeface="Times New Roman" panose="02020603050405020304" pitchFamily="18" charset="0"/>
                <a:cs typeface="Times New Roman" panose="02020603050405020304" pitchFamily="18" charset="0"/>
              </a:rPr>
              <a:t> Budismo: la disolución del yo en el verdadero “yo” universal</a:t>
            </a:r>
          </a:p>
        </p:txBody>
      </p:sp>
      <p:sp>
        <p:nvSpPr>
          <p:cNvPr id="11" name="CuadroTexto 10">
            <a:extLst>
              <a:ext uri="{FF2B5EF4-FFF2-40B4-BE49-F238E27FC236}">
                <a16:creationId xmlns:a16="http://schemas.microsoft.com/office/drawing/2014/main" id="{19CF68A7-E8EB-FD24-FF54-DFA96F36F7F6}"/>
              </a:ext>
            </a:extLst>
          </p:cNvPr>
          <p:cNvSpPr txBox="1"/>
          <p:nvPr/>
        </p:nvSpPr>
        <p:spPr>
          <a:xfrm>
            <a:off x="186629" y="777428"/>
            <a:ext cx="11818743" cy="6001643"/>
          </a:xfrm>
          <a:prstGeom prst="rect">
            <a:avLst/>
          </a:prstGeom>
          <a:solidFill>
            <a:srgbClr val="B4F1FC"/>
          </a:solidFill>
        </p:spPr>
        <p:txBody>
          <a:bodyPr wrap="square" rtlCol="0">
            <a:spAutoFit/>
          </a:bodyPr>
          <a:lstStyle/>
          <a:p>
            <a:pPr algn="just" rtl="0" eaLnBrk="1" latinLnBrk="0" hangingPunct="1"/>
            <a:r>
              <a:rPr lang="es-MX" sz="2400" b="1" u="sng">
                <a:solidFill>
                  <a:srgbClr val="000000"/>
                </a:solidFill>
                <a:effectLst/>
                <a:latin typeface="Times New Roman" panose="02020603050405020304" pitchFamily="18" charset="0"/>
                <a:cs typeface="Times New Roman" panose="02020603050405020304" pitchFamily="18" charset="0"/>
              </a:rPr>
              <a:t>3. La unión con Brahman y la mokṣa exigen la renuncia a la individualidad</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 salvación aparece así como una forma de liberación del yo personal, no como su perpetuación.</a:t>
            </a:r>
            <a:endParaRPr lang="es-MX" sz="2400">
              <a:solidFill>
                <a:srgbClr val="000000"/>
              </a:solidFill>
              <a:latin typeface="Times New Roman" panose="02020603050405020304" pitchFamily="18" charset="0"/>
              <a:cs typeface="Times New Roman" panose="02020603050405020304" pitchFamily="18" charset="0"/>
            </a:endParaRPr>
          </a:p>
          <a:p>
            <a:pPr marL="342900" indent="-342900" algn="just" rtl="0" eaLnBrk="1" latinLnBrk="0" hangingPunct="1">
              <a:buFont typeface="Arial" panose="020B0604020202020204" pitchFamily="34" charset="0"/>
              <a:buChar char="•"/>
            </a:pPr>
            <a:r>
              <a:rPr lang="es-MX" sz="2400">
                <a:solidFill>
                  <a:srgbClr val="000000"/>
                </a:solidFill>
                <a:latin typeface="Times New Roman" panose="02020603050405020304" pitchFamily="18" charset="0"/>
                <a:cs typeface="Times New Roman" panose="02020603050405020304" pitchFamily="18" charset="0"/>
              </a:rPr>
              <a:t>E</a:t>
            </a:r>
            <a:r>
              <a:rPr lang="es-MX" sz="2400">
                <a:solidFill>
                  <a:srgbClr val="000000"/>
                </a:solidFill>
                <a:effectLst/>
                <a:latin typeface="Times New Roman" panose="02020603050405020304" pitchFamily="18" charset="0"/>
                <a:cs typeface="Times New Roman" panose="02020603050405020304" pitchFamily="18" charset="0"/>
              </a:rPr>
              <a:t>ste punto desafía profundamente las expectativas occidentales sobre la inmortalidad y la plenitud del sujeto.</a:t>
            </a:r>
          </a:p>
          <a:p>
            <a:pPr algn="just" rtl="0" eaLnBrk="1" latinLnBrk="0" hangingPunct="1"/>
            <a:r>
              <a:rPr lang="es-MX" sz="2400" b="1" u="sng">
                <a:solidFill>
                  <a:srgbClr val="000000"/>
                </a:solidFill>
                <a:effectLst/>
                <a:latin typeface="Times New Roman" panose="02020603050405020304" pitchFamily="18" charset="0"/>
                <a:cs typeface="Times New Roman" panose="02020603050405020304" pitchFamily="18" charset="0"/>
              </a:rPr>
              <a:t>4. El renacimiento kármico no implica la continuidad de una identidad personal</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Aunque el ciclo kármico produce renacimiento, no se trata de un renacimiento personal en el sentido fuerte de la tradición occidental.</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 continuidad que el ciclo expresa no es la de una persona idéntica a sí misma, sino la de un proceso regido por la causalidad kármica</a:t>
            </a:r>
            <a:r>
              <a:rPr lang="es-MX" sz="2400">
                <a:solidFill>
                  <a:srgbClr val="000000"/>
                </a:solidFill>
                <a:latin typeface="Times New Roman" panose="02020603050405020304" pitchFamily="18" charset="0"/>
                <a:cs typeface="Times New Roman" panose="02020603050405020304" pitchFamily="18" charset="0"/>
              </a:rPr>
              <a:t>.</a:t>
            </a:r>
          </a:p>
          <a:p>
            <a:pPr marL="342900" indent="-342900" algn="just" rtl="0" eaLnBrk="1" latinLnBrk="0" hangingPunct="1">
              <a:buFont typeface="Arial" panose="020B0604020202020204" pitchFamily="34" charset="0"/>
              <a:buChar char="•"/>
            </a:pPr>
            <a:r>
              <a:rPr lang="es-MX" sz="2400">
                <a:solidFill>
                  <a:srgbClr val="000000"/>
                </a:solidFill>
                <a:latin typeface="Times New Roman" panose="02020603050405020304" pitchFamily="18" charset="0"/>
                <a:cs typeface="Times New Roman" panose="02020603050405020304" pitchFamily="18" charset="0"/>
              </a:rPr>
              <a:t>Esto significa que no persiste intacta una misma identidad individual a través de las sucesivas existencias</a:t>
            </a:r>
          </a:p>
          <a:p>
            <a:pPr marL="342900" indent="-342900" algn="just" rtl="0" eaLnBrk="1" latinLnBrk="0" hangingPunct="1">
              <a:buFont typeface="Arial" panose="020B0604020202020204" pitchFamily="34" charset="0"/>
              <a:buChar char="•"/>
            </a:pPr>
            <a:r>
              <a:rPr lang="es-MX" sz="2400">
                <a:solidFill>
                  <a:srgbClr val="000000"/>
                </a:solidFill>
                <a:latin typeface="Times New Roman" panose="02020603050405020304" pitchFamily="18" charset="0"/>
                <a:cs typeface="Times New Roman" panose="02020603050405020304" pitchFamily="18" charset="0"/>
              </a:rPr>
              <a:t>El texto señala que el budismo también concibe la salvación como una liberación del ciclo de renacimiento y sufrimiento mediante el acceso al nirvāṇa.</a:t>
            </a:r>
          </a:p>
          <a:p>
            <a:pPr marL="342900" indent="-342900" algn="just" rtl="0" eaLnBrk="1" latinLnBrk="0" hangingPunct="1">
              <a:buFont typeface="Arial" panose="020B0604020202020204" pitchFamily="34" charset="0"/>
              <a:buChar char="•"/>
            </a:pPr>
            <a:r>
              <a:rPr lang="es-MX" sz="2400">
                <a:solidFill>
                  <a:srgbClr val="000000"/>
                </a:solidFill>
                <a:latin typeface="Times New Roman" panose="02020603050405020304" pitchFamily="18" charset="0"/>
                <a:cs typeface="Times New Roman" panose="02020603050405020304" pitchFamily="18" charset="0"/>
              </a:rPr>
              <a:t>En el budismo Yogācāra, por ejemplo, se busca el estado de śūnyatā (vacuidad), caracterizado por la ausencia de distinción entre sujeto y objeto.</a:t>
            </a:r>
          </a:p>
        </p:txBody>
      </p:sp>
    </p:spTree>
    <p:extLst>
      <p:ext uri="{BB962C8B-B14F-4D97-AF65-F5344CB8AC3E}">
        <p14:creationId xmlns:p14="http://schemas.microsoft.com/office/powerpoint/2010/main" val="2724927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B9617-FCCB-EFE0-945A-FF69F025455E}"/>
            </a:ext>
          </a:extLst>
        </p:cNvPr>
        <p:cNvGrpSpPr/>
        <p:nvPr/>
      </p:nvGrpSpPr>
      <p:grpSpPr>
        <a:xfrm>
          <a:off x="0" y="0"/>
          <a:ext cx="0" cy="0"/>
          <a:chOff x="0" y="0"/>
          <a:chExt cx="0" cy="0"/>
        </a:xfrm>
      </p:grpSpPr>
      <p:sp>
        <p:nvSpPr>
          <p:cNvPr id="7" name="Título 1">
            <a:extLst>
              <a:ext uri="{FF2B5EF4-FFF2-40B4-BE49-F238E27FC236}">
                <a16:creationId xmlns:a16="http://schemas.microsoft.com/office/drawing/2014/main" id="{67F120B4-6C12-C1AE-D173-13725E0196E1}"/>
              </a:ext>
            </a:extLst>
          </p:cNvPr>
          <p:cNvSpPr>
            <a:spLocks noGrp="1"/>
          </p:cNvSpPr>
          <p:nvPr>
            <p:ph type="title"/>
          </p:nvPr>
        </p:nvSpPr>
        <p:spPr>
          <a:xfrm>
            <a:off x="256257" y="1"/>
            <a:ext cx="11097543" cy="956290"/>
          </a:xfrm>
        </p:spPr>
        <p:txBody>
          <a:bodyPr/>
          <a:lstStyle/>
          <a:p>
            <a:r>
              <a:rPr lang="es-MX" sz="3200" b="1">
                <a:latin typeface="Times New Roman" panose="02020603050405020304"/>
                <a:cs typeface="Times New Roman" panose="02020603050405020304"/>
              </a:rPr>
              <a:t>Taoísmo: armonía con la naturaleza y equilibrio cósmico</a:t>
            </a:r>
            <a:br>
              <a:rPr lang="es-MX" sz="2800" i="1">
                <a:latin typeface="Times New Roman" panose="02020603050405020304"/>
                <a:cs typeface="Times New Roman" panose="02020603050405020304"/>
              </a:rPr>
            </a:br>
            <a:endParaRPr lang="es-MX" sz="2800" b="1">
              <a:latin typeface="Times New Roman" panose="02020603050405020304"/>
              <a:cs typeface="Times New Roman" panose="02020603050405020304"/>
            </a:endParaRPr>
          </a:p>
        </p:txBody>
      </p:sp>
      <p:sp>
        <p:nvSpPr>
          <p:cNvPr id="11" name="Contenido 2">
            <a:extLst>
              <a:ext uri="{FF2B5EF4-FFF2-40B4-BE49-F238E27FC236}">
                <a16:creationId xmlns:a16="http://schemas.microsoft.com/office/drawing/2014/main" id="{213D3EC0-408C-7D43-D197-900B4923E8AA}"/>
              </a:ext>
            </a:extLst>
          </p:cNvPr>
          <p:cNvSpPr>
            <a:spLocks noGrp="1"/>
          </p:cNvSpPr>
          <p:nvPr>
            <p:ph idx="1"/>
          </p:nvPr>
        </p:nvSpPr>
        <p:spPr>
          <a:xfrm>
            <a:off x="256257" y="756745"/>
            <a:ext cx="11366938" cy="6101254"/>
          </a:xfrm>
          <a:solidFill>
            <a:srgbClr val="FEC4FC"/>
          </a:solidFill>
        </p:spPr>
        <p:txBody>
          <a:bodyPr>
            <a:noAutofit/>
          </a:bodyPr>
          <a:lstStyle/>
          <a:p>
            <a:pPr algn="l">
              <a:lnSpc>
                <a:spcPts val="1800"/>
              </a:lnSpc>
              <a:spcAft>
                <a:spcPts val="200"/>
              </a:spcAft>
              <a:buNone/>
            </a:pPr>
            <a:r>
              <a:rPr lang="es-MX" sz="1800" b="1" u="sng">
                <a:latin typeface="Times New Roman" panose="02020603050405020304"/>
                <a:cs typeface="Times New Roman" panose="02020603050405020304"/>
              </a:rPr>
              <a:t>1. Origen y contexto</a:t>
            </a:r>
          </a:p>
          <a:p>
            <a:pPr>
              <a:lnSpc>
                <a:spcPts val="1800"/>
              </a:lnSpc>
              <a:spcAft>
                <a:spcPts val="200"/>
              </a:spcAft>
            </a:pPr>
            <a:r>
              <a:rPr lang="es-MX" sz="1800">
                <a:latin typeface="Times New Roman" panose="02020603050405020304"/>
                <a:cs typeface="Times New Roman" panose="02020603050405020304"/>
              </a:rPr>
              <a:t>Surge en China aproximadamente en los siglos VI-V a.C.</a:t>
            </a:r>
          </a:p>
          <a:p>
            <a:pPr>
              <a:lnSpc>
                <a:spcPts val="1800"/>
              </a:lnSpc>
              <a:spcAft>
                <a:spcPts val="200"/>
              </a:spcAft>
            </a:pPr>
            <a:r>
              <a:rPr lang="es-MX" sz="1800">
                <a:latin typeface="Times New Roman" panose="02020603050405020304"/>
                <a:cs typeface="Times New Roman" panose="02020603050405020304"/>
              </a:rPr>
              <a:t>Asociado tradicionalmente a Laozi y al texto Tao Te Ching.</a:t>
            </a:r>
          </a:p>
          <a:p>
            <a:pPr>
              <a:lnSpc>
                <a:spcPts val="1800"/>
              </a:lnSpc>
              <a:spcAft>
                <a:spcPts val="200"/>
              </a:spcAft>
            </a:pPr>
            <a:r>
              <a:rPr lang="es-MX" sz="1800">
                <a:latin typeface="Times New Roman" panose="02020603050405020304"/>
                <a:cs typeface="Times New Roman" panose="02020603050405020304"/>
              </a:rPr>
              <a:t>Nace como una reflexión sobre el equilibrio natural frente al exceso de normas y ambiciones humanas.</a:t>
            </a:r>
          </a:p>
          <a:p>
            <a:pPr algn="l">
              <a:lnSpc>
                <a:spcPts val="1800"/>
              </a:lnSpc>
              <a:spcAft>
                <a:spcPts val="200"/>
              </a:spcAft>
              <a:buNone/>
            </a:pPr>
            <a:r>
              <a:rPr lang="es-MX" sz="1800" b="1" u="sng">
                <a:latin typeface="Times New Roman" panose="02020603050405020304"/>
                <a:cs typeface="Times New Roman" panose="02020603050405020304"/>
              </a:rPr>
              <a:t>2. El concepto de Tao</a:t>
            </a:r>
          </a:p>
          <a:p>
            <a:pPr>
              <a:lnSpc>
                <a:spcPts val="1800"/>
              </a:lnSpc>
              <a:spcAft>
                <a:spcPts val="200"/>
              </a:spcAft>
            </a:pPr>
            <a:r>
              <a:rPr lang="es-MX" sz="1800">
                <a:latin typeface="Times New Roman" panose="02020603050405020304"/>
                <a:cs typeface="Times New Roman" panose="02020603050405020304"/>
              </a:rPr>
              <a:t>El Tao es el principio universal que ordena el cosmos. </a:t>
            </a:r>
          </a:p>
          <a:p>
            <a:pPr>
              <a:lnSpc>
                <a:spcPts val="1800"/>
              </a:lnSpc>
              <a:spcAft>
                <a:spcPts val="200"/>
              </a:spcAft>
            </a:pPr>
            <a:r>
              <a:rPr lang="es-MX" sz="1800">
                <a:latin typeface="Times New Roman" panose="02020603050405020304"/>
                <a:cs typeface="Times New Roman" panose="02020603050405020304"/>
              </a:rPr>
              <a:t>Todo en el universo se encuentra en movimiento y transformación constante. </a:t>
            </a:r>
          </a:p>
          <a:p>
            <a:pPr>
              <a:lnSpc>
                <a:spcPts val="1800"/>
              </a:lnSpc>
              <a:spcAft>
                <a:spcPts val="200"/>
              </a:spcAft>
            </a:pPr>
            <a:r>
              <a:rPr lang="es-MX" sz="1800">
                <a:latin typeface="Times New Roman" panose="02020603050405020304"/>
                <a:cs typeface="Times New Roman" panose="02020603050405020304"/>
              </a:rPr>
              <a:t>El ser humano debe vivir conforme al ritmo natural del universo y no intentar dominarlo violentamente.</a:t>
            </a:r>
          </a:p>
          <a:p>
            <a:pPr>
              <a:lnSpc>
                <a:spcPts val="1800"/>
              </a:lnSpc>
              <a:spcAft>
                <a:spcPts val="200"/>
              </a:spcAft>
              <a:buNone/>
            </a:pPr>
            <a:r>
              <a:rPr lang="es-MX" sz="1800" b="1" u="sng">
                <a:latin typeface="Times New Roman" panose="02020603050405020304"/>
                <a:cs typeface="Times New Roman" panose="02020603050405020304"/>
              </a:rPr>
              <a:t>3. Concepción del conocimiento</a:t>
            </a:r>
          </a:p>
          <a:p>
            <a:pPr>
              <a:lnSpc>
                <a:spcPts val="1800"/>
              </a:lnSpc>
              <a:spcAft>
                <a:spcPts val="200"/>
              </a:spcAft>
              <a:buNone/>
            </a:pPr>
            <a:r>
              <a:rPr lang="es-MX" sz="1800">
                <a:latin typeface="Times New Roman" panose="02020603050405020304"/>
                <a:cs typeface="Times New Roman" panose="02020603050405020304"/>
              </a:rPr>
              <a:t>El conocimiento auténtico surge de: la observación de la naturaleza, la experiencia interior, la intuición, la contemplación. El taoísmo desconfía del exceso de racionalismo y de la obsesión por el control político o técnico.</a:t>
            </a:r>
          </a:p>
          <a:p>
            <a:pPr>
              <a:lnSpc>
                <a:spcPts val="1800"/>
              </a:lnSpc>
              <a:spcAft>
                <a:spcPts val="200"/>
              </a:spcAft>
              <a:buNone/>
            </a:pPr>
            <a:r>
              <a:rPr lang="es-MX" sz="1800" b="1" u="sng">
                <a:latin typeface="Times New Roman" panose="02020603050405020304"/>
                <a:cs typeface="Times New Roman" panose="02020603050405020304"/>
              </a:rPr>
              <a:t>4. Principios fundamentales</a:t>
            </a:r>
          </a:p>
          <a:p>
            <a:pPr>
              <a:lnSpc>
                <a:spcPts val="1800"/>
              </a:lnSpc>
              <a:spcAft>
                <a:spcPts val="200"/>
              </a:spcAft>
            </a:pPr>
            <a:r>
              <a:rPr lang="es-MX" sz="1800">
                <a:latin typeface="Times New Roman" panose="02020603050405020304"/>
                <a:cs typeface="Times New Roman" panose="02020603050405020304"/>
              </a:rPr>
              <a:t>Búsqueda del equilibrio entre fuerzas opuestas (yin y yang).</a:t>
            </a:r>
          </a:p>
          <a:p>
            <a:pPr>
              <a:lnSpc>
                <a:spcPts val="1800"/>
              </a:lnSpc>
              <a:spcAft>
                <a:spcPts val="200"/>
              </a:spcAft>
            </a:pPr>
            <a:r>
              <a:rPr lang="es-MX" sz="1800">
                <a:latin typeface="Times New Roman" panose="02020603050405020304"/>
                <a:cs typeface="Times New Roman" panose="02020603050405020304"/>
              </a:rPr>
              <a:t>Defensa de la sencillez y la moderación.</a:t>
            </a:r>
          </a:p>
          <a:p>
            <a:pPr>
              <a:lnSpc>
                <a:spcPts val="1800"/>
              </a:lnSpc>
              <a:spcAft>
                <a:spcPts val="200"/>
              </a:spcAft>
            </a:pPr>
            <a:r>
              <a:rPr lang="es-MX" sz="1800">
                <a:latin typeface="Times New Roman" panose="02020603050405020304"/>
                <a:cs typeface="Times New Roman" panose="02020603050405020304"/>
              </a:rPr>
              <a:t>Rechazo de la ambición excesiva, la rigidez y el autoritarismo.</a:t>
            </a:r>
          </a:p>
          <a:p>
            <a:pPr>
              <a:lnSpc>
                <a:spcPts val="1800"/>
              </a:lnSpc>
              <a:spcAft>
                <a:spcPts val="200"/>
              </a:spcAft>
            </a:pPr>
            <a:r>
              <a:rPr lang="es-MX" sz="1800">
                <a:latin typeface="Times New Roman" panose="02020603050405020304"/>
                <a:cs typeface="Times New Roman" panose="02020603050405020304"/>
              </a:rPr>
              <a:t>La sabiduría consiste en actuar sin violentar el orden natural (wu wei: “acción sin imposición”).</a:t>
            </a:r>
          </a:p>
          <a:p>
            <a:pPr marL="0" indent="0">
              <a:lnSpc>
                <a:spcPts val="1800"/>
              </a:lnSpc>
              <a:spcAft>
                <a:spcPts val="200"/>
              </a:spcAft>
              <a:buNone/>
            </a:pPr>
            <a:endParaRPr lang="es-MX" sz="1600">
              <a:latin typeface="Times New Roman" panose="02020603050405020304"/>
              <a:cs typeface="Times New Roman" panose="02020603050405020304"/>
            </a:endParaRPr>
          </a:p>
        </p:txBody>
      </p:sp>
    </p:spTree>
    <p:extLst>
      <p:ext uri="{BB962C8B-B14F-4D97-AF65-F5344CB8AC3E}">
        <p14:creationId xmlns:p14="http://schemas.microsoft.com/office/powerpoint/2010/main" val="4443623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AB013-C7D6-DE30-67BD-51D1A34EB41A}"/>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903B9416-B59D-1836-C8E8-6E46EAD031B7}"/>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B11FB7E8-7ECD-A7FF-56E9-8781B51E0887}"/>
              </a:ext>
            </a:extLst>
          </p:cNvPr>
          <p:cNvSpPr>
            <a:spLocks noGrp="1"/>
          </p:cNvSpPr>
          <p:nvPr>
            <p:ph type="title"/>
          </p:nvPr>
        </p:nvSpPr>
        <p:spPr>
          <a:xfrm>
            <a:off x="70335" y="145284"/>
            <a:ext cx="12121666" cy="1073916"/>
          </a:xfrm>
        </p:spPr>
        <p:txBody>
          <a:bodyPr>
            <a:normAutofit/>
          </a:bodyPr>
          <a:lstStyle/>
          <a:p>
            <a:r>
              <a:rPr lang="es-MX" sz="3200" b="1">
                <a:latin typeface="Times New Roman" panose="02020603050405020304" pitchFamily="18" charset="0"/>
                <a:cs typeface="Times New Roman" panose="02020603050405020304" pitchFamily="18" charset="0"/>
              </a:rPr>
              <a:t>La no-dualidad: núcleo epistemológico de la filosofía oriental</a:t>
            </a:r>
          </a:p>
          <a:p>
            <a:endParaRPr lang="es-MX" sz="1400" i="1">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8D8270CA-D998-BD3E-A6C4-7DB94054362A}"/>
              </a:ext>
            </a:extLst>
          </p:cNvPr>
          <p:cNvSpPr txBox="1"/>
          <p:nvPr/>
        </p:nvSpPr>
        <p:spPr>
          <a:xfrm>
            <a:off x="105503" y="962095"/>
            <a:ext cx="12051330" cy="5632311"/>
          </a:xfrm>
          <a:prstGeom prst="rect">
            <a:avLst/>
          </a:prstGeom>
          <a:solidFill>
            <a:srgbClr val="FFC000"/>
          </a:solidFill>
        </p:spPr>
        <p:txBody>
          <a:bodyPr wrap="square" rtlCol="0">
            <a:spAutoFit/>
          </a:bodyPr>
          <a:lstStyle/>
          <a:p>
            <a:pPr algn="just"/>
            <a:r>
              <a:rPr lang="es-MX" sz="2000" b="1">
                <a:latin typeface="Times New Roman" panose="02020603050405020304" pitchFamily="18" charset="0"/>
                <a:cs typeface="Times New Roman" panose="02020603050405020304" pitchFamily="18" charset="0"/>
              </a:rPr>
              <a:t>1. Negación de la separación absoluta</a:t>
            </a:r>
          </a:p>
          <a:p>
            <a:pPr algn="just"/>
            <a:r>
              <a:rPr lang="es-MX" sz="2000">
                <a:latin typeface="Times New Roman" panose="02020603050405020304" pitchFamily="18" charset="0"/>
                <a:cs typeface="Times New Roman" panose="02020603050405020304" pitchFamily="18" charset="0"/>
              </a:rPr>
              <a:t>La no-dualidad rechaza la división rígida entre las siguientes categorías:</a:t>
            </a:r>
          </a:p>
          <a:p>
            <a:pPr marL="457200" algn="just"/>
            <a:r>
              <a:rPr lang="es-MX" sz="2000">
                <a:latin typeface="Times New Roman" panose="02020603050405020304" pitchFamily="18" charset="0"/>
                <a:cs typeface="Times New Roman" panose="02020603050405020304" pitchFamily="18" charset="0"/>
              </a:rPr>
              <a:t>a) Sujeto y objeto</a:t>
            </a:r>
          </a:p>
          <a:p>
            <a:pPr marL="457200" algn="just"/>
            <a:r>
              <a:rPr lang="es-MX" sz="2000">
                <a:latin typeface="Times New Roman" panose="02020603050405020304" pitchFamily="18" charset="0"/>
                <a:cs typeface="Times New Roman" panose="02020603050405020304" pitchFamily="18" charset="0"/>
              </a:rPr>
              <a:t>b) Mente y cuerpo</a:t>
            </a:r>
          </a:p>
          <a:p>
            <a:pPr marL="457200" algn="just"/>
            <a:r>
              <a:rPr lang="es-MX" sz="2000">
                <a:latin typeface="Times New Roman" panose="02020603050405020304" pitchFamily="18" charset="0"/>
                <a:cs typeface="Times New Roman" panose="02020603050405020304" pitchFamily="18" charset="0"/>
              </a:rPr>
              <a:t>c) Ser humano y naturaleza</a:t>
            </a:r>
          </a:p>
          <a:p>
            <a:pPr marL="457200" algn="just"/>
            <a:r>
              <a:rPr lang="es-MX" sz="2000">
                <a:latin typeface="Times New Roman" panose="02020603050405020304" pitchFamily="18" charset="0"/>
                <a:cs typeface="Times New Roman" panose="02020603050405020304" pitchFamily="18" charset="0"/>
              </a:rPr>
              <a:t>d) Espíritu y materia</a:t>
            </a:r>
          </a:p>
          <a:p>
            <a:pPr algn="just"/>
            <a:endParaRPr lang="es-MX" sz="2000">
              <a:latin typeface="Times New Roman" panose="02020603050405020304" pitchFamily="18" charset="0"/>
              <a:cs typeface="Times New Roman" panose="02020603050405020304" pitchFamily="18" charset="0"/>
            </a:endParaRPr>
          </a:p>
          <a:p>
            <a:pPr algn="just"/>
            <a:r>
              <a:rPr lang="es-MX" sz="2000">
                <a:latin typeface="Times New Roman" panose="02020603050405020304" pitchFamily="18" charset="0"/>
                <a:cs typeface="Times New Roman" panose="02020603050405020304" pitchFamily="18" charset="0"/>
              </a:rPr>
              <a:t>Toda realidad se encuentra interconectada e interdependiente.</a:t>
            </a:r>
          </a:p>
          <a:p>
            <a:pPr algn="just"/>
            <a:endParaRPr lang="es-MX" sz="2000">
              <a:latin typeface="Times New Roman" panose="02020603050405020304" pitchFamily="18" charset="0"/>
              <a:cs typeface="Times New Roman" panose="02020603050405020304" pitchFamily="18" charset="0"/>
            </a:endParaRPr>
          </a:p>
          <a:p>
            <a:pPr algn="just"/>
            <a:r>
              <a:rPr lang="es-MX" sz="2000" b="1">
                <a:latin typeface="Times New Roman" panose="02020603050405020304" pitchFamily="18" charset="0"/>
                <a:cs typeface="Times New Roman" panose="02020603050405020304" pitchFamily="18" charset="0"/>
              </a:rPr>
              <a:t>Idea central: </a:t>
            </a:r>
            <a:r>
              <a:rPr lang="es-MX" sz="2000" i="1">
                <a:latin typeface="Times New Roman" panose="02020603050405020304" pitchFamily="18" charset="0"/>
                <a:cs typeface="Times New Roman" panose="02020603050405020304" pitchFamily="18" charset="0"/>
              </a:rPr>
              <a:t>“La no-dualidad pone en entredicho e intenta superar la conceptualización del universo como una expresión de opuestos duales.”</a:t>
            </a:r>
          </a:p>
          <a:p>
            <a:pPr algn="just"/>
            <a:endParaRPr lang="es-MX" sz="2000">
              <a:latin typeface="Times New Roman" panose="02020603050405020304" pitchFamily="18" charset="0"/>
              <a:cs typeface="Times New Roman" panose="02020603050405020304" pitchFamily="18" charset="0"/>
            </a:endParaRPr>
          </a:p>
          <a:p>
            <a:pPr algn="just"/>
            <a:r>
              <a:rPr lang="es-MX" sz="2000" b="1">
                <a:latin typeface="Times New Roman" panose="02020603050405020304" pitchFamily="18" charset="0"/>
                <a:cs typeface="Times New Roman" panose="02020603050405020304" pitchFamily="18" charset="0"/>
              </a:rPr>
              <a:t>2. La realidad como totalidad indivisible</a:t>
            </a:r>
          </a:p>
          <a:p>
            <a:pPr marL="457200" algn="just"/>
            <a:r>
              <a:rPr lang="es-MX" sz="2000">
                <a:latin typeface="Times New Roman" panose="02020603050405020304" pitchFamily="18" charset="0"/>
                <a:cs typeface="Times New Roman" panose="02020603050405020304" pitchFamily="18" charset="0"/>
              </a:rPr>
              <a:t>a) El universo no está compuesto por entidades completamente separadas.</a:t>
            </a:r>
          </a:p>
          <a:p>
            <a:pPr marL="457200" algn="just"/>
            <a:r>
              <a:rPr lang="es-MX" sz="2000">
                <a:latin typeface="Times New Roman" panose="02020603050405020304" pitchFamily="18" charset="0"/>
                <a:cs typeface="Times New Roman" panose="02020603050405020304" pitchFamily="18" charset="0"/>
              </a:rPr>
              <a:t>b) La pluralidad es una percepción producida por la mente conceptual.</a:t>
            </a:r>
          </a:p>
          <a:p>
            <a:pPr algn="just"/>
            <a:endParaRPr lang="es-MX" sz="2000">
              <a:latin typeface="Times New Roman" panose="02020603050405020304" pitchFamily="18" charset="0"/>
              <a:cs typeface="Times New Roman" panose="02020603050405020304" pitchFamily="18" charset="0"/>
            </a:endParaRPr>
          </a:p>
          <a:p>
            <a:pPr algn="just"/>
            <a:r>
              <a:rPr lang="es-MX" sz="2000" b="1">
                <a:latin typeface="Times New Roman" panose="02020603050405020304" pitchFamily="18" charset="0"/>
                <a:cs typeface="Times New Roman" panose="02020603050405020304" pitchFamily="18" charset="0"/>
              </a:rPr>
              <a:t>Cita clave: </a:t>
            </a:r>
            <a:r>
              <a:rPr lang="es-MX" sz="2000" i="1">
                <a:latin typeface="Times New Roman" panose="02020603050405020304" pitchFamily="18" charset="0"/>
                <a:cs typeface="Times New Roman" panose="02020603050405020304" pitchFamily="18" charset="0"/>
              </a:rPr>
              <a:t>“Todo [el universo] permanecía en un estado indiferenciado hasta que comenzó a diferenciarse a causa de los nombres y las formas.”</a:t>
            </a:r>
          </a:p>
        </p:txBody>
      </p:sp>
    </p:spTree>
    <p:extLst>
      <p:ext uri="{BB962C8B-B14F-4D97-AF65-F5344CB8AC3E}">
        <p14:creationId xmlns:p14="http://schemas.microsoft.com/office/powerpoint/2010/main" val="8258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AB013-C7D6-DE30-67BD-51D1A34EB41A}"/>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903B9416-B59D-1836-C8E8-6E46EAD031B7}"/>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B11FB7E8-7ECD-A7FF-56E9-8781B51E0887}"/>
              </a:ext>
            </a:extLst>
          </p:cNvPr>
          <p:cNvSpPr>
            <a:spLocks noGrp="1"/>
          </p:cNvSpPr>
          <p:nvPr>
            <p:ph type="title"/>
          </p:nvPr>
        </p:nvSpPr>
        <p:spPr>
          <a:xfrm>
            <a:off x="70335" y="145284"/>
            <a:ext cx="12121666" cy="1073916"/>
          </a:xfrm>
        </p:spPr>
        <p:txBody>
          <a:bodyPr>
            <a:normAutofit/>
          </a:bodyPr>
          <a:lstStyle/>
          <a:p>
            <a:r>
              <a:rPr lang="es-MX" sz="3200" b="1">
                <a:latin typeface="Times New Roman" panose="02020603050405020304" pitchFamily="18" charset="0"/>
                <a:cs typeface="Times New Roman" panose="02020603050405020304" pitchFamily="18" charset="0"/>
              </a:rPr>
              <a:t>La no-dualidad: crítica al lenguaje y al pensamiento conceptual</a:t>
            </a:r>
          </a:p>
        </p:txBody>
      </p:sp>
      <p:sp>
        <p:nvSpPr>
          <p:cNvPr id="11" name="CuadroTexto 10">
            <a:extLst>
              <a:ext uri="{FF2B5EF4-FFF2-40B4-BE49-F238E27FC236}">
                <a16:creationId xmlns:a16="http://schemas.microsoft.com/office/drawing/2014/main" id="{8D8270CA-D998-BD3E-A6C4-7DB94054362A}"/>
              </a:ext>
            </a:extLst>
          </p:cNvPr>
          <p:cNvSpPr txBox="1"/>
          <p:nvPr/>
        </p:nvSpPr>
        <p:spPr>
          <a:xfrm>
            <a:off x="70335" y="1483816"/>
            <a:ext cx="12051330" cy="4401205"/>
          </a:xfrm>
          <a:prstGeom prst="rect">
            <a:avLst/>
          </a:prstGeom>
          <a:solidFill>
            <a:srgbClr val="FFC000"/>
          </a:solidFill>
        </p:spPr>
        <p:txBody>
          <a:bodyPr wrap="square" rtlCol="0">
            <a:spAutoFit/>
          </a:bodyPr>
          <a:lstStyle/>
          <a:p>
            <a:pPr algn="just"/>
            <a:r>
              <a:rPr lang="es-MX" sz="2800" b="1">
                <a:latin typeface="Times New Roman" panose="02020603050405020304" pitchFamily="18" charset="0"/>
                <a:cs typeface="Times New Roman" panose="02020603050405020304" pitchFamily="18" charset="0"/>
              </a:rPr>
              <a:t>3. Crítica al lenguaje y al pensamiento conceptual</a:t>
            </a:r>
          </a:p>
          <a:p>
            <a:pPr algn="just"/>
            <a:r>
              <a:rPr lang="es-MX" sz="2800">
                <a:latin typeface="Times New Roman" panose="02020603050405020304" pitchFamily="18" charset="0"/>
                <a:cs typeface="Times New Roman" panose="02020603050405020304" pitchFamily="18" charset="0"/>
              </a:rPr>
              <a:t>El pensamiento no-dual cuestiona la capacidad del lenguaje para captar la totalidad de lo real. Sus planteamientos centrales son:</a:t>
            </a:r>
          </a:p>
          <a:p>
            <a:pPr algn="just"/>
            <a:endParaRPr lang="es-MX" sz="2800">
              <a:latin typeface="Times New Roman" panose="02020603050405020304" pitchFamily="18" charset="0"/>
              <a:cs typeface="Times New Roman" panose="02020603050405020304" pitchFamily="18" charset="0"/>
            </a:endParaRPr>
          </a:p>
          <a:p>
            <a:pPr marL="457200" algn="just"/>
            <a:r>
              <a:rPr lang="es-MX" sz="2800">
                <a:latin typeface="Times New Roman" panose="02020603050405020304" pitchFamily="18" charset="0"/>
                <a:cs typeface="Times New Roman" panose="02020603050405020304" pitchFamily="18" charset="0"/>
              </a:rPr>
              <a:t>a) El lenguaje clasifica y divide artificialmente la realidad.</a:t>
            </a:r>
          </a:p>
          <a:p>
            <a:pPr marL="457200" algn="just"/>
            <a:r>
              <a:rPr lang="es-MX" sz="2800">
                <a:latin typeface="Times New Roman" panose="02020603050405020304" pitchFamily="18" charset="0"/>
                <a:cs typeface="Times New Roman" panose="02020603050405020304" pitchFamily="18" charset="0"/>
              </a:rPr>
              <a:t>b) Las categorías racionales son útiles, pero limitadas.</a:t>
            </a:r>
          </a:p>
          <a:p>
            <a:pPr marL="457200" algn="just"/>
            <a:r>
              <a:rPr lang="es-MX" sz="2800">
                <a:latin typeface="Times New Roman" panose="02020603050405020304" pitchFamily="18" charset="0"/>
                <a:cs typeface="Times New Roman" panose="02020603050405020304" pitchFamily="18" charset="0"/>
              </a:rPr>
              <a:t>c) La verdad última no puede captarse completamente mediante conceptos.</a:t>
            </a:r>
          </a:p>
          <a:p>
            <a:pPr algn="just"/>
            <a:endParaRPr lang="es-MX" sz="2800">
              <a:latin typeface="Times New Roman" panose="02020603050405020304" pitchFamily="18" charset="0"/>
              <a:cs typeface="Times New Roman" panose="02020603050405020304" pitchFamily="18" charset="0"/>
            </a:endParaRPr>
          </a:p>
          <a:p>
            <a:pPr algn="just"/>
            <a:r>
              <a:rPr lang="es-MX" sz="2800" b="1">
                <a:latin typeface="Times New Roman" panose="02020603050405020304" pitchFamily="18" charset="0"/>
                <a:cs typeface="Times New Roman" panose="02020603050405020304" pitchFamily="18" charset="0"/>
              </a:rPr>
              <a:t>Idea clave: </a:t>
            </a:r>
            <a:r>
              <a:rPr lang="es-MX" sz="2800" i="1">
                <a:latin typeface="Times New Roman" panose="02020603050405020304" pitchFamily="18" charset="0"/>
                <a:cs typeface="Times New Roman" panose="02020603050405020304" pitchFamily="18" charset="0"/>
              </a:rPr>
              <a:t>La experiencia espiritual y contemplativa permite superar la ilusión de separación.</a:t>
            </a:r>
          </a:p>
        </p:txBody>
      </p:sp>
    </p:spTree>
    <p:extLst>
      <p:ext uri="{BB962C8B-B14F-4D97-AF65-F5344CB8AC3E}">
        <p14:creationId xmlns:p14="http://schemas.microsoft.com/office/powerpoint/2010/main" val="8258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AB013-C7D6-DE30-67BD-51D1A34EB41A}"/>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903B9416-B59D-1836-C8E8-6E46EAD031B7}"/>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B11FB7E8-7ECD-A7FF-56E9-8781B51E0887}"/>
              </a:ext>
            </a:extLst>
          </p:cNvPr>
          <p:cNvSpPr>
            <a:spLocks noGrp="1"/>
          </p:cNvSpPr>
          <p:nvPr>
            <p:ph type="title"/>
          </p:nvPr>
        </p:nvSpPr>
        <p:spPr>
          <a:xfrm>
            <a:off x="70335" y="145284"/>
            <a:ext cx="12121666" cy="1073916"/>
          </a:xfrm>
        </p:spPr>
        <p:txBody>
          <a:bodyPr>
            <a:normAutofit/>
          </a:bodyPr>
          <a:lstStyle/>
          <a:p>
            <a:r>
              <a:rPr lang="es-MX" sz="3600" b="1">
                <a:latin typeface="Times New Roman" panose="02020603050405020304" pitchFamily="18" charset="0"/>
                <a:cs typeface="Times New Roman" panose="02020603050405020304" pitchFamily="18" charset="0"/>
              </a:rPr>
              <a:t>La no-dualidad: la experiencia no-dual</a:t>
            </a:r>
          </a:p>
        </p:txBody>
      </p:sp>
      <p:sp>
        <p:nvSpPr>
          <p:cNvPr id="11" name="CuadroTexto 10">
            <a:extLst>
              <a:ext uri="{FF2B5EF4-FFF2-40B4-BE49-F238E27FC236}">
                <a16:creationId xmlns:a16="http://schemas.microsoft.com/office/drawing/2014/main" id="{8D8270CA-D998-BD3E-A6C4-7DB94054362A}"/>
              </a:ext>
            </a:extLst>
          </p:cNvPr>
          <p:cNvSpPr txBox="1"/>
          <p:nvPr/>
        </p:nvSpPr>
        <p:spPr>
          <a:xfrm>
            <a:off x="70335" y="1483816"/>
            <a:ext cx="12051330" cy="3170099"/>
          </a:xfrm>
          <a:prstGeom prst="rect">
            <a:avLst/>
          </a:prstGeom>
          <a:solidFill>
            <a:srgbClr val="FFC000"/>
          </a:solidFill>
        </p:spPr>
        <p:txBody>
          <a:bodyPr wrap="square" rtlCol="0">
            <a:spAutoFit/>
          </a:bodyPr>
          <a:lstStyle/>
          <a:p>
            <a:pPr algn="just"/>
            <a:r>
              <a:rPr lang="es-MX" sz="3600" b="1">
                <a:latin typeface="Times New Roman" panose="02020603050405020304" pitchFamily="18" charset="0"/>
                <a:cs typeface="Times New Roman" panose="02020603050405020304" pitchFamily="18" charset="0"/>
              </a:rPr>
              <a:t>4. La experiencia no-dual</a:t>
            </a:r>
          </a:p>
          <a:p>
            <a:pPr algn="just"/>
            <a:r>
              <a:rPr lang="es-MX" sz="2800">
                <a:latin typeface="Times New Roman" panose="02020603050405020304" pitchFamily="18" charset="0"/>
                <a:cs typeface="Times New Roman" panose="02020603050405020304" pitchFamily="18" charset="0"/>
              </a:rPr>
              <a:t>La culminación del pensamiento no-dual se expresa en la experiencia directa de unidad con la realidad. Sus características fundamentales son:</a:t>
            </a:r>
          </a:p>
          <a:p>
            <a:pPr algn="just"/>
            <a:endParaRPr lang="es-MX" sz="1200">
              <a:latin typeface="Times New Roman" panose="02020603050405020304" pitchFamily="18" charset="0"/>
              <a:cs typeface="Times New Roman" panose="02020603050405020304" pitchFamily="18" charset="0"/>
            </a:endParaRPr>
          </a:p>
          <a:p>
            <a:pPr marL="457200" algn="just"/>
            <a:r>
              <a:rPr lang="es-MX" sz="2800">
                <a:latin typeface="Times New Roman" panose="02020603050405020304" pitchFamily="18" charset="0"/>
                <a:cs typeface="Times New Roman" panose="02020603050405020304" pitchFamily="18" charset="0"/>
              </a:rPr>
              <a:t>a) La iluminación implica disolver la frontera entre observador y realidad.</a:t>
            </a:r>
          </a:p>
          <a:p>
            <a:pPr marL="457200" algn="just"/>
            <a:r>
              <a:rPr lang="es-MX" sz="2800">
                <a:latin typeface="Times New Roman" panose="02020603050405020304" pitchFamily="18" charset="0"/>
                <a:cs typeface="Times New Roman" panose="02020603050405020304" pitchFamily="18" charset="0"/>
              </a:rPr>
              <a:t>b) El conocimiento no es sólo intelectual, sino experiencial y transformador.</a:t>
            </a:r>
          </a:p>
          <a:p>
            <a:pPr algn="just"/>
            <a:endParaRPr lang="es-MX" sz="1200">
              <a:latin typeface="Times New Roman" panose="02020603050405020304" pitchFamily="18" charset="0"/>
              <a:cs typeface="Times New Roman" panose="02020603050405020304" pitchFamily="18" charset="0"/>
            </a:endParaRPr>
          </a:p>
          <a:p>
            <a:pPr algn="just"/>
            <a:r>
              <a:rPr lang="es-MX" sz="2800" b="1">
                <a:latin typeface="Times New Roman" panose="02020603050405020304" pitchFamily="18" charset="0"/>
                <a:cs typeface="Times New Roman" panose="02020603050405020304" pitchFamily="18" charset="0"/>
              </a:rPr>
              <a:t>Cita: </a:t>
            </a:r>
            <a:r>
              <a:rPr lang="es-MX" sz="2800" i="1">
                <a:latin typeface="Times New Roman" panose="02020603050405020304" pitchFamily="18" charset="0"/>
                <a:cs typeface="Times New Roman" panose="02020603050405020304" pitchFamily="18" charset="0"/>
              </a:rPr>
              <a:t>“No existe separación alguna entre el conocedor y lo conocido.”</a:t>
            </a:r>
          </a:p>
        </p:txBody>
      </p:sp>
    </p:spTree>
    <p:extLst>
      <p:ext uri="{BB962C8B-B14F-4D97-AF65-F5344CB8AC3E}">
        <p14:creationId xmlns:p14="http://schemas.microsoft.com/office/powerpoint/2010/main" val="8258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a:extLst>
            <a:ext uri="{FF2B5EF4-FFF2-40B4-BE49-F238E27FC236}">
              <a16:creationId xmlns:a16="http://schemas.microsoft.com/office/drawing/2014/main" id="{D68E9EFD-BE99-CCE3-4E76-FDFD248E6719}"/>
            </a:ext>
          </a:extLst>
        </p:cNvPr>
        <p:cNvGrpSpPr/>
        <p:nvPr/>
      </p:nvGrpSpPr>
      <p:grpSpPr>
        <a:xfrm>
          <a:off x="0" y="0"/>
          <a:ext cx="0" cy="0"/>
          <a:chOff x="0" y="0"/>
          <a:chExt cx="0" cy="0"/>
        </a:xfrm>
      </p:grpSpPr>
      <p:pic>
        <p:nvPicPr>
          <p:cNvPr id="4" name="Imagen 3" descr="Tribunal Electoral del Estado de Nuevo León">
            <a:extLst>
              <a:ext uri="{FF2B5EF4-FFF2-40B4-BE49-F238E27FC236}">
                <a16:creationId xmlns:a16="http://schemas.microsoft.com/office/drawing/2014/main" id="{3D31CA9A-16A8-4873-A0D4-AA923B5D2C6A}"/>
              </a:ext>
            </a:extLst>
          </p:cNvPr>
          <p:cNvPicPr>
            <a:picLocks noChangeAspect="1"/>
          </p:cNvPicPr>
          <p:nvPr/>
        </p:nvPicPr>
        <p:blipFill>
          <a:blip r:embed="rId2"/>
          <a:srcRect t="23757" b="26519"/>
          <a:stretch>
            <a:fillRect/>
          </a:stretch>
        </p:blipFill>
        <p:spPr>
          <a:xfrm>
            <a:off x="0" y="0"/>
            <a:ext cx="3677920" cy="1125416"/>
          </a:xfrm>
          <a:prstGeom prst="rect">
            <a:avLst/>
          </a:prstGeom>
          <a:solidFill>
            <a:schemeClr val="accent2">
              <a:lumMod val="40000"/>
              <a:lumOff val="60000"/>
            </a:schemeClr>
          </a:solidFill>
        </p:spPr>
      </p:pic>
      <p:pic>
        <p:nvPicPr>
          <p:cNvPr id="5" name="Imagen 4" descr="Archivo:Escuela Judicial Electoral logo.svg - Wikipedia, la enciclopedia  libre">
            <a:extLst>
              <a:ext uri="{FF2B5EF4-FFF2-40B4-BE49-F238E27FC236}">
                <a16:creationId xmlns:a16="http://schemas.microsoft.com/office/drawing/2014/main" id="{41258A9B-165F-7CE0-08B3-985E929FC84C}"/>
              </a:ext>
            </a:extLst>
          </p:cNvPr>
          <p:cNvPicPr>
            <a:picLocks noChangeAspect="1"/>
          </p:cNvPicPr>
          <p:nvPr/>
        </p:nvPicPr>
        <p:blipFill>
          <a:blip r:embed="rId3"/>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F7091A96-4565-5EE1-F415-1CB45E4F4E5F}"/>
              </a:ext>
            </a:extLst>
          </p:cNvPr>
          <p:cNvSpPr>
            <a:spLocks noGrp="1"/>
          </p:cNvSpPr>
          <p:nvPr>
            <p:ph type="subTitle" idx="1"/>
          </p:nvPr>
        </p:nvSpPr>
        <p:spPr>
          <a:xfrm>
            <a:off x="1308295" y="1550964"/>
            <a:ext cx="9973994" cy="4600134"/>
          </a:xfrm>
          <a:solidFill>
            <a:schemeClr val="accent2">
              <a:lumMod val="60000"/>
              <a:lumOff val="40000"/>
              <a:alpha val="28960"/>
            </a:schemeClr>
          </a:solidFill>
          <a:ln w="60325">
            <a:noFill/>
          </a:ln>
        </p:spPr>
        <p:txBody>
          <a:bodyPr>
            <a:normAutofit/>
          </a:bodyPr>
          <a:lstStyle/>
          <a:p>
            <a:endParaRPr lang="es-MX">
              <a:latin typeface="Times New Roman" panose="02020603050405020304" pitchFamily="18" charset="0"/>
              <a:cs typeface="Times New Roman" panose="02020603050405020304" pitchFamily="18" charset="0"/>
            </a:endParaRPr>
          </a:p>
          <a:p>
            <a:br>
              <a:rPr lang="es-MX" sz="3200" u="sng">
                <a:latin typeface="Times New Roman" panose="02020603050405020304" pitchFamily="18" charset="0"/>
                <a:cs typeface="Times New Roman" panose="02020603050405020304" pitchFamily="18" charset="0"/>
              </a:rPr>
            </a:br>
            <a:r>
              <a:rPr lang="es-MX" sz="3200" u="sng">
                <a:latin typeface="Times New Roman" panose="02020603050405020304" pitchFamily="18" charset="0"/>
                <a:cs typeface="Times New Roman" panose="02020603050405020304" pitchFamily="18" charset="0"/>
              </a:rPr>
              <a:t>Muchas gracias por su anteción </a:t>
            </a:r>
            <a:endParaRPr lang="es-MX">
              <a:latin typeface="Times New Roman" panose="02020603050405020304" pitchFamily="18" charset="0"/>
              <a:cs typeface="Times New Roman" panose="02020603050405020304" pitchFamily="18" charset="0"/>
            </a:endParaRPr>
          </a:p>
          <a:p>
            <a:endParaRPr lang="es-MX">
              <a:latin typeface="Times New Roman" panose="02020603050405020304" pitchFamily="18" charset="0"/>
              <a:cs typeface="Times New Roman" panose="02020603050405020304" pitchFamily="18" charset="0"/>
            </a:endParaRPr>
          </a:p>
          <a:p>
            <a:r>
              <a:rPr lang="es-MX">
                <a:latin typeface="Times New Roman" panose="02020603050405020304" pitchFamily="18" charset="0"/>
                <a:cs typeface="Times New Roman" panose="02020603050405020304" pitchFamily="18" charset="0"/>
              </a:rPr>
              <a:t>Mtro. Roberto Correa Alfaro</a:t>
            </a:r>
          </a:p>
          <a:p>
            <a:endParaRPr lang="es-MX"/>
          </a:p>
          <a:p>
            <a:endParaRPr lang="es-MX"/>
          </a:p>
        </p:txBody>
      </p:sp>
    </p:spTree>
    <p:extLst>
      <p:ext uri="{BB962C8B-B14F-4D97-AF65-F5344CB8AC3E}">
        <p14:creationId xmlns:p14="http://schemas.microsoft.com/office/powerpoint/2010/main" val="1843805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EF711-0838-6FA7-DC2B-C70793EB933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6EF7116-D6AF-B1E2-DDBC-5198BE5B7666}"/>
              </a:ext>
            </a:extLst>
          </p:cNvPr>
          <p:cNvSpPr>
            <a:spLocks noGrp="1"/>
          </p:cNvSpPr>
          <p:nvPr>
            <p:ph type="title"/>
          </p:nvPr>
        </p:nvSpPr>
        <p:spPr>
          <a:xfrm>
            <a:off x="664779" y="61803"/>
            <a:ext cx="10515600" cy="1325563"/>
          </a:xfrm>
        </p:spPr>
        <p:txBody>
          <a:bodyPr/>
          <a:lstStyle/>
          <a:p>
            <a:r>
              <a:rPr lang="es-MX" sz="2800" b="1">
                <a:latin typeface="Times New Roman" panose="02020603050405020304"/>
                <a:cs typeface="Times New Roman" panose="02020603050405020304"/>
              </a:rPr>
              <a:t>Introducción: panorama histórico de las epistemologías orientales</a:t>
            </a:r>
            <a:br>
              <a:rPr lang="es-MX" sz="2800" b="1">
                <a:latin typeface="Times New Roman" panose="02020603050405020304"/>
                <a:cs typeface="Times New Roman" panose="02020603050405020304"/>
              </a:rPr>
            </a:br>
            <a:br>
              <a:rPr lang="es-MX" sz="2800" b="1">
                <a:latin typeface="Times New Roman" panose="02020603050405020304"/>
                <a:cs typeface="Times New Roman" panose="02020603050405020304"/>
              </a:rPr>
            </a:br>
            <a:endParaRPr lang="es-MX" sz="2800" b="1">
              <a:latin typeface="Times New Roman" panose="02020603050405020304"/>
              <a:cs typeface="Times New Roman" panose="02020603050405020304"/>
            </a:endParaRPr>
          </a:p>
        </p:txBody>
      </p:sp>
      <p:sp>
        <p:nvSpPr>
          <p:cNvPr id="3" name="Marcador de contenido 2">
            <a:extLst>
              <a:ext uri="{FF2B5EF4-FFF2-40B4-BE49-F238E27FC236}">
                <a16:creationId xmlns:a16="http://schemas.microsoft.com/office/drawing/2014/main" id="{FDE63502-5DEE-1272-E1D7-11224C2C05FF}"/>
              </a:ext>
            </a:extLst>
          </p:cNvPr>
          <p:cNvSpPr>
            <a:spLocks noGrp="1"/>
          </p:cNvSpPr>
          <p:nvPr>
            <p:ph idx="1"/>
          </p:nvPr>
        </p:nvSpPr>
        <p:spPr>
          <a:xfrm>
            <a:off x="185980" y="1034201"/>
            <a:ext cx="11464737" cy="5618847"/>
          </a:xfrm>
          <a:solidFill>
            <a:srgbClr val="FEC4FC"/>
          </a:solidFill>
        </p:spPr>
        <p:txBody>
          <a:bodyPr>
            <a:noAutofit/>
          </a:bodyPr>
          <a:lstStyle/>
          <a:p>
            <a:pPr algn="l">
              <a:lnSpc>
                <a:spcPts val="1800"/>
              </a:lnSpc>
              <a:spcAft>
                <a:spcPts val="200"/>
              </a:spcAft>
              <a:buNone/>
            </a:pPr>
            <a:r>
              <a:rPr lang="es-MX" sz="1800" b="1" u="sng">
                <a:latin typeface="Times New Roman" panose="02020603050405020304"/>
                <a:cs typeface="Times New Roman" panose="02020603050405020304"/>
              </a:rPr>
              <a:t>2. Diferencia general entre epistemología occidental y oriental </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a) Occidente: la tradición occidental, heredera de Grecia, privilegió:</a:t>
            </a:r>
          </a:p>
          <a:p>
            <a:pPr>
              <a:lnSpc>
                <a:spcPts val="1800"/>
              </a:lnSpc>
              <a:spcAft>
                <a:spcPts val="200"/>
              </a:spcAft>
            </a:pPr>
            <a:r>
              <a:rPr lang="es-MX" sz="1800">
                <a:latin typeface="Times New Roman" panose="02020603050405020304"/>
                <a:cs typeface="Times New Roman" panose="02020603050405020304"/>
              </a:rPr>
              <a:t>la razón analítica,</a:t>
            </a:r>
          </a:p>
          <a:p>
            <a:pPr>
              <a:lnSpc>
                <a:spcPts val="1800"/>
              </a:lnSpc>
              <a:spcAft>
                <a:spcPts val="200"/>
              </a:spcAft>
            </a:pPr>
            <a:r>
              <a:rPr lang="es-MX" sz="1800">
                <a:latin typeface="Times New Roman" panose="02020603050405020304"/>
                <a:cs typeface="Times New Roman" panose="02020603050405020304"/>
              </a:rPr>
              <a:t>la lógica formal,</a:t>
            </a:r>
          </a:p>
          <a:p>
            <a:pPr>
              <a:lnSpc>
                <a:spcPts val="1800"/>
              </a:lnSpc>
              <a:spcAft>
                <a:spcPts val="200"/>
              </a:spcAft>
            </a:pPr>
            <a:r>
              <a:rPr lang="es-MX" sz="1800">
                <a:latin typeface="Times New Roman" panose="02020603050405020304"/>
                <a:cs typeface="Times New Roman" panose="02020603050405020304"/>
              </a:rPr>
              <a:t>la separación sujeto/objeto,</a:t>
            </a:r>
          </a:p>
          <a:p>
            <a:pPr>
              <a:lnSpc>
                <a:spcPts val="1800"/>
              </a:lnSpc>
              <a:spcAft>
                <a:spcPts val="200"/>
              </a:spcAft>
            </a:pPr>
            <a:r>
              <a:rPr lang="es-MX" sz="1800">
                <a:latin typeface="Times New Roman" panose="02020603050405020304"/>
                <a:cs typeface="Times New Roman" panose="02020603050405020304"/>
              </a:rPr>
              <a:t>la demostración racional.</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b) Oriente:las epistemologías orientales tendieron a enfatizar:</a:t>
            </a:r>
          </a:p>
          <a:p>
            <a:pPr>
              <a:lnSpc>
                <a:spcPts val="1800"/>
              </a:lnSpc>
              <a:spcAft>
                <a:spcPts val="200"/>
              </a:spcAft>
            </a:pPr>
            <a:r>
              <a:rPr lang="es-MX" sz="1800">
                <a:latin typeface="Times New Roman" panose="02020603050405020304"/>
                <a:cs typeface="Times New Roman" panose="02020603050405020304"/>
              </a:rPr>
              <a:t>la armonía entre ser humano y cosmos,</a:t>
            </a:r>
          </a:p>
          <a:p>
            <a:pPr>
              <a:lnSpc>
                <a:spcPts val="1800"/>
              </a:lnSpc>
              <a:spcAft>
                <a:spcPts val="200"/>
              </a:spcAft>
            </a:pPr>
            <a:r>
              <a:rPr lang="es-MX" sz="1800">
                <a:latin typeface="Times New Roman" panose="02020603050405020304"/>
                <a:cs typeface="Times New Roman" panose="02020603050405020304"/>
              </a:rPr>
              <a:t>la experiencia interior,</a:t>
            </a:r>
          </a:p>
          <a:p>
            <a:pPr>
              <a:lnSpc>
                <a:spcPts val="1800"/>
              </a:lnSpc>
              <a:spcAft>
                <a:spcPts val="200"/>
              </a:spcAft>
            </a:pPr>
            <a:r>
              <a:rPr lang="es-MX" sz="1800">
                <a:latin typeface="Times New Roman" panose="02020603050405020304"/>
                <a:cs typeface="Times New Roman" panose="02020603050405020304"/>
              </a:rPr>
              <a:t>la sabiduría práctica,</a:t>
            </a:r>
          </a:p>
          <a:p>
            <a:pPr>
              <a:lnSpc>
                <a:spcPts val="1800"/>
              </a:lnSpc>
              <a:spcAft>
                <a:spcPts val="200"/>
              </a:spcAft>
            </a:pPr>
            <a:r>
              <a:rPr lang="es-MX" sz="1800">
                <a:latin typeface="Times New Roman" panose="02020603050405020304"/>
                <a:cs typeface="Times New Roman" panose="02020603050405020304"/>
              </a:rPr>
              <a:t>la intuición,</a:t>
            </a:r>
          </a:p>
          <a:p>
            <a:pPr>
              <a:lnSpc>
                <a:spcPts val="1800"/>
              </a:lnSpc>
              <a:spcAft>
                <a:spcPts val="200"/>
              </a:spcAft>
            </a:pPr>
            <a:r>
              <a:rPr lang="es-MX" sz="1800">
                <a:latin typeface="Times New Roman" panose="02020603050405020304"/>
                <a:cs typeface="Times New Roman" panose="02020603050405020304"/>
              </a:rPr>
              <a:t>la dimensión espiritual y ética del conocimiento.</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En Oriente, conocer no siempre significa “demostrar”, sino también:</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transformarse,</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disciplinarse,</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alcanzar equilibrio,</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vivir conforme al orden universal.</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3. Contexto histórico general</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India</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Civilización del valle del Indo: aprox. 2500 a.C.</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Desarrollo posterior de la tradición védica.</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Surgimiento del hinduismo, budismo y jainismo.</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China</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Primeras dinastías: Xia, Shang y Zhou.</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Auge filosófico durante el período de los Reinos Combatientes (siglos VI-III a.C.).</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Nacen el confucianismo y el taoísmo.</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Persia y mundo islámico</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Imperio persa aqueménida.</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Posteriormente expansión del islam desde el siglo VII.</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Desarrollo de grandes tradiciones filosóficas y científicas.</a:t>
            </a:r>
          </a:p>
        </p:txBody>
      </p:sp>
    </p:spTree>
    <p:extLst>
      <p:ext uri="{BB962C8B-B14F-4D97-AF65-F5344CB8AC3E}">
        <p14:creationId xmlns:p14="http://schemas.microsoft.com/office/powerpoint/2010/main" val="4244498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2113B-D98A-096F-F3A6-9A58F90652F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4EA9899-73EA-0B35-FAFE-3956A6A9BA27}"/>
              </a:ext>
            </a:extLst>
          </p:cNvPr>
          <p:cNvSpPr>
            <a:spLocks noGrp="1"/>
          </p:cNvSpPr>
          <p:nvPr>
            <p:ph type="title"/>
          </p:nvPr>
        </p:nvSpPr>
        <p:spPr>
          <a:xfrm>
            <a:off x="160149" y="0"/>
            <a:ext cx="10515600" cy="1325563"/>
          </a:xfrm>
        </p:spPr>
        <p:txBody>
          <a:bodyPr/>
          <a:lstStyle/>
          <a:p>
            <a:r>
              <a:rPr lang="es-MX" sz="2800" b="1">
                <a:latin typeface="Times New Roman" panose="02020603050405020304"/>
                <a:cs typeface="Times New Roman" panose="02020603050405020304"/>
              </a:rPr>
              <a:t>Introducción: panorama histórico de las epistemologías orientales</a:t>
            </a:r>
            <a:br>
              <a:rPr lang="es-MX" sz="2800" b="1">
                <a:latin typeface="Times New Roman" panose="02020603050405020304"/>
                <a:cs typeface="Times New Roman" panose="02020603050405020304"/>
              </a:rPr>
            </a:br>
            <a:br>
              <a:rPr lang="es-MX" sz="2800" b="1">
                <a:latin typeface="Times New Roman" panose="02020603050405020304"/>
                <a:cs typeface="Times New Roman" panose="02020603050405020304"/>
              </a:rPr>
            </a:br>
            <a:endParaRPr lang="es-MX" sz="2800" b="1">
              <a:latin typeface="Times New Roman" panose="02020603050405020304"/>
              <a:cs typeface="Times New Roman" panose="02020603050405020304"/>
            </a:endParaRPr>
          </a:p>
        </p:txBody>
      </p:sp>
      <p:sp>
        <p:nvSpPr>
          <p:cNvPr id="3" name="Marcador de contenido 2">
            <a:extLst>
              <a:ext uri="{FF2B5EF4-FFF2-40B4-BE49-F238E27FC236}">
                <a16:creationId xmlns:a16="http://schemas.microsoft.com/office/drawing/2014/main" id="{D2879779-2B29-D9BC-A11B-14F708498677}"/>
              </a:ext>
            </a:extLst>
          </p:cNvPr>
          <p:cNvSpPr>
            <a:spLocks noGrp="1"/>
          </p:cNvSpPr>
          <p:nvPr>
            <p:ph idx="1"/>
          </p:nvPr>
        </p:nvSpPr>
        <p:spPr>
          <a:xfrm>
            <a:off x="160149" y="526942"/>
            <a:ext cx="11871701" cy="6331057"/>
          </a:xfrm>
          <a:solidFill>
            <a:srgbClr val="FEC4FC"/>
          </a:solidFill>
        </p:spPr>
        <p:txBody>
          <a:bodyPr>
            <a:noAutofit/>
          </a:bodyPr>
          <a:lstStyle/>
          <a:p>
            <a:pPr algn="l">
              <a:lnSpc>
                <a:spcPts val="1800"/>
              </a:lnSpc>
              <a:spcAft>
                <a:spcPts val="200"/>
              </a:spcAft>
              <a:buNone/>
            </a:pPr>
            <a:r>
              <a:rPr lang="es-MX" sz="1800" b="1" u="sng">
                <a:latin typeface="Times New Roman" panose="02020603050405020304"/>
                <a:cs typeface="Times New Roman" panose="02020603050405020304"/>
              </a:rPr>
              <a:t>2. Diferencia general entre epistemología occidental y oriental </a:t>
            </a: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En Oriente, conocer no siempre significa “demostrar”, sino también: transformarse, disciplinarse, alcanzar equilibrio, vivir conforme al orden universal.</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b="1" u="sng">
                <a:latin typeface="Times New Roman" panose="02020603050405020304"/>
                <a:cs typeface="Times New Roman" panose="02020603050405020304"/>
              </a:rPr>
              <a:t>3. Contexto histórico general</a:t>
            </a:r>
            <a:endParaRPr lang="es-MX" sz="1800">
              <a:latin typeface="Times New Roman" panose="02020603050405020304"/>
              <a:cs typeface="Times New Roman" panose="02020603050405020304"/>
            </a:endParaRPr>
          </a:p>
          <a:p>
            <a:pPr marL="342900" indent="-342900" algn="l">
              <a:lnSpc>
                <a:spcPts val="1800"/>
              </a:lnSpc>
              <a:spcAft>
                <a:spcPts val="200"/>
              </a:spcAft>
              <a:buAutoNum type="alphaLcParenR"/>
            </a:pPr>
            <a:r>
              <a:rPr lang="es-MX" sz="1800" b="1">
                <a:latin typeface="Times New Roman" panose="02020603050405020304"/>
                <a:cs typeface="Times New Roman" panose="02020603050405020304"/>
              </a:rPr>
              <a:t>India</a:t>
            </a:r>
          </a:p>
          <a:p>
            <a:pPr>
              <a:lnSpc>
                <a:spcPts val="1800"/>
              </a:lnSpc>
              <a:spcAft>
                <a:spcPts val="200"/>
              </a:spcAft>
            </a:pPr>
            <a:r>
              <a:rPr lang="es-MX" sz="1800">
                <a:latin typeface="Times New Roman" panose="02020603050405020304"/>
                <a:cs typeface="Times New Roman" panose="02020603050405020304"/>
              </a:rPr>
              <a:t>Civilización del valle del Indo: aprox. 2500 a.C.</a:t>
            </a:r>
          </a:p>
          <a:p>
            <a:pPr>
              <a:lnSpc>
                <a:spcPts val="1800"/>
              </a:lnSpc>
              <a:spcAft>
                <a:spcPts val="200"/>
              </a:spcAft>
            </a:pPr>
            <a:r>
              <a:rPr lang="es-MX" sz="1800">
                <a:latin typeface="Times New Roman" panose="02020603050405020304"/>
                <a:cs typeface="Times New Roman" panose="02020603050405020304"/>
              </a:rPr>
              <a:t>Desarrollo posterior de la tradición védica.</a:t>
            </a:r>
          </a:p>
          <a:p>
            <a:pPr>
              <a:lnSpc>
                <a:spcPts val="1800"/>
              </a:lnSpc>
              <a:spcAft>
                <a:spcPts val="200"/>
              </a:spcAft>
            </a:pPr>
            <a:r>
              <a:rPr lang="es-MX" sz="1800">
                <a:latin typeface="Times New Roman" panose="02020603050405020304"/>
                <a:cs typeface="Times New Roman" panose="02020603050405020304"/>
              </a:rPr>
              <a:t>Surgimiento del hinduismo, budismo y jainismo.</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b="1">
                <a:latin typeface="Times New Roman" panose="02020603050405020304"/>
                <a:cs typeface="Times New Roman" panose="02020603050405020304"/>
              </a:rPr>
              <a:t>b) China</a:t>
            </a:r>
            <a:endParaRPr lang="es-MX" sz="1800">
              <a:latin typeface="Times New Roman" panose="02020603050405020304"/>
              <a:cs typeface="Times New Roman" panose="02020603050405020304"/>
            </a:endParaRPr>
          </a:p>
          <a:p>
            <a:pPr>
              <a:lnSpc>
                <a:spcPts val="1800"/>
              </a:lnSpc>
              <a:spcAft>
                <a:spcPts val="200"/>
              </a:spcAft>
            </a:pPr>
            <a:r>
              <a:rPr lang="es-MX" sz="1800">
                <a:latin typeface="Times New Roman" panose="02020603050405020304"/>
                <a:cs typeface="Times New Roman" panose="02020603050405020304"/>
              </a:rPr>
              <a:t>Primeras dinastías: Xia, Shang y Zhou.</a:t>
            </a:r>
          </a:p>
          <a:p>
            <a:pPr>
              <a:lnSpc>
                <a:spcPts val="1800"/>
              </a:lnSpc>
              <a:spcAft>
                <a:spcPts val="200"/>
              </a:spcAft>
            </a:pPr>
            <a:r>
              <a:rPr lang="es-MX" sz="1800">
                <a:latin typeface="Times New Roman" panose="02020603050405020304"/>
                <a:cs typeface="Times New Roman" panose="02020603050405020304"/>
              </a:rPr>
              <a:t>Auge filosófico durante el período de los Reinos Combatientes (siglos VI-III a.C.).</a:t>
            </a:r>
          </a:p>
          <a:p>
            <a:pPr>
              <a:lnSpc>
                <a:spcPts val="1800"/>
              </a:lnSpc>
              <a:spcAft>
                <a:spcPts val="200"/>
              </a:spcAft>
            </a:pPr>
            <a:r>
              <a:rPr lang="es-MX" sz="1800">
                <a:latin typeface="Times New Roman" panose="02020603050405020304"/>
                <a:cs typeface="Times New Roman" panose="02020603050405020304"/>
              </a:rPr>
              <a:t>Nacen el confucianismo y el taoísmo.</a:t>
            </a:r>
          </a:p>
          <a:p>
            <a:pPr>
              <a:lnSpc>
                <a:spcPts val="1800"/>
              </a:lnSpc>
              <a:spcAft>
                <a:spcPts val="200"/>
              </a:spcAft>
            </a:pPr>
            <a:r>
              <a:rPr lang="es-MX" sz="1800">
                <a:latin typeface="Times New Roman" panose="02020603050405020304"/>
                <a:cs typeface="Times New Roman" panose="02020603050405020304"/>
              </a:rPr>
              <a:t>Persia y mundo islámico</a:t>
            </a:r>
          </a:p>
          <a:p>
            <a:pPr>
              <a:lnSpc>
                <a:spcPts val="1800"/>
              </a:lnSpc>
              <a:spcAft>
                <a:spcPts val="200"/>
              </a:spcAft>
            </a:pPr>
            <a:r>
              <a:rPr lang="es-MX" sz="1800">
                <a:latin typeface="Times New Roman" panose="02020603050405020304"/>
                <a:cs typeface="Times New Roman" panose="02020603050405020304"/>
              </a:rPr>
              <a:t>Imperio persa aqueménida.</a:t>
            </a:r>
          </a:p>
          <a:p>
            <a:pPr algn="l">
              <a:lnSpc>
                <a:spcPts val="1800"/>
              </a:lnSpc>
              <a:spcAft>
                <a:spcPts val="200"/>
              </a:spcAft>
              <a:buNone/>
            </a:pPr>
            <a:r>
              <a:rPr lang="es-MX" sz="1800">
                <a:latin typeface="Times New Roman" panose="02020603050405020304"/>
                <a:cs typeface="Times New Roman" panose="02020603050405020304"/>
              </a:rPr>
              <a:t>Posteriormente expansión del islam desde el siglo VII. Desarrollo de grandes tradiciones filosóficas y científicas.</a:t>
            </a:r>
          </a:p>
        </p:txBody>
      </p:sp>
    </p:spTree>
    <p:extLst>
      <p:ext uri="{BB962C8B-B14F-4D97-AF65-F5344CB8AC3E}">
        <p14:creationId xmlns:p14="http://schemas.microsoft.com/office/powerpoint/2010/main" val="1690704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890C0-A524-6C97-AD72-ACE72EAA516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D65588E-DEE0-2CA8-B4E6-1D9CC52760FF}"/>
              </a:ext>
            </a:extLst>
          </p:cNvPr>
          <p:cNvSpPr>
            <a:spLocks noGrp="1"/>
          </p:cNvSpPr>
          <p:nvPr>
            <p:ph type="title"/>
          </p:nvPr>
        </p:nvSpPr>
        <p:spPr>
          <a:xfrm>
            <a:off x="160149" y="0"/>
            <a:ext cx="10515600" cy="1325563"/>
          </a:xfrm>
        </p:spPr>
        <p:txBody>
          <a:bodyPr/>
          <a:lstStyle/>
          <a:p>
            <a:r>
              <a:rPr lang="es-MX" sz="2800" b="1">
                <a:latin typeface="Times New Roman" panose="02020603050405020304"/>
                <a:cs typeface="Times New Roman" panose="02020603050405020304"/>
              </a:rPr>
              <a:t>Introducción: panorama histórico de las epistemologías orientales</a:t>
            </a:r>
            <a:br>
              <a:rPr lang="es-MX" sz="2800" b="1">
                <a:latin typeface="Times New Roman" panose="02020603050405020304"/>
                <a:cs typeface="Times New Roman" panose="02020603050405020304"/>
              </a:rPr>
            </a:br>
            <a:br>
              <a:rPr lang="es-MX" sz="2800" b="1">
                <a:latin typeface="Times New Roman" panose="02020603050405020304"/>
                <a:cs typeface="Times New Roman" panose="02020603050405020304"/>
              </a:rPr>
            </a:br>
            <a:endParaRPr lang="es-MX" sz="2800" b="1">
              <a:latin typeface="Times New Roman" panose="02020603050405020304"/>
              <a:cs typeface="Times New Roman" panose="02020603050405020304"/>
            </a:endParaRPr>
          </a:p>
        </p:txBody>
      </p:sp>
      <p:sp>
        <p:nvSpPr>
          <p:cNvPr id="3" name="Marcador de contenido 2">
            <a:extLst>
              <a:ext uri="{FF2B5EF4-FFF2-40B4-BE49-F238E27FC236}">
                <a16:creationId xmlns:a16="http://schemas.microsoft.com/office/drawing/2014/main" id="{F39A8DE6-A0D3-948E-1527-A674BBECECCF}"/>
              </a:ext>
            </a:extLst>
          </p:cNvPr>
          <p:cNvSpPr>
            <a:spLocks noGrp="1"/>
          </p:cNvSpPr>
          <p:nvPr>
            <p:ph idx="1"/>
          </p:nvPr>
        </p:nvSpPr>
        <p:spPr>
          <a:xfrm>
            <a:off x="160149" y="526942"/>
            <a:ext cx="11871701" cy="6331057"/>
          </a:xfrm>
          <a:solidFill>
            <a:srgbClr val="FEC4FC"/>
          </a:solidFill>
        </p:spPr>
        <p:txBody>
          <a:bodyPr>
            <a:noAutofit/>
          </a:bodyPr>
          <a:lstStyle/>
          <a:p>
            <a:pPr algn="l">
              <a:lnSpc>
                <a:spcPts val="1800"/>
              </a:lnSpc>
              <a:spcAft>
                <a:spcPts val="200"/>
              </a:spcAft>
              <a:buNone/>
            </a:pPr>
            <a:r>
              <a:rPr lang="es-MX" sz="1800" b="1" u="sng">
                <a:latin typeface="Times New Roman" panose="02020603050405020304"/>
                <a:cs typeface="Times New Roman" panose="02020603050405020304"/>
              </a:rPr>
              <a:t>2. Diferencia general entre epistemología occidental y oriental </a:t>
            </a:r>
            <a:endParaRPr lang="es-MX" sz="1800">
              <a:latin typeface="Times New Roman" panose="02020603050405020304"/>
              <a:cs typeface="Times New Roman" panose="02020603050405020304"/>
            </a:endParaRPr>
          </a:p>
          <a:p>
            <a:pPr algn="l">
              <a:lnSpc>
                <a:spcPts val="1800"/>
              </a:lnSpc>
              <a:spcAft>
                <a:spcPts val="200"/>
              </a:spcAft>
              <a:buNone/>
            </a:pPr>
            <a:r>
              <a:rPr lang="es-MX" sz="1800">
                <a:latin typeface="Times New Roman" panose="02020603050405020304"/>
                <a:cs typeface="Times New Roman" panose="02020603050405020304"/>
              </a:rPr>
              <a:t>En Oriente, conocer no siempre significa “demostrar”, sino también:vtransformarse, disciplinarse, alcanzar equilibrio, vivir conforme al orden universal.</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b="1" u="sng">
                <a:latin typeface="Times New Roman" panose="02020603050405020304"/>
                <a:cs typeface="Times New Roman" panose="02020603050405020304"/>
              </a:rPr>
              <a:t>3. Contexto histórico general</a:t>
            </a:r>
            <a:endParaRPr lang="es-MX" sz="1800">
              <a:latin typeface="Times New Roman" panose="02020603050405020304"/>
              <a:cs typeface="Times New Roman" panose="02020603050405020304"/>
            </a:endParaRPr>
          </a:p>
          <a:p>
            <a:pPr marL="342900" indent="-342900" algn="l">
              <a:lnSpc>
                <a:spcPts val="1800"/>
              </a:lnSpc>
              <a:spcAft>
                <a:spcPts val="200"/>
              </a:spcAft>
              <a:buAutoNum type="alphaLcParenR"/>
            </a:pPr>
            <a:r>
              <a:rPr lang="es-MX" sz="1800" b="1">
                <a:latin typeface="Times New Roman" panose="02020603050405020304"/>
                <a:cs typeface="Times New Roman" panose="02020603050405020304"/>
              </a:rPr>
              <a:t>India</a:t>
            </a:r>
          </a:p>
          <a:p>
            <a:pPr>
              <a:lnSpc>
                <a:spcPts val="1800"/>
              </a:lnSpc>
              <a:spcAft>
                <a:spcPts val="200"/>
              </a:spcAft>
            </a:pPr>
            <a:r>
              <a:rPr lang="es-MX" sz="1800">
                <a:latin typeface="Times New Roman" panose="02020603050405020304"/>
                <a:cs typeface="Times New Roman" panose="02020603050405020304"/>
              </a:rPr>
              <a:t>Civilización del valle del Indo: aprox. 2500 a.C.</a:t>
            </a:r>
          </a:p>
          <a:p>
            <a:pPr>
              <a:lnSpc>
                <a:spcPts val="1800"/>
              </a:lnSpc>
              <a:spcAft>
                <a:spcPts val="200"/>
              </a:spcAft>
            </a:pPr>
            <a:r>
              <a:rPr lang="es-MX" sz="1800">
                <a:latin typeface="Times New Roman" panose="02020603050405020304"/>
                <a:cs typeface="Times New Roman" panose="02020603050405020304"/>
              </a:rPr>
              <a:t>Desarrollo posterior de la tradición védica.</a:t>
            </a:r>
          </a:p>
          <a:p>
            <a:pPr>
              <a:lnSpc>
                <a:spcPts val="1800"/>
              </a:lnSpc>
              <a:spcAft>
                <a:spcPts val="200"/>
              </a:spcAft>
            </a:pPr>
            <a:r>
              <a:rPr lang="es-MX" sz="1800">
                <a:latin typeface="Times New Roman" panose="02020603050405020304"/>
                <a:cs typeface="Times New Roman" panose="02020603050405020304"/>
              </a:rPr>
              <a:t>Surgimiento del hinduismo, budismo y jainismo.</a:t>
            </a:r>
          </a:p>
          <a:p>
            <a:pPr algn="l">
              <a:lnSpc>
                <a:spcPts val="1800"/>
              </a:lnSpc>
              <a:spcAft>
                <a:spcPts val="200"/>
              </a:spcAft>
              <a:buNone/>
            </a:pPr>
            <a:endParaRPr lang="es-MX" sz="1800">
              <a:latin typeface="Times New Roman" panose="02020603050405020304"/>
              <a:cs typeface="Times New Roman" panose="02020603050405020304"/>
            </a:endParaRPr>
          </a:p>
          <a:p>
            <a:pPr algn="l">
              <a:lnSpc>
                <a:spcPts val="1800"/>
              </a:lnSpc>
              <a:spcAft>
                <a:spcPts val="200"/>
              </a:spcAft>
              <a:buNone/>
            </a:pPr>
            <a:r>
              <a:rPr lang="es-MX" sz="1800" b="1">
                <a:latin typeface="Times New Roman" panose="02020603050405020304"/>
                <a:cs typeface="Times New Roman" panose="02020603050405020304"/>
              </a:rPr>
              <a:t>b) China</a:t>
            </a:r>
            <a:endParaRPr lang="es-MX" sz="1800">
              <a:latin typeface="Times New Roman" panose="02020603050405020304"/>
              <a:cs typeface="Times New Roman" panose="02020603050405020304"/>
            </a:endParaRPr>
          </a:p>
          <a:p>
            <a:pPr>
              <a:lnSpc>
                <a:spcPts val="1800"/>
              </a:lnSpc>
              <a:spcAft>
                <a:spcPts val="200"/>
              </a:spcAft>
            </a:pPr>
            <a:r>
              <a:rPr lang="es-MX" sz="1800">
                <a:latin typeface="Times New Roman" panose="02020603050405020304"/>
                <a:cs typeface="Times New Roman" panose="02020603050405020304"/>
              </a:rPr>
              <a:t>Primeras dinastías: Xia, Shang y Zhou.</a:t>
            </a:r>
          </a:p>
          <a:p>
            <a:pPr>
              <a:lnSpc>
                <a:spcPts val="1800"/>
              </a:lnSpc>
              <a:spcAft>
                <a:spcPts val="200"/>
              </a:spcAft>
            </a:pPr>
            <a:r>
              <a:rPr lang="es-MX" sz="1800">
                <a:latin typeface="Times New Roman" panose="02020603050405020304"/>
                <a:cs typeface="Times New Roman" panose="02020603050405020304"/>
              </a:rPr>
              <a:t>Auge filosófico durante el período de los Reinos Combatientes (siglos VI-III a.C.).</a:t>
            </a:r>
          </a:p>
          <a:p>
            <a:pPr>
              <a:lnSpc>
                <a:spcPts val="1800"/>
              </a:lnSpc>
              <a:spcAft>
                <a:spcPts val="200"/>
              </a:spcAft>
            </a:pPr>
            <a:r>
              <a:rPr lang="es-MX" sz="1800">
                <a:latin typeface="Times New Roman" panose="02020603050405020304"/>
                <a:cs typeface="Times New Roman" panose="02020603050405020304"/>
              </a:rPr>
              <a:t>Nacen el confucianismo y el taoísmo.</a:t>
            </a:r>
          </a:p>
          <a:p>
            <a:pPr>
              <a:lnSpc>
                <a:spcPts val="1800"/>
              </a:lnSpc>
              <a:spcAft>
                <a:spcPts val="200"/>
              </a:spcAft>
            </a:pPr>
            <a:r>
              <a:rPr lang="es-MX" sz="1800">
                <a:latin typeface="Times New Roman" panose="02020603050405020304"/>
                <a:cs typeface="Times New Roman" panose="02020603050405020304"/>
              </a:rPr>
              <a:t>Persia y mundo islámico</a:t>
            </a:r>
          </a:p>
          <a:p>
            <a:pPr>
              <a:lnSpc>
                <a:spcPts val="1800"/>
              </a:lnSpc>
              <a:spcAft>
                <a:spcPts val="200"/>
              </a:spcAft>
            </a:pPr>
            <a:r>
              <a:rPr lang="es-MX" sz="1800">
                <a:latin typeface="Times New Roman" panose="02020603050405020304"/>
                <a:cs typeface="Times New Roman" panose="02020603050405020304"/>
              </a:rPr>
              <a:t>Imperio persa aqueménida.</a:t>
            </a:r>
          </a:p>
          <a:p>
            <a:pPr algn="l">
              <a:lnSpc>
                <a:spcPts val="1800"/>
              </a:lnSpc>
              <a:spcAft>
                <a:spcPts val="200"/>
              </a:spcAft>
              <a:buNone/>
            </a:pPr>
            <a:r>
              <a:rPr lang="es-MX" sz="1800">
                <a:latin typeface="Times New Roman" panose="02020603050405020304"/>
                <a:cs typeface="Times New Roman" panose="02020603050405020304"/>
              </a:rPr>
              <a:t>Posteriormente expansión del islam desde el siglo VII. Desarrollo de grandes tradiciones filosóficas y científicas.</a:t>
            </a:r>
          </a:p>
        </p:txBody>
      </p:sp>
    </p:spTree>
    <p:extLst>
      <p:ext uri="{BB962C8B-B14F-4D97-AF65-F5344CB8AC3E}">
        <p14:creationId xmlns:p14="http://schemas.microsoft.com/office/powerpoint/2010/main" val="4190046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4ECE4-07AF-4DE0-ADD8-0C03012DC2E5}"/>
            </a:ext>
          </a:extLst>
        </p:cNvPr>
        <p:cNvGrpSpPr/>
        <p:nvPr/>
      </p:nvGrpSpPr>
      <p:grpSpPr>
        <a:xfrm>
          <a:off x="0" y="0"/>
          <a:ext cx="0" cy="0"/>
          <a:chOff x="0" y="0"/>
          <a:chExt cx="0" cy="0"/>
        </a:xfrm>
      </p:grpSpPr>
      <p:sp>
        <p:nvSpPr>
          <p:cNvPr id="7" name="Título 1">
            <a:extLst>
              <a:ext uri="{FF2B5EF4-FFF2-40B4-BE49-F238E27FC236}">
                <a16:creationId xmlns:a16="http://schemas.microsoft.com/office/drawing/2014/main" id="{0E5CE801-76BF-8754-73A6-68ED57169622}"/>
              </a:ext>
            </a:extLst>
          </p:cNvPr>
          <p:cNvSpPr>
            <a:spLocks noGrp="1"/>
          </p:cNvSpPr>
          <p:nvPr>
            <p:ph type="title"/>
          </p:nvPr>
        </p:nvSpPr>
        <p:spPr>
          <a:xfrm>
            <a:off x="336331" y="1"/>
            <a:ext cx="11017469" cy="956290"/>
          </a:xfrm>
        </p:spPr>
        <p:txBody>
          <a:bodyPr>
            <a:normAutofit/>
          </a:bodyPr>
          <a:lstStyle/>
          <a:p>
            <a:r>
              <a:rPr lang="es-MX" sz="3200" b="1">
                <a:latin typeface="Times New Roman" panose="02020603050405020304"/>
                <a:cs typeface="Times New Roman" panose="02020603050405020304"/>
              </a:rPr>
              <a:t>Confucianismo: moral, educación y orden social</a:t>
            </a:r>
            <a:br>
              <a:rPr lang="es-MX" sz="2800" b="1">
                <a:latin typeface="Times New Roman" panose="02020603050405020304"/>
                <a:cs typeface="Times New Roman" panose="02020603050405020304"/>
              </a:rPr>
            </a:br>
            <a:endParaRPr lang="es-MX" sz="2800" b="1">
              <a:latin typeface="Times New Roman" panose="02020603050405020304"/>
              <a:cs typeface="Times New Roman" panose="02020603050405020304"/>
            </a:endParaRPr>
          </a:p>
        </p:txBody>
      </p:sp>
      <p:sp>
        <p:nvSpPr>
          <p:cNvPr id="11" name="Contenido 2">
            <a:extLst>
              <a:ext uri="{FF2B5EF4-FFF2-40B4-BE49-F238E27FC236}">
                <a16:creationId xmlns:a16="http://schemas.microsoft.com/office/drawing/2014/main" id="{1F38C21F-6F1D-58EA-1ED5-1A1A1A67CFAF}"/>
              </a:ext>
            </a:extLst>
          </p:cNvPr>
          <p:cNvSpPr>
            <a:spLocks noGrp="1"/>
          </p:cNvSpPr>
          <p:nvPr>
            <p:ph idx="1"/>
          </p:nvPr>
        </p:nvSpPr>
        <p:spPr>
          <a:xfrm>
            <a:off x="488731" y="756746"/>
            <a:ext cx="11366938" cy="6101254"/>
          </a:xfrm>
          <a:solidFill>
            <a:srgbClr val="FEC4FC"/>
          </a:solidFill>
        </p:spPr>
        <p:txBody>
          <a:bodyPr>
            <a:noAutofit/>
          </a:bodyPr>
          <a:lstStyle/>
          <a:p>
            <a:pPr algn="l">
              <a:lnSpc>
                <a:spcPts val="1800"/>
              </a:lnSpc>
              <a:spcAft>
                <a:spcPts val="200"/>
              </a:spcAft>
              <a:buNone/>
            </a:pPr>
            <a:r>
              <a:rPr lang="es-MX" b="1" u="sng">
                <a:latin typeface="Times New Roman" panose="02020603050405020304"/>
                <a:cs typeface="Times New Roman" panose="02020603050405020304"/>
              </a:rPr>
              <a:t>1. Contexto histórico</a:t>
            </a:r>
          </a:p>
          <a:p>
            <a:pPr>
              <a:lnSpc>
                <a:spcPts val="1800"/>
              </a:lnSpc>
              <a:spcAft>
                <a:spcPts val="200"/>
              </a:spcAft>
            </a:pPr>
            <a:r>
              <a:rPr lang="es-MX">
                <a:latin typeface="Times New Roman" panose="02020603050405020304"/>
                <a:cs typeface="Times New Roman" panose="02020603050405020304"/>
              </a:rPr>
              <a:t>Surge en China durante un período de crisis política y fragmentación social.</a:t>
            </a:r>
          </a:p>
          <a:p>
            <a:pPr>
              <a:lnSpc>
                <a:spcPts val="1800"/>
              </a:lnSpc>
              <a:spcAft>
                <a:spcPts val="200"/>
              </a:spcAft>
            </a:pPr>
            <a:r>
              <a:rPr lang="es-MX">
                <a:latin typeface="Times New Roman" panose="02020603050405020304"/>
                <a:cs typeface="Times New Roman" panose="02020603050405020304"/>
              </a:rPr>
              <a:t>Fundado por Confucius.</a:t>
            </a:r>
          </a:p>
          <a:p>
            <a:pPr>
              <a:lnSpc>
                <a:spcPts val="1800"/>
              </a:lnSpc>
              <a:spcAft>
                <a:spcPts val="200"/>
              </a:spcAft>
            </a:pPr>
            <a:r>
              <a:rPr lang="es-MX">
                <a:latin typeface="Times New Roman" panose="02020603050405020304"/>
                <a:cs typeface="Times New Roman" panose="02020603050405020304"/>
              </a:rPr>
              <a:t>Busca restaurar la estabilidad política mediante la virtud moral y la educación.</a:t>
            </a:r>
          </a:p>
          <a:p>
            <a:pPr algn="l">
              <a:lnSpc>
                <a:spcPts val="1800"/>
              </a:lnSpc>
              <a:spcAft>
                <a:spcPts val="200"/>
              </a:spcAft>
              <a:buNone/>
            </a:pPr>
            <a:r>
              <a:rPr lang="es-MX" b="1" u="sng">
                <a:latin typeface="Times New Roman" panose="02020603050405020304"/>
                <a:cs typeface="Times New Roman" panose="02020603050405020304"/>
              </a:rPr>
              <a:t>2. La función del conocimiento</a:t>
            </a:r>
          </a:p>
          <a:p>
            <a:pPr>
              <a:lnSpc>
                <a:spcPts val="1800"/>
              </a:lnSpc>
              <a:spcAft>
                <a:spcPts val="200"/>
              </a:spcAft>
            </a:pPr>
            <a:r>
              <a:rPr lang="es-MX">
                <a:latin typeface="Times New Roman" panose="02020603050405020304"/>
                <a:cs typeface="Times New Roman" panose="02020603050405020304"/>
              </a:rPr>
              <a:t>El conocimiento tiene una finalidad práctica y política.</a:t>
            </a:r>
          </a:p>
          <a:p>
            <a:pPr>
              <a:lnSpc>
                <a:spcPts val="1800"/>
              </a:lnSpc>
              <a:spcAft>
                <a:spcPts val="200"/>
              </a:spcAft>
            </a:pPr>
            <a:r>
              <a:rPr lang="es-MX">
                <a:latin typeface="Times New Roman" panose="02020603050405020304"/>
                <a:cs typeface="Times New Roman" panose="02020603050405020304"/>
              </a:rPr>
              <a:t>Saber significa aprender a:</a:t>
            </a:r>
          </a:p>
          <a:p>
            <a:pPr>
              <a:lnSpc>
                <a:spcPts val="1800"/>
              </a:lnSpc>
              <a:spcAft>
                <a:spcPts val="200"/>
              </a:spcAft>
            </a:pPr>
            <a:r>
              <a:rPr lang="es-MX">
                <a:latin typeface="Times New Roman" panose="02020603050405020304"/>
                <a:cs typeface="Times New Roman" panose="02020603050405020304"/>
              </a:rPr>
              <a:t>gobernar correctamente,</a:t>
            </a:r>
          </a:p>
          <a:p>
            <a:pPr>
              <a:lnSpc>
                <a:spcPts val="1800"/>
              </a:lnSpc>
              <a:spcAft>
                <a:spcPts val="200"/>
              </a:spcAft>
            </a:pPr>
            <a:r>
              <a:rPr lang="es-MX">
                <a:latin typeface="Times New Roman" panose="02020603050405020304"/>
                <a:cs typeface="Times New Roman" panose="02020603050405020304"/>
              </a:rPr>
              <a:t>actuar con virtud,</a:t>
            </a:r>
          </a:p>
          <a:p>
            <a:pPr>
              <a:lnSpc>
                <a:spcPts val="1800"/>
              </a:lnSpc>
              <a:spcAft>
                <a:spcPts val="200"/>
              </a:spcAft>
            </a:pPr>
            <a:r>
              <a:rPr lang="es-MX">
                <a:latin typeface="Times New Roman" panose="02020603050405020304"/>
                <a:cs typeface="Times New Roman" panose="02020603050405020304"/>
              </a:rPr>
              <a:t>respetar las jerarquías,</a:t>
            </a:r>
          </a:p>
          <a:p>
            <a:pPr>
              <a:lnSpc>
                <a:spcPts val="1800"/>
              </a:lnSpc>
              <a:spcAft>
                <a:spcPts val="200"/>
              </a:spcAft>
            </a:pPr>
            <a:r>
              <a:rPr lang="es-MX">
                <a:latin typeface="Times New Roman" panose="02020603050405020304"/>
                <a:cs typeface="Times New Roman" panose="02020603050405020304"/>
              </a:rPr>
              <a:t>preservar la armonía colectiva.</a:t>
            </a:r>
          </a:p>
          <a:p>
            <a:pPr>
              <a:lnSpc>
                <a:spcPts val="1800"/>
              </a:lnSpc>
              <a:spcAft>
                <a:spcPts val="200"/>
              </a:spcAft>
            </a:pPr>
            <a:r>
              <a:rPr lang="es-MX">
                <a:latin typeface="Times New Roman" panose="02020603050405020304"/>
                <a:cs typeface="Times New Roman" panose="02020603050405020304"/>
              </a:rPr>
              <a:t>La filosofía debe servir al orden social y al buen gobierno.</a:t>
            </a:r>
          </a:p>
        </p:txBody>
      </p:sp>
    </p:spTree>
    <p:extLst>
      <p:ext uri="{BB962C8B-B14F-4D97-AF65-F5344CB8AC3E}">
        <p14:creationId xmlns:p14="http://schemas.microsoft.com/office/powerpoint/2010/main" val="4272517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D341F-6271-0377-8240-DD9B84DF602C}"/>
            </a:ext>
          </a:extLst>
        </p:cNvPr>
        <p:cNvGrpSpPr/>
        <p:nvPr/>
      </p:nvGrpSpPr>
      <p:grpSpPr>
        <a:xfrm>
          <a:off x="0" y="0"/>
          <a:ext cx="0" cy="0"/>
          <a:chOff x="0" y="0"/>
          <a:chExt cx="0" cy="0"/>
        </a:xfrm>
      </p:grpSpPr>
      <p:sp>
        <p:nvSpPr>
          <p:cNvPr id="7" name="Título 1">
            <a:extLst>
              <a:ext uri="{FF2B5EF4-FFF2-40B4-BE49-F238E27FC236}">
                <a16:creationId xmlns:a16="http://schemas.microsoft.com/office/drawing/2014/main" id="{FBC6B29D-25BC-CFCF-9EC5-D42F0D384290}"/>
              </a:ext>
            </a:extLst>
          </p:cNvPr>
          <p:cNvSpPr>
            <a:spLocks noGrp="1"/>
          </p:cNvSpPr>
          <p:nvPr>
            <p:ph type="title"/>
          </p:nvPr>
        </p:nvSpPr>
        <p:spPr>
          <a:xfrm>
            <a:off x="336331" y="1"/>
            <a:ext cx="11017469" cy="956290"/>
          </a:xfrm>
        </p:spPr>
        <p:txBody>
          <a:bodyPr>
            <a:normAutofit/>
          </a:bodyPr>
          <a:lstStyle/>
          <a:p>
            <a:r>
              <a:rPr lang="es-MX" sz="3200" b="1">
                <a:latin typeface="Times New Roman" panose="02020603050405020304"/>
                <a:cs typeface="Times New Roman" panose="02020603050405020304"/>
              </a:rPr>
              <a:t>Confucianismo: moral, educación y orden social</a:t>
            </a:r>
            <a:br>
              <a:rPr lang="es-MX" sz="2800" b="1">
                <a:latin typeface="Times New Roman" panose="02020603050405020304"/>
                <a:cs typeface="Times New Roman" panose="02020603050405020304"/>
              </a:rPr>
            </a:br>
            <a:endParaRPr lang="es-MX" sz="2800" b="1">
              <a:latin typeface="Times New Roman" panose="02020603050405020304"/>
              <a:cs typeface="Times New Roman" panose="02020603050405020304"/>
            </a:endParaRPr>
          </a:p>
        </p:txBody>
      </p:sp>
      <p:sp>
        <p:nvSpPr>
          <p:cNvPr id="11" name="Contenido 2">
            <a:extLst>
              <a:ext uri="{FF2B5EF4-FFF2-40B4-BE49-F238E27FC236}">
                <a16:creationId xmlns:a16="http://schemas.microsoft.com/office/drawing/2014/main" id="{116B91DC-4D0B-458B-674E-D8780ADCDDA8}"/>
              </a:ext>
            </a:extLst>
          </p:cNvPr>
          <p:cNvSpPr>
            <a:spLocks noGrp="1"/>
          </p:cNvSpPr>
          <p:nvPr>
            <p:ph idx="1"/>
          </p:nvPr>
        </p:nvSpPr>
        <p:spPr>
          <a:xfrm>
            <a:off x="154983" y="790414"/>
            <a:ext cx="11700686" cy="6067586"/>
          </a:xfrm>
          <a:solidFill>
            <a:srgbClr val="FEC4FC"/>
          </a:solidFill>
        </p:spPr>
        <p:txBody>
          <a:bodyPr>
            <a:noAutofit/>
          </a:bodyPr>
          <a:lstStyle/>
          <a:p>
            <a:pPr algn="l">
              <a:lnSpc>
                <a:spcPts val="1800"/>
              </a:lnSpc>
              <a:spcAft>
                <a:spcPts val="200"/>
              </a:spcAft>
              <a:buNone/>
            </a:pPr>
            <a:r>
              <a:rPr lang="es-MX" sz="2400" b="1" u="sng">
                <a:latin typeface="Times New Roman" panose="02020603050405020304"/>
                <a:cs typeface="Times New Roman" panose="02020603050405020304"/>
              </a:rPr>
              <a:t>3. Principios fundamentales</a:t>
            </a:r>
          </a:p>
          <a:p>
            <a:pPr>
              <a:lnSpc>
                <a:spcPts val="1800"/>
              </a:lnSpc>
              <a:spcAft>
                <a:spcPts val="200"/>
              </a:spcAft>
            </a:pPr>
            <a:r>
              <a:rPr lang="es-MX" sz="2400">
                <a:latin typeface="Times New Roman" panose="02020603050405020304"/>
                <a:cs typeface="Times New Roman" panose="02020603050405020304"/>
              </a:rPr>
              <a:t>Respeto a la familia y a la autoridad.</a:t>
            </a:r>
          </a:p>
          <a:p>
            <a:pPr>
              <a:lnSpc>
                <a:spcPts val="1800"/>
              </a:lnSpc>
              <a:spcAft>
                <a:spcPts val="200"/>
              </a:spcAft>
            </a:pPr>
            <a:r>
              <a:rPr lang="es-MX" sz="2400">
                <a:latin typeface="Times New Roman" panose="02020603050405020304"/>
                <a:cs typeface="Times New Roman" panose="02020603050405020304"/>
              </a:rPr>
              <a:t>Disciplina moral y autocontrol.</a:t>
            </a:r>
          </a:p>
          <a:p>
            <a:pPr>
              <a:lnSpc>
                <a:spcPts val="1800"/>
              </a:lnSpc>
              <a:spcAft>
                <a:spcPts val="200"/>
              </a:spcAft>
            </a:pPr>
            <a:r>
              <a:rPr lang="es-MX" sz="2400">
                <a:latin typeface="Times New Roman" panose="02020603050405020304"/>
                <a:cs typeface="Times New Roman" panose="02020603050405020304"/>
              </a:rPr>
              <a:t>Importancia de la educación como medio de perfeccionamiento humano.</a:t>
            </a:r>
          </a:p>
          <a:p>
            <a:pPr>
              <a:lnSpc>
                <a:spcPts val="1800"/>
              </a:lnSpc>
              <a:spcAft>
                <a:spcPts val="200"/>
              </a:spcAft>
            </a:pPr>
            <a:r>
              <a:rPr lang="es-MX" sz="2400">
                <a:latin typeface="Times New Roman" panose="02020603050405020304"/>
                <a:cs typeface="Times New Roman" panose="02020603050405020304"/>
              </a:rPr>
              <a:t>La legitimidad política depende de la conducta ética del gobernante.</a:t>
            </a:r>
          </a:p>
          <a:p>
            <a:pPr algn="l">
              <a:lnSpc>
                <a:spcPts val="1800"/>
              </a:lnSpc>
              <a:spcAft>
                <a:spcPts val="200"/>
              </a:spcAft>
              <a:buNone/>
            </a:pPr>
            <a:r>
              <a:rPr lang="es-MX" sz="2400" b="1" u="sng">
                <a:latin typeface="Times New Roman" panose="02020603050405020304"/>
                <a:cs typeface="Times New Roman" panose="02020603050405020304"/>
              </a:rPr>
              <a:t>4. Influencia política y social</a:t>
            </a:r>
          </a:p>
          <a:p>
            <a:pPr>
              <a:lnSpc>
                <a:spcPts val="1800"/>
              </a:lnSpc>
              <a:spcAft>
                <a:spcPts val="200"/>
              </a:spcAft>
            </a:pPr>
            <a:r>
              <a:rPr lang="es-MX" sz="2400">
                <a:latin typeface="Times New Roman" panose="02020603050405020304"/>
                <a:cs typeface="Times New Roman" panose="02020603050405020304"/>
              </a:rPr>
              <a:t>El confucianismo organizó durante siglos la administración imperial china.</a:t>
            </a:r>
          </a:p>
          <a:p>
            <a:pPr>
              <a:lnSpc>
                <a:spcPts val="1800"/>
              </a:lnSpc>
              <a:spcAft>
                <a:spcPts val="200"/>
              </a:spcAft>
            </a:pPr>
            <a:r>
              <a:rPr lang="es-MX" sz="2400">
                <a:latin typeface="Times New Roman" panose="02020603050405020304"/>
                <a:cs typeface="Times New Roman" panose="02020603050405020304"/>
              </a:rPr>
              <a:t>Los funcionarios eran seleccionados mediante exámenes basados en formación intelectual y moral.</a:t>
            </a:r>
          </a:p>
          <a:p>
            <a:pPr>
              <a:lnSpc>
                <a:spcPts val="1800"/>
              </a:lnSpc>
              <a:spcAft>
                <a:spcPts val="200"/>
              </a:spcAft>
            </a:pPr>
            <a:r>
              <a:rPr lang="es-MX" sz="2400">
                <a:latin typeface="Times New Roman" panose="02020603050405020304"/>
                <a:cs typeface="Times New Roman" panose="02020603050405020304"/>
              </a:rPr>
              <a:t>La estabilidad social dependía más de la virtud y el deber que de la coerción militar o la fuerza.</a:t>
            </a:r>
          </a:p>
          <a:p>
            <a:pPr marL="0" indent="0">
              <a:lnSpc>
                <a:spcPts val="1800"/>
              </a:lnSpc>
              <a:spcAft>
                <a:spcPts val="200"/>
              </a:spcAft>
              <a:buNone/>
            </a:pPr>
            <a:r>
              <a:rPr lang="es-MX" sz="2400" b="1" u="sng">
                <a:latin typeface="Times New Roman" panose="02020603050405020304"/>
                <a:cs typeface="Times New Roman" panose="02020603050405020304"/>
              </a:rPr>
              <a:t>5. Principios impulsados por el confucianismo  </a:t>
            </a:r>
          </a:p>
          <a:p>
            <a:pPr>
              <a:lnSpc>
                <a:spcPts val="1800"/>
              </a:lnSpc>
              <a:spcAft>
                <a:spcPts val="200"/>
              </a:spcAft>
            </a:pPr>
            <a:r>
              <a:rPr lang="es-MX" sz="2400">
                <a:latin typeface="Times New Roman" panose="02020603050405020304"/>
                <a:cs typeface="Times New Roman" panose="02020603050405020304"/>
              </a:rPr>
              <a:t>La paz </a:t>
            </a:r>
          </a:p>
          <a:p>
            <a:pPr>
              <a:lnSpc>
                <a:spcPts val="1800"/>
              </a:lnSpc>
              <a:spcAft>
                <a:spcPts val="200"/>
              </a:spcAft>
            </a:pPr>
            <a:r>
              <a:rPr lang="es-MX" sz="2400">
                <a:latin typeface="Times New Roman" panose="02020603050405020304"/>
                <a:cs typeface="Times New Roman" panose="02020603050405020304"/>
              </a:rPr>
              <a:t>El amor </a:t>
            </a:r>
          </a:p>
          <a:p>
            <a:pPr>
              <a:lnSpc>
                <a:spcPts val="1800"/>
              </a:lnSpc>
              <a:spcAft>
                <a:spcPts val="200"/>
              </a:spcAft>
            </a:pPr>
            <a:r>
              <a:rPr lang="es-MX" sz="2400">
                <a:latin typeface="Times New Roman" panose="02020603050405020304"/>
                <a:cs typeface="Times New Roman" panose="02020603050405020304"/>
              </a:rPr>
              <a:t>La concordia </a:t>
            </a:r>
          </a:p>
          <a:p>
            <a:pPr>
              <a:lnSpc>
                <a:spcPts val="1800"/>
              </a:lnSpc>
              <a:spcAft>
                <a:spcPts val="200"/>
              </a:spcAft>
            </a:pPr>
            <a:r>
              <a:rPr lang="es-MX" sz="2400">
                <a:latin typeface="Times New Roman" panose="02020603050405020304"/>
                <a:cs typeface="Times New Roman" panose="02020603050405020304"/>
              </a:rPr>
              <a:t>Respeto</a:t>
            </a:r>
          </a:p>
          <a:p>
            <a:pPr marL="0" indent="0">
              <a:lnSpc>
                <a:spcPts val="1800"/>
              </a:lnSpc>
              <a:spcAft>
                <a:spcPts val="200"/>
              </a:spcAft>
              <a:buNone/>
            </a:pPr>
            <a:endParaRPr lang="es-MX" sz="2400" i="1">
              <a:latin typeface="Times New Roman" panose="02020603050405020304"/>
              <a:cs typeface="Times New Roman" panose="02020603050405020304"/>
            </a:endParaRPr>
          </a:p>
          <a:p>
            <a:pPr marL="0" indent="0">
              <a:lnSpc>
                <a:spcPts val="1800"/>
              </a:lnSpc>
              <a:spcAft>
                <a:spcPts val="200"/>
              </a:spcAft>
              <a:buNone/>
            </a:pPr>
            <a:endParaRPr lang="es-MX" sz="2400" i="1">
              <a:latin typeface="Times New Roman" panose="02020603050405020304"/>
              <a:cs typeface="Times New Roman" panose="02020603050405020304"/>
            </a:endParaRPr>
          </a:p>
        </p:txBody>
      </p:sp>
    </p:spTree>
    <p:extLst>
      <p:ext uri="{BB962C8B-B14F-4D97-AF65-F5344CB8AC3E}">
        <p14:creationId xmlns:p14="http://schemas.microsoft.com/office/powerpoint/2010/main" val="247257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EB3F9-887E-468B-8267-4E1B97024BD1}"/>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EC561F6F-5C99-3DFE-429D-3219A87C029A}"/>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FF0D7BA9-8D22-0E4E-B8C4-D81D05146F63}"/>
              </a:ext>
            </a:extLst>
          </p:cNvPr>
          <p:cNvSpPr>
            <a:spLocks noGrp="1"/>
          </p:cNvSpPr>
          <p:nvPr>
            <p:ph type="title"/>
          </p:nvPr>
        </p:nvSpPr>
        <p:spPr>
          <a:xfrm>
            <a:off x="302923" y="168031"/>
            <a:ext cx="11112537" cy="1322363"/>
          </a:xfrm>
        </p:spPr>
        <p:txBody>
          <a:bodyPr>
            <a:normAutofit/>
          </a:bodyPr>
          <a:lstStyle/>
          <a:p>
            <a:r>
              <a:rPr lang="es-MX" sz="4000" b="1">
                <a:latin typeface="Times New Roman" panose="02020603050405020304" pitchFamily="18" charset="0"/>
                <a:cs typeface="Times New Roman" panose="02020603050405020304" pitchFamily="18" charset="0"/>
              </a:rPr>
              <a:t>El modelo relacional</a:t>
            </a: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F4A89FF2-4AF8-F472-1F75-121C76EAC16B}"/>
              </a:ext>
            </a:extLst>
          </p:cNvPr>
          <p:cNvSpPr txBox="1"/>
          <p:nvPr/>
        </p:nvSpPr>
        <p:spPr>
          <a:xfrm>
            <a:off x="186628" y="1490394"/>
            <a:ext cx="11818743" cy="2677656"/>
          </a:xfrm>
          <a:prstGeom prst="rect">
            <a:avLst/>
          </a:prstGeom>
          <a:solidFill>
            <a:srgbClr val="B4F1FC"/>
          </a:solidFill>
        </p:spPr>
        <p:txBody>
          <a:bodyPr wrap="square" rtlCol="0">
            <a:spAutoFit/>
          </a:bodyPr>
          <a:lstStyle/>
          <a:p>
            <a:pPr algn="just" rtl="0" eaLnBrk="1" latinLnBrk="0" hangingPunct="1"/>
            <a:r>
              <a:rPr lang="es-MX" sz="2800">
                <a:solidFill>
                  <a:srgbClr val="000000"/>
                </a:solidFill>
                <a:effectLst/>
                <a:latin typeface="Garamond" panose="02020404030301010803" pitchFamily="18" charset="0"/>
                <a:cs typeface="Times New Roman" panose="02020603050405020304" pitchFamily="18" charset="0"/>
              </a:rPr>
              <a:t>“Cada hombre se supone incluido en un sistema fijo de relaciones, del cual resultan para él deberes, que son formas especiales del amor al prójimo, y, como tales formaciones singulares están de acuerdo con los impulsos de la naturaleza. Cinco de estos sistemas abrazan la sociedad humana: las relaciones familiares: padre – hijo, esposo – esposa, hermano mayor – hermano menor, la relación social de amo – criado y la libre relación personal entre amigos.” (Wilhem 1966, p. 150).</a:t>
            </a:r>
          </a:p>
        </p:txBody>
      </p:sp>
    </p:spTree>
    <p:extLst>
      <p:ext uri="{BB962C8B-B14F-4D97-AF65-F5344CB8AC3E}">
        <p14:creationId xmlns:p14="http://schemas.microsoft.com/office/powerpoint/2010/main" val="759531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D3749-CBF6-5040-F37E-6778A843E8F2}"/>
            </a:ext>
          </a:extLst>
        </p:cNvPr>
        <p:cNvGrpSpPr/>
        <p:nvPr/>
      </p:nvGrpSpPr>
      <p:grpSpPr>
        <a:xfrm>
          <a:off x="0" y="0"/>
          <a:ext cx="0" cy="0"/>
          <a:chOff x="0" y="0"/>
          <a:chExt cx="0" cy="0"/>
        </a:xfrm>
      </p:grpSpPr>
      <p:sp>
        <p:nvSpPr>
          <p:cNvPr id="100" name="Background"/>
          <p:cNvSpPr/>
          <p:nvPr/>
        </p:nvSpPr>
        <p:spPr>
          <a:xfrm>
            <a:off x="0" y="0"/>
            <a:ext cx="12192000" cy="6858000"/>
          </a:xfrm>
          <a:prstGeom prst="rect">
            <a:avLst/>
          </a:prstGeom>
          <a:solidFill>
            <a:srgbClr val="F5F0E8"/>
          </a:solidFill>
          <a:ln>
            <a:noFill/>
          </a:ln>
        </p:spPr>
        <p:txBody>
          <a:bodyPr/>
          <a:lstStyle/>
          <a:p>
            <a:endParaRPr lang="es-MX"/>
          </a:p>
        </p:txBody>
      </p:sp>
      <p:sp>
        <p:nvSpPr>
          <p:cNvPr id="101" name="TopBar"/>
          <p:cNvSpPr/>
          <p:nvPr/>
        </p:nvSpPr>
        <p:spPr>
          <a:xfrm>
            <a:off x="0" y="0"/>
            <a:ext cx="12192000" cy="82296"/>
          </a:xfrm>
          <a:prstGeom prst="rect">
            <a:avLst/>
          </a:prstGeom>
          <a:solidFill>
            <a:srgbClr val="6B2D3E"/>
          </a:solidFill>
          <a:ln>
            <a:noFill/>
          </a:ln>
        </p:spPr>
        <p:txBody>
          <a:bodyPr/>
          <a:lstStyle/>
          <a:p>
            <a:endParaRPr lang="es-MX"/>
          </a:p>
        </p:txBody>
      </p:sp>
      <p:sp>
        <p:nvSpPr>
          <p:cNvPr id="102" name="ImageCard"/>
          <p:cNvSpPr/>
          <p:nvPr/>
        </p:nvSpPr>
        <p:spPr>
          <a:xfrm>
            <a:off x="457200" y="457200"/>
            <a:ext cx="3657600" cy="5943600"/>
          </a:xfrm>
          <a:prstGeom prst="rect">
            <a:avLst/>
          </a:prstGeom>
          <a:solidFill>
            <a:srgbClr val="FFFFFF"/>
          </a:solidFill>
          <a:ln w="6350">
            <a:solidFill>
              <a:srgbClr val="D4C9B8"/>
            </a:solidFill>
          </a:ln>
          <a:effectLst>
            <a:outerShdw blurRad="50800" dist="25400" dir="5400000" algn="t" rotWithShape="0">
              <a:srgbClr val="000000">
                <a:alpha val="15000"/>
              </a:srgbClr>
            </a:outerShdw>
          </a:effectLst>
        </p:spPr>
        <p:txBody>
          <a:bodyPr/>
          <a:lstStyle/>
          <a:p>
            <a:endParaRPr lang="es-MX"/>
          </a:p>
        </p:txBody>
      </p:sp>
      <p:sp>
        <p:nvSpPr>
          <p:cNvPr id="103" name="QuoteMark"/>
          <p:cNvSpPr txBox="1"/>
          <p:nvPr/>
        </p:nvSpPr>
        <p:spPr>
          <a:xfrm>
            <a:off x="4572000" y="762000"/>
            <a:ext cx="914400" cy="914400"/>
          </a:xfrm>
          <a:prstGeom prst="rect">
            <a:avLst/>
          </a:prstGeom>
          <a:noFill/>
        </p:spPr>
        <p:txBody>
          <a:bodyPr wrap="square" rtlCol="0" anchor="t">
            <a:noAutofit/>
          </a:bodyPr>
          <a:lstStyle/>
          <a:p>
            <a:pPr algn="l">
              <a:buNone/>
            </a:pPr>
            <a:r>
              <a:rPr lang="es-MX" sz="6000" b="0" i="0">
                <a:solidFill>
                  <a:srgbClr val="6B2D3E">
                    <a:alpha val="30000"/>
                  </a:srgbClr>
                </a:solidFill>
                <a:latin typeface="Georgia"/>
                <a:cs typeface="Georgia"/>
              </a:rPr>
              <a:t>“</a:t>
            </a:r>
          </a:p>
        </p:txBody>
      </p:sp>
      <p:sp>
        <p:nvSpPr>
          <p:cNvPr id="104" name="QuoteText"/>
          <p:cNvSpPr txBox="1"/>
          <p:nvPr/>
        </p:nvSpPr>
        <p:spPr>
          <a:xfrm>
            <a:off x="4724400" y="1371600"/>
            <a:ext cx="7010400" cy="4114800"/>
          </a:xfrm>
          <a:prstGeom prst="rect">
            <a:avLst/>
          </a:prstGeom>
          <a:noFill/>
        </p:spPr>
        <p:txBody>
          <a:bodyPr wrap="square" lIns="91440" tIns="45720" rIns="91440" bIns="45720" rtlCol="0" anchor="ctr">
            <a:noAutofit/>
          </a:bodyPr>
          <a:lstStyle/>
          <a:p>
            <a:pPr algn="just">
              <a:lnSpc>
                <a:spcPct val="130000"/>
              </a:lnSpc>
              <a:buNone/>
            </a:pPr>
            <a:r>
              <a:rPr lang="es-MX" sz="2000" i="1">
                <a:solidFill>
                  <a:srgbClr val="2C2C2C"/>
                </a:solidFill>
                <a:latin typeface="Georgia"/>
                <a:cs typeface="Georgia"/>
              </a:rPr>
              <a:t>“los objetivos básicos de la Gran ciencia o filosofía práctica consisten en </a:t>
            </a:r>
            <a:r>
              <a:rPr lang="es-MX" sz="2000" i="1" u="sng">
                <a:solidFill>
                  <a:srgbClr val="2C2C2C"/>
                </a:solidFill>
                <a:latin typeface="Georgia"/>
                <a:cs typeface="Georgia"/>
              </a:rPr>
              <a:t>el cultivo de la naturaleza racional que todo hombre recibe del cielo, en la educación y renovación de los pueblos y en la búsqueda del bien supremo</a:t>
            </a:r>
            <a:r>
              <a:rPr lang="es-MX" sz="2000" i="1">
                <a:solidFill>
                  <a:srgbClr val="2C2C2C"/>
                </a:solidFill>
                <a:latin typeface="Georgia"/>
                <a:cs typeface="Georgia"/>
              </a:rPr>
              <a:t> o fin último al que debemos dirigir nuestras acciones para alcanzar la perfección.” (Confucio, 1974, p. 45)</a:t>
            </a:r>
          </a:p>
        </p:txBody>
      </p:sp>
      <p:sp>
        <p:nvSpPr>
          <p:cNvPr id="106" name="BottomBar"/>
          <p:cNvSpPr/>
          <p:nvPr/>
        </p:nvSpPr>
        <p:spPr>
          <a:xfrm>
            <a:off x="0" y="6775704"/>
            <a:ext cx="12192000" cy="82296"/>
          </a:xfrm>
          <a:prstGeom prst="rect">
            <a:avLst/>
          </a:prstGeom>
          <a:solidFill>
            <a:srgbClr val="6B2D3E"/>
          </a:solidFill>
          <a:ln>
            <a:noFill/>
          </a:ln>
        </p:spPr>
        <p:txBody>
          <a:bodyPr/>
          <a:lstStyle/>
          <a:p>
            <a:endParaRPr lang="es-MX"/>
          </a:p>
        </p:txBody>
      </p:sp>
      <p:pic>
        <p:nvPicPr>
          <p:cNvPr id="2" name="Picture 2" descr="Cuatro libros clasicos, los : Confucio: Amazon.es: Libros">
            <a:extLst>
              <a:ext uri="{FF2B5EF4-FFF2-40B4-BE49-F238E27FC236}">
                <a16:creationId xmlns:a16="http://schemas.microsoft.com/office/drawing/2014/main" id="{6B4B089E-109B-6D96-CDE8-D95140BD4D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011" y="792190"/>
            <a:ext cx="3363977" cy="533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07715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27</Slides>
  <Notes>0</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Tema de Office</vt:lpstr>
      <vt:lpstr>PowerPoint Presentation</vt:lpstr>
      <vt:lpstr>Introducción: panorama histórico de las epistemologías orientales  </vt:lpstr>
      <vt:lpstr>Introducción: panorama histórico de las epistemologías orientales  </vt:lpstr>
      <vt:lpstr>Introducción: panorama histórico de las epistemologías orientales  </vt:lpstr>
      <vt:lpstr>Introducción: panorama histórico de las epistemologías orientales  </vt:lpstr>
      <vt:lpstr>Confucianismo: moral, educación y orden social </vt:lpstr>
      <vt:lpstr>Confucianismo: moral, educación y orden social </vt:lpstr>
      <vt:lpstr>El modelo relacional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Confucio y Sócrates: dos formas de sabiduría</vt:lpstr>
      <vt:lpstr>PowerPoint Presentation</vt:lpstr>
      <vt:lpstr>PowerPoint Presentation</vt:lpstr>
      <vt:lpstr> Budismo: conocimiento, sufrimiento y liberación interior</vt:lpstr>
      <vt:lpstr> Budismo: conocimiento, sufrimiento y liberación interior</vt:lpstr>
      <vt:lpstr> Budismo: la disolución del yo en el verdadero “yo” universal</vt:lpstr>
      <vt:lpstr> Budismo: la disolución del yo en el verdadero “yo” universal</vt:lpstr>
      <vt:lpstr>Taoísmo: armonía con la naturaleza y equilibrio cósmico </vt:lpstr>
      <vt:lpstr>La no-dualidad: núcleo epistemológico de la filosofía oriental </vt:lpstr>
      <vt:lpstr>La no-dualidad: crítica al lenguaje y al pensamiento conceptual</vt:lpstr>
      <vt:lpstr>La no-dualidad: la experiencia no-dual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Roberto Correa Alfaro</dc:creator>
  <cp:revision>1</cp:revision>
  <dcterms:created xsi:type="dcterms:W3CDTF">2026-03-14T11:06:44Z</dcterms:created>
  <dcterms:modified xsi:type="dcterms:W3CDTF">2026-05-21T17:06:11Z</dcterms:modified>
</cp:coreProperties>
</file>