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1" r:id="rId19"/>
    <p:sldId id="270" r:id="rId20"/>
    <p:sldId id="272" r:id="rId21"/>
    <p:sldId id="273" r:id="rId22"/>
    <p:sldId id="274" r:id="rId23"/>
    <p:sldId id="275" r:id="rId24"/>
    <p:sldId id="276" r:id="rId25"/>
    <p:sldId id="277" r:id="rId26"/>
    <p:sldId id="278" r:id="rId27"/>
    <p:sldId id="279" r:id="rId28"/>
    <p:sldId id="33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29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CDB2E9-8A7D-4220-8950-E58956D5E2A7}" v="5" dt="2022-08-01T20:00:13.36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_rels/data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76C6F9-38D2-4F65-A7CD-0961A6A2CF8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FC7A3C5-1300-4232-ACD7-7B354B3F9900}">
      <dgm:prSet/>
      <dgm:spPr/>
      <dgm:t>
        <a:bodyPr/>
        <a:lstStyle/>
        <a:p>
          <a:r>
            <a:rPr lang="es-MX"/>
            <a:t>Historia de la democracia</a:t>
          </a:r>
          <a:endParaRPr lang="en-US"/>
        </a:p>
      </dgm:t>
    </dgm:pt>
    <dgm:pt modelId="{B373DA69-73BC-487F-9216-6C09079111B0}" type="parTrans" cxnId="{DD6DB8A1-F44D-4D8D-A27D-B83BDDB49ABA}">
      <dgm:prSet/>
      <dgm:spPr/>
      <dgm:t>
        <a:bodyPr/>
        <a:lstStyle/>
        <a:p>
          <a:endParaRPr lang="en-US"/>
        </a:p>
      </dgm:t>
    </dgm:pt>
    <dgm:pt modelId="{C90E7E73-A443-4120-A027-4173B4AFE178}" type="sibTrans" cxnId="{DD6DB8A1-F44D-4D8D-A27D-B83BDDB49ABA}">
      <dgm:prSet/>
      <dgm:spPr/>
      <dgm:t>
        <a:bodyPr/>
        <a:lstStyle/>
        <a:p>
          <a:endParaRPr lang="en-US"/>
        </a:p>
      </dgm:t>
    </dgm:pt>
    <dgm:pt modelId="{6CA3ED80-A454-4D5A-A4B6-3C4E759810B3}">
      <dgm:prSet/>
      <dgm:spPr/>
      <dgm:t>
        <a:bodyPr/>
        <a:lstStyle/>
        <a:p>
          <a:r>
            <a:rPr lang="es-MX"/>
            <a:t>Tipos de democracia </a:t>
          </a:r>
          <a:endParaRPr lang="en-US"/>
        </a:p>
      </dgm:t>
    </dgm:pt>
    <dgm:pt modelId="{EA235F57-A2BC-49CD-9171-7ED81646D12D}" type="parTrans" cxnId="{0E782685-5989-4847-9813-CD9E195CD1A3}">
      <dgm:prSet/>
      <dgm:spPr/>
      <dgm:t>
        <a:bodyPr/>
        <a:lstStyle/>
        <a:p>
          <a:endParaRPr lang="en-US"/>
        </a:p>
      </dgm:t>
    </dgm:pt>
    <dgm:pt modelId="{74C06097-1F09-48F3-A54D-BF925E38E11C}" type="sibTrans" cxnId="{0E782685-5989-4847-9813-CD9E195CD1A3}">
      <dgm:prSet/>
      <dgm:spPr/>
      <dgm:t>
        <a:bodyPr/>
        <a:lstStyle/>
        <a:p>
          <a:endParaRPr lang="en-US"/>
        </a:p>
      </dgm:t>
    </dgm:pt>
    <dgm:pt modelId="{D93A9E10-615F-4F7A-A009-569A84989AAF}">
      <dgm:prSet/>
      <dgm:spPr/>
      <dgm:t>
        <a:bodyPr/>
        <a:lstStyle/>
        <a:p>
          <a:r>
            <a:rPr lang="es-MX"/>
            <a:t>Mecanismos de la democracia participativa</a:t>
          </a:r>
          <a:endParaRPr lang="en-US"/>
        </a:p>
      </dgm:t>
    </dgm:pt>
    <dgm:pt modelId="{B9C6E6C3-AFD4-49F0-944C-E7CBA471C032}" type="parTrans" cxnId="{BB5F442D-C8AF-43FC-A51D-F86BAF9911D4}">
      <dgm:prSet/>
      <dgm:spPr/>
      <dgm:t>
        <a:bodyPr/>
        <a:lstStyle/>
        <a:p>
          <a:endParaRPr lang="en-US"/>
        </a:p>
      </dgm:t>
    </dgm:pt>
    <dgm:pt modelId="{AC666ACF-63C3-4457-BA36-AB5CEFD2F96D}" type="sibTrans" cxnId="{BB5F442D-C8AF-43FC-A51D-F86BAF9911D4}">
      <dgm:prSet/>
      <dgm:spPr/>
      <dgm:t>
        <a:bodyPr/>
        <a:lstStyle/>
        <a:p>
          <a:endParaRPr lang="en-US"/>
        </a:p>
      </dgm:t>
    </dgm:pt>
    <dgm:pt modelId="{34C553E1-DC98-4BF2-B627-3D0D91958A80}">
      <dgm:prSet/>
      <dgm:spPr/>
      <dgm:t>
        <a:bodyPr/>
        <a:lstStyle/>
        <a:p>
          <a:r>
            <a:rPr lang="es-MX"/>
            <a:t>Plebiscito</a:t>
          </a:r>
          <a:endParaRPr lang="en-US"/>
        </a:p>
      </dgm:t>
    </dgm:pt>
    <dgm:pt modelId="{C8175D40-26CF-494F-87C7-61FD2EA4CB2B}" type="parTrans" cxnId="{26DA899C-8889-426B-A343-3B51EDC6E6B2}">
      <dgm:prSet/>
      <dgm:spPr/>
      <dgm:t>
        <a:bodyPr/>
        <a:lstStyle/>
        <a:p>
          <a:endParaRPr lang="en-US"/>
        </a:p>
      </dgm:t>
    </dgm:pt>
    <dgm:pt modelId="{42B6C005-38CF-466F-BB1D-13C6EE1C2F5A}" type="sibTrans" cxnId="{26DA899C-8889-426B-A343-3B51EDC6E6B2}">
      <dgm:prSet/>
      <dgm:spPr/>
      <dgm:t>
        <a:bodyPr/>
        <a:lstStyle/>
        <a:p>
          <a:endParaRPr lang="en-US"/>
        </a:p>
      </dgm:t>
    </dgm:pt>
    <dgm:pt modelId="{64F59F61-F9ED-40A0-A0E5-5956108214A7}">
      <dgm:prSet/>
      <dgm:spPr/>
      <dgm:t>
        <a:bodyPr/>
        <a:lstStyle/>
        <a:p>
          <a:r>
            <a:rPr lang="es-MX"/>
            <a:t>Revocación de mandato</a:t>
          </a:r>
          <a:endParaRPr lang="en-US"/>
        </a:p>
      </dgm:t>
    </dgm:pt>
    <dgm:pt modelId="{8008E241-0B53-4A59-A031-CE52B2529963}" type="parTrans" cxnId="{4BBDE647-C984-4DE9-9A4F-A39F62BDA000}">
      <dgm:prSet/>
      <dgm:spPr/>
      <dgm:t>
        <a:bodyPr/>
        <a:lstStyle/>
        <a:p>
          <a:endParaRPr lang="en-US"/>
        </a:p>
      </dgm:t>
    </dgm:pt>
    <dgm:pt modelId="{94FE9152-8824-49ED-813E-E40FCBC5E0B1}" type="sibTrans" cxnId="{4BBDE647-C984-4DE9-9A4F-A39F62BDA000}">
      <dgm:prSet/>
      <dgm:spPr/>
      <dgm:t>
        <a:bodyPr/>
        <a:lstStyle/>
        <a:p>
          <a:endParaRPr lang="en-US"/>
        </a:p>
      </dgm:t>
    </dgm:pt>
    <dgm:pt modelId="{8BF08E92-EFBE-4128-BE3B-2EE373972E1B}">
      <dgm:prSet/>
      <dgm:spPr/>
      <dgm:t>
        <a:bodyPr/>
        <a:lstStyle/>
        <a:p>
          <a:r>
            <a:rPr lang="es-MX"/>
            <a:t>Consulta ciudadana</a:t>
          </a:r>
          <a:endParaRPr lang="en-US"/>
        </a:p>
      </dgm:t>
    </dgm:pt>
    <dgm:pt modelId="{EBE6E000-7725-436F-BC39-D6595CE9A04E}" type="parTrans" cxnId="{1B0E7D29-5358-41A5-9022-E94671F77B22}">
      <dgm:prSet/>
      <dgm:spPr/>
      <dgm:t>
        <a:bodyPr/>
        <a:lstStyle/>
        <a:p>
          <a:endParaRPr lang="en-US"/>
        </a:p>
      </dgm:t>
    </dgm:pt>
    <dgm:pt modelId="{32157551-A0CF-46E9-8BD2-515A7B7AC45C}" type="sibTrans" cxnId="{1B0E7D29-5358-41A5-9022-E94671F77B22}">
      <dgm:prSet/>
      <dgm:spPr/>
      <dgm:t>
        <a:bodyPr/>
        <a:lstStyle/>
        <a:p>
          <a:endParaRPr lang="en-US"/>
        </a:p>
      </dgm:t>
    </dgm:pt>
    <dgm:pt modelId="{CB7CBDEF-2D96-4CA7-8F2E-DCB57479659E}">
      <dgm:prSet/>
      <dgm:spPr/>
      <dgm:t>
        <a:bodyPr/>
        <a:lstStyle/>
        <a:p>
          <a:r>
            <a:rPr lang="es-MX"/>
            <a:t>Iniciativa ciudadana</a:t>
          </a:r>
          <a:endParaRPr lang="en-US"/>
        </a:p>
      </dgm:t>
    </dgm:pt>
    <dgm:pt modelId="{BFA8AFC7-6458-4671-9CD3-3524651BD2F2}" type="parTrans" cxnId="{09A4D0D1-20A9-4DE0-A495-A34A6193E894}">
      <dgm:prSet/>
      <dgm:spPr/>
      <dgm:t>
        <a:bodyPr/>
        <a:lstStyle/>
        <a:p>
          <a:endParaRPr lang="en-US"/>
        </a:p>
      </dgm:t>
    </dgm:pt>
    <dgm:pt modelId="{7190E13A-A3A6-4FF4-9440-3DF8C4CBC350}" type="sibTrans" cxnId="{09A4D0D1-20A9-4DE0-A495-A34A6193E894}">
      <dgm:prSet/>
      <dgm:spPr/>
      <dgm:t>
        <a:bodyPr/>
        <a:lstStyle/>
        <a:p>
          <a:endParaRPr lang="en-US"/>
        </a:p>
      </dgm:t>
    </dgm:pt>
    <dgm:pt modelId="{25D7E5CB-8FEE-4BC1-9C19-61369FE77CE9}">
      <dgm:prSet/>
      <dgm:spPr/>
      <dgm:t>
        <a:bodyPr/>
        <a:lstStyle/>
        <a:p>
          <a:r>
            <a:rPr lang="es-MX"/>
            <a:t>Cabildo abierto</a:t>
          </a:r>
          <a:endParaRPr lang="en-US"/>
        </a:p>
      </dgm:t>
    </dgm:pt>
    <dgm:pt modelId="{78242D75-68B4-42C0-A4BE-EF8DE0B73B94}" type="parTrans" cxnId="{CCB9EA2C-62DD-424C-AF37-7E32CFE95453}">
      <dgm:prSet/>
      <dgm:spPr/>
      <dgm:t>
        <a:bodyPr/>
        <a:lstStyle/>
        <a:p>
          <a:endParaRPr lang="en-US"/>
        </a:p>
      </dgm:t>
    </dgm:pt>
    <dgm:pt modelId="{C7A63CA9-30E8-4272-86B6-14C63CA000AF}" type="sibTrans" cxnId="{CCB9EA2C-62DD-424C-AF37-7E32CFE95453}">
      <dgm:prSet/>
      <dgm:spPr/>
      <dgm:t>
        <a:bodyPr/>
        <a:lstStyle/>
        <a:p>
          <a:endParaRPr lang="en-US"/>
        </a:p>
      </dgm:t>
    </dgm:pt>
    <dgm:pt modelId="{2C88C904-FA90-4804-8B5C-05DD03D2E162}">
      <dgm:prSet/>
      <dgm:spPr/>
      <dgm:t>
        <a:bodyPr/>
        <a:lstStyle/>
        <a:p>
          <a:r>
            <a:rPr lang="es-MX"/>
            <a:t>Parlamento abierto</a:t>
          </a:r>
          <a:endParaRPr lang="en-US"/>
        </a:p>
      </dgm:t>
    </dgm:pt>
    <dgm:pt modelId="{98DB6E10-037A-4064-9F92-AEB6A2094214}" type="parTrans" cxnId="{60DCB7C7-D154-440C-AC36-C08F2B4316A3}">
      <dgm:prSet/>
      <dgm:spPr/>
      <dgm:t>
        <a:bodyPr/>
        <a:lstStyle/>
        <a:p>
          <a:endParaRPr lang="en-US"/>
        </a:p>
      </dgm:t>
    </dgm:pt>
    <dgm:pt modelId="{C333735C-9C24-44EB-A9B5-4F58981142C4}" type="sibTrans" cxnId="{60DCB7C7-D154-440C-AC36-C08F2B4316A3}">
      <dgm:prSet/>
      <dgm:spPr/>
      <dgm:t>
        <a:bodyPr/>
        <a:lstStyle/>
        <a:p>
          <a:endParaRPr lang="en-US"/>
        </a:p>
      </dgm:t>
    </dgm:pt>
    <dgm:pt modelId="{7DE57B32-09C1-4FA5-9F58-90024BD94E3F}">
      <dgm:prSet/>
      <dgm:spPr/>
      <dgm:t>
        <a:bodyPr/>
        <a:lstStyle/>
        <a:p>
          <a:r>
            <a:rPr lang="es-MX"/>
            <a:t>Condiciones y efectos</a:t>
          </a:r>
          <a:endParaRPr lang="en-US"/>
        </a:p>
      </dgm:t>
    </dgm:pt>
    <dgm:pt modelId="{B1BD50C2-3E2B-4F40-9AEF-473F784EFCB7}" type="parTrans" cxnId="{F4629ED2-F3AE-4771-B018-633288F6FAFC}">
      <dgm:prSet/>
      <dgm:spPr/>
      <dgm:t>
        <a:bodyPr/>
        <a:lstStyle/>
        <a:p>
          <a:endParaRPr lang="en-US"/>
        </a:p>
      </dgm:t>
    </dgm:pt>
    <dgm:pt modelId="{0FC66C5E-5A1C-4695-B3CA-8F6BFCC6D405}" type="sibTrans" cxnId="{F4629ED2-F3AE-4771-B018-633288F6FAFC}">
      <dgm:prSet/>
      <dgm:spPr/>
      <dgm:t>
        <a:bodyPr/>
        <a:lstStyle/>
        <a:p>
          <a:endParaRPr lang="en-US"/>
        </a:p>
      </dgm:t>
    </dgm:pt>
    <dgm:pt modelId="{0FD2CDFA-4750-41C4-B714-5B9AE9E58A5D}" type="pres">
      <dgm:prSet presAssocID="{3A76C6F9-38D2-4F65-A7CD-0961A6A2CF89}" presName="linear" presStyleCnt="0">
        <dgm:presLayoutVars>
          <dgm:dir/>
          <dgm:animLvl val="lvl"/>
          <dgm:resizeHandles val="exact"/>
        </dgm:presLayoutVars>
      </dgm:prSet>
      <dgm:spPr/>
    </dgm:pt>
    <dgm:pt modelId="{A1DD3721-52E5-44B8-AFA2-CC7ABD714970}" type="pres">
      <dgm:prSet presAssocID="{8FC7A3C5-1300-4232-ACD7-7B354B3F9900}" presName="parentLin" presStyleCnt="0"/>
      <dgm:spPr/>
    </dgm:pt>
    <dgm:pt modelId="{EA2E7F0E-2157-4DA0-8730-5CEF8349B197}" type="pres">
      <dgm:prSet presAssocID="{8FC7A3C5-1300-4232-ACD7-7B354B3F9900}" presName="parentLeftMargin" presStyleLbl="node1" presStyleIdx="0" presStyleCnt="4"/>
      <dgm:spPr/>
    </dgm:pt>
    <dgm:pt modelId="{61764799-2C0F-4A09-A558-7599D093C933}" type="pres">
      <dgm:prSet presAssocID="{8FC7A3C5-1300-4232-ACD7-7B354B3F9900}" presName="parentText" presStyleLbl="node1" presStyleIdx="0" presStyleCnt="4">
        <dgm:presLayoutVars>
          <dgm:chMax val="0"/>
          <dgm:bulletEnabled val="1"/>
        </dgm:presLayoutVars>
      </dgm:prSet>
      <dgm:spPr/>
    </dgm:pt>
    <dgm:pt modelId="{E3C3107D-3891-4F3B-8BDF-1031E4C18976}" type="pres">
      <dgm:prSet presAssocID="{8FC7A3C5-1300-4232-ACD7-7B354B3F9900}" presName="negativeSpace" presStyleCnt="0"/>
      <dgm:spPr/>
    </dgm:pt>
    <dgm:pt modelId="{F354547F-B3B4-43EE-AA94-487EB27C1ADB}" type="pres">
      <dgm:prSet presAssocID="{8FC7A3C5-1300-4232-ACD7-7B354B3F9900}" presName="childText" presStyleLbl="conFgAcc1" presStyleIdx="0" presStyleCnt="4">
        <dgm:presLayoutVars>
          <dgm:bulletEnabled val="1"/>
        </dgm:presLayoutVars>
      </dgm:prSet>
      <dgm:spPr/>
    </dgm:pt>
    <dgm:pt modelId="{47B3D9DA-9FFB-4208-8AB3-9E3B20BA786D}" type="pres">
      <dgm:prSet presAssocID="{C90E7E73-A443-4120-A027-4173B4AFE178}" presName="spaceBetweenRectangles" presStyleCnt="0"/>
      <dgm:spPr/>
    </dgm:pt>
    <dgm:pt modelId="{F5525A91-89EB-448C-8CE1-7CB937F62B09}" type="pres">
      <dgm:prSet presAssocID="{6CA3ED80-A454-4D5A-A4B6-3C4E759810B3}" presName="parentLin" presStyleCnt="0"/>
      <dgm:spPr/>
    </dgm:pt>
    <dgm:pt modelId="{1A3F00AF-AD5A-45A3-AA80-7D0412E88EA3}" type="pres">
      <dgm:prSet presAssocID="{6CA3ED80-A454-4D5A-A4B6-3C4E759810B3}" presName="parentLeftMargin" presStyleLbl="node1" presStyleIdx="0" presStyleCnt="4"/>
      <dgm:spPr/>
    </dgm:pt>
    <dgm:pt modelId="{F4D47C96-E9CD-4B94-9724-7615DBDA1E3E}" type="pres">
      <dgm:prSet presAssocID="{6CA3ED80-A454-4D5A-A4B6-3C4E759810B3}" presName="parentText" presStyleLbl="node1" presStyleIdx="1" presStyleCnt="4">
        <dgm:presLayoutVars>
          <dgm:chMax val="0"/>
          <dgm:bulletEnabled val="1"/>
        </dgm:presLayoutVars>
      </dgm:prSet>
      <dgm:spPr/>
    </dgm:pt>
    <dgm:pt modelId="{F0F9A21F-5D9E-4E6A-9EA8-62F6BE3F4D0A}" type="pres">
      <dgm:prSet presAssocID="{6CA3ED80-A454-4D5A-A4B6-3C4E759810B3}" presName="negativeSpace" presStyleCnt="0"/>
      <dgm:spPr/>
    </dgm:pt>
    <dgm:pt modelId="{0285DB89-DC09-42BF-987A-5BFFC603E212}" type="pres">
      <dgm:prSet presAssocID="{6CA3ED80-A454-4D5A-A4B6-3C4E759810B3}" presName="childText" presStyleLbl="conFgAcc1" presStyleIdx="1" presStyleCnt="4">
        <dgm:presLayoutVars>
          <dgm:bulletEnabled val="1"/>
        </dgm:presLayoutVars>
      </dgm:prSet>
      <dgm:spPr/>
    </dgm:pt>
    <dgm:pt modelId="{21530305-18F2-4FA7-9BE3-1FBF6B077E96}" type="pres">
      <dgm:prSet presAssocID="{74C06097-1F09-48F3-A54D-BF925E38E11C}" presName="spaceBetweenRectangles" presStyleCnt="0"/>
      <dgm:spPr/>
    </dgm:pt>
    <dgm:pt modelId="{F3EC0098-F6D7-4E99-AF87-227B4FCF7D3C}" type="pres">
      <dgm:prSet presAssocID="{D93A9E10-615F-4F7A-A009-569A84989AAF}" presName="parentLin" presStyleCnt="0"/>
      <dgm:spPr/>
    </dgm:pt>
    <dgm:pt modelId="{799F4B20-1E6B-4F72-82A4-8112BB1F2FD7}" type="pres">
      <dgm:prSet presAssocID="{D93A9E10-615F-4F7A-A009-569A84989AAF}" presName="parentLeftMargin" presStyleLbl="node1" presStyleIdx="1" presStyleCnt="4"/>
      <dgm:spPr/>
    </dgm:pt>
    <dgm:pt modelId="{7D77E99F-C599-4E83-A097-256B3847B3B6}" type="pres">
      <dgm:prSet presAssocID="{D93A9E10-615F-4F7A-A009-569A84989AAF}" presName="parentText" presStyleLbl="node1" presStyleIdx="2" presStyleCnt="4">
        <dgm:presLayoutVars>
          <dgm:chMax val="0"/>
          <dgm:bulletEnabled val="1"/>
        </dgm:presLayoutVars>
      </dgm:prSet>
      <dgm:spPr/>
    </dgm:pt>
    <dgm:pt modelId="{41EE59A4-60F4-4A6E-B662-F2CEB2364D25}" type="pres">
      <dgm:prSet presAssocID="{D93A9E10-615F-4F7A-A009-569A84989AAF}" presName="negativeSpace" presStyleCnt="0"/>
      <dgm:spPr/>
    </dgm:pt>
    <dgm:pt modelId="{F4AB1D88-6A43-41C7-BFE1-8BB068181716}" type="pres">
      <dgm:prSet presAssocID="{D93A9E10-615F-4F7A-A009-569A84989AAF}" presName="childText" presStyleLbl="conFgAcc1" presStyleIdx="2" presStyleCnt="4">
        <dgm:presLayoutVars>
          <dgm:bulletEnabled val="1"/>
        </dgm:presLayoutVars>
      </dgm:prSet>
      <dgm:spPr/>
    </dgm:pt>
    <dgm:pt modelId="{DF668EBC-D7D7-4763-A98A-65F028408862}" type="pres">
      <dgm:prSet presAssocID="{AC666ACF-63C3-4457-BA36-AB5CEFD2F96D}" presName="spaceBetweenRectangles" presStyleCnt="0"/>
      <dgm:spPr/>
    </dgm:pt>
    <dgm:pt modelId="{FBAA9C6B-6A46-4AC8-85B0-20EE27FF7945}" type="pres">
      <dgm:prSet presAssocID="{7DE57B32-09C1-4FA5-9F58-90024BD94E3F}" presName="parentLin" presStyleCnt="0"/>
      <dgm:spPr/>
    </dgm:pt>
    <dgm:pt modelId="{B38BD1FF-0E78-4493-BCA7-DF7D1E3FC937}" type="pres">
      <dgm:prSet presAssocID="{7DE57B32-09C1-4FA5-9F58-90024BD94E3F}" presName="parentLeftMargin" presStyleLbl="node1" presStyleIdx="2" presStyleCnt="4"/>
      <dgm:spPr/>
    </dgm:pt>
    <dgm:pt modelId="{1D77F3B3-B7A6-43B8-8170-E6A4315190A3}" type="pres">
      <dgm:prSet presAssocID="{7DE57B32-09C1-4FA5-9F58-90024BD94E3F}" presName="parentText" presStyleLbl="node1" presStyleIdx="3" presStyleCnt="4">
        <dgm:presLayoutVars>
          <dgm:chMax val="0"/>
          <dgm:bulletEnabled val="1"/>
        </dgm:presLayoutVars>
      </dgm:prSet>
      <dgm:spPr/>
    </dgm:pt>
    <dgm:pt modelId="{47872927-EC0F-42BC-9E44-E1D079C8910C}" type="pres">
      <dgm:prSet presAssocID="{7DE57B32-09C1-4FA5-9F58-90024BD94E3F}" presName="negativeSpace" presStyleCnt="0"/>
      <dgm:spPr/>
    </dgm:pt>
    <dgm:pt modelId="{E1145AAE-95C6-496D-9776-8EFB635A4311}" type="pres">
      <dgm:prSet presAssocID="{7DE57B32-09C1-4FA5-9F58-90024BD94E3F}" presName="childText" presStyleLbl="conFgAcc1" presStyleIdx="3" presStyleCnt="4">
        <dgm:presLayoutVars>
          <dgm:bulletEnabled val="1"/>
        </dgm:presLayoutVars>
      </dgm:prSet>
      <dgm:spPr/>
    </dgm:pt>
  </dgm:ptLst>
  <dgm:cxnLst>
    <dgm:cxn modelId="{8A4D6B00-1AB0-410C-B408-0A15DC1DF5D7}" type="presOf" srcId="{D93A9E10-615F-4F7A-A009-569A84989AAF}" destId="{7D77E99F-C599-4E83-A097-256B3847B3B6}" srcOrd="1" destOrd="0" presId="urn:microsoft.com/office/officeart/2005/8/layout/list1"/>
    <dgm:cxn modelId="{3BF2A90D-9E5E-4347-946E-F0354F37F60C}" type="presOf" srcId="{8BF08E92-EFBE-4128-BE3B-2EE373972E1B}" destId="{F4AB1D88-6A43-41C7-BFE1-8BB068181716}" srcOrd="0" destOrd="2" presId="urn:microsoft.com/office/officeart/2005/8/layout/list1"/>
    <dgm:cxn modelId="{F8777D0F-88CF-483F-9C40-C032C2EE426A}" type="presOf" srcId="{34C553E1-DC98-4BF2-B627-3D0D91958A80}" destId="{F4AB1D88-6A43-41C7-BFE1-8BB068181716}" srcOrd="0" destOrd="0" presId="urn:microsoft.com/office/officeart/2005/8/layout/list1"/>
    <dgm:cxn modelId="{1B0E7D29-5358-41A5-9022-E94671F77B22}" srcId="{D93A9E10-615F-4F7A-A009-569A84989AAF}" destId="{8BF08E92-EFBE-4128-BE3B-2EE373972E1B}" srcOrd="2" destOrd="0" parTransId="{EBE6E000-7725-436F-BC39-D6595CE9A04E}" sibTransId="{32157551-A0CF-46E9-8BD2-515A7B7AC45C}"/>
    <dgm:cxn modelId="{CCB9EA2C-62DD-424C-AF37-7E32CFE95453}" srcId="{D93A9E10-615F-4F7A-A009-569A84989AAF}" destId="{25D7E5CB-8FEE-4BC1-9C19-61369FE77CE9}" srcOrd="4" destOrd="0" parTransId="{78242D75-68B4-42C0-A4BE-EF8DE0B73B94}" sibTransId="{C7A63CA9-30E8-4272-86B6-14C63CA000AF}"/>
    <dgm:cxn modelId="{BB5F442D-C8AF-43FC-A51D-F86BAF9911D4}" srcId="{3A76C6F9-38D2-4F65-A7CD-0961A6A2CF89}" destId="{D93A9E10-615F-4F7A-A009-569A84989AAF}" srcOrd="2" destOrd="0" parTransId="{B9C6E6C3-AFD4-49F0-944C-E7CBA471C032}" sibTransId="{AC666ACF-63C3-4457-BA36-AB5CEFD2F96D}"/>
    <dgm:cxn modelId="{7A499E3E-846D-40E2-8AD5-B228AC8E848F}" type="presOf" srcId="{64F59F61-F9ED-40A0-A0E5-5956108214A7}" destId="{F4AB1D88-6A43-41C7-BFE1-8BB068181716}" srcOrd="0" destOrd="1" presId="urn:microsoft.com/office/officeart/2005/8/layout/list1"/>
    <dgm:cxn modelId="{32798F63-51A1-4CA2-B7A9-7972F04FF829}" type="presOf" srcId="{2C88C904-FA90-4804-8B5C-05DD03D2E162}" destId="{F4AB1D88-6A43-41C7-BFE1-8BB068181716}" srcOrd="0" destOrd="5" presId="urn:microsoft.com/office/officeart/2005/8/layout/list1"/>
    <dgm:cxn modelId="{DC424D44-2B28-4B5E-893F-52DDD275ADC1}" type="presOf" srcId="{D93A9E10-615F-4F7A-A009-569A84989AAF}" destId="{799F4B20-1E6B-4F72-82A4-8112BB1F2FD7}" srcOrd="0" destOrd="0" presId="urn:microsoft.com/office/officeart/2005/8/layout/list1"/>
    <dgm:cxn modelId="{4BBDE647-C984-4DE9-9A4F-A39F62BDA000}" srcId="{D93A9E10-615F-4F7A-A009-569A84989AAF}" destId="{64F59F61-F9ED-40A0-A0E5-5956108214A7}" srcOrd="1" destOrd="0" parTransId="{8008E241-0B53-4A59-A031-CE52B2529963}" sibTransId="{94FE9152-8824-49ED-813E-E40FCBC5E0B1}"/>
    <dgm:cxn modelId="{83427155-0009-4024-B822-F9F0C7AFB465}" type="presOf" srcId="{6CA3ED80-A454-4D5A-A4B6-3C4E759810B3}" destId="{1A3F00AF-AD5A-45A3-AA80-7D0412E88EA3}" srcOrd="0" destOrd="0" presId="urn:microsoft.com/office/officeart/2005/8/layout/list1"/>
    <dgm:cxn modelId="{31F20257-0867-428C-B34F-4DF64F5E00CD}" type="presOf" srcId="{7DE57B32-09C1-4FA5-9F58-90024BD94E3F}" destId="{B38BD1FF-0E78-4493-BCA7-DF7D1E3FC937}" srcOrd="0" destOrd="0" presId="urn:microsoft.com/office/officeart/2005/8/layout/list1"/>
    <dgm:cxn modelId="{FD0C6484-4077-422D-A382-1B6573B039E5}" type="presOf" srcId="{8FC7A3C5-1300-4232-ACD7-7B354B3F9900}" destId="{EA2E7F0E-2157-4DA0-8730-5CEF8349B197}" srcOrd="0" destOrd="0" presId="urn:microsoft.com/office/officeart/2005/8/layout/list1"/>
    <dgm:cxn modelId="{0E782685-5989-4847-9813-CD9E195CD1A3}" srcId="{3A76C6F9-38D2-4F65-A7CD-0961A6A2CF89}" destId="{6CA3ED80-A454-4D5A-A4B6-3C4E759810B3}" srcOrd="1" destOrd="0" parTransId="{EA235F57-A2BC-49CD-9171-7ED81646D12D}" sibTransId="{74C06097-1F09-48F3-A54D-BF925E38E11C}"/>
    <dgm:cxn modelId="{F4B5798E-31AE-4926-AB49-1D8723D871AC}" type="presOf" srcId="{CB7CBDEF-2D96-4CA7-8F2E-DCB57479659E}" destId="{F4AB1D88-6A43-41C7-BFE1-8BB068181716}" srcOrd="0" destOrd="3" presId="urn:microsoft.com/office/officeart/2005/8/layout/list1"/>
    <dgm:cxn modelId="{FA343291-BA97-4537-87A4-72B1A6A4B8FE}" type="presOf" srcId="{8FC7A3C5-1300-4232-ACD7-7B354B3F9900}" destId="{61764799-2C0F-4A09-A558-7599D093C933}" srcOrd="1" destOrd="0" presId="urn:microsoft.com/office/officeart/2005/8/layout/list1"/>
    <dgm:cxn modelId="{91647A93-41EE-441A-B620-6543DAA966DA}" type="presOf" srcId="{25D7E5CB-8FEE-4BC1-9C19-61369FE77CE9}" destId="{F4AB1D88-6A43-41C7-BFE1-8BB068181716}" srcOrd="0" destOrd="4" presId="urn:microsoft.com/office/officeart/2005/8/layout/list1"/>
    <dgm:cxn modelId="{0C7A3C99-3EBD-4965-BC87-035A3A3D9A20}" type="presOf" srcId="{3A76C6F9-38D2-4F65-A7CD-0961A6A2CF89}" destId="{0FD2CDFA-4750-41C4-B714-5B9AE9E58A5D}" srcOrd="0" destOrd="0" presId="urn:microsoft.com/office/officeart/2005/8/layout/list1"/>
    <dgm:cxn modelId="{26DA899C-8889-426B-A343-3B51EDC6E6B2}" srcId="{D93A9E10-615F-4F7A-A009-569A84989AAF}" destId="{34C553E1-DC98-4BF2-B627-3D0D91958A80}" srcOrd="0" destOrd="0" parTransId="{C8175D40-26CF-494F-87C7-61FD2EA4CB2B}" sibTransId="{42B6C005-38CF-466F-BB1D-13C6EE1C2F5A}"/>
    <dgm:cxn modelId="{DD6DB8A1-F44D-4D8D-A27D-B83BDDB49ABA}" srcId="{3A76C6F9-38D2-4F65-A7CD-0961A6A2CF89}" destId="{8FC7A3C5-1300-4232-ACD7-7B354B3F9900}" srcOrd="0" destOrd="0" parTransId="{B373DA69-73BC-487F-9216-6C09079111B0}" sibTransId="{C90E7E73-A443-4120-A027-4173B4AFE178}"/>
    <dgm:cxn modelId="{909153A6-ECA2-43FC-89CD-F7EA2CFDC134}" type="presOf" srcId="{6CA3ED80-A454-4D5A-A4B6-3C4E759810B3}" destId="{F4D47C96-E9CD-4B94-9724-7615DBDA1E3E}" srcOrd="1" destOrd="0" presId="urn:microsoft.com/office/officeart/2005/8/layout/list1"/>
    <dgm:cxn modelId="{BBA8BCB9-6B16-4F58-B408-B6EA94856B68}" type="presOf" srcId="{7DE57B32-09C1-4FA5-9F58-90024BD94E3F}" destId="{1D77F3B3-B7A6-43B8-8170-E6A4315190A3}" srcOrd="1" destOrd="0" presId="urn:microsoft.com/office/officeart/2005/8/layout/list1"/>
    <dgm:cxn modelId="{60DCB7C7-D154-440C-AC36-C08F2B4316A3}" srcId="{D93A9E10-615F-4F7A-A009-569A84989AAF}" destId="{2C88C904-FA90-4804-8B5C-05DD03D2E162}" srcOrd="5" destOrd="0" parTransId="{98DB6E10-037A-4064-9F92-AEB6A2094214}" sibTransId="{C333735C-9C24-44EB-A9B5-4F58981142C4}"/>
    <dgm:cxn modelId="{09A4D0D1-20A9-4DE0-A495-A34A6193E894}" srcId="{D93A9E10-615F-4F7A-A009-569A84989AAF}" destId="{CB7CBDEF-2D96-4CA7-8F2E-DCB57479659E}" srcOrd="3" destOrd="0" parTransId="{BFA8AFC7-6458-4671-9CD3-3524651BD2F2}" sibTransId="{7190E13A-A3A6-4FF4-9440-3DF8C4CBC350}"/>
    <dgm:cxn modelId="{F4629ED2-F3AE-4771-B018-633288F6FAFC}" srcId="{3A76C6F9-38D2-4F65-A7CD-0961A6A2CF89}" destId="{7DE57B32-09C1-4FA5-9F58-90024BD94E3F}" srcOrd="3" destOrd="0" parTransId="{B1BD50C2-3E2B-4F40-9AEF-473F784EFCB7}" sibTransId="{0FC66C5E-5A1C-4695-B3CA-8F6BFCC6D405}"/>
    <dgm:cxn modelId="{771D0F02-AAF8-4843-A715-697BC8258484}" type="presParOf" srcId="{0FD2CDFA-4750-41C4-B714-5B9AE9E58A5D}" destId="{A1DD3721-52E5-44B8-AFA2-CC7ABD714970}" srcOrd="0" destOrd="0" presId="urn:microsoft.com/office/officeart/2005/8/layout/list1"/>
    <dgm:cxn modelId="{1282FF52-D128-4931-935B-A500B946ECAD}" type="presParOf" srcId="{A1DD3721-52E5-44B8-AFA2-CC7ABD714970}" destId="{EA2E7F0E-2157-4DA0-8730-5CEF8349B197}" srcOrd="0" destOrd="0" presId="urn:microsoft.com/office/officeart/2005/8/layout/list1"/>
    <dgm:cxn modelId="{DF94789D-7AF4-4802-BBEE-6288FAEF24D1}" type="presParOf" srcId="{A1DD3721-52E5-44B8-AFA2-CC7ABD714970}" destId="{61764799-2C0F-4A09-A558-7599D093C933}" srcOrd="1" destOrd="0" presId="urn:microsoft.com/office/officeart/2005/8/layout/list1"/>
    <dgm:cxn modelId="{FF66903E-191A-464B-A604-712DC0DC99AD}" type="presParOf" srcId="{0FD2CDFA-4750-41C4-B714-5B9AE9E58A5D}" destId="{E3C3107D-3891-4F3B-8BDF-1031E4C18976}" srcOrd="1" destOrd="0" presId="urn:microsoft.com/office/officeart/2005/8/layout/list1"/>
    <dgm:cxn modelId="{0DFDA5CD-B43E-43B3-9A7C-1985923DDA28}" type="presParOf" srcId="{0FD2CDFA-4750-41C4-B714-5B9AE9E58A5D}" destId="{F354547F-B3B4-43EE-AA94-487EB27C1ADB}" srcOrd="2" destOrd="0" presId="urn:microsoft.com/office/officeart/2005/8/layout/list1"/>
    <dgm:cxn modelId="{A9ECBFD5-33F1-45C6-A70C-F72046925276}" type="presParOf" srcId="{0FD2CDFA-4750-41C4-B714-5B9AE9E58A5D}" destId="{47B3D9DA-9FFB-4208-8AB3-9E3B20BA786D}" srcOrd="3" destOrd="0" presId="urn:microsoft.com/office/officeart/2005/8/layout/list1"/>
    <dgm:cxn modelId="{9B06BFBD-8FE7-480D-8018-A5940C401218}" type="presParOf" srcId="{0FD2CDFA-4750-41C4-B714-5B9AE9E58A5D}" destId="{F5525A91-89EB-448C-8CE1-7CB937F62B09}" srcOrd="4" destOrd="0" presId="urn:microsoft.com/office/officeart/2005/8/layout/list1"/>
    <dgm:cxn modelId="{A4C346C0-8D6B-4515-9948-F9F563998A4A}" type="presParOf" srcId="{F5525A91-89EB-448C-8CE1-7CB937F62B09}" destId="{1A3F00AF-AD5A-45A3-AA80-7D0412E88EA3}" srcOrd="0" destOrd="0" presId="urn:microsoft.com/office/officeart/2005/8/layout/list1"/>
    <dgm:cxn modelId="{CE2BD1AA-CA59-4A4E-BBCF-7A687906FB0B}" type="presParOf" srcId="{F5525A91-89EB-448C-8CE1-7CB937F62B09}" destId="{F4D47C96-E9CD-4B94-9724-7615DBDA1E3E}" srcOrd="1" destOrd="0" presId="urn:microsoft.com/office/officeart/2005/8/layout/list1"/>
    <dgm:cxn modelId="{F0099E05-626F-4B11-9947-5FAC786A5E2B}" type="presParOf" srcId="{0FD2CDFA-4750-41C4-B714-5B9AE9E58A5D}" destId="{F0F9A21F-5D9E-4E6A-9EA8-62F6BE3F4D0A}" srcOrd="5" destOrd="0" presId="urn:microsoft.com/office/officeart/2005/8/layout/list1"/>
    <dgm:cxn modelId="{123A7B48-3BBD-4D01-B721-263AF0B346F7}" type="presParOf" srcId="{0FD2CDFA-4750-41C4-B714-5B9AE9E58A5D}" destId="{0285DB89-DC09-42BF-987A-5BFFC603E212}" srcOrd="6" destOrd="0" presId="urn:microsoft.com/office/officeart/2005/8/layout/list1"/>
    <dgm:cxn modelId="{3BA73B60-1DEF-4A49-960C-CD0FD2BF149C}" type="presParOf" srcId="{0FD2CDFA-4750-41C4-B714-5B9AE9E58A5D}" destId="{21530305-18F2-4FA7-9BE3-1FBF6B077E96}" srcOrd="7" destOrd="0" presId="urn:microsoft.com/office/officeart/2005/8/layout/list1"/>
    <dgm:cxn modelId="{DA02E434-7F1C-4326-974B-30D92A01A376}" type="presParOf" srcId="{0FD2CDFA-4750-41C4-B714-5B9AE9E58A5D}" destId="{F3EC0098-F6D7-4E99-AF87-227B4FCF7D3C}" srcOrd="8" destOrd="0" presId="urn:microsoft.com/office/officeart/2005/8/layout/list1"/>
    <dgm:cxn modelId="{1325B5F5-3575-4271-9ADC-2C99FFD1E0FC}" type="presParOf" srcId="{F3EC0098-F6D7-4E99-AF87-227B4FCF7D3C}" destId="{799F4B20-1E6B-4F72-82A4-8112BB1F2FD7}" srcOrd="0" destOrd="0" presId="urn:microsoft.com/office/officeart/2005/8/layout/list1"/>
    <dgm:cxn modelId="{2F04B0E9-2482-48C7-8B1E-5715114B01CA}" type="presParOf" srcId="{F3EC0098-F6D7-4E99-AF87-227B4FCF7D3C}" destId="{7D77E99F-C599-4E83-A097-256B3847B3B6}" srcOrd="1" destOrd="0" presId="urn:microsoft.com/office/officeart/2005/8/layout/list1"/>
    <dgm:cxn modelId="{1CCC17E3-5A03-4D07-BFDE-1434308BB340}" type="presParOf" srcId="{0FD2CDFA-4750-41C4-B714-5B9AE9E58A5D}" destId="{41EE59A4-60F4-4A6E-B662-F2CEB2364D25}" srcOrd="9" destOrd="0" presId="urn:microsoft.com/office/officeart/2005/8/layout/list1"/>
    <dgm:cxn modelId="{67CB7C1E-D01A-42F5-AE8D-E4525596F359}" type="presParOf" srcId="{0FD2CDFA-4750-41C4-B714-5B9AE9E58A5D}" destId="{F4AB1D88-6A43-41C7-BFE1-8BB068181716}" srcOrd="10" destOrd="0" presId="urn:microsoft.com/office/officeart/2005/8/layout/list1"/>
    <dgm:cxn modelId="{7C00F1D0-BB4E-4887-A4AC-5C8EB605579B}" type="presParOf" srcId="{0FD2CDFA-4750-41C4-B714-5B9AE9E58A5D}" destId="{DF668EBC-D7D7-4763-A98A-65F028408862}" srcOrd="11" destOrd="0" presId="urn:microsoft.com/office/officeart/2005/8/layout/list1"/>
    <dgm:cxn modelId="{FCFEED94-3EE6-480A-BBF2-23D3A27F13BE}" type="presParOf" srcId="{0FD2CDFA-4750-41C4-B714-5B9AE9E58A5D}" destId="{FBAA9C6B-6A46-4AC8-85B0-20EE27FF7945}" srcOrd="12" destOrd="0" presId="urn:microsoft.com/office/officeart/2005/8/layout/list1"/>
    <dgm:cxn modelId="{E21EFEFC-CF03-4F30-8B4A-D70ADA8BD010}" type="presParOf" srcId="{FBAA9C6B-6A46-4AC8-85B0-20EE27FF7945}" destId="{B38BD1FF-0E78-4493-BCA7-DF7D1E3FC937}" srcOrd="0" destOrd="0" presId="urn:microsoft.com/office/officeart/2005/8/layout/list1"/>
    <dgm:cxn modelId="{8375D114-DF6B-414A-A8AE-C3F9C2B2B0E6}" type="presParOf" srcId="{FBAA9C6B-6A46-4AC8-85B0-20EE27FF7945}" destId="{1D77F3B3-B7A6-43B8-8170-E6A4315190A3}" srcOrd="1" destOrd="0" presId="urn:microsoft.com/office/officeart/2005/8/layout/list1"/>
    <dgm:cxn modelId="{3A2E2DFF-2E6A-47C5-9DEA-6E832571B68F}" type="presParOf" srcId="{0FD2CDFA-4750-41C4-B714-5B9AE9E58A5D}" destId="{47872927-EC0F-42BC-9E44-E1D079C8910C}" srcOrd="13" destOrd="0" presId="urn:microsoft.com/office/officeart/2005/8/layout/list1"/>
    <dgm:cxn modelId="{5446471E-5C74-4A37-98CC-3C8DE769812E}" type="presParOf" srcId="{0FD2CDFA-4750-41C4-B714-5B9AE9E58A5D}" destId="{E1145AAE-95C6-496D-9776-8EFB635A4311}"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59895F2-E4A0-456F-A2D5-502AFAA61A9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668482D-14DA-45E7-8905-CB4B70324509}">
      <dgm:prSet/>
      <dgm:spPr/>
      <dgm:t>
        <a:bodyPr/>
        <a:lstStyle/>
        <a:p>
          <a:pPr>
            <a:lnSpc>
              <a:spcPct val="100000"/>
            </a:lnSpc>
          </a:pPr>
          <a:r>
            <a:rPr lang="es-MX"/>
            <a:t>!Muchas gracias!</a:t>
          </a:r>
          <a:endParaRPr lang="en-US"/>
        </a:p>
      </dgm:t>
    </dgm:pt>
    <dgm:pt modelId="{1DBD2E46-2515-4F47-80C3-E5C1F10F95F5}" type="parTrans" cxnId="{0A33981C-811D-49D2-A644-125E89B0936C}">
      <dgm:prSet/>
      <dgm:spPr/>
      <dgm:t>
        <a:bodyPr/>
        <a:lstStyle/>
        <a:p>
          <a:endParaRPr lang="en-US"/>
        </a:p>
      </dgm:t>
    </dgm:pt>
    <dgm:pt modelId="{BB1A8910-C8CC-4AC6-8C96-771698201758}" type="sibTrans" cxnId="{0A33981C-811D-49D2-A644-125E89B0936C}">
      <dgm:prSet/>
      <dgm:spPr/>
      <dgm:t>
        <a:bodyPr/>
        <a:lstStyle/>
        <a:p>
          <a:endParaRPr lang="en-US"/>
        </a:p>
      </dgm:t>
    </dgm:pt>
    <dgm:pt modelId="{80438844-BC02-4DB7-A352-67B1F32D84FC}">
      <dgm:prSet/>
      <dgm:spPr/>
      <dgm:t>
        <a:bodyPr/>
        <a:lstStyle/>
        <a:p>
          <a:pPr>
            <a:lnSpc>
              <a:spcPct val="100000"/>
            </a:lnSpc>
          </a:pPr>
          <a:r>
            <a:rPr lang="es-MX"/>
            <a:t>Formas de contacto:</a:t>
          </a:r>
          <a:endParaRPr lang="en-US"/>
        </a:p>
      </dgm:t>
    </dgm:pt>
    <dgm:pt modelId="{04361937-62D5-49CA-8F1F-AF7683528513}" type="parTrans" cxnId="{6AC89327-0A47-4CB3-B31C-E658E1BDC42F}">
      <dgm:prSet/>
      <dgm:spPr/>
      <dgm:t>
        <a:bodyPr/>
        <a:lstStyle/>
        <a:p>
          <a:endParaRPr lang="en-US"/>
        </a:p>
      </dgm:t>
    </dgm:pt>
    <dgm:pt modelId="{1A7D78EE-43F0-4242-B945-104CB2C3607D}" type="sibTrans" cxnId="{6AC89327-0A47-4CB3-B31C-E658E1BDC42F}">
      <dgm:prSet/>
      <dgm:spPr/>
      <dgm:t>
        <a:bodyPr/>
        <a:lstStyle/>
        <a:p>
          <a:endParaRPr lang="en-US"/>
        </a:p>
      </dgm:t>
    </dgm:pt>
    <dgm:pt modelId="{EF983C28-338C-4587-B844-B78B1EC5E17B}">
      <dgm:prSet custT="1"/>
      <dgm:spPr/>
      <dgm:t>
        <a:bodyPr/>
        <a:lstStyle/>
        <a:p>
          <a:pPr>
            <a:lnSpc>
              <a:spcPct val="100000"/>
            </a:lnSpc>
          </a:pPr>
          <a:r>
            <a:rPr lang="es-MX" sz="2400" dirty="0"/>
            <a:t>@TEPJF_EJE</a:t>
          </a:r>
          <a:endParaRPr lang="en-US" sz="2400" dirty="0"/>
        </a:p>
      </dgm:t>
    </dgm:pt>
    <dgm:pt modelId="{43FC0D02-0CBE-4BD6-80D7-CC66253EEED4}" type="parTrans" cxnId="{98FA6258-DDFD-44CA-95B4-EB84D31BB450}">
      <dgm:prSet/>
      <dgm:spPr/>
      <dgm:t>
        <a:bodyPr/>
        <a:lstStyle/>
        <a:p>
          <a:endParaRPr lang="en-US"/>
        </a:p>
      </dgm:t>
    </dgm:pt>
    <dgm:pt modelId="{8851F111-9B1C-49BD-9C12-5CE03DA5445F}" type="sibTrans" cxnId="{98FA6258-DDFD-44CA-95B4-EB84D31BB450}">
      <dgm:prSet/>
      <dgm:spPr/>
      <dgm:t>
        <a:bodyPr/>
        <a:lstStyle/>
        <a:p>
          <a:endParaRPr lang="en-US"/>
        </a:p>
      </dgm:t>
    </dgm:pt>
    <dgm:pt modelId="{72018B44-8552-4E1C-AB91-A60FBBCC36E5}" type="pres">
      <dgm:prSet presAssocID="{C59895F2-E4A0-456F-A2D5-502AFAA61A9C}" presName="root" presStyleCnt="0">
        <dgm:presLayoutVars>
          <dgm:dir/>
          <dgm:resizeHandles val="exact"/>
        </dgm:presLayoutVars>
      </dgm:prSet>
      <dgm:spPr/>
    </dgm:pt>
    <dgm:pt modelId="{95C50600-A9EF-46C6-81A5-C057CE1B39BA}" type="pres">
      <dgm:prSet presAssocID="{E668482D-14DA-45E7-8905-CB4B70324509}" presName="compNode" presStyleCnt="0"/>
      <dgm:spPr/>
    </dgm:pt>
    <dgm:pt modelId="{BAD76DEA-7A39-4411-A6C4-9CF473BC86C7}" type="pres">
      <dgm:prSet presAssocID="{E668482D-14DA-45E7-8905-CB4B70324509}" presName="bgRect" presStyleLbl="bgShp" presStyleIdx="0" presStyleCnt="2"/>
      <dgm:spPr/>
    </dgm:pt>
    <dgm:pt modelId="{7BFE5359-3EB1-4D51-A09D-9E540E943295}" type="pres">
      <dgm:prSet presAssocID="{E668482D-14DA-45E7-8905-CB4B7032450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miling Face with No Fill"/>
        </a:ext>
      </dgm:extLst>
    </dgm:pt>
    <dgm:pt modelId="{719C3937-CE0F-4220-A0AE-30BEF85F12A6}" type="pres">
      <dgm:prSet presAssocID="{E668482D-14DA-45E7-8905-CB4B70324509}" presName="spaceRect" presStyleCnt="0"/>
      <dgm:spPr/>
    </dgm:pt>
    <dgm:pt modelId="{09251916-45E3-4F59-BADE-F3F98DB928B9}" type="pres">
      <dgm:prSet presAssocID="{E668482D-14DA-45E7-8905-CB4B70324509}" presName="parTx" presStyleLbl="revTx" presStyleIdx="0" presStyleCnt="3">
        <dgm:presLayoutVars>
          <dgm:chMax val="0"/>
          <dgm:chPref val="0"/>
        </dgm:presLayoutVars>
      </dgm:prSet>
      <dgm:spPr/>
    </dgm:pt>
    <dgm:pt modelId="{E32DD4BF-089F-49FC-8E0A-D0161DBDE83D}" type="pres">
      <dgm:prSet presAssocID="{BB1A8910-C8CC-4AC6-8C96-771698201758}" presName="sibTrans" presStyleCnt="0"/>
      <dgm:spPr/>
    </dgm:pt>
    <dgm:pt modelId="{56FACA6C-B373-40E9-A0BB-93B7412BBECB}" type="pres">
      <dgm:prSet presAssocID="{80438844-BC02-4DB7-A352-67B1F32D84FC}" presName="compNode" presStyleCnt="0"/>
      <dgm:spPr/>
    </dgm:pt>
    <dgm:pt modelId="{D1222DF4-26A2-46AC-8523-D4E09C5071F0}" type="pres">
      <dgm:prSet presAssocID="{80438844-BC02-4DB7-A352-67B1F32D84FC}" presName="bgRect" presStyleLbl="bgShp" presStyleIdx="1" presStyleCnt="2" custScaleY="146932"/>
      <dgm:spPr/>
    </dgm:pt>
    <dgm:pt modelId="{059F7B29-25B1-40DF-A353-F6173A6E9D15}" type="pres">
      <dgm:prSet presAssocID="{80438844-BC02-4DB7-A352-67B1F32D84F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ogramador"/>
        </a:ext>
      </dgm:extLst>
    </dgm:pt>
    <dgm:pt modelId="{788B9143-A4E9-45E0-B6E7-EC8295A17C39}" type="pres">
      <dgm:prSet presAssocID="{80438844-BC02-4DB7-A352-67B1F32D84FC}" presName="spaceRect" presStyleCnt="0"/>
      <dgm:spPr/>
    </dgm:pt>
    <dgm:pt modelId="{648E0FE6-3129-426F-885E-ABE0B1AA5529}" type="pres">
      <dgm:prSet presAssocID="{80438844-BC02-4DB7-A352-67B1F32D84FC}" presName="parTx" presStyleLbl="revTx" presStyleIdx="1" presStyleCnt="3">
        <dgm:presLayoutVars>
          <dgm:chMax val="0"/>
          <dgm:chPref val="0"/>
        </dgm:presLayoutVars>
      </dgm:prSet>
      <dgm:spPr/>
    </dgm:pt>
    <dgm:pt modelId="{E4714A83-5269-48A4-9D19-5122552DA4FB}" type="pres">
      <dgm:prSet presAssocID="{80438844-BC02-4DB7-A352-67B1F32D84FC}" presName="desTx" presStyleLbl="revTx" presStyleIdx="2" presStyleCnt="3">
        <dgm:presLayoutVars/>
      </dgm:prSet>
      <dgm:spPr/>
    </dgm:pt>
  </dgm:ptLst>
  <dgm:cxnLst>
    <dgm:cxn modelId="{0A33981C-811D-49D2-A644-125E89B0936C}" srcId="{C59895F2-E4A0-456F-A2D5-502AFAA61A9C}" destId="{E668482D-14DA-45E7-8905-CB4B70324509}" srcOrd="0" destOrd="0" parTransId="{1DBD2E46-2515-4F47-80C3-E5C1F10F95F5}" sibTransId="{BB1A8910-C8CC-4AC6-8C96-771698201758}"/>
    <dgm:cxn modelId="{6AC89327-0A47-4CB3-B31C-E658E1BDC42F}" srcId="{C59895F2-E4A0-456F-A2D5-502AFAA61A9C}" destId="{80438844-BC02-4DB7-A352-67B1F32D84FC}" srcOrd="1" destOrd="0" parTransId="{04361937-62D5-49CA-8F1F-AF7683528513}" sibTransId="{1A7D78EE-43F0-4242-B945-104CB2C3607D}"/>
    <dgm:cxn modelId="{69956E29-D0E5-4CCF-9A61-E8313D21D03C}" type="presOf" srcId="{EF983C28-338C-4587-B844-B78B1EC5E17B}" destId="{E4714A83-5269-48A4-9D19-5122552DA4FB}" srcOrd="0" destOrd="0" presId="urn:microsoft.com/office/officeart/2018/2/layout/IconVerticalSolidList"/>
    <dgm:cxn modelId="{98FA6258-DDFD-44CA-95B4-EB84D31BB450}" srcId="{80438844-BC02-4DB7-A352-67B1F32D84FC}" destId="{EF983C28-338C-4587-B844-B78B1EC5E17B}" srcOrd="0" destOrd="0" parTransId="{43FC0D02-0CBE-4BD6-80D7-CC66253EEED4}" sibTransId="{8851F111-9B1C-49BD-9C12-5CE03DA5445F}"/>
    <dgm:cxn modelId="{008A6DAD-675F-4E85-A023-4C9BEDFC7276}" type="presOf" srcId="{C59895F2-E4A0-456F-A2D5-502AFAA61A9C}" destId="{72018B44-8552-4E1C-AB91-A60FBBCC36E5}" srcOrd="0" destOrd="0" presId="urn:microsoft.com/office/officeart/2018/2/layout/IconVerticalSolidList"/>
    <dgm:cxn modelId="{2304D3BC-CA24-410A-BFDB-A8E974ADDE96}" type="presOf" srcId="{80438844-BC02-4DB7-A352-67B1F32D84FC}" destId="{648E0FE6-3129-426F-885E-ABE0B1AA5529}" srcOrd="0" destOrd="0" presId="urn:microsoft.com/office/officeart/2018/2/layout/IconVerticalSolidList"/>
    <dgm:cxn modelId="{D39CBAFD-B997-4039-AA13-3E061C0553AD}" type="presOf" srcId="{E668482D-14DA-45E7-8905-CB4B70324509}" destId="{09251916-45E3-4F59-BADE-F3F98DB928B9}" srcOrd="0" destOrd="0" presId="urn:microsoft.com/office/officeart/2018/2/layout/IconVerticalSolidList"/>
    <dgm:cxn modelId="{F44152F7-93FA-492A-B806-A897150BC2D9}" type="presParOf" srcId="{72018B44-8552-4E1C-AB91-A60FBBCC36E5}" destId="{95C50600-A9EF-46C6-81A5-C057CE1B39BA}" srcOrd="0" destOrd="0" presId="urn:microsoft.com/office/officeart/2018/2/layout/IconVerticalSolidList"/>
    <dgm:cxn modelId="{DEA8B828-2EB9-4E7D-A5D3-EB28129E64A0}" type="presParOf" srcId="{95C50600-A9EF-46C6-81A5-C057CE1B39BA}" destId="{BAD76DEA-7A39-4411-A6C4-9CF473BC86C7}" srcOrd="0" destOrd="0" presId="urn:microsoft.com/office/officeart/2018/2/layout/IconVerticalSolidList"/>
    <dgm:cxn modelId="{515C73D4-36EE-4A93-B787-BD88F1035BA9}" type="presParOf" srcId="{95C50600-A9EF-46C6-81A5-C057CE1B39BA}" destId="{7BFE5359-3EB1-4D51-A09D-9E540E943295}" srcOrd="1" destOrd="0" presId="urn:microsoft.com/office/officeart/2018/2/layout/IconVerticalSolidList"/>
    <dgm:cxn modelId="{B1011BE0-03FE-44E7-89EB-ACA9B33C0021}" type="presParOf" srcId="{95C50600-A9EF-46C6-81A5-C057CE1B39BA}" destId="{719C3937-CE0F-4220-A0AE-30BEF85F12A6}" srcOrd="2" destOrd="0" presId="urn:microsoft.com/office/officeart/2018/2/layout/IconVerticalSolidList"/>
    <dgm:cxn modelId="{22B66E80-C21E-49E4-9396-B2566F8EA2BE}" type="presParOf" srcId="{95C50600-A9EF-46C6-81A5-C057CE1B39BA}" destId="{09251916-45E3-4F59-BADE-F3F98DB928B9}" srcOrd="3" destOrd="0" presId="urn:microsoft.com/office/officeart/2018/2/layout/IconVerticalSolidList"/>
    <dgm:cxn modelId="{FFDD6324-7B4B-432E-AF97-E1E1E7C84FA2}" type="presParOf" srcId="{72018B44-8552-4E1C-AB91-A60FBBCC36E5}" destId="{E32DD4BF-089F-49FC-8E0A-D0161DBDE83D}" srcOrd="1" destOrd="0" presId="urn:microsoft.com/office/officeart/2018/2/layout/IconVerticalSolidList"/>
    <dgm:cxn modelId="{5A223686-1711-4961-ADBA-EB5C915C12C8}" type="presParOf" srcId="{72018B44-8552-4E1C-AB91-A60FBBCC36E5}" destId="{56FACA6C-B373-40E9-A0BB-93B7412BBECB}" srcOrd="2" destOrd="0" presId="urn:microsoft.com/office/officeart/2018/2/layout/IconVerticalSolidList"/>
    <dgm:cxn modelId="{CB99B6B3-75BB-4018-B429-D93C9FABF61C}" type="presParOf" srcId="{56FACA6C-B373-40E9-A0BB-93B7412BBECB}" destId="{D1222DF4-26A2-46AC-8523-D4E09C5071F0}" srcOrd="0" destOrd="0" presId="urn:microsoft.com/office/officeart/2018/2/layout/IconVerticalSolidList"/>
    <dgm:cxn modelId="{106DE5AB-F664-4E25-B5E0-1C8FFF4689AE}" type="presParOf" srcId="{56FACA6C-B373-40E9-A0BB-93B7412BBECB}" destId="{059F7B29-25B1-40DF-A353-F6173A6E9D15}" srcOrd="1" destOrd="0" presId="urn:microsoft.com/office/officeart/2018/2/layout/IconVerticalSolidList"/>
    <dgm:cxn modelId="{14C6B1C8-7C28-418C-9F9E-82B1DCE4FB1A}" type="presParOf" srcId="{56FACA6C-B373-40E9-A0BB-93B7412BBECB}" destId="{788B9143-A4E9-45E0-B6E7-EC8295A17C39}" srcOrd="2" destOrd="0" presId="urn:microsoft.com/office/officeart/2018/2/layout/IconVerticalSolidList"/>
    <dgm:cxn modelId="{213134B6-F927-4670-A6B4-DF4B3DC2A38A}" type="presParOf" srcId="{56FACA6C-B373-40E9-A0BB-93B7412BBECB}" destId="{648E0FE6-3129-426F-885E-ABE0B1AA5529}" srcOrd="3" destOrd="0" presId="urn:microsoft.com/office/officeart/2018/2/layout/IconVerticalSolidList"/>
    <dgm:cxn modelId="{2AB09311-3012-46DD-B766-75D7D1C93B84}" type="presParOf" srcId="{56FACA6C-B373-40E9-A0BB-93B7412BBECB}" destId="{E4714A83-5269-48A4-9D19-5122552DA4FB}"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AABBE4-0E41-4572-BA24-3E3FC8441CAD}"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D632C809-8F05-46E3-B0F8-EA49CBFF141F}">
      <dgm:prSet/>
      <dgm:spPr/>
      <dgm:t>
        <a:bodyPr/>
        <a:lstStyle/>
        <a:p>
          <a:r>
            <a:rPr lang="es-MX"/>
            <a:t>El estudio de los temas se hará desde una perspectiva histórica, teórica y práctica.</a:t>
          </a:r>
          <a:endParaRPr lang="en-US"/>
        </a:p>
      </dgm:t>
    </dgm:pt>
    <dgm:pt modelId="{B7B8C893-9901-4351-B894-E337733185F6}" type="parTrans" cxnId="{87793ACB-8EE6-4B19-84C2-442258D092C5}">
      <dgm:prSet/>
      <dgm:spPr/>
      <dgm:t>
        <a:bodyPr/>
        <a:lstStyle/>
        <a:p>
          <a:endParaRPr lang="en-US"/>
        </a:p>
      </dgm:t>
    </dgm:pt>
    <dgm:pt modelId="{032C7284-06B2-49F4-9A04-34E8415CBBD3}" type="sibTrans" cxnId="{87793ACB-8EE6-4B19-84C2-442258D092C5}">
      <dgm:prSet/>
      <dgm:spPr/>
      <dgm:t>
        <a:bodyPr/>
        <a:lstStyle/>
        <a:p>
          <a:endParaRPr lang="en-US"/>
        </a:p>
      </dgm:t>
    </dgm:pt>
    <dgm:pt modelId="{C6DC3499-22FB-4ABD-82AC-1289EDAEA619}">
      <dgm:prSet/>
      <dgm:spPr/>
      <dgm:t>
        <a:bodyPr/>
        <a:lstStyle/>
        <a:p>
          <a:r>
            <a:rPr lang="es-MX"/>
            <a:t>Se considerarán las iniciativas de reforma electoral presentadas.</a:t>
          </a:r>
          <a:endParaRPr lang="en-US"/>
        </a:p>
      </dgm:t>
    </dgm:pt>
    <dgm:pt modelId="{A2566FBE-6AC2-4B15-A966-6D6368FA77BD}" type="parTrans" cxnId="{A98EFE94-9C6F-4FED-9437-CECADCF5B3C1}">
      <dgm:prSet/>
      <dgm:spPr/>
      <dgm:t>
        <a:bodyPr/>
        <a:lstStyle/>
        <a:p>
          <a:endParaRPr lang="en-US"/>
        </a:p>
      </dgm:t>
    </dgm:pt>
    <dgm:pt modelId="{FB95F80D-0376-4EE7-9466-9567CB50FBEA}" type="sibTrans" cxnId="{A98EFE94-9C6F-4FED-9437-CECADCF5B3C1}">
      <dgm:prSet/>
      <dgm:spPr/>
      <dgm:t>
        <a:bodyPr/>
        <a:lstStyle/>
        <a:p>
          <a:endParaRPr lang="en-US"/>
        </a:p>
      </dgm:t>
    </dgm:pt>
    <dgm:pt modelId="{81E8986D-B942-4D4E-A6E0-BFD2B6CA5C94}">
      <dgm:prSet/>
      <dgm:spPr/>
      <dgm:t>
        <a:bodyPr/>
        <a:lstStyle/>
        <a:p>
          <a:r>
            <a:rPr lang="es-MX"/>
            <a:t>Las apreciaciones a formular serán técnicas.</a:t>
          </a:r>
          <a:endParaRPr lang="en-US"/>
        </a:p>
      </dgm:t>
    </dgm:pt>
    <dgm:pt modelId="{C7C27355-91F2-4F6F-B899-4821005CDEEF}" type="parTrans" cxnId="{510AF67F-4BC7-4D67-B5ED-D3114FBDD7EB}">
      <dgm:prSet/>
      <dgm:spPr/>
      <dgm:t>
        <a:bodyPr/>
        <a:lstStyle/>
        <a:p>
          <a:endParaRPr lang="en-US"/>
        </a:p>
      </dgm:t>
    </dgm:pt>
    <dgm:pt modelId="{DF26C012-23F8-47AA-B36A-524613FFDDFD}" type="sibTrans" cxnId="{510AF67F-4BC7-4D67-B5ED-D3114FBDD7EB}">
      <dgm:prSet/>
      <dgm:spPr/>
      <dgm:t>
        <a:bodyPr/>
        <a:lstStyle/>
        <a:p>
          <a:endParaRPr lang="en-US"/>
        </a:p>
      </dgm:t>
    </dgm:pt>
    <dgm:pt modelId="{71755BEF-0C6F-4156-8CE7-455D20E63796}" type="pres">
      <dgm:prSet presAssocID="{61AABBE4-0E41-4572-BA24-3E3FC8441CAD}" presName="hierChild1" presStyleCnt="0">
        <dgm:presLayoutVars>
          <dgm:chPref val="1"/>
          <dgm:dir/>
          <dgm:animOne val="branch"/>
          <dgm:animLvl val="lvl"/>
          <dgm:resizeHandles/>
        </dgm:presLayoutVars>
      </dgm:prSet>
      <dgm:spPr/>
    </dgm:pt>
    <dgm:pt modelId="{32E153C6-541A-4FE2-B21E-68CD153C8651}" type="pres">
      <dgm:prSet presAssocID="{D632C809-8F05-46E3-B0F8-EA49CBFF141F}" presName="hierRoot1" presStyleCnt="0"/>
      <dgm:spPr/>
    </dgm:pt>
    <dgm:pt modelId="{A0CEDBDD-A06A-4E54-B381-A9A20DEE4171}" type="pres">
      <dgm:prSet presAssocID="{D632C809-8F05-46E3-B0F8-EA49CBFF141F}" presName="composite" presStyleCnt="0"/>
      <dgm:spPr/>
    </dgm:pt>
    <dgm:pt modelId="{97377A63-5A03-4545-98D9-076EA4EA8D9A}" type="pres">
      <dgm:prSet presAssocID="{D632C809-8F05-46E3-B0F8-EA49CBFF141F}" presName="background" presStyleLbl="node0" presStyleIdx="0" presStyleCnt="3"/>
      <dgm:spPr/>
    </dgm:pt>
    <dgm:pt modelId="{A2D54699-16E2-48D0-8875-49B035F65A77}" type="pres">
      <dgm:prSet presAssocID="{D632C809-8F05-46E3-B0F8-EA49CBFF141F}" presName="text" presStyleLbl="fgAcc0" presStyleIdx="0" presStyleCnt="3">
        <dgm:presLayoutVars>
          <dgm:chPref val="3"/>
        </dgm:presLayoutVars>
      </dgm:prSet>
      <dgm:spPr/>
    </dgm:pt>
    <dgm:pt modelId="{ED5C46C3-4F57-43C3-8630-F4AE34BAC4ED}" type="pres">
      <dgm:prSet presAssocID="{D632C809-8F05-46E3-B0F8-EA49CBFF141F}" presName="hierChild2" presStyleCnt="0"/>
      <dgm:spPr/>
    </dgm:pt>
    <dgm:pt modelId="{4D48ED6B-A9B6-41FD-A99D-89C950F9E88E}" type="pres">
      <dgm:prSet presAssocID="{C6DC3499-22FB-4ABD-82AC-1289EDAEA619}" presName="hierRoot1" presStyleCnt="0"/>
      <dgm:spPr/>
    </dgm:pt>
    <dgm:pt modelId="{5A4A6775-F2A1-48E1-A41D-8E53002CE9B4}" type="pres">
      <dgm:prSet presAssocID="{C6DC3499-22FB-4ABD-82AC-1289EDAEA619}" presName="composite" presStyleCnt="0"/>
      <dgm:spPr/>
    </dgm:pt>
    <dgm:pt modelId="{B1231A6E-F616-4CB4-A169-3968AC1E33B2}" type="pres">
      <dgm:prSet presAssocID="{C6DC3499-22FB-4ABD-82AC-1289EDAEA619}" presName="background" presStyleLbl="node0" presStyleIdx="1" presStyleCnt="3"/>
      <dgm:spPr/>
    </dgm:pt>
    <dgm:pt modelId="{970D9F4E-DA39-4B2A-85A7-5ACACAEE90D9}" type="pres">
      <dgm:prSet presAssocID="{C6DC3499-22FB-4ABD-82AC-1289EDAEA619}" presName="text" presStyleLbl="fgAcc0" presStyleIdx="1" presStyleCnt="3">
        <dgm:presLayoutVars>
          <dgm:chPref val="3"/>
        </dgm:presLayoutVars>
      </dgm:prSet>
      <dgm:spPr/>
    </dgm:pt>
    <dgm:pt modelId="{CC465650-EBD8-4025-A512-81CDE75FB9F8}" type="pres">
      <dgm:prSet presAssocID="{C6DC3499-22FB-4ABD-82AC-1289EDAEA619}" presName="hierChild2" presStyleCnt="0"/>
      <dgm:spPr/>
    </dgm:pt>
    <dgm:pt modelId="{881F3159-F399-4FB3-BCD1-40DF269877A5}" type="pres">
      <dgm:prSet presAssocID="{81E8986D-B942-4D4E-A6E0-BFD2B6CA5C94}" presName="hierRoot1" presStyleCnt="0"/>
      <dgm:spPr/>
    </dgm:pt>
    <dgm:pt modelId="{A37B04CF-8D16-4EFD-8112-95D4A315676E}" type="pres">
      <dgm:prSet presAssocID="{81E8986D-B942-4D4E-A6E0-BFD2B6CA5C94}" presName="composite" presStyleCnt="0"/>
      <dgm:spPr/>
    </dgm:pt>
    <dgm:pt modelId="{828D57A3-87D1-4BB5-B666-2F9095DFAD7C}" type="pres">
      <dgm:prSet presAssocID="{81E8986D-B942-4D4E-A6E0-BFD2B6CA5C94}" presName="background" presStyleLbl="node0" presStyleIdx="2" presStyleCnt="3"/>
      <dgm:spPr/>
    </dgm:pt>
    <dgm:pt modelId="{BD1B2349-D407-4AE5-9BCB-5E4E97BDD31B}" type="pres">
      <dgm:prSet presAssocID="{81E8986D-B942-4D4E-A6E0-BFD2B6CA5C94}" presName="text" presStyleLbl="fgAcc0" presStyleIdx="2" presStyleCnt="3">
        <dgm:presLayoutVars>
          <dgm:chPref val="3"/>
        </dgm:presLayoutVars>
      </dgm:prSet>
      <dgm:spPr/>
    </dgm:pt>
    <dgm:pt modelId="{718DF2CB-77B9-411E-A53F-03A1693A5884}" type="pres">
      <dgm:prSet presAssocID="{81E8986D-B942-4D4E-A6E0-BFD2B6CA5C94}" presName="hierChild2" presStyleCnt="0"/>
      <dgm:spPr/>
    </dgm:pt>
  </dgm:ptLst>
  <dgm:cxnLst>
    <dgm:cxn modelId="{510AF67F-4BC7-4D67-B5ED-D3114FBDD7EB}" srcId="{61AABBE4-0E41-4572-BA24-3E3FC8441CAD}" destId="{81E8986D-B942-4D4E-A6E0-BFD2B6CA5C94}" srcOrd="2" destOrd="0" parTransId="{C7C27355-91F2-4F6F-B899-4821005CDEEF}" sibTransId="{DF26C012-23F8-47AA-B36A-524613FFDDFD}"/>
    <dgm:cxn modelId="{D739AE8D-B204-47A1-B679-BCF226B1BB37}" type="presOf" srcId="{61AABBE4-0E41-4572-BA24-3E3FC8441CAD}" destId="{71755BEF-0C6F-4156-8CE7-455D20E63796}" srcOrd="0" destOrd="0" presId="urn:microsoft.com/office/officeart/2005/8/layout/hierarchy1"/>
    <dgm:cxn modelId="{72F31C8F-9B5F-41FD-A829-34CD9B935B4F}" type="presOf" srcId="{C6DC3499-22FB-4ABD-82AC-1289EDAEA619}" destId="{970D9F4E-DA39-4B2A-85A7-5ACACAEE90D9}" srcOrd="0" destOrd="0" presId="urn:microsoft.com/office/officeart/2005/8/layout/hierarchy1"/>
    <dgm:cxn modelId="{A98EFE94-9C6F-4FED-9437-CECADCF5B3C1}" srcId="{61AABBE4-0E41-4572-BA24-3E3FC8441CAD}" destId="{C6DC3499-22FB-4ABD-82AC-1289EDAEA619}" srcOrd="1" destOrd="0" parTransId="{A2566FBE-6AC2-4B15-A966-6D6368FA77BD}" sibTransId="{FB95F80D-0376-4EE7-9466-9567CB50FBEA}"/>
    <dgm:cxn modelId="{87793ACB-8EE6-4B19-84C2-442258D092C5}" srcId="{61AABBE4-0E41-4572-BA24-3E3FC8441CAD}" destId="{D632C809-8F05-46E3-B0F8-EA49CBFF141F}" srcOrd="0" destOrd="0" parTransId="{B7B8C893-9901-4351-B894-E337733185F6}" sibTransId="{032C7284-06B2-49F4-9A04-34E8415CBBD3}"/>
    <dgm:cxn modelId="{1E366BD3-2919-42A6-A909-74D259873C67}" type="presOf" srcId="{D632C809-8F05-46E3-B0F8-EA49CBFF141F}" destId="{A2D54699-16E2-48D0-8875-49B035F65A77}" srcOrd="0" destOrd="0" presId="urn:microsoft.com/office/officeart/2005/8/layout/hierarchy1"/>
    <dgm:cxn modelId="{B55B6BDE-3696-4DC3-A12B-E431F854444E}" type="presOf" srcId="{81E8986D-B942-4D4E-A6E0-BFD2B6CA5C94}" destId="{BD1B2349-D407-4AE5-9BCB-5E4E97BDD31B}" srcOrd="0" destOrd="0" presId="urn:microsoft.com/office/officeart/2005/8/layout/hierarchy1"/>
    <dgm:cxn modelId="{A51AF503-515B-4904-8210-A558C5FD1B1B}" type="presParOf" srcId="{71755BEF-0C6F-4156-8CE7-455D20E63796}" destId="{32E153C6-541A-4FE2-B21E-68CD153C8651}" srcOrd="0" destOrd="0" presId="urn:microsoft.com/office/officeart/2005/8/layout/hierarchy1"/>
    <dgm:cxn modelId="{9079795B-9507-4789-A963-0E3C6BD43047}" type="presParOf" srcId="{32E153C6-541A-4FE2-B21E-68CD153C8651}" destId="{A0CEDBDD-A06A-4E54-B381-A9A20DEE4171}" srcOrd="0" destOrd="0" presId="urn:microsoft.com/office/officeart/2005/8/layout/hierarchy1"/>
    <dgm:cxn modelId="{7375C118-90E6-473C-A712-7DBB5361E5D7}" type="presParOf" srcId="{A0CEDBDD-A06A-4E54-B381-A9A20DEE4171}" destId="{97377A63-5A03-4545-98D9-076EA4EA8D9A}" srcOrd="0" destOrd="0" presId="urn:microsoft.com/office/officeart/2005/8/layout/hierarchy1"/>
    <dgm:cxn modelId="{44AF1A9E-4D4D-488F-AB1D-EF096DF134F5}" type="presParOf" srcId="{A0CEDBDD-A06A-4E54-B381-A9A20DEE4171}" destId="{A2D54699-16E2-48D0-8875-49B035F65A77}" srcOrd="1" destOrd="0" presId="urn:microsoft.com/office/officeart/2005/8/layout/hierarchy1"/>
    <dgm:cxn modelId="{5D8C3D6E-7B99-48F4-88BF-C4B9A9096F83}" type="presParOf" srcId="{32E153C6-541A-4FE2-B21E-68CD153C8651}" destId="{ED5C46C3-4F57-43C3-8630-F4AE34BAC4ED}" srcOrd="1" destOrd="0" presId="urn:microsoft.com/office/officeart/2005/8/layout/hierarchy1"/>
    <dgm:cxn modelId="{8CDED25D-B251-4D25-8FE0-2F39CD786D2F}" type="presParOf" srcId="{71755BEF-0C6F-4156-8CE7-455D20E63796}" destId="{4D48ED6B-A9B6-41FD-A99D-89C950F9E88E}" srcOrd="1" destOrd="0" presId="urn:microsoft.com/office/officeart/2005/8/layout/hierarchy1"/>
    <dgm:cxn modelId="{EE3FE92E-6BA4-4E21-9D5E-CF7BD95359DF}" type="presParOf" srcId="{4D48ED6B-A9B6-41FD-A99D-89C950F9E88E}" destId="{5A4A6775-F2A1-48E1-A41D-8E53002CE9B4}" srcOrd="0" destOrd="0" presId="urn:microsoft.com/office/officeart/2005/8/layout/hierarchy1"/>
    <dgm:cxn modelId="{C6DD06FA-833F-4DC9-AF25-E57F9EF18398}" type="presParOf" srcId="{5A4A6775-F2A1-48E1-A41D-8E53002CE9B4}" destId="{B1231A6E-F616-4CB4-A169-3968AC1E33B2}" srcOrd="0" destOrd="0" presId="urn:microsoft.com/office/officeart/2005/8/layout/hierarchy1"/>
    <dgm:cxn modelId="{6CDFBB68-7844-4D38-ABBE-B9CDA4ABE677}" type="presParOf" srcId="{5A4A6775-F2A1-48E1-A41D-8E53002CE9B4}" destId="{970D9F4E-DA39-4B2A-85A7-5ACACAEE90D9}" srcOrd="1" destOrd="0" presId="urn:microsoft.com/office/officeart/2005/8/layout/hierarchy1"/>
    <dgm:cxn modelId="{8DEFA2B9-817C-457E-8E33-25431DB92BE4}" type="presParOf" srcId="{4D48ED6B-A9B6-41FD-A99D-89C950F9E88E}" destId="{CC465650-EBD8-4025-A512-81CDE75FB9F8}" srcOrd="1" destOrd="0" presId="urn:microsoft.com/office/officeart/2005/8/layout/hierarchy1"/>
    <dgm:cxn modelId="{E00FE752-821D-47EE-BE98-F36E2FAAE623}" type="presParOf" srcId="{71755BEF-0C6F-4156-8CE7-455D20E63796}" destId="{881F3159-F399-4FB3-BCD1-40DF269877A5}" srcOrd="2" destOrd="0" presId="urn:microsoft.com/office/officeart/2005/8/layout/hierarchy1"/>
    <dgm:cxn modelId="{77E4FC6C-D2F9-49DF-A5C8-12E85878608E}" type="presParOf" srcId="{881F3159-F399-4FB3-BCD1-40DF269877A5}" destId="{A37B04CF-8D16-4EFD-8112-95D4A315676E}" srcOrd="0" destOrd="0" presId="urn:microsoft.com/office/officeart/2005/8/layout/hierarchy1"/>
    <dgm:cxn modelId="{E9C45B4B-8092-47D2-BED0-B7204ED67132}" type="presParOf" srcId="{A37B04CF-8D16-4EFD-8112-95D4A315676E}" destId="{828D57A3-87D1-4BB5-B666-2F9095DFAD7C}" srcOrd="0" destOrd="0" presId="urn:microsoft.com/office/officeart/2005/8/layout/hierarchy1"/>
    <dgm:cxn modelId="{21215696-142F-4AFF-ACA8-D885171A3228}" type="presParOf" srcId="{A37B04CF-8D16-4EFD-8112-95D4A315676E}" destId="{BD1B2349-D407-4AE5-9BCB-5E4E97BDD31B}" srcOrd="1" destOrd="0" presId="urn:microsoft.com/office/officeart/2005/8/layout/hierarchy1"/>
    <dgm:cxn modelId="{2B8488FD-2B36-49E7-BC97-BF0708223F88}" type="presParOf" srcId="{881F3159-F399-4FB3-BCD1-40DF269877A5}" destId="{718DF2CB-77B9-411E-A53F-03A1693A588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C083CF-15BB-4089-A244-48278CA2DE12}"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US"/>
        </a:p>
      </dgm:t>
    </dgm:pt>
    <dgm:pt modelId="{8CC68346-413D-4802-A2D5-183F58F31F83}">
      <dgm:prSet/>
      <dgm:spPr>
        <a:solidFill>
          <a:schemeClr val="accent4">
            <a:lumMod val="50000"/>
          </a:schemeClr>
        </a:solidFill>
      </dgm:spPr>
      <dgm:t>
        <a:bodyPr/>
        <a:lstStyle/>
        <a:p>
          <a:pPr algn="just">
            <a:lnSpc>
              <a:spcPct val="100000"/>
            </a:lnSpc>
          </a:pPr>
          <a:r>
            <a:rPr lang="es-MX" dirty="0"/>
            <a:t>El término democracia y sus derivados provienen de las palabras griegas demos (pueblo) y </a:t>
          </a:r>
          <a:r>
            <a:rPr lang="es-MX" dirty="0" err="1"/>
            <a:t>cratos</a:t>
          </a:r>
          <a:r>
            <a:rPr lang="es-MX" dirty="0"/>
            <a:t> (poder o gobierno). </a:t>
          </a:r>
          <a:endParaRPr lang="en-US" dirty="0"/>
        </a:p>
      </dgm:t>
    </dgm:pt>
    <dgm:pt modelId="{6B784ED6-8082-410E-9BA1-DED77C504852}" type="parTrans" cxnId="{3BAE9CF5-CA83-4378-A1E0-B58B6BC9EC1B}">
      <dgm:prSet/>
      <dgm:spPr/>
      <dgm:t>
        <a:bodyPr/>
        <a:lstStyle/>
        <a:p>
          <a:endParaRPr lang="en-US"/>
        </a:p>
      </dgm:t>
    </dgm:pt>
    <dgm:pt modelId="{5D55E5D6-E99B-496E-A50E-78D1FB64FF33}" type="sibTrans" cxnId="{3BAE9CF5-CA83-4378-A1E0-B58B6BC9EC1B}">
      <dgm:prSet phldrT="01"/>
      <dgm:spPr/>
      <dgm:t>
        <a:bodyPr/>
        <a:lstStyle/>
        <a:p>
          <a:r>
            <a:rPr lang="en-US"/>
            <a:t>01</a:t>
          </a:r>
        </a:p>
      </dgm:t>
    </dgm:pt>
    <dgm:pt modelId="{5B437B20-9531-4537-AF01-7625804E9301}">
      <dgm:prSet/>
      <dgm:spPr>
        <a:solidFill>
          <a:schemeClr val="tx1">
            <a:lumMod val="85000"/>
            <a:lumOff val="15000"/>
          </a:schemeClr>
        </a:solidFill>
      </dgm:spPr>
      <dgm:t>
        <a:bodyPr/>
        <a:lstStyle/>
        <a:p>
          <a:pPr algn="just">
            <a:lnSpc>
              <a:spcPct val="100000"/>
            </a:lnSpc>
          </a:pPr>
          <a:r>
            <a:rPr lang="es-MX" dirty="0"/>
            <a:t>En Grecia la nombraron también isonomía, que significa igualdad de ley o igualdad ante la ley. Traducido a nuestro tiempo sería el gobierno de las leyes.</a:t>
          </a:r>
          <a:endParaRPr lang="en-US" dirty="0"/>
        </a:p>
      </dgm:t>
    </dgm:pt>
    <dgm:pt modelId="{BD9E73C6-3A37-45C4-9F65-708617FCDF8D}" type="parTrans" cxnId="{9446B716-3F1A-4189-93BF-2ED16D7780FA}">
      <dgm:prSet/>
      <dgm:spPr/>
      <dgm:t>
        <a:bodyPr/>
        <a:lstStyle/>
        <a:p>
          <a:endParaRPr lang="en-US"/>
        </a:p>
      </dgm:t>
    </dgm:pt>
    <dgm:pt modelId="{E39D5536-45B9-4A42-A35B-5A0E51D172BD}" type="sibTrans" cxnId="{9446B716-3F1A-4189-93BF-2ED16D7780FA}">
      <dgm:prSet phldrT="02"/>
      <dgm:spPr/>
      <dgm:t>
        <a:bodyPr/>
        <a:lstStyle/>
        <a:p>
          <a:r>
            <a:rPr lang="en-US"/>
            <a:t>02</a:t>
          </a:r>
        </a:p>
      </dgm:t>
    </dgm:pt>
    <dgm:pt modelId="{046E2040-28CE-40C9-9649-14945B0FD67B}">
      <dgm:prSet/>
      <dgm:spPr>
        <a:solidFill>
          <a:schemeClr val="bg2">
            <a:lumMod val="25000"/>
          </a:schemeClr>
        </a:solidFill>
      </dgm:spPr>
      <dgm:t>
        <a:bodyPr/>
        <a:lstStyle/>
        <a:p>
          <a:pPr algn="just">
            <a:lnSpc>
              <a:spcPct val="100000"/>
            </a:lnSpc>
          </a:pPr>
          <a:r>
            <a:rPr lang="es-MX" dirty="0"/>
            <a:t>Otro sinónimo de democracia fue </a:t>
          </a:r>
          <a:r>
            <a:rPr lang="es-MX" dirty="0" err="1"/>
            <a:t>isegoría</a:t>
          </a:r>
          <a:r>
            <a:rPr lang="es-MX" dirty="0"/>
            <a:t>, que quiere decir igualdad de palabra –durante la Asamblea o </a:t>
          </a:r>
          <a:r>
            <a:rPr lang="es-MX" dirty="0" err="1"/>
            <a:t>ekklessia</a:t>
          </a:r>
          <a:r>
            <a:rPr lang="es-MX" dirty="0"/>
            <a:t>-, o sea, toda aquella persona que tiene derechos políticos tiene derecho a hacer uso de la voz. </a:t>
          </a:r>
          <a:endParaRPr lang="en-US" dirty="0"/>
        </a:p>
      </dgm:t>
    </dgm:pt>
    <dgm:pt modelId="{B5B2707C-330C-4DE5-82B9-23945D18E197}" type="parTrans" cxnId="{BF2C0BF3-48F1-478D-808E-D241B229647C}">
      <dgm:prSet/>
      <dgm:spPr/>
      <dgm:t>
        <a:bodyPr/>
        <a:lstStyle/>
        <a:p>
          <a:endParaRPr lang="en-US"/>
        </a:p>
      </dgm:t>
    </dgm:pt>
    <dgm:pt modelId="{21D048AF-5FD4-428A-A15E-34D46A51F37D}" type="sibTrans" cxnId="{BF2C0BF3-48F1-478D-808E-D241B229647C}">
      <dgm:prSet phldrT="03"/>
      <dgm:spPr/>
      <dgm:t>
        <a:bodyPr/>
        <a:lstStyle/>
        <a:p>
          <a:r>
            <a:rPr lang="en-US"/>
            <a:t>03</a:t>
          </a:r>
        </a:p>
      </dgm:t>
    </dgm:pt>
    <dgm:pt modelId="{D46CA549-0DA0-4AA8-B2F0-ACF393DFFB1C}" type="pres">
      <dgm:prSet presAssocID="{54C083CF-15BB-4089-A244-48278CA2DE12}" presName="Name0" presStyleCnt="0">
        <dgm:presLayoutVars>
          <dgm:animLvl val="lvl"/>
          <dgm:resizeHandles val="exact"/>
        </dgm:presLayoutVars>
      </dgm:prSet>
      <dgm:spPr/>
    </dgm:pt>
    <dgm:pt modelId="{B469E640-1715-49C3-9531-045E4FCE3DC0}" type="pres">
      <dgm:prSet presAssocID="{8CC68346-413D-4802-A2D5-183F58F31F83}" presName="compositeNode" presStyleCnt="0">
        <dgm:presLayoutVars>
          <dgm:bulletEnabled val="1"/>
        </dgm:presLayoutVars>
      </dgm:prSet>
      <dgm:spPr/>
    </dgm:pt>
    <dgm:pt modelId="{ABB99A9A-EAB1-47A2-AFCD-DDD157C2D627}" type="pres">
      <dgm:prSet presAssocID="{8CC68346-413D-4802-A2D5-183F58F31F83}" presName="bgRect" presStyleLbl="alignNode1" presStyleIdx="0" presStyleCnt="3"/>
      <dgm:spPr/>
    </dgm:pt>
    <dgm:pt modelId="{991C0BF1-0E84-4DF8-AF50-71458769B1B7}" type="pres">
      <dgm:prSet presAssocID="{5D55E5D6-E99B-496E-A50E-78D1FB64FF33}" presName="sibTransNodeRect" presStyleLbl="alignNode1" presStyleIdx="0" presStyleCnt="3">
        <dgm:presLayoutVars>
          <dgm:chMax val="0"/>
          <dgm:bulletEnabled val="1"/>
        </dgm:presLayoutVars>
      </dgm:prSet>
      <dgm:spPr/>
    </dgm:pt>
    <dgm:pt modelId="{232316B6-4757-484A-BEA1-FDAEC463B906}" type="pres">
      <dgm:prSet presAssocID="{8CC68346-413D-4802-A2D5-183F58F31F83}" presName="nodeRect" presStyleLbl="alignNode1" presStyleIdx="0" presStyleCnt="3">
        <dgm:presLayoutVars>
          <dgm:bulletEnabled val="1"/>
        </dgm:presLayoutVars>
      </dgm:prSet>
      <dgm:spPr/>
    </dgm:pt>
    <dgm:pt modelId="{892BAE66-722E-48BB-B5BB-6EC9C5BF101F}" type="pres">
      <dgm:prSet presAssocID="{5D55E5D6-E99B-496E-A50E-78D1FB64FF33}" presName="sibTrans" presStyleCnt="0"/>
      <dgm:spPr/>
    </dgm:pt>
    <dgm:pt modelId="{450B8BEA-0C13-42CD-94ED-0E409846E3BA}" type="pres">
      <dgm:prSet presAssocID="{5B437B20-9531-4537-AF01-7625804E9301}" presName="compositeNode" presStyleCnt="0">
        <dgm:presLayoutVars>
          <dgm:bulletEnabled val="1"/>
        </dgm:presLayoutVars>
      </dgm:prSet>
      <dgm:spPr/>
    </dgm:pt>
    <dgm:pt modelId="{00026B40-F0DB-4C9A-BC2C-B5D27B8A2C30}" type="pres">
      <dgm:prSet presAssocID="{5B437B20-9531-4537-AF01-7625804E9301}" presName="bgRect" presStyleLbl="alignNode1" presStyleIdx="1" presStyleCnt="3"/>
      <dgm:spPr/>
    </dgm:pt>
    <dgm:pt modelId="{C704A413-2FA3-4275-B163-DADCBD878F3F}" type="pres">
      <dgm:prSet presAssocID="{E39D5536-45B9-4A42-A35B-5A0E51D172BD}" presName="sibTransNodeRect" presStyleLbl="alignNode1" presStyleIdx="1" presStyleCnt="3">
        <dgm:presLayoutVars>
          <dgm:chMax val="0"/>
          <dgm:bulletEnabled val="1"/>
        </dgm:presLayoutVars>
      </dgm:prSet>
      <dgm:spPr/>
    </dgm:pt>
    <dgm:pt modelId="{910EFF20-9016-4381-8710-12815DD8E5B5}" type="pres">
      <dgm:prSet presAssocID="{5B437B20-9531-4537-AF01-7625804E9301}" presName="nodeRect" presStyleLbl="alignNode1" presStyleIdx="1" presStyleCnt="3">
        <dgm:presLayoutVars>
          <dgm:bulletEnabled val="1"/>
        </dgm:presLayoutVars>
      </dgm:prSet>
      <dgm:spPr/>
    </dgm:pt>
    <dgm:pt modelId="{1288D6C3-6F96-4EB9-9FFF-06C155AC3D9E}" type="pres">
      <dgm:prSet presAssocID="{E39D5536-45B9-4A42-A35B-5A0E51D172BD}" presName="sibTrans" presStyleCnt="0"/>
      <dgm:spPr/>
    </dgm:pt>
    <dgm:pt modelId="{402D0CAD-C071-489A-859B-4F749AD7742A}" type="pres">
      <dgm:prSet presAssocID="{046E2040-28CE-40C9-9649-14945B0FD67B}" presName="compositeNode" presStyleCnt="0">
        <dgm:presLayoutVars>
          <dgm:bulletEnabled val="1"/>
        </dgm:presLayoutVars>
      </dgm:prSet>
      <dgm:spPr/>
    </dgm:pt>
    <dgm:pt modelId="{6EAC74C8-CF12-41A7-9761-3AF6172E2FF1}" type="pres">
      <dgm:prSet presAssocID="{046E2040-28CE-40C9-9649-14945B0FD67B}" presName="bgRect" presStyleLbl="alignNode1" presStyleIdx="2" presStyleCnt="3"/>
      <dgm:spPr/>
    </dgm:pt>
    <dgm:pt modelId="{B54F8D67-664B-4510-9CB8-D261B645A5F9}" type="pres">
      <dgm:prSet presAssocID="{21D048AF-5FD4-428A-A15E-34D46A51F37D}" presName="sibTransNodeRect" presStyleLbl="alignNode1" presStyleIdx="2" presStyleCnt="3">
        <dgm:presLayoutVars>
          <dgm:chMax val="0"/>
          <dgm:bulletEnabled val="1"/>
        </dgm:presLayoutVars>
      </dgm:prSet>
      <dgm:spPr/>
    </dgm:pt>
    <dgm:pt modelId="{F7EF7EF6-3FA0-4B73-B6F4-5390ACE0C541}" type="pres">
      <dgm:prSet presAssocID="{046E2040-28CE-40C9-9649-14945B0FD67B}" presName="nodeRect" presStyleLbl="alignNode1" presStyleIdx="2" presStyleCnt="3">
        <dgm:presLayoutVars>
          <dgm:bulletEnabled val="1"/>
        </dgm:presLayoutVars>
      </dgm:prSet>
      <dgm:spPr/>
    </dgm:pt>
  </dgm:ptLst>
  <dgm:cxnLst>
    <dgm:cxn modelId="{42AB8808-C6DD-4971-A981-012E592E3DC1}" type="presOf" srcId="{54C083CF-15BB-4089-A244-48278CA2DE12}" destId="{D46CA549-0DA0-4AA8-B2F0-ACF393DFFB1C}" srcOrd="0" destOrd="0" presId="urn:microsoft.com/office/officeart/2016/7/layout/LinearBlockProcessNumbered"/>
    <dgm:cxn modelId="{69AADB09-73AE-40B4-A1E9-FF6A83D36390}" type="presOf" srcId="{5B437B20-9531-4537-AF01-7625804E9301}" destId="{00026B40-F0DB-4C9A-BC2C-B5D27B8A2C30}" srcOrd="0" destOrd="0" presId="urn:microsoft.com/office/officeart/2016/7/layout/LinearBlockProcessNumbered"/>
    <dgm:cxn modelId="{0B07FD09-9E8A-4856-8671-95BBAC46DEEB}" type="presOf" srcId="{046E2040-28CE-40C9-9649-14945B0FD67B}" destId="{F7EF7EF6-3FA0-4B73-B6F4-5390ACE0C541}" srcOrd="1" destOrd="0" presId="urn:microsoft.com/office/officeart/2016/7/layout/LinearBlockProcessNumbered"/>
    <dgm:cxn modelId="{9446B716-3F1A-4189-93BF-2ED16D7780FA}" srcId="{54C083CF-15BB-4089-A244-48278CA2DE12}" destId="{5B437B20-9531-4537-AF01-7625804E9301}" srcOrd="1" destOrd="0" parTransId="{BD9E73C6-3A37-45C4-9F65-708617FCDF8D}" sibTransId="{E39D5536-45B9-4A42-A35B-5A0E51D172BD}"/>
    <dgm:cxn modelId="{9E19CA21-78D3-4D49-B3D7-1973DA99830C}" type="presOf" srcId="{E39D5536-45B9-4A42-A35B-5A0E51D172BD}" destId="{C704A413-2FA3-4275-B163-DADCBD878F3F}" srcOrd="0" destOrd="0" presId="urn:microsoft.com/office/officeart/2016/7/layout/LinearBlockProcessNumbered"/>
    <dgm:cxn modelId="{665D8854-AA76-4DCE-A5A1-24C469603643}" type="presOf" srcId="{8CC68346-413D-4802-A2D5-183F58F31F83}" destId="{232316B6-4757-484A-BEA1-FDAEC463B906}" srcOrd="1" destOrd="0" presId="urn:microsoft.com/office/officeart/2016/7/layout/LinearBlockProcessNumbered"/>
    <dgm:cxn modelId="{FBCF9F82-587C-462B-B81B-48B34BCD0834}" type="presOf" srcId="{5D55E5D6-E99B-496E-A50E-78D1FB64FF33}" destId="{991C0BF1-0E84-4DF8-AF50-71458769B1B7}" srcOrd="0" destOrd="0" presId="urn:microsoft.com/office/officeart/2016/7/layout/LinearBlockProcessNumbered"/>
    <dgm:cxn modelId="{E48480A7-0D80-4357-A15C-2946F995C3E6}" type="presOf" srcId="{21D048AF-5FD4-428A-A15E-34D46A51F37D}" destId="{B54F8D67-664B-4510-9CB8-D261B645A5F9}" srcOrd="0" destOrd="0" presId="urn:microsoft.com/office/officeart/2016/7/layout/LinearBlockProcessNumbered"/>
    <dgm:cxn modelId="{0D4D2AA9-7B33-4B39-B1C0-5A9353E01C8A}" type="presOf" srcId="{8CC68346-413D-4802-A2D5-183F58F31F83}" destId="{ABB99A9A-EAB1-47A2-AFCD-DDD157C2D627}" srcOrd="0" destOrd="0" presId="urn:microsoft.com/office/officeart/2016/7/layout/LinearBlockProcessNumbered"/>
    <dgm:cxn modelId="{F93BC4AF-5800-4826-99D4-0581C833F72C}" type="presOf" srcId="{5B437B20-9531-4537-AF01-7625804E9301}" destId="{910EFF20-9016-4381-8710-12815DD8E5B5}" srcOrd="1" destOrd="0" presId="urn:microsoft.com/office/officeart/2016/7/layout/LinearBlockProcessNumbered"/>
    <dgm:cxn modelId="{EED62CB8-EAD7-4BA8-A9DD-E7409CDE2678}" type="presOf" srcId="{046E2040-28CE-40C9-9649-14945B0FD67B}" destId="{6EAC74C8-CF12-41A7-9761-3AF6172E2FF1}" srcOrd="0" destOrd="0" presId="urn:microsoft.com/office/officeart/2016/7/layout/LinearBlockProcessNumbered"/>
    <dgm:cxn modelId="{BF2C0BF3-48F1-478D-808E-D241B229647C}" srcId="{54C083CF-15BB-4089-A244-48278CA2DE12}" destId="{046E2040-28CE-40C9-9649-14945B0FD67B}" srcOrd="2" destOrd="0" parTransId="{B5B2707C-330C-4DE5-82B9-23945D18E197}" sibTransId="{21D048AF-5FD4-428A-A15E-34D46A51F37D}"/>
    <dgm:cxn modelId="{3BAE9CF5-CA83-4378-A1E0-B58B6BC9EC1B}" srcId="{54C083CF-15BB-4089-A244-48278CA2DE12}" destId="{8CC68346-413D-4802-A2D5-183F58F31F83}" srcOrd="0" destOrd="0" parTransId="{6B784ED6-8082-410E-9BA1-DED77C504852}" sibTransId="{5D55E5D6-E99B-496E-A50E-78D1FB64FF33}"/>
    <dgm:cxn modelId="{9A6AC361-F3C7-44E8-8F47-A4B0A6438B4C}" type="presParOf" srcId="{D46CA549-0DA0-4AA8-B2F0-ACF393DFFB1C}" destId="{B469E640-1715-49C3-9531-045E4FCE3DC0}" srcOrd="0" destOrd="0" presId="urn:microsoft.com/office/officeart/2016/7/layout/LinearBlockProcessNumbered"/>
    <dgm:cxn modelId="{812BFB9D-57F2-451B-9E6D-07A56AFE5D9D}" type="presParOf" srcId="{B469E640-1715-49C3-9531-045E4FCE3DC0}" destId="{ABB99A9A-EAB1-47A2-AFCD-DDD157C2D627}" srcOrd="0" destOrd="0" presId="urn:microsoft.com/office/officeart/2016/7/layout/LinearBlockProcessNumbered"/>
    <dgm:cxn modelId="{7446D452-15C9-48F1-8F1A-22AF2E4681F2}" type="presParOf" srcId="{B469E640-1715-49C3-9531-045E4FCE3DC0}" destId="{991C0BF1-0E84-4DF8-AF50-71458769B1B7}" srcOrd="1" destOrd="0" presId="urn:microsoft.com/office/officeart/2016/7/layout/LinearBlockProcessNumbered"/>
    <dgm:cxn modelId="{CE021822-C7E2-4E84-A44F-3F6D33CCD4FD}" type="presParOf" srcId="{B469E640-1715-49C3-9531-045E4FCE3DC0}" destId="{232316B6-4757-484A-BEA1-FDAEC463B906}" srcOrd="2" destOrd="0" presId="urn:microsoft.com/office/officeart/2016/7/layout/LinearBlockProcessNumbered"/>
    <dgm:cxn modelId="{4DF8EB31-F5F1-4020-A80E-21D6B5EC2483}" type="presParOf" srcId="{D46CA549-0DA0-4AA8-B2F0-ACF393DFFB1C}" destId="{892BAE66-722E-48BB-B5BB-6EC9C5BF101F}" srcOrd="1" destOrd="0" presId="urn:microsoft.com/office/officeart/2016/7/layout/LinearBlockProcessNumbered"/>
    <dgm:cxn modelId="{7A698B8C-8654-41A2-8834-68F2B3CD016E}" type="presParOf" srcId="{D46CA549-0DA0-4AA8-B2F0-ACF393DFFB1C}" destId="{450B8BEA-0C13-42CD-94ED-0E409846E3BA}" srcOrd="2" destOrd="0" presId="urn:microsoft.com/office/officeart/2016/7/layout/LinearBlockProcessNumbered"/>
    <dgm:cxn modelId="{6EB7BB1E-38D4-4016-93E8-C32645DD98F7}" type="presParOf" srcId="{450B8BEA-0C13-42CD-94ED-0E409846E3BA}" destId="{00026B40-F0DB-4C9A-BC2C-B5D27B8A2C30}" srcOrd="0" destOrd="0" presId="urn:microsoft.com/office/officeart/2016/7/layout/LinearBlockProcessNumbered"/>
    <dgm:cxn modelId="{82C3086A-22A1-4007-BD4C-A0A64E9C128A}" type="presParOf" srcId="{450B8BEA-0C13-42CD-94ED-0E409846E3BA}" destId="{C704A413-2FA3-4275-B163-DADCBD878F3F}" srcOrd="1" destOrd="0" presId="urn:microsoft.com/office/officeart/2016/7/layout/LinearBlockProcessNumbered"/>
    <dgm:cxn modelId="{FEA93ED0-7077-4698-8FFD-08FE10BABFAD}" type="presParOf" srcId="{450B8BEA-0C13-42CD-94ED-0E409846E3BA}" destId="{910EFF20-9016-4381-8710-12815DD8E5B5}" srcOrd="2" destOrd="0" presId="urn:microsoft.com/office/officeart/2016/7/layout/LinearBlockProcessNumbered"/>
    <dgm:cxn modelId="{3E46DA5B-B45E-4F60-B17D-6DD4104C6793}" type="presParOf" srcId="{D46CA549-0DA0-4AA8-B2F0-ACF393DFFB1C}" destId="{1288D6C3-6F96-4EB9-9FFF-06C155AC3D9E}" srcOrd="3" destOrd="0" presId="urn:microsoft.com/office/officeart/2016/7/layout/LinearBlockProcessNumbered"/>
    <dgm:cxn modelId="{2175107C-D16C-427C-AC98-2906BB53FEF6}" type="presParOf" srcId="{D46CA549-0DA0-4AA8-B2F0-ACF393DFFB1C}" destId="{402D0CAD-C071-489A-859B-4F749AD7742A}" srcOrd="4" destOrd="0" presId="urn:microsoft.com/office/officeart/2016/7/layout/LinearBlockProcessNumbered"/>
    <dgm:cxn modelId="{C83D0741-29D6-4F2E-A6A7-9ABCC15E9342}" type="presParOf" srcId="{402D0CAD-C071-489A-859B-4F749AD7742A}" destId="{6EAC74C8-CF12-41A7-9761-3AF6172E2FF1}" srcOrd="0" destOrd="0" presId="urn:microsoft.com/office/officeart/2016/7/layout/LinearBlockProcessNumbered"/>
    <dgm:cxn modelId="{7516B682-44F5-4B53-89C6-2F1FC84DA34A}" type="presParOf" srcId="{402D0CAD-C071-489A-859B-4F749AD7742A}" destId="{B54F8D67-664B-4510-9CB8-D261B645A5F9}" srcOrd="1" destOrd="0" presId="urn:microsoft.com/office/officeart/2016/7/layout/LinearBlockProcessNumbered"/>
    <dgm:cxn modelId="{66208AAB-0C59-48AA-8F9B-77DC65DA7FF0}" type="presParOf" srcId="{402D0CAD-C071-489A-859B-4F749AD7742A}" destId="{F7EF7EF6-3FA0-4B73-B6F4-5390ACE0C541}" srcOrd="2" destOrd="0" presId="urn:microsoft.com/office/officeart/2016/7/layout/LinearBlock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A0B501-515F-47C2-BE6F-26192559E1A1}"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71C807B9-3EDD-414D-A90B-F782148A7B11}">
      <dgm:prSet/>
      <dgm:spPr/>
      <dgm:t>
        <a:bodyPr/>
        <a:lstStyle/>
        <a:p>
          <a:r>
            <a:rPr lang="es-MX"/>
            <a:t>La democracia es, por lo tanto:</a:t>
          </a:r>
          <a:endParaRPr lang="en-US"/>
        </a:p>
      </dgm:t>
    </dgm:pt>
    <dgm:pt modelId="{EF052514-D630-4D9C-BD5B-43ECA21C7924}" type="parTrans" cxnId="{2B07E818-36FD-4F55-AA55-971CDD318A77}">
      <dgm:prSet/>
      <dgm:spPr/>
      <dgm:t>
        <a:bodyPr/>
        <a:lstStyle/>
        <a:p>
          <a:endParaRPr lang="en-US"/>
        </a:p>
      </dgm:t>
    </dgm:pt>
    <dgm:pt modelId="{E2A660E2-D40A-48A1-8CE9-D94F44C4D579}" type="sibTrans" cxnId="{2B07E818-36FD-4F55-AA55-971CDD318A77}">
      <dgm:prSet/>
      <dgm:spPr/>
      <dgm:t>
        <a:bodyPr/>
        <a:lstStyle/>
        <a:p>
          <a:endParaRPr lang="en-US"/>
        </a:p>
      </dgm:t>
    </dgm:pt>
    <dgm:pt modelId="{CF420966-D731-4EF0-B40C-DD2EEBDB75C8}">
      <dgm:prSet/>
      <dgm:spPr/>
      <dgm:t>
        <a:bodyPr/>
        <a:lstStyle/>
        <a:p>
          <a:r>
            <a:rPr lang="es-MX"/>
            <a:t>Una forma de gobierno</a:t>
          </a:r>
          <a:endParaRPr lang="en-US"/>
        </a:p>
      </dgm:t>
    </dgm:pt>
    <dgm:pt modelId="{6762EB82-2FB6-4B27-816E-667727F28CA9}" type="parTrans" cxnId="{D7ED239F-D4B4-4C18-845F-3EF376E65C83}">
      <dgm:prSet/>
      <dgm:spPr/>
      <dgm:t>
        <a:bodyPr/>
        <a:lstStyle/>
        <a:p>
          <a:endParaRPr lang="en-US"/>
        </a:p>
      </dgm:t>
    </dgm:pt>
    <dgm:pt modelId="{8B355C9C-4620-4B8B-8FA5-45FD3E176569}" type="sibTrans" cxnId="{D7ED239F-D4B4-4C18-845F-3EF376E65C83}">
      <dgm:prSet/>
      <dgm:spPr/>
      <dgm:t>
        <a:bodyPr/>
        <a:lstStyle/>
        <a:p>
          <a:endParaRPr lang="en-US"/>
        </a:p>
      </dgm:t>
    </dgm:pt>
    <dgm:pt modelId="{4222BB94-6282-460B-A407-0B3D457880B7}">
      <dgm:prSet/>
      <dgm:spPr/>
      <dgm:t>
        <a:bodyPr/>
        <a:lstStyle/>
        <a:p>
          <a:r>
            <a:rPr lang="es-MX"/>
            <a:t>Un modo de organizar el poder político</a:t>
          </a:r>
          <a:endParaRPr lang="en-US"/>
        </a:p>
      </dgm:t>
    </dgm:pt>
    <dgm:pt modelId="{F681CC39-74A6-4DD8-AC08-D2A3CEBCD2C9}" type="parTrans" cxnId="{7346D699-DEA7-4BAC-8B82-4831F1B39C51}">
      <dgm:prSet/>
      <dgm:spPr/>
      <dgm:t>
        <a:bodyPr/>
        <a:lstStyle/>
        <a:p>
          <a:endParaRPr lang="en-US"/>
        </a:p>
      </dgm:t>
    </dgm:pt>
    <dgm:pt modelId="{9C6E9D90-6829-4575-B533-DDE8AB089846}" type="sibTrans" cxnId="{7346D699-DEA7-4BAC-8B82-4831F1B39C51}">
      <dgm:prSet/>
      <dgm:spPr/>
      <dgm:t>
        <a:bodyPr/>
        <a:lstStyle/>
        <a:p>
          <a:endParaRPr lang="en-US"/>
        </a:p>
      </dgm:t>
    </dgm:pt>
    <dgm:pt modelId="{AED4FE22-0953-4D17-9FAF-2B06849ED816}">
      <dgm:prSet/>
      <dgm:spPr/>
      <dgm:t>
        <a:bodyPr/>
        <a:lstStyle/>
        <a:p>
          <a:r>
            <a:rPr lang="es-MX"/>
            <a:t>Una manera de control del pueblo sobre quienes gobiernan</a:t>
          </a:r>
          <a:endParaRPr lang="en-US"/>
        </a:p>
      </dgm:t>
    </dgm:pt>
    <dgm:pt modelId="{DFBC04BF-CF35-4F8C-ACCC-2331B3047878}" type="parTrans" cxnId="{FD277462-11D5-4A51-8B3B-490F3DE2AA38}">
      <dgm:prSet/>
      <dgm:spPr/>
      <dgm:t>
        <a:bodyPr/>
        <a:lstStyle/>
        <a:p>
          <a:endParaRPr lang="en-US"/>
        </a:p>
      </dgm:t>
    </dgm:pt>
    <dgm:pt modelId="{07A33EBA-390A-4A5E-9039-A23CD653BD6A}" type="sibTrans" cxnId="{FD277462-11D5-4A51-8B3B-490F3DE2AA38}">
      <dgm:prSet/>
      <dgm:spPr/>
      <dgm:t>
        <a:bodyPr/>
        <a:lstStyle/>
        <a:p>
          <a:endParaRPr lang="en-US"/>
        </a:p>
      </dgm:t>
    </dgm:pt>
    <dgm:pt modelId="{DD3524BF-B2A1-42C4-8951-ACEB9ECC9439}">
      <dgm:prSet/>
      <dgm:spPr/>
      <dgm:t>
        <a:bodyPr/>
        <a:lstStyle/>
        <a:p>
          <a:r>
            <a:rPr lang="es-MX"/>
            <a:t>La transformación de pueblo objeto en pueblo sujeto</a:t>
          </a:r>
          <a:endParaRPr lang="en-US"/>
        </a:p>
      </dgm:t>
    </dgm:pt>
    <dgm:pt modelId="{5DC60A45-C82C-40B8-9F57-6D4DC47CD25C}" type="parTrans" cxnId="{6472026A-CFBB-419A-90B5-AF72BF142A56}">
      <dgm:prSet/>
      <dgm:spPr/>
      <dgm:t>
        <a:bodyPr/>
        <a:lstStyle/>
        <a:p>
          <a:endParaRPr lang="en-US"/>
        </a:p>
      </dgm:t>
    </dgm:pt>
    <dgm:pt modelId="{1D482012-262C-4815-8C40-844BCBE2085D}" type="sibTrans" cxnId="{6472026A-CFBB-419A-90B5-AF72BF142A56}">
      <dgm:prSet/>
      <dgm:spPr/>
      <dgm:t>
        <a:bodyPr/>
        <a:lstStyle/>
        <a:p>
          <a:endParaRPr lang="en-US"/>
        </a:p>
      </dgm:t>
    </dgm:pt>
    <dgm:pt modelId="{867571CE-7AE3-4BD0-946A-CF353AEDD3A1}" type="pres">
      <dgm:prSet presAssocID="{74A0B501-515F-47C2-BE6F-26192559E1A1}" presName="diagram" presStyleCnt="0">
        <dgm:presLayoutVars>
          <dgm:dir/>
          <dgm:resizeHandles val="exact"/>
        </dgm:presLayoutVars>
      </dgm:prSet>
      <dgm:spPr/>
    </dgm:pt>
    <dgm:pt modelId="{03DB407A-2468-40C0-9BE5-A26A9F1690E8}" type="pres">
      <dgm:prSet presAssocID="{71C807B9-3EDD-414D-A90B-F782148A7B11}" presName="node" presStyleLbl="node1" presStyleIdx="0" presStyleCnt="5">
        <dgm:presLayoutVars>
          <dgm:bulletEnabled val="1"/>
        </dgm:presLayoutVars>
      </dgm:prSet>
      <dgm:spPr/>
    </dgm:pt>
    <dgm:pt modelId="{8DADF9B3-D4F9-4C8D-BF3B-C3271966C724}" type="pres">
      <dgm:prSet presAssocID="{E2A660E2-D40A-48A1-8CE9-D94F44C4D579}" presName="sibTrans" presStyleCnt="0"/>
      <dgm:spPr/>
    </dgm:pt>
    <dgm:pt modelId="{C9194C31-5C9A-44E1-B77E-B27D11D978A9}" type="pres">
      <dgm:prSet presAssocID="{CF420966-D731-4EF0-B40C-DD2EEBDB75C8}" presName="node" presStyleLbl="node1" presStyleIdx="1" presStyleCnt="5">
        <dgm:presLayoutVars>
          <dgm:bulletEnabled val="1"/>
        </dgm:presLayoutVars>
      </dgm:prSet>
      <dgm:spPr/>
    </dgm:pt>
    <dgm:pt modelId="{620D3BC1-68B1-4DF3-9FCA-8FA0F9C5D982}" type="pres">
      <dgm:prSet presAssocID="{8B355C9C-4620-4B8B-8FA5-45FD3E176569}" presName="sibTrans" presStyleCnt="0"/>
      <dgm:spPr/>
    </dgm:pt>
    <dgm:pt modelId="{CE4BAEC4-7F68-4D6A-963F-10FF2C7045D5}" type="pres">
      <dgm:prSet presAssocID="{4222BB94-6282-460B-A407-0B3D457880B7}" presName="node" presStyleLbl="node1" presStyleIdx="2" presStyleCnt="5">
        <dgm:presLayoutVars>
          <dgm:bulletEnabled val="1"/>
        </dgm:presLayoutVars>
      </dgm:prSet>
      <dgm:spPr/>
    </dgm:pt>
    <dgm:pt modelId="{AD7EAAA4-8057-4D3A-A603-13D42EE57CDA}" type="pres">
      <dgm:prSet presAssocID="{9C6E9D90-6829-4575-B533-DDE8AB089846}" presName="sibTrans" presStyleCnt="0"/>
      <dgm:spPr/>
    </dgm:pt>
    <dgm:pt modelId="{0DB80631-4550-40EF-9EF1-CCB9089B8864}" type="pres">
      <dgm:prSet presAssocID="{AED4FE22-0953-4D17-9FAF-2B06849ED816}" presName="node" presStyleLbl="node1" presStyleIdx="3" presStyleCnt="5">
        <dgm:presLayoutVars>
          <dgm:bulletEnabled val="1"/>
        </dgm:presLayoutVars>
      </dgm:prSet>
      <dgm:spPr/>
    </dgm:pt>
    <dgm:pt modelId="{AAD5DEDB-D1E5-4F32-AB3A-C83D677E33FC}" type="pres">
      <dgm:prSet presAssocID="{07A33EBA-390A-4A5E-9039-A23CD653BD6A}" presName="sibTrans" presStyleCnt="0"/>
      <dgm:spPr/>
    </dgm:pt>
    <dgm:pt modelId="{729EBA71-F985-49DB-85C0-F34E62A94972}" type="pres">
      <dgm:prSet presAssocID="{DD3524BF-B2A1-42C4-8951-ACEB9ECC9439}" presName="node" presStyleLbl="node1" presStyleIdx="4" presStyleCnt="5">
        <dgm:presLayoutVars>
          <dgm:bulletEnabled val="1"/>
        </dgm:presLayoutVars>
      </dgm:prSet>
      <dgm:spPr/>
    </dgm:pt>
  </dgm:ptLst>
  <dgm:cxnLst>
    <dgm:cxn modelId="{2B07E818-36FD-4F55-AA55-971CDD318A77}" srcId="{74A0B501-515F-47C2-BE6F-26192559E1A1}" destId="{71C807B9-3EDD-414D-A90B-F782148A7B11}" srcOrd="0" destOrd="0" parTransId="{EF052514-D630-4D9C-BD5B-43ECA21C7924}" sibTransId="{E2A660E2-D40A-48A1-8CE9-D94F44C4D579}"/>
    <dgm:cxn modelId="{C6BA1D29-F54C-4206-95E5-1E818816FC7A}" type="presOf" srcId="{DD3524BF-B2A1-42C4-8951-ACEB9ECC9439}" destId="{729EBA71-F985-49DB-85C0-F34E62A94972}" srcOrd="0" destOrd="0" presId="urn:microsoft.com/office/officeart/2005/8/layout/default"/>
    <dgm:cxn modelId="{3C3A2F62-1A41-4FD5-A02F-862CEBBD97B4}" type="presOf" srcId="{74A0B501-515F-47C2-BE6F-26192559E1A1}" destId="{867571CE-7AE3-4BD0-946A-CF353AEDD3A1}" srcOrd="0" destOrd="0" presId="urn:microsoft.com/office/officeart/2005/8/layout/default"/>
    <dgm:cxn modelId="{FD277462-11D5-4A51-8B3B-490F3DE2AA38}" srcId="{74A0B501-515F-47C2-BE6F-26192559E1A1}" destId="{AED4FE22-0953-4D17-9FAF-2B06849ED816}" srcOrd="3" destOrd="0" parTransId="{DFBC04BF-CF35-4F8C-ACCC-2331B3047878}" sibTransId="{07A33EBA-390A-4A5E-9039-A23CD653BD6A}"/>
    <dgm:cxn modelId="{29E4B667-15EF-40A7-8D96-43E1B67A7EDD}" type="presOf" srcId="{71C807B9-3EDD-414D-A90B-F782148A7B11}" destId="{03DB407A-2468-40C0-9BE5-A26A9F1690E8}" srcOrd="0" destOrd="0" presId="urn:microsoft.com/office/officeart/2005/8/layout/default"/>
    <dgm:cxn modelId="{6472026A-CFBB-419A-90B5-AF72BF142A56}" srcId="{74A0B501-515F-47C2-BE6F-26192559E1A1}" destId="{DD3524BF-B2A1-42C4-8951-ACEB9ECC9439}" srcOrd="4" destOrd="0" parTransId="{5DC60A45-C82C-40B8-9F57-6D4DC47CD25C}" sibTransId="{1D482012-262C-4815-8C40-844BCBE2085D}"/>
    <dgm:cxn modelId="{AAC9D97C-2564-47F7-84EB-66F779C5DCE9}" type="presOf" srcId="{CF420966-D731-4EF0-B40C-DD2EEBDB75C8}" destId="{C9194C31-5C9A-44E1-B77E-B27D11D978A9}" srcOrd="0" destOrd="0" presId="urn:microsoft.com/office/officeart/2005/8/layout/default"/>
    <dgm:cxn modelId="{7346D699-DEA7-4BAC-8B82-4831F1B39C51}" srcId="{74A0B501-515F-47C2-BE6F-26192559E1A1}" destId="{4222BB94-6282-460B-A407-0B3D457880B7}" srcOrd="2" destOrd="0" parTransId="{F681CC39-74A6-4DD8-AC08-D2A3CEBCD2C9}" sibTransId="{9C6E9D90-6829-4575-B533-DDE8AB089846}"/>
    <dgm:cxn modelId="{D7ED239F-D4B4-4C18-845F-3EF376E65C83}" srcId="{74A0B501-515F-47C2-BE6F-26192559E1A1}" destId="{CF420966-D731-4EF0-B40C-DD2EEBDB75C8}" srcOrd="1" destOrd="0" parTransId="{6762EB82-2FB6-4B27-816E-667727F28CA9}" sibTransId="{8B355C9C-4620-4B8B-8FA5-45FD3E176569}"/>
    <dgm:cxn modelId="{BB2AFDA1-C9C0-408B-B86D-C3DAF944642A}" type="presOf" srcId="{4222BB94-6282-460B-A407-0B3D457880B7}" destId="{CE4BAEC4-7F68-4D6A-963F-10FF2C7045D5}" srcOrd="0" destOrd="0" presId="urn:microsoft.com/office/officeart/2005/8/layout/default"/>
    <dgm:cxn modelId="{0CE82FD6-0EE1-4993-8782-A3E876A7C147}" type="presOf" srcId="{AED4FE22-0953-4D17-9FAF-2B06849ED816}" destId="{0DB80631-4550-40EF-9EF1-CCB9089B8864}" srcOrd="0" destOrd="0" presId="urn:microsoft.com/office/officeart/2005/8/layout/default"/>
    <dgm:cxn modelId="{4F77D0B5-E961-4769-87D6-B9C376F7749F}" type="presParOf" srcId="{867571CE-7AE3-4BD0-946A-CF353AEDD3A1}" destId="{03DB407A-2468-40C0-9BE5-A26A9F1690E8}" srcOrd="0" destOrd="0" presId="urn:microsoft.com/office/officeart/2005/8/layout/default"/>
    <dgm:cxn modelId="{85C0D157-0215-45BB-B3B6-00ACC223C94C}" type="presParOf" srcId="{867571CE-7AE3-4BD0-946A-CF353AEDD3A1}" destId="{8DADF9B3-D4F9-4C8D-BF3B-C3271966C724}" srcOrd="1" destOrd="0" presId="urn:microsoft.com/office/officeart/2005/8/layout/default"/>
    <dgm:cxn modelId="{5894E978-C7E3-429C-B861-ED3DFE680925}" type="presParOf" srcId="{867571CE-7AE3-4BD0-946A-CF353AEDD3A1}" destId="{C9194C31-5C9A-44E1-B77E-B27D11D978A9}" srcOrd="2" destOrd="0" presId="urn:microsoft.com/office/officeart/2005/8/layout/default"/>
    <dgm:cxn modelId="{92D614F6-118D-498D-874E-1629615D9D3D}" type="presParOf" srcId="{867571CE-7AE3-4BD0-946A-CF353AEDD3A1}" destId="{620D3BC1-68B1-4DF3-9FCA-8FA0F9C5D982}" srcOrd="3" destOrd="0" presId="urn:microsoft.com/office/officeart/2005/8/layout/default"/>
    <dgm:cxn modelId="{21272D8B-35E3-4EE7-9237-3981A865FBF8}" type="presParOf" srcId="{867571CE-7AE3-4BD0-946A-CF353AEDD3A1}" destId="{CE4BAEC4-7F68-4D6A-963F-10FF2C7045D5}" srcOrd="4" destOrd="0" presId="urn:microsoft.com/office/officeart/2005/8/layout/default"/>
    <dgm:cxn modelId="{24164156-4953-4B73-9CE5-D5DEC30F4A95}" type="presParOf" srcId="{867571CE-7AE3-4BD0-946A-CF353AEDD3A1}" destId="{AD7EAAA4-8057-4D3A-A603-13D42EE57CDA}" srcOrd="5" destOrd="0" presId="urn:microsoft.com/office/officeart/2005/8/layout/default"/>
    <dgm:cxn modelId="{1D2B6192-0A50-4919-9E71-33571173B65B}" type="presParOf" srcId="{867571CE-7AE3-4BD0-946A-CF353AEDD3A1}" destId="{0DB80631-4550-40EF-9EF1-CCB9089B8864}" srcOrd="6" destOrd="0" presId="urn:microsoft.com/office/officeart/2005/8/layout/default"/>
    <dgm:cxn modelId="{D0A66C3E-E379-4CDE-9D7E-778524E5ADDB}" type="presParOf" srcId="{867571CE-7AE3-4BD0-946A-CF353AEDD3A1}" destId="{AAD5DEDB-D1E5-4F32-AB3A-C83D677E33FC}" srcOrd="7" destOrd="0" presId="urn:microsoft.com/office/officeart/2005/8/layout/default"/>
    <dgm:cxn modelId="{3E94BF19-99A5-4265-8B25-B5A0522C2EDB}" type="presParOf" srcId="{867571CE-7AE3-4BD0-946A-CF353AEDD3A1}" destId="{729EBA71-F985-49DB-85C0-F34E62A94972}"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8B11B4-3D3E-4752-BAEC-8B36E6CB92D4}"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A4914E7A-D827-4052-897E-737BACF25C64}">
      <dgm:prSet/>
      <dgm:spPr/>
      <dgm:t>
        <a:bodyPr/>
        <a:lstStyle/>
        <a:p>
          <a:r>
            <a:rPr lang="es-MX"/>
            <a:t>La democracia fue considerada una forma mala porque ejercía el poder para el bien de la mayoría, el pueblo; pero no para todos. Dejaba fuera a las minorías, en cambio, la politeia incluía a todas las clases. </a:t>
          </a:r>
          <a:endParaRPr lang="en-US"/>
        </a:p>
      </dgm:t>
    </dgm:pt>
    <dgm:pt modelId="{CA13D0AD-1572-415F-B590-1D8307BA870E}" type="parTrans" cxnId="{4A1EB668-B2AE-4AEB-A725-5360392B76DA}">
      <dgm:prSet/>
      <dgm:spPr/>
      <dgm:t>
        <a:bodyPr/>
        <a:lstStyle/>
        <a:p>
          <a:endParaRPr lang="en-US"/>
        </a:p>
      </dgm:t>
    </dgm:pt>
    <dgm:pt modelId="{60018C0E-6C02-4A3A-89E5-177A1E197E88}" type="sibTrans" cxnId="{4A1EB668-B2AE-4AEB-A725-5360392B76DA}">
      <dgm:prSet/>
      <dgm:spPr/>
      <dgm:t>
        <a:bodyPr/>
        <a:lstStyle/>
        <a:p>
          <a:endParaRPr lang="en-US"/>
        </a:p>
      </dgm:t>
    </dgm:pt>
    <dgm:pt modelId="{014A1A64-A587-4C1C-84D3-53D9B344DAB5}">
      <dgm:prSet/>
      <dgm:spPr/>
      <dgm:t>
        <a:bodyPr/>
        <a:lstStyle/>
        <a:p>
          <a:r>
            <a:rPr lang="es-MX"/>
            <a:t>En términos modernos, en cambio, se acostumbra oponer la democracia a la dictadura, y más generalmente, a los gobiernos autoritarios o totalitarios.</a:t>
          </a:r>
          <a:endParaRPr lang="en-US"/>
        </a:p>
      </dgm:t>
    </dgm:pt>
    <dgm:pt modelId="{970953EF-146F-4511-B4E0-93C30DF14808}" type="parTrans" cxnId="{910E8CC8-C7E1-4467-BCAE-BBD58D54BCEC}">
      <dgm:prSet/>
      <dgm:spPr/>
      <dgm:t>
        <a:bodyPr/>
        <a:lstStyle/>
        <a:p>
          <a:endParaRPr lang="en-US"/>
        </a:p>
      </dgm:t>
    </dgm:pt>
    <dgm:pt modelId="{0F99D5B6-A6DD-44AA-82C5-31D863AC68A6}" type="sibTrans" cxnId="{910E8CC8-C7E1-4467-BCAE-BBD58D54BCEC}">
      <dgm:prSet/>
      <dgm:spPr/>
      <dgm:t>
        <a:bodyPr/>
        <a:lstStyle/>
        <a:p>
          <a:endParaRPr lang="en-US"/>
        </a:p>
      </dgm:t>
    </dgm:pt>
    <dgm:pt modelId="{F6F2E84B-7DA6-454E-9C58-C08A97EBB42F}" type="pres">
      <dgm:prSet presAssocID="{9D8B11B4-3D3E-4752-BAEC-8B36E6CB92D4}" presName="hierChild1" presStyleCnt="0">
        <dgm:presLayoutVars>
          <dgm:chPref val="1"/>
          <dgm:dir/>
          <dgm:animOne val="branch"/>
          <dgm:animLvl val="lvl"/>
          <dgm:resizeHandles/>
        </dgm:presLayoutVars>
      </dgm:prSet>
      <dgm:spPr/>
    </dgm:pt>
    <dgm:pt modelId="{B94C9706-6ABB-4750-B274-9F0C7D83B5FE}" type="pres">
      <dgm:prSet presAssocID="{A4914E7A-D827-4052-897E-737BACF25C64}" presName="hierRoot1" presStyleCnt="0"/>
      <dgm:spPr/>
    </dgm:pt>
    <dgm:pt modelId="{DBC05D17-02D5-44D3-945B-3AD061C6C9D0}" type="pres">
      <dgm:prSet presAssocID="{A4914E7A-D827-4052-897E-737BACF25C64}" presName="composite" presStyleCnt="0"/>
      <dgm:spPr/>
    </dgm:pt>
    <dgm:pt modelId="{51B57336-5E8F-4D4E-BB26-6F59B4433499}" type="pres">
      <dgm:prSet presAssocID="{A4914E7A-D827-4052-897E-737BACF25C64}" presName="background" presStyleLbl="node0" presStyleIdx="0" presStyleCnt="2"/>
      <dgm:spPr/>
    </dgm:pt>
    <dgm:pt modelId="{EA6542B2-96D7-4F50-8024-C403B1EB97F9}" type="pres">
      <dgm:prSet presAssocID="{A4914E7A-D827-4052-897E-737BACF25C64}" presName="text" presStyleLbl="fgAcc0" presStyleIdx="0" presStyleCnt="2">
        <dgm:presLayoutVars>
          <dgm:chPref val="3"/>
        </dgm:presLayoutVars>
      </dgm:prSet>
      <dgm:spPr/>
    </dgm:pt>
    <dgm:pt modelId="{7DA7AFCB-0CA1-41DD-B3B5-7C170E3DA429}" type="pres">
      <dgm:prSet presAssocID="{A4914E7A-D827-4052-897E-737BACF25C64}" presName="hierChild2" presStyleCnt="0"/>
      <dgm:spPr/>
    </dgm:pt>
    <dgm:pt modelId="{45F585E4-F5D5-4124-98F0-5F6EF26F02DC}" type="pres">
      <dgm:prSet presAssocID="{014A1A64-A587-4C1C-84D3-53D9B344DAB5}" presName="hierRoot1" presStyleCnt="0"/>
      <dgm:spPr/>
    </dgm:pt>
    <dgm:pt modelId="{FD505BB0-3957-46B8-9323-FF0917119576}" type="pres">
      <dgm:prSet presAssocID="{014A1A64-A587-4C1C-84D3-53D9B344DAB5}" presName="composite" presStyleCnt="0"/>
      <dgm:spPr/>
    </dgm:pt>
    <dgm:pt modelId="{5E0A1AA7-E6FD-48C1-85F7-ED4BE9A80832}" type="pres">
      <dgm:prSet presAssocID="{014A1A64-A587-4C1C-84D3-53D9B344DAB5}" presName="background" presStyleLbl="node0" presStyleIdx="1" presStyleCnt="2"/>
      <dgm:spPr/>
    </dgm:pt>
    <dgm:pt modelId="{95F9D6FF-3EE2-4C7A-B6C2-F9FD8B04E5C4}" type="pres">
      <dgm:prSet presAssocID="{014A1A64-A587-4C1C-84D3-53D9B344DAB5}" presName="text" presStyleLbl="fgAcc0" presStyleIdx="1" presStyleCnt="2">
        <dgm:presLayoutVars>
          <dgm:chPref val="3"/>
        </dgm:presLayoutVars>
      </dgm:prSet>
      <dgm:spPr/>
    </dgm:pt>
    <dgm:pt modelId="{F1601E41-4B89-4989-9C18-388DB33D549A}" type="pres">
      <dgm:prSet presAssocID="{014A1A64-A587-4C1C-84D3-53D9B344DAB5}" presName="hierChild2" presStyleCnt="0"/>
      <dgm:spPr/>
    </dgm:pt>
  </dgm:ptLst>
  <dgm:cxnLst>
    <dgm:cxn modelId="{4A1EB668-B2AE-4AEB-A725-5360392B76DA}" srcId="{9D8B11B4-3D3E-4752-BAEC-8B36E6CB92D4}" destId="{A4914E7A-D827-4052-897E-737BACF25C64}" srcOrd="0" destOrd="0" parTransId="{CA13D0AD-1572-415F-B590-1D8307BA870E}" sibTransId="{60018C0E-6C02-4A3A-89E5-177A1E197E88}"/>
    <dgm:cxn modelId="{2BC1508B-40A9-4FB6-8368-62C1561E70E2}" type="presOf" srcId="{014A1A64-A587-4C1C-84D3-53D9B344DAB5}" destId="{95F9D6FF-3EE2-4C7A-B6C2-F9FD8B04E5C4}" srcOrd="0" destOrd="0" presId="urn:microsoft.com/office/officeart/2005/8/layout/hierarchy1"/>
    <dgm:cxn modelId="{2005179F-C472-4BE7-8D96-A7C8B14E59AC}" type="presOf" srcId="{A4914E7A-D827-4052-897E-737BACF25C64}" destId="{EA6542B2-96D7-4F50-8024-C403B1EB97F9}" srcOrd="0" destOrd="0" presId="urn:microsoft.com/office/officeart/2005/8/layout/hierarchy1"/>
    <dgm:cxn modelId="{A167BEC4-4A77-4843-9251-058E2157BA07}" type="presOf" srcId="{9D8B11B4-3D3E-4752-BAEC-8B36E6CB92D4}" destId="{F6F2E84B-7DA6-454E-9C58-C08A97EBB42F}" srcOrd="0" destOrd="0" presId="urn:microsoft.com/office/officeart/2005/8/layout/hierarchy1"/>
    <dgm:cxn modelId="{910E8CC8-C7E1-4467-BCAE-BBD58D54BCEC}" srcId="{9D8B11B4-3D3E-4752-BAEC-8B36E6CB92D4}" destId="{014A1A64-A587-4C1C-84D3-53D9B344DAB5}" srcOrd="1" destOrd="0" parTransId="{970953EF-146F-4511-B4E0-93C30DF14808}" sibTransId="{0F99D5B6-A6DD-44AA-82C5-31D863AC68A6}"/>
    <dgm:cxn modelId="{78721D9D-B78D-498F-BD8A-6BB32B7C246D}" type="presParOf" srcId="{F6F2E84B-7DA6-454E-9C58-C08A97EBB42F}" destId="{B94C9706-6ABB-4750-B274-9F0C7D83B5FE}" srcOrd="0" destOrd="0" presId="urn:microsoft.com/office/officeart/2005/8/layout/hierarchy1"/>
    <dgm:cxn modelId="{A894E2FC-4EF7-4AF8-90BD-767A335AE1C8}" type="presParOf" srcId="{B94C9706-6ABB-4750-B274-9F0C7D83B5FE}" destId="{DBC05D17-02D5-44D3-945B-3AD061C6C9D0}" srcOrd="0" destOrd="0" presId="urn:microsoft.com/office/officeart/2005/8/layout/hierarchy1"/>
    <dgm:cxn modelId="{83FE3BFF-CF12-4C65-9B34-91E1EC9CC80F}" type="presParOf" srcId="{DBC05D17-02D5-44D3-945B-3AD061C6C9D0}" destId="{51B57336-5E8F-4D4E-BB26-6F59B4433499}" srcOrd="0" destOrd="0" presId="urn:microsoft.com/office/officeart/2005/8/layout/hierarchy1"/>
    <dgm:cxn modelId="{EC68B768-CBDC-474C-8FF2-3A8599625F24}" type="presParOf" srcId="{DBC05D17-02D5-44D3-945B-3AD061C6C9D0}" destId="{EA6542B2-96D7-4F50-8024-C403B1EB97F9}" srcOrd="1" destOrd="0" presId="urn:microsoft.com/office/officeart/2005/8/layout/hierarchy1"/>
    <dgm:cxn modelId="{0C00AA28-2BD2-47C0-966E-F5E6E7A08E6F}" type="presParOf" srcId="{B94C9706-6ABB-4750-B274-9F0C7D83B5FE}" destId="{7DA7AFCB-0CA1-41DD-B3B5-7C170E3DA429}" srcOrd="1" destOrd="0" presId="urn:microsoft.com/office/officeart/2005/8/layout/hierarchy1"/>
    <dgm:cxn modelId="{B6599E6E-D042-42DD-B69C-65ECCE27DEB4}" type="presParOf" srcId="{F6F2E84B-7DA6-454E-9C58-C08A97EBB42F}" destId="{45F585E4-F5D5-4124-98F0-5F6EF26F02DC}" srcOrd="1" destOrd="0" presId="urn:microsoft.com/office/officeart/2005/8/layout/hierarchy1"/>
    <dgm:cxn modelId="{B32E784D-2C83-4A73-A840-B2A42751C294}" type="presParOf" srcId="{45F585E4-F5D5-4124-98F0-5F6EF26F02DC}" destId="{FD505BB0-3957-46B8-9323-FF0917119576}" srcOrd="0" destOrd="0" presId="urn:microsoft.com/office/officeart/2005/8/layout/hierarchy1"/>
    <dgm:cxn modelId="{0607EEAD-2264-442B-BBFB-887CB479EA3C}" type="presParOf" srcId="{FD505BB0-3957-46B8-9323-FF0917119576}" destId="{5E0A1AA7-E6FD-48C1-85F7-ED4BE9A80832}" srcOrd="0" destOrd="0" presId="urn:microsoft.com/office/officeart/2005/8/layout/hierarchy1"/>
    <dgm:cxn modelId="{C1B75379-23C5-4B0A-B8B5-42BC49189B5D}" type="presParOf" srcId="{FD505BB0-3957-46B8-9323-FF0917119576}" destId="{95F9D6FF-3EE2-4C7A-B6C2-F9FD8B04E5C4}" srcOrd="1" destOrd="0" presId="urn:microsoft.com/office/officeart/2005/8/layout/hierarchy1"/>
    <dgm:cxn modelId="{2457063B-860D-4780-B033-31DD2A90D0C0}" type="presParOf" srcId="{45F585E4-F5D5-4124-98F0-5F6EF26F02DC}" destId="{F1601E41-4B89-4989-9C18-388DB33D549A}"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2FE511-2F18-4841-96EE-794AA64B9B6F}"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CA24109E-D289-4838-8572-46E598D5F446}">
      <dgm:prSet/>
      <dgm:spPr/>
      <dgm:t>
        <a:bodyPr/>
        <a:lstStyle/>
        <a:p>
          <a:r>
            <a:rPr lang="es-MX"/>
            <a:t>Constitución mixta de Roma</a:t>
          </a:r>
          <a:br>
            <a:rPr lang="es-MX"/>
          </a:br>
          <a:endParaRPr lang="en-US"/>
        </a:p>
      </dgm:t>
    </dgm:pt>
    <dgm:pt modelId="{CFB497C4-9172-4797-9181-4640D8AF2868}" type="parTrans" cxnId="{07F6D9A9-E5D2-424E-B66B-CAAA50656570}">
      <dgm:prSet/>
      <dgm:spPr/>
      <dgm:t>
        <a:bodyPr/>
        <a:lstStyle/>
        <a:p>
          <a:endParaRPr lang="en-US"/>
        </a:p>
      </dgm:t>
    </dgm:pt>
    <dgm:pt modelId="{CC563219-1066-4201-9CE1-AC241852663C}" type="sibTrans" cxnId="{07F6D9A9-E5D2-424E-B66B-CAAA50656570}">
      <dgm:prSet/>
      <dgm:spPr/>
      <dgm:t>
        <a:bodyPr/>
        <a:lstStyle/>
        <a:p>
          <a:endParaRPr lang="en-US"/>
        </a:p>
      </dgm:t>
    </dgm:pt>
    <dgm:pt modelId="{BB8F1F6F-FD6A-415B-8447-0FF93C52483A}">
      <dgm:prSet/>
      <dgm:spPr/>
      <dgm:t>
        <a:bodyPr/>
        <a:lstStyle/>
        <a:p>
          <a:r>
            <a:rPr lang="es-MX"/>
            <a:t>Democracia: los comicios</a:t>
          </a:r>
          <a:endParaRPr lang="en-US"/>
        </a:p>
      </dgm:t>
    </dgm:pt>
    <dgm:pt modelId="{0736896A-DF56-4DFF-8BEE-4A92208B2EE0}" type="parTrans" cxnId="{2FA8C3FF-13F5-4EB4-99F4-49D5E9B9A3E2}">
      <dgm:prSet/>
      <dgm:spPr/>
      <dgm:t>
        <a:bodyPr/>
        <a:lstStyle/>
        <a:p>
          <a:endParaRPr lang="en-US"/>
        </a:p>
      </dgm:t>
    </dgm:pt>
    <dgm:pt modelId="{839DD5DB-59FD-494C-AB66-4AD1B405BA82}" type="sibTrans" cxnId="{2FA8C3FF-13F5-4EB4-99F4-49D5E9B9A3E2}">
      <dgm:prSet/>
      <dgm:spPr/>
      <dgm:t>
        <a:bodyPr/>
        <a:lstStyle/>
        <a:p>
          <a:endParaRPr lang="en-US"/>
        </a:p>
      </dgm:t>
    </dgm:pt>
    <dgm:pt modelId="{24064642-FCA5-4D8C-B6D5-69FA18338FE7}">
      <dgm:prSet/>
      <dgm:spPr/>
      <dgm:t>
        <a:bodyPr/>
        <a:lstStyle/>
        <a:p>
          <a:r>
            <a:rPr lang="es-MX"/>
            <a:t>Aristocracia: el Senado</a:t>
          </a:r>
          <a:endParaRPr lang="en-US"/>
        </a:p>
      </dgm:t>
    </dgm:pt>
    <dgm:pt modelId="{D58337F9-30E9-431C-B607-90D2C227797D}" type="parTrans" cxnId="{8559B94B-B821-4679-96CA-6CBC317C4E80}">
      <dgm:prSet/>
      <dgm:spPr/>
      <dgm:t>
        <a:bodyPr/>
        <a:lstStyle/>
        <a:p>
          <a:endParaRPr lang="en-US"/>
        </a:p>
      </dgm:t>
    </dgm:pt>
    <dgm:pt modelId="{6A20C32A-649B-4834-B12D-88128EE4B264}" type="sibTrans" cxnId="{8559B94B-B821-4679-96CA-6CBC317C4E80}">
      <dgm:prSet/>
      <dgm:spPr/>
      <dgm:t>
        <a:bodyPr/>
        <a:lstStyle/>
        <a:p>
          <a:endParaRPr lang="en-US"/>
        </a:p>
      </dgm:t>
    </dgm:pt>
    <dgm:pt modelId="{A9F02834-1CBC-42DB-8E1B-ABB261ABD741}">
      <dgm:prSet/>
      <dgm:spPr/>
      <dgm:t>
        <a:bodyPr/>
        <a:lstStyle/>
        <a:p>
          <a:r>
            <a:rPr lang="es-MX"/>
            <a:t>Monarquía: los cónsules</a:t>
          </a:r>
          <a:endParaRPr lang="en-US"/>
        </a:p>
      </dgm:t>
    </dgm:pt>
    <dgm:pt modelId="{0B0BE6FC-717A-467C-B444-5E6090E17890}" type="parTrans" cxnId="{4627F5C0-CB4F-4CF2-B937-C73B416FC8A4}">
      <dgm:prSet/>
      <dgm:spPr/>
      <dgm:t>
        <a:bodyPr/>
        <a:lstStyle/>
        <a:p>
          <a:endParaRPr lang="en-US"/>
        </a:p>
      </dgm:t>
    </dgm:pt>
    <dgm:pt modelId="{ADF2AC03-ED9C-4854-8468-844130B41753}" type="sibTrans" cxnId="{4627F5C0-CB4F-4CF2-B937-C73B416FC8A4}">
      <dgm:prSet/>
      <dgm:spPr/>
      <dgm:t>
        <a:bodyPr/>
        <a:lstStyle/>
        <a:p>
          <a:endParaRPr lang="en-US"/>
        </a:p>
      </dgm:t>
    </dgm:pt>
    <dgm:pt modelId="{CE6D6C1C-93E5-4962-8746-B8750C5369D9}" type="pres">
      <dgm:prSet presAssocID="{E62FE511-2F18-4841-96EE-794AA64B9B6F}" presName="hierChild1" presStyleCnt="0">
        <dgm:presLayoutVars>
          <dgm:chPref val="1"/>
          <dgm:dir/>
          <dgm:animOne val="branch"/>
          <dgm:animLvl val="lvl"/>
          <dgm:resizeHandles/>
        </dgm:presLayoutVars>
      </dgm:prSet>
      <dgm:spPr/>
    </dgm:pt>
    <dgm:pt modelId="{C42DBDD9-82D7-4A6C-B479-24B03B0A4921}" type="pres">
      <dgm:prSet presAssocID="{CA24109E-D289-4838-8572-46E598D5F446}" presName="hierRoot1" presStyleCnt="0"/>
      <dgm:spPr/>
    </dgm:pt>
    <dgm:pt modelId="{50FBB507-4B31-4628-BB63-20136692EBFB}" type="pres">
      <dgm:prSet presAssocID="{CA24109E-D289-4838-8572-46E598D5F446}" presName="composite" presStyleCnt="0"/>
      <dgm:spPr/>
    </dgm:pt>
    <dgm:pt modelId="{9D8F2A5B-5567-4F59-8593-6B9A8D761C2B}" type="pres">
      <dgm:prSet presAssocID="{CA24109E-D289-4838-8572-46E598D5F446}" presName="background" presStyleLbl="node0" presStyleIdx="0" presStyleCnt="1"/>
      <dgm:spPr/>
    </dgm:pt>
    <dgm:pt modelId="{5BAA3B10-5ACC-408D-BDB3-DE65E48DF13F}" type="pres">
      <dgm:prSet presAssocID="{CA24109E-D289-4838-8572-46E598D5F446}" presName="text" presStyleLbl="fgAcc0" presStyleIdx="0" presStyleCnt="1">
        <dgm:presLayoutVars>
          <dgm:chPref val="3"/>
        </dgm:presLayoutVars>
      </dgm:prSet>
      <dgm:spPr/>
    </dgm:pt>
    <dgm:pt modelId="{227C05D9-1038-4663-B54B-2E95D860E920}" type="pres">
      <dgm:prSet presAssocID="{CA24109E-D289-4838-8572-46E598D5F446}" presName="hierChild2" presStyleCnt="0"/>
      <dgm:spPr/>
    </dgm:pt>
    <dgm:pt modelId="{D6AC9359-7F72-449D-879C-EA02EE86C528}" type="pres">
      <dgm:prSet presAssocID="{0736896A-DF56-4DFF-8BEE-4A92208B2EE0}" presName="Name10" presStyleLbl="parChTrans1D2" presStyleIdx="0" presStyleCnt="3"/>
      <dgm:spPr/>
    </dgm:pt>
    <dgm:pt modelId="{60F5F053-F578-43D5-AA13-A745DCFE0C14}" type="pres">
      <dgm:prSet presAssocID="{BB8F1F6F-FD6A-415B-8447-0FF93C52483A}" presName="hierRoot2" presStyleCnt="0"/>
      <dgm:spPr/>
    </dgm:pt>
    <dgm:pt modelId="{842FA931-297E-4B77-84A4-7CBB4F98A547}" type="pres">
      <dgm:prSet presAssocID="{BB8F1F6F-FD6A-415B-8447-0FF93C52483A}" presName="composite2" presStyleCnt="0"/>
      <dgm:spPr/>
    </dgm:pt>
    <dgm:pt modelId="{FA4831B9-578B-4A6A-BE07-FDBAF4658583}" type="pres">
      <dgm:prSet presAssocID="{BB8F1F6F-FD6A-415B-8447-0FF93C52483A}" presName="background2" presStyleLbl="node2" presStyleIdx="0" presStyleCnt="3"/>
      <dgm:spPr/>
    </dgm:pt>
    <dgm:pt modelId="{AA57B8FC-0248-40EA-8CBD-25BC95208E56}" type="pres">
      <dgm:prSet presAssocID="{BB8F1F6F-FD6A-415B-8447-0FF93C52483A}" presName="text2" presStyleLbl="fgAcc2" presStyleIdx="0" presStyleCnt="3">
        <dgm:presLayoutVars>
          <dgm:chPref val="3"/>
        </dgm:presLayoutVars>
      </dgm:prSet>
      <dgm:spPr/>
    </dgm:pt>
    <dgm:pt modelId="{045A7E7A-82F6-401F-A35F-300B2BF47861}" type="pres">
      <dgm:prSet presAssocID="{BB8F1F6F-FD6A-415B-8447-0FF93C52483A}" presName="hierChild3" presStyleCnt="0"/>
      <dgm:spPr/>
    </dgm:pt>
    <dgm:pt modelId="{11E8F653-69C9-44B4-BDAF-78766246DD51}" type="pres">
      <dgm:prSet presAssocID="{D58337F9-30E9-431C-B607-90D2C227797D}" presName="Name10" presStyleLbl="parChTrans1D2" presStyleIdx="1" presStyleCnt="3"/>
      <dgm:spPr/>
    </dgm:pt>
    <dgm:pt modelId="{824D9E57-C09D-4DBD-A6C7-7E8BC25EDDBA}" type="pres">
      <dgm:prSet presAssocID="{24064642-FCA5-4D8C-B6D5-69FA18338FE7}" presName="hierRoot2" presStyleCnt="0"/>
      <dgm:spPr/>
    </dgm:pt>
    <dgm:pt modelId="{24AC19BA-11FB-4362-8BD2-7FBA92066DDA}" type="pres">
      <dgm:prSet presAssocID="{24064642-FCA5-4D8C-B6D5-69FA18338FE7}" presName="composite2" presStyleCnt="0"/>
      <dgm:spPr/>
    </dgm:pt>
    <dgm:pt modelId="{10A51902-D9CF-4F43-BC3D-6D83E7B7CB22}" type="pres">
      <dgm:prSet presAssocID="{24064642-FCA5-4D8C-B6D5-69FA18338FE7}" presName="background2" presStyleLbl="node2" presStyleIdx="1" presStyleCnt="3"/>
      <dgm:spPr/>
    </dgm:pt>
    <dgm:pt modelId="{831CFE45-CECC-4468-9824-7007A5985CA0}" type="pres">
      <dgm:prSet presAssocID="{24064642-FCA5-4D8C-B6D5-69FA18338FE7}" presName="text2" presStyleLbl="fgAcc2" presStyleIdx="1" presStyleCnt="3">
        <dgm:presLayoutVars>
          <dgm:chPref val="3"/>
        </dgm:presLayoutVars>
      </dgm:prSet>
      <dgm:spPr/>
    </dgm:pt>
    <dgm:pt modelId="{741D1772-DC50-4770-910B-330E98481F12}" type="pres">
      <dgm:prSet presAssocID="{24064642-FCA5-4D8C-B6D5-69FA18338FE7}" presName="hierChild3" presStyleCnt="0"/>
      <dgm:spPr/>
    </dgm:pt>
    <dgm:pt modelId="{5D14432E-69C5-4E9F-885E-13DB79C9495A}" type="pres">
      <dgm:prSet presAssocID="{0B0BE6FC-717A-467C-B444-5E6090E17890}" presName="Name10" presStyleLbl="parChTrans1D2" presStyleIdx="2" presStyleCnt="3"/>
      <dgm:spPr/>
    </dgm:pt>
    <dgm:pt modelId="{28C770FE-0019-4070-871F-FC692884A6A8}" type="pres">
      <dgm:prSet presAssocID="{A9F02834-1CBC-42DB-8E1B-ABB261ABD741}" presName="hierRoot2" presStyleCnt="0"/>
      <dgm:spPr/>
    </dgm:pt>
    <dgm:pt modelId="{AA8D4762-1537-4D3A-BA8E-95A89CE9B575}" type="pres">
      <dgm:prSet presAssocID="{A9F02834-1CBC-42DB-8E1B-ABB261ABD741}" presName="composite2" presStyleCnt="0"/>
      <dgm:spPr/>
    </dgm:pt>
    <dgm:pt modelId="{480B6A2A-D3C2-494C-8D06-91185B1EA787}" type="pres">
      <dgm:prSet presAssocID="{A9F02834-1CBC-42DB-8E1B-ABB261ABD741}" presName="background2" presStyleLbl="node2" presStyleIdx="2" presStyleCnt="3"/>
      <dgm:spPr/>
    </dgm:pt>
    <dgm:pt modelId="{D6043AA0-F759-4D8B-B143-3D0B0597A3DA}" type="pres">
      <dgm:prSet presAssocID="{A9F02834-1CBC-42DB-8E1B-ABB261ABD741}" presName="text2" presStyleLbl="fgAcc2" presStyleIdx="2" presStyleCnt="3">
        <dgm:presLayoutVars>
          <dgm:chPref val="3"/>
        </dgm:presLayoutVars>
      </dgm:prSet>
      <dgm:spPr/>
    </dgm:pt>
    <dgm:pt modelId="{21404C5D-A222-4B7D-B04C-4D9DD4CA9641}" type="pres">
      <dgm:prSet presAssocID="{A9F02834-1CBC-42DB-8E1B-ABB261ABD741}" presName="hierChild3" presStyleCnt="0"/>
      <dgm:spPr/>
    </dgm:pt>
  </dgm:ptLst>
  <dgm:cxnLst>
    <dgm:cxn modelId="{D4670765-9AB2-4049-B69B-A6003683353B}" type="presOf" srcId="{E62FE511-2F18-4841-96EE-794AA64B9B6F}" destId="{CE6D6C1C-93E5-4962-8746-B8750C5369D9}" srcOrd="0" destOrd="0" presId="urn:microsoft.com/office/officeart/2005/8/layout/hierarchy1"/>
    <dgm:cxn modelId="{8559B94B-B821-4679-96CA-6CBC317C4E80}" srcId="{CA24109E-D289-4838-8572-46E598D5F446}" destId="{24064642-FCA5-4D8C-B6D5-69FA18338FE7}" srcOrd="1" destOrd="0" parTransId="{D58337F9-30E9-431C-B607-90D2C227797D}" sibTransId="{6A20C32A-649B-4834-B12D-88128EE4B264}"/>
    <dgm:cxn modelId="{B8CEBA77-9C17-4151-A093-D69B519BEC8B}" type="presOf" srcId="{A9F02834-1CBC-42DB-8E1B-ABB261ABD741}" destId="{D6043AA0-F759-4D8B-B143-3D0B0597A3DA}" srcOrd="0" destOrd="0" presId="urn:microsoft.com/office/officeart/2005/8/layout/hierarchy1"/>
    <dgm:cxn modelId="{3911E57A-41D7-44C2-8BA2-58ED1AC8FE03}" type="presOf" srcId="{CA24109E-D289-4838-8572-46E598D5F446}" destId="{5BAA3B10-5ACC-408D-BDB3-DE65E48DF13F}" srcOrd="0" destOrd="0" presId="urn:microsoft.com/office/officeart/2005/8/layout/hierarchy1"/>
    <dgm:cxn modelId="{BC13498D-3B45-4A68-95D9-59EF1000B1E2}" type="presOf" srcId="{0B0BE6FC-717A-467C-B444-5E6090E17890}" destId="{5D14432E-69C5-4E9F-885E-13DB79C9495A}" srcOrd="0" destOrd="0" presId="urn:microsoft.com/office/officeart/2005/8/layout/hierarchy1"/>
    <dgm:cxn modelId="{07F6D9A9-E5D2-424E-B66B-CAAA50656570}" srcId="{E62FE511-2F18-4841-96EE-794AA64B9B6F}" destId="{CA24109E-D289-4838-8572-46E598D5F446}" srcOrd="0" destOrd="0" parTransId="{CFB497C4-9172-4797-9181-4640D8AF2868}" sibTransId="{CC563219-1066-4201-9CE1-AC241852663C}"/>
    <dgm:cxn modelId="{4627F5C0-CB4F-4CF2-B937-C73B416FC8A4}" srcId="{CA24109E-D289-4838-8572-46E598D5F446}" destId="{A9F02834-1CBC-42DB-8E1B-ABB261ABD741}" srcOrd="2" destOrd="0" parTransId="{0B0BE6FC-717A-467C-B444-5E6090E17890}" sibTransId="{ADF2AC03-ED9C-4854-8468-844130B41753}"/>
    <dgm:cxn modelId="{4ED7D6D8-5989-425F-9F8D-B2D33486A73D}" type="presOf" srcId="{D58337F9-30E9-431C-B607-90D2C227797D}" destId="{11E8F653-69C9-44B4-BDAF-78766246DD51}" srcOrd="0" destOrd="0" presId="urn:microsoft.com/office/officeart/2005/8/layout/hierarchy1"/>
    <dgm:cxn modelId="{4BB17CDE-428B-4F53-88A6-76865EECCF72}" type="presOf" srcId="{24064642-FCA5-4D8C-B6D5-69FA18338FE7}" destId="{831CFE45-CECC-4468-9824-7007A5985CA0}" srcOrd="0" destOrd="0" presId="urn:microsoft.com/office/officeart/2005/8/layout/hierarchy1"/>
    <dgm:cxn modelId="{2CC002F0-426C-43A1-9FEC-964D27963A36}" type="presOf" srcId="{BB8F1F6F-FD6A-415B-8447-0FF93C52483A}" destId="{AA57B8FC-0248-40EA-8CBD-25BC95208E56}" srcOrd="0" destOrd="0" presId="urn:microsoft.com/office/officeart/2005/8/layout/hierarchy1"/>
    <dgm:cxn modelId="{212A8BF5-3C30-4559-91C7-C0D58EFF509B}" type="presOf" srcId="{0736896A-DF56-4DFF-8BEE-4A92208B2EE0}" destId="{D6AC9359-7F72-449D-879C-EA02EE86C528}" srcOrd="0" destOrd="0" presId="urn:microsoft.com/office/officeart/2005/8/layout/hierarchy1"/>
    <dgm:cxn modelId="{2FA8C3FF-13F5-4EB4-99F4-49D5E9B9A3E2}" srcId="{CA24109E-D289-4838-8572-46E598D5F446}" destId="{BB8F1F6F-FD6A-415B-8447-0FF93C52483A}" srcOrd="0" destOrd="0" parTransId="{0736896A-DF56-4DFF-8BEE-4A92208B2EE0}" sibTransId="{839DD5DB-59FD-494C-AB66-4AD1B405BA82}"/>
    <dgm:cxn modelId="{A88F9757-2DFD-4C4F-A328-02595D04B355}" type="presParOf" srcId="{CE6D6C1C-93E5-4962-8746-B8750C5369D9}" destId="{C42DBDD9-82D7-4A6C-B479-24B03B0A4921}" srcOrd="0" destOrd="0" presId="urn:microsoft.com/office/officeart/2005/8/layout/hierarchy1"/>
    <dgm:cxn modelId="{32A37D49-0D43-4BD4-8004-976B101C6AE6}" type="presParOf" srcId="{C42DBDD9-82D7-4A6C-B479-24B03B0A4921}" destId="{50FBB507-4B31-4628-BB63-20136692EBFB}" srcOrd="0" destOrd="0" presId="urn:microsoft.com/office/officeart/2005/8/layout/hierarchy1"/>
    <dgm:cxn modelId="{644F6290-0313-434A-98F0-BEC5E103BECD}" type="presParOf" srcId="{50FBB507-4B31-4628-BB63-20136692EBFB}" destId="{9D8F2A5B-5567-4F59-8593-6B9A8D761C2B}" srcOrd="0" destOrd="0" presId="urn:microsoft.com/office/officeart/2005/8/layout/hierarchy1"/>
    <dgm:cxn modelId="{0C287676-BF2A-4DA7-84AB-ACE25203FF36}" type="presParOf" srcId="{50FBB507-4B31-4628-BB63-20136692EBFB}" destId="{5BAA3B10-5ACC-408D-BDB3-DE65E48DF13F}" srcOrd="1" destOrd="0" presId="urn:microsoft.com/office/officeart/2005/8/layout/hierarchy1"/>
    <dgm:cxn modelId="{7A88BCC0-BBB5-40A8-B8DD-626355206727}" type="presParOf" srcId="{C42DBDD9-82D7-4A6C-B479-24B03B0A4921}" destId="{227C05D9-1038-4663-B54B-2E95D860E920}" srcOrd="1" destOrd="0" presId="urn:microsoft.com/office/officeart/2005/8/layout/hierarchy1"/>
    <dgm:cxn modelId="{298ED547-A84E-4701-98CD-44C12C834202}" type="presParOf" srcId="{227C05D9-1038-4663-B54B-2E95D860E920}" destId="{D6AC9359-7F72-449D-879C-EA02EE86C528}" srcOrd="0" destOrd="0" presId="urn:microsoft.com/office/officeart/2005/8/layout/hierarchy1"/>
    <dgm:cxn modelId="{0A09ED16-6DB8-414B-A283-610EC64447D3}" type="presParOf" srcId="{227C05D9-1038-4663-B54B-2E95D860E920}" destId="{60F5F053-F578-43D5-AA13-A745DCFE0C14}" srcOrd="1" destOrd="0" presId="urn:microsoft.com/office/officeart/2005/8/layout/hierarchy1"/>
    <dgm:cxn modelId="{0E34E481-74C6-4A3D-819C-56719340D957}" type="presParOf" srcId="{60F5F053-F578-43D5-AA13-A745DCFE0C14}" destId="{842FA931-297E-4B77-84A4-7CBB4F98A547}" srcOrd="0" destOrd="0" presId="urn:microsoft.com/office/officeart/2005/8/layout/hierarchy1"/>
    <dgm:cxn modelId="{C48147A1-E63B-4654-B626-BCAC153BB7F5}" type="presParOf" srcId="{842FA931-297E-4B77-84A4-7CBB4F98A547}" destId="{FA4831B9-578B-4A6A-BE07-FDBAF4658583}" srcOrd="0" destOrd="0" presId="urn:microsoft.com/office/officeart/2005/8/layout/hierarchy1"/>
    <dgm:cxn modelId="{B1D3A6DD-85E2-4BD8-8CE7-F0160B023BF2}" type="presParOf" srcId="{842FA931-297E-4B77-84A4-7CBB4F98A547}" destId="{AA57B8FC-0248-40EA-8CBD-25BC95208E56}" srcOrd="1" destOrd="0" presId="urn:microsoft.com/office/officeart/2005/8/layout/hierarchy1"/>
    <dgm:cxn modelId="{02A34CAA-DD23-4BE7-AA5C-174EF97242E9}" type="presParOf" srcId="{60F5F053-F578-43D5-AA13-A745DCFE0C14}" destId="{045A7E7A-82F6-401F-A35F-300B2BF47861}" srcOrd="1" destOrd="0" presId="urn:microsoft.com/office/officeart/2005/8/layout/hierarchy1"/>
    <dgm:cxn modelId="{37DD3098-90DF-469B-99DD-4F7E4CA69FD2}" type="presParOf" srcId="{227C05D9-1038-4663-B54B-2E95D860E920}" destId="{11E8F653-69C9-44B4-BDAF-78766246DD51}" srcOrd="2" destOrd="0" presId="urn:microsoft.com/office/officeart/2005/8/layout/hierarchy1"/>
    <dgm:cxn modelId="{9265F49C-79B2-4763-88F3-8729D3416B64}" type="presParOf" srcId="{227C05D9-1038-4663-B54B-2E95D860E920}" destId="{824D9E57-C09D-4DBD-A6C7-7E8BC25EDDBA}" srcOrd="3" destOrd="0" presId="urn:microsoft.com/office/officeart/2005/8/layout/hierarchy1"/>
    <dgm:cxn modelId="{BA9FF01A-9AC3-433B-8033-6C583D32DB2F}" type="presParOf" srcId="{824D9E57-C09D-4DBD-A6C7-7E8BC25EDDBA}" destId="{24AC19BA-11FB-4362-8BD2-7FBA92066DDA}" srcOrd="0" destOrd="0" presId="urn:microsoft.com/office/officeart/2005/8/layout/hierarchy1"/>
    <dgm:cxn modelId="{0507E12C-D179-4781-BDE2-FDE28BB40D21}" type="presParOf" srcId="{24AC19BA-11FB-4362-8BD2-7FBA92066DDA}" destId="{10A51902-D9CF-4F43-BC3D-6D83E7B7CB22}" srcOrd="0" destOrd="0" presId="urn:microsoft.com/office/officeart/2005/8/layout/hierarchy1"/>
    <dgm:cxn modelId="{AD997922-2439-48A1-866A-F8025DC29EE8}" type="presParOf" srcId="{24AC19BA-11FB-4362-8BD2-7FBA92066DDA}" destId="{831CFE45-CECC-4468-9824-7007A5985CA0}" srcOrd="1" destOrd="0" presId="urn:microsoft.com/office/officeart/2005/8/layout/hierarchy1"/>
    <dgm:cxn modelId="{D8BCAB8B-102F-468D-887C-646907860D1C}" type="presParOf" srcId="{824D9E57-C09D-4DBD-A6C7-7E8BC25EDDBA}" destId="{741D1772-DC50-4770-910B-330E98481F12}" srcOrd="1" destOrd="0" presId="urn:microsoft.com/office/officeart/2005/8/layout/hierarchy1"/>
    <dgm:cxn modelId="{CAD248DA-8B44-4E17-91DD-27058B7B82C5}" type="presParOf" srcId="{227C05D9-1038-4663-B54B-2E95D860E920}" destId="{5D14432E-69C5-4E9F-885E-13DB79C9495A}" srcOrd="4" destOrd="0" presId="urn:microsoft.com/office/officeart/2005/8/layout/hierarchy1"/>
    <dgm:cxn modelId="{EEDA13C6-4C15-415A-8FD9-2965788ABBE9}" type="presParOf" srcId="{227C05D9-1038-4663-B54B-2E95D860E920}" destId="{28C770FE-0019-4070-871F-FC692884A6A8}" srcOrd="5" destOrd="0" presId="urn:microsoft.com/office/officeart/2005/8/layout/hierarchy1"/>
    <dgm:cxn modelId="{B0E4B703-CBAC-496A-A74E-D64428259770}" type="presParOf" srcId="{28C770FE-0019-4070-871F-FC692884A6A8}" destId="{AA8D4762-1537-4D3A-BA8E-95A89CE9B575}" srcOrd="0" destOrd="0" presId="urn:microsoft.com/office/officeart/2005/8/layout/hierarchy1"/>
    <dgm:cxn modelId="{BF3149DC-4131-414D-8861-670C3692816B}" type="presParOf" srcId="{AA8D4762-1537-4D3A-BA8E-95A89CE9B575}" destId="{480B6A2A-D3C2-494C-8D06-91185B1EA787}" srcOrd="0" destOrd="0" presId="urn:microsoft.com/office/officeart/2005/8/layout/hierarchy1"/>
    <dgm:cxn modelId="{3CAA15F7-D879-4936-9D22-D4B923B8D401}" type="presParOf" srcId="{AA8D4762-1537-4D3A-BA8E-95A89CE9B575}" destId="{D6043AA0-F759-4D8B-B143-3D0B0597A3DA}" srcOrd="1" destOrd="0" presId="urn:microsoft.com/office/officeart/2005/8/layout/hierarchy1"/>
    <dgm:cxn modelId="{073C0218-03D8-46BD-BC0E-BDE6F751D313}" type="presParOf" srcId="{28C770FE-0019-4070-871F-FC692884A6A8}" destId="{21404C5D-A222-4B7D-B04C-4D9DD4CA964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38EE25F-6B71-4753-97F8-C6608D2F301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F1785D5-22FC-4F8F-B82A-682BE72B5723}">
      <dgm:prSet/>
      <dgm:spPr/>
      <dgm:t>
        <a:bodyPr/>
        <a:lstStyle/>
        <a:p>
          <a:pPr algn="just"/>
          <a:r>
            <a:rPr lang="es-MX" dirty="0"/>
            <a:t>Alexis de Tocqueville realiza un estudio sobre el gobierno americano, responde a la pregunta acerca de ¿en qué consistió este invalorable aporte de la democracia en América? En que lograron resolver este problema al vincular dos principios: el de la igualdad de condiciones y el de la representación (además de un marco constitucional) los dos pilares en que descansa la democracia moderna. </a:t>
          </a:r>
          <a:endParaRPr lang="en-US" dirty="0"/>
        </a:p>
      </dgm:t>
    </dgm:pt>
    <dgm:pt modelId="{77FFD879-3829-4D2A-A5FA-4D852F33086F}" type="parTrans" cxnId="{6417F18A-C13B-4896-BDDE-3A45E162F901}">
      <dgm:prSet/>
      <dgm:spPr/>
      <dgm:t>
        <a:bodyPr/>
        <a:lstStyle/>
        <a:p>
          <a:endParaRPr lang="en-US"/>
        </a:p>
      </dgm:t>
    </dgm:pt>
    <dgm:pt modelId="{47508292-87FA-40AF-96CD-0BE1A702F607}" type="sibTrans" cxnId="{6417F18A-C13B-4896-BDDE-3A45E162F901}">
      <dgm:prSet/>
      <dgm:spPr/>
      <dgm:t>
        <a:bodyPr/>
        <a:lstStyle/>
        <a:p>
          <a:endParaRPr lang="en-US"/>
        </a:p>
      </dgm:t>
    </dgm:pt>
    <dgm:pt modelId="{1E4602EA-DB36-4E28-815C-680A6C086A42}">
      <dgm:prSet/>
      <dgm:spPr>
        <a:solidFill>
          <a:schemeClr val="accent2">
            <a:lumMod val="50000"/>
          </a:schemeClr>
        </a:solidFill>
      </dgm:spPr>
      <dgm:t>
        <a:bodyPr/>
        <a:lstStyle/>
        <a:p>
          <a:pPr algn="just"/>
          <a:r>
            <a:rPr lang="es-MX" dirty="0"/>
            <a:t>Hay que recordar que Tocqueville duda de la capacidad del pueblo para acertar en la selección de las mejores personas para hacerse cargo del gobierno, y elogia la elección indirecta, como el método para conseguir que lleguen las mentes más ilustres a los altos cargos.</a:t>
          </a:r>
          <a:endParaRPr lang="en-US" dirty="0"/>
        </a:p>
      </dgm:t>
    </dgm:pt>
    <dgm:pt modelId="{66D3FD30-020D-4EC8-86E0-8EB9BB7DBD00}" type="parTrans" cxnId="{103595C4-568C-45AB-8D42-D894D0A406FA}">
      <dgm:prSet/>
      <dgm:spPr/>
      <dgm:t>
        <a:bodyPr/>
        <a:lstStyle/>
        <a:p>
          <a:endParaRPr lang="en-US"/>
        </a:p>
      </dgm:t>
    </dgm:pt>
    <dgm:pt modelId="{07299322-4097-473A-B85B-C79AFE4FD0FA}" type="sibTrans" cxnId="{103595C4-568C-45AB-8D42-D894D0A406FA}">
      <dgm:prSet/>
      <dgm:spPr/>
      <dgm:t>
        <a:bodyPr/>
        <a:lstStyle/>
        <a:p>
          <a:endParaRPr lang="en-US"/>
        </a:p>
      </dgm:t>
    </dgm:pt>
    <dgm:pt modelId="{828F2A1B-4663-4A54-899E-AA4C820162B9}" type="pres">
      <dgm:prSet presAssocID="{738EE25F-6B71-4753-97F8-C6608D2F3014}" presName="linear" presStyleCnt="0">
        <dgm:presLayoutVars>
          <dgm:animLvl val="lvl"/>
          <dgm:resizeHandles val="exact"/>
        </dgm:presLayoutVars>
      </dgm:prSet>
      <dgm:spPr/>
    </dgm:pt>
    <dgm:pt modelId="{C8EA7B8E-7A9A-4E52-803B-B493496C075C}" type="pres">
      <dgm:prSet presAssocID="{5F1785D5-22FC-4F8F-B82A-682BE72B5723}" presName="parentText" presStyleLbl="node1" presStyleIdx="0" presStyleCnt="2">
        <dgm:presLayoutVars>
          <dgm:chMax val="0"/>
          <dgm:bulletEnabled val="1"/>
        </dgm:presLayoutVars>
      </dgm:prSet>
      <dgm:spPr/>
    </dgm:pt>
    <dgm:pt modelId="{F2AD4724-9165-4902-B6BD-2A2C8F17E232}" type="pres">
      <dgm:prSet presAssocID="{47508292-87FA-40AF-96CD-0BE1A702F607}" presName="spacer" presStyleCnt="0"/>
      <dgm:spPr/>
    </dgm:pt>
    <dgm:pt modelId="{A0660357-51CE-49E3-A8FA-5520CE0C65C4}" type="pres">
      <dgm:prSet presAssocID="{1E4602EA-DB36-4E28-815C-680A6C086A42}" presName="parentText" presStyleLbl="node1" presStyleIdx="1" presStyleCnt="2">
        <dgm:presLayoutVars>
          <dgm:chMax val="0"/>
          <dgm:bulletEnabled val="1"/>
        </dgm:presLayoutVars>
      </dgm:prSet>
      <dgm:spPr/>
    </dgm:pt>
  </dgm:ptLst>
  <dgm:cxnLst>
    <dgm:cxn modelId="{B12A7334-E413-4C6A-B210-8D8690467098}" type="presOf" srcId="{738EE25F-6B71-4753-97F8-C6608D2F3014}" destId="{828F2A1B-4663-4A54-899E-AA4C820162B9}" srcOrd="0" destOrd="0" presId="urn:microsoft.com/office/officeart/2005/8/layout/vList2"/>
    <dgm:cxn modelId="{6417F18A-C13B-4896-BDDE-3A45E162F901}" srcId="{738EE25F-6B71-4753-97F8-C6608D2F3014}" destId="{5F1785D5-22FC-4F8F-B82A-682BE72B5723}" srcOrd="0" destOrd="0" parTransId="{77FFD879-3829-4D2A-A5FA-4D852F33086F}" sibTransId="{47508292-87FA-40AF-96CD-0BE1A702F607}"/>
    <dgm:cxn modelId="{07742B93-0A58-4C29-AD28-E019C12438E5}" type="presOf" srcId="{5F1785D5-22FC-4F8F-B82A-682BE72B5723}" destId="{C8EA7B8E-7A9A-4E52-803B-B493496C075C}" srcOrd="0" destOrd="0" presId="urn:microsoft.com/office/officeart/2005/8/layout/vList2"/>
    <dgm:cxn modelId="{0750F3A1-7911-415A-9A09-38D069AFAE00}" type="presOf" srcId="{1E4602EA-DB36-4E28-815C-680A6C086A42}" destId="{A0660357-51CE-49E3-A8FA-5520CE0C65C4}" srcOrd="0" destOrd="0" presId="urn:microsoft.com/office/officeart/2005/8/layout/vList2"/>
    <dgm:cxn modelId="{103595C4-568C-45AB-8D42-D894D0A406FA}" srcId="{738EE25F-6B71-4753-97F8-C6608D2F3014}" destId="{1E4602EA-DB36-4E28-815C-680A6C086A42}" srcOrd="1" destOrd="0" parTransId="{66D3FD30-020D-4EC8-86E0-8EB9BB7DBD00}" sibTransId="{07299322-4097-473A-B85B-C79AFE4FD0FA}"/>
    <dgm:cxn modelId="{B2EF0EF2-43A3-4534-96AB-6CAC8C07F6DE}" type="presParOf" srcId="{828F2A1B-4663-4A54-899E-AA4C820162B9}" destId="{C8EA7B8E-7A9A-4E52-803B-B493496C075C}" srcOrd="0" destOrd="0" presId="urn:microsoft.com/office/officeart/2005/8/layout/vList2"/>
    <dgm:cxn modelId="{C7EE820F-6BC8-47F1-9D32-B69A29C5DCE6}" type="presParOf" srcId="{828F2A1B-4663-4A54-899E-AA4C820162B9}" destId="{F2AD4724-9165-4902-B6BD-2A2C8F17E232}" srcOrd="1" destOrd="0" presId="urn:microsoft.com/office/officeart/2005/8/layout/vList2"/>
    <dgm:cxn modelId="{C42BC79E-8766-4B64-954A-DD0B511BB144}" type="presParOf" srcId="{828F2A1B-4663-4A54-899E-AA4C820162B9}" destId="{A0660357-51CE-49E3-A8FA-5520CE0C65C4}"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6CD8AC6-CAC1-4AB5-B922-DD0D26EF5334}"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en-US"/>
        </a:p>
      </dgm:t>
    </dgm:pt>
    <dgm:pt modelId="{1F079F47-692A-4885-9D4E-190138A2E503}">
      <dgm:prSet/>
      <dgm:spPr/>
      <dgm:t>
        <a:bodyPr/>
        <a:lstStyle/>
        <a:p>
          <a:r>
            <a:rPr lang="es-MX" dirty="0"/>
            <a:t>Procedimental</a:t>
          </a:r>
          <a:endParaRPr lang="en-US" dirty="0"/>
        </a:p>
      </dgm:t>
    </dgm:pt>
    <dgm:pt modelId="{79C6C2FF-B38C-44DB-99D2-F921C3AAF1C8}" type="parTrans" cxnId="{8EDEDD5F-4752-4EFD-9903-1780103418F7}">
      <dgm:prSet/>
      <dgm:spPr/>
      <dgm:t>
        <a:bodyPr/>
        <a:lstStyle/>
        <a:p>
          <a:endParaRPr lang="en-US"/>
        </a:p>
      </dgm:t>
    </dgm:pt>
    <dgm:pt modelId="{C8D5AB9D-924F-4803-ACAE-C38EA86724B3}" type="sibTrans" cxnId="{8EDEDD5F-4752-4EFD-9903-1780103418F7}">
      <dgm:prSet/>
      <dgm:spPr/>
      <dgm:t>
        <a:bodyPr/>
        <a:lstStyle/>
        <a:p>
          <a:endParaRPr lang="en-US"/>
        </a:p>
      </dgm:t>
    </dgm:pt>
    <dgm:pt modelId="{BAA6D8AF-7D58-40CC-A424-E5D8929A4052}">
      <dgm:prSet/>
      <dgm:spPr/>
      <dgm:t>
        <a:bodyPr/>
        <a:lstStyle/>
        <a:p>
          <a:r>
            <a:rPr lang="es-MX" dirty="0"/>
            <a:t>Genética</a:t>
          </a:r>
          <a:endParaRPr lang="en-US" dirty="0"/>
        </a:p>
      </dgm:t>
    </dgm:pt>
    <dgm:pt modelId="{B52F5F0D-A20D-4690-B452-24C2E8BF9687}" type="parTrans" cxnId="{E1B8430E-4D22-4E5D-8292-698077AA7D69}">
      <dgm:prSet/>
      <dgm:spPr/>
      <dgm:t>
        <a:bodyPr/>
        <a:lstStyle/>
        <a:p>
          <a:endParaRPr lang="en-US"/>
        </a:p>
      </dgm:t>
    </dgm:pt>
    <dgm:pt modelId="{106EB6DD-44C4-4B88-82F2-97BD331034C1}" type="sibTrans" cxnId="{E1B8430E-4D22-4E5D-8292-698077AA7D69}">
      <dgm:prSet/>
      <dgm:spPr/>
      <dgm:t>
        <a:bodyPr/>
        <a:lstStyle/>
        <a:p>
          <a:endParaRPr lang="en-US"/>
        </a:p>
      </dgm:t>
    </dgm:pt>
    <dgm:pt modelId="{310598D5-B54D-4C3F-ACBA-F04DB5F2DD08}">
      <dgm:prSet/>
      <dgm:spPr/>
      <dgm:t>
        <a:bodyPr/>
        <a:lstStyle/>
        <a:p>
          <a:r>
            <a:rPr lang="es-MX" dirty="0"/>
            <a:t>Minimalista</a:t>
          </a:r>
          <a:endParaRPr lang="en-US" dirty="0"/>
        </a:p>
      </dgm:t>
    </dgm:pt>
    <dgm:pt modelId="{2AA51969-401B-48CF-B748-F88C441B8036}" type="parTrans" cxnId="{2DA1A2CA-39FF-48D1-BD25-86638EDDD990}">
      <dgm:prSet/>
      <dgm:spPr/>
      <dgm:t>
        <a:bodyPr/>
        <a:lstStyle/>
        <a:p>
          <a:endParaRPr lang="en-US"/>
        </a:p>
      </dgm:t>
    </dgm:pt>
    <dgm:pt modelId="{2881B284-0A80-43FD-BB83-06EF44ACA362}" type="sibTrans" cxnId="{2DA1A2CA-39FF-48D1-BD25-86638EDDD990}">
      <dgm:prSet/>
      <dgm:spPr/>
      <dgm:t>
        <a:bodyPr/>
        <a:lstStyle/>
        <a:p>
          <a:endParaRPr lang="en-US"/>
        </a:p>
      </dgm:t>
    </dgm:pt>
    <dgm:pt modelId="{0EFDB21A-5D53-4D08-84EF-639E2EB3EE3C}">
      <dgm:prSet/>
      <dgm:spPr/>
      <dgm:t>
        <a:bodyPr/>
        <a:lstStyle/>
        <a:p>
          <a:r>
            <a:rPr lang="es-MX" dirty="0"/>
            <a:t>Responsiva</a:t>
          </a:r>
          <a:endParaRPr lang="en-US" dirty="0"/>
        </a:p>
      </dgm:t>
    </dgm:pt>
    <dgm:pt modelId="{C3D8F2D5-5255-4A04-828F-41C73F2B5804}" type="parTrans" cxnId="{FBBE49C3-BC90-439A-A367-A8A331E90661}">
      <dgm:prSet/>
      <dgm:spPr/>
      <dgm:t>
        <a:bodyPr/>
        <a:lstStyle/>
        <a:p>
          <a:endParaRPr lang="en-US"/>
        </a:p>
      </dgm:t>
    </dgm:pt>
    <dgm:pt modelId="{868A653C-1E80-44A2-AB02-C8ED7E0B2FDC}" type="sibTrans" cxnId="{FBBE49C3-BC90-439A-A367-A8A331E90661}">
      <dgm:prSet/>
      <dgm:spPr/>
      <dgm:t>
        <a:bodyPr/>
        <a:lstStyle/>
        <a:p>
          <a:endParaRPr lang="en-US"/>
        </a:p>
      </dgm:t>
    </dgm:pt>
    <dgm:pt modelId="{E254ABC7-7844-4B85-87E6-C35430C2A083}">
      <dgm:prSet/>
      <dgm:spPr/>
      <dgm:t>
        <a:bodyPr/>
        <a:lstStyle/>
        <a:p>
          <a:r>
            <a:rPr lang="es-MX" dirty="0"/>
            <a:t>Participativa</a:t>
          </a:r>
          <a:endParaRPr lang="en-US" dirty="0"/>
        </a:p>
      </dgm:t>
    </dgm:pt>
    <dgm:pt modelId="{A72ED3C7-1ECB-4A31-B43A-52583ADDE9D9}" type="parTrans" cxnId="{69DE01FB-EDB4-4DF3-BDB7-8EA1DEF397CF}">
      <dgm:prSet/>
      <dgm:spPr/>
      <dgm:t>
        <a:bodyPr/>
        <a:lstStyle/>
        <a:p>
          <a:endParaRPr lang="en-US"/>
        </a:p>
      </dgm:t>
    </dgm:pt>
    <dgm:pt modelId="{222E766A-DF33-4FCB-8438-934EFD76A9E6}" type="sibTrans" cxnId="{69DE01FB-EDB4-4DF3-BDB7-8EA1DEF397CF}">
      <dgm:prSet/>
      <dgm:spPr/>
      <dgm:t>
        <a:bodyPr/>
        <a:lstStyle/>
        <a:p>
          <a:endParaRPr lang="en-US"/>
        </a:p>
      </dgm:t>
    </dgm:pt>
    <dgm:pt modelId="{9DC5DE08-2F3C-4DD4-A72B-B0B36D82DB8A}">
      <dgm:prSet/>
      <dgm:spPr/>
      <dgm:t>
        <a:bodyPr/>
        <a:lstStyle/>
        <a:p>
          <a:r>
            <a:rPr lang="es-MX" dirty="0"/>
            <a:t>Deliberativa</a:t>
          </a:r>
          <a:endParaRPr lang="en-US" dirty="0"/>
        </a:p>
      </dgm:t>
    </dgm:pt>
    <dgm:pt modelId="{90D4ECF9-BC37-45F9-AECC-1C314AEEB8CD}" type="parTrans" cxnId="{89DB7EA8-5CBE-43ED-90BC-756A984DAC6E}">
      <dgm:prSet/>
      <dgm:spPr/>
      <dgm:t>
        <a:bodyPr/>
        <a:lstStyle/>
        <a:p>
          <a:endParaRPr lang="en-US"/>
        </a:p>
      </dgm:t>
    </dgm:pt>
    <dgm:pt modelId="{B75C0F1E-C1E0-4A6F-910C-068ED3F241DA}" type="sibTrans" cxnId="{89DB7EA8-5CBE-43ED-90BC-756A984DAC6E}">
      <dgm:prSet/>
      <dgm:spPr/>
      <dgm:t>
        <a:bodyPr/>
        <a:lstStyle/>
        <a:p>
          <a:endParaRPr lang="en-US"/>
        </a:p>
      </dgm:t>
    </dgm:pt>
    <dgm:pt modelId="{D10A11F2-6A8D-4562-9F11-705D9AF922CC}">
      <dgm:prSet/>
      <dgm:spPr/>
      <dgm:t>
        <a:bodyPr/>
        <a:lstStyle/>
        <a:p>
          <a:r>
            <a:rPr lang="es-MX" dirty="0"/>
            <a:t>Asociacionista</a:t>
          </a:r>
          <a:endParaRPr lang="en-US" dirty="0"/>
        </a:p>
      </dgm:t>
    </dgm:pt>
    <dgm:pt modelId="{E52B9A71-FCA2-4BB9-A44B-076F906B9637}" type="parTrans" cxnId="{37D6E21F-3731-409C-9EE2-15CBDC1E8913}">
      <dgm:prSet/>
      <dgm:spPr/>
      <dgm:t>
        <a:bodyPr/>
        <a:lstStyle/>
        <a:p>
          <a:endParaRPr lang="en-US"/>
        </a:p>
      </dgm:t>
    </dgm:pt>
    <dgm:pt modelId="{2DF585A9-4C78-4E3D-BDF1-555E0C736027}" type="sibTrans" cxnId="{37D6E21F-3731-409C-9EE2-15CBDC1E8913}">
      <dgm:prSet/>
      <dgm:spPr/>
      <dgm:t>
        <a:bodyPr/>
        <a:lstStyle/>
        <a:p>
          <a:endParaRPr lang="en-US"/>
        </a:p>
      </dgm:t>
    </dgm:pt>
    <dgm:pt modelId="{3EE7C0B9-7C0D-4DCC-806E-F34D3910A018}">
      <dgm:prSet/>
      <dgm:spPr/>
      <dgm:t>
        <a:bodyPr/>
        <a:lstStyle/>
        <a:p>
          <a:r>
            <a:rPr lang="es-MX" dirty="0"/>
            <a:t>Igualitaria o social</a:t>
          </a:r>
          <a:endParaRPr lang="en-US" dirty="0"/>
        </a:p>
      </dgm:t>
    </dgm:pt>
    <dgm:pt modelId="{35AB2171-B6C8-4FCA-B18D-FA0D58C1D0B8}" type="parTrans" cxnId="{86F8E5FD-CC51-4595-95FA-5074BF79C4A0}">
      <dgm:prSet/>
      <dgm:spPr/>
      <dgm:t>
        <a:bodyPr/>
        <a:lstStyle/>
        <a:p>
          <a:endParaRPr lang="en-US"/>
        </a:p>
      </dgm:t>
    </dgm:pt>
    <dgm:pt modelId="{8092B225-14C3-43D6-83E2-A300412CA41B}" type="sibTrans" cxnId="{86F8E5FD-CC51-4595-95FA-5074BF79C4A0}">
      <dgm:prSet/>
      <dgm:spPr/>
      <dgm:t>
        <a:bodyPr/>
        <a:lstStyle/>
        <a:p>
          <a:endParaRPr lang="en-US"/>
        </a:p>
      </dgm:t>
    </dgm:pt>
    <dgm:pt modelId="{06A92113-B215-4E90-BD7A-11A0F58E837F}" type="pres">
      <dgm:prSet presAssocID="{36CD8AC6-CAC1-4AB5-B922-DD0D26EF5334}" presName="diagram" presStyleCnt="0">
        <dgm:presLayoutVars>
          <dgm:dir/>
          <dgm:resizeHandles val="exact"/>
        </dgm:presLayoutVars>
      </dgm:prSet>
      <dgm:spPr/>
    </dgm:pt>
    <dgm:pt modelId="{55382320-D387-43C1-92C7-4BDCD1D5D726}" type="pres">
      <dgm:prSet presAssocID="{1F079F47-692A-4885-9D4E-190138A2E503}" presName="node" presStyleLbl="node1" presStyleIdx="0" presStyleCnt="8">
        <dgm:presLayoutVars>
          <dgm:bulletEnabled val="1"/>
        </dgm:presLayoutVars>
      </dgm:prSet>
      <dgm:spPr/>
    </dgm:pt>
    <dgm:pt modelId="{F9F1B9A5-6304-4482-8D95-A681B45D9AC2}" type="pres">
      <dgm:prSet presAssocID="{C8D5AB9D-924F-4803-ACAE-C38EA86724B3}" presName="sibTrans" presStyleCnt="0"/>
      <dgm:spPr/>
    </dgm:pt>
    <dgm:pt modelId="{66BB8813-D65A-451D-B02D-19C5FDC0C96A}" type="pres">
      <dgm:prSet presAssocID="{BAA6D8AF-7D58-40CC-A424-E5D8929A4052}" presName="node" presStyleLbl="node1" presStyleIdx="1" presStyleCnt="8">
        <dgm:presLayoutVars>
          <dgm:bulletEnabled val="1"/>
        </dgm:presLayoutVars>
      </dgm:prSet>
      <dgm:spPr/>
    </dgm:pt>
    <dgm:pt modelId="{6142F324-5D78-488C-B4CB-50180571C9D5}" type="pres">
      <dgm:prSet presAssocID="{106EB6DD-44C4-4B88-82F2-97BD331034C1}" presName="sibTrans" presStyleCnt="0"/>
      <dgm:spPr/>
    </dgm:pt>
    <dgm:pt modelId="{107DE561-6A04-41AE-B064-8DB5534E928C}" type="pres">
      <dgm:prSet presAssocID="{310598D5-B54D-4C3F-ACBA-F04DB5F2DD08}" presName="node" presStyleLbl="node1" presStyleIdx="2" presStyleCnt="8">
        <dgm:presLayoutVars>
          <dgm:bulletEnabled val="1"/>
        </dgm:presLayoutVars>
      </dgm:prSet>
      <dgm:spPr/>
    </dgm:pt>
    <dgm:pt modelId="{02131671-49F3-4FDE-86F9-9DCE3830B49E}" type="pres">
      <dgm:prSet presAssocID="{2881B284-0A80-43FD-BB83-06EF44ACA362}" presName="sibTrans" presStyleCnt="0"/>
      <dgm:spPr/>
    </dgm:pt>
    <dgm:pt modelId="{B7D7D694-99F0-4EA4-AB65-A4A83241AC87}" type="pres">
      <dgm:prSet presAssocID="{0EFDB21A-5D53-4D08-84EF-639E2EB3EE3C}" presName="node" presStyleLbl="node1" presStyleIdx="3" presStyleCnt="8">
        <dgm:presLayoutVars>
          <dgm:bulletEnabled val="1"/>
        </dgm:presLayoutVars>
      </dgm:prSet>
      <dgm:spPr/>
    </dgm:pt>
    <dgm:pt modelId="{ECDBC719-F0A2-44A3-8A93-7930F20978E1}" type="pres">
      <dgm:prSet presAssocID="{868A653C-1E80-44A2-AB02-C8ED7E0B2FDC}" presName="sibTrans" presStyleCnt="0"/>
      <dgm:spPr/>
    </dgm:pt>
    <dgm:pt modelId="{E5C478B6-2D63-4686-9E2D-650A330C5636}" type="pres">
      <dgm:prSet presAssocID="{E254ABC7-7844-4B85-87E6-C35430C2A083}" presName="node" presStyleLbl="node1" presStyleIdx="4" presStyleCnt="8">
        <dgm:presLayoutVars>
          <dgm:bulletEnabled val="1"/>
        </dgm:presLayoutVars>
      </dgm:prSet>
      <dgm:spPr/>
    </dgm:pt>
    <dgm:pt modelId="{3982BBD8-D5FC-4ABE-BA6F-B837ABBC1AE6}" type="pres">
      <dgm:prSet presAssocID="{222E766A-DF33-4FCB-8438-934EFD76A9E6}" presName="sibTrans" presStyleCnt="0"/>
      <dgm:spPr/>
    </dgm:pt>
    <dgm:pt modelId="{DD119DE3-14D3-4866-9906-F31A5C1A0E6A}" type="pres">
      <dgm:prSet presAssocID="{9DC5DE08-2F3C-4DD4-A72B-B0B36D82DB8A}" presName="node" presStyleLbl="node1" presStyleIdx="5" presStyleCnt="8">
        <dgm:presLayoutVars>
          <dgm:bulletEnabled val="1"/>
        </dgm:presLayoutVars>
      </dgm:prSet>
      <dgm:spPr/>
    </dgm:pt>
    <dgm:pt modelId="{0B831BEF-2F57-45FF-8453-37E13EF4ADEC}" type="pres">
      <dgm:prSet presAssocID="{B75C0F1E-C1E0-4A6F-910C-068ED3F241DA}" presName="sibTrans" presStyleCnt="0"/>
      <dgm:spPr/>
    </dgm:pt>
    <dgm:pt modelId="{A118C9E1-D895-4C6F-8351-FBA321B5A774}" type="pres">
      <dgm:prSet presAssocID="{D10A11F2-6A8D-4562-9F11-705D9AF922CC}" presName="node" presStyleLbl="node1" presStyleIdx="6" presStyleCnt="8">
        <dgm:presLayoutVars>
          <dgm:bulletEnabled val="1"/>
        </dgm:presLayoutVars>
      </dgm:prSet>
      <dgm:spPr/>
    </dgm:pt>
    <dgm:pt modelId="{9B776739-1E91-4DA9-8E0C-3A2D48CEDA90}" type="pres">
      <dgm:prSet presAssocID="{2DF585A9-4C78-4E3D-BDF1-555E0C736027}" presName="sibTrans" presStyleCnt="0"/>
      <dgm:spPr/>
    </dgm:pt>
    <dgm:pt modelId="{343AC0BF-E0B0-405B-9AD6-536171FB7046}" type="pres">
      <dgm:prSet presAssocID="{3EE7C0B9-7C0D-4DCC-806E-F34D3910A018}" presName="node" presStyleLbl="node1" presStyleIdx="7" presStyleCnt="8">
        <dgm:presLayoutVars>
          <dgm:bulletEnabled val="1"/>
        </dgm:presLayoutVars>
      </dgm:prSet>
      <dgm:spPr/>
    </dgm:pt>
  </dgm:ptLst>
  <dgm:cxnLst>
    <dgm:cxn modelId="{E1B8430E-4D22-4E5D-8292-698077AA7D69}" srcId="{36CD8AC6-CAC1-4AB5-B922-DD0D26EF5334}" destId="{BAA6D8AF-7D58-40CC-A424-E5D8929A4052}" srcOrd="1" destOrd="0" parTransId="{B52F5F0D-A20D-4690-B452-24C2E8BF9687}" sibTransId="{106EB6DD-44C4-4B88-82F2-97BD331034C1}"/>
    <dgm:cxn modelId="{37D6E21F-3731-409C-9EE2-15CBDC1E8913}" srcId="{36CD8AC6-CAC1-4AB5-B922-DD0D26EF5334}" destId="{D10A11F2-6A8D-4562-9F11-705D9AF922CC}" srcOrd="6" destOrd="0" parTransId="{E52B9A71-FCA2-4BB9-A44B-076F906B9637}" sibTransId="{2DF585A9-4C78-4E3D-BDF1-555E0C736027}"/>
    <dgm:cxn modelId="{94138923-A852-4BFD-A1EB-8E0C73C9F778}" type="presOf" srcId="{D10A11F2-6A8D-4562-9F11-705D9AF922CC}" destId="{A118C9E1-D895-4C6F-8351-FBA321B5A774}" srcOrd="0" destOrd="0" presId="urn:microsoft.com/office/officeart/2005/8/layout/default"/>
    <dgm:cxn modelId="{E37C3F5C-1FBD-4D38-B7B5-7D4D6606AA04}" type="presOf" srcId="{9DC5DE08-2F3C-4DD4-A72B-B0B36D82DB8A}" destId="{DD119DE3-14D3-4866-9906-F31A5C1A0E6A}" srcOrd="0" destOrd="0" presId="urn:microsoft.com/office/officeart/2005/8/layout/default"/>
    <dgm:cxn modelId="{8EDEDD5F-4752-4EFD-9903-1780103418F7}" srcId="{36CD8AC6-CAC1-4AB5-B922-DD0D26EF5334}" destId="{1F079F47-692A-4885-9D4E-190138A2E503}" srcOrd="0" destOrd="0" parTransId="{79C6C2FF-B38C-44DB-99D2-F921C3AAF1C8}" sibTransId="{C8D5AB9D-924F-4803-ACAE-C38EA86724B3}"/>
    <dgm:cxn modelId="{4E668364-C86A-4BE1-93A9-EC2E24C53939}" type="presOf" srcId="{36CD8AC6-CAC1-4AB5-B922-DD0D26EF5334}" destId="{06A92113-B215-4E90-BD7A-11A0F58E837F}" srcOrd="0" destOrd="0" presId="urn:microsoft.com/office/officeart/2005/8/layout/default"/>
    <dgm:cxn modelId="{FE39CD68-A003-4826-820B-217AC42AE8BC}" type="presOf" srcId="{0EFDB21A-5D53-4D08-84EF-639E2EB3EE3C}" destId="{B7D7D694-99F0-4EA4-AB65-A4A83241AC87}" srcOrd="0" destOrd="0" presId="urn:microsoft.com/office/officeart/2005/8/layout/default"/>
    <dgm:cxn modelId="{7C9C7C50-A61B-463B-B7FA-94F00CD2B72B}" type="presOf" srcId="{3EE7C0B9-7C0D-4DCC-806E-F34D3910A018}" destId="{343AC0BF-E0B0-405B-9AD6-536171FB7046}" srcOrd="0" destOrd="0" presId="urn:microsoft.com/office/officeart/2005/8/layout/default"/>
    <dgm:cxn modelId="{8DD62FA2-EFE4-4A41-BD72-6209B73D8C7C}" type="presOf" srcId="{BAA6D8AF-7D58-40CC-A424-E5D8929A4052}" destId="{66BB8813-D65A-451D-B02D-19C5FDC0C96A}" srcOrd="0" destOrd="0" presId="urn:microsoft.com/office/officeart/2005/8/layout/default"/>
    <dgm:cxn modelId="{89DB7EA8-5CBE-43ED-90BC-756A984DAC6E}" srcId="{36CD8AC6-CAC1-4AB5-B922-DD0D26EF5334}" destId="{9DC5DE08-2F3C-4DD4-A72B-B0B36D82DB8A}" srcOrd="5" destOrd="0" parTransId="{90D4ECF9-BC37-45F9-AECC-1C314AEEB8CD}" sibTransId="{B75C0F1E-C1E0-4A6F-910C-068ED3F241DA}"/>
    <dgm:cxn modelId="{CDAF9FBE-3FDA-448A-A6EA-BC43568C8A34}" type="presOf" srcId="{1F079F47-692A-4885-9D4E-190138A2E503}" destId="{55382320-D387-43C1-92C7-4BDCD1D5D726}" srcOrd="0" destOrd="0" presId="urn:microsoft.com/office/officeart/2005/8/layout/default"/>
    <dgm:cxn modelId="{D89CD5C2-E70C-4501-8859-68557FFFB837}" type="presOf" srcId="{310598D5-B54D-4C3F-ACBA-F04DB5F2DD08}" destId="{107DE561-6A04-41AE-B064-8DB5534E928C}" srcOrd="0" destOrd="0" presId="urn:microsoft.com/office/officeart/2005/8/layout/default"/>
    <dgm:cxn modelId="{FBBE49C3-BC90-439A-A367-A8A331E90661}" srcId="{36CD8AC6-CAC1-4AB5-B922-DD0D26EF5334}" destId="{0EFDB21A-5D53-4D08-84EF-639E2EB3EE3C}" srcOrd="3" destOrd="0" parTransId="{C3D8F2D5-5255-4A04-828F-41C73F2B5804}" sibTransId="{868A653C-1E80-44A2-AB02-C8ED7E0B2FDC}"/>
    <dgm:cxn modelId="{9B3FBBC7-8DD3-4EE6-8317-2D492E5273D4}" type="presOf" srcId="{E254ABC7-7844-4B85-87E6-C35430C2A083}" destId="{E5C478B6-2D63-4686-9E2D-650A330C5636}" srcOrd="0" destOrd="0" presId="urn:microsoft.com/office/officeart/2005/8/layout/default"/>
    <dgm:cxn modelId="{2DA1A2CA-39FF-48D1-BD25-86638EDDD990}" srcId="{36CD8AC6-CAC1-4AB5-B922-DD0D26EF5334}" destId="{310598D5-B54D-4C3F-ACBA-F04DB5F2DD08}" srcOrd="2" destOrd="0" parTransId="{2AA51969-401B-48CF-B748-F88C441B8036}" sibTransId="{2881B284-0A80-43FD-BB83-06EF44ACA362}"/>
    <dgm:cxn modelId="{69DE01FB-EDB4-4DF3-BDB7-8EA1DEF397CF}" srcId="{36CD8AC6-CAC1-4AB5-B922-DD0D26EF5334}" destId="{E254ABC7-7844-4B85-87E6-C35430C2A083}" srcOrd="4" destOrd="0" parTransId="{A72ED3C7-1ECB-4A31-B43A-52583ADDE9D9}" sibTransId="{222E766A-DF33-4FCB-8438-934EFD76A9E6}"/>
    <dgm:cxn modelId="{86F8E5FD-CC51-4595-95FA-5074BF79C4A0}" srcId="{36CD8AC6-CAC1-4AB5-B922-DD0D26EF5334}" destId="{3EE7C0B9-7C0D-4DCC-806E-F34D3910A018}" srcOrd="7" destOrd="0" parTransId="{35AB2171-B6C8-4FCA-B18D-FA0D58C1D0B8}" sibTransId="{8092B225-14C3-43D6-83E2-A300412CA41B}"/>
    <dgm:cxn modelId="{E429CAE0-5805-438E-9742-AC1E56F3CE0A}" type="presParOf" srcId="{06A92113-B215-4E90-BD7A-11A0F58E837F}" destId="{55382320-D387-43C1-92C7-4BDCD1D5D726}" srcOrd="0" destOrd="0" presId="urn:microsoft.com/office/officeart/2005/8/layout/default"/>
    <dgm:cxn modelId="{F5B9BAE1-72E6-403A-ADCA-83B840B8E016}" type="presParOf" srcId="{06A92113-B215-4E90-BD7A-11A0F58E837F}" destId="{F9F1B9A5-6304-4482-8D95-A681B45D9AC2}" srcOrd="1" destOrd="0" presId="urn:microsoft.com/office/officeart/2005/8/layout/default"/>
    <dgm:cxn modelId="{064ACDBE-0209-4638-8770-CA655E59C34D}" type="presParOf" srcId="{06A92113-B215-4E90-BD7A-11A0F58E837F}" destId="{66BB8813-D65A-451D-B02D-19C5FDC0C96A}" srcOrd="2" destOrd="0" presId="urn:microsoft.com/office/officeart/2005/8/layout/default"/>
    <dgm:cxn modelId="{BFC8CDB0-50C2-44F4-96E6-41B9765217E6}" type="presParOf" srcId="{06A92113-B215-4E90-BD7A-11A0F58E837F}" destId="{6142F324-5D78-488C-B4CB-50180571C9D5}" srcOrd="3" destOrd="0" presId="urn:microsoft.com/office/officeart/2005/8/layout/default"/>
    <dgm:cxn modelId="{71D5E789-7279-45C3-B6C6-164629F6F06D}" type="presParOf" srcId="{06A92113-B215-4E90-BD7A-11A0F58E837F}" destId="{107DE561-6A04-41AE-B064-8DB5534E928C}" srcOrd="4" destOrd="0" presId="urn:microsoft.com/office/officeart/2005/8/layout/default"/>
    <dgm:cxn modelId="{859E641E-C9B4-472D-A887-342244460439}" type="presParOf" srcId="{06A92113-B215-4E90-BD7A-11A0F58E837F}" destId="{02131671-49F3-4FDE-86F9-9DCE3830B49E}" srcOrd="5" destOrd="0" presId="urn:microsoft.com/office/officeart/2005/8/layout/default"/>
    <dgm:cxn modelId="{27D73BB3-80ED-4094-A58E-18B10FF1C628}" type="presParOf" srcId="{06A92113-B215-4E90-BD7A-11A0F58E837F}" destId="{B7D7D694-99F0-4EA4-AB65-A4A83241AC87}" srcOrd="6" destOrd="0" presId="urn:microsoft.com/office/officeart/2005/8/layout/default"/>
    <dgm:cxn modelId="{11114E13-E6A2-4565-B88F-162F74C0C8A8}" type="presParOf" srcId="{06A92113-B215-4E90-BD7A-11A0F58E837F}" destId="{ECDBC719-F0A2-44A3-8A93-7930F20978E1}" srcOrd="7" destOrd="0" presId="urn:microsoft.com/office/officeart/2005/8/layout/default"/>
    <dgm:cxn modelId="{19036253-0CFB-4D0F-98AC-73D4ACD6A4DE}" type="presParOf" srcId="{06A92113-B215-4E90-BD7A-11A0F58E837F}" destId="{E5C478B6-2D63-4686-9E2D-650A330C5636}" srcOrd="8" destOrd="0" presId="urn:microsoft.com/office/officeart/2005/8/layout/default"/>
    <dgm:cxn modelId="{5CA26395-A9CD-413C-913B-20C021FC0700}" type="presParOf" srcId="{06A92113-B215-4E90-BD7A-11A0F58E837F}" destId="{3982BBD8-D5FC-4ABE-BA6F-B837ABBC1AE6}" srcOrd="9" destOrd="0" presId="urn:microsoft.com/office/officeart/2005/8/layout/default"/>
    <dgm:cxn modelId="{9DD17F4B-2BBF-47BE-93EC-2E8D87277306}" type="presParOf" srcId="{06A92113-B215-4E90-BD7A-11A0F58E837F}" destId="{DD119DE3-14D3-4866-9906-F31A5C1A0E6A}" srcOrd="10" destOrd="0" presId="urn:microsoft.com/office/officeart/2005/8/layout/default"/>
    <dgm:cxn modelId="{CE5550C6-5CE7-4E71-993F-113F53D10451}" type="presParOf" srcId="{06A92113-B215-4E90-BD7A-11A0F58E837F}" destId="{0B831BEF-2F57-45FF-8453-37E13EF4ADEC}" srcOrd="11" destOrd="0" presId="urn:microsoft.com/office/officeart/2005/8/layout/default"/>
    <dgm:cxn modelId="{A7459503-A3A5-4D20-BDC0-7DFD5E9C8CC6}" type="presParOf" srcId="{06A92113-B215-4E90-BD7A-11A0F58E837F}" destId="{A118C9E1-D895-4C6F-8351-FBA321B5A774}" srcOrd="12" destOrd="0" presId="urn:microsoft.com/office/officeart/2005/8/layout/default"/>
    <dgm:cxn modelId="{ABEE2A7A-C232-4100-AE82-001093445763}" type="presParOf" srcId="{06A92113-B215-4E90-BD7A-11A0F58E837F}" destId="{9B776739-1E91-4DA9-8E0C-3A2D48CEDA90}" srcOrd="13" destOrd="0" presId="urn:microsoft.com/office/officeart/2005/8/layout/default"/>
    <dgm:cxn modelId="{0EC86D96-AF35-4C1C-BBFC-CC1447990C08}" type="presParOf" srcId="{06A92113-B215-4E90-BD7A-11A0F58E837F}" destId="{343AC0BF-E0B0-405B-9AD6-536171FB7046}"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AA5D648-3FC8-43FE-86E8-93AF234D5F79}"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US"/>
        </a:p>
      </dgm:t>
    </dgm:pt>
    <dgm:pt modelId="{11285F11-7818-4432-90BE-526F5E6FE46A}">
      <dgm:prSet/>
      <dgm:spPr/>
      <dgm:t>
        <a:bodyPr/>
        <a:lstStyle/>
        <a:p>
          <a:r>
            <a:rPr lang="es-MX" b="1"/>
            <a:t>Democracia semidirecta</a:t>
          </a:r>
          <a:r>
            <a:rPr lang="es-MX"/>
            <a:t>, que es aquella en la que las que la ciudadanía elige representantes, pero a la vez puede participar en la toma de decisiones, principalmente (aunque no solamente) legislativas.</a:t>
          </a:r>
          <a:endParaRPr lang="en-US"/>
        </a:p>
      </dgm:t>
    </dgm:pt>
    <dgm:pt modelId="{00705A5C-F639-4ACC-AFD6-C1C7AFD9B3A0}" type="parTrans" cxnId="{E03E1ADF-5166-4118-A996-31ECA7A17FFF}">
      <dgm:prSet/>
      <dgm:spPr/>
      <dgm:t>
        <a:bodyPr/>
        <a:lstStyle/>
        <a:p>
          <a:endParaRPr lang="en-US"/>
        </a:p>
      </dgm:t>
    </dgm:pt>
    <dgm:pt modelId="{A8E5C8CF-80FF-43B2-9F32-0AB4B309C03D}" type="sibTrans" cxnId="{E03E1ADF-5166-4118-A996-31ECA7A17FFF}">
      <dgm:prSet/>
      <dgm:spPr/>
      <dgm:t>
        <a:bodyPr/>
        <a:lstStyle/>
        <a:p>
          <a:endParaRPr lang="en-US"/>
        </a:p>
      </dgm:t>
    </dgm:pt>
    <dgm:pt modelId="{DE74F304-6571-4CD4-8706-0B02D72D2EB2}">
      <dgm:prSet/>
      <dgm:spPr>
        <a:solidFill>
          <a:schemeClr val="accent6">
            <a:lumMod val="75000"/>
          </a:schemeClr>
        </a:solidFill>
      </dgm:spPr>
      <dgm:t>
        <a:bodyPr/>
        <a:lstStyle/>
        <a:p>
          <a:r>
            <a:rPr lang="es-MX"/>
            <a:t>Requiere de mecanismos de participación ciudadana, y en su visión moderna, se articula con la democracia representativa en tanto no se elimina la necesidad de la representación política, sino que esta es complementada.</a:t>
          </a:r>
          <a:endParaRPr lang="en-US"/>
        </a:p>
      </dgm:t>
    </dgm:pt>
    <dgm:pt modelId="{20CC5DAF-5DA9-4847-9BEF-E09972E97EB1}" type="parTrans" cxnId="{0DCF469F-59B0-434D-BC6A-866B79FA05D4}">
      <dgm:prSet/>
      <dgm:spPr/>
      <dgm:t>
        <a:bodyPr/>
        <a:lstStyle/>
        <a:p>
          <a:endParaRPr lang="en-US"/>
        </a:p>
      </dgm:t>
    </dgm:pt>
    <dgm:pt modelId="{D0C6D3A7-BCF7-493B-9F98-7A127198457D}" type="sibTrans" cxnId="{0DCF469F-59B0-434D-BC6A-866B79FA05D4}">
      <dgm:prSet/>
      <dgm:spPr/>
      <dgm:t>
        <a:bodyPr/>
        <a:lstStyle/>
        <a:p>
          <a:endParaRPr lang="en-US"/>
        </a:p>
      </dgm:t>
    </dgm:pt>
    <dgm:pt modelId="{BD979146-FDFA-46FD-BC55-710F87E615B5}" type="pres">
      <dgm:prSet presAssocID="{2AA5D648-3FC8-43FE-86E8-93AF234D5F79}" presName="Name0" presStyleCnt="0">
        <dgm:presLayoutVars>
          <dgm:dir/>
          <dgm:animLvl val="lvl"/>
          <dgm:resizeHandles val="exact"/>
        </dgm:presLayoutVars>
      </dgm:prSet>
      <dgm:spPr/>
    </dgm:pt>
    <dgm:pt modelId="{6E7E24AC-8AE7-4C17-9A9E-34CA5C0401B7}" type="pres">
      <dgm:prSet presAssocID="{11285F11-7818-4432-90BE-526F5E6FE46A}" presName="parTxOnly" presStyleLbl="node1" presStyleIdx="0" presStyleCnt="2">
        <dgm:presLayoutVars>
          <dgm:chMax val="0"/>
          <dgm:chPref val="0"/>
          <dgm:bulletEnabled val="1"/>
        </dgm:presLayoutVars>
      </dgm:prSet>
      <dgm:spPr/>
    </dgm:pt>
    <dgm:pt modelId="{1A1F998E-7F7B-4827-8688-53D8A07471D4}" type="pres">
      <dgm:prSet presAssocID="{A8E5C8CF-80FF-43B2-9F32-0AB4B309C03D}" presName="parTxOnlySpace" presStyleCnt="0"/>
      <dgm:spPr/>
    </dgm:pt>
    <dgm:pt modelId="{25B39B8D-0993-456D-B8ED-7248BA9295B3}" type="pres">
      <dgm:prSet presAssocID="{DE74F304-6571-4CD4-8706-0B02D72D2EB2}" presName="parTxOnly" presStyleLbl="node1" presStyleIdx="1" presStyleCnt="2">
        <dgm:presLayoutVars>
          <dgm:chMax val="0"/>
          <dgm:chPref val="0"/>
          <dgm:bulletEnabled val="1"/>
        </dgm:presLayoutVars>
      </dgm:prSet>
      <dgm:spPr/>
    </dgm:pt>
  </dgm:ptLst>
  <dgm:cxnLst>
    <dgm:cxn modelId="{82AD3D20-124E-4786-8AD2-70A325AA02CA}" type="presOf" srcId="{11285F11-7818-4432-90BE-526F5E6FE46A}" destId="{6E7E24AC-8AE7-4C17-9A9E-34CA5C0401B7}" srcOrd="0" destOrd="0" presId="urn:microsoft.com/office/officeart/2005/8/layout/chevron1"/>
    <dgm:cxn modelId="{C25C3B5F-B6AB-42A4-8439-C89D685049A0}" type="presOf" srcId="{2AA5D648-3FC8-43FE-86E8-93AF234D5F79}" destId="{BD979146-FDFA-46FD-BC55-710F87E615B5}" srcOrd="0" destOrd="0" presId="urn:microsoft.com/office/officeart/2005/8/layout/chevron1"/>
    <dgm:cxn modelId="{0DCF469F-59B0-434D-BC6A-866B79FA05D4}" srcId="{2AA5D648-3FC8-43FE-86E8-93AF234D5F79}" destId="{DE74F304-6571-4CD4-8706-0B02D72D2EB2}" srcOrd="1" destOrd="0" parTransId="{20CC5DAF-5DA9-4847-9BEF-E09972E97EB1}" sibTransId="{D0C6D3A7-BCF7-493B-9F98-7A127198457D}"/>
    <dgm:cxn modelId="{36B6D1CC-2539-4C14-BF2E-3528923C7FF1}" type="presOf" srcId="{DE74F304-6571-4CD4-8706-0B02D72D2EB2}" destId="{25B39B8D-0993-456D-B8ED-7248BA9295B3}" srcOrd="0" destOrd="0" presId="urn:microsoft.com/office/officeart/2005/8/layout/chevron1"/>
    <dgm:cxn modelId="{E03E1ADF-5166-4118-A996-31ECA7A17FFF}" srcId="{2AA5D648-3FC8-43FE-86E8-93AF234D5F79}" destId="{11285F11-7818-4432-90BE-526F5E6FE46A}" srcOrd="0" destOrd="0" parTransId="{00705A5C-F639-4ACC-AFD6-C1C7AFD9B3A0}" sibTransId="{A8E5C8CF-80FF-43B2-9F32-0AB4B309C03D}"/>
    <dgm:cxn modelId="{2C302A41-8C37-4C66-A800-521336C42481}" type="presParOf" srcId="{BD979146-FDFA-46FD-BC55-710F87E615B5}" destId="{6E7E24AC-8AE7-4C17-9A9E-34CA5C0401B7}" srcOrd="0" destOrd="0" presId="urn:microsoft.com/office/officeart/2005/8/layout/chevron1"/>
    <dgm:cxn modelId="{ACEF7A72-5DB6-4FE8-AC63-7CCD334C5670}" type="presParOf" srcId="{BD979146-FDFA-46FD-BC55-710F87E615B5}" destId="{1A1F998E-7F7B-4827-8688-53D8A07471D4}" srcOrd="1" destOrd="0" presId="urn:microsoft.com/office/officeart/2005/8/layout/chevron1"/>
    <dgm:cxn modelId="{0A909020-17A7-4328-B14E-85A56E7C9DAE}" type="presParOf" srcId="{BD979146-FDFA-46FD-BC55-710F87E615B5}" destId="{25B39B8D-0993-456D-B8ED-7248BA9295B3}" srcOrd="2"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4547F-B3B4-43EE-AA94-487EB27C1ADB}">
      <dsp:nvSpPr>
        <dsp:cNvPr id="0" name=""/>
        <dsp:cNvSpPr/>
      </dsp:nvSpPr>
      <dsp:spPr>
        <a:xfrm>
          <a:off x="0" y="242292"/>
          <a:ext cx="10058399"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764799-2C0F-4A09-A558-7599D093C933}">
      <dsp:nvSpPr>
        <dsp:cNvPr id="0" name=""/>
        <dsp:cNvSpPr/>
      </dsp:nvSpPr>
      <dsp:spPr>
        <a:xfrm>
          <a:off x="502920" y="50412"/>
          <a:ext cx="704088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577850">
            <a:lnSpc>
              <a:spcPct val="90000"/>
            </a:lnSpc>
            <a:spcBef>
              <a:spcPct val="0"/>
            </a:spcBef>
            <a:spcAft>
              <a:spcPct val="35000"/>
            </a:spcAft>
            <a:buNone/>
          </a:pPr>
          <a:r>
            <a:rPr lang="es-MX" sz="1300" kern="1200"/>
            <a:t>Historia de la democracia</a:t>
          </a:r>
          <a:endParaRPr lang="en-US" sz="1300" kern="1200"/>
        </a:p>
      </dsp:txBody>
      <dsp:txXfrm>
        <a:off x="521654" y="69146"/>
        <a:ext cx="7003412" cy="346292"/>
      </dsp:txXfrm>
    </dsp:sp>
    <dsp:sp modelId="{0285DB89-DC09-42BF-987A-5BFFC603E212}">
      <dsp:nvSpPr>
        <dsp:cNvPr id="0" name=""/>
        <dsp:cNvSpPr/>
      </dsp:nvSpPr>
      <dsp:spPr>
        <a:xfrm>
          <a:off x="0" y="831972"/>
          <a:ext cx="10058399"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D47C96-E9CD-4B94-9724-7615DBDA1E3E}">
      <dsp:nvSpPr>
        <dsp:cNvPr id="0" name=""/>
        <dsp:cNvSpPr/>
      </dsp:nvSpPr>
      <dsp:spPr>
        <a:xfrm>
          <a:off x="502920" y="640092"/>
          <a:ext cx="704088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577850">
            <a:lnSpc>
              <a:spcPct val="90000"/>
            </a:lnSpc>
            <a:spcBef>
              <a:spcPct val="0"/>
            </a:spcBef>
            <a:spcAft>
              <a:spcPct val="35000"/>
            </a:spcAft>
            <a:buNone/>
          </a:pPr>
          <a:r>
            <a:rPr lang="es-MX" sz="1300" kern="1200"/>
            <a:t>Tipos de democracia </a:t>
          </a:r>
          <a:endParaRPr lang="en-US" sz="1300" kern="1200"/>
        </a:p>
      </dsp:txBody>
      <dsp:txXfrm>
        <a:off x="521654" y="658826"/>
        <a:ext cx="7003412" cy="346292"/>
      </dsp:txXfrm>
    </dsp:sp>
    <dsp:sp modelId="{F4AB1D88-6A43-41C7-BFE1-8BB068181716}">
      <dsp:nvSpPr>
        <dsp:cNvPr id="0" name=""/>
        <dsp:cNvSpPr/>
      </dsp:nvSpPr>
      <dsp:spPr>
        <a:xfrm>
          <a:off x="0" y="1421652"/>
          <a:ext cx="10058399" cy="15561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270764" rIns="780644" bIns="92456" numCol="1" spcCol="1270" anchor="t" anchorCtr="0">
          <a:noAutofit/>
        </a:bodyPr>
        <a:lstStyle/>
        <a:p>
          <a:pPr marL="114300" lvl="1" indent="-114300" algn="l" defTabSz="577850">
            <a:lnSpc>
              <a:spcPct val="90000"/>
            </a:lnSpc>
            <a:spcBef>
              <a:spcPct val="0"/>
            </a:spcBef>
            <a:spcAft>
              <a:spcPct val="15000"/>
            </a:spcAft>
            <a:buChar char="•"/>
          </a:pPr>
          <a:r>
            <a:rPr lang="es-MX" sz="1300" kern="1200"/>
            <a:t>Plebiscito</a:t>
          </a:r>
          <a:endParaRPr lang="en-US" sz="1300" kern="1200"/>
        </a:p>
        <a:p>
          <a:pPr marL="114300" lvl="1" indent="-114300" algn="l" defTabSz="577850">
            <a:lnSpc>
              <a:spcPct val="90000"/>
            </a:lnSpc>
            <a:spcBef>
              <a:spcPct val="0"/>
            </a:spcBef>
            <a:spcAft>
              <a:spcPct val="15000"/>
            </a:spcAft>
            <a:buChar char="•"/>
          </a:pPr>
          <a:r>
            <a:rPr lang="es-MX" sz="1300" kern="1200"/>
            <a:t>Revocación de mandato</a:t>
          </a:r>
          <a:endParaRPr lang="en-US" sz="1300" kern="1200"/>
        </a:p>
        <a:p>
          <a:pPr marL="114300" lvl="1" indent="-114300" algn="l" defTabSz="577850">
            <a:lnSpc>
              <a:spcPct val="90000"/>
            </a:lnSpc>
            <a:spcBef>
              <a:spcPct val="0"/>
            </a:spcBef>
            <a:spcAft>
              <a:spcPct val="15000"/>
            </a:spcAft>
            <a:buChar char="•"/>
          </a:pPr>
          <a:r>
            <a:rPr lang="es-MX" sz="1300" kern="1200"/>
            <a:t>Consulta ciudadana</a:t>
          </a:r>
          <a:endParaRPr lang="en-US" sz="1300" kern="1200"/>
        </a:p>
        <a:p>
          <a:pPr marL="114300" lvl="1" indent="-114300" algn="l" defTabSz="577850">
            <a:lnSpc>
              <a:spcPct val="90000"/>
            </a:lnSpc>
            <a:spcBef>
              <a:spcPct val="0"/>
            </a:spcBef>
            <a:spcAft>
              <a:spcPct val="15000"/>
            </a:spcAft>
            <a:buChar char="•"/>
          </a:pPr>
          <a:r>
            <a:rPr lang="es-MX" sz="1300" kern="1200"/>
            <a:t>Iniciativa ciudadana</a:t>
          </a:r>
          <a:endParaRPr lang="en-US" sz="1300" kern="1200"/>
        </a:p>
        <a:p>
          <a:pPr marL="114300" lvl="1" indent="-114300" algn="l" defTabSz="577850">
            <a:lnSpc>
              <a:spcPct val="90000"/>
            </a:lnSpc>
            <a:spcBef>
              <a:spcPct val="0"/>
            </a:spcBef>
            <a:spcAft>
              <a:spcPct val="15000"/>
            </a:spcAft>
            <a:buChar char="•"/>
          </a:pPr>
          <a:r>
            <a:rPr lang="es-MX" sz="1300" kern="1200"/>
            <a:t>Cabildo abierto</a:t>
          </a:r>
          <a:endParaRPr lang="en-US" sz="1300" kern="1200"/>
        </a:p>
        <a:p>
          <a:pPr marL="114300" lvl="1" indent="-114300" algn="l" defTabSz="577850">
            <a:lnSpc>
              <a:spcPct val="90000"/>
            </a:lnSpc>
            <a:spcBef>
              <a:spcPct val="0"/>
            </a:spcBef>
            <a:spcAft>
              <a:spcPct val="15000"/>
            </a:spcAft>
            <a:buChar char="•"/>
          </a:pPr>
          <a:r>
            <a:rPr lang="es-MX" sz="1300" kern="1200"/>
            <a:t>Parlamento abierto</a:t>
          </a:r>
          <a:endParaRPr lang="en-US" sz="1300" kern="1200"/>
        </a:p>
      </dsp:txBody>
      <dsp:txXfrm>
        <a:off x="0" y="1421652"/>
        <a:ext cx="10058399" cy="1556100"/>
      </dsp:txXfrm>
    </dsp:sp>
    <dsp:sp modelId="{7D77E99F-C599-4E83-A097-256B3847B3B6}">
      <dsp:nvSpPr>
        <dsp:cNvPr id="0" name=""/>
        <dsp:cNvSpPr/>
      </dsp:nvSpPr>
      <dsp:spPr>
        <a:xfrm>
          <a:off x="502920" y="1229772"/>
          <a:ext cx="704088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577850">
            <a:lnSpc>
              <a:spcPct val="90000"/>
            </a:lnSpc>
            <a:spcBef>
              <a:spcPct val="0"/>
            </a:spcBef>
            <a:spcAft>
              <a:spcPct val="35000"/>
            </a:spcAft>
            <a:buNone/>
          </a:pPr>
          <a:r>
            <a:rPr lang="es-MX" sz="1300" kern="1200"/>
            <a:t>Mecanismos de la democracia participativa</a:t>
          </a:r>
          <a:endParaRPr lang="en-US" sz="1300" kern="1200"/>
        </a:p>
      </dsp:txBody>
      <dsp:txXfrm>
        <a:off x="521654" y="1248506"/>
        <a:ext cx="7003412" cy="346292"/>
      </dsp:txXfrm>
    </dsp:sp>
    <dsp:sp modelId="{E1145AAE-95C6-496D-9776-8EFB635A4311}">
      <dsp:nvSpPr>
        <dsp:cNvPr id="0" name=""/>
        <dsp:cNvSpPr/>
      </dsp:nvSpPr>
      <dsp:spPr>
        <a:xfrm>
          <a:off x="0" y="3239832"/>
          <a:ext cx="10058399"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77F3B3-B7A6-43B8-8170-E6A4315190A3}">
      <dsp:nvSpPr>
        <dsp:cNvPr id="0" name=""/>
        <dsp:cNvSpPr/>
      </dsp:nvSpPr>
      <dsp:spPr>
        <a:xfrm>
          <a:off x="502920" y="3047952"/>
          <a:ext cx="7040880"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577850">
            <a:lnSpc>
              <a:spcPct val="90000"/>
            </a:lnSpc>
            <a:spcBef>
              <a:spcPct val="0"/>
            </a:spcBef>
            <a:spcAft>
              <a:spcPct val="35000"/>
            </a:spcAft>
            <a:buNone/>
          </a:pPr>
          <a:r>
            <a:rPr lang="es-MX" sz="1300" kern="1200"/>
            <a:t>Condiciones y efectos</a:t>
          </a:r>
          <a:endParaRPr lang="en-US" sz="1300" kern="1200"/>
        </a:p>
      </dsp:txBody>
      <dsp:txXfrm>
        <a:off x="521654" y="3066686"/>
        <a:ext cx="7003412" cy="34629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D76DEA-7A39-4411-A6C4-9CF473BC86C7}">
      <dsp:nvSpPr>
        <dsp:cNvPr id="0" name=""/>
        <dsp:cNvSpPr/>
      </dsp:nvSpPr>
      <dsp:spPr>
        <a:xfrm>
          <a:off x="0" y="373086"/>
          <a:ext cx="10058399" cy="12152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FE5359-3EB1-4D51-A09D-9E540E943295}">
      <dsp:nvSpPr>
        <dsp:cNvPr id="0" name=""/>
        <dsp:cNvSpPr/>
      </dsp:nvSpPr>
      <dsp:spPr>
        <a:xfrm>
          <a:off x="367609" y="646514"/>
          <a:ext cx="668380" cy="6683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251916-45E3-4F59-BADE-F3F98DB928B9}">
      <dsp:nvSpPr>
        <dsp:cNvPr id="0" name=""/>
        <dsp:cNvSpPr/>
      </dsp:nvSpPr>
      <dsp:spPr>
        <a:xfrm>
          <a:off x="1403599" y="373086"/>
          <a:ext cx="8654800" cy="1215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13" tIns="128613" rIns="128613" bIns="128613" numCol="1" spcCol="1270" anchor="ctr" anchorCtr="0">
          <a:noAutofit/>
        </a:bodyPr>
        <a:lstStyle/>
        <a:p>
          <a:pPr marL="0" lvl="0" indent="0" algn="l" defTabSz="1111250">
            <a:lnSpc>
              <a:spcPct val="100000"/>
            </a:lnSpc>
            <a:spcBef>
              <a:spcPct val="0"/>
            </a:spcBef>
            <a:spcAft>
              <a:spcPct val="35000"/>
            </a:spcAft>
            <a:buNone/>
          </a:pPr>
          <a:r>
            <a:rPr lang="es-MX" sz="2500" kern="1200"/>
            <a:t>!Muchas gracias!</a:t>
          </a:r>
          <a:endParaRPr lang="en-US" sz="2500" kern="1200"/>
        </a:p>
      </dsp:txBody>
      <dsp:txXfrm>
        <a:off x="1403599" y="373086"/>
        <a:ext cx="8654800" cy="1215237"/>
      </dsp:txXfrm>
    </dsp:sp>
    <dsp:sp modelId="{D1222DF4-26A2-46AC-8523-D4E09C5071F0}">
      <dsp:nvSpPr>
        <dsp:cNvPr id="0" name=""/>
        <dsp:cNvSpPr/>
      </dsp:nvSpPr>
      <dsp:spPr>
        <a:xfrm>
          <a:off x="0" y="1892133"/>
          <a:ext cx="10058399" cy="178557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9F7B29-25B1-40DF-A353-F6173A6E9D15}">
      <dsp:nvSpPr>
        <dsp:cNvPr id="0" name=""/>
        <dsp:cNvSpPr/>
      </dsp:nvSpPr>
      <dsp:spPr>
        <a:xfrm>
          <a:off x="367609" y="2450729"/>
          <a:ext cx="668380" cy="6683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8E0FE6-3129-426F-885E-ABE0B1AA5529}">
      <dsp:nvSpPr>
        <dsp:cNvPr id="0" name=""/>
        <dsp:cNvSpPr/>
      </dsp:nvSpPr>
      <dsp:spPr>
        <a:xfrm>
          <a:off x="1403599" y="2177300"/>
          <a:ext cx="4526280" cy="1215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13" tIns="128613" rIns="128613" bIns="128613" numCol="1" spcCol="1270" anchor="ctr" anchorCtr="0">
          <a:noAutofit/>
        </a:bodyPr>
        <a:lstStyle/>
        <a:p>
          <a:pPr marL="0" lvl="0" indent="0" algn="l" defTabSz="1111250">
            <a:lnSpc>
              <a:spcPct val="100000"/>
            </a:lnSpc>
            <a:spcBef>
              <a:spcPct val="0"/>
            </a:spcBef>
            <a:spcAft>
              <a:spcPct val="35000"/>
            </a:spcAft>
            <a:buNone/>
          </a:pPr>
          <a:r>
            <a:rPr lang="es-MX" sz="2500" kern="1200"/>
            <a:t>Formas de contacto:</a:t>
          </a:r>
          <a:endParaRPr lang="en-US" sz="2500" kern="1200"/>
        </a:p>
      </dsp:txBody>
      <dsp:txXfrm>
        <a:off x="1403599" y="2177300"/>
        <a:ext cx="4526280" cy="1215237"/>
      </dsp:txXfrm>
    </dsp:sp>
    <dsp:sp modelId="{E4714A83-5269-48A4-9D19-5122552DA4FB}">
      <dsp:nvSpPr>
        <dsp:cNvPr id="0" name=""/>
        <dsp:cNvSpPr/>
      </dsp:nvSpPr>
      <dsp:spPr>
        <a:xfrm>
          <a:off x="5929879" y="2177300"/>
          <a:ext cx="4128520" cy="1215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13" tIns="128613" rIns="128613" bIns="128613" numCol="1" spcCol="1270" anchor="ctr" anchorCtr="0">
          <a:noAutofit/>
        </a:bodyPr>
        <a:lstStyle/>
        <a:p>
          <a:pPr marL="0" lvl="0" indent="0" algn="l" defTabSz="1066800">
            <a:lnSpc>
              <a:spcPct val="100000"/>
            </a:lnSpc>
            <a:spcBef>
              <a:spcPct val="0"/>
            </a:spcBef>
            <a:spcAft>
              <a:spcPct val="35000"/>
            </a:spcAft>
            <a:buNone/>
          </a:pPr>
          <a:r>
            <a:rPr lang="es-MX" sz="2400" kern="1200" dirty="0"/>
            <a:t>@TEPJF_EJE</a:t>
          </a:r>
          <a:endParaRPr lang="en-US" sz="2400" kern="1200" dirty="0"/>
        </a:p>
      </dsp:txBody>
      <dsp:txXfrm>
        <a:off x="5929879" y="2177300"/>
        <a:ext cx="4128520" cy="12152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77A63-5A03-4545-98D9-076EA4EA8D9A}">
      <dsp:nvSpPr>
        <dsp:cNvPr id="0" name=""/>
        <dsp:cNvSpPr/>
      </dsp:nvSpPr>
      <dsp:spPr>
        <a:xfrm>
          <a:off x="0" y="678715"/>
          <a:ext cx="2828924" cy="179636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D54699-16E2-48D0-8875-49B035F65A77}">
      <dsp:nvSpPr>
        <dsp:cNvPr id="0" name=""/>
        <dsp:cNvSpPr/>
      </dsp:nvSpPr>
      <dsp:spPr>
        <a:xfrm>
          <a:off x="314325" y="977324"/>
          <a:ext cx="2828924" cy="1796367"/>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a:t>El estudio de los temas se hará desde una perspectiva histórica, teórica y práctica.</a:t>
          </a:r>
          <a:endParaRPr lang="en-US" sz="2000" kern="1200"/>
        </a:p>
      </dsp:txBody>
      <dsp:txXfrm>
        <a:off x="366939" y="1029938"/>
        <a:ext cx="2723696" cy="1691139"/>
      </dsp:txXfrm>
    </dsp:sp>
    <dsp:sp modelId="{B1231A6E-F616-4CB4-A169-3968AC1E33B2}">
      <dsp:nvSpPr>
        <dsp:cNvPr id="0" name=""/>
        <dsp:cNvSpPr/>
      </dsp:nvSpPr>
      <dsp:spPr>
        <a:xfrm>
          <a:off x="3457574" y="678715"/>
          <a:ext cx="2828924" cy="179636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0D9F4E-DA39-4B2A-85A7-5ACACAEE90D9}">
      <dsp:nvSpPr>
        <dsp:cNvPr id="0" name=""/>
        <dsp:cNvSpPr/>
      </dsp:nvSpPr>
      <dsp:spPr>
        <a:xfrm>
          <a:off x="3771899" y="977324"/>
          <a:ext cx="2828924" cy="1796367"/>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a:t>Se considerarán las iniciativas de reforma electoral presentadas.</a:t>
          </a:r>
          <a:endParaRPr lang="en-US" sz="2000" kern="1200"/>
        </a:p>
      </dsp:txBody>
      <dsp:txXfrm>
        <a:off x="3824513" y="1029938"/>
        <a:ext cx="2723696" cy="1691139"/>
      </dsp:txXfrm>
    </dsp:sp>
    <dsp:sp modelId="{828D57A3-87D1-4BB5-B666-2F9095DFAD7C}">
      <dsp:nvSpPr>
        <dsp:cNvPr id="0" name=""/>
        <dsp:cNvSpPr/>
      </dsp:nvSpPr>
      <dsp:spPr>
        <a:xfrm>
          <a:off x="6915149" y="678715"/>
          <a:ext cx="2828924" cy="179636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1B2349-D407-4AE5-9BCB-5E4E97BDD31B}">
      <dsp:nvSpPr>
        <dsp:cNvPr id="0" name=""/>
        <dsp:cNvSpPr/>
      </dsp:nvSpPr>
      <dsp:spPr>
        <a:xfrm>
          <a:off x="7229475" y="977324"/>
          <a:ext cx="2828924" cy="1796367"/>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MX" sz="2000" kern="1200"/>
            <a:t>Las apreciaciones a formular serán técnicas.</a:t>
          </a:r>
          <a:endParaRPr lang="en-US" sz="2000" kern="1200"/>
        </a:p>
      </dsp:txBody>
      <dsp:txXfrm>
        <a:off x="7282089" y="1029938"/>
        <a:ext cx="2723696" cy="16911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99A9A-EAB1-47A2-AFCD-DDD157C2D627}">
      <dsp:nvSpPr>
        <dsp:cNvPr id="0" name=""/>
        <dsp:cNvSpPr/>
      </dsp:nvSpPr>
      <dsp:spPr>
        <a:xfrm>
          <a:off x="785" y="0"/>
          <a:ext cx="3182540" cy="3617845"/>
        </a:xfrm>
        <a:prstGeom prst="rect">
          <a:avLst/>
        </a:prstGeom>
        <a:solidFill>
          <a:schemeClr val="accent4">
            <a:lumMod val="5000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364" tIns="0" rIns="314364" bIns="330200" numCol="1" spcCol="1270" anchor="t" anchorCtr="0">
          <a:noAutofit/>
        </a:bodyPr>
        <a:lstStyle/>
        <a:p>
          <a:pPr marL="0" lvl="0" indent="0" algn="just" defTabSz="577850">
            <a:lnSpc>
              <a:spcPct val="100000"/>
            </a:lnSpc>
            <a:spcBef>
              <a:spcPct val="0"/>
            </a:spcBef>
            <a:spcAft>
              <a:spcPct val="35000"/>
            </a:spcAft>
            <a:buNone/>
          </a:pPr>
          <a:r>
            <a:rPr lang="es-MX" sz="1300" kern="1200" dirty="0"/>
            <a:t>El término democracia y sus derivados provienen de las palabras griegas demos (pueblo) y </a:t>
          </a:r>
          <a:r>
            <a:rPr lang="es-MX" sz="1300" kern="1200" dirty="0" err="1"/>
            <a:t>cratos</a:t>
          </a:r>
          <a:r>
            <a:rPr lang="es-MX" sz="1300" kern="1200" dirty="0"/>
            <a:t> (poder o gobierno). </a:t>
          </a:r>
          <a:endParaRPr lang="en-US" sz="1300" kern="1200" dirty="0"/>
        </a:p>
      </dsp:txBody>
      <dsp:txXfrm>
        <a:off x="785" y="1447138"/>
        <a:ext cx="3182540" cy="2170707"/>
      </dsp:txXfrm>
    </dsp:sp>
    <dsp:sp modelId="{991C0BF1-0E84-4DF8-AF50-71458769B1B7}">
      <dsp:nvSpPr>
        <dsp:cNvPr id="0" name=""/>
        <dsp:cNvSpPr/>
      </dsp:nvSpPr>
      <dsp:spPr>
        <a:xfrm>
          <a:off x="785" y="0"/>
          <a:ext cx="3182540" cy="1447138"/>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14364" tIns="165100" rIns="314364"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785" y="0"/>
        <a:ext cx="3182540" cy="1447138"/>
      </dsp:txXfrm>
    </dsp:sp>
    <dsp:sp modelId="{00026B40-F0DB-4C9A-BC2C-B5D27B8A2C30}">
      <dsp:nvSpPr>
        <dsp:cNvPr id="0" name=""/>
        <dsp:cNvSpPr/>
      </dsp:nvSpPr>
      <dsp:spPr>
        <a:xfrm>
          <a:off x="3437929" y="0"/>
          <a:ext cx="3182540" cy="3617845"/>
        </a:xfrm>
        <a:prstGeom prst="rect">
          <a:avLst/>
        </a:prstGeom>
        <a:solidFill>
          <a:schemeClr val="tx1">
            <a:lumMod val="85000"/>
            <a:lumOff val="15000"/>
          </a:schemeClr>
        </a:solidFill>
        <a:ln w="12700" cap="flat" cmpd="sng" algn="ctr">
          <a:solidFill>
            <a:schemeClr val="accent2">
              <a:hueOff val="-7326329"/>
              <a:satOff val="12797"/>
              <a:lumOff val="735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364" tIns="0" rIns="314364" bIns="330200" numCol="1" spcCol="1270" anchor="t" anchorCtr="0">
          <a:noAutofit/>
        </a:bodyPr>
        <a:lstStyle/>
        <a:p>
          <a:pPr marL="0" lvl="0" indent="0" algn="just" defTabSz="577850">
            <a:lnSpc>
              <a:spcPct val="100000"/>
            </a:lnSpc>
            <a:spcBef>
              <a:spcPct val="0"/>
            </a:spcBef>
            <a:spcAft>
              <a:spcPct val="35000"/>
            </a:spcAft>
            <a:buNone/>
          </a:pPr>
          <a:r>
            <a:rPr lang="es-MX" sz="1300" kern="1200" dirty="0"/>
            <a:t>En Grecia la nombraron también isonomía, que significa igualdad de ley o igualdad ante la ley. Traducido a nuestro tiempo sería el gobierno de las leyes.</a:t>
          </a:r>
          <a:endParaRPr lang="en-US" sz="1300" kern="1200" dirty="0"/>
        </a:p>
      </dsp:txBody>
      <dsp:txXfrm>
        <a:off x="3437929" y="1447138"/>
        <a:ext cx="3182540" cy="2170707"/>
      </dsp:txXfrm>
    </dsp:sp>
    <dsp:sp modelId="{C704A413-2FA3-4275-B163-DADCBD878F3F}">
      <dsp:nvSpPr>
        <dsp:cNvPr id="0" name=""/>
        <dsp:cNvSpPr/>
      </dsp:nvSpPr>
      <dsp:spPr>
        <a:xfrm>
          <a:off x="3437929" y="0"/>
          <a:ext cx="3182540" cy="1447138"/>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14364" tIns="165100" rIns="314364"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437929" y="0"/>
        <a:ext cx="3182540" cy="1447138"/>
      </dsp:txXfrm>
    </dsp:sp>
    <dsp:sp modelId="{6EAC74C8-CF12-41A7-9761-3AF6172E2FF1}">
      <dsp:nvSpPr>
        <dsp:cNvPr id="0" name=""/>
        <dsp:cNvSpPr/>
      </dsp:nvSpPr>
      <dsp:spPr>
        <a:xfrm>
          <a:off x="6875073" y="0"/>
          <a:ext cx="3182540" cy="3617845"/>
        </a:xfrm>
        <a:prstGeom prst="rect">
          <a:avLst/>
        </a:prstGeom>
        <a:solidFill>
          <a:schemeClr val="bg2">
            <a:lumMod val="25000"/>
          </a:schemeClr>
        </a:solidFill>
        <a:ln w="12700" cap="flat" cmpd="sng" algn="ctr">
          <a:solidFill>
            <a:schemeClr val="accent2">
              <a:hueOff val="-14652658"/>
              <a:satOff val="25593"/>
              <a:lumOff val="1470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4364" tIns="0" rIns="314364" bIns="330200" numCol="1" spcCol="1270" anchor="t" anchorCtr="0">
          <a:noAutofit/>
        </a:bodyPr>
        <a:lstStyle/>
        <a:p>
          <a:pPr marL="0" lvl="0" indent="0" algn="just" defTabSz="577850">
            <a:lnSpc>
              <a:spcPct val="100000"/>
            </a:lnSpc>
            <a:spcBef>
              <a:spcPct val="0"/>
            </a:spcBef>
            <a:spcAft>
              <a:spcPct val="35000"/>
            </a:spcAft>
            <a:buNone/>
          </a:pPr>
          <a:r>
            <a:rPr lang="es-MX" sz="1300" kern="1200" dirty="0"/>
            <a:t>Otro sinónimo de democracia fue </a:t>
          </a:r>
          <a:r>
            <a:rPr lang="es-MX" sz="1300" kern="1200" dirty="0" err="1"/>
            <a:t>isegoría</a:t>
          </a:r>
          <a:r>
            <a:rPr lang="es-MX" sz="1300" kern="1200" dirty="0"/>
            <a:t>, que quiere decir igualdad de palabra –durante la Asamblea o </a:t>
          </a:r>
          <a:r>
            <a:rPr lang="es-MX" sz="1300" kern="1200" dirty="0" err="1"/>
            <a:t>ekklessia</a:t>
          </a:r>
          <a:r>
            <a:rPr lang="es-MX" sz="1300" kern="1200" dirty="0"/>
            <a:t>-, o sea, toda aquella persona que tiene derechos políticos tiene derecho a hacer uso de la voz. </a:t>
          </a:r>
          <a:endParaRPr lang="en-US" sz="1300" kern="1200" dirty="0"/>
        </a:p>
      </dsp:txBody>
      <dsp:txXfrm>
        <a:off x="6875073" y="1447138"/>
        <a:ext cx="3182540" cy="2170707"/>
      </dsp:txXfrm>
    </dsp:sp>
    <dsp:sp modelId="{B54F8D67-664B-4510-9CB8-D261B645A5F9}">
      <dsp:nvSpPr>
        <dsp:cNvPr id="0" name=""/>
        <dsp:cNvSpPr/>
      </dsp:nvSpPr>
      <dsp:spPr>
        <a:xfrm>
          <a:off x="6875073" y="0"/>
          <a:ext cx="3182540" cy="1447138"/>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14364" tIns="165100" rIns="314364"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6875073" y="0"/>
        <a:ext cx="3182540" cy="14471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B407A-2468-40C0-9BE5-A26A9F1690E8}">
      <dsp:nvSpPr>
        <dsp:cNvPr id="0" name=""/>
        <dsp:cNvSpPr/>
      </dsp:nvSpPr>
      <dsp:spPr>
        <a:xfrm>
          <a:off x="8918" y="1705"/>
          <a:ext cx="2531913" cy="15191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kern="1200"/>
            <a:t>La democracia es, por lo tanto:</a:t>
          </a:r>
          <a:endParaRPr lang="en-US" sz="2100" kern="1200"/>
        </a:p>
      </dsp:txBody>
      <dsp:txXfrm>
        <a:off x="8918" y="1705"/>
        <a:ext cx="2531913" cy="1519148"/>
      </dsp:txXfrm>
    </dsp:sp>
    <dsp:sp modelId="{C9194C31-5C9A-44E1-B77E-B27D11D978A9}">
      <dsp:nvSpPr>
        <dsp:cNvPr id="0" name=""/>
        <dsp:cNvSpPr/>
      </dsp:nvSpPr>
      <dsp:spPr>
        <a:xfrm>
          <a:off x="2794023" y="1705"/>
          <a:ext cx="2531913" cy="15191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kern="1200"/>
            <a:t>Una forma de gobierno</a:t>
          </a:r>
          <a:endParaRPr lang="en-US" sz="2100" kern="1200"/>
        </a:p>
      </dsp:txBody>
      <dsp:txXfrm>
        <a:off x="2794023" y="1705"/>
        <a:ext cx="2531913" cy="1519148"/>
      </dsp:txXfrm>
    </dsp:sp>
    <dsp:sp modelId="{CE4BAEC4-7F68-4D6A-963F-10FF2C7045D5}">
      <dsp:nvSpPr>
        <dsp:cNvPr id="0" name=""/>
        <dsp:cNvSpPr/>
      </dsp:nvSpPr>
      <dsp:spPr>
        <a:xfrm>
          <a:off x="5579128" y="1705"/>
          <a:ext cx="2531913" cy="15191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kern="1200"/>
            <a:t>Un modo de organizar el poder político</a:t>
          </a:r>
          <a:endParaRPr lang="en-US" sz="2100" kern="1200"/>
        </a:p>
      </dsp:txBody>
      <dsp:txXfrm>
        <a:off x="5579128" y="1705"/>
        <a:ext cx="2531913" cy="1519148"/>
      </dsp:txXfrm>
    </dsp:sp>
    <dsp:sp modelId="{0DB80631-4550-40EF-9EF1-CCB9089B8864}">
      <dsp:nvSpPr>
        <dsp:cNvPr id="0" name=""/>
        <dsp:cNvSpPr/>
      </dsp:nvSpPr>
      <dsp:spPr>
        <a:xfrm>
          <a:off x="8364233" y="1705"/>
          <a:ext cx="2531913" cy="15191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kern="1200"/>
            <a:t>Una manera de control del pueblo sobre quienes gobiernan</a:t>
          </a:r>
          <a:endParaRPr lang="en-US" sz="2100" kern="1200"/>
        </a:p>
      </dsp:txBody>
      <dsp:txXfrm>
        <a:off x="8364233" y="1705"/>
        <a:ext cx="2531913" cy="1519148"/>
      </dsp:txXfrm>
    </dsp:sp>
    <dsp:sp modelId="{729EBA71-F985-49DB-85C0-F34E62A94972}">
      <dsp:nvSpPr>
        <dsp:cNvPr id="0" name=""/>
        <dsp:cNvSpPr/>
      </dsp:nvSpPr>
      <dsp:spPr>
        <a:xfrm>
          <a:off x="4186576" y="1774044"/>
          <a:ext cx="2531913" cy="15191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MX" sz="2100" kern="1200"/>
            <a:t>La transformación de pueblo objeto en pueblo sujeto</a:t>
          </a:r>
          <a:endParaRPr lang="en-US" sz="2100" kern="1200"/>
        </a:p>
      </dsp:txBody>
      <dsp:txXfrm>
        <a:off x="4186576" y="1774044"/>
        <a:ext cx="2531913" cy="15191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57336-5E8F-4D4E-BB26-6F59B4433499}">
      <dsp:nvSpPr>
        <dsp:cNvPr id="0" name=""/>
        <dsp:cNvSpPr/>
      </dsp:nvSpPr>
      <dsp:spPr>
        <a:xfrm>
          <a:off x="1227" y="213139"/>
          <a:ext cx="4309690" cy="27366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6542B2-96D7-4F50-8024-C403B1EB97F9}">
      <dsp:nvSpPr>
        <dsp:cNvPr id="0" name=""/>
        <dsp:cNvSpPr/>
      </dsp:nvSpPr>
      <dsp:spPr>
        <a:xfrm>
          <a:off x="480082" y="668051"/>
          <a:ext cx="4309690" cy="27366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a:t>La democracia fue considerada una forma mala porque ejercía el poder para el bien de la mayoría, el pueblo; pero no para todos. Dejaba fuera a las minorías, en cambio, la politeia incluía a todas las clases. </a:t>
          </a:r>
          <a:endParaRPr lang="en-US" sz="2200" kern="1200"/>
        </a:p>
      </dsp:txBody>
      <dsp:txXfrm>
        <a:off x="560236" y="748205"/>
        <a:ext cx="4149382" cy="2576345"/>
      </dsp:txXfrm>
    </dsp:sp>
    <dsp:sp modelId="{5E0A1AA7-E6FD-48C1-85F7-ED4BE9A80832}">
      <dsp:nvSpPr>
        <dsp:cNvPr id="0" name=""/>
        <dsp:cNvSpPr/>
      </dsp:nvSpPr>
      <dsp:spPr>
        <a:xfrm>
          <a:off x="5268627" y="213139"/>
          <a:ext cx="4309690" cy="27366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F9D6FF-3EE2-4C7A-B6C2-F9FD8B04E5C4}">
      <dsp:nvSpPr>
        <dsp:cNvPr id="0" name=""/>
        <dsp:cNvSpPr/>
      </dsp:nvSpPr>
      <dsp:spPr>
        <a:xfrm>
          <a:off x="5747481" y="668051"/>
          <a:ext cx="4309690" cy="273665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a:t>En términos modernos, en cambio, se acostumbra oponer la democracia a la dictadura, y más generalmente, a los gobiernos autoritarios o totalitarios.</a:t>
          </a:r>
          <a:endParaRPr lang="en-US" sz="2200" kern="1200"/>
        </a:p>
      </dsp:txBody>
      <dsp:txXfrm>
        <a:off x="5827635" y="748205"/>
        <a:ext cx="4149382" cy="25763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4432E-69C5-4E9F-885E-13DB79C9495A}">
      <dsp:nvSpPr>
        <dsp:cNvPr id="0" name=""/>
        <dsp:cNvSpPr/>
      </dsp:nvSpPr>
      <dsp:spPr>
        <a:xfrm>
          <a:off x="4894384" y="1544440"/>
          <a:ext cx="2965951" cy="705761"/>
        </a:xfrm>
        <a:custGeom>
          <a:avLst/>
          <a:gdLst/>
          <a:ahLst/>
          <a:cxnLst/>
          <a:rect l="0" t="0" r="0" b="0"/>
          <a:pathLst>
            <a:path>
              <a:moveTo>
                <a:pt x="0" y="0"/>
              </a:moveTo>
              <a:lnTo>
                <a:pt x="0" y="480955"/>
              </a:lnTo>
              <a:lnTo>
                <a:pt x="2965951" y="480955"/>
              </a:lnTo>
              <a:lnTo>
                <a:pt x="2965951" y="70576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E8F653-69C9-44B4-BDAF-78766246DD51}">
      <dsp:nvSpPr>
        <dsp:cNvPr id="0" name=""/>
        <dsp:cNvSpPr/>
      </dsp:nvSpPr>
      <dsp:spPr>
        <a:xfrm>
          <a:off x="4848664" y="1544440"/>
          <a:ext cx="91440" cy="705761"/>
        </a:xfrm>
        <a:custGeom>
          <a:avLst/>
          <a:gdLst/>
          <a:ahLst/>
          <a:cxnLst/>
          <a:rect l="0" t="0" r="0" b="0"/>
          <a:pathLst>
            <a:path>
              <a:moveTo>
                <a:pt x="45720" y="0"/>
              </a:moveTo>
              <a:lnTo>
                <a:pt x="45720" y="70576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AC9359-7F72-449D-879C-EA02EE86C528}">
      <dsp:nvSpPr>
        <dsp:cNvPr id="0" name=""/>
        <dsp:cNvSpPr/>
      </dsp:nvSpPr>
      <dsp:spPr>
        <a:xfrm>
          <a:off x="1928432" y="1544440"/>
          <a:ext cx="2965951" cy="705761"/>
        </a:xfrm>
        <a:custGeom>
          <a:avLst/>
          <a:gdLst/>
          <a:ahLst/>
          <a:cxnLst/>
          <a:rect l="0" t="0" r="0" b="0"/>
          <a:pathLst>
            <a:path>
              <a:moveTo>
                <a:pt x="2965951" y="0"/>
              </a:moveTo>
              <a:lnTo>
                <a:pt x="2965951" y="480955"/>
              </a:lnTo>
              <a:lnTo>
                <a:pt x="0" y="480955"/>
              </a:lnTo>
              <a:lnTo>
                <a:pt x="0" y="70576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8F2A5B-5567-4F59-8593-6B9A8D761C2B}">
      <dsp:nvSpPr>
        <dsp:cNvPr id="0" name=""/>
        <dsp:cNvSpPr/>
      </dsp:nvSpPr>
      <dsp:spPr>
        <a:xfrm>
          <a:off x="3681040" y="3493"/>
          <a:ext cx="2426687" cy="15409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AA3B10-5ACC-408D-BDB3-DE65E48DF13F}">
      <dsp:nvSpPr>
        <dsp:cNvPr id="0" name=""/>
        <dsp:cNvSpPr/>
      </dsp:nvSpPr>
      <dsp:spPr>
        <a:xfrm>
          <a:off x="3950672" y="259644"/>
          <a:ext cx="2426687" cy="15409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MX" sz="2300" kern="1200"/>
            <a:t>Constitución mixta de Roma</a:t>
          </a:r>
          <a:br>
            <a:rPr lang="es-MX" sz="2300" kern="1200"/>
          </a:br>
          <a:endParaRPr lang="en-US" sz="2300" kern="1200"/>
        </a:p>
      </dsp:txBody>
      <dsp:txXfrm>
        <a:off x="3995805" y="304777"/>
        <a:ext cx="2336421" cy="1450680"/>
      </dsp:txXfrm>
    </dsp:sp>
    <dsp:sp modelId="{FA4831B9-578B-4A6A-BE07-FDBAF4658583}">
      <dsp:nvSpPr>
        <dsp:cNvPr id="0" name=""/>
        <dsp:cNvSpPr/>
      </dsp:nvSpPr>
      <dsp:spPr>
        <a:xfrm>
          <a:off x="715089" y="2250201"/>
          <a:ext cx="2426687" cy="15409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57B8FC-0248-40EA-8CBD-25BC95208E56}">
      <dsp:nvSpPr>
        <dsp:cNvPr id="0" name=""/>
        <dsp:cNvSpPr/>
      </dsp:nvSpPr>
      <dsp:spPr>
        <a:xfrm>
          <a:off x="984721" y="2506351"/>
          <a:ext cx="2426687" cy="15409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MX" sz="2300" kern="1200"/>
            <a:t>Democracia: los comicios</a:t>
          </a:r>
          <a:endParaRPr lang="en-US" sz="2300" kern="1200"/>
        </a:p>
      </dsp:txBody>
      <dsp:txXfrm>
        <a:off x="1029854" y="2551484"/>
        <a:ext cx="2336421" cy="1450680"/>
      </dsp:txXfrm>
    </dsp:sp>
    <dsp:sp modelId="{10A51902-D9CF-4F43-BC3D-6D83E7B7CB22}">
      <dsp:nvSpPr>
        <dsp:cNvPr id="0" name=""/>
        <dsp:cNvSpPr/>
      </dsp:nvSpPr>
      <dsp:spPr>
        <a:xfrm>
          <a:off x="3681040" y="2250201"/>
          <a:ext cx="2426687" cy="15409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1CFE45-CECC-4468-9824-7007A5985CA0}">
      <dsp:nvSpPr>
        <dsp:cNvPr id="0" name=""/>
        <dsp:cNvSpPr/>
      </dsp:nvSpPr>
      <dsp:spPr>
        <a:xfrm>
          <a:off x="3950672" y="2506351"/>
          <a:ext cx="2426687" cy="15409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MX" sz="2300" kern="1200"/>
            <a:t>Aristocracia: el Senado</a:t>
          </a:r>
          <a:endParaRPr lang="en-US" sz="2300" kern="1200"/>
        </a:p>
      </dsp:txBody>
      <dsp:txXfrm>
        <a:off x="3995805" y="2551484"/>
        <a:ext cx="2336421" cy="1450680"/>
      </dsp:txXfrm>
    </dsp:sp>
    <dsp:sp modelId="{480B6A2A-D3C2-494C-8D06-91185B1EA787}">
      <dsp:nvSpPr>
        <dsp:cNvPr id="0" name=""/>
        <dsp:cNvSpPr/>
      </dsp:nvSpPr>
      <dsp:spPr>
        <a:xfrm>
          <a:off x="6646991" y="2250201"/>
          <a:ext cx="2426687" cy="15409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043AA0-F759-4D8B-B143-3D0B0597A3DA}">
      <dsp:nvSpPr>
        <dsp:cNvPr id="0" name=""/>
        <dsp:cNvSpPr/>
      </dsp:nvSpPr>
      <dsp:spPr>
        <a:xfrm>
          <a:off x="6916623" y="2506351"/>
          <a:ext cx="2426687" cy="15409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MX" sz="2300" kern="1200"/>
            <a:t>Monarquía: los cónsules</a:t>
          </a:r>
          <a:endParaRPr lang="en-US" sz="2300" kern="1200"/>
        </a:p>
      </dsp:txBody>
      <dsp:txXfrm>
        <a:off x="6961756" y="2551484"/>
        <a:ext cx="2336421" cy="14506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EA7B8E-7A9A-4E52-803B-B493496C075C}">
      <dsp:nvSpPr>
        <dsp:cNvPr id="0" name=""/>
        <dsp:cNvSpPr/>
      </dsp:nvSpPr>
      <dsp:spPr>
        <a:xfrm>
          <a:off x="0" y="181002"/>
          <a:ext cx="10058399" cy="16005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s-MX" sz="1900" kern="1200" dirty="0"/>
            <a:t>Alexis de Tocqueville realiza un estudio sobre el gobierno americano, responde a la pregunta acerca de ¿en qué consistió este invalorable aporte de la democracia en América? En que lograron resolver este problema al vincular dos principios: el de la igualdad de condiciones y el de la representación (además de un marco constitucional) los dos pilares en que descansa la democracia moderna. </a:t>
          </a:r>
          <a:endParaRPr lang="en-US" sz="1900" kern="1200" dirty="0"/>
        </a:p>
      </dsp:txBody>
      <dsp:txXfrm>
        <a:off x="78133" y="259135"/>
        <a:ext cx="9902133" cy="1444294"/>
      </dsp:txXfrm>
    </dsp:sp>
    <dsp:sp modelId="{A0660357-51CE-49E3-A8FA-5520CE0C65C4}">
      <dsp:nvSpPr>
        <dsp:cNvPr id="0" name=""/>
        <dsp:cNvSpPr/>
      </dsp:nvSpPr>
      <dsp:spPr>
        <a:xfrm>
          <a:off x="0" y="1836282"/>
          <a:ext cx="10058399" cy="1600560"/>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s-MX" sz="1900" kern="1200" dirty="0"/>
            <a:t>Hay que recordar que Tocqueville duda de la capacidad del pueblo para acertar en la selección de las mejores personas para hacerse cargo del gobierno, y elogia la elección indirecta, como el método para conseguir que lleguen las mentes más ilustres a los altos cargos.</a:t>
          </a:r>
          <a:endParaRPr lang="en-US" sz="1900" kern="1200" dirty="0"/>
        </a:p>
      </dsp:txBody>
      <dsp:txXfrm>
        <a:off x="78133" y="1914415"/>
        <a:ext cx="9902133" cy="14442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82320-D387-43C1-92C7-4BDCD1D5D726}">
      <dsp:nvSpPr>
        <dsp:cNvPr id="0" name=""/>
        <dsp:cNvSpPr/>
      </dsp:nvSpPr>
      <dsp:spPr>
        <a:xfrm>
          <a:off x="2946" y="289357"/>
          <a:ext cx="2337792" cy="140267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t>Procedimental</a:t>
          </a:r>
          <a:endParaRPr lang="en-US" sz="2400" kern="1200" dirty="0"/>
        </a:p>
      </dsp:txBody>
      <dsp:txXfrm>
        <a:off x="2946" y="289357"/>
        <a:ext cx="2337792" cy="1402675"/>
      </dsp:txXfrm>
    </dsp:sp>
    <dsp:sp modelId="{66BB8813-D65A-451D-B02D-19C5FDC0C96A}">
      <dsp:nvSpPr>
        <dsp:cNvPr id="0" name=""/>
        <dsp:cNvSpPr/>
      </dsp:nvSpPr>
      <dsp:spPr>
        <a:xfrm>
          <a:off x="2574518" y="289357"/>
          <a:ext cx="2337792" cy="140267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t>Genética</a:t>
          </a:r>
          <a:endParaRPr lang="en-US" sz="2400" kern="1200" dirty="0"/>
        </a:p>
      </dsp:txBody>
      <dsp:txXfrm>
        <a:off x="2574518" y="289357"/>
        <a:ext cx="2337792" cy="1402675"/>
      </dsp:txXfrm>
    </dsp:sp>
    <dsp:sp modelId="{107DE561-6A04-41AE-B064-8DB5534E928C}">
      <dsp:nvSpPr>
        <dsp:cNvPr id="0" name=""/>
        <dsp:cNvSpPr/>
      </dsp:nvSpPr>
      <dsp:spPr>
        <a:xfrm>
          <a:off x="5146089" y="289357"/>
          <a:ext cx="2337792" cy="140267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t>Minimalista</a:t>
          </a:r>
          <a:endParaRPr lang="en-US" sz="2400" kern="1200" dirty="0"/>
        </a:p>
      </dsp:txBody>
      <dsp:txXfrm>
        <a:off x="5146089" y="289357"/>
        <a:ext cx="2337792" cy="1402675"/>
      </dsp:txXfrm>
    </dsp:sp>
    <dsp:sp modelId="{B7D7D694-99F0-4EA4-AB65-A4A83241AC87}">
      <dsp:nvSpPr>
        <dsp:cNvPr id="0" name=""/>
        <dsp:cNvSpPr/>
      </dsp:nvSpPr>
      <dsp:spPr>
        <a:xfrm>
          <a:off x="7717661" y="289357"/>
          <a:ext cx="2337792" cy="140267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t>Responsiva</a:t>
          </a:r>
          <a:endParaRPr lang="en-US" sz="2400" kern="1200" dirty="0"/>
        </a:p>
      </dsp:txBody>
      <dsp:txXfrm>
        <a:off x="7717661" y="289357"/>
        <a:ext cx="2337792" cy="1402675"/>
      </dsp:txXfrm>
    </dsp:sp>
    <dsp:sp modelId="{E5C478B6-2D63-4686-9E2D-650A330C5636}">
      <dsp:nvSpPr>
        <dsp:cNvPr id="0" name=""/>
        <dsp:cNvSpPr/>
      </dsp:nvSpPr>
      <dsp:spPr>
        <a:xfrm>
          <a:off x="2946" y="1925812"/>
          <a:ext cx="2337792" cy="140267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t>Participativa</a:t>
          </a:r>
          <a:endParaRPr lang="en-US" sz="2400" kern="1200" dirty="0"/>
        </a:p>
      </dsp:txBody>
      <dsp:txXfrm>
        <a:off x="2946" y="1925812"/>
        <a:ext cx="2337792" cy="1402675"/>
      </dsp:txXfrm>
    </dsp:sp>
    <dsp:sp modelId="{DD119DE3-14D3-4866-9906-F31A5C1A0E6A}">
      <dsp:nvSpPr>
        <dsp:cNvPr id="0" name=""/>
        <dsp:cNvSpPr/>
      </dsp:nvSpPr>
      <dsp:spPr>
        <a:xfrm>
          <a:off x="2574518" y="1925812"/>
          <a:ext cx="2337792" cy="140267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t>Deliberativa</a:t>
          </a:r>
          <a:endParaRPr lang="en-US" sz="2400" kern="1200" dirty="0"/>
        </a:p>
      </dsp:txBody>
      <dsp:txXfrm>
        <a:off x="2574518" y="1925812"/>
        <a:ext cx="2337792" cy="1402675"/>
      </dsp:txXfrm>
    </dsp:sp>
    <dsp:sp modelId="{A118C9E1-D895-4C6F-8351-FBA321B5A774}">
      <dsp:nvSpPr>
        <dsp:cNvPr id="0" name=""/>
        <dsp:cNvSpPr/>
      </dsp:nvSpPr>
      <dsp:spPr>
        <a:xfrm>
          <a:off x="5146089" y="1925812"/>
          <a:ext cx="2337792" cy="140267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t>Asociacionista</a:t>
          </a:r>
          <a:endParaRPr lang="en-US" sz="2400" kern="1200" dirty="0"/>
        </a:p>
      </dsp:txBody>
      <dsp:txXfrm>
        <a:off x="5146089" y="1925812"/>
        <a:ext cx="2337792" cy="1402675"/>
      </dsp:txXfrm>
    </dsp:sp>
    <dsp:sp modelId="{343AC0BF-E0B0-405B-9AD6-536171FB7046}">
      <dsp:nvSpPr>
        <dsp:cNvPr id="0" name=""/>
        <dsp:cNvSpPr/>
      </dsp:nvSpPr>
      <dsp:spPr>
        <a:xfrm>
          <a:off x="7717661" y="1925812"/>
          <a:ext cx="2337792" cy="140267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MX" sz="2400" kern="1200" dirty="0"/>
            <a:t>Igualitaria o social</a:t>
          </a:r>
          <a:endParaRPr lang="en-US" sz="2400" kern="1200" dirty="0"/>
        </a:p>
      </dsp:txBody>
      <dsp:txXfrm>
        <a:off x="7717661" y="1925812"/>
        <a:ext cx="2337792" cy="14026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E24AC-8AE7-4C17-9A9E-34CA5C0401B7}">
      <dsp:nvSpPr>
        <dsp:cNvPr id="0" name=""/>
        <dsp:cNvSpPr/>
      </dsp:nvSpPr>
      <dsp:spPr>
        <a:xfrm>
          <a:off x="8840" y="752004"/>
          <a:ext cx="5284589" cy="2113835"/>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s-MX" sz="1700" b="1" kern="1200"/>
            <a:t>Democracia semidirecta</a:t>
          </a:r>
          <a:r>
            <a:rPr lang="es-MX" sz="1700" kern="1200"/>
            <a:t>, que es aquella en la que las que la ciudadanía elige representantes, pero a la vez puede participar en la toma de decisiones, principalmente (aunque no solamente) legislativas.</a:t>
          </a:r>
          <a:endParaRPr lang="en-US" sz="1700" kern="1200"/>
        </a:p>
      </dsp:txBody>
      <dsp:txXfrm>
        <a:off x="1065758" y="752004"/>
        <a:ext cx="3170754" cy="2113835"/>
      </dsp:txXfrm>
    </dsp:sp>
    <dsp:sp modelId="{25B39B8D-0993-456D-B8ED-7248BA9295B3}">
      <dsp:nvSpPr>
        <dsp:cNvPr id="0" name=""/>
        <dsp:cNvSpPr/>
      </dsp:nvSpPr>
      <dsp:spPr>
        <a:xfrm>
          <a:off x="4764970" y="752004"/>
          <a:ext cx="5284589" cy="2113835"/>
        </a:xfrm>
        <a:prstGeom prst="chevron">
          <a:avLst/>
        </a:prstGeom>
        <a:solidFill>
          <a:schemeClr val="accent6">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s-MX" sz="1700" kern="1200"/>
            <a:t>Requiere de mecanismos de participación ciudadana, y en su visión moderna, se articula con la democracia representativa en tanto no se elimina la necesidad de la representación política, sino que esta es complementada.</a:t>
          </a:r>
          <a:endParaRPr lang="en-US" sz="1700" kern="1200"/>
        </a:p>
      </dsp:txBody>
      <dsp:txXfrm>
        <a:off x="5821888" y="752004"/>
        <a:ext cx="3170754" cy="211383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F7D7E11-7FEC-4F30-B1A6-89038112B01A}" type="datetimeFigureOut">
              <a:rPr lang="es-MX" smtClean="0"/>
              <a:t>01/08/2022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AC17D801-2435-4F16-9D0F-35EDEBE95633}" type="slidenum">
              <a:rPr lang="es-MX" smtClean="0"/>
              <a:t>‹Nº›</a:t>
            </a:fld>
            <a:endParaRPr lang="es-MX"/>
          </a:p>
        </p:txBody>
      </p:sp>
    </p:spTree>
    <p:extLst>
      <p:ext uri="{BB962C8B-B14F-4D97-AF65-F5344CB8AC3E}">
        <p14:creationId xmlns:p14="http://schemas.microsoft.com/office/powerpoint/2010/main" val="2338540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F7D7E11-7FEC-4F30-B1A6-89038112B01A}" type="datetimeFigureOut">
              <a:rPr lang="es-MX" smtClean="0"/>
              <a:t>01/08/2022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C17D801-2435-4F16-9D0F-35EDEBE95633}" type="slidenum">
              <a:rPr lang="es-MX" smtClean="0"/>
              <a:t>‹Nº›</a:t>
            </a:fld>
            <a:endParaRPr lang="es-MX"/>
          </a:p>
        </p:txBody>
      </p:sp>
    </p:spTree>
    <p:extLst>
      <p:ext uri="{BB962C8B-B14F-4D97-AF65-F5344CB8AC3E}">
        <p14:creationId xmlns:p14="http://schemas.microsoft.com/office/powerpoint/2010/main" val="2308671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F7D7E11-7FEC-4F30-B1A6-89038112B01A}" type="datetimeFigureOut">
              <a:rPr lang="es-MX" smtClean="0"/>
              <a:t>01/08/2022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C17D801-2435-4F16-9D0F-35EDEBE95633}" type="slidenum">
              <a:rPr lang="es-MX" smtClean="0"/>
              <a:t>‹Nº›</a:t>
            </a:fld>
            <a:endParaRPr lang="es-MX"/>
          </a:p>
        </p:txBody>
      </p:sp>
    </p:spTree>
    <p:extLst>
      <p:ext uri="{BB962C8B-B14F-4D97-AF65-F5344CB8AC3E}">
        <p14:creationId xmlns:p14="http://schemas.microsoft.com/office/powerpoint/2010/main" val="2545771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F7D7E11-7FEC-4F30-B1A6-89038112B01A}" type="datetimeFigureOut">
              <a:rPr lang="es-MX" smtClean="0"/>
              <a:t>01/08/2022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C17D801-2435-4F16-9D0F-35EDEBE95633}" type="slidenum">
              <a:rPr lang="es-MX" smtClean="0"/>
              <a:t>‹Nº›</a:t>
            </a:fld>
            <a:endParaRPr lang="es-MX"/>
          </a:p>
        </p:txBody>
      </p:sp>
    </p:spTree>
    <p:extLst>
      <p:ext uri="{BB962C8B-B14F-4D97-AF65-F5344CB8AC3E}">
        <p14:creationId xmlns:p14="http://schemas.microsoft.com/office/powerpoint/2010/main" val="2133507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7F7D7E11-7FEC-4F30-B1A6-89038112B01A}" type="datetimeFigureOut">
              <a:rPr lang="es-MX" smtClean="0"/>
              <a:t>01/08/2022</a:t>
            </a:fld>
            <a:endParaRPr lang="es-MX"/>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s-MX"/>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AC17D801-2435-4F16-9D0F-35EDEBE95633}" type="slidenum">
              <a:rPr lang="es-MX" smtClean="0"/>
              <a:t>‹Nº›</a:t>
            </a:fld>
            <a:endParaRPr lang="es-MX"/>
          </a:p>
        </p:txBody>
      </p:sp>
    </p:spTree>
    <p:extLst>
      <p:ext uri="{BB962C8B-B14F-4D97-AF65-F5344CB8AC3E}">
        <p14:creationId xmlns:p14="http://schemas.microsoft.com/office/powerpoint/2010/main" val="767087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F7D7E11-7FEC-4F30-B1A6-89038112B01A}" type="datetimeFigureOut">
              <a:rPr lang="es-MX" smtClean="0"/>
              <a:t>01/08/2022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C17D801-2435-4F16-9D0F-35EDEBE95633}" type="slidenum">
              <a:rPr lang="es-MX" smtClean="0"/>
              <a:t>‹Nº›</a:t>
            </a:fld>
            <a:endParaRPr lang="es-MX"/>
          </a:p>
        </p:txBody>
      </p:sp>
    </p:spTree>
    <p:extLst>
      <p:ext uri="{BB962C8B-B14F-4D97-AF65-F5344CB8AC3E}">
        <p14:creationId xmlns:p14="http://schemas.microsoft.com/office/powerpoint/2010/main" val="569352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F7D7E11-7FEC-4F30-B1A6-89038112B01A}" type="datetimeFigureOut">
              <a:rPr lang="es-MX" smtClean="0"/>
              <a:t>01/08/2022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AC17D801-2435-4F16-9D0F-35EDEBE95633}" type="slidenum">
              <a:rPr lang="es-MX" smtClean="0"/>
              <a:t>‹Nº›</a:t>
            </a:fld>
            <a:endParaRPr lang="es-MX"/>
          </a:p>
        </p:txBody>
      </p:sp>
    </p:spTree>
    <p:extLst>
      <p:ext uri="{BB962C8B-B14F-4D97-AF65-F5344CB8AC3E}">
        <p14:creationId xmlns:p14="http://schemas.microsoft.com/office/powerpoint/2010/main" val="4118254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F7D7E11-7FEC-4F30-B1A6-89038112B01A}" type="datetimeFigureOut">
              <a:rPr lang="es-MX" smtClean="0"/>
              <a:t>01/08/2022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AC17D801-2435-4F16-9D0F-35EDEBE95633}" type="slidenum">
              <a:rPr lang="es-MX" smtClean="0"/>
              <a:t>‹Nº›</a:t>
            </a:fld>
            <a:endParaRPr lang="es-MX"/>
          </a:p>
        </p:txBody>
      </p:sp>
    </p:spTree>
    <p:extLst>
      <p:ext uri="{BB962C8B-B14F-4D97-AF65-F5344CB8AC3E}">
        <p14:creationId xmlns:p14="http://schemas.microsoft.com/office/powerpoint/2010/main" val="319059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7D7E11-7FEC-4F30-B1A6-89038112B01A}" type="datetimeFigureOut">
              <a:rPr lang="es-MX" smtClean="0"/>
              <a:t>01/08/2022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AC17D801-2435-4F16-9D0F-35EDEBE95633}" type="slidenum">
              <a:rPr lang="es-MX" smtClean="0"/>
              <a:t>‹Nº›</a:t>
            </a:fld>
            <a:endParaRPr lang="es-MX"/>
          </a:p>
        </p:txBody>
      </p:sp>
    </p:spTree>
    <p:extLst>
      <p:ext uri="{BB962C8B-B14F-4D97-AF65-F5344CB8AC3E}">
        <p14:creationId xmlns:p14="http://schemas.microsoft.com/office/powerpoint/2010/main" val="2568644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F7D7E11-7FEC-4F30-B1A6-89038112B01A}" type="datetimeFigureOut">
              <a:rPr lang="es-MX" smtClean="0"/>
              <a:t>01/08/2022</a:t>
            </a:fld>
            <a:endParaRPr lang="es-MX"/>
          </a:p>
        </p:txBody>
      </p:sp>
      <p:sp>
        <p:nvSpPr>
          <p:cNvPr id="6" name="Footer Placeholder 5"/>
          <p:cNvSpPr>
            <a:spLocks noGrp="1"/>
          </p:cNvSpPr>
          <p:nvPr>
            <p:ph type="ftr" sz="quarter" idx="11"/>
          </p:nvPr>
        </p:nvSpPr>
        <p:spPr/>
        <p:txBody>
          <a:bodyPr/>
          <a:lstStyle/>
          <a:p>
            <a:endParaRPr lang="es-MX"/>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AC17D801-2435-4F16-9D0F-35EDEBE95633}" type="slidenum">
              <a:rPr lang="es-MX" smtClean="0"/>
              <a:t>‹Nº›</a:t>
            </a:fld>
            <a:endParaRPr lang="es-MX"/>
          </a:p>
        </p:txBody>
      </p:sp>
    </p:spTree>
    <p:extLst>
      <p:ext uri="{BB962C8B-B14F-4D97-AF65-F5344CB8AC3E}">
        <p14:creationId xmlns:p14="http://schemas.microsoft.com/office/powerpoint/2010/main" val="3566610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7F7D7E11-7FEC-4F30-B1A6-89038112B01A}" type="datetimeFigureOut">
              <a:rPr lang="es-MX" smtClean="0"/>
              <a:t>01/08/2022</a:t>
            </a:fld>
            <a:endParaRPr lang="es-MX"/>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AC17D801-2435-4F16-9D0F-35EDEBE95633}" type="slidenum">
              <a:rPr lang="es-MX" smtClean="0"/>
              <a:t>‹Nº›</a:t>
            </a:fld>
            <a:endParaRPr lang="es-MX"/>
          </a:p>
        </p:txBody>
      </p:sp>
    </p:spTree>
    <p:extLst>
      <p:ext uri="{BB962C8B-B14F-4D97-AF65-F5344CB8AC3E}">
        <p14:creationId xmlns:p14="http://schemas.microsoft.com/office/powerpoint/2010/main" val="3542730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7F7D7E11-7FEC-4F30-B1A6-89038112B01A}" type="datetimeFigureOut">
              <a:rPr lang="es-MX" smtClean="0"/>
              <a:t>01/08/2022</a:t>
            </a:fld>
            <a:endParaRPr lang="es-MX"/>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s-MX"/>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AC17D801-2435-4F16-9D0F-35EDEBE95633}" type="slidenum">
              <a:rPr lang="es-MX" smtClean="0"/>
              <a:t>‹Nº›</a:t>
            </a:fld>
            <a:endParaRPr lang="es-MX"/>
          </a:p>
        </p:txBody>
      </p:sp>
    </p:spTree>
    <p:extLst>
      <p:ext uri="{BB962C8B-B14F-4D97-AF65-F5344CB8AC3E}">
        <p14:creationId xmlns:p14="http://schemas.microsoft.com/office/powerpoint/2010/main" val="3819745697"/>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microsoft.com/office/2007/relationships/diagramDrawing" Target="../diagrams/drawing7.xml"/><Relationship Id="rId3" Type="http://schemas.microsoft.com/office/2007/relationships/hdphoto" Target="../media/hdphoto2.wdp"/><Relationship Id="rId7" Type="http://schemas.openxmlformats.org/officeDocument/2006/relationships/diagramColors" Target="../diagrams/colors7.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microsoft.com/office/2007/relationships/diagramDrawing" Target="../diagrams/drawing8.xml"/><Relationship Id="rId3" Type="http://schemas.microsoft.com/office/2007/relationships/hdphoto" Target="../media/hdphoto2.wdp"/><Relationship Id="rId7" Type="http://schemas.openxmlformats.org/officeDocument/2006/relationships/diagramColors" Target="../diagrams/colors8.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2.wdp"/><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microsoft.com/office/2007/relationships/diagramDrawing" Target="../diagrams/drawing9.xml"/><Relationship Id="rId3" Type="http://schemas.microsoft.com/office/2007/relationships/hdphoto" Target="../media/hdphoto2.wdp"/><Relationship Id="rId7" Type="http://schemas.openxmlformats.org/officeDocument/2006/relationships/diagramColors" Target="../diagrams/colors9.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2.wdp"/><Relationship Id="rId7" Type="http://schemas.openxmlformats.org/officeDocument/2006/relationships/diagramColors" Target="../diagrams/colors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microsoft.com/office/2007/relationships/hdphoto" Target="../media/hdphoto2.wdp"/><Relationship Id="rId7" Type="http://schemas.openxmlformats.org/officeDocument/2006/relationships/diagramColors" Target="../diagrams/colors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475A28D-2D0A-417F-A3DB-EE4430F05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Rectangle 23">
            <a:extLst>
              <a:ext uri="{FF2B5EF4-FFF2-40B4-BE49-F238E27FC236}">
                <a16:creationId xmlns:a16="http://schemas.microsoft.com/office/drawing/2014/main" id="{5A984475-C784-405F-9113-E7912AC11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152" y="928117"/>
            <a:ext cx="6629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90F1EDB-6872-4F11-9815-7AD6C9F8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1336" y="1110053"/>
            <a:ext cx="6630506"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FB52259-404F-4C36-BF6C-BBB7737FEB26}"/>
              </a:ext>
            </a:extLst>
          </p:cNvPr>
          <p:cNvSpPr>
            <a:spLocks noGrp="1"/>
          </p:cNvSpPr>
          <p:nvPr>
            <p:ph type="ctrTitle"/>
          </p:nvPr>
        </p:nvSpPr>
        <p:spPr>
          <a:xfrm>
            <a:off x="4961376" y="1432223"/>
            <a:ext cx="6057144" cy="3357976"/>
          </a:xfrm>
        </p:spPr>
        <p:txBody>
          <a:bodyPr>
            <a:normAutofit/>
          </a:bodyPr>
          <a:lstStyle/>
          <a:p>
            <a:r>
              <a:rPr lang="es-MX" sz="7400"/>
              <a:t>Conceptos de la democracia </a:t>
            </a:r>
          </a:p>
        </p:txBody>
      </p:sp>
      <p:pic>
        <p:nvPicPr>
          <p:cNvPr id="5" name="Imagen 4" descr="Logotipo&#10;&#10;Descripción generada automáticamente">
            <a:extLst>
              <a:ext uri="{FF2B5EF4-FFF2-40B4-BE49-F238E27FC236}">
                <a16:creationId xmlns:a16="http://schemas.microsoft.com/office/drawing/2014/main" id="{3B73CFEC-614E-4AFC-B2FB-F3944E7FF6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915" y="2074889"/>
            <a:ext cx="3416725" cy="2639587"/>
          </a:xfrm>
          <a:prstGeom prst="rect">
            <a:avLst/>
          </a:prstGeom>
        </p:spPr>
      </p:pic>
      <p:sp>
        <p:nvSpPr>
          <p:cNvPr id="28" name="Rectangle 27">
            <a:extLst>
              <a:ext uri="{FF2B5EF4-FFF2-40B4-BE49-F238E27FC236}">
                <a16:creationId xmlns:a16="http://schemas.microsoft.com/office/drawing/2014/main" id="{FEF77BED-539A-4718-864F-88B563C40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152" y="5780565"/>
            <a:ext cx="6629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8B60B37B-71F8-4A28-AE67-11D798C949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31" name="Oval 30">
              <a:extLst>
                <a:ext uri="{FF2B5EF4-FFF2-40B4-BE49-F238E27FC236}">
                  <a16:creationId xmlns:a16="http://schemas.microsoft.com/office/drawing/2014/main" id="{D72A9572-9F0D-4E56-AEDB-ED42A4D6BE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2">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2" name="Oval 31">
              <a:extLst>
                <a:ext uri="{FF2B5EF4-FFF2-40B4-BE49-F238E27FC236}">
                  <a16:creationId xmlns:a16="http://schemas.microsoft.com/office/drawing/2014/main" id="{83AB0277-3FB4-4471-B80A-ED54F98A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127553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45D53E-7932-4246-BD58-CDDBDF7970D1}"/>
              </a:ext>
            </a:extLst>
          </p:cNvPr>
          <p:cNvSpPr>
            <a:spLocks noGrp="1"/>
          </p:cNvSpPr>
          <p:nvPr>
            <p:ph type="title"/>
          </p:nvPr>
        </p:nvSpPr>
        <p:spPr>
          <a:xfrm>
            <a:off x="4935793" y="285850"/>
            <a:ext cx="6607277" cy="787576"/>
          </a:xfrm>
        </p:spPr>
        <p:txBody>
          <a:bodyPr>
            <a:normAutofit/>
          </a:bodyPr>
          <a:lstStyle/>
          <a:p>
            <a:r>
              <a:rPr lang="es-MX" sz="4000" dirty="0"/>
              <a:t>Historia de la democracia</a:t>
            </a:r>
          </a:p>
        </p:txBody>
      </p:sp>
      <p:pic>
        <p:nvPicPr>
          <p:cNvPr id="5" name="Imagen 4">
            <a:extLst>
              <a:ext uri="{FF2B5EF4-FFF2-40B4-BE49-F238E27FC236}">
                <a16:creationId xmlns:a16="http://schemas.microsoft.com/office/drawing/2014/main" id="{4A1A0C70-FD50-47D0-9C95-2B6BA28B966B}"/>
              </a:ext>
            </a:extLst>
          </p:cNvPr>
          <p:cNvPicPr>
            <a:picLocks noChangeAspect="1"/>
          </p:cNvPicPr>
          <p:nvPr/>
        </p:nvPicPr>
        <p:blipFill>
          <a:blip r:embed="rId2"/>
          <a:stretch>
            <a:fillRect/>
          </a:stretch>
        </p:blipFill>
        <p:spPr>
          <a:xfrm>
            <a:off x="860434" y="821456"/>
            <a:ext cx="3433270" cy="5406725"/>
          </a:xfrm>
          <a:prstGeom prst="rect">
            <a:avLst/>
          </a:prstGeom>
        </p:spPr>
      </p:pic>
      <p:sp>
        <p:nvSpPr>
          <p:cNvPr id="3" name="Marcador de contenido 2">
            <a:extLst>
              <a:ext uri="{FF2B5EF4-FFF2-40B4-BE49-F238E27FC236}">
                <a16:creationId xmlns:a16="http://schemas.microsoft.com/office/drawing/2014/main" id="{CD367281-9131-4FA6-B6EE-44A0DA8A09EC}"/>
              </a:ext>
            </a:extLst>
          </p:cNvPr>
          <p:cNvSpPr>
            <a:spLocks noGrp="1"/>
          </p:cNvSpPr>
          <p:nvPr>
            <p:ph idx="1"/>
          </p:nvPr>
        </p:nvSpPr>
        <p:spPr>
          <a:xfrm>
            <a:off x="4731026" y="1245704"/>
            <a:ext cx="6812044" cy="4926496"/>
          </a:xfrm>
        </p:spPr>
        <p:txBody>
          <a:bodyPr>
            <a:noAutofit/>
          </a:bodyPr>
          <a:lstStyle/>
          <a:p>
            <a:pPr marL="0" indent="0" algn="just">
              <a:buNone/>
            </a:pPr>
            <a:endParaRPr lang="es-MX" sz="1600" dirty="0"/>
          </a:p>
          <a:p>
            <a:pPr marL="0" indent="0" algn="just">
              <a:buNone/>
            </a:pPr>
            <a:r>
              <a:rPr lang="es-MX" sz="1600" dirty="0"/>
              <a:t>Marcio.- El que te dedicara buenas palabras sería un adulador digno de la execración… ¿Qué pedís, perros, que no queréis ni la paz ni la guerra? La una os asusta; la otra os hace arrogantes. Quien se fía de vosotros encuentra liebres cuando quiere hallar leones, y gansos cuando querría zorro, no estáis más seguros, no, que el carbón encendido sobre el hielo, o el granizo expuesto al sol. Vuestra virtud consiste en estimar al que sus delitos han derrumbado y en maldecir la justicia que le alcanzó. Quien merece la grandeza, merece vuestro odio; vuestros afectos se parecen al apetito de un enfermo, que desea principalmente lo que puede hacerle más daño. El que depende de vuestro favor nada con aletas de plomo y abate las encinas con juncos. ¡Andad que os ahorquen! ¿Fiarse de vosotros? ¡Pero si a cada minuto cambiáis de sentimiento, llamando noble al que era poco antes objeto de vuestro odio, y vil al que enguirnaldabais de flores! ¿Qué ocurre para que recorráis los diferentes barrios de la ciudad vociferando contra el noble Senado, que, bajo la protección de los dioses, os garantiza el orden, sin que os devoréis los unos a los otros? ¿Qué es lo que buscan?</a:t>
            </a:r>
          </a:p>
        </p:txBody>
      </p:sp>
    </p:spTree>
    <p:extLst>
      <p:ext uri="{BB962C8B-B14F-4D97-AF65-F5344CB8AC3E}">
        <p14:creationId xmlns:p14="http://schemas.microsoft.com/office/powerpoint/2010/main" val="2870057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E02C2B-E389-40EA-90AB-D58E30265BFE}"/>
              </a:ext>
            </a:extLst>
          </p:cNvPr>
          <p:cNvSpPr>
            <a:spLocks noGrp="1"/>
          </p:cNvSpPr>
          <p:nvPr>
            <p:ph type="title"/>
          </p:nvPr>
        </p:nvSpPr>
        <p:spPr/>
        <p:txBody>
          <a:bodyPr/>
          <a:lstStyle/>
          <a:p>
            <a:r>
              <a:rPr lang="es-MX" dirty="0"/>
              <a:t>Historia de la democracia</a:t>
            </a:r>
          </a:p>
        </p:txBody>
      </p:sp>
      <p:graphicFrame>
        <p:nvGraphicFramePr>
          <p:cNvPr id="5" name="Marcador de contenido 2">
            <a:extLst>
              <a:ext uri="{FF2B5EF4-FFF2-40B4-BE49-F238E27FC236}">
                <a16:creationId xmlns:a16="http://schemas.microsoft.com/office/drawing/2014/main" id="{1E0390D2-A29C-1C31-A6A7-FCEF70107771}"/>
              </a:ext>
            </a:extLst>
          </p:cNvPr>
          <p:cNvGraphicFramePr>
            <a:graphicFrameLocks noGrp="1"/>
          </p:cNvGraphicFramePr>
          <p:nvPr>
            <p:ph idx="1"/>
          </p:nvPr>
        </p:nvGraphicFramePr>
        <p:xfrm>
          <a:off x="1069848" y="2121408"/>
          <a:ext cx="10058400" cy="405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1325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63E2FE9-FAF3-450E-861A-54D0A8CFB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D3E1F98-387D-4461-A869-1DF1694D6EB4}"/>
              </a:ext>
            </a:extLst>
          </p:cNvPr>
          <p:cNvSpPr>
            <a:spLocks noGrp="1"/>
          </p:cNvSpPr>
          <p:nvPr>
            <p:ph type="title"/>
          </p:nvPr>
        </p:nvSpPr>
        <p:spPr>
          <a:xfrm>
            <a:off x="1069848" y="4588335"/>
            <a:ext cx="10058400" cy="1609344"/>
          </a:xfrm>
        </p:spPr>
        <p:txBody>
          <a:bodyPr>
            <a:normAutofit/>
          </a:bodyPr>
          <a:lstStyle/>
          <a:p>
            <a:r>
              <a:rPr lang="es-MX"/>
              <a:t>Historia de la democracia</a:t>
            </a:r>
          </a:p>
        </p:txBody>
      </p:sp>
      <p:sp>
        <p:nvSpPr>
          <p:cNvPr id="3" name="Marcador de contenido 2">
            <a:extLst>
              <a:ext uri="{FF2B5EF4-FFF2-40B4-BE49-F238E27FC236}">
                <a16:creationId xmlns:a16="http://schemas.microsoft.com/office/drawing/2014/main" id="{F1581992-318F-4536-87AB-F9DEAA4BE6D8}"/>
              </a:ext>
            </a:extLst>
          </p:cNvPr>
          <p:cNvSpPr>
            <a:spLocks noGrp="1"/>
          </p:cNvSpPr>
          <p:nvPr>
            <p:ph idx="1"/>
          </p:nvPr>
        </p:nvSpPr>
        <p:spPr>
          <a:xfrm>
            <a:off x="1069848" y="643467"/>
            <a:ext cx="10058400" cy="3463351"/>
          </a:xfrm>
        </p:spPr>
        <p:txBody>
          <a:bodyPr anchor="b">
            <a:noAutofit/>
          </a:bodyPr>
          <a:lstStyle/>
          <a:p>
            <a:pPr algn="just"/>
            <a:r>
              <a:rPr lang="es-MX" sz="2200" dirty="0"/>
              <a:t>El </a:t>
            </a:r>
            <a:r>
              <a:rPr lang="es-MX" sz="2200" dirty="0" err="1"/>
              <a:t>Dictionnaire</a:t>
            </a:r>
            <a:r>
              <a:rPr lang="es-MX" sz="2200" dirty="0"/>
              <a:t> </a:t>
            </a:r>
            <a:r>
              <a:rPr lang="es-MX" sz="2200" dirty="0" err="1"/>
              <a:t>Universel</a:t>
            </a:r>
            <a:r>
              <a:rPr lang="es-MX" sz="2200" dirty="0"/>
              <a:t> de </a:t>
            </a:r>
            <a:r>
              <a:rPr lang="es-MX" sz="2200" dirty="0" err="1"/>
              <a:t>Furetière</a:t>
            </a:r>
            <a:r>
              <a:rPr lang="es-MX" sz="2200" dirty="0"/>
              <a:t> (1690) se define a la democracia como: “clase de gobierno donde el pueblo tiene toda la autoridad. La democracia sólo floreció en las repúblicas de Roma y Atenas”. </a:t>
            </a:r>
          </a:p>
          <a:p>
            <a:pPr algn="just"/>
            <a:r>
              <a:rPr lang="es-MX" sz="2200" dirty="0"/>
              <a:t>Para Sieyès, en la democracia los ciudadanos hacen las leyes, y nombran directamente a sus funcionarios públicos. </a:t>
            </a:r>
          </a:p>
          <a:p>
            <a:pPr algn="just"/>
            <a:r>
              <a:rPr lang="es-MX" sz="2200" dirty="0"/>
              <a:t>En “La república de Oceana”, James Harrington señaló que la clave para que las elecciones fueran democráticas reside en su periodicidad,  para que el pueblo pueda evaluar constantemente a los gobernantes, quitando o refrendando su confianza y con ello incidiendo en los asuntos públicos. </a:t>
            </a:r>
          </a:p>
        </p:txBody>
      </p:sp>
      <p:sp>
        <p:nvSpPr>
          <p:cNvPr id="27" name="Rectangle 26">
            <a:extLst>
              <a:ext uri="{FF2B5EF4-FFF2-40B4-BE49-F238E27FC236}">
                <a16:creationId xmlns:a16="http://schemas.microsoft.com/office/drawing/2014/main" id="{B4CD5EDE-D3EC-49C1-9A9B-88C47606DB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4431215"/>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33E4ED5-D66B-4F39-9509-117636F0BD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1" name="Oval 30">
            <a:extLst>
              <a:ext uri="{FF2B5EF4-FFF2-40B4-BE49-F238E27FC236}">
                <a16:creationId xmlns:a16="http://schemas.microsoft.com/office/drawing/2014/main" id="{8573AAF9-111A-4C2F-A36D-746158924E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21889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A8E35C-F89C-4193-AC4E-09480D8CCF1D}"/>
              </a:ext>
            </a:extLst>
          </p:cNvPr>
          <p:cNvSpPr>
            <a:spLocks noGrp="1"/>
          </p:cNvSpPr>
          <p:nvPr>
            <p:ph type="title"/>
          </p:nvPr>
        </p:nvSpPr>
        <p:spPr>
          <a:xfrm>
            <a:off x="1069848" y="484632"/>
            <a:ext cx="10058400" cy="1609344"/>
          </a:xfrm>
        </p:spPr>
        <p:txBody>
          <a:bodyPr>
            <a:normAutofit/>
          </a:bodyPr>
          <a:lstStyle/>
          <a:p>
            <a:r>
              <a:rPr lang="es-MX" dirty="0"/>
              <a:t>Historia de la democracia</a:t>
            </a:r>
          </a:p>
        </p:txBody>
      </p:sp>
      <p:sp>
        <p:nvSpPr>
          <p:cNvPr id="6" name="Rectangle 8">
            <a:extLst>
              <a:ext uri="{FF2B5EF4-FFF2-40B4-BE49-F238E27FC236}">
                <a16:creationId xmlns:a16="http://schemas.microsoft.com/office/drawing/2014/main" id="{73FAFB3F-DE4E-478C-9ECA-E9FAAE5A7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Marcador de contenido 2">
            <a:extLst>
              <a:ext uri="{FF2B5EF4-FFF2-40B4-BE49-F238E27FC236}">
                <a16:creationId xmlns:a16="http://schemas.microsoft.com/office/drawing/2014/main" id="{85CBF670-B414-E1BA-83B2-D83CCA01C2B7}"/>
              </a:ext>
            </a:extLst>
          </p:cNvPr>
          <p:cNvGraphicFramePr>
            <a:graphicFrameLocks noGrp="1"/>
          </p:cNvGraphicFramePr>
          <p:nvPr>
            <p:ph idx="1"/>
            <p:extLst>
              <p:ext uri="{D42A27DB-BD31-4B8C-83A1-F6EECF244321}">
                <p14:modId xmlns:p14="http://schemas.microsoft.com/office/powerpoint/2010/main" val="3541558552"/>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78178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Marcador de contenido 2">
            <a:extLst>
              <a:ext uri="{FF2B5EF4-FFF2-40B4-BE49-F238E27FC236}">
                <a16:creationId xmlns:a16="http://schemas.microsoft.com/office/drawing/2014/main" id="{644AA78D-6B2E-4B60-8BEB-B4642726EE1A}"/>
              </a:ext>
            </a:extLst>
          </p:cNvPr>
          <p:cNvSpPr>
            <a:spLocks noGrp="1"/>
          </p:cNvSpPr>
          <p:nvPr>
            <p:ph idx="1"/>
          </p:nvPr>
        </p:nvSpPr>
        <p:spPr>
          <a:xfrm>
            <a:off x="1069850" y="844902"/>
            <a:ext cx="5818858" cy="5168196"/>
          </a:xfrm>
        </p:spPr>
        <p:txBody>
          <a:bodyPr anchor="ctr">
            <a:normAutofit/>
          </a:bodyPr>
          <a:lstStyle/>
          <a:p>
            <a:pPr marL="0" indent="0">
              <a:buNone/>
            </a:pPr>
            <a:r>
              <a:rPr lang="es-MX" dirty="0"/>
              <a:t>La democracia moderna, particularmente en occidente, implica un constante y delicado equilibrio entre:</a:t>
            </a:r>
          </a:p>
          <a:p>
            <a:pPr marL="0" indent="0">
              <a:buNone/>
            </a:pPr>
            <a:endParaRPr lang="es-MX" dirty="0"/>
          </a:p>
          <a:p>
            <a:pPr marL="457200" indent="-457200">
              <a:buFont typeface="+mj-lt"/>
              <a:buAutoNum type="alphaLcParenR"/>
            </a:pPr>
            <a:r>
              <a:rPr lang="es-MX" dirty="0"/>
              <a:t>La ampliación del derecho al voto (activo y pasivo)</a:t>
            </a:r>
          </a:p>
          <a:p>
            <a:pPr marL="457200" indent="-457200">
              <a:buFont typeface="+mj-lt"/>
              <a:buAutoNum type="alphaLcParenR"/>
            </a:pPr>
            <a:r>
              <a:rPr lang="es-MX" dirty="0"/>
              <a:t>La participación en las decisiones de gobierno</a:t>
            </a:r>
          </a:p>
          <a:p>
            <a:pPr marL="457200" indent="-457200">
              <a:buFont typeface="+mj-lt"/>
              <a:buAutoNum type="alphaLcParenR"/>
            </a:pPr>
            <a:r>
              <a:rPr lang="es-MX" dirty="0"/>
              <a:t>El respeto a los derechos humanos</a:t>
            </a:r>
          </a:p>
          <a:p>
            <a:pPr marL="457200" indent="-457200">
              <a:buFont typeface="+mj-lt"/>
              <a:buAutoNum type="alphaLcParenR"/>
            </a:pPr>
            <a:r>
              <a:rPr lang="es-MX" dirty="0"/>
              <a:t>La gobernabilidad</a:t>
            </a:r>
          </a:p>
          <a:p>
            <a:pPr marL="0" indent="0">
              <a:buNone/>
            </a:pPr>
            <a:endParaRPr lang="es-MX" dirty="0"/>
          </a:p>
          <a:p>
            <a:pPr marL="0" indent="0">
              <a:buNone/>
            </a:pPr>
            <a:r>
              <a:rPr lang="es-MX" dirty="0"/>
              <a:t> </a:t>
            </a:r>
          </a:p>
        </p:txBody>
      </p:sp>
      <p:sp>
        <p:nvSpPr>
          <p:cNvPr id="10" name="Rectangle 9">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3" y="3388659"/>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2" name="Group 11">
            <a:extLst>
              <a:ext uri="{FF2B5EF4-FFF2-40B4-BE49-F238E27FC236}">
                <a16:creationId xmlns:a16="http://schemas.microsoft.com/office/drawing/2014/main" id="{4BF9B298-BC35-4C0F-8301-5D63A1E6D2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42859" y="1679571"/>
            <a:ext cx="3498864" cy="3498858"/>
            <a:chOff x="7942859" y="1679571"/>
            <a:chExt cx="3498864" cy="3498858"/>
          </a:xfrm>
        </p:grpSpPr>
        <p:sp>
          <p:nvSpPr>
            <p:cNvPr id="13" name="Oval 12">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42859" y="1679571"/>
              <a:ext cx="3498864" cy="3498858"/>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27958"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ítulo 1">
            <a:extLst>
              <a:ext uri="{FF2B5EF4-FFF2-40B4-BE49-F238E27FC236}">
                <a16:creationId xmlns:a16="http://schemas.microsoft.com/office/drawing/2014/main" id="{9AF4C830-1A0F-4E68-81A4-3C579246DEB7}"/>
              </a:ext>
            </a:extLst>
          </p:cNvPr>
          <p:cNvSpPr>
            <a:spLocks noGrp="1"/>
          </p:cNvSpPr>
          <p:nvPr>
            <p:ph type="title"/>
          </p:nvPr>
        </p:nvSpPr>
        <p:spPr>
          <a:xfrm>
            <a:off x="8371968" y="2376862"/>
            <a:ext cx="2640646" cy="2104273"/>
          </a:xfrm>
          <a:noFill/>
        </p:spPr>
        <p:txBody>
          <a:bodyPr>
            <a:normAutofit/>
          </a:bodyPr>
          <a:lstStyle/>
          <a:p>
            <a:pPr algn="ctr"/>
            <a:r>
              <a:rPr lang="es-MX" sz="3000" dirty="0">
                <a:solidFill>
                  <a:schemeClr val="bg1">
                    <a:shade val="97000"/>
                    <a:satMod val="150000"/>
                  </a:schemeClr>
                </a:solidFill>
              </a:rPr>
              <a:t>Historia de la democracia</a:t>
            </a:r>
          </a:p>
        </p:txBody>
      </p:sp>
    </p:spTree>
    <p:extLst>
      <p:ext uri="{BB962C8B-B14F-4D97-AF65-F5344CB8AC3E}">
        <p14:creationId xmlns:p14="http://schemas.microsoft.com/office/powerpoint/2010/main" val="4210729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79FB54F-6500-4F70-9FCF-3B28DB55C73B}"/>
              </a:ext>
            </a:extLst>
          </p:cNvPr>
          <p:cNvPicPr>
            <a:picLocks noChangeAspect="1"/>
          </p:cNvPicPr>
          <p:nvPr/>
        </p:nvPicPr>
        <p:blipFill rotWithShape="1">
          <a:blip r:embed="rId2"/>
          <a:srcRect r="2" b="3912"/>
          <a:stretch/>
        </p:blipFill>
        <p:spPr>
          <a:xfrm>
            <a:off x="1" y="10"/>
            <a:ext cx="6066502" cy="6857989"/>
          </a:xfrm>
          <a:prstGeom prst="rect">
            <a:avLst/>
          </a:prstGeom>
        </p:spPr>
      </p:pic>
      <p:sp>
        <p:nvSpPr>
          <p:cNvPr id="23" name="Rectangle 22">
            <a:extLst>
              <a:ext uri="{FF2B5EF4-FFF2-40B4-BE49-F238E27FC236}">
                <a16:creationId xmlns:a16="http://schemas.microsoft.com/office/drawing/2014/main" id="{F701E16E-5C8B-4AD6-A431-CFCCEA373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3">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7F54C85-435E-42CF-9B31-DF9699EA26AB}"/>
              </a:ext>
            </a:extLst>
          </p:cNvPr>
          <p:cNvSpPr>
            <a:spLocks noGrp="1"/>
          </p:cNvSpPr>
          <p:nvPr>
            <p:ph type="title"/>
          </p:nvPr>
        </p:nvSpPr>
        <p:spPr>
          <a:xfrm>
            <a:off x="6400800" y="484632"/>
            <a:ext cx="5299586" cy="1609344"/>
          </a:xfrm>
          <a:ln>
            <a:noFill/>
          </a:ln>
        </p:spPr>
        <p:txBody>
          <a:bodyPr>
            <a:normAutofit/>
          </a:bodyPr>
          <a:lstStyle/>
          <a:p>
            <a:r>
              <a:rPr lang="es-MX" sz="4000"/>
              <a:t>Tipos de democracia</a:t>
            </a:r>
          </a:p>
        </p:txBody>
      </p:sp>
      <p:sp>
        <p:nvSpPr>
          <p:cNvPr id="3" name="Marcador de contenido 2">
            <a:extLst>
              <a:ext uri="{FF2B5EF4-FFF2-40B4-BE49-F238E27FC236}">
                <a16:creationId xmlns:a16="http://schemas.microsoft.com/office/drawing/2014/main" id="{0AFC382D-DE4E-455E-9951-72D026400B7A}"/>
              </a:ext>
            </a:extLst>
          </p:cNvPr>
          <p:cNvSpPr>
            <a:spLocks noGrp="1"/>
          </p:cNvSpPr>
          <p:nvPr>
            <p:ph idx="1"/>
          </p:nvPr>
        </p:nvSpPr>
        <p:spPr>
          <a:xfrm>
            <a:off x="6400799" y="2121408"/>
            <a:ext cx="5299585" cy="4050792"/>
          </a:xfrm>
        </p:spPr>
        <p:txBody>
          <a:bodyPr>
            <a:normAutofit/>
          </a:bodyPr>
          <a:lstStyle/>
          <a:p>
            <a:pPr marL="0" indent="0" algn="just">
              <a:buNone/>
            </a:pPr>
            <a:endParaRPr lang="es-MX" sz="2400" dirty="0"/>
          </a:p>
          <a:p>
            <a:pPr marL="0" indent="0" algn="just">
              <a:buNone/>
            </a:pPr>
            <a:r>
              <a:rPr lang="es-MX" sz="2400" dirty="0"/>
              <a:t>En la “oración de </a:t>
            </a:r>
            <a:r>
              <a:rPr lang="es-MX" sz="2400" dirty="0" err="1"/>
              <a:t>Getysburg</a:t>
            </a:r>
            <a:r>
              <a:rPr lang="es-MX" sz="2400" dirty="0"/>
              <a:t>”, de Lincoln, se afirma: “La democracia es el gobierno del pueblo por el pueblo y para el pueblo, pero no se precisa ni quien es el pueblo,  el grado o profundidad de esa participación, ni la forma en que se realiza.</a:t>
            </a:r>
          </a:p>
        </p:txBody>
      </p:sp>
      <p:grpSp>
        <p:nvGrpSpPr>
          <p:cNvPr id="25" name="Group 24">
            <a:extLst>
              <a:ext uri="{FF2B5EF4-FFF2-40B4-BE49-F238E27FC236}">
                <a16:creationId xmlns:a16="http://schemas.microsoft.com/office/drawing/2014/main" id="{762BB214-7D96-4929-9919-F629AD8AAA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6" name="Oval 25">
              <a:extLst>
                <a:ext uri="{FF2B5EF4-FFF2-40B4-BE49-F238E27FC236}">
                  <a16:creationId xmlns:a16="http://schemas.microsoft.com/office/drawing/2014/main" id="{685CD760-BC0D-4662-BC76-F3F722D076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2">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7" name="Oval 26">
              <a:extLst>
                <a:ext uri="{FF2B5EF4-FFF2-40B4-BE49-F238E27FC236}">
                  <a16:creationId xmlns:a16="http://schemas.microsoft.com/office/drawing/2014/main" id="{955ACAAE-0428-4CDE-B6E8-C50865B29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600349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D232FD-0940-42E6-A940-A3A4D314DF89}"/>
              </a:ext>
            </a:extLst>
          </p:cNvPr>
          <p:cNvSpPr>
            <a:spLocks noGrp="1"/>
          </p:cNvSpPr>
          <p:nvPr>
            <p:ph type="title"/>
          </p:nvPr>
        </p:nvSpPr>
        <p:spPr>
          <a:xfrm>
            <a:off x="1069848" y="484632"/>
            <a:ext cx="10058400" cy="1609344"/>
          </a:xfrm>
        </p:spPr>
        <p:txBody>
          <a:bodyPr>
            <a:normAutofit/>
          </a:bodyPr>
          <a:lstStyle/>
          <a:p>
            <a:r>
              <a:rPr lang="es-MX"/>
              <a:t>Tipos de democracia</a:t>
            </a:r>
          </a:p>
        </p:txBody>
      </p:sp>
      <p:sp>
        <p:nvSpPr>
          <p:cNvPr id="17" name="Rectangle 17">
            <a:extLst>
              <a:ext uri="{FF2B5EF4-FFF2-40B4-BE49-F238E27FC236}">
                <a16:creationId xmlns:a16="http://schemas.microsoft.com/office/drawing/2014/main" id="{73FAFB3F-DE4E-478C-9ECA-E9FAAE5A7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Marcador de contenido 2">
            <a:extLst>
              <a:ext uri="{FF2B5EF4-FFF2-40B4-BE49-F238E27FC236}">
                <a16:creationId xmlns:a16="http://schemas.microsoft.com/office/drawing/2014/main" id="{1FDEC248-04BF-BFF2-7BAC-6F51D4C7DB66}"/>
              </a:ext>
            </a:extLst>
          </p:cNvPr>
          <p:cNvGraphicFramePr>
            <a:graphicFrameLocks noGrp="1"/>
          </p:cNvGraphicFramePr>
          <p:nvPr>
            <p:ph idx="1"/>
            <p:extLst>
              <p:ext uri="{D42A27DB-BD31-4B8C-83A1-F6EECF244321}">
                <p14:modId xmlns:p14="http://schemas.microsoft.com/office/powerpoint/2010/main" val="3161193436"/>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33012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D2AEDCB-3859-4EAD-AA65-4BDD2802A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2AA709-28A2-4289-A11E-FD3AA53F0B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2" name="Rectangle 11">
            <a:extLst>
              <a:ext uri="{FF2B5EF4-FFF2-40B4-BE49-F238E27FC236}">
                <a16:creationId xmlns:a16="http://schemas.microsoft.com/office/drawing/2014/main" id="{1608D5D4-689C-423B-9974-4733A30A4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 name="Título 1">
            <a:extLst>
              <a:ext uri="{FF2B5EF4-FFF2-40B4-BE49-F238E27FC236}">
                <a16:creationId xmlns:a16="http://schemas.microsoft.com/office/drawing/2014/main" id="{00F57CE2-6CFD-4985-BA2D-5D4EDAD4F94D}"/>
              </a:ext>
            </a:extLst>
          </p:cNvPr>
          <p:cNvSpPr>
            <a:spLocks noGrp="1"/>
          </p:cNvSpPr>
          <p:nvPr>
            <p:ph type="title"/>
          </p:nvPr>
        </p:nvSpPr>
        <p:spPr>
          <a:xfrm>
            <a:off x="1947672" y="1060704"/>
            <a:ext cx="3630168" cy="4736592"/>
          </a:xfrm>
        </p:spPr>
        <p:txBody>
          <a:bodyPr>
            <a:normAutofit/>
          </a:bodyPr>
          <a:lstStyle/>
          <a:p>
            <a:r>
              <a:rPr lang="es-MX" sz="3600">
                <a:solidFill>
                  <a:schemeClr val="bg1"/>
                </a:solidFill>
              </a:rPr>
              <a:t>Tipos de democracia</a:t>
            </a:r>
          </a:p>
        </p:txBody>
      </p:sp>
      <p:sp>
        <p:nvSpPr>
          <p:cNvPr id="3" name="Marcador de contenido 2">
            <a:extLst>
              <a:ext uri="{FF2B5EF4-FFF2-40B4-BE49-F238E27FC236}">
                <a16:creationId xmlns:a16="http://schemas.microsoft.com/office/drawing/2014/main" id="{5411E3E7-84B8-445D-99D1-915B4E10AD6E}"/>
              </a:ext>
            </a:extLst>
          </p:cNvPr>
          <p:cNvSpPr>
            <a:spLocks noGrp="1"/>
          </p:cNvSpPr>
          <p:nvPr>
            <p:ph idx="1"/>
          </p:nvPr>
        </p:nvSpPr>
        <p:spPr>
          <a:xfrm>
            <a:off x="6548284" y="1060704"/>
            <a:ext cx="5093110" cy="4736592"/>
          </a:xfrm>
        </p:spPr>
        <p:txBody>
          <a:bodyPr anchor="ctr">
            <a:normAutofit/>
          </a:bodyPr>
          <a:lstStyle/>
          <a:p>
            <a:pPr marL="0" indent="0" algn="just">
              <a:buNone/>
            </a:pPr>
            <a:r>
              <a:rPr lang="es-MX" sz="2400" dirty="0"/>
              <a:t>Por </a:t>
            </a:r>
            <a:r>
              <a:rPr lang="es-MX" sz="2400" b="1" dirty="0"/>
              <a:t>democracia directa </a:t>
            </a:r>
            <a:r>
              <a:rPr lang="es-MX" sz="2400" dirty="0"/>
              <a:t>entendemos la participación de la ciudadanía en la toma inmediata de las decisiones de gobierno, ya sea tanto en cuestiones de administración pública como de justicia y de cualquier materia. No puede implicar la supresión de todo cargo de gobierno; mas bien niega la idea de que tales puestos detenten la “representación popular”.</a:t>
            </a:r>
          </a:p>
        </p:txBody>
      </p:sp>
      <p:sp>
        <p:nvSpPr>
          <p:cNvPr id="14" name="Oval 13">
            <a:extLst>
              <a:ext uri="{FF2B5EF4-FFF2-40B4-BE49-F238E27FC236}">
                <a16:creationId xmlns:a16="http://schemas.microsoft.com/office/drawing/2014/main" id="{4A8673E8-250A-46DB-9A53-00144B5AB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59848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Marcador de contenido 2">
            <a:extLst>
              <a:ext uri="{FF2B5EF4-FFF2-40B4-BE49-F238E27FC236}">
                <a16:creationId xmlns:a16="http://schemas.microsoft.com/office/drawing/2014/main" id="{EE112176-F4A2-4530-BE33-1422EC738BAD}"/>
              </a:ext>
            </a:extLst>
          </p:cNvPr>
          <p:cNvSpPr>
            <a:spLocks noGrp="1"/>
          </p:cNvSpPr>
          <p:nvPr>
            <p:ph idx="1"/>
          </p:nvPr>
        </p:nvSpPr>
        <p:spPr>
          <a:xfrm>
            <a:off x="1069850" y="844902"/>
            <a:ext cx="5818858" cy="5168196"/>
          </a:xfrm>
        </p:spPr>
        <p:txBody>
          <a:bodyPr anchor="ctr">
            <a:normAutofit/>
          </a:bodyPr>
          <a:lstStyle/>
          <a:p>
            <a:pPr marL="0" indent="0" algn="just">
              <a:buNone/>
            </a:pPr>
            <a:r>
              <a:rPr lang="es-MX" dirty="0"/>
              <a:t>La </a:t>
            </a:r>
            <a:r>
              <a:rPr lang="es-MX" b="1" dirty="0"/>
              <a:t>democracia indirecta o representativa</a:t>
            </a:r>
            <a:r>
              <a:rPr lang="es-MX" dirty="0"/>
              <a:t>, surge de la noción de mandato o representación del derecho civil. En virtud de esta figura, existen personas actúan en nombre de otras para la toma de decisiones políticas, y que son designadas mediante elecciones; el mandato que se otorga puede ser vinculativo, cuando quienes representan pueden ser sancionados o incluso perder el puesto, si se apartan de las instrucciones dadas por quienes sufragaron en su favor; o no vinculativo, cuando no existe esa posibilidad de sanción.</a:t>
            </a:r>
          </a:p>
        </p:txBody>
      </p:sp>
      <p:sp>
        <p:nvSpPr>
          <p:cNvPr id="10" name="Rectangle 9">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3" y="3388659"/>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2" name="Group 11">
            <a:extLst>
              <a:ext uri="{FF2B5EF4-FFF2-40B4-BE49-F238E27FC236}">
                <a16:creationId xmlns:a16="http://schemas.microsoft.com/office/drawing/2014/main" id="{4BF9B298-BC35-4C0F-8301-5D63A1E6D2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42859" y="1679571"/>
            <a:ext cx="3498864" cy="3498858"/>
            <a:chOff x="7942859" y="1679571"/>
            <a:chExt cx="3498864" cy="3498858"/>
          </a:xfrm>
        </p:grpSpPr>
        <p:sp>
          <p:nvSpPr>
            <p:cNvPr id="13" name="Oval 12">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42859" y="1679571"/>
              <a:ext cx="3498864" cy="3498858"/>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27958"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ítulo 1">
            <a:extLst>
              <a:ext uri="{FF2B5EF4-FFF2-40B4-BE49-F238E27FC236}">
                <a16:creationId xmlns:a16="http://schemas.microsoft.com/office/drawing/2014/main" id="{F8F90F20-B259-48DE-A253-1857BBA0CB2B}"/>
              </a:ext>
            </a:extLst>
          </p:cNvPr>
          <p:cNvSpPr>
            <a:spLocks noGrp="1"/>
          </p:cNvSpPr>
          <p:nvPr>
            <p:ph type="title"/>
          </p:nvPr>
        </p:nvSpPr>
        <p:spPr>
          <a:xfrm>
            <a:off x="8371968" y="2376862"/>
            <a:ext cx="2640646" cy="2104273"/>
          </a:xfrm>
          <a:noFill/>
        </p:spPr>
        <p:txBody>
          <a:bodyPr>
            <a:normAutofit/>
          </a:bodyPr>
          <a:lstStyle/>
          <a:p>
            <a:pPr algn="ctr"/>
            <a:r>
              <a:rPr lang="es-MX" sz="3000">
                <a:solidFill>
                  <a:schemeClr val="bg1">
                    <a:shade val="97000"/>
                    <a:satMod val="150000"/>
                  </a:schemeClr>
                </a:solidFill>
              </a:rPr>
              <a:t>Tipos de democracia</a:t>
            </a:r>
          </a:p>
        </p:txBody>
      </p:sp>
    </p:spTree>
    <p:extLst>
      <p:ext uri="{BB962C8B-B14F-4D97-AF65-F5344CB8AC3E}">
        <p14:creationId xmlns:p14="http://schemas.microsoft.com/office/powerpoint/2010/main" val="91054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C19136A-D88A-43F6-8F13-0788481BC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72" y="0"/>
            <a:ext cx="7540328"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B111A97-11DD-4764-854D-6488685279EC}"/>
              </a:ext>
            </a:extLst>
          </p:cNvPr>
          <p:cNvSpPr>
            <a:spLocks noGrp="1"/>
          </p:cNvSpPr>
          <p:nvPr>
            <p:ph type="title"/>
          </p:nvPr>
        </p:nvSpPr>
        <p:spPr>
          <a:xfrm>
            <a:off x="4970109" y="484632"/>
            <a:ext cx="6730277" cy="1609344"/>
          </a:xfrm>
          <a:ln>
            <a:noFill/>
          </a:ln>
        </p:spPr>
        <p:txBody>
          <a:bodyPr>
            <a:normAutofit/>
          </a:bodyPr>
          <a:lstStyle/>
          <a:p>
            <a:r>
              <a:rPr lang="es-MX" sz="4400"/>
              <a:t>Tipos de democracia</a:t>
            </a:r>
          </a:p>
        </p:txBody>
      </p:sp>
      <p:pic>
        <p:nvPicPr>
          <p:cNvPr id="4" name="Imagen 3">
            <a:extLst>
              <a:ext uri="{FF2B5EF4-FFF2-40B4-BE49-F238E27FC236}">
                <a16:creationId xmlns:a16="http://schemas.microsoft.com/office/drawing/2014/main" id="{70935350-901B-403E-862C-A3F6CC2639F5}"/>
              </a:ext>
            </a:extLst>
          </p:cNvPr>
          <p:cNvPicPr>
            <a:picLocks noChangeAspect="1"/>
          </p:cNvPicPr>
          <p:nvPr/>
        </p:nvPicPr>
        <p:blipFill>
          <a:blip r:embed="rId4"/>
          <a:stretch>
            <a:fillRect/>
          </a:stretch>
        </p:blipFill>
        <p:spPr>
          <a:xfrm>
            <a:off x="923396" y="640080"/>
            <a:ext cx="3143306" cy="5588101"/>
          </a:xfrm>
          <a:prstGeom prst="rect">
            <a:avLst/>
          </a:prstGeom>
        </p:spPr>
      </p:pic>
      <p:sp>
        <p:nvSpPr>
          <p:cNvPr id="3" name="Marcador de contenido 2">
            <a:extLst>
              <a:ext uri="{FF2B5EF4-FFF2-40B4-BE49-F238E27FC236}">
                <a16:creationId xmlns:a16="http://schemas.microsoft.com/office/drawing/2014/main" id="{50868FB3-8E5B-4C62-8EB1-AB3850D15D2A}"/>
              </a:ext>
            </a:extLst>
          </p:cNvPr>
          <p:cNvSpPr>
            <a:spLocks noGrp="1"/>
          </p:cNvSpPr>
          <p:nvPr>
            <p:ph idx="1"/>
          </p:nvPr>
        </p:nvSpPr>
        <p:spPr>
          <a:xfrm>
            <a:off x="4970109" y="2121408"/>
            <a:ext cx="6730276" cy="4050792"/>
          </a:xfrm>
        </p:spPr>
        <p:txBody>
          <a:bodyPr>
            <a:normAutofit/>
          </a:bodyPr>
          <a:lstStyle/>
          <a:p>
            <a:pPr marL="0" indent="0" algn="just">
              <a:buNone/>
            </a:pPr>
            <a:r>
              <a:rPr lang="es-MX" sz="2800" dirty="0"/>
              <a:t>Un concepto de </a:t>
            </a:r>
            <a:r>
              <a:rPr lang="es-MX" sz="2800" b="1" dirty="0"/>
              <a:t>democracia mínima o electoralista</a:t>
            </a:r>
            <a:r>
              <a:rPr lang="es-MX" sz="2800" dirty="0"/>
              <a:t> es “un arreglo político en el que el pueblo selecciona a sus gobernantes a través de elecciones, y tiene una posibilidad razonable de remover a quienes se encuentran en </a:t>
            </a:r>
            <a:r>
              <a:rPr lang="es-MX" sz="2800" dirty="0" err="1"/>
              <a:t>elejercicio</a:t>
            </a:r>
            <a:r>
              <a:rPr lang="es-MX" sz="2800" dirty="0"/>
              <a:t> del cargo, si ya no le gustan” (Adam </a:t>
            </a:r>
            <a:r>
              <a:rPr lang="es-MX" sz="2800" dirty="0" err="1"/>
              <a:t>Przeworski</a:t>
            </a:r>
            <a:r>
              <a:rPr lang="es-MX" sz="2800" dirty="0"/>
              <a:t>)</a:t>
            </a:r>
          </a:p>
        </p:txBody>
      </p:sp>
      <p:grpSp>
        <p:nvGrpSpPr>
          <p:cNvPr id="11" name="Group 10">
            <a:extLst>
              <a:ext uri="{FF2B5EF4-FFF2-40B4-BE49-F238E27FC236}">
                <a16:creationId xmlns:a16="http://schemas.microsoft.com/office/drawing/2014/main" id="{BE36AC96-F40E-47D6-9026-9E1399C76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AE46513B-357D-43ED-9C08-38E7BE22A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2">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F7E6C0C8-4BA7-4425-BE47-C7DE9E230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62552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A329DF-6C5B-4885-A23E-FBB1BD55928F}"/>
              </a:ext>
            </a:extLst>
          </p:cNvPr>
          <p:cNvSpPr>
            <a:spLocks noGrp="1"/>
          </p:cNvSpPr>
          <p:nvPr>
            <p:ph type="title"/>
          </p:nvPr>
        </p:nvSpPr>
        <p:spPr>
          <a:xfrm>
            <a:off x="1069848" y="484632"/>
            <a:ext cx="10058400" cy="1609344"/>
          </a:xfrm>
        </p:spPr>
        <p:txBody>
          <a:bodyPr>
            <a:normAutofit/>
          </a:bodyPr>
          <a:lstStyle/>
          <a:p>
            <a:r>
              <a:rPr lang="es-MX"/>
              <a:t>Contenidos</a:t>
            </a:r>
          </a:p>
        </p:txBody>
      </p:sp>
      <p:sp>
        <p:nvSpPr>
          <p:cNvPr id="19" name="Rectangle 18">
            <a:extLst>
              <a:ext uri="{FF2B5EF4-FFF2-40B4-BE49-F238E27FC236}">
                <a16:creationId xmlns:a16="http://schemas.microsoft.com/office/drawing/2014/main" id="{73FAFB3F-DE4E-478C-9ECA-E9FAAE5A7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Marcador de contenido 2">
            <a:extLst>
              <a:ext uri="{FF2B5EF4-FFF2-40B4-BE49-F238E27FC236}">
                <a16:creationId xmlns:a16="http://schemas.microsoft.com/office/drawing/2014/main" id="{072A0FDD-06B2-63E0-4959-CB50724A3E54}"/>
              </a:ext>
            </a:extLst>
          </p:cNvPr>
          <p:cNvGraphicFramePr>
            <a:graphicFrameLocks noGrp="1"/>
          </p:cNvGraphicFramePr>
          <p:nvPr>
            <p:ph idx="1"/>
            <p:extLst>
              <p:ext uri="{D42A27DB-BD31-4B8C-83A1-F6EECF244321}">
                <p14:modId xmlns:p14="http://schemas.microsoft.com/office/powerpoint/2010/main" val="2225970510"/>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4339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BA6964-249A-42B6-A349-426A774A1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15B43A1-90FE-4DC9-B152-81DB221F95F7}"/>
              </a:ext>
            </a:extLst>
          </p:cNvPr>
          <p:cNvSpPr>
            <a:spLocks noGrp="1"/>
          </p:cNvSpPr>
          <p:nvPr>
            <p:ph type="title"/>
          </p:nvPr>
        </p:nvSpPr>
        <p:spPr>
          <a:xfrm>
            <a:off x="382280" y="484632"/>
            <a:ext cx="6743844" cy="1609344"/>
          </a:xfrm>
        </p:spPr>
        <p:txBody>
          <a:bodyPr>
            <a:normAutofit/>
          </a:bodyPr>
          <a:lstStyle/>
          <a:p>
            <a:r>
              <a:rPr lang="es-MX" dirty="0"/>
              <a:t>Tipos de democracia</a:t>
            </a:r>
          </a:p>
        </p:txBody>
      </p:sp>
      <p:sp>
        <p:nvSpPr>
          <p:cNvPr id="3" name="Marcador de contenido 2">
            <a:extLst>
              <a:ext uri="{FF2B5EF4-FFF2-40B4-BE49-F238E27FC236}">
                <a16:creationId xmlns:a16="http://schemas.microsoft.com/office/drawing/2014/main" id="{6D109FD5-6E27-49C2-BB36-228703C4507C}"/>
              </a:ext>
            </a:extLst>
          </p:cNvPr>
          <p:cNvSpPr>
            <a:spLocks noGrp="1"/>
          </p:cNvSpPr>
          <p:nvPr>
            <p:ph idx="1"/>
          </p:nvPr>
        </p:nvSpPr>
        <p:spPr>
          <a:xfrm>
            <a:off x="382279" y="2121408"/>
            <a:ext cx="6743845" cy="4050792"/>
          </a:xfrm>
        </p:spPr>
        <p:txBody>
          <a:bodyPr>
            <a:normAutofit/>
          </a:bodyPr>
          <a:lstStyle/>
          <a:p>
            <a:pPr marL="0" indent="0" algn="just">
              <a:buNone/>
            </a:pPr>
            <a:r>
              <a:rPr lang="es-MX" sz="1800" dirty="0"/>
              <a:t>La </a:t>
            </a:r>
            <a:r>
              <a:rPr lang="es-MX" sz="1800" b="1" dirty="0"/>
              <a:t>democracia garantista</a:t>
            </a:r>
            <a:r>
              <a:rPr lang="es-MX" sz="1800" dirty="0"/>
              <a:t>, desarrollada por Ferrajoli, está construida:</a:t>
            </a:r>
          </a:p>
          <a:p>
            <a:pPr marL="0" indent="0" algn="just">
              <a:buNone/>
            </a:pPr>
            <a:r>
              <a:rPr lang="es-MX" sz="1800" dirty="0"/>
              <a:t>a)	Por las normas formales sobre el quién y el cómo de las decisiones, que garantizan, con la igualdad en derechos políticos, la representatividad de las instituciones parlamentarias y el gobierno de la mayoría;</a:t>
            </a:r>
          </a:p>
          <a:p>
            <a:pPr marL="0" indent="0" algn="just">
              <a:buNone/>
            </a:pPr>
            <a:r>
              <a:rPr lang="es-MX" sz="1800" dirty="0"/>
              <a:t>b)	Por las normas sustanciales sobre qué cosa se debe o no debe decidir, las cuales se identifican con los derechos de libertad, que el estado no debe violar y con los derechos sociales que éste debe satisfacer.</a:t>
            </a:r>
          </a:p>
        </p:txBody>
      </p:sp>
      <p:pic>
        <p:nvPicPr>
          <p:cNvPr id="4" name="Imagen 3">
            <a:extLst>
              <a:ext uri="{FF2B5EF4-FFF2-40B4-BE49-F238E27FC236}">
                <a16:creationId xmlns:a16="http://schemas.microsoft.com/office/drawing/2014/main" id="{BA33B7FF-658F-46E1-AD81-8727D4C2A073}"/>
              </a:ext>
            </a:extLst>
          </p:cNvPr>
          <p:cNvPicPr>
            <a:picLocks noChangeAspect="1"/>
          </p:cNvPicPr>
          <p:nvPr/>
        </p:nvPicPr>
        <p:blipFill>
          <a:blip r:embed="rId4"/>
          <a:stretch>
            <a:fillRect/>
          </a:stretch>
        </p:blipFill>
        <p:spPr>
          <a:xfrm>
            <a:off x="8270904" y="640080"/>
            <a:ext cx="3234288" cy="5280471"/>
          </a:xfrm>
          <a:prstGeom prst="rect">
            <a:avLst/>
          </a:prstGeom>
        </p:spPr>
      </p:pic>
      <p:grpSp>
        <p:nvGrpSpPr>
          <p:cNvPr id="11" name="Group 10">
            <a:extLst>
              <a:ext uri="{FF2B5EF4-FFF2-40B4-BE49-F238E27FC236}">
                <a16:creationId xmlns:a16="http://schemas.microsoft.com/office/drawing/2014/main" id="{BD0B695D-00F7-4E5A-8137-9A25014B6E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7C0F04FA-7C78-4947-8588-A6CF8DA1EB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2">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51D67843-2635-4E72-B61A-4202F9E17F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5" name="Slide Number Placeholder 6">
            <a:extLst>
              <a:ext uri="{FF2B5EF4-FFF2-40B4-BE49-F238E27FC236}">
                <a16:creationId xmlns:a16="http://schemas.microsoft.com/office/drawing/2014/main" id="{4FF3ABA2-C942-48D8-87FE-7625DE11FF6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20181" y="6272783"/>
            <a:ext cx="64008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700573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463E2FE9-FAF3-450E-861A-54D0A8CFB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21DBA40-1FE9-48FE-94C7-CAF8789B39F9}"/>
              </a:ext>
            </a:extLst>
          </p:cNvPr>
          <p:cNvSpPr>
            <a:spLocks noGrp="1"/>
          </p:cNvSpPr>
          <p:nvPr>
            <p:ph type="title"/>
          </p:nvPr>
        </p:nvSpPr>
        <p:spPr>
          <a:xfrm>
            <a:off x="1069848" y="4588335"/>
            <a:ext cx="10058400" cy="1609344"/>
          </a:xfrm>
        </p:spPr>
        <p:txBody>
          <a:bodyPr>
            <a:normAutofit/>
          </a:bodyPr>
          <a:lstStyle/>
          <a:p>
            <a:r>
              <a:rPr lang="es-MX"/>
              <a:t>Tipos de democracia</a:t>
            </a:r>
            <a:endParaRPr lang="es-MX" dirty="0"/>
          </a:p>
        </p:txBody>
      </p:sp>
      <p:sp>
        <p:nvSpPr>
          <p:cNvPr id="3" name="Marcador de contenido 2">
            <a:extLst>
              <a:ext uri="{FF2B5EF4-FFF2-40B4-BE49-F238E27FC236}">
                <a16:creationId xmlns:a16="http://schemas.microsoft.com/office/drawing/2014/main" id="{906893AC-B920-490C-8F3C-A7D19760F320}"/>
              </a:ext>
            </a:extLst>
          </p:cNvPr>
          <p:cNvSpPr>
            <a:spLocks noGrp="1"/>
          </p:cNvSpPr>
          <p:nvPr>
            <p:ph idx="1"/>
          </p:nvPr>
        </p:nvSpPr>
        <p:spPr>
          <a:xfrm>
            <a:off x="1069848" y="643467"/>
            <a:ext cx="10058400" cy="3463351"/>
          </a:xfrm>
        </p:spPr>
        <p:txBody>
          <a:bodyPr anchor="b">
            <a:normAutofit/>
          </a:bodyPr>
          <a:lstStyle/>
          <a:p>
            <a:pPr marL="0" indent="0" algn="just">
              <a:buNone/>
            </a:pPr>
            <a:r>
              <a:rPr lang="es-MX" sz="2800" dirty="0"/>
              <a:t>La </a:t>
            </a:r>
            <a:r>
              <a:rPr lang="es-MX" sz="2800" b="1" dirty="0"/>
              <a:t>democracia participativa</a:t>
            </a:r>
            <a:r>
              <a:rPr lang="es-MX" sz="2800" dirty="0"/>
              <a:t> implica el involucramiento efectivo de la ciudadanía, en particular los grupos desposeídos, en la toma de decisiones públicas, de manera que se logre una redistribución del poder en favor las ciudadanas y los ciudadanos, generando un cambio de abajo hacia arriba. Así, el pueblo participa en el ejercicio del poder, lo delga en parte, pero siempre lo controla. </a:t>
            </a:r>
          </a:p>
        </p:txBody>
      </p:sp>
      <p:sp>
        <p:nvSpPr>
          <p:cNvPr id="17" name="Rectangle 9">
            <a:extLst>
              <a:ext uri="{FF2B5EF4-FFF2-40B4-BE49-F238E27FC236}">
                <a16:creationId xmlns:a16="http://schemas.microsoft.com/office/drawing/2014/main" id="{B4CD5EDE-D3EC-49C1-9A9B-88C47606DB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4431215"/>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1">
            <a:extLst>
              <a:ext uri="{FF2B5EF4-FFF2-40B4-BE49-F238E27FC236}">
                <a16:creationId xmlns:a16="http://schemas.microsoft.com/office/drawing/2014/main" id="{C33E4ED5-D66B-4F39-9509-117636F0BD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3">
            <a:extLst>
              <a:ext uri="{FF2B5EF4-FFF2-40B4-BE49-F238E27FC236}">
                <a16:creationId xmlns:a16="http://schemas.microsoft.com/office/drawing/2014/main" id="{8573AAF9-111A-4C2F-A36D-746158924E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80377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3CFCB7-9EF9-45B0-B6B7-455647E4A4AB}"/>
              </a:ext>
            </a:extLst>
          </p:cNvPr>
          <p:cNvSpPr>
            <a:spLocks noGrp="1"/>
          </p:cNvSpPr>
          <p:nvPr>
            <p:ph type="title"/>
          </p:nvPr>
        </p:nvSpPr>
        <p:spPr>
          <a:xfrm>
            <a:off x="1069848" y="484632"/>
            <a:ext cx="10058400" cy="1609344"/>
          </a:xfrm>
        </p:spPr>
        <p:txBody>
          <a:bodyPr>
            <a:normAutofit/>
          </a:bodyPr>
          <a:lstStyle/>
          <a:p>
            <a:r>
              <a:rPr lang="es-MX"/>
              <a:t>Tipos de democracia</a:t>
            </a:r>
          </a:p>
        </p:txBody>
      </p:sp>
      <p:sp>
        <p:nvSpPr>
          <p:cNvPr id="32" name="Rectangle 31">
            <a:extLst>
              <a:ext uri="{FF2B5EF4-FFF2-40B4-BE49-F238E27FC236}">
                <a16:creationId xmlns:a16="http://schemas.microsoft.com/office/drawing/2014/main" id="{73FAFB3F-DE4E-478C-9ECA-E9FAAE5A7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 name="Marcador de contenido 2">
            <a:extLst>
              <a:ext uri="{FF2B5EF4-FFF2-40B4-BE49-F238E27FC236}">
                <a16:creationId xmlns:a16="http://schemas.microsoft.com/office/drawing/2014/main" id="{26E7E12B-977C-E721-F0EF-4C8A8E0E5098}"/>
              </a:ext>
            </a:extLst>
          </p:cNvPr>
          <p:cNvGraphicFramePr>
            <a:graphicFrameLocks noGrp="1"/>
          </p:cNvGraphicFramePr>
          <p:nvPr>
            <p:ph idx="1"/>
            <p:extLst>
              <p:ext uri="{D42A27DB-BD31-4B8C-83A1-F6EECF244321}">
                <p14:modId xmlns:p14="http://schemas.microsoft.com/office/powerpoint/2010/main" val="958936983"/>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93227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ítulo 1">
            <a:extLst>
              <a:ext uri="{FF2B5EF4-FFF2-40B4-BE49-F238E27FC236}">
                <a16:creationId xmlns:a16="http://schemas.microsoft.com/office/drawing/2014/main" id="{D74A5F28-EB5F-4330-BD01-C27B33A559D3}"/>
              </a:ext>
            </a:extLst>
          </p:cNvPr>
          <p:cNvSpPr>
            <a:spLocks noGrp="1"/>
          </p:cNvSpPr>
          <p:nvPr>
            <p:ph type="title"/>
          </p:nvPr>
        </p:nvSpPr>
        <p:spPr>
          <a:xfrm>
            <a:off x="1490145" y="2376862"/>
            <a:ext cx="2640646" cy="2104273"/>
          </a:xfrm>
          <a:noFill/>
        </p:spPr>
        <p:txBody>
          <a:bodyPr>
            <a:normAutofit/>
          </a:bodyPr>
          <a:lstStyle/>
          <a:p>
            <a:pPr algn="ctr"/>
            <a:r>
              <a:rPr lang="es-MX" sz="3000">
                <a:solidFill>
                  <a:srgbClr val="FFFFFF"/>
                </a:solidFill>
              </a:rPr>
              <a:t>Tipos de democracia</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contenido 2">
            <a:extLst>
              <a:ext uri="{FF2B5EF4-FFF2-40B4-BE49-F238E27FC236}">
                <a16:creationId xmlns:a16="http://schemas.microsoft.com/office/drawing/2014/main" id="{40EF8A4F-4915-438E-91AF-068D42BFE4BE}"/>
              </a:ext>
            </a:extLst>
          </p:cNvPr>
          <p:cNvSpPr>
            <a:spLocks noGrp="1"/>
          </p:cNvSpPr>
          <p:nvPr>
            <p:ph idx="1"/>
          </p:nvPr>
        </p:nvSpPr>
        <p:spPr>
          <a:xfrm>
            <a:off x="6081089" y="725394"/>
            <a:ext cx="5142658" cy="5407212"/>
          </a:xfrm>
        </p:spPr>
        <p:txBody>
          <a:bodyPr anchor="ctr">
            <a:normAutofit/>
          </a:bodyPr>
          <a:lstStyle/>
          <a:p>
            <a:pPr marL="0" indent="0" algn="just">
              <a:buNone/>
            </a:pPr>
            <a:r>
              <a:rPr lang="es-MX" sz="1900" dirty="0"/>
              <a:t>La </a:t>
            </a:r>
            <a:r>
              <a:rPr lang="es-MX" sz="1900" b="1" dirty="0"/>
              <a:t>democracia deliberativa </a:t>
            </a:r>
            <a:r>
              <a:rPr lang="es-MX" sz="1900" dirty="0"/>
              <a:t>busca un procedimiento de toma de decisiones públicas mediante la discusión colectiva, en un diálogo que:</a:t>
            </a:r>
          </a:p>
          <a:p>
            <a:pPr marL="457200" indent="-457200" algn="just">
              <a:buFont typeface="+mj-lt"/>
              <a:buAutoNum type="arabicPeriod"/>
            </a:pPr>
            <a:r>
              <a:rPr lang="es-MX" sz="1900" dirty="0"/>
              <a:t>Garantice la participación de todas las personas interesadas</a:t>
            </a:r>
          </a:p>
          <a:p>
            <a:pPr marL="457200" indent="-457200" algn="just">
              <a:buFont typeface="+mj-lt"/>
              <a:buAutoNum type="arabicPeriod"/>
            </a:pPr>
            <a:r>
              <a:rPr lang="es-MX" sz="1900" dirty="0"/>
              <a:t>Todas puedan expresar su punto de vista</a:t>
            </a:r>
          </a:p>
          <a:p>
            <a:pPr marL="457200" indent="-457200" algn="just">
              <a:buFont typeface="+mj-lt"/>
              <a:buAutoNum type="arabicPeriod"/>
            </a:pPr>
            <a:r>
              <a:rPr lang="es-MX" sz="1900" dirty="0"/>
              <a:t>Los puntos de vista se justifiquen a partir del interés colectivo y no meramente preferencias personales o de grupo</a:t>
            </a:r>
          </a:p>
          <a:p>
            <a:pPr marL="457200" indent="-457200" algn="just">
              <a:buFont typeface="+mj-lt"/>
              <a:buAutoNum type="arabicPeriod"/>
            </a:pPr>
            <a:r>
              <a:rPr lang="es-MX" sz="1900" dirty="0"/>
              <a:t>Se acepte un consenso mayoritario</a:t>
            </a:r>
          </a:p>
          <a:p>
            <a:pPr marL="457200" indent="-457200" algn="just">
              <a:buFont typeface="+mj-lt"/>
              <a:buAutoNum type="arabicPeriod"/>
            </a:pPr>
            <a:r>
              <a:rPr lang="es-MX" sz="1900" dirty="0"/>
              <a:t>Se respete el principio de autonomía moral, por el que existe un ámbito personal de decisiones donde la democracia no debe decidir </a:t>
            </a:r>
          </a:p>
        </p:txBody>
      </p:sp>
    </p:spTree>
    <p:extLst>
      <p:ext uri="{BB962C8B-B14F-4D97-AF65-F5344CB8AC3E}">
        <p14:creationId xmlns:p14="http://schemas.microsoft.com/office/powerpoint/2010/main" val="785165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47C8F4D-86AA-4EB8-8852-A9BB2DFDC6CF}"/>
              </a:ext>
            </a:extLst>
          </p:cNvPr>
          <p:cNvPicPr>
            <a:picLocks noChangeAspect="1"/>
          </p:cNvPicPr>
          <p:nvPr/>
        </p:nvPicPr>
        <p:blipFill rotWithShape="1">
          <a:blip r:embed="rId2"/>
          <a:srcRect l="1703" r="828" b="-2"/>
          <a:stretch/>
        </p:blipFill>
        <p:spPr>
          <a:xfrm>
            <a:off x="3344" y="10"/>
            <a:ext cx="4646726" cy="6857990"/>
          </a:xfrm>
          <a:prstGeom prst="rect">
            <a:avLst/>
          </a:prstGeom>
        </p:spPr>
      </p:pic>
      <p:sp>
        <p:nvSpPr>
          <p:cNvPr id="6" name="Rectangle 8">
            <a:extLst>
              <a:ext uri="{FF2B5EF4-FFF2-40B4-BE49-F238E27FC236}">
                <a16:creationId xmlns:a16="http://schemas.microsoft.com/office/drawing/2014/main" id="{14BC3F7A-23AC-47BD-9139-D0ED188CE7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72" y="0"/>
            <a:ext cx="7540328"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3A039C9-440F-41DD-A388-9A92F878713C}"/>
              </a:ext>
            </a:extLst>
          </p:cNvPr>
          <p:cNvSpPr>
            <a:spLocks noGrp="1"/>
          </p:cNvSpPr>
          <p:nvPr>
            <p:ph type="title"/>
          </p:nvPr>
        </p:nvSpPr>
        <p:spPr>
          <a:xfrm>
            <a:off x="4970109" y="484632"/>
            <a:ext cx="6730277" cy="1609344"/>
          </a:xfrm>
          <a:ln>
            <a:noFill/>
          </a:ln>
        </p:spPr>
        <p:txBody>
          <a:bodyPr>
            <a:normAutofit/>
          </a:bodyPr>
          <a:lstStyle/>
          <a:p>
            <a:r>
              <a:rPr lang="es-MX" sz="3200"/>
              <a:t>Tipos de democracia (lo que no es)</a:t>
            </a:r>
          </a:p>
        </p:txBody>
      </p:sp>
      <p:sp>
        <p:nvSpPr>
          <p:cNvPr id="3" name="Marcador de contenido 2">
            <a:extLst>
              <a:ext uri="{FF2B5EF4-FFF2-40B4-BE49-F238E27FC236}">
                <a16:creationId xmlns:a16="http://schemas.microsoft.com/office/drawing/2014/main" id="{97FC57A7-7C3D-45CE-8537-7B7980895F34}"/>
              </a:ext>
            </a:extLst>
          </p:cNvPr>
          <p:cNvSpPr>
            <a:spLocks noGrp="1"/>
          </p:cNvSpPr>
          <p:nvPr>
            <p:ph idx="1"/>
          </p:nvPr>
        </p:nvSpPr>
        <p:spPr>
          <a:xfrm>
            <a:off x="4970109" y="2121408"/>
            <a:ext cx="6730276" cy="4050792"/>
          </a:xfrm>
        </p:spPr>
        <p:txBody>
          <a:bodyPr>
            <a:normAutofit/>
          </a:bodyPr>
          <a:lstStyle/>
          <a:p>
            <a:pPr marL="0" indent="0">
              <a:buNone/>
            </a:pPr>
            <a:endParaRPr lang="es-MX" sz="1600"/>
          </a:p>
          <a:p>
            <a:pPr marL="457200" indent="-457200">
              <a:buFont typeface="+mj-lt"/>
              <a:buAutoNum type="arabicPeriod"/>
            </a:pPr>
            <a:r>
              <a:rPr lang="es-MX" sz="1600"/>
              <a:t>Conceptos históricos: tiranía y dictadura.</a:t>
            </a:r>
          </a:p>
          <a:p>
            <a:pPr marL="457200" indent="-457200">
              <a:buFont typeface="+mj-lt"/>
              <a:buAutoNum type="arabicPeriod"/>
            </a:pPr>
            <a:endParaRPr lang="es-MX" sz="1600"/>
          </a:p>
          <a:p>
            <a:pPr marL="457200" indent="-457200">
              <a:buFont typeface="+mj-lt"/>
              <a:buAutoNum type="arabicPeriod"/>
            </a:pPr>
            <a:r>
              <a:rPr lang="es-MX" sz="1600"/>
              <a:t>Gobierno totalitario:</a:t>
            </a:r>
          </a:p>
          <a:p>
            <a:pPr marL="457200" indent="-457200">
              <a:buFont typeface="+mj-lt"/>
              <a:buAutoNum type="arabicPeriod"/>
            </a:pPr>
            <a:endParaRPr lang="es-MX" sz="1600"/>
          </a:p>
          <a:p>
            <a:pPr lvl="1"/>
            <a:r>
              <a:rPr lang="es-MX" sz="1600"/>
              <a:t>Cuenta con una ideología oficial.</a:t>
            </a:r>
          </a:p>
          <a:p>
            <a:pPr lvl="1"/>
            <a:r>
              <a:rPr lang="es-MX" sz="1600"/>
              <a:t>Existe un único partido político, regido por un grupo cerrado de personas.</a:t>
            </a:r>
          </a:p>
          <a:p>
            <a:pPr lvl="1"/>
            <a:r>
              <a:rPr lang="es-MX" sz="1600"/>
              <a:t>Monopolio de las armas.</a:t>
            </a:r>
          </a:p>
          <a:p>
            <a:pPr lvl="1"/>
            <a:r>
              <a:rPr lang="es-MX" sz="1600"/>
              <a:t>Monopolio o control de los medios de comunicación.</a:t>
            </a:r>
          </a:p>
          <a:p>
            <a:pPr lvl="1"/>
            <a:r>
              <a:rPr lang="es-MX" sz="1600"/>
              <a:t>Sistema policiaco aterrorizante</a:t>
            </a:r>
          </a:p>
          <a:p>
            <a:pPr lvl="1"/>
            <a:r>
              <a:rPr lang="es-MX" sz="1600"/>
              <a:t>Economía dirigida centralmente. </a:t>
            </a:r>
          </a:p>
          <a:p>
            <a:pPr marL="731520" lvl="1" indent="-457200">
              <a:buFont typeface="+mj-lt"/>
              <a:buAutoNum type="arabicPeriod"/>
            </a:pPr>
            <a:endParaRPr lang="es-MX" sz="1600"/>
          </a:p>
        </p:txBody>
      </p:sp>
      <p:grpSp>
        <p:nvGrpSpPr>
          <p:cNvPr id="11" name="Group 10">
            <a:extLst>
              <a:ext uri="{FF2B5EF4-FFF2-40B4-BE49-F238E27FC236}">
                <a16:creationId xmlns:a16="http://schemas.microsoft.com/office/drawing/2014/main" id="{454A6ACB-54FF-44BC-B34D-9CF96DDE4C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9FAED6AC-6318-487B-BA63-219A94BF5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2">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AD7E0217-8C8E-44A9-9E1A-4BC08FDB70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748847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4">
            <a:extLst>
              <a:ext uri="{FF2B5EF4-FFF2-40B4-BE49-F238E27FC236}">
                <a16:creationId xmlns:a16="http://schemas.microsoft.com/office/drawing/2014/main" id="{CDCB560D-C780-AE25-E343-821465F9D146}"/>
              </a:ext>
            </a:extLst>
          </p:cNvPr>
          <p:cNvGraphicFramePr>
            <a:graphicFrameLocks noGrp="1"/>
          </p:cNvGraphicFramePr>
          <p:nvPr>
            <p:ph idx="1"/>
            <p:extLst>
              <p:ext uri="{D42A27DB-BD31-4B8C-83A1-F6EECF244321}">
                <p14:modId xmlns:p14="http://schemas.microsoft.com/office/powerpoint/2010/main" val="1904809888"/>
              </p:ext>
            </p:extLst>
          </p:nvPr>
        </p:nvGraphicFramePr>
        <p:xfrm>
          <a:off x="1066800" y="1010060"/>
          <a:ext cx="10058400" cy="405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8143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1DD3FC-24C3-47A4-8B06-1D9CF31331B5}"/>
              </a:ext>
            </a:extLst>
          </p:cNvPr>
          <p:cNvSpPr>
            <a:spLocks noGrp="1"/>
          </p:cNvSpPr>
          <p:nvPr>
            <p:ph type="title"/>
          </p:nvPr>
        </p:nvSpPr>
        <p:spPr>
          <a:xfrm>
            <a:off x="1066800" y="4511898"/>
            <a:ext cx="10058400" cy="1609344"/>
          </a:xfrm>
        </p:spPr>
        <p:txBody>
          <a:bodyPr>
            <a:normAutofit/>
          </a:bodyPr>
          <a:lstStyle/>
          <a:p>
            <a:r>
              <a:rPr lang="es-MX"/>
              <a:t>Abordaje</a:t>
            </a:r>
            <a:endParaRPr lang="es-MX" dirty="0"/>
          </a:p>
        </p:txBody>
      </p:sp>
      <p:graphicFrame>
        <p:nvGraphicFramePr>
          <p:cNvPr id="18" name="Marcador de contenido 2">
            <a:extLst>
              <a:ext uri="{FF2B5EF4-FFF2-40B4-BE49-F238E27FC236}">
                <a16:creationId xmlns:a16="http://schemas.microsoft.com/office/drawing/2014/main" id="{131EEC48-7019-C820-0756-A11D38AA52A2}"/>
              </a:ext>
            </a:extLst>
          </p:cNvPr>
          <p:cNvGraphicFramePr>
            <a:graphicFrameLocks noGrp="1"/>
          </p:cNvGraphicFramePr>
          <p:nvPr>
            <p:ph idx="1"/>
            <p:extLst>
              <p:ext uri="{D42A27DB-BD31-4B8C-83A1-F6EECF244321}">
                <p14:modId xmlns:p14="http://schemas.microsoft.com/office/powerpoint/2010/main" val="2555568812"/>
              </p:ext>
            </p:extLst>
          </p:nvPr>
        </p:nvGraphicFramePr>
        <p:xfrm>
          <a:off x="1069975" y="642937"/>
          <a:ext cx="10058400" cy="34524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8808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B287B3-A717-4885-87C9-1F65CC9255C7}"/>
              </a:ext>
            </a:extLst>
          </p:cNvPr>
          <p:cNvSpPr>
            <a:spLocks noGrp="1"/>
          </p:cNvSpPr>
          <p:nvPr>
            <p:ph type="title"/>
          </p:nvPr>
        </p:nvSpPr>
        <p:spPr>
          <a:xfrm>
            <a:off x="1069848" y="484632"/>
            <a:ext cx="10058400" cy="1609344"/>
          </a:xfrm>
        </p:spPr>
        <p:txBody>
          <a:bodyPr>
            <a:normAutofit/>
          </a:bodyPr>
          <a:lstStyle/>
          <a:p>
            <a:r>
              <a:rPr lang="es-MX"/>
              <a:t>Historia de la democracia</a:t>
            </a:r>
          </a:p>
        </p:txBody>
      </p:sp>
      <p:sp>
        <p:nvSpPr>
          <p:cNvPr id="35" name="Rectangle 23">
            <a:extLst>
              <a:ext uri="{FF2B5EF4-FFF2-40B4-BE49-F238E27FC236}">
                <a16:creationId xmlns:a16="http://schemas.microsoft.com/office/drawing/2014/main" id="{73FAFB3F-DE4E-478C-9ECA-E9FAAE5A7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Marcador de contenido 2">
            <a:extLst>
              <a:ext uri="{FF2B5EF4-FFF2-40B4-BE49-F238E27FC236}">
                <a16:creationId xmlns:a16="http://schemas.microsoft.com/office/drawing/2014/main" id="{245413BC-F372-648E-8956-E0DB2D400BE5}"/>
              </a:ext>
            </a:extLst>
          </p:cNvPr>
          <p:cNvGraphicFramePr>
            <a:graphicFrameLocks noGrp="1"/>
          </p:cNvGraphicFramePr>
          <p:nvPr>
            <p:ph idx="1"/>
            <p:extLst>
              <p:ext uri="{D42A27DB-BD31-4B8C-83A1-F6EECF244321}">
                <p14:modId xmlns:p14="http://schemas.microsoft.com/office/powerpoint/2010/main" val="2249686413"/>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72026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B820F4-2784-4903-A484-5DE0956F0AE6}"/>
              </a:ext>
            </a:extLst>
          </p:cNvPr>
          <p:cNvSpPr>
            <a:spLocks noGrp="1"/>
          </p:cNvSpPr>
          <p:nvPr>
            <p:ph type="title"/>
          </p:nvPr>
        </p:nvSpPr>
        <p:spPr>
          <a:xfrm>
            <a:off x="1286934" y="1465790"/>
            <a:ext cx="3860798" cy="3941345"/>
          </a:xfrm>
        </p:spPr>
        <p:txBody>
          <a:bodyPr>
            <a:normAutofit/>
          </a:bodyPr>
          <a:lstStyle/>
          <a:p>
            <a:r>
              <a:rPr lang="es-MX" sz="4700"/>
              <a:t>Historia de la democracia</a:t>
            </a:r>
          </a:p>
        </p:txBody>
      </p:sp>
      <p:sp>
        <p:nvSpPr>
          <p:cNvPr id="3" name="Marcador de contenido 2">
            <a:extLst>
              <a:ext uri="{FF2B5EF4-FFF2-40B4-BE49-F238E27FC236}">
                <a16:creationId xmlns:a16="http://schemas.microsoft.com/office/drawing/2014/main" id="{8555E726-4ACE-40E4-BB93-C13340455B93}"/>
              </a:ext>
            </a:extLst>
          </p:cNvPr>
          <p:cNvSpPr>
            <a:spLocks noGrp="1"/>
          </p:cNvSpPr>
          <p:nvPr>
            <p:ph idx="1"/>
          </p:nvPr>
        </p:nvSpPr>
        <p:spPr>
          <a:xfrm>
            <a:off x="6417733" y="1359090"/>
            <a:ext cx="5132665" cy="4048046"/>
          </a:xfrm>
        </p:spPr>
        <p:txBody>
          <a:bodyPr anchor="ctr">
            <a:normAutofit/>
          </a:bodyPr>
          <a:lstStyle/>
          <a:p>
            <a:pPr marL="0" indent="0" algn="just">
              <a:buNone/>
            </a:pPr>
            <a:r>
              <a:rPr lang="es-MX" dirty="0"/>
              <a:t>La democracia es una práctica comunicativa; esto es, se realiza mediante la palabra y la razón, es, por decirlo así, una forma especial del modelo clásico del diálogo, que implica.</a:t>
            </a:r>
          </a:p>
          <a:p>
            <a:pPr marL="0" indent="0" algn="just">
              <a:buNone/>
            </a:pPr>
            <a:endParaRPr lang="es-MX" dirty="0"/>
          </a:p>
          <a:p>
            <a:pPr marL="342900" indent="-342900">
              <a:buFont typeface="+mj-lt"/>
              <a:buAutoNum type="arabicPeriod"/>
            </a:pPr>
            <a:r>
              <a:rPr lang="es-MX" dirty="0"/>
              <a:t>El respeto por la otra persona</a:t>
            </a:r>
          </a:p>
          <a:p>
            <a:pPr marL="342900" indent="-342900">
              <a:buFont typeface="+mj-lt"/>
              <a:buAutoNum type="arabicPeriod"/>
            </a:pPr>
            <a:r>
              <a:rPr lang="es-MX" dirty="0"/>
              <a:t>El respeto por la razón</a:t>
            </a:r>
          </a:p>
          <a:p>
            <a:pPr marL="342900" indent="-342900">
              <a:buFont typeface="+mj-lt"/>
              <a:buAutoNum type="arabicPeriod"/>
            </a:pPr>
            <a:r>
              <a:rPr lang="es-MX" dirty="0"/>
              <a:t>El compromiso por construir un acuerdo común sobre los asuntos públicos </a:t>
            </a:r>
          </a:p>
        </p:txBody>
      </p:sp>
    </p:spTree>
    <p:extLst>
      <p:ext uri="{BB962C8B-B14F-4D97-AF65-F5344CB8AC3E}">
        <p14:creationId xmlns:p14="http://schemas.microsoft.com/office/powerpoint/2010/main" val="644571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3A68D1-80AD-4E43-B71B-5A556D714492}"/>
              </a:ext>
            </a:extLst>
          </p:cNvPr>
          <p:cNvSpPr>
            <a:spLocks noGrp="1"/>
          </p:cNvSpPr>
          <p:nvPr>
            <p:ph type="title"/>
          </p:nvPr>
        </p:nvSpPr>
        <p:spPr>
          <a:xfrm>
            <a:off x="1069848" y="4846002"/>
            <a:ext cx="10058400" cy="1522993"/>
          </a:xfrm>
        </p:spPr>
        <p:txBody>
          <a:bodyPr>
            <a:normAutofit/>
          </a:bodyPr>
          <a:lstStyle/>
          <a:p>
            <a:r>
              <a:rPr lang="es-MX" sz="5600"/>
              <a:t>Historia de la democracia </a:t>
            </a:r>
          </a:p>
        </p:txBody>
      </p:sp>
      <p:graphicFrame>
        <p:nvGraphicFramePr>
          <p:cNvPr id="5" name="Marcador de contenido 2">
            <a:extLst>
              <a:ext uri="{FF2B5EF4-FFF2-40B4-BE49-F238E27FC236}">
                <a16:creationId xmlns:a16="http://schemas.microsoft.com/office/drawing/2014/main" id="{3D693560-AFDD-F944-6228-1DF3D7564D4F}"/>
              </a:ext>
            </a:extLst>
          </p:cNvPr>
          <p:cNvGraphicFramePr>
            <a:graphicFrameLocks noGrp="1"/>
          </p:cNvGraphicFramePr>
          <p:nvPr>
            <p:ph idx="1"/>
            <p:extLst>
              <p:ext uri="{D42A27DB-BD31-4B8C-83A1-F6EECF244321}">
                <p14:modId xmlns:p14="http://schemas.microsoft.com/office/powerpoint/2010/main" val="2086271277"/>
              </p:ext>
            </p:extLst>
          </p:nvPr>
        </p:nvGraphicFramePr>
        <p:xfrm>
          <a:off x="643466" y="633637"/>
          <a:ext cx="10905066" cy="3294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6906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C4E5DE-90EA-4A9A-B7F2-00DDDFE231A7}"/>
              </a:ext>
            </a:extLst>
          </p:cNvPr>
          <p:cNvSpPr>
            <a:spLocks noGrp="1"/>
          </p:cNvSpPr>
          <p:nvPr>
            <p:ph type="title"/>
          </p:nvPr>
        </p:nvSpPr>
        <p:spPr>
          <a:xfrm>
            <a:off x="8200102" y="1432223"/>
            <a:ext cx="2818417" cy="3357976"/>
          </a:xfrm>
        </p:spPr>
        <p:txBody>
          <a:bodyPr vert="horz" lIns="91440" tIns="45720" rIns="91440" bIns="45720" rtlCol="0" anchor="ctr">
            <a:normAutofit/>
          </a:bodyPr>
          <a:lstStyle/>
          <a:p>
            <a:pPr>
              <a:lnSpc>
                <a:spcPct val="80000"/>
              </a:lnSpc>
            </a:pPr>
            <a:r>
              <a:rPr lang="en-US" sz="4700">
                <a:blipFill dpi="0" rotWithShape="1">
                  <a:blip r:embed="rId2"/>
                  <a:srcRect/>
                  <a:tile tx="6350" ty="-127000" sx="65000" sy="64000" flip="none" algn="tl"/>
                </a:blipFill>
              </a:rPr>
              <a:t>Historia de la democracia</a:t>
            </a:r>
          </a:p>
        </p:txBody>
      </p:sp>
      <p:pic>
        <p:nvPicPr>
          <p:cNvPr id="4" name="Marcador de contenido 3">
            <a:extLst>
              <a:ext uri="{FF2B5EF4-FFF2-40B4-BE49-F238E27FC236}">
                <a16:creationId xmlns:a16="http://schemas.microsoft.com/office/drawing/2014/main" id="{5F3006A1-A432-4AFD-929A-C6BF34638924}"/>
              </a:ext>
            </a:extLst>
          </p:cNvPr>
          <p:cNvPicPr>
            <a:picLocks noChangeAspect="1"/>
          </p:cNvPicPr>
          <p:nvPr/>
        </p:nvPicPr>
        <p:blipFill>
          <a:blip r:embed="rId3"/>
          <a:stretch>
            <a:fillRect/>
          </a:stretch>
        </p:blipFill>
        <p:spPr>
          <a:xfrm>
            <a:off x="1340285" y="1388911"/>
            <a:ext cx="5792842" cy="4011543"/>
          </a:xfrm>
          <a:prstGeom prst="rect">
            <a:avLst/>
          </a:prstGeom>
        </p:spPr>
      </p:pic>
    </p:spTree>
    <p:extLst>
      <p:ext uri="{BB962C8B-B14F-4D97-AF65-F5344CB8AC3E}">
        <p14:creationId xmlns:p14="http://schemas.microsoft.com/office/powerpoint/2010/main" val="803211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D23B3C-9CC7-4D91-88DB-12FA6AD3B010}"/>
              </a:ext>
            </a:extLst>
          </p:cNvPr>
          <p:cNvSpPr>
            <a:spLocks noGrp="1"/>
          </p:cNvSpPr>
          <p:nvPr>
            <p:ph type="title"/>
          </p:nvPr>
        </p:nvSpPr>
        <p:spPr>
          <a:xfrm>
            <a:off x="1069848" y="484632"/>
            <a:ext cx="10058400" cy="1609344"/>
          </a:xfrm>
        </p:spPr>
        <p:txBody>
          <a:bodyPr>
            <a:normAutofit/>
          </a:bodyPr>
          <a:lstStyle/>
          <a:p>
            <a:r>
              <a:rPr lang="es-MX"/>
              <a:t>Historia de la democracia</a:t>
            </a:r>
          </a:p>
        </p:txBody>
      </p:sp>
      <p:sp>
        <p:nvSpPr>
          <p:cNvPr id="30" name="Rectangle 29">
            <a:extLst>
              <a:ext uri="{FF2B5EF4-FFF2-40B4-BE49-F238E27FC236}">
                <a16:creationId xmlns:a16="http://schemas.microsoft.com/office/drawing/2014/main" id="{73FAFB3F-DE4E-478C-9ECA-E9FAAE5A7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Marcador de contenido 2">
            <a:extLst>
              <a:ext uri="{FF2B5EF4-FFF2-40B4-BE49-F238E27FC236}">
                <a16:creationId xmlns:a16="http://schemas.microsoft.com/office/drawing/2014/main" id="{D929BE5B-5868-24E6-1C2E-8B4F8597DBA2}"/>
              </a:ext>
            </a:extLst>
          </p:cNvPr>
          <p:cNvGraphicFramePr>
            <a:graphicFrameLocks noGrp="1"/>
          </p:cNvGraphicFramePr>
          <p:nvPr>
            <p:ph idx="1"/>
            <p:extLst>
              <p:ext uri="{D42A27DB-BD31-4B8C-83A1-F6EECF244321}">
                <p14:modId xmlns:p14="http://schemas.microsoft.com/office/powerpoint/2010/main" val="457063569"/>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34666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93E21BE-5CC3-4242-98C3-B1B230296BAE}"/>
              </a:ext>
            </a:extLst>
          </p:cNvPr>
          <p:cNvPicPr>
            <a:picLocks noChangeAspect="1"/>
          </p:cNvPicPr>
          <p:nvPr/>
        </p:nvPicPr>
        <p:blipFill rotWithShape="1">
          <a:blip r:embed="rId2"/>
          <a:srcRect l="22453" r="14702" b="-1"/>
          <a:stretch/>
        </p:blipFill>
        <p:spPr>
          <a:xfrm>
            <a:off x="3344" y="10"/>
            <a:ext cx="4646726" cy="6857990"/>
          </a:xfrm>
          <a:prstGeom prst="rect">
            <a:avLst/>
          </a:prstGeom>
        </p:spPr>
      </p:pic>
      <p:sp>
        <p:nvSpPr>
          <p:cNvPr id="19" name="Rectangle 18">
            <a:extLst>
              <a:ext uri="{FF2B5EF4-FFF2-40B4-BE49-F238E27FC236}">
                <a16:creationId xmlns:a16="http://schemas.microsoft.com/office/drawing/2014/main" id="{14BC3F7A-23AC-47BD-9139-D0ED188CE7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72" y="0"/>
            <a:ext cx="7540328"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407D6FB-2608-4D09-9786-3FE62F3E2AAF}"/>
              </a:ext>
            </a:extLst>
          </p:cNvPr>
          <p:cNvSpPr>
            <a:spLocks noGrp="1"/>
          </p:cNvSpPr>
          <p:nvPr>
            <p:ph type="title"/>
          </p:nvPr>
        </p:nvSpPr>
        <p:spPr>
          <a:xfrm>
            <a:off x="4970109" y="484632"/>
            <a:ext cx="6730277" cy="1609344"/>
          </a:xfrm>
          <a:ln>
            <a:noFill/>
          </a:ln>
        </p:spPr>
        <p:txBody>
          <a:bodyPr>
            <a:normAutofit/>
          </a:bodyPr>
          <a:lstStyle/>
          <a:p>
            <a:r>
              <a:rPr lang="es-MX" sz="3200"/>
              <a:t>Historia de la democracia</a:t>
            </a:r>
          </a:p>
        </p:txBody>
      </p:sp>
      <p:sp>
        <p:nvSpPr>
          <p:cNvPr id="3" name="Marcador de contenido 2">
            <a:extLst>
              <a:ext uri="{FF2B5EF4-FFF2-40B4-BE49-F238E27FC236}">
                <a16:creationId xmlns:a16="http://schemas.microsoft.com/office/drawing/2014/main" id="{5BCF849C-D381-4A81-B385-18849CE33FEA}"/>
              </a:ext>
            </a:extLst>
          </p:cNvPr>
          <p:cNvSpPr>
            <a:spLocks noGrp="1"/>
          </p:cNvSpPr>
          <p:nvPr>
            <p:ph idx="1"/>
          </p:nvPr>
        </p:nvSpPr>
        <p:spPr>
          <a:xfrm>
            <a:off x="4970109" y="2121408"/>
            <a:ext cx="6730276" cy="4050792"/>
          </a:xfrm>
        </p:spPr>
        <p:txBody>
          <a:bodyPr>
            <a:normAutofit/>
          </a:bodyPr>
          <a:lstStyle/>
          <a:p>
            <a:pPr marL="0" indent="0" algn="just">
              <a:buNone/>
            </a:pPr>
            <a:r>
              <a:rPr lang="es-MX" dirty="0"/>
              <a:t>Los romanos no pensaron que su </a:t>
            </a:r>
            <a:r>
              <a:rPr lang="es-MX" i="1" dirty="0"/>
              <a:t>res publica</a:t>
            </a:r>
            <a:r>
              <a:rPr lang="es-MX" dirty="0"/>
              <a:t> fuera una democracia, hasta el siglo XVIII fue que se le consideró así. No latinizaron el término griego </a:t>
            </a:r>
            <a:r>
              <a:rPr lang="es-MX" dirty="0" err="1"/>
              <a:t>δημοκρ</a:t>
            </a:r>
            <a:r>
              <a:rPr lang="es-MX" dirty="0"/>
              <a:t>ατία, ni existió un concepto semejante.</a:t>
            </a:r>
          </a:p>
          <a:p>
            <a:pPr marL="0" indent="0">
              <a:buNone/>
            </a:pPr>
            <a:endParaRPr lang="es-MX" dirty="0"/>
          </a:p>
          <a:p>
            <a:pPr marL="0" indent="0" algn="just">
              <a:buNone/>
            </a:pPr>
            <a:r>
              <a:rPr lang="es-MX" dirty="0"/>
              <a:t>Para Cicerón, lo equivocado de una democracia era que todos los ciudadanos tuvieran el mismo derecho a expresarse y el voto valiera lo mismo, puesto que las decisiones eran tomadas por hombres ignorantes, sin experiencia y sin educación. </a:t>
            </a:r>
          </a:p>
        </p:txBody>
      </p:sp>
      <p:grpSp>
        <p:nvGrpSpPr>
          <p:cNvPr id="21" name="Group 20">
            <a:extLst>
              <a:ext uri="{FF2B5EF4-FFF2-40B4-BE49-F238E27FC236}">
                <a16:creationId xmlns:a16="http://schemas.microsoft.com/office/drawing/2014/main" id="{454A6ACB-54FF-44BC-B34D-9CF96DDE4C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2" name="Oval 21">
              <a:extLst>
                <a:ext uri="{FF2B5EF4-FFF2-40B4-BE49-F238E27FC236}">
                  <a16:creationId xmlns:a16="http://schemas.microsoft.com/office/drawing/2014/main" id="{9FAED6AC-6318-487B-BA63-219A94BF5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2">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3" name="Oval 22">
              <a:extLst>
                <a:ext uri="{FF2B5EF4-FFF2-40B4-BE49-F238E27FC236}">
                  <a16:creationId xmlns:a16="http://schemas.microsoft.com/office/drawing/2014/main" id="{AD7E0217-8C8E-44A9-9E1A-4BC08FDB70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4355697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tras en madera">
  <a:themeElements>
    <a:clrScheme name="Letras en madera">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Letras en madera">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etras en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9C3AC5B778EAE3438F12EFD5989DD8A9" ma:contentTypeVersion="14" ma:contentTypeDescription="Crear nuevo documento." ma:contentTypeScope="" ma:versionID="c8dc647fa756a60f71a5386ec8a028cc">
  <xsd:schema xmlns:xsd="http://www.w3.org/2001/XMLSchema" xmlns:xs="http://www.w3.org/2001/XMLSchema" xmlns:p="http://schemas.microsoft.com/office/2006/metadata/properties" xmlns:ns3="5bc8186f-654e-4dc6-b04f-7c1817da9d6c" xmlns:ns4="540920ed-7198-45cf-82e4-0fc1951acb18" targetNamespace="http://schemas.microsoft.com/office/2006/metadata/properties" ma:root="true" ma:fieldsID="0d72c86ff37bbc299448084f06f54da8" ns3:_="" ns4:_="">
    <xsd:import namespace="5bc8186f-654e-4dc6-b04f-7c1817da9d6c"/>
    <xsd:import namespace="540920ed-7198-45cf-82e4-0fc1951acb1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ServiceLocation" minOccurs="0"/>
                <xsd:element ref="ns3:MediaLengthInSecond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c8186f-654e-4dc6-b04f-7c1817da9d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0920ed-7198-45cf-82e4-0fc1951acb18" elementFormDefault="qualified">
    <xsd:import namespace="http://schemas.microsoft.com/office/2006/documentManagement/types"/>
    <xsd:import namespace="http://schemas.microsoft.com/office/infopath/2007/PartnerControls"/>
    <xsd:element name="SharedWithUsers" ma:index="14"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talles de uso compartido" ma:internalName="SharedWithDetails" ma:readOnly="true">
      <xsd:simpleType>
        <xsd:restriction base="dms:Note">
          <xsd:maxLength value="255"/>
        </xsd:restriction>
      </xsd:simpleType>
    </xsd:element>
    <xsd:element name="SharingHintHash" ma:index="16"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133830-A586-452C-A19C-4C585BD8D0A6}">
  <ds:schemaRefs>
    <ds:schemaRef ds:uri="http://schemas.microsoft.com/sharepoint/v3/contenttype/forms"/>
  </ds:schemaRefs>
</ds:datastoreItem>
</file>

<file path=customXml/itemProps2.xml><?xml version="1.0" encoding="utf-8"?>
<ds:datastoreItem xmlns:ds="http://schemas.openxmlformats.org/officeDocument/2006/customXml" ds:itemID="{AF54D33F-BC97-4934-88FF-91E684763F51}">
  <ds:schemaRefs>
    <ds:schemaRef ds:uri="http://schemas.microsoft.com/office/2006/metadata/properties"/>
    <ds:schemaRef ds:uri="http://schemas.microsoft.com/office/2006/documentManagement/types"/>
    <ds:schemaRef ds:uri="http://purl.org/dc/terms/"/>
    <ds:schemaRef ds:uri="5bc8186f-654e-4dc6-b04f-7c1817da9d6c"/>
    <ds:schemaRef ds:uri="http://schemas.openxmlformats.org/package/2006/metadata/core-properties"/>
    <ds:schemaRef ds:uri="http://www.w3.org/XML/1998/namespace"/>
    <ds:schemaRef ds:uri="http://purl.org/dc/dcmitype/"/>
    <ds:schemaRef ds:uri="http://schemas.microsoft.com/office/infopath/2007/PartnerControls"/>
    <ds:schemaRef ds:uri="540920ed-7198-45cf-82e4-0fc1951acb18"/>
    <ds:schemaRef ds:uri="http://purl.org/dc/elements/1.1/"/>
  </ds:schemaRefs>
</ds:datastoreItem>
</file>

<file path=customXml/itemProps3.xml><?xml version="1.0" encoding="utf-8"?>
<ds:datastoreItem xmlns:ds="http://schemas.openxmlformats.org/officeDocument/2006/customXml" ds:itemID="{EE055E51-C51F-4984-84DD-86814855B3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c8186f-654e-4dc6-b04f-7c1817da9d6c"/>
    <ds:schemaRef ds:uri="540920ed-7198-45cf-82e4-0fc1951acb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1602</TotalTime>
  <Words>1659</Words>
  <Application>Microsoft Office PowerPoint</Application>
  <PresentationFormat>Panorámica</PresentationFormat>
  <Paragraphs>116</Paragraphs>
  <Slides>25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25</vt:i4>
      </vt:variant>
    </vt:vector>
  </HeadingPairs>
  <TitlesOfParts>
    <vt:vector size="31" baseType="lpstr">
      <vt:lpstr>Bookman Old Style</vt:lpstr>
      <vt:lpstr>Calibri</vt:lpstr>
      <vt:lpstr>Century Gothic</vt:lpstr>
      <vt:lpstr>Rockwell Extra Bold</vt:lpstr>
      <vt:lpstr>Wingdings</vt:lpstr>
      <vt:lpstr>Letras en madera</vt:lpstr>
      <vt:lpstr>Conceptos de la democracia </vt:lpstr>
      <vt:lpstr>Contenidos</vt:lpstr>
      <vt:lpstr>Abordaje</vt:lpstr>
      <vt:lpstr>Historia de la democracia</vt:lpstr>
      <vt:lpstr>Historia de la democracia</vt:lpstr>
      <vt:lpstr>Historia de la democracia </vt:lpstr>
      <vt:lpstr>Historia de la democracia</vt:lpstr>
      <vt:lpstr>Historia de la democracia</vt:lpstr>
      <vt:lpstr>Historia de la democracia</vt:lpstr>
      <vt:lpstr>Historia de la democracia</vt:lpstr>
      <vt:lpstr>Historia de la democracia</vt:lpstr>
      <vt:lpstr>Historia de la democracia</vt:lpstr>
      <vt:lpstr>Historia de la democracia</vt:lpstr>
      <vt:lpstr>Historia de la democracia</vt:lpstr>
      <vt:lpstr>Tipos de democracia</vt:lpstr>
      <vt:lpstr>Tipos de democracia</vt:lpstr>
      <vt:lpstr>Tipos de democracia</vt:lpstr>
      <vt:lpstr>Tipos de democracia</vt:lpstr>
      <vt:lpstr>Tipos de democracia</vt:lpstr>
      <vt:lpstr>Tipos de democracia</vt:lpstr>
      <vt:lpstr>Tipos de democracia</vt:lpstr>
      <vt:lpstr>Tipos de democracia</vt:lpstr>
      <vt:lpstr>Tipos de democracia</vt:lpstr>
      <vt:lpstr>Tipos de democracia (lo que no 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democracia directa en perspectiva comparada</dc:title>
  <dc:creator>Luis Octavio Vado Grajales</dc:creator>
  <cp:lastModifiedBy>Luis Octavio Vado Grajales</cp:lastModifiedBy>
  <cp:revision>3</cp:revision>
  <dcterms:created xsi:type="dcterms:W3CDTF">2022-06-29T14:25:02Z</dcterms:created>
  <dcterms:modified xsi:type="dcterms:W3CDTF">2022-08-01T20:00:17Z</dcterms:modified>
</cp:coreProperties>
</file>