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96" r:id="rId3"/>
    <p:sldId id="424" r:id="rId4"/>
    <p:sldId id="425" r:id="rId5"/>
    <p:sldId id="398" r:id="rId6"/>
    <p:sldId id="404" r:id="rId7"/>
    <p:sldId id="405" r:id="rId8"/>
    <p:sldId id="421" r:id="rId9"/>
    <p:sldId id="417" r:id="rId10"/>
    <p:sldId id="419" r:id="rId11"/>
    <p:sldId id="420" r:id="rId12"/>
    <p:sldId id="422" r:id="rId13"/>
    <p:sldId id="423" r:id="rId14"/>
    <p:sldId id="375" r:id="rId15"/>
    <p:sldId id="427" r:id="rId16"/>
    <p:sldId id="429" r:id="rId17"/>
    <p:sldId id="430" r:id="rId18"/>
    <p:sldId id="431" r:id="rId19"/>
    <p:sldId id="432" r:id="rId20"/>
    <p:sldId id="433" r:id="rId21"/>
    <p:sldId id="434" r:id="rId22"/>
    <p:sldId id="408" r:id="rId23"/>
    <p:sldId id="435" r:id="rId24"/>
    <p:sldId id="288" r:id="rId2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C4FC"/>
    <a:srgbClr val="B2FCDF"/>
    <a:srgbClr val="B4F1FC"/>
    <a:srgbClr val="B0D2FE"/>
    <a:srgbClr val="C7FBB1"/>
    <a:srgbClr val="F1F9E3"/>
    <a:srgbClr val="FF9300"/>
    <a:srgbClr val="DBDCF5"/>
    <a:srgbClr val="B3B8ED"/>
    <a:srgbClr val="A7BF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12C392-CB2C-AB4C-9030-25FC05ACD608}" v="30" dt="2026-05-13T16:23:14.01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30"/>
  </p:normalViewPr>
  <p:slideViewPr>
    <p:cSldViewPr snapToGrid="0">
      <p:cViewPr varScale="1">
        <p:scale>
          <a:sx n="85" d="100"/>
          <a:sy n="85" d="100"/>
        </p:scale>
        <p:origin x="208" y="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LiveId" clId="{5C686D54-9F4B-5C20-A186-4A1EDBA960F8}"/>
    <pc:docChg chg="undo redo custSel addSld delSld modSld sldOrd">
      <pc:chgData name="Roberto Correa Alfaro" userId="ca3930cffbd4951a" providerId="LiveId" clId="{5C686D54-9F4B-5C20-A186-4A1EDBA960F8}" dt="2026-05-14T16:26:10.538" v="8152" actId="27636"/>
      <pc:docMkLst>
        <pc:docMk/>
      </pc:docMkLst>
      <pc:sldChg chg="modSp mod">
        <pc:chgData name="Roberto Correa Alfaro" userId="ca3930cffbd4951a" providerId="LiveId" clId="{5C686D54-9F4B-5C20-A186-4A1EDBA960F8}" dt="2026-05-13T13:13:52.765" v="29" actId="20577"/>
        <pc:sldMkLst>
          <pc:docMk/>
          <pc:sldMk cId="1514582160" sldId="256"/>
        </pc:sldMkLst>
        <pc:spChg chg="mod">
          <ac:chgData name="Roberto Correa Alfaro" userId="ca3930cffbd4951a" providerId="LiveId" clId="{5C686D54-9F4B-5C20-A186-4A1EDBA960F8}" dt="2026-05-13T13:13:52.765" v="29" actId="20577"/>
          <ac:spMkLst>
            <pc:docMk/>
            <pc:sldMk cId="1514582160" sldId="256"/>
            <ac:spMk id="9" creationId="{A3079274-AF7F-C515-1B19-D05D9EE88C94}"/>
          </ac:spMkLst>
        </pc:spChg>
      </pc:sldChg>
      <pc:sldChg chg="del">
        <pc:chgData name="Roberto Correa Alfaro" userId="ca3930cffbd4951a" providerId="LiveId" clId="{5C686D54-9F4B-5C20-A186-4A1EDBA960F8}" dt="2026-05-13T14:56:33.952" v="7332" actId="2696"/>
        <pc:sldMkLst>
          <pc:docMk/>
          <pc:sldMk cId="1203423960" sldId="344"/>
        </pc:sldMkLst>
      </pc:sldChg>
      <pc:sldChg chg="modSp mod ord">
        <pc:chgData name="Roberto Correa Alfaro" userId="ca3930cffbd4951a" providerId="LiveId" clId="{5C686D54-9F4B-5C20-A186-4A1EDBA960F8}" dt="2026-05-14T16:26:10.383" v="8151" actId="26606"/>
        <pc:sldMkLst>
          <pc:docMk/>
          <pc:sldMk cId="3657703799" sldId="375"/>
        </pc:sldMkLst>
        <pc:spChg chg="mod">
          <ac:chgData name="Roberto Correa Alfaro" userId="ca3930cffbd4951a" providerId="LiveId" clId="{5C686D54-9F4B-5C20-A186-4A1EDBA960F8}" dt="2026-05-14T16:26:10.383" v="8151" actId="26606"/>
          <ac:spMkLst>
            <pc:docMk/>
            <pc:sldMk cId="3657703799" sldId="375"/>
            <ac:spMk id="7" creationId="{6A186635-D239-686B-2FEA-C5CACDC360B4}"/>
          </ac:spMkLst>
        </pc:spChg>
      </pc:sldChg>
      <pc:sldChg chg="delSp modSp del mod ord">
        <pc:chgData name="Roberto Correa Alfaro" userId="ca3930cffbd4951a" providerId="LiveId" clId="{5C686D54-9F4B-5C20-A186-4A1EDBA960F8}" dt="2026-05-13T16:02:00.150" v="7803" actId="2696"/>
        <pc:sldMkLst>
          <pc:docMk/>
          <pc:sldMk cId="2817457446" sldId="389"/>
        </pc:sldMkLst>
        <pc:spChg chg="mod">
          <ac:chgData name="Roberto Correa Alfaro" userId="ca3930cffbd4951a" providerId="LiveId" clId="{5C686D54-9F4B-5C20-A186-4A1EDBA960F8}" dt="2026-05-13T15:35:09.880" v="7475" actId="27636"/>
          <ac:spMkLst>
            <pc:docMk/>
            <pc:sldMk cId="2817457446" sldId="389"/>
            <ac:spMk id="7" creationId="{3558FB5B-3D95-F82A-83D8-419700FD72E8}"/>
          </ac:spMkLst>
        </pc:spChg>
        <pc:spChg chg="del mod">
          <ac:chgData name="Roberto Correa Alfaro" userId="ca3930cffbd4951a" providerId="LiveId" clId="{5C686D54-9F4B-5C20-A186-4A1EDBA960F8}" dt="2026-05-13T16:01:57.759" v="7802" actId="478"/>
          <ac:spMkLst>
            <pc:docMk/>
            <pc:sldMk cId="2817457446" sldId="389"/>
            <ac:spMk id="11" creationId="{0BC89545-C78F-305D-01CD-5707E5DF14E4}"/>
          </ac:spMkLst>
        </pc:spChg>
      </pc:sldChg>
      <pc:sldChg chg="addSp delSp modSp mod ord">
        <pc:chgData name="Roberto Correa Alfaro" userId="ca3930cffbd4951a" providerId="LiveId" clId="{5C686D54-9F4B-5C20-A186-4A1EDBA960F8}" dt="2026-05-13T13:27:15.039" v="278" actId="1076"/>
        <pc:sldMkLst>
          <pc:docMk/>
          <pc:sldMk cId="4047346480" sldId="396"/>
        </pc:sldMkLst>
        <pc:spChg chg="add mod">
          <ac:chgData name="Roberto Correa Alfaro" userId="ca3930cffbd4951a" providerId="LiveId" clId="{5C686D54-9F4B-5C20-A186-4A1EDBA960F8}" dt="2026-05-13T13:27:13.171" v="277" actId="1076"/>
          <ac:spMkLst>
            <pc:docMk/>
            <pc:sldMk cId="4047346480" sldId="396"/>
            <ac:spMk id="10" creationId="{00000000-0000-0000-0000-000000000000}"/>
          </ac:spMkLst>
        </pc:spChg>
        <pc:spChg chg="add mod">
          <ac:chgData name="Roberto Correa Alfaro" userId="ca3930cffbd4951a" providerId="LiveId" clId="{5C686D54-9F4B-5C20-A186-4A1EDBA960F8}" dt="2026-05-13T13:27:15.039" v="278" actId="1076"/>
          <ac:spMkLst>
            <pc:docMk/>
            <pc:sldMk cId="4047346480" sldId="396"/>
            <ac:spMk id="11" creationId="{00000000-0000-0000-0000-000000000000}"/>
          </ac:spMkLst>
        </pc:spChg>
        <pc:spChg chg="del">
          <ac:chgData name="Roberto Correa Alfaro" userId="ca3930cffbd4951a" providerId="LiveId" clId="{5C686D54-9F4B-5C20-A186-4A1EDBA960F8}" dt="2026-05-13T13:14:06.832" v="31" actId="478"/>
          <ac:spMkLst>
            <pc:docMk/>
            <pc:sldMk cId="4047346480" sldId="396"/>
            <ac:spMk id="100" creationId="{00000000-0000-0000-0000-000000000000}"/>
          </ac:spMkLst>
        </pc:spChg>
        <pc:spChg chg="del">
          <ac:chgData name="Roberto Correa Alfaro" userId="ca3930cffbd4951a" providerId="LiveId" clId="{5C686D54-9F4B-5C20-A186-4A1EDBA960F8}" dt="2026-05-13T13:15:10.720" v="39" actId="478"/>
          <ac:spMkLst>
            <pc:docMk/>
            <pc:sldMk cId="4047346480" sldId="396"/>
            <ac:spMk id="2000" creationId="{00000000-0000-0000-0000-000000000000}"/>
          </ac:spMkLst>
        </pc:spChg>
        <pc:spChg chg="del">
          <ac:chgData name="Roberto Correa Alfaro" userId="ca3930cffbd4951a" providerId="LiveId" clId="{5C686D54-9F4B-5C20-A186-4A1EDBA960F8}" dt="2026-05-13T13:15:55.798" v="41" actId="478"/>
          <ac:spMkLst>
            <pc:docMk/>
            <pc:sldMk cId="4047346480" sldId="396"/>
            <ac:spMk id="2001" creationId="{00000000-0000-0000-0000-000000000000}"/>
          </ac:spMkLst>
        </pc:spChg>
        <pc:spChg chg="del">
          <ac:chgData name="Roberto Correa Alfaro" userId="ca3930cffbd4951a" providerId="LiveId" clId="{5C686D54-9F4B-5C20-A186-4A1EDBA960F8}" dt="2026-05-13T13:15:57.822" v="43" actId="478"/>
          <ac:spMkLst>
            <pc:docMk/>
            <pc:sldMk cId="4047346480" sldId="396"/>
            <ac:spMk id="2002" creationId="{00000000-0000-0000-0000-000000000000}"/>
          </ac:spMkLst>
        </pc:spChg>
        <pc:picChg chg="add del">
          <ac:chgData name="Roberto Correa Alfaro" userId="ca3930cffbd4951a" providerId="LiveId" clId="{5C686D54-9F4B-5C20-A186-4A1EDBA960F8}" dt="2026-05-13T13:15:08.693" v="38" actId="478"/>
          <ac:picMkLst>
            <pc:docMk/>
            <pc:sldMk cId="4047346480" sldId="396"/>
            <ac:picMk id="2" creationId="{2C093EDA-502B-E919-5AD0-57F030AE30AD}"/>
          </ac:picMkLst>
        </pc:picChg>
        <pc:picChg chg="add mod">
          <ac:chgData name="Roberto Correa Alfaro" userId="ca3930cffbd4951a" providerId="LiveId" clId="{5C686D54-9F4B-5C20-A186-4A1EDBA960F8}" dt="2026-05-13T13:27:11.101" v="276" actId="1076"/>
          <ac:picMkLst>
            <pc:docMk/>
            <pc:sldMk cId="4047346480" sldId="396"/>
            <ac:picMk id="3" creationId="{F94FCBCC-5309-D983-0AF7-AB8E94DF6BD6}"/>
          </ac:picMkLst>
        </pc:picChg>
        <pc:picChg chg="add mod">
          <ac:chgData name="Roberto Correa Alfaro" userId="ca3930cffbd4951a" providerId="LiveId" clId="{5C686D54-9F4B-5C20-A186-4A1EDBA960F8}" dt="2026-05-13T13:26:59.111" v="272" actId="1076"/>
          <ac:picMkLst>
            <pc:docMk/>
            <pc:sldMk cId="4047346480" sldId="396"/>
            <ac:picMk id="4" creationId="{6571891A-795B-B131-77C9-5D58871FB8D3}"/>
          </ac:picMkLst>
        </pc:picChg>
        <pc:picChg chg="del">
          <ac:chgData name="Roberto Correa Alfaro" userId="ca3930cffbd4951a" providerId="LiveId" clId="{5C686D54-9F4B-5C20-A186-4A1EDBA960F8}" dt="2026-05-13T13:14:42.811" v="32" actId="478"/>
          <ac:picMkLst>
            <pc:docMk/>
            <pc:sldMk cId="4047346480" sldId="396"/>
            <ac:picMk id="1026" creationId="{812985D4-DB06-9711-12DC-1B02512127E0}"/>
          </ac:picMkLst>
        </pc:picChg>
        <pc:picChg chg="del">
          <ac:chgData name="Roberto Correa Alfaro" userId="ca3930cffbd4951a" providerId="LiveId" clId="{5C686D54-9F4B-5C20-A186-4A1EDBA960F8}" dt="2026-05-13T13:15:56.423" v="42" actId="478"/>
          <ac:picMkLst>
            <pc:docMk/>
            <pc:sldMk cId="4047346480" sldId="396"/>
            <ac:picMk id="1028" creationId="{D2144D7C-76D7-434A-0FEB-F7CBFB1326A1}"/>
          </ac:picMkLst>
        </pc:picChg>
        <pc:picChg chg="del">
          <ac:chgData name="Roberto Correa Alfaro" userId="ca3930cffbd4951a" providerId="LiveId" clId="{5C686D54-9F4B-5C20-A186-4A1EDBA960F8}" dt="2026-05-13T13:15:53.382" v="40" actId="478"/>
          <ac:picMkLst>
            <pc:docMk/>
            <pc:sldMk cId="4047346480" sldId="396"/>
            <ac:picMk id="1030" creationId="{F83CCF29-6CB0-B83D-0F61-8DCE0BC7F573}"/>
          </ac:picMkLst>
        </pc:picChg>
      </pc:sldChg>
      <pc:sldChg chg="del">
        <pc:chgData name="Roberto Correa Alfaro" userId="ca3930cffbd4951a" providerId="LiveId" clId="{5C686D54-9F4B-5C20-A186-4A1EDBA960F8}" dt="2026-05-13T15:42:15.502" v="7501" actId="2696"/>
        <pc:sldMkLst>
          <pc:docMk/>
          <pc:sldMk cId="2987654321" sldId="397"/>
        </pc:sldMkLst>
      </pc:sldChg>
      <pc:sldChg chg="modSp mod ord">
        <pc:chgData name="Roberto Correa Alfaro" userId="ca3930cffbd4951a" providerId="LiveId" clId="{5C686D54-9F4B-5C20-A186-4A1EDBA960F8}" dt="2026-05-14T16:26:10.383" v="8151" actId="26606"/>
        <pc:sldMkLst>
          <pc:docMk/>
          <pc:sldMk cId="1040052067" sldId="398"/>
        </pc:sldMkLst>
        <pc:spChg chg="mod">
          <ac:chgData name="Roberto Correa Alfaro" userId="ca3930cffbd4951a" providerId="LiveId" clId="{5C686D54-9F4B-5C20-A186-4A1EDBA960F8}" dt="2026-05-14T16:26:10.383" v="8151" actId="26606"/>
          <ac:spMkLst>
            <pc:docMk/>
            <pc:sldMk cId="1040052067" sldId="398"/>
            <ac:spMk id="7" creationId="{AAA4040E-1DD4-B07D-EF52-54403FB564F2}"/>
          </ac:spMkLst>
        </pc:spChg>
        <pc:spChg chg="mod">
          <ac:chgData name="Roberto Correa Alfaro" userId="ca3930cffbd4951a" providerId="LiveId" clId="{5C686D54-9F4B-5C20-A186-4A1EDBA960F8}" dt="2026-05-13T13:41:45.944" v="1441" actId="113"/>
          <ac:spMkLst>
            <pc:docMk/>
            <pc:sldMk cId="1040052067" sldId="398"/>
            <ac:spMk id="11" creationId="{F17D8276-E58B-5408-812F-3B4A8FBD882E}"/>
          </ac:spMkLst>
        </pc:spChg>
      </pc:sldChg>
      <pc:sldChg chg="del">
        <pc:chgData name="Roberto Correa Alfaro" userId="ca3930cffbd4951a" providerId="LiveId" clId="{5C686D54-9F4B-5C20-A186-4A1EDBA960F8}" dt="2026-05-13T16:21:25.944" v="8044" actId="2696"/>
        <pc:sldMkLst>
          <pc:docMk/>
          <pc:sldMk cId="1292516141" sldId="399"/>
        </pc:sldMkLst>
      </pc:sldChg>
      <pc:sldChg chg="modSp mod ord">
        <pc:chgData name="Roberto Correa Alfaro" userId="ca3930cffbd4951a" providerId="LiveId" clId="{5C686D54-9F4B-5C20-A186-4A1EDBA960F8}" dt="2026-05-14T16:26:10.383" v="8151" actId="26606"/>
        <pc:sldMkLst>
          <pc:docMk/>
          <pc:sldMk cId="759531893" sldId="404"/>
        </pc:sldMkLst>
        <pc:spChg chg="mod">
          <ac:chgData name="Roberto Correa Alfaro" userId="ca3930cffbd4951a" providerId="LiveId" clId="{5C686D54-9F4B-5C20-A186-4A1EDBA960F8}" dt="2026-05-14T16:26:10.383" v="8151" actId="26606"/>
          <ac:spMkLst>
            <pc:docMk/>
            <pc:sldMk cId="759531893" sldId="404"/>
            <ac:spMk id="7" creationId="{FF0D7BA9-8D22-0E4E-B8C4-D81D05146F63}"/>
          </ac:spMkLst>
        </pc:spChg>
        <pc:spChg chg="mod">
          <ac:chgData name="Roberto Correa Alfaro" userId="ca3930cffbd4951a" providerId="LiveId" clId="{5C686D54-9F4B-5C20-A186-4A1EDBA960F8}" dt="2026-05-13T13:55:40.385" v="2576" actId="20577"/>
          <ac:spMkLst>
            <pc:docMk/>
            <pc:sldMk cId="759531893" sldId="404"/>
            <ac:spMk id="11" creationId="{F4A89FF2-4AF8-F472-1F75-121C76EAC16B}"/>
          </ac:spMkLst>
        </pc:spChg>
      </pc:sldChg>
      <pc:sldChg chg="modSp mod ord">
        <pc:chgData name="Roberto Correa Alfaro" userId="ca3930cffbd4951a" providerId="LiveId" clId="{5C686D54-9F4B-5C20-A186-4A1EDBA960F8}" dt="2026-05-14T16:26:10.383" v="8151" actId="26606"/>
        <pc:sldMkLst>
          <pc:docMk/>
          <pc:sldMk cId="4057191121" sldId="405"/>
        </pc:sldMkLst>
        <pc:spChg chg="mod">
          <ac:chgData name="Roberto Correa Alfaro" userId="ca3930cffbd4951a" providerId="LiveId" clId="{5C686D54-9F4B-5C20-A186-4A1EDBA960F8}" dt="2026-05-14T16:26:10.383" v="8151" actId="26606"/>
          <ac:spMkLst>
            <pc:docMk/>
            <pc:sldMk cId="4057191121" sldId="405"/>
            <ac:spMk id="7" creationId="{32D85F3F-27E9-4CD6-70BE-934A5BCA8595}"/>
          </ac:spMkLst>
        </pc:spChg>
        <pc:spChg chg="mod">
          <ac:chgData name="Roberto Correa Alfaro" userId="ca3930cffbd4951a" providerId="LiveId" clId="{5C686D54-9F4B-5C20-A186-4A1EDBA960F8}" dt="2026-05-13T14:46:40.095" v="6855" actId="1076"/>
          <ac:spMkLst>
            <pc:docMk/>
            <pc:sldMk cId="4057191121" sldId="405"/>
            <ac:spMk id="11" creationId="{4E39758B-4D29-FD26-E99B-F4BCFF081F79}"/>
          </ac:spMkLst>
        </pc:spChg>
      </pc:sldChg>
      <pc:sldChg chg="del">
        <pc:chgData name="Roberto Correa Alfaro" userId="ca3930cffbd4951a" providerId="LiveId" clId="{5C686D54-9F4B-5C20-A186-4A1EDBA960F8}" dt="2026-05-13T15:42:13.895" v="7499" actId="2696"/>
        <pc:sldMkLst>
          <pc:docMk/>
          <pc:sldMk cId="1112966724" sldId="406"/>
        </pc:sldMkLst>
      </pc:sldChg>
      <pc:sldChg chg="addSp delSp modSp mod">
        <pc:chgData name="Roberto Correa Alfaro" userId="ca3930cffbd4951a" providerId="LiveId" clId="{5C686D54-9F4B-5C20-A186-4A1EDBA960F8}" dt="2026-05-14T16:26:10.383" v="8151" actId="26606"/>
        <pc:sldMkLst>
          <pc:docMk/>
          <pc:sldMk cId="2934340415" sldId="408"/>
        </pc:sldMkLst>
        <pc:spChg chg="mod">
          <ac:chgData name="Roberto Correa Alfaro" userId="ca3930cffbd4951a" providerId="LiveId" clId="{5C686D54-9F4B-5C20-A186-4A1EDBA960F8}" dt="2026-05-13T16:23:04.779" v="8056" actId="6549"/>
          <ac:spMkLst>
            <pc:docMk/>
            <pc:sldMk cId="2934340415" sldId="408"/>
            <ac:spMk id="6" creationId="{575D5D45-936D-FD82-E4AA-1F30B0711E7E}"/>
          </ac:spMkLst>
        </pc:spChg>
        <pc:spChg chg="mod">
          <ac:chgData name="Roberto Correa Alfaro" userId="ca3930cffbd4951a" providerId="LiveId" clId="{5C686D54-9F4B-5C20-A186-4A1EDBA960F8}" dt="2026-05-14T16:26:10.383" v="8151" actId="26606"/>
          <ac:spMkLst>
            <pc:docMk/>
            <pc:sldMk cId="2934340415" sldId="408"/>
            <ac:spMk id="7" creationId="{CBE508BE-1B6C-7740-78AB-14D9AE4909F9}"/>
          </ac:spMkLst>
        </pc:spChg>
        <pc:picChg chg="del">
          <ac:chgData name="Roberto Correa Alfaro" userId="ca3930cffbd4951a" providerId="LiveId" clId="{5C686D54-9F4B-5C20-A186-4A1EDBA960F8}" dt="2026-05-13T16:18:11.027" v="7857" actId="478"/>
          <ac:picMkLst>
            <pc:docMk/>
            <pc:sldMk cId="2934340415" sldId="408"/>
            <ac:picMk id="2" creationId="{EA141005-787E-6C16-62D1-2E63E423F7FD}"/>
          </ac:picMkLst>
        </pc:picChg>
        <pc:picChg chg="del">
          <ac:chgData name="Roberto Correa Alfaro" userId="ca3930cffbd4951a" providerId="LiveId" clId="{5C686D54-9F4B-5C20-A186-4A1EDBA960F8}" dt="2026-05-13T16:18:08.761" v="7855" actId="478"/>
          <ac:picMkLst>
            <pc:docMk/>
            <pc:sldMk cId="2934340415" sldId="408"/>
            <ac:picMk id="3" creationId="{F94260DD-3D04-CE13-96F4-4974674E3EE0}"/>
          </ac:picMkLst>
        </pc:picChg>
        <pc:picChg chg="del">
          <ac:chgData name="Roberto Correa Alfaro" userId="ca3930cffbd4951a" providerId="LiveId" clId="{5C686D54-9F4B-5C20-A186-4A1EDBA960F8}" dt="2026-05-13T16:18:56.488" v="7873" actId="478"/>
          <ac:picMkLst>
            <pc:docMk/>
            <pc:sldMk cId="2934340415" sldId="408"/>
            <ac:picMk id="4" creationId="{F549F857-4522-DB43-E003-7B05C7703726}"/>
          </ac:picMkLst>
        </pc:picChg>
        <pc:picChg chg="add mod">
          <ac:chgData name="Roberto Correa Alfaro" userId="ca3930cffbd4951a" providerId="LiveId" clId="{5C686D54-9F4B-5C20-A186-4A1EDBA960F8}" dt="2026-05-13T16:20:59.425" v="8039" actId="1076"/>
          <ac:picMkLst>
            <pc:docMk/>
            <pc:sldMk cId="2934340415" sldId="408"/>
            <ac:picMk id="11" creationId="{6B1EAD26-4F15-39FC-EEEE-49A7332F7CDE}"/>
          </ac:picMkLst>
        </pc:picChg>
        <pc:picChg chg="add mod modCrop">
          <ac:chgData name="Roberto Correa Alfaro" userId="ca3930cffbd4951a" providerId="LiveId" clId="{5C686D54-9F4B-5C20-A186-4A1EDBA960F8}" dt="2026-05-13T16:21:20.269" v="8042" actId="1076"/>
          <ac:picMkLst>
            <pc:docMk/>
            <pc:sldMk cId="2934340415" sldId="408"/>
            <ac:picMk id="19" creationId="{FF94E1A8-C791-D5B4-1E4C-27F7710672B7}"/>
          </ac:picMkLst>
        </pc:picChg>
        <pc:picChg chg="add mod">
          <ac:chgData name="Roberto Correa Alfaro" userId="ca3930cffbd4951a" providerId="LiveId" clId="{5C686D54-9F4B-5C20-A186-4A1EDBA960F8}" dt="2026-05-13T16:19:04.185" v="7877" actId="1076"/>
          <ac:picMkLst>
            <pc:docMk/>
            <pc:sldMk cId="2934340415" sldId="408"/>
            <ac:picMk id="5122" creationId="{A5C841DC-5FC7-BA8E-C917-2897539F7CAB}"/>
          </ac:picMkLst>
        </pc:picChg>
        <pc:inkChg chg="del">
          <ac:chgData name="Roberto Correa Alfaro" userId="ca3930cffbd4951a" providerId="LiveId" clId="{5C686D54-9F4B-5C20-A186-4A1EDBA960F8}" dt="2026-05-13T16:18:13.338" v="7861" actId="478"/>
          <ac:inkMkLst>
            <pc:docMk/>
            <pc:sldMk cId="2934340415" sldId="408"/>
            <ac:inkMk id="8" creationId="{73C18CCE-72E0-2486-A700-EB296940983C}"/>
          </ac:inkMkLst>
        </pc:inkChg>
        <pc:inkChg chg="del">
          <ac:chgData name="Roberto Correa Alfaro" userId="ca3930cffbd4951a" providerId="LiveId" clId="{5C686D54-9F4B-5C20-A186-4A1EDBA960F8}" dt="2026-05-13T16:18:10.470" v="7856" actId="478"/>
          <ac:inkMkLst>
            <pc:docMk/>
            <pc:sldMk cId="2934340415" sldId="408"/>
            <ac:inkMk id="9" creationId="{C77229D9-A613-D1EA-52FD-745796C212E5}"/>
          </ac:inkMkLst>
        </pc:inkChg>
        <pc:inkChg chg="del">
          <ac:chgData name="Roberto Correa Alfaro" userId="ca3930cffbd4951a" providerId="LiveId" clId="{5C686D54-9F4B-5C20-A186-4A1EDBA960F8}" dt="2026-05-13T16:18:12.244" v="7859" actId="478"/>
          <ac:inkMkLst>
            <pc:docMk/>
            <pc:sldMk cId="2934340415" sldId="408"/>
            <ac:inkMk id="10" creationId="{33BDF5BF-EAB1-6A88-973A-B5E40A65AEC7}"/>
          </ac:inkMkLst>
        </pc:inkChg>
        <pc:inkChg chg="del">
          <ac:chgData name="Roberto Correa Alfaro" userId="ca3930cffbd4951a" providerId="LiveId" clId="{5C686D54-9F4B-5C20-A186-4A1EDBA960F8}" dt="2026-05-13T16:18:12.726" v="7860" actId="478"/>
          <ac:inkMkLst>
            <pc:docMk/>
            <pc:sldMk cId="2934340415" sldId="408"/>
            <ac:inkMk id="12" creationId="{134C6E6E-032F-6182-F312-9BFF8E123553}"/>
          </ac:inkMkLst>
        </pc:inkChg>
        <pc:inkChg chg="del">
          <ac:chgData name="Roberto Correa Alfaro" userId="ca3930cffbd4951a" providerId="LiveId" clId="{5C686D54-9F4B-5C20-A186-4A1EDBA960F8}" dt="2026-05-13T16:18:11.773" v="7858" actId="478"/>
          <ac:inkMkLst>
            <pc:docMk/>
            <pc:sldMk cId="2934340415" sldId="408"/>
            <ac:inkMk id="13" creationId="{997C3FF6-F18E-D606-8002-B2DE86678008}"/>
          </ac:inkMkLst>
        </pc:inkChg>
        <pc:inkChg chg="del">
          <ac:chgData name="Roberto Correa Alfaro" userId="ca3930cffbd4951a" providerId="LiveId" clId="{5C686D54-9F4B-5C20-A186-4A1EDBA960F8}" dt="2026-05-13T16:18:13.793" v="7862" actId="478"/>
          <ac:inkMkLst>
            <pc:docMk/>
            <pc:sldMk cId="2934340415" sldId="408"/>
            <ac:inkMk id="14" creationId="{29078418-E806-FF7E-D18D-3F5E2967787F}"/>
          </ac:inkMkLst>
        </pc:inkChg>
        <pc:inkChg chg="del">
          <ac:chgData name="Roberto Correa Alfaro" userId="ca3930cffbd4951a" providerId="LiveId" clId="{5C686D54-9F4B-5C20-A186-4A1EDBA960F8}" dt="2026-05-13T16:18:14.176" v="7863" actId="478"/>
          <ac:inkMkLst>
            <pc:docMk/>
            <pc:sldMk cId="2934340415" sldId="408"/>
            <ac:inkMk id="15" creationId="{6234ABCE-53FA-54A0-4DC0-DE9419018AAF}"/>
          </ac:inkMkLst>
        </pc:inkChg>
        <pc:inkChg chg="del">
          <ac:chgData name="Roberto Correa Alfaro" userId="ca3930cffbd4951a" providerId="LiveId" clId="{5C686D54-9F4B-5C20-A186-4A1EDBA960F8}" dt="2026-05-13T16:18:15.198" v="7865" actId="478"/>
          <ac:inkMkLst>
            <pc:docMk/>
            <pc:sldMk cId="2934340415" sldId="408"/>
            <ac:inkMk id="16" creationId="{9064F02A-A916-3779-48B1-3733B8E2DC32}"/>
          </ac:inkMkLst>
        </pc:inkChg>
        <pc:inkChg chg="del">
          <ac:chgData name="Roberto Correa Alfaro" userId="ca3930cffbd4951a" providerId="LiveId" clId="{5C686D54-9F4B-5C20-A186-4A1EDBA960F8}" dt="2026-05-13T16:18:14.568" v="7864" actId="478"/>
          <ac:inkMkLst>
            <pc:docMk/>
            <pc:sldMk cId="2934340415" sldId="408"/>
            <ac:inkMk id="17" creationId="{6DFF2461-DE2A-AD8A-3527-3F163498BDA4}"/>
          </ac:inkMkLst>
        </pc:inkChg>
        <pc:inkChg chg="del">
          <ac:chgData name="Roberto Correa Alfaro" userId="ca3930cffbd4951a" providerId="LiveId" clId="{5C686D54-9F4B-5C20-A186-4A1EDBA960F8}" dt="2026-05-13T16:18:16.208" v="7866" actId="478"/>
          <ac:inkMkLst>
            <pc:docMk/>
            <pc:sldMk cId="2934340415" sldId="408"/>
            <ac:inkMk id="18" creationId="{594656ED-D33B-11AC-20B0-DDC3D235F00F}"/>
          </ac:inkMkLst>
        </pc:inkChg>
        <pc:inkChg chg="add">
          <ac:chgData name="Roberto Correa Alfaro" userId="ca3930cffbd4951a" providerId="LiveId" clId="{5C686D54-9F4B-5C20-A186-4A1EDBA960F8}" dt="2026-05-13T17:02:28.392" v="8134" actId="9405"/>
          <ac:inkMkLst>
            <pc:docMk/>
            <pc:sldMk cId="2934340415" sldId="408"/>
            <ac:inkMk id="20" creationId="{47EC0510-4FF0-AFD1-75E7-FEFEDB00B05F}"/>
          </ac:inkMkLst>
        </pc:inkChg>
        <pc:inkChg chg="add">
          <ac:chgData name="Roberto Correa Alfaro" userId="ca3930cffbd4951a" providerId="LiveId" clId="{5C686D54-9F4B-5C20-A186-4A1EDBA960F8}" dt="2026-05-13T17:02:37.916" v="8135" actId="9405"/>
          <ac:inkMkLst>
            <pc:docMk/>
            <pc:sldMk cId="2934340415" sldId="408"/>
            <ac:inkMk id="21" creationId="{317B6530-5637-6B28-216E-D94EECF922DF}"/>
          </ac:inkMkLst>
        </pc:inkChg>
        <pc:inkChg chg="add">
          <ac:chgData name="Roberto Correa Alfaro" userId="ca3930cffbd4951a" providerId="LiveId" clId="{5C686D54-9F4B-5C20-A186-4A1EDBA960F8}" dt="2026-05-13T17:02:40.293" v="8136" actId="9405"/>
          <ac:inkMkLst>
            <pc:docMk/>
            <pc:sldMk cId="2934340415" sldId="408"/>
            <ac:inkMk id="22" creationId="{AAFF4C54-9891-45F7-913F-ED42E0E29141}"/>
          </ac:inkMkLst>
        </pc:inkChg>
        <pc:inkChg chg="add">
          <ac:chgData name="Roberto Correa Alfaro" userId="ca3930cffbd4951a" providerId="LiveId" clId="{5C686D54-9F4B-5C20-A186-4A1EDBA960F8}" dt="2026-05-13T17:02:51.062" v="8137" actId="9405"/>
          <ac:inkMkLst>
            <pc:docMk/>
            <pc:sldMk cId="2934340415" sldId="408"/>
            <ac:inkMk id="23" creationId="{DEDD8401-D05E-3A56-F570-816BC0BFC09F}"/>
          </ac:inkMkLst>
        </pc:inkChg>
        <pc:inkChg chg="add">
          <ac:chgData name="Roberto Correa Alfaro" userId="ca3930cffbd4951a" providerId="LiveId" clId="{5C686D54-9F4B-5C20-A186-4A1EDBA960F8}" dt="2026-05-13T17:02:53.867" v="8138" actId="9405"/>
          <ac:inkMkLst>
            <pc:docMk/>
            <pc:sldMk cId="2934340415" sldId="408"/>
            <ac:inkMk id="24" creationId="{9FC4FEA7-83E8-B622-3B22-153844A39CF7}"/>
          </ac:inkMkLst>
        </pc:inkChg>
        <pc:inkChg chg="add">
          <ac:chgData name="Roberto Correa Alfaro" userId="ca3930cffbd4951a" providerId="LiveId" clId="{5C686D54-9F4B-5C20-A186-4A1EDBA960F8}" dt="2026-05-13T17:02:56.296" v="8139" actId="9405"/>
          <ac:inkMkLst>
            <pc:docMk/>
            <pc:sldMk cId="2934340415" sldId="408"/>
            <ac:inkMk id="25" creationId="{2B75BF4A-F063-5E0A-462E-D21127309839}"/>
          </ac:inkMkLst>
        </pc:inkChg>
        <pc:inkChg chg="add">
          <ac:chgData name="Roberto Correa Alfaro" userId="ca3930cffbd4951a" providerId="LiveId" clId="{5C686D54-9F4B-5C20-A186-4A1EDBA960F8}" dt="2026-05-13T17:03:01.512" v="8140" actId="9405"/>
          <ac:inkMkLst>
            <pc:docMk/>
            <pc:sldMk cId="2934340415" sldId="408"/>
            <ac:inkMk id="26" creationId="{53D0D0D9-24A3-15E3-336C-FA7694A85FC7}"/>
          </ac:inkMkLst>
        </pc:inkChg>
        <pc:inkChg chg="add">
          <ac:chgData name="Roberto Correa Alfaro" userId="ca3930cffbd4951a" providerId="LiveId" clId="{5C686D54-9F4B-5C20-A186-4A1EDBA960F8}" dt="2026-05-13T17:03:08.605" v="8141" actId="9405"/>
          <ac:inkMkLst>
            <pc:docMk/>
            <pc:sldMk cId="2934340415" sldId="408"/>
            <ac:inkMk id="27" creationId="{BA06FEE0-D8B7-2110-E6F9-EF415AA130B3}"/>
          </ac:inkMkLst>
        </pc:inkChg>
        <pc:inkChg chg="add">
          <ac:chgData name="Roberto Correa Alfaro" userId="ca3930cffbd4951a" providerId="LiveId" clId="{5C686D54-9F4B-5C20-A186-4A1EDBA960F8}" dt="2026-05-13T17:03:13.629" v="8142" actId="9405"/>
          <ac:inkMkLst>
            <pc:docMk/>
            <pc:sldMk cId="2934340415" sldId="408"/>
            <ac:inkMk id="28" creationId="{F7BF8A99-C4B8-19A7-FEE6-1D5ACAE549E7}"/>
          </ac:inkMkLst>
        </pc:inkChg>
        <pc:inkChg chg="add">
          <ac:chgData name="Roberto Correa Alfaro" userId="ca3930cffbd4951a" providerId="LiveId" clId="{5C686D54-9F4B-5C20-A186-4A1EDBA960F8}" dt="2026-05-13T17:03:15.855" v="8143" actId="9405"/>
          <ac:inkMkLst>
            <pc:docMk/>
            <pc:sldMk cId="2934340415" sldId="408"/>
            <ac:inkMk id="29" creationId="{ADBF3997-B899-3827-A1BA-A070B290E622}"/>
          </ac:inkMkLst>
        </pc:inkChg>
        <pc:inkChg chg="add">
          <ac:chgData name="Roberto Correa Alfaro" userId="ca3930cffbd4951a" providerId="LiveId" clId="{5C686D54-9F4B-5C20-A186-4A1EDBA960F8}" dt="2026-05-13T17:03:49.465" v="8144" actId="9405"/>
          <ac:inkMkLst>
            <pc:docMk/>
            <pc:sldMk cId="2934340415" sldId="408"/>
            <ac:inkMk id="30" creationId="{AEDB3D1E-96D4-DAFA-4DF6-8A665B12243F}"/>
          </ac:inkMkLst>
        </pc:inkChg>
        <pc:inkChg chg="add">
          <ac:chgData name="Roberto Correa Alfaro" userId="ca3930cffbd4951a" providerId="LiveId" clId="{5C686D54-9F4B-5C20-A186-4A1EDBA960F8}" dt="2026-05-13T17:04:12.952" v="8145" actId="9405"/>
          <ac:inkMkLst>
            <pc:docMk/>
            <pc:sldMk cId="2934340415" sldId="408"/>
            <ac:inkMk id="31" creationId="{879E02C2-AE9C-7EE5-5394-A84C5E44FA23}"/>
          </ac:inkMkLst>
        </pc:inkChg>
        <pc:inkChg chg="add">
          <ac:chgData name="Roberto Correa Alfaro" userId="ca3930cffbd4951a" providerId="LiveId" clId="{5C686D54-9F4B-5C20-A186-4A1EDBA960F8}" dt="2026-05-13T17:04:17.678" v="8146" actId="9405"/>
          <ac:inkMkLst>
            <pc:docMk/>
            <pc:sldMk cId="2934340415" sldId="408"/>
            <ac:inkMk id="32" creationId="{82914497-05E7-B636-27A2-EFC63ED3DB10}"/>
          </ac:inkMkLst>
        </pc:inkChg>
        <pc:inkChg chg="add">
          <ac:chgData name="Roberto Correa Alfaro" userId="ca3930cffbd4951a" providerId="LiveId" clId="{5C686D54-9F4B-5C20-A186-4A1EDBA960F8}" dt="2026-05-13T17:04:21.675" v="8147" actId="9405"/>
          <ac:inkMkLst>
            <pc:docMk/>
            <pc:sldMk cId="2934340415" sldId="408"/>
            <ac:inkMk id="33" creationId="{63550409-CAEF-35B1-D0DB-C411A5BD74BA}"/>
          </ac:inkMkLst>
        </pc:inkChg>
        <pc:inkChg chg="add">
          <ac:chgData name="Roberto Correa Alfaro" userId="ca3930cffbd4951a" providerId="LiveId" clId="{5C686D54-9F4B-5C20-A186-4A1EDBA960F8}" dt="2026-05-13T17:04:44.879" v="8148" actId="9405"/>
          <ac:inkMkLst>
            <pc:docMk/>
            <pc:sldMk cId="2934340415" sldId="408"/>
            <ac:inkMk id="34" creationId="{3997892D-3101-C444-E07C-393C690550AA}"/>
          </ac:inkMkLst>
        </pc:inkChg>
        <pc:inkChg chg="add">
          <ac:chgData name="Roberto Correa Alfaro" userId="ca3930cffbd4951a" providerId="LiveId" clId="{5C686D54-9F4B-5C20-A186-4A1EDBA960F8}" dt="2026-05-13T17:04:48.877" v="8149" actId="9405"/>
          <ac:inkMkLst>
            <pc:docMk/>
            <pc:sldMk cId="2934340415" sldId="408"/>
            <ac:inkMk id="35" creationId="{11041A31-52D9-537F-973B-3CD1194B25D3}"/>
          </ac:inkMkLst>
        </pc:inkChg>
        <pc:inkChg chg="add">
          <ac:chgData name="Roberto Correa Alfaro" userId="ca3930cffbd4951a" providerId="LiveId" clId="{5C686D54-9F4B-5C20-A186-4A1EDBA960F8}" dt="2026-05-13T17:04:52.935" v="8150" actId="9405"/>
          <ac:inkMkLst>
            <pc:docMk/>
            <pc:sldMk cId="2934340415" sldId="408"/>
            <ac:inkMk id="36" creationId="{B8CF9877-124F-78FA-0C6A-1E380A2B4873}"/>
          </ac:inkMkLst>
        </pc:inkChg>
      </pc:sldChg>
      <pc:sldChg chg="del">
        <pc:chgData name="Roberto Correa Alfaro" userId="ca3930cffbd4951a" providerId="LiveId" clId="{5C686D54-9F4B-5C20-A186-4A1EDBA960F8}" dt="2026-05-13T16:04:37.035" v="7851" actId="2696"/>
        <pc:sldMkLst>
          <pc:docMk/>
          <pc:sldMk cId="721616594" sldId="409"/>
        </pc:sldMkLst>
      </pc:sldChg>
      <pc:sldChg chg="del">
        <pc:chgData name="Roberto Correa Alfaro" userId="ca3930cffbd4951a" providerId="LiveId" clId="{5C686D54-9F4B-5C20-A186-4A1EDBA960F8}" dt="2026-05-13T16:04:37.993" v="7852" actId="2696"/>
        <pc:sldMkLst>
          <pc:docMk/>
          <pc:sldMk cId="1167331449" sldId="411"/>
        </pc:sldMkLst>
      </pc:sldChg>
      <pc:sldChg chg="del">
        <pc:chgData name="Roberto Correa Alfaro" userId="ca3930cffbd4951a" providerId="LiveId" clId="{5C686D54-9F4B-5C20-A186-4A1EDBA960F8}" dt="2026-05-13T16:04:39.054" v="7853" actId="2696"/>
        <pc:sldMkLst>
          <pc:docMk/>
          <pc:sldMk cId="2229151175" sldId="413"/>
        </pc:sldMkLst>
      </pc:sldChg>
      <pc:sldChg chg="del">
        <pc:chgData name="Roberto Correa Alfaro" userId="ca3930cffbd4951a" providerId="LiveId" clId="{5C686D54-9F4B-5C20-A186-4A1EDBA960F8}" dt="2026-05-13T16:04:41.765" v="7854" actId="2696"/>
        <pc:sldMkLst>
          <pc:docMk/>
          <pc:sldMk cId="3252950862" sldId="414"/>
        </pc:sldMkLst>
      </pc:sldChg>
      <pc:sldChg chg="del">
        <pc:chgData name="Roberto Correa Alfaro" userId="ca3930cffbd4951a" providerId="LiveId" clId="{5C686D54-9F4B-5C20-A186-4A1EDBA960F8}" dt="2026-05-13T15:42:14.667" v="7500" actId="2696"/>
        <pc:sldMkLst>
          <pc:docMk/>
          <pc:sldMk cId="2577965230" sldId="415"/>
        </pc:sldMkLst>
      </pc:sldChg>
      <pc:sldChg chg="del">
        <pc:chgData name="Roberto Correa Alfaro" userId="ca3930cffbd4951a" providerId="LiveId" clId="{5C686D54-9F4B-5C20-A186-4A1EDBA960F8}" dt="2026-05-13T15:42:16.750" v="7502" actId="2696"/>
        <pc:sldMkLst>
          <pc:docMk/>
          <pc:sldMk cId="3847291560" sldId="416"/>
        </pc:sldMkLst>
      </pc:sldChg>
      <pc:sldChg chg="addSp delSp modSp mod ord">
        <pc:chgData name="Roberto Correa Alfaro" userId="ca3930cffbd4951a" providerId="LiveId" clId="{5C686D54-9F4B-5C20-A186-4A1EDBA960F8}" dt="2026-05-13T16:51:29.285" v="8087" actId="20577"/>
        <pc:sldMkLst>
          <pc:docMk/>
          <pc:sldMk cId="3456077155" sldId="417"/>
        </pc:sldMkLst>
        <pc:spChg chg="add del mod">
          <ac:chgData name="Roberto Correa Alfaro" userId="ca3930cffbd4951a" providerId="LiveId" clId="{5C686D54-9F4B-5C20-A186-4A1EDBA960F8}" dt="2026-05-13T16:47:28.343" v="8071" actId="26606"/>
          <ac:spMkLst>
            <pc:docMk/>
            <pc:sldMk cId="3456077155" sldId="417"/>
            <ac:spMk id="2" creationId="{0D19C3FB-045A-DD3B-7B39-3369F75882AC}"/>
          </ac:spMkLst>
        </pc:spChg>
        <pc:spChg chg="del">
          <ac:chgData name="Roberto Correa Alfaro" userId="ca3930cffbd4951a" providerId="LiveId" clId="{5C686D54-9F4B-5C20-A186-4A1EDBA960F8}" dt="2026-05-13T16:47:28.343" v="8071" actId="26606"/>
          <ac:spMkLst>
            <pc:docMk/>
            <pc:sldMk cId="3456077155" sldId="417"/>
            <ac:spMk id="5" creationId="{EA4108C2-3A64-A133-B7CA-18EAA01D4A03}"/>
          </ac:spMkLst>
        </pc:spChg>
        <pc:spChg chg="del mod">
          <ac:chgData name="Roberto Correa Alfaro" userId="ca3930cffbd4951a" providerId="LiveId" clId="{5C686D54-9F4B-5C20-A186-4A1EDBA960F8}" dt="2026-05-13T16:47:28.343" v="8071" actId="26606"/>
          <ac:spMkLst>
            <pc:docMk/>
            <pc:sldMk cId="3456077155" sldId="417"/>
            <ac:spMk id="7" creationId="{1DC51B44-84AE-4E16-1BDD-317E6B611216}"/>
          </ac:spMkLst>
        </pc:spChg>
        <pc:spChg chg="add">
          <ac:chgData name="Roberto Correa Alfaro" userId="ca3930cffbd4951a" providerId="LiveId" clId="{5C686D54-9F4B-5C20-A186-4A1EDBA960F8}" dt="2026-05-13T16:47:28.343" v="8071" actId="26606"/>
          <ac:spMkLst>
            <pc:docMk/>
            <pc:sldMk cId="3456077155" sldId="417"/>
            <ac:spMk id="100" creationId="{00000000-0000-0000-0000-000000000000}"/>
          </ac:spMkLst>
        </pc:spChg>
        <pc:spChg chg="add">
          <ac:chgData name="Roberto Correa Alfaro" userId="ca3930cffbd4951a" providerId="LiveId" clId="{5C686D54-9F4B-5C20-A186-4A1EDBA960F8}" dt="2026-05-13T16:47:28.343" v="8071" actId="26606"/>
          <ac:spMkLst>
            <pc:docMk/>
            <pc:sldMk cId="3456077155" sldId="417"/>
            <ac:spMk id="101" creationId="{00000000-0000-0000-0000-000000000000}"/>
          </ac:spMkLst>
        </pc:spChg>
        <pc:spChg chg="add">
          <ac:chgData name="Roberto Correa Alfaro" userId="ca3930cffbd4951a" providerId="LiveId" clId="{5C686D54-9F4B-5C20-A186-4A1EDBA960F8}" dt="2026-05-13T16:47:28.343" v="8071" actId="26606"/>
          <ac:spMkLst>
            <pc:docMk/>
            <pc:sldMk cId="3456077155" sldId="417"/>
            <ac:spMk id="102" creationId="{00000000-0000-0000-0000-000000000000}"/>
          </ac:spMkLst>
        </pc:spChg>
        <pc:spChg chg="add">
          <ac:chgData name="Roberto Correa Alfaro" userId="ca3930cffbd4951a" providerId="LiveId" clId="{5C686D54-9F4B-5C20-A186-4A1EDBA960F8}" dt="2026-05-13T16:47:28.343" v="8071" actId="26606"/>
          <ac:spMkLst>
            <pc:docMk/>
            <pc:sldMk cId="3456077155" sldId="417"/>
            <ac:spMk id="103" creationId="{00000000-0000-0000-0000-000000000000}"/>
          </ac:spMkLst>
        </pc:spChg>
        <pc:spChg chg="add mod">
          <ac:chgData name="Roberto Correa Alfaro" userId="ca3930cffbd4951a" providerId="LiveId" clId="{5C686D54-9F4B-5C20-A186-4A1EDBA960F8}" dt="2026-05-13T16:51:29.285" v="8087" actId="20577"/>
          <ac:spMkLst>
            <pc:docMk/>
            <pc:sldMk cId="3456077155" sldId="417"/>
            <ac:spMk id="104" creationId="{00000000-0000-0000-0000-000000000000}"/>
          </ac:spMkLst>
        </pc:spChg>
        <pc:spChg chg="add del mod">
          <ac:chgData name="Roberto Correa Alfaro" userId="ca3930cffbd4951a" providerId="LiveId" clId="{5C686D54-9F4B-5C20-A186-4A1EDBA960F8}" dt="2026-05-13T16:51:23.645" v="8080" actId="478"/>
          <ac:spMkLst>
            <pc:docMk/>
            <pc:sldMk cId="3456077155" sldId="417"/>
            <ac:spMk id="105" creationId="{00000000-0000-0000-0000-000000000000}"/>
          </ac:spMkLst>
        </pc:spChg>
        <pc:spChg chg="add">
          <ac:chgData name="Roberto Correa Alfaro" userId="ca3930cffbd4951a" providerId="LiveId" clId="{5C686D54-9F4B-5C20-A186-4A1EDBA960F8}" dt="2026-05-13T16:47:28.343" v="8071" actId="26606"/>
          <ac:spMkLst>
            <pc:docMk/>
            <pc:sldMk cId="3456077155" sldId="417"/>
            <ac:spMk id="106" creationId="{00000000-0000-0000-0000-000000000000}"/>
          </ac:spMkLst>
        </pc:spChg>
        <pc:picChg chg="add mod replId">
          <ac:chgData name="Roberto Correa Alfaro" userId="ca3930cffbd4951a" providerId="LiveId" clId="{5C686D54-9F4B-5C20-A186-4A1EDBA960F8}" dt="2026-05-13T16:47:28.317" v="8070" actId="26606"/>
          <ac:picMkLst>
            <pc:docMk/>
            <pc:sldMk cId="3456077155" sldId="417"/>
            <ac:picMk id="3" creationId="{6EF559DA-5F9D-47F4-D30D-441E96A96AE3}"/>
          </ac:picMkLst>
        </pc:picChg>
        <pc:picChg chg="del">
          <ac:chgData name="Roberto Correa Alfaro" userId="ca3930cffbd4951a" providerId="LiveId" clId="{5C686D54-9F4B-5C20-A186-4A1EDBA960F8}" dt="2026-05-13T13:47:40.486" v="1778" actId="478"/>
          <ac:picMkLst>
            <pc:docMk/>
            <pc:sldMk cId="3456077155" sldId="417"/>
            <ac:picMk id="3" creationId="{DE895795-8E7B-033C-25EC-430391D8EAED}"/>
          </ac:picMkLst>
        </pc:picChg>
        <pc:picChg chg="del">
          <ac:chgData name="Roberto Correa Alfaro" userId="ca3930cffbd4951a" providerId="LiveId" clId="{5C686D54-9F4B-5C20-A186-4A1EDBA960F8}" dt="2026-05-13T13:47:48.903" v="1783" actId="478"/>
          <ac:picMkLst>
            <pc:docMk/>
            <pc:sldMk cId="3456077155" sldId="417"/>
            <ac:picMk id="11" creationId="{D7DF7D56-A85E-4739-089C-8A7C8DD67CAA}"/>
          </ac:picMkLst>
        </pc:picChg>
        <pc:inkChg chg="del">
          <ac:chgData name="Roberto Correa Alfaro" userId="ca3930cffbd4951a" providerId="LiveId" clId="{5C686D54-9F4B-5C20-A186-4A1EDBA960F8}" dt="2026-05-13T13:47:53.121" v="1785" actId="478"/>
          <ac:inkMkLst>
            <pc:docMk/>
            <pc:sldMk cId="3456077155" sldId="417"/>
            <ac:inkMk id="14" creationId="{1F45D415-0329-6015-C6FF-C8EA4F212B66}"/>
          </ac:inkMkLst>
        </pc:inkChg>
        <pc:inkChg chg="del">
          <ac:chgData name="Roberto Correa Alfaro" userId="ca3930cffbd4951a" providerId="LiveId" clId="{5C686D54-9F4B-5C20-A186-4A1EDBA960F8}" dt="2026-05-13T13:47:52.523" v="1784" actId="478"/>
          <ac:inkMkLst>
            <pc:docMk/>
            <pc:sldMk cId="3456077155" sldId="417"/>
            <ac:inkMk id="15" creationId="{D9557CFF-A9E1-512D-471F-B0448BD3683B}"/>
          </ac:inkMkLst>
        </pc:inkChg>
        <pc:inkChg chg="del">
          <ac:chgData name="Roberto Correa Alfaro" userId="ca3930cffbd4951a" providerId="LiveId" clId="{5C686D54-9F4B-5C20-A186-4A1EDBA960F8}" dt="2026-05-13T13:47:53.924" v="1786" actId="478"/>
          <ac:inkMkLst>
            <pc:docMk/>
            <pc:sldMk cId="3456077155" sldId="417"/>
            <ac:inkMk id="16" creationId="{DD2530FC-1F5B-DF3F-0A91-B21FD7C4B713}"/>
          </ac:inkMkLst>
        </pc:inkChg>
        <pc:inkChg chg="del">
          <ac:chgData name="Roberto Correa Alfaro" userId="ca3930cffbd4951a" providerId="LiveId" clId="{5C686D54-9F4B-5C20-A186-4A1EDBA960F8}" dt="2026-05-13T13:47:54.368" v="1787" actId="478"/>
          <ac:inkMkLst>
            <pc:docMk/>
            <pc:sldMk cId="3456077155" sldId="417"/>
            <ac:inkMk id="17" creationId="{9C0CD0A4-73E8-E94D-058C-A589A357D026}"/>
          </ac:inkMkLst>
        </pc:inkChg>
        <pc:inkChg chg="del">
          <ac:chgData name="Roberto Correa Alfaro" userId="ca3930cffbd4951a" providerId="LiveId" clId="{5C686D54-9F4B-5C20-A186-4A1EDBA960F8}" dt="2026-05-13T13:47:54.855" v="1788" actId="478"/>
          <ac:inkMkLst>
            <pc:docMk/>
            <pc:sldMk cId="3456077155" sldId="417"/>
            <ac:inkMk id="18" creationId="{1F6D6D92-0F36-0021-8231-8540C877AA07}"/>
          </ac:inkMkLst>
        </pc:inkChg>
        <pc:inkChg chg="del">
          <ac:chgData name="Roberto Correa Alfaro" userId="ca3930cffbd4951a" providerId="LiveId" clId="{5C686D54-9F4B-5C20-A186-4A1EDBA960F8}" dt="2026-05-13T13:47:55.303" v="1789" actId="478"/>
          <ac:inkMkLst>
            <pc:docMk/>
            <pc:sldMk cId="3456077155" sldId="417"/>
            <ac:inkMk id="19" creationId="{E67BEDD7-E469-8ABA-45DA-D29357943DAD}"/>
          </ac:inkMkLst>
        </pc:inkChg>
      </pc:sldChg>
      <pc:sldChg chg="new del">
        <pc:chgData name="Roberto Correa Alfaro" userId="ca3930cffbd4951a" providerId="LiveId" clId="{5C686D54-9F4B-5C20-A186-4A1EDBA960F8}" dt="2026-05-13T13:14:49.932" v="34" actId="680"/>
        <pc:sldMkLst>
          <pc:docMk/>
          <pc:sldMk cId="2437766352" sldId="418"/>
        </pc:sldMkLst>
      </pc:sldChg>
      <pc:sldChg chg="new del">
        <pc:chgData name="Roberto Correa Alfaro" userId="ca3930cffbd4951a" providerId="LiveId" clId="{5C686D54-9F4B-5C20-A186-4A1EDBA960F8}" dt="2026-05-13T15:42:17.959" v="7503" actId="2696"/>
        <pc:sldMkLst>
          <pc:docMk/>
          <pc:sldMk cId="3026366533" sldId="418"/>
        </pc:sldMkLst>
      </pc:sldChg>
      <pc:sldChg chg="new del">
        <pc:chgData name="Roberto Correa Alfaro" userId="ca3930cffbd4951a" providerId="LiveId" clId="{5C686D54-9F4B-5C20-A186-4A1EDBA960F8}" dt="2026-05-13T14:01:27.225" v="2720" actId="2696"/>
        <pc:sldMkLst>
          <pc:docMk/>
          <pc:sldMk cId="2415618687" sldId="419"/>
        </pc:sldMkLst>
      </pc:sldChg>
      <pc:sldChg chg="addSp delSp modSp add mod ord">
        <pc:chgData name="Roberto Correa Alfaro" userId="ca3930cffbd4951a" providerId="LiveId" clId="{5C686D54-9F4B-5C20-A186-4A1EDBA960F8}" dt="2026-05-13T16:54:08.082" v="8122" actId="478"/>
        <pc:sldMkLst>
          <pc:docMk/>
          <pc:sldMk cId="4122670731" sldId="419"/>
        </pc:sldMkLst>
        <pc:spChg chg="del mod">
          <ac:chgData name="Roberto Correa Alfaro" userId="ca3930cffbd4951a" providerId="LiveId" clId="{5C686D54-9F4B-5C20-A186-4A1EDBA960F8}" dt="2026-05-13T16:47:28.343" v="8071" actId="26606"/>
          <ac:spMkLst>
            <pc:docMk/>
            <pc:sldMk cId="4122670731" sldId="419"/>
            <ac:spMk id="2" creationId="{3E230EEC-65C2-6B0A-6EBF-20C50AA2BC51}"/>
          </ac:spMkLst>
        </pc:spChg>
        <pc:spChg chg="del">
          <ac:chgData name="Roberto Correa Alfaro" userId="ca3930cffbd4951a" providerId="LiveId" clId="{5C686D54-9F4B-5C20-A186-4A1EDBA960F8}" dt="2026-05-13T16:47:28.343" v="8071" actId="26606"/>
          <ac:spMkLst>
            <pc:docMk/>
            <pc:sldMk cId="4122670731" sldId="419"/>
            <ac:spMk id="5" creationId="{46F72004-55AB-2BDE-BA0D-C9112558BE34}"/>
          </ac:spMkLst>
        </pc:spChg>
        <pc:spChg chg="del">
          <ac:chgData name="Roberto Correa Alfaro" userId="ca3930cffbd4951a" providerId="LiveId" clId="{5C686D54-9F4B-5C20-A186-4A1EDBA960F8}" dt="2026-05-13T16:47:28.343" v="8071" actId="26606"/>
          <ac:spMkLst>
            <pc:docMk/>
            <pc:sldMk cId="4122670731" sldId="419"/>
            <ac:spMk id="7" creationId="{CE59CCA0-CD87-B1B2-6110-2077B9D05AC0}"/>
          </ac:spMkLst>
        </pc:spChg>
        <pc:spChg chg="add">
          <ac:chgData name="Roberto Correa Alfaro" userId="ca3930cffbd4951a" providerId="LiveId" clId="{5C686D54-9F4B-5C20-A186-4A1EDBA960F8}" dt="2026-05-13T16:47:28.343" v="8071" actId="26606"/>
          <ac:spMkLst>
            <pc:docMk/>
            <pc:sldMk cId="4122670731" sldId="419"/>
            <ac:spMk id="100" creationId="{00000000-0000-0000-0000-000000000000}"/>
          </ac:spMkLst>
        </pc:spChg>
        <pc:spChg chg="add">
          <ac:chgData name="Roberto Correa Alfaro" userId="ca3930cffbd4951a" providerId="LiveId" clId="{5C686D54-9F4B-5C20-A186-4A1EDBA960F8}" dt="2026-05-13T16:47:28.343" v="8071" actId="26606"/>
          <ac:spMkLst>
            <pc:docMk/>
            <pc:sldMk cId="4122670731" sldId="419"/>
            <ac:spMk id="101" creationId="{00000000-0000-0000-0000-000000000000}"/>
          </ac:spMkLst>
        </pc:spChg>
        <pc:spChg chg="add">
          <ac:chgData name="Roberto Correa Alfaro" userId="ca3930cffbd4951a" providerId="LiveId" clId="{5C686D54-9F4B-5C20-A186-4A1EDBA960F8}" dt="2026-05-13T16:47:28.343" v="8071" actId="26606"/>
          <ac:spMkLst>
            <pc:docMk/>
            <pc:sldMk cId="4122670731" sldId="419"/>
            <ac:spMk id="102" creationId="{00000000-0000-0000-0000-000000000000}"/>
          </ac:spMkLst>
        </pc:spChg>
        <pc:spChg chg="add">
          <ac:chgData name="Roberto Correa Alfaro" userId="ca3930cffbd4951a" providerId="LiveId" clId="{5C686D54-9F4B-5C20-A186-4A1EDBA960F8}" dt="2026-05-13T16:47:28.343" v="8071" actId="26606"/>
          <ac:spMkLst>
            <pc:docMk/>
            <pc:sldMk cId="4122670731" sldId="419"/>
            <ac:spMk id="103" creationId="{00000000-0000-0000-0000-000000000000}"/>
          </ac:spMkLst>
        </pc:spChg>
        <pc:spChg chg="add mod">
          <ac:chgData name="Roberto Correa Alfaro" userId="ca3930cffbd4951a" providerId="LiveId" clId="{5C686D54-9F4B-5C20-A186-4A1EDBA960F8}" dt="2026-05-13T16:54:04.702" v="8121" actId="20577"/>
          <ac:spMkLst>
            <pc:docMk/>
            <pc:sldMk cId="4122670731" sldId="419"/>
            <ac:spMk id="104" creationId="{00000000-0000-0000-0000-000000000000}"/>
          </ac:spMkLst>
        </pc:spChg>
        <pc:spChg chg="add del">
          <ac:chgData name="Roberto Correa Alfaro" userId="ca3930cffbd4951a" providerId="LiveId" clId="{5C686D54-9F4B-5C20-A186-4A1EDBA960F8}" dt="2026-05-13T16:54:08.082" v="8122" actId="478"/>
          <ac:spMkLst>
            <pc:docMk/>
            <pc:sldMk cId="4122670731" sldId="419"/>
            <ac:spMk id="105" creationId="{00000000-0000-0000-0000-000000000000}"/>
          </ac:spMkLst>
        </pc:spChg>
        <pc:spChg chg="add">
          <ac:chgData name="Roberto Correa Alfaro" userId="ca3930cffbd4951a" providerId="LiveId" clId="{5C686D54-9F4B-5C20-A186-4A1EDBA960F8}" dt="2026-05-13T16:47:28.343" v="8071" actId="26606"/>
          <ac:spMkLst>
            <pc:docMk/>
            <pc:sldMk cId="4122670731" sldId="419"/>
            <ac:spMk id="106" creationId="{00000000-0000-0000-0000-000000000000}"/>
          </ac:spMkLst>
        </pc:spChg>
        <pc:picChg chg="mod replId">
          <ac:chgData name="Roberto Correa Alfaro" userId="ca3930cffbd4951a" providerId="LiveId" clId="{5C686D54-9F4B-5C20-A186-4A1EDBA960F8}" dt="2026-05-13T16:47:28.317" v="8070" actId="26606"/>
          <ac:picMkLst>
            <pc:docMk/>
            <pc:sldMk cId="4122670731" sldId="419"/>
            <ac:picMk id="3" creationId="{3093ADBB-E56C-956B-D4A9-D59706B9C062}"/>
          </ac:picMkLst>
        </pc:picChg>
      </pc:sldChg>
      <pc:sldChg chg="addSp delSp modSp add mod">
        <pc:chgData name="Roberto Correa Alfaro" userId="ca3930cffbd4951a" providerId="LiveId" clId="{5C686D54-9F4B-5C20-A186-4A1EDBA960F8}" dt="2026-05-13T16:53:57.645" v="8114" actId="478"/>
        <pc:sldMkLst>
          <pc:docMk/>
          <pc:sldMk cId="3345823660" sldId="420"/>
        </pc:sldMkLst>
        <pc:spChg chg="del mod">
          <ac:chgData name="Roberto Correa Alfaro" userId="ca3930cffbd4951a" providerId="LiveId" clId="{5C686D54-9F4B-5C20-A186-4A1EDBA960F8}" dt="2026-05-13T16:47:28.343" v="8071" actId="26606"/>
          <ac:spMkLst>
            <pc:docMk/>
            <pc:sldMk cId="3345823660" sldId="420"/>
            <ac:spMk id="2" creationId="{FCEFA166-3F5E-A6B1-1A07-25CFB4A35C54}"/>
          </ac:spMkLst>
        </pc:spChg>
        <pc:spChg chg="del">
          <ac:chgData name="Roberto Correa Alfaro" userId="ca3930cffbd4951a" providerId="LiveId" clId="{5C686D54-9F4B-5C20-A186-4A1EDBA960F8}" dt="2026-05-13T16:47:28.343" v="8071" actId="26606"/>
          <ac:spMkLst>
            <pc:docMk/>
            <pc:sldMk cId="3345823660" sldId="420"/>
            <ac:spMk id="5" creationId="{ACD03EA8-A889-66E8-6B9E-AB40F3796447}"/>
          </ac:spMkLst>
        </pc:spChg>
        <pc:spChg chg="del">
          <ac:chgData name="Roberto Correa Alfaro" userId="ca3930cffbd4951a" providerId="LiveId" clId="{5C686D54-9F4B-5C20-A186-4A1EDBA960F8}" dt="2026-05-13T16:47:28.343" v="8071" actId="26606"/>
          <ac:spMkLst>
            <pc:docMk/>
            <pc:sldMk cId="3345823660" sldId="420"/>
            <ac:spMk id="7" creationId="{79A40286-2EDF-CE10-F637-F7DC2254E98B}"/>
          </ac:spMkLst>
        </pc:spChg>
        <pc:spChg chg="add">
          <ac:chgData name="Roberto Correa Alfaro" userId="ca3930cffbd4951a" providerId="LiveId" clId="{5C686D54-9F4B-5C20-A186-4A1EDBA960F8}" dt="2026-05-13T16:47:28.343" v="8071" actId="26606"/>
          <ac:spMkLst>
            <pc:docMk/>
            <pc:sldMk cId="3345823660" sldId="420"/>
            <ac:spMk id="100" creationId="{00000000-0000-0000-0000-000000000000}"/>
          </ac:spMkLst>
        </pc:spChg>
        <pc:spChg chg="add">
          <ac:chgData name="Roberto Correa Alfaro" userId="ca3930cffbd4951a" providerId="LiveId" clId="{5C686D54-9F4B-5C20-A186-4A1EDBA960F8}" dt="2026-05-13T16:47:28.343" v="8071" actId="26606"/>
          <ac:spMkLst>
            <pc:docMk/>
            <pc:sldMk cId="3345823660" sldId="420"/>
            <ac:spMk id="101" creationId="{00000000-0000-0000-0000-000000000000}"/>
          </ac:spMkLst>
        </pc:spChg>
        <pc:spChg chg="add">
          <ac:chgData name="Roberto Correa Alfaro" userId="ca3930cffbd4951a" providerId="LiveId" clId="{5C686D54-9F4B-5C20-A186-4A1EDBA960F8}" dt="2026-05-13T16:47:28.343" v="8071" actId="26606"/>
          <ac:spMkLst>
            <pc:docMk/>
            <pc:sldMk cId="3345823660" sldId="420"/>
            <ac:spMk id="102" creationId="{00000000-0000-0000-0000-000000000000}"/>
          </ac:spMkLst>
        </pc:spChg>
        <pc:spChg chg="add">
          <ac:chgData name="Roberto Correa Alfaro" userId="ca3930cffbd4951a" providerId="LiveId" clId="{5C686D54-9F4B-5C20-A186-4A1EDBA960F8}" dt="2026-05-13T16:47:28.343" v="8071" actId="26606"/>
          <ac:spMkLst>
            <pc:docMk/>
            <pc:sldMk cId="3345823660" sldId="420"/>
            <ac:spMk id="103" creationId="{00000000-0000-0000-0000-000000000000}"/>
          </ac:spMkLst>
        </pc:spChg>
        <pc:spChg chg="add mod">
          <ac:chgData name="Roberto Correa Alfaro" userId="ca3930cffbd4951a" providerId="LiveId" clId="{5C686D54-9F4B-5C20-A186-4A1EDBA960F8}" dt="2026-05-13T16:53:54.985" v="8113" actId="20577"/>
          <ac:spMkLst>
            <pc:docMk/>
            <pc:sldMk cId="3345823660" sldId="420"/>
            <ac:spMk id="104" creationId="{00000000-0000-0000-0000-000000000000}"/>
          </ac:spMkLst>
        </pc:spChg>
        <pc:spChg chg="add del">
          <ac:chgData name="Roberto Correa Alfaro" userId="ca3930cffbd4951a" providerId="LiveId" clId="{5C686D54-9F4B-5C20-A186-4A1EDBA960F8}" dt="2026-05-13T16:53:57.645" v="8114" actId="478"/>
          <ac:spMkLst>
            <pc:docMk/>
            <pc:sldMk cId="3345823660" sldId="420"/>
            <ac:spMk id="105" creationId="{00000000-0000-0000-0000-000000000000}"/>
          </ac:spMkLst>
        </pc:spChg>
        <pc:spChg chg="add">
          <ac:chgData name="Roberto Correa Alfaro" userId="ca3930cffbd4951a" providerId="LiveId" clId="{5C686D54-9F4B-5C20-A186-4A1EDBA960F8}" dt="2026-05-13T16:47:28.343" v="8071" actId="26606"/>
          <ac:spMkLst>
            <pc:docMk/>
            <pc:sldMk cId="3345823660" sldId="420"/>
            <ac:spMk id="106" creationId="{00000000-0000-0000-0000-000000000000}"/>
          </ac:spMkLst>
        </pc:spChg>
        <pc:picChg chg="mod replId">
          <ac:chgData name="Roberto Correa Alfaro" userId="ca3930cffbd4951a" providerId="LiveId" clId="{5C686D54-9F4B-5C20-A186-4A1EDBA960F8}" dt="2026-05-13T16:47:28.317" v="8070" actId="26606"/>
          <ac:picMkLst>
            <pc:docMk/>
            <pc:sldMk cId="3345823660" sldId="420"/>
            <ac:picMk id="3" creationId="{1ABA41EE-52A2-0B19-B081-A37A9F7E4B78}"/>
          </ac:picMkLst>
        </pc:picChg>
      </pc:sldChg>
      <pc:sldChg chg="modSp add mod">
        <pc:chgData name="Roberto Correa Alfaro" userId="ca3930cffbd4951a" providerId="LiveId" clId="{5C686D54-9F4B-5C20-A186-4A1EDBA960F8}" dt="2026-05-14T16:26:10.383" v="8151" actId="26606"/>
        <pc:sldMkLst>
          <pc:docMk/>
          <pc:sldMk cId="1785685740" sldId="421"/>
        </pc:sldMkLst>
        <pc:spChg chg="mod">
          <ac:chgData name="Roberto Correa Alfaro" userId="ca3930cffbd4951a" providerId="LiveId" clId="{5C686D54-9F4B-5C20-A186-4A1EDBA960F8}" dt="2026-05-14T16:26:10.383" v="8151" actId="26606"/>
          <ac:spMkLst>
            <pc:docMk/>
            <pc:sldMk cId="1785685740" sldId="421"/>
            <ac:spMk id="7" creationId="{ED77927E-7831-2FC6-154B-5B2CF9F256DB}"/>
          </ac:spMkLst>
        </pc:spChg>
        <pc:spChg chg="mod">
          <ac:chgData name="Roberto Correa Alfaro" userId="ca3930cffbd4951a" providerId="LiveId" clId="{5C686D54-9F4B-5C20-A186-4A1EDBA960F8}" dt="2026-05-13T14:44:25.952" v="6672" actId="1076"/>
          <ac:spMkLst>
            <pc:docMk/>
            <pc:sldMk cId="1785685740" sldId="421"/>
            <ac:spMk id="11" creationId="{00F9341E-4BFB-CB3D-3C49-5EE19BD2107C}"/>
          </ac:spMkLst>
        </pc:spChg>
      </pc:sldChg>
      <pc:sldChg chg="addSp delSp modSp add mod">
        <pc:chgData name="Roberto Correa Alfaro" userId="ca3930cffbd4951a" providerId="LiveId" clId="{5C686D54-9F4B-5C20-A186-4A1EDBA960F8}" dt="2026-05-13T16:53:43.921" v="8106" actId="478"/>
        <pc:sldMkLst>
          <pc:docMk/>
          <pc:sldMk cId="1892969477" sldId="422"/>
        </pc:sldMkLst>
        <pc:spChg chg="del mod">
          <ac:chgData name="Roberto Correa Alfaro" userId="ca3930cffbd4951a" providerId="LiveId" clId="{5C686D54-9F4B-5C20-A186-4A1EDBA960F8}" dt="2026-05-13T16:47:28.343" v="8071" actId="26606"/>
          <ac:spMkLst>
            <pc:docMk/>
            <pc:sldMk cId="1892969477" sldId="422"/>
            <ac:spMk id="2" creationId="{D9F309DF-E492-B905-C520-0BC59B6DE43C}"/>
          </ac:spMkLst>
        </pc:spChg>
        <pc:spChg chg="del">
          <ac:chgData name="Roberto Correa Alfaro" userId="ca3930cffbd4951a" providerId="LiveId" clId="{5C686D54-9F4B-5C20-A186-4A1EDBA960F8}" dt="2026-05-13T16:47:28.343" v="8071" actId="26606"/>
          <ac:spMkLst>
            <pc:docMk/>
            <pc:sldMk cId="1892969477" sldId="422"/>
            <ac:spMk id="5" creationId="{3EBA5A8F-CB83-EA88-51C0-929C0492CC28}"/>
          </ac:spMkLst>
        </pc:spChg>
        <pc:spChg chg="del">
          <ac:chgData name="Roberto Correa Alfaro" userId="ca3930cffbd4951a" providerId="LiveId" clId="{5C686D54-9F4B-5C20-A186-4A1EDBA960F8}" dt="2026-05-13T16:47:28.343" v="8071" actId="26606"/>
          <ac:spMkLst>
            <pc:docMk/>
            <pc:sldMk cId="1892969477" sldId="422"/>
            <ac:spMk id="7" creationId="{3D50CC38-67F8-DE2F-8CF2-1A0904955097}"/>
          </ac:spMkLst>
        </pc:spChg>
        <pc:spChg chg="add">
          <ac:chgData name="Roberto Correa Alfaro" userId="ca3930cffbd4951a" providerId="LiveId" clId="{5C686D54-9F4B-5C20-A186-4A1EDBA960F8}" dt="2026-05-13T16:47:28.343" v="8071" actId="26606"/>
          <ac:spMkLst>
            <pc:docMk/>
            <pc:sldMk cId="1892969477" sldId="422"/>
            <ac:spMk id="100" creationId="{00000000-0000-0000-0000-000000000000}"/>
          </ac:spMkLst>
        </pc:spChg>
        <pc:spChg chg="add">
          <ac:chgData name="Roberto Correa Alfaro" userId="ca3930cffbd4951a" providerId="LiveId" clId="{5C686D54-9F4B-5C20-A186-4A1EDBA960F8}" dt="2026-05-13T16:47:28.343" v="8071" actId="26606"/>
          <ac:spMkLst>
            <pc:docMk/>
            <pc:sldMk cId="1892969477" sldId="422"/>
            <ac:spMk id="101" creationId="{00000000-0000-0000-0000-000000000000}"/>
          </ac:spMkLst>
        </pc:spChg>
        <pc:spChg chg="add">
          <ac:chgData name="Roberto Correa Alfaro" userId="ca3930cffbd4951a" providerId="LiveId" clId="{5C686D54-9F4B-5C20-A186-4A1EDBA960F8}" dt="2026-05-13T16:47:28.343" v="8071" actId="26606"/>
          <ac:spMkLst>
            <pc:docMk/>
            <pc:sldMk cId="1892969477" sldId="422"/>
            <ac:spMk id="102" creationId="{00000000-0000-0000-0000-000000000000}"/>
          </ac:spMkLst>
        </pc:spChg>
        <pc:spChg chg="add">
          <ac:chgData name="Roberto Correa Alfaro" userId="ca3930cffbd4951a" providerId="LiveId" clId="{5C686D54-9F4B-5C20-A186-4A1EDBA960F8}" dt="2026-05-13T16:47:28.343" v="8071" actId="26606"/>
          <ac:spMkLst>
            <pc:docMk/>
            <pc:sldMk cId="1892969477" sldId="422"/>
            <ac:spMk id="103" creationId="{00000000-0000-0000-0000-000000000000}"/>
          </ac:spMkLst>
        </pc:spChg>
        <pc:spChg chg="add mod">
          <ac:chgData name="Roberto Correa Alfaro" userId="ca3930cffbd4951a" providerId="LiveId" clId="{5C686D54-9F4B-5C20-A186-4A1EDBA960F8}" dt="2026-05-13T16:53:40.695" v="8105" actId="20577"/>
          <ac:spMkLst>
            <pc:docMk/>
            <pc:sldMk cId="1892969477" sldId="422"/>
            <ac:spMk id="104" creationId="{00000000-0000-0000-0000-000000000000}"/>
          </ac:spMkLst>
        </pc:spChg>
        <pc:spChg chg="add del">
          <ac:chgData name="Roberto Correa Alfaro" userId="ca3930cffbd4951a" providerId="LiveId" clId="{5C686D54-9F4B-5C20-A186-4A1EDBA960F8}" dt="2026-05-13T16:53:43.921" v="8106" actId="478"/>
          <ac:spMkLst>
            <pc:docMk/>
            <pc:sldMk cId="1892969477" sldId="422"/>
            <ac:spMk id="105" creationId="{00000000-0000-0000-0000-000000000000}"/>
          </ac:spMkLst>
        </pc:spChg>
        <pc:spChg chg="add">
          <ac:chgData name="Roberto Correa Alfaro" userId="ca3930cffbd4951a" providerId="LiveId" clId="{5C686D54-9F4B-5C20-A186-4A1EDBA960F8}" dt="2026-05-13T16:47:28.343" v="8071" actId="26606"/>
          <ac:spMkLst>
            <pc:docMk/>
            <pc:sldMk cId="1892969477" sldId="422"/>
            <ac:spMk id="106" creationId="{00000000-0000-0000-0000-000000000000}"/>
          </ac:spMkLst>
        </pc:spChg>
        <pc:picChg chg="mod replId">
          <ac:chgData name="Roberto Correa Alfaro" userId="ca3930cffbd4951a" providerId="LiveId" clId="{5C686D54-9F4B-5C20-A186-4A1EDBA960F8}" dt="2026-05-13T16:47:28.317" v="8070" actId="26606"/>
          <ac:picMkLst>
            <pc:docMk/>
            <pc:sldMk cId="1892969477" sldId="422"/>
            <ac:picMk id="3" creationId="{EF72E1D7-EE7D-BAAC-1703-17ABF3DE7D65}"/>
          </ac:picMkLst>
        </pc:picChg>
      </pc:sldChg>
      <pc:sldChg chg="addSp delSp modSp add mod">
        <pc:chgData name="Roberto Correa Alfaro" userId="ca3930cffbd4951a" providerId="LiveId" clId="{5C686D54-9F4B-5C20-A186-4A1EDBA960F8}" dt="2026-05-13T16:53:31.946" v="8098" actId="478"/>
        <pc:sldMkLst>
          <pc:docMk/>
          <pc:sldMk cId="1379363125" sldId="423"/>
        </pc:sldMkLst>
        <pc:spChg chg="del mod">
          <ac:chgData name="Roberto Correa Alfaro" userId="ca3930cffbd4951a" providerId="LiveId" clId="{5C686D54-9F4B-5C20-A186-4A1EDBA960F8}" dt="2026-05-13T16:47:28.343" v="8071" actId="26606"/>
          <ac:spMkLst>
            <pc:docMk/>
            <pc:sldMk cId="1379363125" sldId="423"/>
            <ac:spMk id="2" creationId="{D43C6EC5-9BD1-4EE6-3029-06B96D1A65B0}"/>
          </ac:spMkLst>
        </pc:spChg>
        <pc:spChg chg="del">
          <ac:chgData name="Roberto Correa Alfaro" userId="ca3930cffbd4951a" providerId="LiveId" clId="{5C686D54-9F4B-5C20-A186-4A1EDBA960F8}" dt="2026-05-13T16:47:28.343" v="8071" actId="26606"/>
          <ac:spMkLst>
            <pc:docMk/>
            <pc:sldMk cId="1379363125" sldId="423"/>
            <ac:spMk id="5" creationId="{A42CD21E-233D-6B92-F344-0AB32D7431EF}"/>
          </ac:spMkLst>
        </pc:spChg>
        <pc:spChg chg="del">
          <ac:chgData name="Roberto Correa Alfaro" userId="ca3930cffbd4951a" providerId="LiveId" clId="{5C686D54-9F4B-5C20-A186-4A1EDBA960F8}" dt="2026-05-13T16:47:28.343" v="8071" actId="26606"/>
          <ac:spMkLst>
            <pc:docMk/>
            <pc:sldMk cId="1379363125" sldId="423"/>
            <ac:spMk id="7" creationId="{62FAAF21-896E-1418-18DF-C4E8DDA46309}"/>
          </ac:spMkLst>
        </pc:spChg>
        <pc:spChg chg="add">
          <ac:chgData name="Roberto Correa Alfaro" userId="ca3930cffbd4951a" providerId="LiveId" clId="{5C686D54-9F4B-5C20-A186-4A1EDBA960F8}" dt="2026-05-13T16:47:28.343" v="8071" actId="26606"/>
          <ac:spMkLst>
            <pc:docMk/>
            <pc:sldMk cId="1379363125" sldId="423"/>
            <ac:spMk id="100" creationId="{00000000-0000-0000-0000-000000000000}"/>
          </ac:spMkLst>
        </pc:spChg>
        <pc:spChg chg="add">
          <ac:chgData name="Roberto Correa Alfaro" userId="ca3930cffbd4951a" providerId="LiveId" clId="{5C686D54-9F4B-5C20-A186-4A1EDBA960F8}" dt="2026-05-13T16:47:28.343" v="8071" actId="26606"/>
          <ac:spMkLst>
            <pc:docMk/>
            <pc:sldMk cId="1379363125" sldId="423"/>
            <ac:spMk id="101" creationId="{00000000-0000-0000-0000-000000000000}"/>
          </ac:spMkLst>
        </pc:spChg>
        <pc:spChg chg="add">
          <ac:chgData name="Roberto Correa Alfaro" userId="ca3930cffbd4951a" providerId="LiveId" clId="{5C686D54-9F4B-5C20-A186-4A1EDBA960F8}" dt="2026-05-13T16:47:28.343" v="8071" actId="26606"/>
          <ac:spMkLst>
            <pc:docMk/>
            <pc:sldMk cId="1379363125" sldId="423"/>
            <ac:spMk id="102" creationId="{00000000-0000-0000-0000-000000000000}"/>
          </ac:spMkLst>
        </pc:spChg>
        <pc:spChg chg="add">
          <ac:chgData name="Roberto Correa Alfaro" userId="ca3930cffbd4951a" providerId="LiveId" clId="{5C686D54-9F4B-5C20-A186-4A1EDBA960F8}" dt="2026-05-13T16:47:28.343" v="8071" actId="26606"/>
          <ac:spMkLst>
            <pc:docMk/>
            <pc:sldMk cId="1379363125" sldId="423"/>
            <ac:spMk id="103" creationId="{00000000-0000-0000-0000-000000000000}"/>
          </ac:spMkLst>
        </pc:spChg>
        <pc:spChg chg="add mod">
          <ac:chgData name="Roberto Correa Alfaro" userId="ca3930cffbd4951a" providerId="LiveId" clId="{5C686D54-9F4B-5C20-A186-4A1EDBA960F8}" dt="2026-05-13T16:53:28.908" v="8097" actId="20577"/>
          <ac:spMkLst>
            <pc:docMk/>
            <pc:sldMk cId="1379363125" sldId="423"/>
            <ac:spMk id="104" creationId="{00000000-0000-0000-0000-000000000000}"/>
          </ac:spMkLst>
        </pc:spChg>
        <pc:spChg chg="add del">
          <ac:chgData name="Roberto Correa Alfaro" userId="ca3930cffbd4951a" providerId="LiveId" clId="{5C686D54-9F4B-5C20-A186-4A1EDBA960F8}" dt="2026-05-13T16:53:31.946" v="8098" actId="478"/>
          <ac:spMkLst>
            <pc:docMk/>
            <pc:sldMk cId="1379363125" sldId="423"/>
            <ac:spMk id="105" creationId="{00000000-0000-0000-0000-000000000000}"/>
          </ac:spMkLst>
        </pc:spChg>
        <pc:spChg chg="add">
          <ac:chgData name="Roberto Correa Alfaro" userId="ca3930cffbd4951a" providerId="LiveId" clId="{5C686D54-9F4B-5C20-A186-4A1EDBA960F8}" dt="2026-05-13T16:47:28.343" v="8071" actId="26606"/>
          <ac:spMkLst>
            <pc:docMk/>
            <pc:sldMk cId="1379363125" sldId="423"/>
            <ac:spMk id="106" creationId="{00000000-0000-0000-0000-000000000000}"/>
          </ac:spMkLst>
        </pc:spChg>
        <pc:picChg chg="mod replId">
          <ac:chgData name="Roberto Correa Alfaro" userId="ca3930cffbd4951a" providerId="LiveId" clId="{5C686D54-9F4B-5C20-A186-4A1EDBA960F8}" dt="2026-05-13T16:47:28.317" v="8070" actId="26606"/>
          <ac:picMkLst>
            <pc:docMk/>
            <pc:sldMk cId="1379363125" sldId="423"/>
            <ac:picMk id="3" creationId="{E0D6FC77-6328-4753-2B53-EB3D17BC666D}"/>
          </ac:picMkLst>
        </pc:picChg>
      </pc:sldChg>
      <pc:sldChg chg="modSp new mod">
        <pc:chgData name="Roberto Correa Alfaro" userId="ca3930cffbd4951a" providerId="LiveId" clId="{5C686D54-9F4B-5C20-A186-4A1EDBA960F8}" dt="2026-05-14T16:26:10.383" v="8151" actId="26606"/>
        <pc:sldMkLst>
          <pc:docMk/>
          <pc:sldMk cId="2694845582" sldId="424"/>
        </pc:sldMkLst>
        <pc:spChg chg="mod">
          <ac:chgData name="Roberto Correa Alfaro" userId="ca3930cffbd4951a" providerId="LiveId" clId="{5C686D54-9F4B-5C20-A186-4A1EDBA960F8}" dt="2026-05-14T16:26:10.383" v="8151" actId="26606"/>
          <ac:spMkLst>
            <pc:docMk/>
            <pc:sldMk cId="2694845582" sldId="424"/>
            <ac:spMk id="2" creationId="{6E737B21-6A88-AF92-4CC8-3F5E997952F8}"/>
          </ac:spMkLst>
        </pc:spChg>
        <pc:spChg chg="mod">
          <ac:chgData name="Roberto Correa Alfaro" userId="ca3930cffbd4951a" providerId="LiveId" clId="{5C686D54-9F4B-5C20-A186-4A1EDBA960F8}" dt="2026-05-13T16:28:33.349" v="8068" actId="26606"/>
          <ac:spMkLst>
            <pc:docMk/>
            <pc:sldMk cId="2694845582" sldId="424"/>
            <ac:spMk id="3" creationId="{006098E1-E3C4-E816-4560-FC5E87469AEE}"/>
          </ac:spMkLst>
        </pc:spChg>
      </pc:sldChg>
      <pc:sldChg chg="add del">
        <pc:chgData name="Roberto Correa Alfaro" userId="ca3930cffbd4951a" providerId="LiveId" clId="{5C686D54-9F4B-5C20-A186-4A1EDBA960F8}" dt="2026-05-13T14:56:38.907" v="7334" actId="2890"/>
        <pc:sldMkLst>
          <pc:docMk/>
          <pc:sldMk cId="2947320139" sldId="424"/>
        </pc:sldMkLst>
      </pc:sldChg>
      <pc:sldChg chg="modSp add mod">
        <pc:chgData name="Roberto Correa Alfaro" userId="ca3930cffbd4951a" providerId="LiveId" clId="{5C686D54-9F4B-5C20-A186-4A1EDBA960F8}" dt="2026-05-14T16:26:10.383" v="8151" actId="26606"/>
        <pc:sldMkLst>
          <pc:docMk/>
          <pc:sldMk cId="2694845582" sldId="425"/>
        </pc:sldMkLst>
        <pc:spChg chg="mod">
          <ac:chgData name="Roberto Correa Alfaro" userId="ca3930cffbd4951a" providerId="LiveId" clId="{5C686D54-9F4B-5C20-A186-4A1EDBA960F8}" dt="2026-05-14T16:26:10.383" v="8151" actId="26606"/>
          <ac:spMkLst>
            <pc:docMk/>
            <pc:sldMk cId="2694845582" sldId="425"/>
            <ac:spMk id="2" creationId="{6E737B21-6A88-AF92-4CC8-3F5E997952F8}"/>
          </ac:spMkLst>
        </pc:spChg>
        <pc:spChg chg="mod">
          <ac:chgData name="Roberto Correa Alfaro" userId="ca3930cffbd4951a" providerId="LiveId" clId="{5C686D54-9F4B-5C20-A186-4A1EDBA960F8}" dt="2026-05-13T15:41:26.162" v="7498" actId="1076"/>
          <ac:spMkLst>
            <pc:docMk/>
            <pc:sldMk cId="2694845582" sldId="425"/>
            <ac:spMk id="3" creationId="{006098E1-E3C4-E816-4560-FC5E87469AEE}"/>
          </ac:spMkLst>
        </pc:spChg>
      </pc:sldChg>
      <pc:sldChg chg="new del">
        <pc:chgData name="Roberto Correa Alfaro" userId="ca3930cffbd4951a" providerId="LiveId" clId="{5C686D54-9F4B-5C20-A186-4A1EDBA960F8}" dt="2026-05-13T15:29:21.297" v="7351" actId="2696"/>
        <pc:sldMkLst>
          <pc:docMk/>
          <pc:sldMk cId="3538278020" sldId="426"/>
        </pc:sldMkLst>
      </pc:sldChg>
      <pc:sldChg chg="delSp modSp add mod">
        <pc:chgData name="Roberto Correa Alfaro" userId="ca3930cffbd4951a" providerId="LiveId" clId="{5C686D54-9F4B-5C20-A186-4A1EDBA960F8}" dt="2026-05-14T16:26:10.383" v="8151" actId="26606"/>
        <pc:sldMkLst>
          <pc:docMk/>
          <pc:sldMk cId="444362376" sldId="427"/>
        </pc:sldMkLst>
        <pc:spChg chg="del">
          <ac:chgData name="Roberto Correa Alfaro" userId="ca3930cffbd4951a" providerId="LiveId" clId="{5C686D54-9F4B-5C20-A186-4A1EDBA960F8}" dt="2026-05-13T15:48:14.533" v="7611" actId="26606"/>
          <ac:spMkLst>
            <pc:docMk/>
            <pc:sldMk cId="444362376" sldId="427"/>
            <ac:spMk id="5" creationId="{B5ACEAEF-1006-4B0F-C1E2-D8812DA69161}"/>
          </ac:spMkLst>
        </pc:spChg>
        <pc:spChg chg="mod">
          <ac:chgData name="Roberto Correa Alfaro" userId="ca3930cffbd4951a" providerId="LiveId" clId="{5C686D54-9F4B-5C20-A186-4A1EDBA960F8}" dt="2026-05-14T16:26:10.383" v="8151" actId="26606"/>
          <ac:spMkLst>
            <pc:docMk/>
            <pc:sldMk cId="444362376" sldId="427"/>
            <ac:spMk id="7" creationId="{67F120B4-6C12-C1AE-D173-13725E0196E1}"/>
          </ac:spMkLst>
        </pc:spChg>
        <pc:spChg chg="mod">
          <ac:chgData name="Roberto Correa Alfaro" userId="ca3930cffbd4951a" providerId="LiveId" clId="{5C686D54-9F4B-5C20-A186-4A1EDBA960F8}" dt="2026-05-13T16:28:33.349" v="8068" actId="26606"/>
          <ac:spMkLst>
            <pc:docMk/>
            <pc:sldMk cId="444362376" sldId="427"/>
            <ac:spMk id="11" creationId="{213D3EC0-408C-7D43-D197-900B4923E8AA}"/>
          </ac:spMkLst>
        </pc:spChg>
      </pc:sldChg>
      <pc:sldChg chg="new del">
        <pc:chgData name="Roberto Correa Alfaro" userId="ca3930cffbd4951a" providerId="LiveId" clId="{5C686D54-9F4B-5C20-A186-4A1EDBA960F8}" dt="2026-05-13T15:31:14.325" v="7438" actId="2696"/>
        <pc:sldMkLst>
          <pc:docMk/>
          <pc:sldMk cId="565500480" sldId="428"/>
        </pc:sldMkLst>
      </pc:sldChg>
      <pc:sldChg chg="delSp modSp add mod">
        <pc:chgData name="Roberto Correa Alfaro" userId="ca3930cffbd4951a" providerId="LiveId" clId="{5C686D54-9F4B-5C20-A186-4A1EDBA960F8}" dt="2026-05-14T16:26:10.383" v="8151" actId="26606"/>
        <pc:sldMkLst>
          <pc:docMk/>
          <pc:sldMk cId="3984617962" sldId="429"/>
        </pc:sldMkLst>
        <pc:spChg chg="del">
          <ac:chgData name="Roberto Correa Alfaro" userId="ca3930cffbd4951a" providerId="LiveId" clId="{5C686D54-9F4B-5C20-A186-4A1EDBA960F8}" dt="2026-05-13T15:48:14.533" v="7611" actId="26606"/>
          <ac:spMkLst>
            <pc:docMk/>
            <pc:sldMk cId="3984617962" sldId="429"/>
            <ac:spMk id="5" creationId="{A31A6FF3-A057-59DE-E23C-AD1093A40E0E}"/>
          </ac:spMkLst>
        </pc:spChg>
        <pc:spChg chg="mod">
          <ac:chgData name="Roberto Correa Alfaro" userId="ca3930cffbd4951a" providerId="LiveId" clId="{5C686D54-9F4B-5C20-A186-4A1EDBA960F8}" dt="2026-05-14T16:26:10.383" v="8151" actId="26606"/>
          <ac:spMkLst>
            <pc:docMk/>
            <pc:sldMk cId="3984617962" sldId="429"/>
            <ac:spMk id="7" creationId="{E7315FA8-4AEC-5A52-6E44-2A9EA0F4A740}"/>
          </ac:spMkLst>
        </pc:spChg>
        <pc:spChg chg="mod">
          <ac:chgData name="Roberto Correa Alfaro" userId="ca3930cffbd4951a" providerId="LiveId" clId="{5C686D54-9F4B-5C20-A186-4A1EDBA960F8}" dt="2026-05-13T15:51:31.101" v="7663" actId="1076"/>
          <ac:spMkLst>
            <pc:docMk/>
            <pc:sldMk cId="3984617962" sldId="429"/>
            <ac:spMk id="11" creationId="{F2C6B7FD-193F-ED5E-AA4D-081E2E75F501}"/>
          </ac:spMkLst>
        </pc:spChg>
      </pc:sldChg>
      <pc:sldChg chg="new del">
        <pc:chgData name="Roberto Correa Alfaro" userId="ca3930cffbd4951a" providerId="LiveId" clId="{5C686D54-9F4B-5C20-A186-4A1EDBA960F8}" dt="2026-05-13T15:32:54.973" v="7448" actId="2696"/>
        <pc:sldMkLst>
          <pc:docMk/>
          <pc:sldMk cId="2260165678" sldId="430"/>
        </pc:sldMkLst>
      </pc:sldChg>
      <pc:sldChg chg="modSp add mod">
        <pc:chgData name="Roberto Correa Alfaro" userId="ca3930cffbd4951a" providerId="LiveId" clId="{5C686D54-9F4B-5C20-A186-4A1EDBA960F8}" dt="2026-05-14T16:26:10.383" v="8151" actId="26606"/>
        <pc:sldMkLst>
          <pc:docMk/>
          <pc:sldMk cId="4114493254" sldId="430"/>
        </pc:sldMkLst>
        <pc:spChg chg="mod">
          <ac:chgData name="Roberto Correa Alfaro" userId="ca3930cffbd4951a" providerId="LiveId" clId="{5C686D54-9F4B-5C20-A186-4A1EDBA960F8}" dt="2026-05-14T16:26:10.383" v="8151" actId="26606"/>
          <ac:spMkLst>
            <pc:docMk/>
            <pc:sldMk cId="4114493254" sldId="430"/>
            <ac:spMk id="7" creationId="{52210DC3-2B2A-07BD-3EB7-7FC8E1C1A827}"/>
          </ac:spMkLst>
        </pc:spChg>
        <pc:spChg chg="mod">
          <ac:chgData name="Roberto Correa Alfaro" userId="ca3930cffbd4951a" providerId="LiveId" clId="{5C686D54-9F4B-5C20-A186-4A1EDBA960F8}" dt="2026-05-13T15:45:31.825" v="7560" actId="1076"/>
          <ac:spMkLst>
            <pc:docMk/>
            <pc:sldMk cId="4114493254" sldId="430"/>
            <ac:spMk id="11" creationId="{B171EAB5-734E-A037-F61C-6C0DD7E6B991}"/>
          </ac:spMkLst>
        </pc:spChg>
      </pc:sldChg>
      <pc:sldChg chg="modSp add mod">
        <pc:chgData name="Roberto Correa Alfaro" userId="ca3930cffbd4951a" providerId="LiveId" clId="{5C686D54-9F4B-5C20-A186-4A1EDBA960F8}" dt="2026-05-14T16:26:10.383" v="8151" actId="26606"/>
        <pc:sldMkLst>
          <pc:docMk/>
          <pc:sldMk cId="4289791165" sldId="431"/>
        </pc:sldMkLst>
        <pc:spChg chg="mod">
          <ac:chgData name="Roberto Correa Alfaro" userId="ca3930cffbd4951a" providerId="LiveId" clId="{5C686D54-9F4B-5C20-A186-4A1EDBA960F8}" dt="2026-05-14T16:26:10.383" v="8151" actId="26606"/>
          <ac:spMkLst>
            <pc:docMk/>
            <pc:sldMk cId="4289791165" sldId="431"/>
            <ac:spMk id="7" creationId="{86556D3E-41A6-7B0F-235F-B5CDCEAAC17B}"/>
          </ac:spMkLst>
        </pc:spChg>
        <pc:spChg chg="mod">
          <ac:chgData name="Roberto Correa Alfaro" userId="ca3930cffbd4951a" providerId="LiveId" clId="{5C686D54-9F4B-5C20-A186-4A1EDBA960F8}" dt="2026-05-13T15:57:29.548" v="7745" actId="1076"/>
          <ac:spMkLst>
            <pc:docMk/>
            <pc:sldMk cId="4289791165" sldId="431"/>
            <ac:spMk id="11" creationId="{50699753-725E-E88F-FFC8-135ED617F815}"/>
          </ac:spMkLst>
        </pc:spChg>
      </pc:sldChg>
      <pc:sldChg chg="modSp add mod">
        <pc:chgData name="Roberto Correa Alfaro" userId="ca3930cffbd4951a" providerId="LiveId" clId="{5C686D54-9F4B-5C20-A186-4A1EDBA960F8}" dt="2026-05-14T16:26:10.383" v="8151" actId="26606"/>
        <pc:sldMkLst>
          <pc:docMk/>
          <pc:sldMk cId="1020164769" sldId="432"/>
        </pc:sldMkLst>
        <pc:spChg chg="mod">
          <ac:chgData name="Roberto Correa Alfaro" userId="ca3930cffbd4951a" providerId="LiveId" clId="{5C686D54-9F4B-5C20-A186-4A1EDBA960F8}" dt="2026-05-14T16:26:10.383" v="8151" actId="26606"/>
          <ac:spMkLst>
            <pc:docMk/>
            <pc:sldMk cId="1020164769" sldId="432"/>
            <ac:spMk id="7" creationId="{20A4F777-C4C7-0780-87A9-186AAF76460E}"/>
          </ac:spMkLst>
        </pc:spChg>
        <pc:spChg chg="mod">
          <ac:chgData name="Roberto Correa Alfaro" userId="ca3930cffbd4951a" providerId="LiveId" clId="{5C686D54-9F4B-5C20-A186-4A1EDBA960F8}" dt="2026-05-13T15:57:20.223" v="7744" actId="113"/>
          <ac:spMkLst>
            <pc:docMk/>
            <pc:sldMk cId="1020164769" sldId="432"/>
            <ac:spMk id="11" creationId="{94EFB8C5-FE0F-F813-C473-62A43FBB4083}"/>
          </ac:spMkLst>
        </pc:spChg>
      </pc:sldChg>
      <pc:sldChg chg="modSp add mod">
        <pc:chgData name="Roberto Correa Alfaro" userId="ca3930cffbd4951a" providerId="LiveId" clId="{5C686D54-9F4B-5C20-A186-4A1EDBA960F8}" dt="2026-05-14T16:26:10.383" v="8151" actId="26606"/>
        <pc:sldMkLst>
          <pc:docMk/>
          <pc:sldMk cId="1230941128" sldId="433"/>
        </pc:sldMkLst>
        <pc:spChg chg="mod">
          <ac:chgData name="Roberto Correa Alfaro" userId="ca3930cffbd4951a" providerId="LiveId" clId="{5C686D54-9F4B-5C20-A186-4A1EDBA960F8}" dt="2026-05-14T16:26:10.383" v="8151" actId="26606"/>
          <ac:spMkLst>
            <pc:docMk/>
            <pc:sldMk cId="1230941128" sldId="433"/>
            <ac:spMk id="7" creationId="{7557F9F9-9E7C-133D-1B16-BD824BB29B61}"/>
          </ac:spMkLst>
        </pc:spChg>
        <pc:spChg chg="mod">
          <ac:chgData name="Roberto Correa Alfaro" userId="ca3930cffbd4951a" providerId="LiveId" clId="{5C686D54-9F4B-5C20-A186-4A1EDBA960F8}" dt="2026-05-13T16:02:30.019" v="7805" actId="20577"/>
          <ac:spMkLst>
            <pc:docMk/>
            <pc:sldMk cId="1230941128" sldId="433"/>
            <ac:spMk id="11" creationId="{1298546F-A317-CFE2-A24A-B079ADED36BE}"/>
          </ac:spMkLst>
        </pc:spChg>
      </pc:sldChg>
      <pc:sldChg chg="modSp add mod">
        <pc:chgData name="Roberto Correa Alfaro" userId="ca3930cffbd4951a" providerId="LiveId" clId="{5C686D54-9F4B-5C20-A186-4A1EDBA960F8}" dt="2026-05-14T16:26:10.538" v="8152" actId="27636"/>
        <pc:sldMkLst>
          <pc:docMk/>
          <pc:sldMk cId="8258445" sldId="434"/>
        </pc:sldMkLst>
        <pc:spChg chg="mod">
          <ac:chgData name="Roberto Correa Alfaro" userId="ca3930cffbd4951a" providerId="LiveId" clId="{5C686D54-9F4B-5C20-A186-4A1EDBA960F8}" dt="2026-05-14T16:26:10.538" v="8152" actId="27636"/>
          <ac:spMkLst>
            <pc:docMk/>
            <pc:sldMk cId="8258445" sldId="434"/>
            <ac:spMk id="7" creationId="{B11FB7E8-7ECD-A7FF-56E9-8781B51E0887}"/>
          </ac:spMkLst>
        </pc:spChg>
        <pc:spChg chg="mod">
          <ac:chgData name="Roberto Correa Alfaro" userId="ca3930cffbd4951a" providerId="LiveId" clId="{5C686D54-9F4B-5C20-A186-4A1EDBA960F8}" dt="2026-05-13T16:04:10.743" v="7841" actId="1076"/>
          <ac:spMkLst>
            <pc:docMk/>
            <pc:sldMk cId="8258445" sldId="434"/>
            <ac:spMk id="11" creationId="{8D8270CA-D998-BD3E-A6C4-7DB94054362A}"/>
          </ac:spMkLst>
        </pc:spChg>
      </pc:sldChg>
      <pc:sldChg chg="addSp delSp modSp add mod">
        <pc:chgData name="Roberto Correa Alfaro" userId="ca3930cffbd4951a" providerId="LiveId" clId="{5C686D54-9F4B-5C20-A186-4A1EDBA960F8}" dt="2026-05-14T16:26:10.383" v="8151" actId="26606"/>
        <pc:sldMkLst>
          <pc:docMk/>
          <pc:sldMk cId="761398995" sldId="435"/>
        </pc:sldMkLst>
        <pc:spChg chg="mod">
          <ac:chgData name="Roberto Correa Alfaro" userId="ca3930cffbd4951a" providerId="LiveId" clId="{5C686D54-9F4B-5C20-A186-4A1EDBA960F8}" dt="2026-05-13T16:23:23.387" v="8067" actId="20577"/>
          <ac:spMkLst>
            <pc:docMk/>
            <pc:sldMk cId="761398995" sldId="435"/>
            <ac:spMk id="6" creationId="{79409D6B-81EF-ECBE-8A9D-5F520F1EE4D1}"/>
          </ac:spMkLst>
        </pc:spChg>
        <pc:spChg chg="mod">
          <ac:chgData name="Roberto Correa Alfaro" userId="ca3930cffbd4951a" providerId="LiveId" clId="{5C686D54-9F4B-5C20-A186-4A1EDBA960F8}" dt="2026-05-14T16:26:10.383" v="8151" actId="26606"/>
          <ac:spMkLst>
            <pc:docMk/>
            <pc:sldMk cId="761398995" sldId="435"/>
            <ac:spMk id="7" creationId="{768C3733-E32B-2D75-AB04-EB5EC80C2DBC}"/>
          </ac:spMkLst>
        </pc:spChg>
        <pc:picChg chg="add mod">
          <ac:chgData name="Roberto Correa Alfaro" userId="ca3930cffbd4951a" providerId="LiveId" clId="{5C686D54-9F4B-5C20-A186-4A1EDBA960F8}" dt="2026-05-13T16:23:17.153" v="8060" actId="1076"/>
          <ac:picMkLst>
            <pc:docMk/>
            <pc:sldMk cId="761398995" sldId="435"/>
            <ac:picMk id="2" creationId="{D350DD45-7CB9-1110-478A-23445FE014F7}"/>
          </ac:picMkLst>
        </pc:picChg>
        <pc:picChg chg="del">
          <ac:chgData name="Roberto Correa Alfaro" userId="ca3930cffbd4951a" providerId="LiveId" clId="{5C686D54-9F4B-5C20-A186-4A1EDBA960F8}" dt="2026-05-13T16:22:54.757" v="8046" actId="478"/>
          <ac:picMkLst>
            <pc:docMk/>
            <pc:sldMk cId="761398995" sldId="435"/>
            <ac:picMk id="11" creationId="{D5D87FD5-715D-1554-D196-C20CA20B10CE}"/>
          </ac:picMkLst>
        </pc:picChg>
        <pc:picChg chg="del">
          <ac:chgData name="Roberto Correa Alfaro" userId="ca3930cffbd4951a" providerId="LiveId" clId="{5C686D54-9F4B-5C20-A186-4A1EDBA960F8}" dt="2026-05-13T16:22:52.375" v="8045" actId="478"/>
          <ac:picMkLst>
            <pc:docMk/>
            <pc:sldMk cId="761398995" sldId="435"/>
            <ac:picMk id="19" creationId="{E44D650B-45B9-6C5D-DC91-4C9B8A6AE913}"/>
          </ac:picMkLst>
        </pc:picChg>
        <pc:inkChg chg="add">
          <ac:chgData name="Roberto Correa Alfaro" userId="ca3930cffbd4951a" providerId="LiveId" clId="{5C686D54-9F4B-5C20-A186-4A1EDBA960F8}" dt="2026-05-13T17:01:04.312" v="8123" actId="9405"/>
          <ac:inkMkLst>
            <pc:docMk/>
            <pc:sldMk cId="761398995" sldId="435"/>
            <ac:inkMk id="3" creationId="{B5A06478-8460-0662-68FE-F74EBC90B8D2}"/>
          </ac:inkMkLst>
        </pc:inkChg>
        <pc:inkChg chg="add">
          <ac:chgData name="Roberto Correa Alfaro" userId="ca3930cffbd4951a" providerId="LiveId" clId="{5C686D54-9F4B-5C20-A186-4A1EDBA960F8}" dt="2026-05-13T17:01:07.276" v="8124" actId="9405"/>
          <ac:inkMkLst>
            <pc:docMk/>
            <pc:sldMk cId="761398995" sldId="435"/>
            <ac:inkMk id="4" creationId="{164C2BA0-C64A-2B0D-49A4-F0DF1D4B9A82}"/>
          </ac:inkMkLst>
        </pc:inkChg>
        <pc:inkChg chg="add">
          <ac:chgData name="Roberto Correa Alfaro" userId="ca3930cffbd4951a" providerId="LiveId" clId="{5C686D54-9F4B-5C20-A186-4A1EDBA960F8}" dt="2026-05-13T17:01:10.020" v="8125" actId="9405"/>
          <ac:inkMkLst>
            <pc:docMk/>
            <pc:sldMk cId="761398995" sldId="435"/>
            <ac:inkMk id="8" creationId="{40EDFACA-CD46-22E4-BE48-4CAE3B69D405}"/>
          </ac:inkMkLst>
        </pc:inkChg>
        <pc:inkChg chg="add">
          <ac:chgData name="Roberto Correa Alfaro" userId="ca3930cffbd4951a" providerId="LiveId" clId="{5C686D54-9F4B-5C20-A186-4A1EDBA960F8}" dt="2026-05-13T17:01:14.347" v="8126" actId="9405"/>
          <ac:inkMkLst>
            <pc:docMk/>
            <pc:sldMk cId="761398995" sldId="435"/>
            <ac:inkMk id="9" creationId="{9C72DD89-51C2-C20F-D521-4014B2C3F214}"/>
          </ac:inkMkLst>
        </pc:inkChg>
        <pc:inkChg chg="add">
          <ac:chgData name="Roberto Correa Alfaro" userId="ca3930cffbd4951a" providerId="LiveId" clId="{5C686D54-9F4B-5C20-A186-4A1EDBA960F8}" dt="2026-05-13T17:01:41.315" v="8127" actId="9405"/>
          <ac:inkMkLst>
            <pc:docMk/>
            <pc:sldMk cId="761398995" sldId="435"/>
            <ac:inkMk id="10" creationId="{828190D2-811A-B28F-D5DE-EE2976741F65}"/>
          </ac:inkMkLst>
        </pc:inkChg>
        <pc:inkChg chg="add">
          <ac:chgData name="Roberto Correa Alfaro" userId="ca3930cffbd4951a" providerId="LiveId" clId="{5C686D54-9F4B-5C20-A186-4A1EDBA960F8}" dt="2026-05-13T17:01:44.112" v="8128" actId="9405"/>
          <ac:inkMkLst>
            <pc:docMk/>
            <pc:sldMk cId="761398995" sldId="435"/>
            <ac:inkMk id="12" creationId="{6C10CE28-C946-3E0B-8319-CB77D5688822}"/>
          </ac:inkMkLst>
        </pc:inkChg>
        <pc:inkChg chg="add">
          <ac:chgData name="Roberto Correa Alfaro" userId="ca3930cffbd4951a" providerId="LiveId" clId="{5C686D54-9F4B-5C20-A186-4A1EDBA960F8}" dt="2026-05-13T17:01:50.283" v="8129" actId="9405"/>
          <ac:inkMkLst>
            <pc:docMk/>
            <pc:sldMk cId="761398995" sldId="435"/>
            <ac:inkMk id="13" creationId="{695571FA-7799-45EA-2FB8-0A62352CB76D}"/>
          </ac:inkMkLst>
        </pc:inkChg>
        <pc:inkChg chg="add">
          <ac:chgData name="Roberto Correa Alfaro" userId="ca3930cffbd4951a" providerId="LiveId" clId="{5C686D54-9F4B-5C20-A186-4A1EDBA960F8}" dt="2026-05-13T17:01:55.565" v="8130" actId="9405"/>
          <ac:inkMkLst>
            <pc:docMk/>
            <pc:sldMk cId="761398995" sldId="435"/>
            <ac:inkMk id="14" creationId="{B13007FA-1C8B-00C0-7457-65EB9C7C281D}"/>
          </ac:inkMkLst>
        </pc:inkChg>
        <pc:inkChg chg="add">
          <ac:chgData name="Roberto Correa Alfaro" userId="ca3930cffbd4951a" providerId="LiveId" clId="{5C686D54-9F4B-5C20-A186-4A1EDBA960F8}" dt="2026-05-13T17:01:58.246" v="8131" actId="9405"/>
          <ac:inkMkLst>
            <pc:docMk/>
            <pc:sldMk cId="761398995" sldId="435"/>
            <ac:inkMk id="15" creationId="{B57D7868-0C7B-135B-A8E1-C55B4C8DE2F9}"/>
          </ac:inkMkLst>
        </pc:inkChg>
        <pc:inkChg chg="add">
          <ac:chgData name="Roberto Correa Alfaro" userId="ca3930cffbd4951a" providerId="LiveId" clId="{5C686D54-9F4B-5C20-A186-4A1EDBA960F8}" dt="2026-05-13T17:02:10.758" v="8132" actId="9405"/>
          <ac:inkMkLst>
            <pc:docMk/>
            <pc:sldMk cId="761398995" sldId="435"/>
            <ac:inkMk id="16" creationId="{2577E155-8C33-D6C2-DB6E-F6750BD3BD90}"/>
          </ac:inkMkLst>
        </pc:inkChg>
        <pc:inkChg chg="add">
          <ac:chgData name="Roberto Correa Alfaro" userId="ca3930cffbd4951a" providerId="LiveId" clId="{5C686D54-9F4B-5C20-A186-4A1EDBA960F8}" dt="2026-05-13T17:02:14.663" v="8133" actId="9405"/>
          <ac:inkMkLst>
            <pc:docMk/>
            <pc:sldMk cId="761398995" sldId="435"/>
            <ac:inkMk id="17" creationId="{7C12DE05-7D2D-CE60-DDDA-84ECDB5735F8}"/>
          </ac:inkMkLst>
        </pc:inkChg>
      </pc:sldChg>
      <pc:sldChg chg="new del">
        <pc:chgData name="Roberto Correa Alfaro" userId="ca3930cffbd4951a" providerId="LiveId" clId="{5C686D54-9F4B-5C20-A186-4A1EDBA960F8}" dt="2026-05-13T16:23:09.579" v="8058" actId="2696"/>
        <pc:sldMkLst>
          <pc:docMk/>
          <pc:sldMk cId="2833636075" sldId="436"/>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28.38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66,'95'0,"0"0,1 0,-1 0,-15 0,2 0,0 0,-1 0,-2 0,11 0,-1 0,-2 0,1 0,-1 0,0 0,-2 0,-5 0,0 0,-4 0,-7 0,8 0,-11 0,14 0,-34 0,17 0,0 0,-15 0,7 0,9 0,16 0,-1 0,18 0,3 0,-4-3,6-2,-4 1,-18 3,-4 1,-9-2,-9-4,-5 1,12 4,-5 2,-7-1,-5 0,23 0,-2 0,-11 0,0 0,13 0,21 0,-39-5,4 4,-12-4,-7 5,-9 0,13 0,5 0,42 0,-21 0,25 0,-37 0,9 0,1-8,-22 6,0-5,-26 7,-2 0,0 0,1-5,0 4,-1-4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3:15.85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0 265,'90'-6,"1"1,-4-2,1-1,-22 1,2-2,0-1,30-9,-2 1,-9 5,-1 1,-2-1,-7 1,0 0,12 6,-36-1,-15 2,-11 5,-5-5,15 4,-6-9,8 9,-12-4,0 5,6-5,-8 3,6-3,8-2,4 5,4-5,-5 2,-13 4,14-9,-12 8,16-3,-27 0,6 4,-1-4,0 0,9 4,-7-4,10 5,-16 0,25 0,-32 0,22 5,-7-4,0 4,3-5,12 5,-6 1,18 0,-26-1,6-5,-23 0,8 0,-9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3:49.46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85,'52'0,"-9"0,-11-5,-8 3,13-3,-8 5,19 0,6 0,31 0,-14 0,0 0,24 0,-11 0,-14 0,13 0,-6 0,1 0,7 0,-12 0,2 0,-3 0,5 0,-6 0,-2 0,-6 0,-3 0,-8 0,-8 0,-5 0,18 0,14 0,15 0,10 0,-22 0,4 0,-18 0,2 0,5 0,31 0,-36 0,-2 0,21 0,-31 0,16-5,-29 4,15-4,-17 5,21 0,-18 0,16 0,-30 0,18 0,-22 0,33-7,-26 5,29-5,-17 7,-4 0,-8 0,-1-5,-13 3,18-3,-2 5,12 0,-6 0,10 0,-11 0,13 0,-12 0,4 0,-16 0,5 0,-11 0,9 0,-13 0,23 0,-21 0,16 0,-19 0,4 0,0 0,16 0,11 0,15-5,3 4,-13-4,7 5,-24 0,28 0,-26 0,7 0,-9 0,-18 0,18 0,-7 0,9 0,-9 0,-3 0,-10 0,5 0,6 0,6 0,6 0,-6 0,9-5,-2-1,9 0,-9 1,-13 5,-12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4:12.94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1 177,'51'-18,"4"7,11 0,5-1,7 1,3 0,11-1,2 1,1 0,4 0,0 1,-7 1,2 0,-15 3,-8 1,-51 3,-14-3,10 0,2 4,-1-4,-1 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4:17.67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0 307,'96'-6,"-41"-1,4 1,9 5,5 1,15-4,-2 0,-29 4,-3 0,6 0,-6 0,-2 0,-6 0,27 0,-14 0,5 0,8 0,1 0,-7 0,0 0,11 0,-8 0,-14 0,26 0,-38 0,33 0,-13 0,20 0,-33-5,-17 4,45-16,-38 15,57-15,-31 16,-13-2,5 1,5 1,0 2,-10-1,-2 0,29 0,-48 0,32 0,24 0,-3 0,3 0,6 0,-8 0,11 0,1 0,-9 0,-8 0,-6 0,-5 0,16 0,-8 0,-23 0,-8 0,-7 0,-3 0,11 0,11 0,30 0,4 0,-14 0,0 0,7 0,-11 0,-24 0,-18 0,22 0,-11 0,29 0,-25 0,30 0,-4 0,-17 0,6 0,12 0,3 0,10 0,7 0,-6 0,7 0,-2 0,-11 0,-1 0,2 0,-8 0,4 0,-1 0,-5 0,1 0,-4 0,-1 0,-3 0,0 0,4 0,27 0,6 0,-7 0,1 0,-2 0,-5 0,6 0,-10 0,-11 0,-2 0,0 0,4 0,-4 0,3 0,1 0,6 0,8 0,-1 0,-4 0,-1 0,0 0,-2 0,-1 0,4 0,-10 0,3 0,-1 0,-5 0,-1-2,-5-1,-4 0,17 3,-6-1,-13-3,-1 0,14 4,-3 0,16 0,-19 1,3-2,-11-4,4-1,14 4,11 2,-3-1,-17-3,-2 0,1 0,9 1,2 1,-12 0,25 0,-44-5,30 0,-22 5,21-6,-19 8,-7 0,-9 0,3 0,-5-5,31 4,-19-1,2-1,27 3,10 0,-55 0,24 0,-22 0,18 0,-14 0,-2 0,4 0,-8 0,-5 0,12 0,28 0,13 0,-8 0,4 0,-6 0,4 0,-3 0,15 1,-5-2,-9-5,-1 1,4 3,3 1,-19-3,3 0,6 0,8 3,9 1,0 1,-6-1,-2 0,-6 1,13-2,-4 0,13-2,7 0,1 1,-4-1,-9 1,5 1,-8 0,-2 1,4-2,-7 0,3 0,1-1,-3-1,-3 1,3 0,0-1,-8 0,-11 1,-11 1,-2 1,28-3,12-1,-4-1,-21 2,-4 0,2 1,19 2,4 1,-6-2,9-8,-8 1,-22 8,-6 0,12-6,-9 7,-32-5,0 4,-6-4,5 5,-8 0,11 0,11 0,38 0,10 0,10 0,-38 0,-12 0,-16 0,-3 0,24 0,-4 0,33 7,-9-5,9 5,-33-2,-6-4,-22 4,0-5,18 0,42 7,-24-5,16 5,-53-7,-10 0,5 0,1 0,10 0,7 0,5 0,18 0,-8 0,-2 0,9 0,-33 0,10 0,-28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4:21.67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89,'83'0,"0"0,-3 0,2 0,16 0,-2 0,-24 0,-6 0,17 0,-4 0,-18 0,21 0,8 0,-9 0,-5 0,-26 0,-18 0,-9 0,10 0,-5 0,5 0,1 0,21 0,-21 0,20 0,-21 0,18-7,31 5,-17-5,13 7,-34 0,-4-5,-7 4,-11-4,4 5,3 0,22 0,21 0,-10 0,1 0,-29 0,10 0,40 0,16 0,-36 0,-2 0,15 0,-26 0,-35 0,0 0,6 0,-3 0,2 0,-10 0,5 0,6-5,40 3,-8-10,28 10,-39-10,-9 11,-13-4,-3 5,-1 0,-1-5,10 3,-6-3,12 5,-15 0,-6-5,9 4,-11-4,12 5,-10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4:44.87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1 551,'72'-9,"0"0,-7 2,3-1,-2-1,4 0,-5 2,2 1,-6 2,-2-3,-7 2,-3 5,-21 0,63 0,-40-7,3 0,13 5,5 0,24-5,-6 0,0 7,-23-2,-5-1,-10 2,6-11,-10 6,7 3,20-2,0 0,-18-1,0 0,16 5,-7 1,-19-5,2 4,7 2,12-1,3 0,-9 0,1 0,10-4,-4 1,2 1,12-6,-4 9,4-2,-25-4,4-1,26 4,16 3,0-3,-30-4,1-3,0 1,2 1,11 5,2 2,0 0,0-2,-3-4,2-3,-3 1,-7 1,-6 3,-5 2,-4-2,12-2,-5-1,-12-1,2 1,13 0,4 1,1 0,1 2,8-2,4 0,-18 1,3 1,1-1,2 0,1 0,2 0,14-1,2 0,-2 1,-9 0,0 1,-4 1,-13 3,-3 1,3-2,13-2,3-2,-10 2,-12 1,-3 1,29-5,-11 0,-37 6,7 0,21-4,21-2,1 0,-5 4,0 2,4-2,-7-1,4-1,1 0,-2-1,-7 1,1 0,-4 0,-8 1,11 1,-7 0,9-7,-2 2,-19 6,-1 2,6-4,3 1,15 1,6 0,-16-2,5-2,-2 1,-4 3,-1 1,-3-1,15-3,-4 1,-11 3,-8 0,1 0,6-7,8 0,-5 5,3 0,-7-2,4-2,-4 2,7 3,-3 2,-4-1,-6 0,8 0,-12 0,10 0,25 0,-1 0,-32 0,0 0,26 0,9 7,2-5,-9 5,6-7,-35 5,-3-3,1 3,2 2,-9-5,16 5,-27-7,30 7,-8-5,11 10,-11-11,23 16,-35-16,3 0,0 8,3 1,27-3,7-1,1 4,3 2,-23 0,2 2,0-3,-2-4,0-3,0 3,5 4,1 3,0-2,-3-5,-1-2,-1 0,26 4,-2 0,5 2,-4-1,-29-9,-3 0,13 6,-1 0,-10-6,-3 0,-5 6,-6 1,10-7,-8 7,-30-8,30 0,-4 0,21 7,-9-5,-5 5,-31-7,-6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4:48.87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1 233,'98'0,"0"0,1 0,-1 0,-20 0,-7 0,5 0,12-1,8-2,-2 1,-14 1,0 1,-11-2,-11-6,-1 1,3 6,2 0,3-4,-2-2,25 1,-33 0,-3 0,8 0,0 1,5 0,2 4,-13-9,13 4,22-12,-21 10,22-9,-45 16,-11-4,25 5,-25-5,21 4,-16-4,22 5,13 0,10 0,-13 0,-14-5,-8 3,-8-3,9 5,-10 0,19 0,-12 0,5 0,-24 0,-2 0,-4 0,12-5,5 4,18-4,12-2,-7 5,-1-5,-18 7,-3 0,14-3,6-2,26-4,-31 5,-4-1,-1-2,-39 7,10 0,-3 0,14 0,24-5,-16 4,15-4,-33 5,-6 0,-5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4:52.93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1 277,'89'0,"3"0,-15 0,22 0,3 0,-11 0,-16 0,-7 0,6 0,15 0,9 0,-1 0,-15 0,-4-2,-14-1,10-4,7 1,-22-4,-2 7,1 0,13-11,0 10,-1 1,-9-4,25 7,-44-5,-1 4,38-4,-12 5,-3 0,5 0,-4-4,-2 0,29 3,-12-7,-58 8,20 0,19 0,12-7,10 5,-14-5,-15 7,2 0,2 0,9 0,8 1,6-2,-20-5,-1 0,10 5,-2-1,22-9,-27 11,-31-5,18 4,8 1,33-5,-22 1,-3 0,1 2,-22-5,-23 7,11 0,-3 0,17-5,-13 4,-6-4,-7 5,-9 0,24 0,7 0,-1 0,2 0,-26 0,-2 0,0 0,6 0,48-12,-12 9,25-8,-28 11,-26 0,2-5,3 4,-7-4,12 5,-7 0,-7 0,12 0,-9 0,1 0,3 0,-14 0,3 0,-10 0,22 0,-11-5,22 3,-21-8,5 9,-6-4,0 0,5 4,-3-4,3 0,-10 3,-1-3,0 5,2 0,-1-5,-1 4,0-4,1 5,1 0,-2-5,-5-1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04.26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1,'57'11,"-3"0,-9 0,-11-5,18 4,38 3,-38-9,0 0,0 4,-2 0,37-7,-34 4,13-5,1 0,13 0,7 0,-25 0,3 0,10 0,8 0,-5 0,11 0,-7 0,-15 1,-5-2,-8-1,-7-1,-4 2,13-4,-17 5,10 0,-17 0,-2-5,3 4,-11-4,-1 5,-3 0,24 0,-20 0,24 0,-28 0,14 0,2 0,-5 0,3 0,-4 0,10 0,-7 0,6 0,-3 0,13 0,3 0,-9 0,-15 0,-10 0,6 0,12 0,5 0,-4 0,2 0,-9 0,6 0,4 0,9 0,6 0,41 0,-19 0,-1 0,9 0,-14 0,10 0,-34 0,40 0,-45 0,-12 0,-7 0,-10 0,5 0,2 0,-1 0,4-5,16 4,0-5,8 1,-18 4,-16-4,-6 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07.27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1,'68'0,"-17"2,1 3,28 4,-14-5,-2 1,1 2,26-7,-49 0,23 0,-28 0,30 0,-29 0,12 0,-11 0,-5 0,31 0,-25 0,27 0,-31 0,16 0,35 0,-24 0,18 0,-39 0,9 0,-7 0,16 0,-20 0,16 0,14 0,-13 0,8 0,-36 0,19 0,4 0,21 0,-18 0,1 0,25 0,-32 0,4 0,1 0,15 0,20 0,-11 0,5 0,19 0,-6 0,-9 0,2 0,-12 0,10 0,-1 0,-15 0,-5 0,-9 0,41 0,-31 0,-2 0,20 0,-25 0,10 0,15 0,11-1,-3 2,-19 1,-2 1,3-1,22-1,5-1,-10 1,-4 2,-13 1,2 4,21-7,-39 3,2 0,3-4,0 0,-12 0,0 0,8 0,-3 0,20 0,-24 0,4 0,6-1,0 2,-5 4,3 1,35-4,4-1,-16 5,0-1,16-4,-5-2,-30 1,-8 0,17 0,-24 0,17 0,19 8,12-7,-28 7,-13-8,-35 0,4 0,-3 0,57 0,-40 0,33 0,-55 0,12 0,34 0,1 0,28-5,-49 3,-1-3,-30 5,54 0,32 0,-27-5,0-1,-14 5,-4-1,23-10,-46 12,-18 0,4 0,-13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37.91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26,'80'0,"0"0,0 0,0 0,0 0,8 0,-2 1,0-1,-1-1,1-1,1-2,-2 1,-7 1,-5 1,-6 0,-2 0,25-5,-11 0,-2 6,-30 0,11 0,-3 0,8 0,-27 0,8 0,-10 0,12 0,-4 0,-2 0,-13 0,-5 5,1-4,4 4,42-5,-10 0,19 5,-25-4,-13 4,6-5,33 5,-12-3,26 2,-22-4,1 0,11 8,-28-7,1-1,26 8,-22-8,-3 0,8 0,1 0,-11 5,-25-4,24 4,29 2,9-5,-37 2,-2-1,18-3,7 0,-16 0,13 0,5 0,-30 0,1 0,48 0,-2 0,-11 0,11 0,-4 0,-35 0,3 0,-10 0,-40 0,-6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10.01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36,'70'0,"-1"0,1 0,10 0,-2 0,19 0,-7 0,1 0,-41-5,-26 4,2-4,-4 5,28 0,-11 0,21 0,-35 0,23 0,41 0,1 0,-16 6,-3 0,-4-4,-3 10,-38-12,14 0,-2 0,12 0,-22 0,-5 0,14 0,29 0,17-7,-3 5,-23-11,-35 12,-6-4,0 5,2 0,-1 0,-1 0,0 0,-4 0,36 0,-24 0,25 0,-22 0,2 0,4 0,10-5,-7 4,2-4,-5 5,5 0,-2 0,2 0,-16 0,-11-5,-6-1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14.33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0 257,'65'0,"-2"0,-24 0,13 0,-6 0,17 0,7-7,-1 5,6-6,-15 1,0 5,10-10,-7 11,-5-4,4 5,-2-5,-5 3,0-3,-9 5,2 0,6 0,1 0,2 0,8 0,-2 0,26 0,-39 0,-22 0,4 0,-3 0,4 0,17 0,-22 0,10 0,19 0,-24 0,51 0,-42 0,8 0,-7 0,-4 0,52-7,-9 5,-16 1,17-1,5 0,-10 0,19-4,4 0,-20 5,12 1,4 0,-2 0,-12-1,-1-3,-7 0,-1 0,10 2,0 0,-10 1,-10 1,-8-1,22-4,-16 5,31 0,-37 0,-1 0,27 0,-17 0,-3 0,5 0,26 0,-9 0,-10 0,-16 0,1 0,21 0,-27 0,-1 0,9 0,14 0,2 0,-5 0,6 0,-5 0,-28 0,-5 0,9 0,3 0,18 0,-1 0,2 0,27 0,-1 0,-24 0,-6 0,-11-5,-1 4,10 0,2 0,6-1,5 0,19 2,5 0,-3 0,-18 0,-2 0,-3 0,-4 0,-2 0,-12 0,5 0,-15-5,-5 4,-5-4,-8 5,7 0,-14 0,10 0,0 0,11-5,-13 4,15-4,-21 5,18 0,-13-5,2 4,12-5,-12 6,45-5,-32-1,24 0,-29 1,-10 0,1 4,-12-4,18 5,-13-5,14 3,-15-8,-1 9,-1-4,-3 5,4 0,-5 0,4-5,-9 4,4-4,12 0,-7 3,18-3,-21 5,25-5,-16 4,13-4,-13 0,-9 4,-2-4,-5 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41.31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0 169,'83'-3,"-1"0,-7-2,11-2,-3 0,-17 2,18 1,-9-2,12-2,-24 3,-35 5,35 0,24 0,-11 0,-18 1,-3-2,0-4,-13 4,5-4,-25 5,36 0,18 0,-9 0,5 0,0 0,-4 0,1 0,-1 0,5 0,1 0,-12 0,9 0,-24-5,-5 4,22-4,2 5,10 0,-3 0,-24 0,-6 0,-21 0,27-7,6-1,2 5,9-4,7 0,-4 6,-2 2,-17-1,1 0,18 0,-5 0,-8-5,-5 3,32-3,14 5,0 0,5 0,-29 0,-2 0,10 0,-4 0,15 0,-55 0,18 0,21 0,-22-5,26 4,-35-4,11-2,-8 5,8-5,-9 7,10 0,8 0,16 0,-8 0,-17 0,-1 0,21 0,9 0,-19 0,-17 0,5 0,-7 0,28 0,7 0,-29 0,1 0,32 0,-3 0,-12 0,-29 0,-1 0,9 0,4 0,22 0,-3 0,15 0,-6 0,-2 0,-3 0,23-3,-5 1,-36 1,-10 0,-5-4,-12 5,63 0,-35 0,35 0,-68 0,-11 0,0-5,2 4,-1-4,-1 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44.11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0 271,'77'-11,"0"1,21 4,3 2,-8-2,3 0,-12 3,4 1,-6 0,3 1,-5 0,3-3,-7 1,13 3,-29 0,-8 0,-3 0,38 0,-1 0,5 0,3 0,-33 0,-3 0,12 0,-2 0,29 0,-37 0,3 0,11 1,9-2,-14-2,9-2,2 1,-2 0,15 2,0 2,-1-2,4-3,-1-1,-6 1,11 4,-15 2,-7-1,-32 0,3-7,14-2,6 3,12 0,6 0,-3 0,-7 0,-1 1,1 0,0 0,9-1,3 0,-2 1,-6 1,0 3,-6 2,-12-1,6 0,-7 0,1 0,23 0,12 0,-2 0,-27 0,8 0,-44 0,66 0,-41 0,36 0,-43 0,-13-5,13 4,39-4,3-2,-26 7,1-2,21-13,7 14,-35-7,8 8,4-7,2 5,-14-5,-12 7,-26 0,10 0,0 0,-3 0,7 0,-14 0,48 0,-26-7,24 5,-13-6,-14 8,6 0,1 0,-7 0,-3 0,22-7,-34 5,22-5,-30 7,7 0,-19 0,3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50.28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0 218,'72'-4,"-1"0,1 0,-5 3,0 2,0-4,3-6,0-3,-5 3,3 4,-7 0,37-15,-53 10,-10 9,15-4,1-1,-6 0,11 3,-2 0,-23-2,15 0,-5 4,31-4,-14 2,4 1,4-3,-1 1,0 1,-3-1,34-3,-40 7,-17-5,17 4,22-4,-23-1,2 0,8 5,-1-1,-10-4,-2 1,38 5,-6-12,-31 11,0-1,46-9,-46 10,-5 2,-5-1,-10 0,3 0,-9 0,62 0,-45 0,31 0,-30 0,-14 0,13 0,36 11,-29-8,47 8,-62-11,3 0,35 0,5 0,-2 0,7 0,-4 0,-30 0,-11 0,12 0,45 12,-16-9,-25 3,-2-1,6-5,-7 0,-24 0,-2 0,-4 0,-3 0,7 0,-4 0,23 0,10 0,-1 0,-14 0,-19 0,-5 0,-3 0,8 0,-9 0,4 0,5 0,-7 0,7 0,-5 0,-4 0,4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55.56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1 159,'42'-6,"3"0,20 6,10 0,-8 1,15 0,2-3,7-1,2-3,0 0,1 0,0 0,2-1,-19 3,4-1,-5 0,-11 0,-4-2,-6 0,4 2,1 3,11 1,2 0,9-2,4-1,9-3,2 2,-10 3,0 1,13-4,-4-2,-34 1,3 1,28 3,12 3,-12-3,-29-4,0 0,16 5,10 2,-16-1,5 0,-17 2,-9-4,-33-3,1 4,-16-4</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1:58.24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0 100,'68'-8,"-1"0,1-1,3 1,16 3,3 1,1-4,-1 1,-4 6,-1 1,-3-4,-4 0,-25 4,-5 0,31 0,-29 0,-16 0,-1 0,5 0,24 0,-12 0,16 0,-32 0,4 0,5 0,6 0,14 0,-15 0,-3 0,20 0,-24 0,19 0,25 0,-27-2,1-1,-3 3,-1-1,3-2,-6 1,-14 2,5-5,5 4,3-4,1 5,4 0,-23 0,26 0,-15 0,32 0,-2 0,-5 0,-22 0,-10 0,-9 0,6 0,-1 0,0 0,1 0,-6 0,-6 0,-1 0,2 0,22 0,-17-5,4 3,-27-3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10.75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0 221,'47'-24,"-5"8,-20 6,30 3,6 1,3-9,-1 7,-1 2,-14-1,-12 2,-4 4,8-4,-8 0,20 4,6 0,22-11,-21 11,-2 0,8-6,-29 7,-1 0,6-5,-2 4,8-4,-16 5,9 0,-2 0,21 0,3 0,-7-4,4 0,-5 3,0 1,7-4,-3 0,17 4,-6-5,7 4,17-4,-2 5,5 0,-28-5,6 4,-24-4,6 5,-8-8,23 7,-19-7,-1 8,-14 0,4 0,23-5,1 4,7-4,-22 5,-15 0,22 0,10 0,32 0,-10 0,-12 0,-27 0,-13 0,-12 0,54 3,11 1,-7-2,-16 0,10 1,-10-1,23-2,11 0,-44 0,0 0,35 0,4 0,-22 0,0 0,22 0,-16 0,-25 0,1 0,34 0,11 0,-37 0,0 0,-9 0,1 0,18 0,4 0,1 0,-1 0,-8 0,0 0,2 0,-6 0,9 0,-4 0,1 0,-7 0,-5 5,-25-4,0 4,24-5,6 0,2 0,-1 0,-32 0,18 0,22 0,19 12,-16-11,0 1,16 9,-36-10,-7-2,-17 1,12 0,14 0,15 0,5 0,-19 0,1 0,17 0,-3 0,3 0,-23 0,-10 0,-5 0,-4 0,1 0,47 5,-16-4,19 4,-6 3,-18-7,3-1,2 4,2 0,12-4,-2 0,-25-1,-3 2,44 3,-41-2,39 10,7-10,-23 1,1 1,-26-4,0 0,14 0,-4 0,1 0,26 0,-1 0,-3 0,-19 0,2 0,31 0,-35 0,-1 0,32 0,-29 0,17 0,-22 0,-2 0,-1 0,15 0,2 0,9 0,0 0,0 0,-4 0,-19 0,6 0,22 0,5 0,3 0,0 0,-1 0,-5 0,-24 0,-5 0,33 0,-29 0,10 0,-22 0,1 0,32 0,-3 0,8 0,-9 0,-1 0,1 0,0 0,-5 0,-2 0,-12 0,1 0,14 0,2 0,0 0,3 0,-7 0,4 0,-6 0,0 0,0 0,-2 0,6 0,-5 0,9 0,0 0,-7 0,5 0,0 0,-1 0,1 0,2 0,7 0,2 0,-6 0,6 0,-7 0,-8 0,-12 0,-23 0,2 0,25 0,3 0,-12 0,-1 0,3-5,5 4,-44-4,-5 5,16 0,-1 0,7 0,-11 0,-9 0,-2 0,0 0,11 0,13 0,-5-5,2-2,-19 1,-2-4,-5 9,5-4,1 0,5 3,1-3,-1 5,15-5,-16 4,25-9,-17 4,6 0,2 1,-18 5,7 0,-14 0,9-5,-9 3,4-3,0 5,-3 0,8 0,-4 0,5 0,5 0,-8 0,2 0,-5 0,1 0,1 0,3 0,1 0,6 0,-4 0,2-5,-9 4,15-4,-7 5,17 0,-8 0,33 0,-15 0,0 0,-14 0,-25 0,18 0,-3 0,2 0,12 0,-17 0,2 0,-1 0,-12 0,7 0,5 0,-7 0,13 0,-14 0,-7 0,-6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14.65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0 121,'94'0,"-1"0,3-7,3 0,-25 5,2 2,-4-2,8-5,-3 0,10 6,-6 2,10-1,-23 0,-2 0,5 0,3 0,-46 0,23-6,1-2,-11 4,14-3,0 0,-18 7,48-8,6-2,-27 6,16-6,-1 2,-28 8,2 0,35-8,-32 7,11-7,-31 8,24 0,-23 0,28 0,-22 0,25 0,-3 0,-5 0,-3 0,-14 0,18 0,1 0,19 0,-26 0,7 0,-16 0,43 0,-30 0,33 0,-20 0,-22 0,8 0,5 0,8 0,-4 0,5 0,0 0,23 0,-6 0,-8 0,-10 0,-2 0,27 12,-41-11,1 1,2 4,0-1,40-5,-5 0,-44 0,3 0,10 0,4 0,11 0,-1 0,-10 0,-3 0,-11 0,-4 0,33 0,-19 5,21-4,5 7,8 1,-11-7,1-1,-17 2,2 1,-5 0,3 0,-9-1,-2-1,-14 5,-6-2,15-3,14 8,4 0,18-6,-15 4,-3 0,-2-3,-8-4,-16 4,3-5,8 0,14 4,5-1,11-2,4 0,-17 1,3 0,-1 1,-6 2,0 0,1-1,7 1,3 0,1 0,6 1,2-1,-3 1,-12 1,-3 0,-2-2,14-3,-1-2,13 3,3 1,2 2,-1 0,-13-5,1 0,-8 3,3 0,-7 0,-4 2,-4-1,11-3,3-1,1 5,-8 0,-2-6,5 0,-1 0,14 5,-4-5,0 1,10 4,-33-5,-10 0,-31 0,-6 0,1 0,5 0,35 0,10 0,7 0,-22 0,-26 0,-15 0,10 0,-8 0,8 0,5 0,-1 0,25 0,-13 0,8 0,-17 0,-6 0,-1 0,2 0,10 0,19 0,-10 0,-7-5,-15 4,-14-4,6 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40.29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73,'42'-5,"20"4,-27-4,25 3,27 2,6 1,-11 0,2-1,5 0,-2 0,19 0,6 0,-7 0,-21 0,-6 0,-6 0,17 0,11 0,1 0,-21 0,1 0,-1 0,-3 0,5 0,-4 0,6 0,8 0,10 0,-4 0,-17 0,-16 0,-8 0,0-3,4 1,11 1,7 1,-8-1,-23-1,5-1,24 2,24 1,10 1,-4-1,-15 0,-13 1,-10-1,6-1,7 0,6-1,1 0,-4 0,14 2,-3 0,-18-2,11-5,9 6,-6 2,-39-1,15 0,-1 0,13 0,-10 0,17 0,-15 0,12 1,-19-2,-17-4,-6 4,15-4,36 5,-1 0,-1-5,-25 3,-43-3,4 5,18 0,-7 0,7 0,-28-5,-7 4,-10-4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51.05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0 219,'88'-11,"0"0,-14 0,3 1,-13 1,10 0,-7-1,-5 1,-14 8,8-4,-21 5,7 0,26-7,9 5,-3-5,4 7,-28 0,31 0,-24 0,-2 0,-23-5,35 3,-17-3,21-1,10 1,-14 3,3 1,27-5,-1 0,-30 6,-5 0,30 0,-54 0,31 0,-19 0,4 0,3 0,2 0,-1 0,-4 0,19 0,6 0,-4 0,22 0,-20 0,-5 0,-11 0,0 0,16 0,-10 0,0 0,5 0,13 0,-28 0,1 0,36 0,-38 0,0 0,38 0,-16 0,4 0,-24 0,11 0,28 0,-16 0,5 0,-47 0,-9 0,3-5,-4 4,6-4,-6 0,-6 4,-1-4,2 5,22 0,2-5,1 3,-11-3,-5 0,-2 4,23-9,-16 9,6-4,-16 5,-9-5,3 4,-4-4,0 5,4 0,-8-5,3 3,0-3,1 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53.86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43,'51'-3,"0"0,16 1,9-1,0-1,8-2,-3 2,-12 2,-3 2,0-2,8-2,-1-2,-8 2,31 4,-40 0,10 0,-4 0,14 0,-10 0,-13 0,5 0,0 0,-8 0,17 0,-24 0,35 0,-23 0,0 0,27 0,-27 0,-5 0,-11 0,0 0,-11 0,9 0,-12 0,7 0,-15 0,4 0,-3 0,-1 0,9 0,-3 5,16-4,12 4,-4-5,0 0,-15 5,-5-4,2 4,4 0,0-3,6 3,-10-5,-1 0,-12 0,0 4,47-2,-19 3,27-5,-34 0,13 5,6 3,8-1,29 0,-45-7,17 0,-44 0,-10 0,5 0,1 0,1 0,-2 0,-5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2:56.29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95,'100'0,"-1"0,-18 0,1 0,-8 0,5 0,-8 0,-8 0,-4 0,-1-2,-4-1,13 2,-39-4,20 5,-35 0,13 0,-3 0,17 0,18 0,-7 0,-1 0,-28 0,26 0,-14 0,39-8,6 7,-25-7,15 8,-41 0,10 0,50-7,-37 6,0 0,49-6,-16 7,-56 0,9 0,18 0,7 0,27-7,-22 3,-1 1,14-6,-32-1,3 9,41-4,-46 5,41 0,-59-5,-1 4,-4-4,9 5,48 0,-12 0,20 0,-48 0,-19 0,-5 0,-3 0,13 0,-8 0,14 0,-13 0,2 0,-10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3:01.50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73,'96'0,"-7"-8,-26 7,9 1,-1 0,26-4,1 0,2 1,-1 1,-4 3,-9-3,1-10,6 10,-30-5,-6 7,-15 0,21 0,8 0,-15 0,1 0,13 0,-1 0,19 0,-50 0,17 0,11 0,9-4,7 0,-9 3,4 1,-4-1,11-2,-8-1,-14 4,-12 0,-22 0,-7 0,-10 0,20 0,-5 0,29 0,-13 0,-6 0,41 0,-38 0,37 0,-38 0,-9 0,18 0,-10 0,17 0,7 0,35 0,-37 0,1 0,29 0,-38 0,36 0,-38 0,36-5,-55 4,7-4,-9 5,27 0,14 0,15 0,-6 0,-29 0,-15 0,-13 0,13 0,14 0,12 0,-8 0,-8 0,-11 0,12 0,-9 0,10 0,-18 0,4 0,7 5,13-4,1 4,10-5,-17 0,6 0,4 0,-8 0,32 0,-18 0,10 0,-26 0,-14 0,-4 5,5-4,38 4,-24-5,23 0,-19 0,2 0,26 7,1-6,5 0,-21 3,0-1,12-2,1-2,-8 1,-4 0,25 0,-29 5,-44-3,44-1,18 2,-5 3,6 0,7-5,9-1,-4 2,-17 5,-4 2,-3-2,10-6,-8 1,22 9,-58-11,58 0,-33 6,6 0,19-5,1 0,-15 5,-2 0,0-5,-8-2,-7 1,9 0,-29 0,13 0,7 0,13 0,21 0,4 0,7 0,-31 0,7 0,-12 0,3 0,21 0,-28 0,18 0,-2 0,-2 0,18 0,-25 0,-13 0,1 0,21 0,-1 0,18 0,-36 0,23 0,-31 0,20 0,-13 7,39-5,-32 7,4 1,13-8,5-1,9 7,-3 0,-26-7,-7-1,22 5,-46-5,25 5,5-4,2 4,-19-5,-22 0,8 5,10-4,7 4,3-5,-13 0,-14 0,2 0,8 0,7 0,19 0,-14 0,-6 0,-12 0,-6 0,22 0,-11 0,17 0,-2 0,-11 0,40 0,5-11,-27 9,4 1,13-9,-2 1,20 7,-4-5,-54 7,67 0,-19 0,-14-3,12-2,-9 1,30 2,-18-5,-7 2,-19 5,-4-5,-17 4,5-4,-14 5,4 0,-13 0,-5 0,5-5,2 3,-1-3,-1 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3:08.60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66,'84'0,"1"0,0 0,0 0,2 0,1 0,-1 0,-2 0,15 1,-4-1,1-1,1-3,0-2,-1 2,-5 3,0 0,-4-1,-12-2,-2-1,-1 0,-1 2,0 1,-2 0,28 1,0 0,-21-3,2-2,-5 2,3 2,-2 2,26-4,-12 0,-30 4,33 0,-24 0,17 0,4 0,-7 0,-1 0,-5 0,7 0,-5 0,8 0,3 0,-4 0,-10 0,-3 0,-8 0,1 0,8 0,1 0,-3 0,13 0,2 0,3 0,7 0,-3 0,-12 0,-2 0,-1 0,2 0,-1 0,1 0,4 0,2 0,-3 0,-11 0,-1 0,-1 0,6 4,1 0,0 0,-1-3,1 0,2 0,15 2,3 2,-4-2,-16-2,-3-1,1-1,10 1,2 0,-12 0,-19 0,-5 0,9 0,-3 0,8 0,6 0,-20 0,-17 0,3 0,-17 0,5 0,-8 0,-5 0,4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3T17:03:13.62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0 262,'79'-7,"1"2,-6 5,3 0,-15 0,3 0,-1 0,6 0,-3 0,10 0,-4 0,-13 0,-3 0,38 0,-48 0,-10 0,28 0,-15 0,8 0,8 0,8 0,-5 0,4 0,1 0,3 0,6 0,-16 0,-5 0,-9 1,-4-2,-19-4,8 4,24-4,17 1,6 1,-30 2,0 0,38-3,-8 1,-30 3,-10 0,-3 0,6 0,41 0,-24 0,-9-6,0 0,13 3,6-8,-14 11,-14 0,6 0,9-4,5 0,18 3,1 0,-9-2,-3-1,-12 4,-2 0,38 0,-16-5,5-1,-7 4,4 1,-2-3,5-1,-2 2,-13 2,-2 2,2-1,12 1,3-1,-4-1,12-6,1 0,-9 5,6 2,0-1,-4-4,1-1,2 2,-14 4,3 0,0 1,2-2,8-2,2-1,0-1,-4 1,12 3,-3 0,2 0,-16-3,2-1,-1 1,-4 1,2 2,-3 2,3-1,-3-3,3-2,2 0,-3 2,-5 1,-2 2,0-1,0 0,1-3,-1 0,1-1,-1 2,22 2,-1 1,-5 1,2-1,3 0,-19 0,9 0,-1 0,-9 0,8 0,-1 0,5-2,6-1,-10 1,-21 1,-4 0,15-3,5 0,-5 4,6 0,-2 0,-4 0,-1 0,0 0,6 0,0 0,-5 0,7 0,-6 0,-12 0,-3 0,-9 1,-2-2,50-6,-23 5,4-1,3-1,14 4,0 1,-1-2,-11-6,-1 5,-7-5,-18 6,1 2,39-1,-30 0,6 0,11 0,-1 0,-25 0,2 0,36 0,-3 0,3 0,0 0,-22 0,-7 0,4 0,-17 0,1 0,17 0,5 0,6 0,-2 0,-15 0,-2 0,10 0,1 0,11 0,-4 0,-26 0,0 0,29 0,-5 0,-10 0,-4 0,0 0,5 0,-1 0,15 0,-4 0,7 0,0 0,-6 0,5 0,-9 0,-12 0,-4 0,8 0,-3 0,13 0,-21 0,3 0,11 0,-2 0,-17 0,1 0,18 0,-1 0,25 0,-20 0,-8 0,-12 0,14 0,13 0,-36 0,1 0,10 0,1 0,4 0,-1 0,-10 0,-3 0,31 0,-30 0,-1 0,32 0,-6 0,5 0,-12 0,-3 0,-14 0,-1 0,7-1,-3 2,7 6,19-5,-11 5,-13-7,-3 0,-26 0,-4 0,-5 0,66 11,3-8,-30 3,-1 0,8-6,-39 0,-23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13/05/26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13/05/26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‹Nº›</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3" Type="http://schemas.openxmlformats.org/officeDocument/2006/relationships/customXml" Target="../ink/ink5.xml"/><Relationship Id="rId18" Type="http://schemas.openxmlformats.org/officeDocument/2006/relationships/image" Target="../media/image15.png"/><Relationship Id="rId26" Type="http://schemas.openxmlformats.org/officeDocument/2006/relationships/image" Target="../media/image19.png"/><Relationship Id="rId21" Type="http://schemas.openxmlformats.org/officeDocument/2006/relationships/customXml" Target="../ink/ink9.xml"/><Relationship Id="rId34" Type="http://schemas.openxmlformats.org/officeDocument/2006/relationships/image" Target="../media/image23.png"/><Relationship Id="rId7" Type="http://schemas.openxmlformats.org/officeDocument/2006/relationships/customXml" Target="../ink/ink2.xml"/><Relationship Id="rId12" Type="http://schemas.openxmlformats.org/officeDocument/2006/relationships/image" Target="../media/image12.png"/><Relationship Id="rId17" Type="http://schemas.openxmlformats.org/officeDocument/2006/relationships/customXml" Target="../ink/ink7.xml"/><Relationship Id="rId25" Type="http://schemas.openxmlformats.org/officeDocument/2006/relationships/customXml" Target="../ink/ink11.xml"/><Relationship Id="rId33" Type="http://schemas.openxmlformats.org/officeDocument/2006/relationships/customXml" Target="../ink/ink15.xml"/><Relationship Id="rId38" Type="http://schemas.openxmlformats.org/officeDocument/2006/relationships/image" Target="../media/image25.png"/><Relationship Id="rId2" Type="http://schemas.openxmlformats.org/officeDocument/2006/relationships/image" Target="../media/image6.png"/><Relationship Id="rId16" Type="http://schemas.openxmlformats.org/officeDocument/2006/relationships/image" Target="../media/image14.png"/><Relationship Id="rId20" Type="http://schemas.openxmlformats.org/officeDocument/2006/relationships/image" Target="../media/image16.png"/><Relationship Id="rId29" Type="http://schemas.openxmlformats.org/officeDocument/2006/relationships/customXml" Target="../ink/ink13.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customXml" Target="../ink/ink4.xml"/><Relationship Id="rId24" Type="http://schemas.openxmlformats.org/officeDocument/2006/relationships/image" Target="../media/image18.png"/><Relationship Id="rId32" Type="http://schemas.openxmlformats.org/officeDocument/2006/relationships/image" Target="../media/image22.png"/><Relationship Id="rId37" Type="http://schemas.openxmlformats.org/officeDocument/2006/relationships/customXml" Target="../ink/ink17.xml"/><Relationship Id="rId5" Type="http://schemas.openxmlformats.org/officeDocument/2006/relationships/customXml" Target="../ink/ink1.xml"/><Relationship Id="rId15" Type="http://schemas.openxmlformats.org/officeDocument/2006/relationships/customXml" Target="../ink/ink6.xml"/><Relationship Id="rId23" Type="http://schemas.openxmlformats.org/officeDocument/2006/relationships/customXml" Target="../ink/ink10.xml"/><Relationship Id="rId28" Type="http://schemas.openxmlformats.org/officeDocument/2006/relationships/image" Target="../media/image20.png"/><Relationship Id="rId36"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customXml" Target="../ink/ink8.xml"/><Relationship Id="rId31" Type="http://schemas.openxmlformats.org/officeDocument/2006/relationships/customXml" Target="../ink/ink14.xml"/><Relationship Id="rId4" Type="http://schemas.openxmlformats.org/officeDocument/2006/relationships/image" Target="../media/image8.png"/><Relationship Id="rId9" Type="http://schemas.openxmlformats.org/officeDocument/2006/relationships/customXml" Target="../ink/ink3.xml"/><Relationship Id="rId14" Type="http://schemas.openxmlformats.org/officeDocument/2006/relationships/image" Target="../media/image13.png"/><Relationship Id="rId22" Type="http://schemas.openxmlformats.org/officeDocument/2006/relationships/image" Target="../media/image17.png"/><Relationship Id="rId27" Type="http://schemas.openxmlformats.org/officeDocument/2006/relationships/customXml" Target="../ink/ink12.xml"/><Relationship Id="rId30" Type="http://schemas.openxmlformats.org/officeDocument/2006/relationships/image" Target="../media/image21.png"/><Relationship Id="rId35" Type="http://schemas.openxmlformats.org/officeDocument/2006/relationships/customXml" Target="../ink/ink16.xml"/><Relationship Id="rId8" Type="http://schemas.openxmlformats.org/officeDocument/2006/relationships/image" Target="../media/image10.png"/><Relationship Id="rId3" Type="http://schemas.openxmlformats.org/officeDocument/2006/relationships/image" Target="../media/image7.jpeg"/></Relationships>
</file>

<file path=ppt/slides/_rels/slide23.xml.rels><?xml version="1.0" encoding="UTF-8" standalone="yes"?>
<Relationships xmlns="http://schemas.openxmlformats.org/package/2006/relationships"><Relationship Id="rId8" Type="http://schemas.openxmlformats.org/officeDocument/2006/relationships/customXml" Target="../ink/ink20.xml"/><Relationship Id="rId13" Type="http://schemas.openxmlformats.org/officeDocument/2006/relationships/image" Target="../media/image31.png"/><Relationship Id="rId18" Type="http://schemas.openxmlformats.org/officeDocument/2006/relationships/customXml" Target="../ink/ink25.xml"/><Relationship Id="rId3" Type="http://schemas.openxmlformats.org/officeDocument/2006/relationships/image" Target="../media/image26.png"/><Relationship Id="rId21" Type="http://schemas.openxmlformats.org/officeDocument/2006/relationships/image" Target="../media/image35.png"/><Relationship Id="rId7" Type="http://schemas.openxmlformats.org/officeDocument/2006/relationships/image" Target="../media/image28.png"/><Relationship Id="rId12" Type="http://schemas.openxmlformats.org/officeDocument/2006/relationships/customXml" Target="../ink/ink22.xml"/><Relationship Id="rId1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image" Target="../media/image7.jpeg"/><Relationship Id="rId16" Type="http://schemas.openxmlformats.org/officeDocument/2006/relationships/customXml" Target="../ink/ink24.xml"/><Relationship Id="rId20" Type="http://schemas.openxmlformats.org/officeDocument/2006/relationships/customXml" Target="../ink/ink26.xml"/><Relationship Id="rId1" Type="http://schemas.openxmlformats.org/officeDocument/2006/relationships/slideLayout" Target="../slideLayouts/slideLayout2.xml"/><Relationship Id="rId6" Type="http://schemas.openxmlformats.org/officeDocument/2006/relationships/customXml" Target="../ink/ink19.xml"/><Relationship Id="rId11" Type="http://schemas.openxmlformats.org/officeDocument/2006/relationships/image" Target="../media/image30.png"/><Relationship Id="rId24" Type="http://schemas.openxmlformats.org/officeDocument/2006/relationships/customXml" Target="../ink/ink28.xml"/><Relationship Id="rId5" Type="http://schemas.openxmlformats.org/officeDocument/2006/relationships/image" Target="../media/image27.png"/><Relationship Id="rId15" Type="http://schemas.openxmlformats.org/officeDocument/2006/relationships/image" Target="../media/image32.png"/><Relationship Id="rId23" Type="http://schemas.openxmlformats.org/officeDocument/2006/relationships/image" Target="../media/image36.png"/><Relationship Id="rId10" Type="http://schemas.openxmlformats.org/officeDocument/2006/relationships/customXml" Target="../ink/ink21.xml"/><Relationship Id="rId19" Type="http://schemas.openxmlformats.org/officeDocument/2006/relationships/image" Target="../media/image34.png"/><Relationship Id="rId4" Type="http://schemas.openxmlformats.org/officeDocument/2006/relationships/customXml" Target="../ink/ink18.xml"/><Relationship Id="rId9" Type="http://schemas.openxmlformats.org/officeDocument/2006/relationships/image" Target="../media/image29.png"/><Relationship Id="rId14" Type="http://schemas.openxmlformats.org/officeDocument/2006/relationships/customXml" Target="../ink/ink23.xml"/><Relationship Id="rId22" Type="http://schemas.openxmlformats.org/officeDocument/2006/relationships/customXml" Target="../ink/ink2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73FDD6">
              <a:alpha val="52948"/>
            </a:srgbClr>
          </a:solidFill>
          <a:ln w="60325">
            <a:noFill/>
          </a:ln>
        </p:spPr>
        <p:txBody>
          <a:bodyPr>
            <a:normAutofit/>
          </a:bodyPr>
          <a:lstStyle/>
          <a:p>
            <a:r>
              <a:rPr lang="es-MX" sz="3600" u="sng">
                <a:latin typeface="Times New Roman" panose="02020603050405020304" pitchFamily="18" charset="0"/>
                <a:cs typeface="Times New Roman" panose="02020603050405020304" pitchFamily="18" charset="0"/>
              </a:rPr>
              <a:t>Diplomado en Epistemología jurídica</a:t>
            </a:r>
          </a:p>
          <a:p>
            <a:br>
              <a:rPr lang="es-MX" sz="3600" u="sng">
                <a:latin typeface="Times New Roman" panose="02020603050405020304" pitchFamily="18" charset="0"/>
                <a:cs typeface="Times New Roman" panose="02020603050405020304" pitchFamily="18" charset="0"/>
              </a:rPr>
            </a:br>
            <a:r>
              <a:rPr lang="es-MX" sz="3200">
                <a:latin typeface="Times New Roman" panose="02020603050405020304" pitchFamily="18" charset="0"/>
                <a:cs typeface="Times New Roman" panose="02020603050405020304" pitchFamily="18" charset="0"/>
              </a:rPr>
              <a:t>Clase: Leopoldo Zea y Enrique Dussel</a:t>
            </a:r>
          </a:p>
          <a:p>
            <a:endParaRPr lang="es-MX" sz="3200">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FF0000">
              <a:alpha val="5025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6EAD4-87AE-0BF6-B074-A4CCDD5EF6F5}"/>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pic>
        <p:nvPicPr>
          <p:cNvPr id="2050" name="Picture 2" descr="CVC. Leopoldo Zea. Bibliograf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 y="617220"/>
            <a:ext cx="3337560" cy="5623560"/>
          </a:xfrm>
          <a:prstGeom prst="rect">
            <a:avLst/>
          </a:prstGeom>
          <a:noFill/>
        </p:spPr>
      </p:pic>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sz="1500" i="1">
                <a:solidFill>
                  <a:srgbClr val="2C2C2C"/>
                </a:solidFill>
                <a:latin typeface="Georgia"/>
                <a:cs typeface="Georgia"/>
              </a:rPr>
              <a:t>“Para un americano sí tiene sentido plantearse este problema porque no ha hecho auténtica filosofía. Los problemas que hasta ahora se ha planteado, lo han sido en un sentido profesional, académico, le preocupan simplemente porque han sido planteados por la filosofía europea.” (p.16)</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4122670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EDB17-11E4-48D3-A24F-A086FE192639}"/>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pic>
        <p:nvPicPr>
          <p:cNvPr id="2050" name="Picture 2" descr="CVC. Leopoldo Zea. Bibliograf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 y="617220"/>
            <a:ext cx="3337560" cy="5623560"/>
          </a:xfrm>
          <a:prstGeom prst="rect">
            <a:avLst/>
          </a:prstGeom>
          <a:noFill/>
        </p:spPr>
      </p:pic>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sz="1400" i="1">
                <a:solidFill>
                  <a:srgbClr val="2C2C2C"/>
                </a:solidFill>
                <a:latin typeface="Georgia"/>
                <a:cs typeface="Georgia"/>
              </a:rPr>
              <a:t>“Mientras Europa valora y revalora la obra de sus pensadores, artistas y hombres de ciencia, la obra de los hombres que dan realce a su cultura, potenciando esta obra, nosotros los amercianos partimos del prejuicio de que todo lo hecho por los nuestros en los mismos campos sólo es una mala imitiácion de lo realizado por los europeos o, lo que puede ser peor, un conjunto de disparatas y absurdos, producto de nuestra calenturienta mente tropical.” (p.17)</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3345823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999AC-0759-47D9-0DAE-8F9D948CB481}"/>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pic>
        <p:nvPicPr>
          <p:cNvPr id="2050" name="Picture 2" descr="CVC. Leopoldo Zea. Bibliograf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 y="617220"/>
            <a:ext cx="3337560" cy="5623560"/>
          </a:xfrm>
          <a:prstGeom prst="rect">
            <a:avLst/>
          </a:prstGeom>
          <a:noFill/>
        </p:spPr>
      </p:pic>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sz="1500" i="1">
                <a:solidFill>
                  <a:srgbClr val="2C2C2C"/>
                </a:solidFill>
                <a:latin typeface="Georgia"/>
                <a:cs typeface="Georgia"/>
              </a:rPr>
              <a:t>“De esta forma se deduce que el universalismo de que siempre hace gala Europa, no es sino una forma de justificación localista con exclusión de otras corrientes culturales que no se adaptan al punto de vista europe. Este universalismo resulta mejor expresado por América.” (p.20)</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1892969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6CD75-AA0A-8333-9B66-968DA7FD6035}"/>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pic>
        <p:nvPicPr>
          <p:cNvPr id="2050" name="Picture 2" descr="CVC. Leopoldo Zea. Bibliograf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 y="617220"/>
            <a:ext cx="3337560" cy="5623560"/>
          </a:xfrm>
          <a:prstGeom prst="rect">
            <a:avLst/>
          </a:prstGeom>
          <a:noFill/>
        </p:spPr>
      </p:pic>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sz="1400" i="1">
                <a:solidFill>
                  <a:srgbClr val="2C2C2C"/>
                </a:solidFill>
                <a:latin typeface="Georgia"/>
                <a:cs typeface="Georgia"/>
              </a:rPr>
              <a:t>“Por lo que se refiere a nuestra América esta labor se va haciendo consciente tanto a nuestros historiadores como a nuestros filósofos. Ha surgido en nuestro medio el historiador de nuestras ideas que se ha impuesto la misión de comprender y hacer comprender ese pasado nuestro que ha de ser asimilado para que se un hecho nuestra historia (…) Comprender el pasado es comprender también el presente. Comprenderse es tener una clara idea de sí mismo.” (p. 24)</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1379363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974C-F3D9-5639-366A-B13404EC783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EC61304E-E91D-E3BF-12EE-36D12ECD30A2}"/>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A186635-D239-686B-2FEA-C5CACDC360B4}"/>
              </a:ext>
            </a:extLst>
          </p:cNvPr>
          <p:cNvSpPr>
            <a:spLocks noGrp="1"/>
          </p:cNvSpPr>
          <p:nvPr>
            <p:ph type="title"/>
          </p:nvPr>
        </p:nvSpPr>
        <p:spPr>
          <a:xfrm>
            <a:off x="302923" y="87155"/>
            <a:ext cx="11112537" cy="2350317"/>
          </a:xfrm>
        </p:spPr>
        <p:txBody>
          <a:bodyPr>
            <a:normAutofit/>
          </a:bodyPr>
          <a:lstStyle/>
          <a:p>
            <a:r>
              <a:rPr lang="es-MX" sz="3600" b="1">
                <a:latin typeface="Times New Roman" panose="02020603050405020304" pitchFamily="18" charset="0"/>
                <a:cs typeface="Times New Roman" panose="02020603050405020304" pitchFamily="18" charset="0"/>
              </a:rPr>
              <a:t>7. Alcance y utilidad actual de la Escuela de Frankfurt</a:t>
            </a:r>
            <a:br>
              <a:rPr lang="es-MX" sz="3600" b="1">
                <a:latin typeface="Times New Roman" panose="02020603050405020304" pitchFamily="18" charset="0"/>
                <a:cs typeface="Times New Roman" panose="02020603050405020304" pitchFamily="18" charset="0"/>
              </a:rPr>
            </a:br>
            <a:r>
              <a:rPr lang="es-MX" sz="36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84C22EA4-5DB5-F0F5-EE83-B8AE2589CC06}"/>
              </a:ext>
            </a:extLst>
          </p:cNvPr>
          <p:cNvSpPr txBox="1"/>
          <p:nvPr/>
        </p:nvSpPr>
        <p:spPr>
          <a:xfrm>
            <a:off x="70334" y="1906981"/>
            <a:ext cx="11818743" cy="3785652"/>
          </a:xfrm>
          <a:prstGeom prst="rect">
            <a:avLst/>
          </a:prstGeom>
          <a:solidFill>
            <a:srgbClr val="FFC000"/>
          </a:solidFill>
        </p:spPr>
        <p:txBody>
          <a:bodyPr wrap="square" rtlCol="0">
            <a:spAutoFit/>
          </a:bodyPr>
          <a:lstStyle/>
          <a:p>
            <a:pPr marL="0" indent="0" algn="just" rtl="0" eaLnBrk="1" latinLnBrk="0" hangingPunct="1">
              <a:buNone/>
            </a:pPr>
            <a:endParaRPr lang="es-MX" sz="2400">
              <a:latin typeface="Times New Roman" panose="02020603050405020304" pitchFamily="18" charset="0"/>
              <a:cs typeface="Times New Roman" panose="02020603050405020304" pitchFamily="18" charset="0"/>
            </a:endParaRPr>
          </a:p>
          <a:p>
            <a:pPr marL="0" indent="0" algn="just" rtl="0" eaLnBrk="1" latinLnBrk="0" hangingPunct="1">
              <a:buNone/>
            </a:pPr>
            <a:r>
              <a:rPr lang="es-MX" sz="2400">
                <a:latin typeface="Times New Roman" panose="02020603050405020304" pitchFamily="18" charset="0"/>
                <a:cs typeface="Times New Roman" panose="02020603050405020304" pitchFamily="18" charset="0"/>
              </a:rPr>
              <a:t>Si bien Escuela de Frankfurt no produjo una ciencia política sistemática ni estudios sobre el Tercer Mundo, sus “fragmentos” teóricos sirven para interpretar el presente. Sus diagnósticos —en continuidad con Weber— permiten leer cómo ciertas corrientes intelectuales inciden en la posibilidad de sociedades democráticas y pluralistas. La clave es rescatar criterios críticos que ayuden a comprender problemas contemporáneos más allá de su contexto europeo de origen. </a:t>
            </a:r>
            <a:r>
              <a:rPr lang="es-MX" sz="2400" u="sng">
                <a:latin typeface="Times New Roman" panose="02020603050405020304" pitchFamily="18" charset="0"/>
                <a:cs typeface="Times New Roman" panose="02020603050405020304" pitchFamily="18" charset="0"/>
              </a:rPr>
              <a:t>En ese sentido, la teoría crítica se propone como herramienta de análisis, no como doctrina cerrada</a:t>
            </a:r>
            <a:r>
              <a:rPr lang="es-MX" sz="2400">
                <a:latin typeface="Times New Roman" panose="02020603050405020304" pitchFamily="18" charset="0"/>
                <a:cs typeface="Times New Roman" panose="02020603050405020304" pitchFamily="18" charset="0"/>
              </a:rPr>
              <a:t>.</a:t>
            </a:r>
          </a:p>
          <a:p>
            <a:pPr marL="0" indent="0" algn="just" rtl="0" eaLnBrk="1" latinLnBrk="0" hangingPunct="1">
              <a:buNone/>
            </a:pPr>
            <a:endParaRPr lang="es-MX" sz="2400">
              <a:latin typeface="Times New Roman" panose="02020603050405020304" pitchFamily="18" charset="0"/>
              <a:cs typeface="Times New Roman" panose="02020603050405020304" pitchFamily="18" charset="0"/>
            </a:endParaRPr>
          </a:p>
          <a:p>
            <a:pPr marL="0" indent="0" algn="just" rtl="0" eaLnBrk="1" latinLnBrk="0" hangingPunct="1">
              <a:buNone/>
            </a:pPr>
            <a:endParaRPr lang="es-MX"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7703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B9617-FCCB-EFE0-945A-FF69F025455E}"/>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67F120B4-6C12-C1AE-D173-13725E0196E1}"/>
              </a:ext>
            </a:extLst>
          </p:cNvPr>
          <p:cNvSpPr>
            <a:spLocks noGrp="1"/>
          </p:cNvSpPr>
          <p:nvPr>
            <p:ph type="title"/>
          </p:nvPr>
        </p:nvSpPr>
        <p:spPr>
          <a:xfrm>
            <a:off x="838200" y="1"/>
            <a:ext cx="10515600" cy="956290"/>
          </a:xfrm>
        </p:spPr>
        <p:txBody>
          <a:bodyPr/>
          <a:lstStyle/>
          <a:p>
            <a:r>
              <a:rPr lang="es-MX" sz="2800" b="1">
                <a:latin typeface="Times New Roman" panose="02020603050405020304"/>
                <a:cs typeface="Times New Roman" panose="02020603050405020304"/>
              </a:rPr>
              <a:t>8. Enrique Dussel — Biografía y Obra</a:t>
            </a:r>
          </a:p>
        </p:txBody>
      </p:sp>
      <p:sp>
        <p:nvSpPr>
          <p:cNvPr id="11" name="Contenido 2">
            <a:extLst>
              <a:ext uri="{FF2B5EF4-FFF2-40B4-BE49-F238E27FC236}">
                <a16:creationId xmlns:a16="http://schemas.microsoft.com/office/drawing/2014/main" id="{213D3EC0-408C-7D43-D197-900B4923E8AA}"/>
              </a:ext>
            </a:extLst>
          </p:cNvPr>
          <p:cNvSpPr>
            <a:spLocks noGrp="1"/>
          </p:cNvSpPr>
          <p:nvPr>
            <p:ph idx="1"/>
          </p:nvPr>
        </p:nvSpPr>
        <p:spPr>
          <a:xfrm>
            <a:off x="488731" y="756746"/>
            <a:ext cx="11366938" cy="6101254"/>
          </a:xfrm>
          <a:solidFill>
            <a:srgbClr val="FEC4FC"/>
          </a:solidFill>
        </p:spPr>
        <p:txBody>
          <a:bodyPr>
            <a:noAutofit/>
          </a:bodyPr>
          <a:lstStyle/>
          <a:p>
            <a:pPr algn="l">
              <a:lnSpc>
                <a:spcPts val="1800"/>
              </a:lnSpc>
              <a:spcAft>
                <a:spcPts val="200"/>
              </a:spcAft>
              <a:buNone/>
            </a:pPr>
            <a:r>
              <a:rPr lang="es-MX" sz="1600" b="1">
                <a:solidFill>
                  <a:srgbClr val="1A1A1A"/>
                </a:solidFill>
                <a:latin typeface="Times New Roman" panose="02020603050405020304"/>
                <a:cs typeface="Times New Roman" panose="02020603050405020304"/>
              </a:rPr>
              <a:t>I. Trayectoria</a:t>
            </a:r>
          </a:p>
          <a:p>
            <a:pPr marL="342900" indent="-342900" algn="l">
              <a:lnSpc>
                <a:spcPts val="1500"/>
              </a:lnSpc>
              <a:spcAft>
                <a:spcPts val="50"/>
              </a:spcAft>
              <a:buChar char="•"/>
            </a:pPr>
            <a:r>
              <a:rPr lang="es-MX" sz="1600">
                <a:latin typeface="Times New Roman" panose="02020603050405020304"/>
                <a:cs typeface="Times New Roman" panose="02020603050405020304"/>
              </a:rPr>
              <a:t>Filósofo, historiador, teólogo y académico argentino naturalizado mexicano.</a:t>
            </a:r>
          </a:p>
          <a:p>
            <a:pPr marL="342900" indent="-342900" algn="l">
              <a:lnSpc>
                <a:spcPts val="1500"/>
              </a:lnSpc>
              <a:spcAft>
                <a:spcPts val="50"/>
              </a:spcAft>
              <a:buChar char="•"/>
            </a:pPr>
            <a:r>
              <a:rPr lang="es-MX" sz="1600">
                <a:latin typeface="Times New Roman" panose="02020603050405020304"/>
                <a:cs typeface="Times New Roman" panose="02020603050405020304"/>
              </a:rPr>
              <a:t>Uno de los principales representantes de la Filosofía de la Liberación latinoamericana.</a:t>
            </a:r>
          </a:p>
          <a:p>
            <a:pPr marL="342900" indent="-342900" algn="l">
              <a:lnSpc>
                <a:spcPts val="1500"/>
              </a:lnSpc>
              <a:spcAft>
                <a:spcPts val="50"/>
              </a:spcAft>
              <a:buChar char="•"/>
            </a:pPr>
            <a:r>
              <a:rPr lang="es-MX" sz="1600">
                <a:latin typeface="Times New Roman" panose="02020603050405020304"/>
                <a:cs typeface="Times New Roman" panose="02020603050405020304"/>
              </a:rPr>
              <a:t>Profesor en la UNAM y en la Universidad Autónoma Metropolitana.</a:t>
            </a:r>
          </a:p>
          <a:p>
            <a:pPr marL="342900" indent="-342900" algn="l">
              <a:lnSpc>
                <a:spcPts val="1500"/>
              </a:lnSpc>
              <a:spcAft>
                <a:spcPts val="50"/>
              </a:spcAft>
              <a:buChar char="•"/>
            </a:pPr>
            <a:r>
              <a:rPr lang="es-MX" sz="1600">
                <a:latin typeface="Times New Roman" panose="02020603050405020304"/>
                <a:cs typeface="Times New Roman" panose="02020603050405020304"/>
              </a:rPr>
              <a:t>Su pensamiento aborda colonialismo, ética, política, modernidad, marxismo y crítica del eurocentrismo.</a:t>
            </a:r>
          </a:p>
          <a:p>
            <a:pPr algn="l">
              <a:lnSpc>
                <a:spcPts val="1800"/>
              </a:lnSpc>
              <a:spcBef>
                <a:spcPts val="300"/>
              </a:spcBef>
              <a:spcAft>
                <a:spcPts val="200"/>
              </a:spcAft>
              <a:buNone/>
            </a:pPr>
            <a:r>
              <a:rPr lang="es-MX" sz="1600" b="1">
                <a:solidFill>
                  <a:srgbClr val="1A1A1A"/>
                </a:solidFill>
                <a:latin typeface="Times New Roman" panose="02020603050405020304"/>
                <a:cs typeface="Times New Roman" panose="02020603050405020304"/>
              </a:rPr>
              <a:t>II. Hechos biográficos</a:t>
            </a:r>
          </a:p>
          <a:p>
            <a:pPr marL="342900" indent="-342900" algn="l">
              <a:lnSpc>
                <a:spcPts val="1500"/>
              </a:lnSpc>
              <a:spcAft>
                <a:spcPts val="50"/>
              </a:spcAft>
              <a:buChar char="•"/>
            </a:pPr>
            <a:r>
              <a:rPr lang="es-MX" sz="1600" b="1">
                <a:latin typeface="Times New Roman" panose="02020603050405020304"/>
                <a:cs typeface="Times New Roman" panose="02020603050405020304"/>
              </a:rPr>
              <a:t>1934: </a:t>
            </a:r>
            <a:r>
              <a:rPr lang="es-MX" sz="1600">
                <a:latin typeface="Times New Roman" panose="02020603050405020304"/>
                <a:cs typeface="Times New Roman" panose="02020603050405020304"/>
              </a:rPr>
              <a:t>Nace en Mendoza, Argentina.</a:t>
            </a:r>
          </a:p>
          <a:p>
            <a:pPr marL="342900" indent="-342900" algn="l">
              <a:lnSpc>
                <a:spcPts val="1500"/>
              </a:lnSpc>
              <a:spcAft>
                <a:spcPts val="50"/>
              </a:spcAft>
              <a:buChar char="•"/>
            </a:pPr>
            <a:r>
              <a:rPr lang="es-MX" sz="1600">
                <a:latin typeface="Times New Roman" panose="02020603050405020304"/>
                <a:cs typeface="Times New Roman" panose="02020603050405020304"/>
              </a:rPr>
              <a:t>Formación interdisciplinaria: Licenciatura en Filosofía (Argentina), Doctorado en la Universidad Complutense de Madrid, estudios de teología en Francia y Alemania.</a:t>
            </a:r>
          </a:p>
          <a:p>
            <a:pPr marL="342900" indent="-342900" algn="l">
              <a:lnSpc>
                <a:spcPts val="1500"/>
              </a:lnSpc>
              <a:spcAft>
                <a:spcPts val="50"/>
              </a:spcAft>
              <a:buChar char="•"/>
            </a:pPr>
            <a:r>
              <a:rPr lang="es-MX" sz="1600">
                <a:latin typeface="Times New Roman" panose="02020603050405020304"/>
                <a:cs typeface="Times New Roman" panose="02020603050405020304"/>
              </a:rPr>
              <a:t>Residió en Argentina, España, Francia, Alemania e Israel. Realizó investigaciones sobre el pensamiento semita y las raíces históricas del cristianismo.</a:t>
            </a:r>
          </a:p>
          <a:p>
            <a:pPr marL="342900" indent="-342900" algn="l">
              <a:lnSpc>
                <a:spcPts val="1500"/>
              </a:lnSpc>
              <a:spcAft>
                <a:spcPts val="50"/>
              </a:spcAft>
              <a:buChar char="•"/>
            </a:pPr>
            <a:r>
              <a:rPr lang="es-MX" sz="1600" b="1">
                <a:latin typeface="Times New Roman" panose="02020603050405020304"/>
                <a:cs typeface="Times New Roman" panose="02020603050405020304"/>
              </a:rPr>
              <a:t>1975: </a:t>
            </a:r>
            <a:r>
              <a:rPr lang="es-MX" sz="1600">
                <a:latin typeface="Times New Roman" panose="02020603050405020304"/>
                <a:cs typeface="Times New Roman" panose="02020603050405020304"/>
              </a:rPr>
              <a:t>Se exilia en México tras persecución política durante la dictadura argentina. Desarrolla allí la mayor parte de su obra filosófica.</a:t>
            </a:r>
          </a:p>
          <a:p>
            <a:pPr marL="342900" indent="-342900" algn="l">
              <a:lnSpc>
                <a:spcPts val="1500"/>
              </a:lnSpc>
              <a:spcAft>
                <a:spcPts val="50"/>
              </a:spcAft>
              <a:buChar char="•"/>
            </a:pPr>
            <a:r>
              <a:rPr lang="es-MX" sz="1600" b="1">
                <a:latin typeface="Times New Roman" panose="02020603050405020304"/>
                <a:cs typeface="Times New Roman" panose="02020603050405020304"/>
              </a:rPr>
              <a:t>2023: </a:t>
            </a:r>
            <a:r>
              <a:rPr lang="es-MX" sz="1600">
                <a:latin typeface="Times New Roman" panose="02020603050405020304"/>
                <a:cs typeface="Times New Roman" panose="02020603050405020304"/>
              </a:rPr>
              <a:t>Fallece en la Ciudad de México.</a:t>
            </a:r>
          </a:p>
          <a:p>
            <a:pPr algn="l">
              <a:lnSpc>
                <a:spcPts val="1800"/>
              </a:lnSpc>
              <a:spcBef>
                <a:spcPts val="300"/>
              </a:spcBef>
              <a:spcAft>
                <a:spcPts val="200"/>
              </a:spcAft>
              <a:buNone/>
            </a:pPr>
            <a:r>
              <a:rPr lang="es-MX" sz="1600" b="1">
                <a:solidFill>
                  <a:srgbClr val="1A1A1A"/>
                </a:solidFill>
                <a:latin typeface="Times New Roman" panose="02020603050405020304"/>
                <a:cs typeface="Times New Roman" panose="02020603050405020304"/>
              </a:rPr>
              <a:t>III. Obras principales</a:t>
            </a:r>
          </a:p>
          <a:p>
            <a:pPr marL="342900" indent="-342900" algn="l">
              <a:lnSpc>
                <a:spcPts val="1500"/>
              </a:lnSpc>
              <a:spcAft>
                <a:spcPts val="50"/>
              </a:spcAft>
              <a:buChar char="•"/>
            </a:pPr>
            <a:r>
              <a:rPr lang="es-MX" sz="1600" i="1">
                <a:latin typeface="Times New Roman" panose="02020603050405020304"/>
                <a:cs typeface="Times New Roman" panose="02020603050405020304"/>
              </a:rPr>
              <a:t>Filosofía de la liberación (1977)</a:t>
            </a:r>
          </a:p>
          <a:p>
            <a:pPr marL="342900" indent="-342900" algn="l">
              <a:lnSpc>
                <a:spcPts val="1500"/>
              </a:lnSpc>
              <a:spcAft>
                <a:spcPts val="50"/>
              </a:spcAft>
              <a:buChar char="•"/>
            </a:pPr>
            <a:r>
              <a:rPr lang="es-MX" sz="1600" i="1">
                <a:latin typeface="Times New Roman" panose="02020603050405020304"/>
                <a:cs typeface="Times New Roman" panose="02020603050405020304"/>
              </a:rPr>
              <a:t>1492: El encubrimiento del Otro (1992)</a:t>
            </a:r>
          </a:p>
          <a:p>
            <a:pPr marL="342900" indent="-342900" algn="l">
              <a:lnSpc>
                <a:spcPts val="1500"/>
              </a:lnSpc>
              <a:spcAft>
                <a:spcPts val="50"/>
              </a:spcAft>
              <a:buChar char="•"/>
            </a:pPr>
            <a:r>
              <a:rPr lang="es-MX" sz="1600" i="1">
                <a:latin typeface="Times New Roman" panose="02020603050405020304"/>
                <a:cs typeface="Times New Roman" panose="02020603050405020304"/>
              </a:rPr>
              <a:t>Ética de la liberación en la edad de la globalización y la exclusión (1998)</a:t>
            </a:r>
          </a:p>
          <a:p>
            <a:pPr marL="342900" indent="-342900" algn="l">
              <a:lnSpc>
                <a:spcPts val="1500"/>
              </a:lnSpc>
              <a:spcAft>
                <a:spcPts val="50"/>
              </a:spcAft>
              <a:buChar char="•"/>
            </a:pPr>
            <a:r>
              <a:rPr lang="es-MX" sz="1600" i="1">
                <a:latin typeface="Times New Roman" panose="02020603050405020304"/>
                <a:cs typeface="Times New Roman" panose="02020603050405020304"/>
              </a:rPr>
              <a:t>Política de la liberación (2008)</a:t>
            </a:r>
          </a:p>
          <a:p>
            <a:pPr marL="342900" indent="-342900" algn="l">
              <a:lnSpc>
                <a:spcPts val="1500"/>
              </a:lnSpc>
              <a:spcAft>
                <a:spcPts val="50"/>
              </a:spcAft>
              <a:buChar char="•"/>
            </a:pPr>
            <a:r>
              <a:rPr lang="es-MX" sz="1600" i="1">
                <a:latin typeface="Times New Roman" panose="02020603050405020304"/>
                <a:cs typeface="Times New Roman" panose="02020603050405020304"/>
              </a:rPr>
              <a:t>20 tesis de política (2006)</a:t>
            </a:r>
          </a:p>
        </p:txBody>
      </p:sp>
    </p:spTree>
    <p:extLst>
      <p:ext uri="{BB962C8B-B14F-4D97-AF65-F5344CB8AC3E}">
        <p14:creationId xmlns:p14="http://schemas.microsoft.com/office/powerpoint/2010/main" val="444362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CE0CE-B399-0316-FFF1-FDA57ED2971D}"/>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E7315FA8-4AEC-5A52-6E44-2A9EA0F4A740}"/>
              </a:ext>
            </a:extLst>
          </p:cNvPr>
          <p:cNvSpPr>
            <a:spLocks noGrp="1"/>
          </p:cNvSpPr>
          <p:nvPr>
            <p:ph type="title"/>
          </p:nvPr>
        </p:nvSpPr>
        <p:spPr>
          <a:xfrm>
            <a:off x="838200" y="42862"/>
            <a:ext cx="10515600" cy="1325563"/>
          </a:xfrm>
        </p:spPr>
        <p:txBody>
          <a:bodyPr/>
          <a:lstStyle/>
          <a:p>
            <a:r>
              <a:rPr lang="es-MX" sz="2800" b="1">
                <a:latin typeface="Times New Roman" panose="02020603050405020304"/>
                <a:cs typeface="Times New Roman" panose="02020603050405020304"/>
              </a:rPr>
              <a:t>9. Enrique Dussel — Temas y Aportaciones</a:t>
            </a:r>
          </a:p>
        </p:txBody>
      </p:sp>
      <p:sp>
        <p:nvSpPr>
          <p:cNvPr id="11" name="Contenido 2">
            <a:extLst>
              <a:ext uri="{FF2B5EF4-FFF2-40B4-BE49-F238E27FC236}">
                <a16:creationId xmlns:a16="http://schemas.microsoft.com/office/drawing/2014/main" id="{F2C6B7FD-193F-ED5E-AA4D-081E2E75F501}"/>
              </a:ext>
            </a:extLst>
          </p:cNvPr>
          <p:cNvSpPr>
            <a:spLocks noGrp="1"/>
          </p:cNvSpPr>
          <p:nvPr>
            <p:ph idx="1"/>
          </p:nvPr>
        </p:nvSpPr>
        <p:spPr>
          <a:xfrm>
            <a:off x="547852" y="1021584"/>
            <a:ext cx="11096296" cy="5536872"/>
          </a:xfrm>
          <a:solidFill>
            <a:srgbClr val="FEC4FC"/>
          </a:solidFill>
        </p:spPr>
        <p:txBody>
          <a:bodyPr>
            <a:noAutofit/>
          </a:bodyPr>
          <a:lstStyle/>
          <a:p>
            <a:pPr algn="l">
              <a:lnSpc>
                <a:spcPct val="100000"/>
              </a:lnSpc>
              <a:spcAft>
                <a:spcPts val="200"/>
              </a:spcAft>
              <a:buNone/>
            </a:pPr>
            <a:r>
              <a:rPr lang="es-MX" sz="1800" b="1">
                <a:solidFill>
                  <a:srgbClr val="1A1A1A"/>
                </a:solidFill>
                <a:latin typeface="Times New Roman" panose="02020603050405020304"/>
                <a:cs typeface="Times New Roman" panose="02020603050405020304"/>
              </a:rPr>
              <a:t>IV. Ejes temáticos y maestros principales</a:t>
            </a:r>
          </a:p>
          <a:p>
            <a:pPr marL="342900" indent="-342900" algn="l">
              <a:lnSpc>
                <a:spcPct val="100000"/>
              </a:lnSpc>
              <a:spcAft>
                <a:spcPts val="100"/>
              </a:spcAft>
              <a:buChar char="•"/>
            </a:pPr>
            <a:r>
              <a:rPr lang="es-MX" sz="1800" b="1">
                <a:latin typeface="Times New Roman" panose="02020603050405020304"/>
                <a:cs typeface="Times New Roman" panose="02020603050405020304"/>
              </a:rPr>
              <a:t>Emmanuel Levinas: </a:t>
            </a:r>
            <a:r>
              <a:rPr lang="es-MX" sz="1800">
                <a:latin typeface="Times New Roman" panose="02020603050405020304"/>
                <a:cs typeface="Times New Roman" panose="02020603050405020304"/>
              </a:rPr>
              <a:t>influencia decisiva, de él tomó la ética del “Otro” y la responsabilidad hacia el rostro del oprimido.</a:t>
            </a:r>
          </a:p>
          <a:p>
            <a:pPr marL="342900" indent="-342900" algn="l">
              <a:lnSpc>
                <a:spcPct val="100000"/>
              </a:lnSpc>
              <a:spcAft>
                <a:spcPts val="100"/>
              </a:spcAft>
              <a:buChar char="•"/>
            </a:pPr>
            <a:r>
              <a:rPr lang="es-MX" sz="1800" b="1">
                <a:latin typeface="Times New Roman" panose="02020603050405020304"/>
                <a:cs typeface="Times New Roman" panose="02020603050405020304"/>
              </a:rPr>
              <a:t>Karl Marx: </a:t>
            </a:r>
            <a:r>
              <a:rPr lang="es-MX" sz="1800">
                <a:latin typeface="Times New Roman" panose="02020603050405020304"/>
                <a:cs typeface="Times New Roman" panose="02020603050405020304"/>
              </a:rPr>
              <a:t>reinterpretación latinoamericana centrada en explotación, dependencia económica, capitalismo global y colonialismo, criticó las lecturas dogmáticas del marxismo europeo.</a:t>
            </a:r>
          </a:p>
          <a:p>
            <a:pPr marL="342900" indent="-342900" algn="l">
              <a:lnSpc>
                <a:spcPct val="100000"/>
              </a:lnSpc>
              <a:spcAft>
                <a:spcPts val="100"/>
              </a:spcAft>
              <a:buChar char="•"/>
            </a:pPr>
            <a:r>
              <a:rPr lang="es-MX" sz="1800" b="1">
                <a:latin typeface="Times New Roman" panose="02020603050405020304"/>
                <a:cs typeface="Times New Roman" panose="02020603050405020304"/>
              </a:rPr>
              <a:t>Martin Heidegger: </a:t>
            </a:r>
            <a:r>
              <a:rPr lang="es-MX" sz="1800">
                <a:latin typeface="Times New Roman" panose="02020603050405020304"/>
                <a:cs typeface="Times New Roman" panose="02020603050405020304"/>
              </a:rPr>
              <a:t>formación fenomenológica y ontológica, aunque después criticó sus límites eurocéntricos.</a:t>
            </a:r>
          </a:p>
          <a:p>
            <a:pPr marL="342900" indent="-342900" algn="l">
              <a:lnSpc>
                <a:spcPct val="100000"/>
              </a:lnSpc>
              <a:spcAft>
                <a:spcPts val="100"/>
              </a:spcAft>
              <a:buChar char="•"/>
            </a:pPr>
            <a:r>
              <a:rPr lang="es-MX" sz="1800" b="1">
                <a:latin typeface="Times New Roman" panose="02020603050405020304"/>
                <a:cs typeface="Times New Roman" panose="02020603050405020304"/>
              </a:rPr>
              <a:t>Paul Ricoeur: </a:t>
            </a:r>
            <a:r>
              <a:rPr lang="es-MX" sz="1800">
                <a:latin typeface="Times New Roman" panose="02020603050405020304"/>
                <a:cs typeface="Times New Roman" panose="02020603050405020304"/>
              </a:rPr>
              <a:t>influencia en su interpretación hermenéutica y ética.</a:t>
            </a:r>
          </a:p>
          <a:p>
            <a:pPr marL="342900" indent="-342900" algn="l">
              <a:lnSpc>
                <a:spcPct val="100000"/>
              </a:lnSpc>
              <a:spcAft>
                <a:spcPts val="100"/>
              </a:spcAft>
              <a:buChar char="•"/>
            </a:pPr>
            <a:r>
              <a:rPr lang="es-MX" sz="1800" b="1">
                <a:latin typeface="Times New Roman" panose="02020603050405020304"/>
                <a:cs typeface="Times New Roman" panose="02020603050405020304"/>
              </a:rPr>
              <a:t>Leopoldo Zea: </a:t>
            </a:r>
            <a:r>
              <a:rPr lang="es-MX" sz="1800">
                <a:latin typeface="Times New Roman" panose="02020603050405020304"/>
                <a:cs typeface="Times New Roman" panose="02020603050405020304"/>
              </a:rPr>
              <a:t>preocupación compartida por una filosofía latinoamericana autónoma y crítica de la dependencia intelectual europea.</a:t>
            </a:r>
            <a:endParaRPr lang="es-MX" sz="2000">
              <a:latin typeface="Times New Roman" panose="02020603050405020304"/>
              <a:cs typeface="Times New Roman" panose="02020603050405020304"/>
            </a:endParaRPr>
          </a:p>
          <a:p>
            <a:pPr algn="l">
              <a:lnSpc>
                <a:spcPct val="100000"/>
              </a:lnSpc>
              <a:spcBef>
                <a:spcPts val="400"/>
              </a:spcBef>
              <a:spcAft>
                <a:spcPts val="200"/>
              </a:spcAft>
              <a:buNone/>
            </a:pPr>
            <a:r>
              <a:rPr lang="es-MX" sz="2000" b="1">
                <a:solidFill>
                  <a:srgbClr val="1A1A1A"/>
                </a:solidFill>
                <a:latin typeface="Times New Roman" panose="02020603050405020304"/>
                <a:cs typeface="Times New Roman" panose="02020603050405020304"/>
              </a:rPr>
              <a:t>V. Principales aportaciones</a:t>
            </a:r>
          </a:p>
          <a:p>
            <a:pPr marL="342900" indent="-342900" algn="l">
              <a:lnSpc>
                <a:spcPct val="100000"/>
              </a:lnSpc>
              <a:spcAft>
                <a:spcPts val="100"/>
              </a:spcAft>
              <a:buChar char="•"/>
            </a:pPr>
            <a:r>
              <a:rPr lang="es-MX" sz="2000" b="1">
                <a:latin typeface="Times New Roman" panose="02020603050405020304"/>
                <a:cs typeface="Times New Roman" panose="02020603050405020304"/>
              </a:rPr>
              <a:t>Filosofía de la Liberación: </a:t>
            </a:r>
            <a:r>
              <a:rPr lang="es-MX" sz="2000">
                <a:latin typeface="Times New Roman" panose="02020603050405020304"/>
                <a:cs typeface="Times New Roman" panose="02020603050405020304"/>
              </a:rPr>
              <a:t>filosofía construida desde la experiencia histórica de los pueblos oprimidos.</a:t>
            </a:r>
          </a:p>
          <a:p>
            <a:pPr marL="342900" indent="-342900" algn="l">
              <a:lnSpc>
                <a:spcPct val="100000"/>
              </a:lnSpc>
              <a:spcAft>
                <a:spcPts val="100"/>
              </a:spcAft>
              <a:buChar char="•"/>
            </a:pPr>
            <a:r>
              <a:rPr lang="es-MX" sz="2000" b="1">
                <a:latin typeface="Times New Roman" panose="02020603050405020304"/>
                <a:cs typeface="Times New Roman" panose="02020603050405020304"/>
              </a:rPr>
              <a:t>Crítica al eurocentrismo: </a:t>
            </a:r>
            <a:r>
              <a:rPr lang="es-MX" sz="2000">
                <a:latin typeface="Times New Roman" panose="02020603050405020304"/>
                <a:cs typeface="Times New Roman" panose="02020603050405020304"/>
              </a:rPr>
              <a:t>la modernidad europea se construyó junto con la colonización de América.</a:t>
            </a:r>
          </a:p>
          <a:p>
            <a:pPr marL="342900" indent="-342900" algn="l">
              <a:lnSpc>
                <a:spcPct val="100000"/>
              </a:lnSpc>
              <a:spcAft>
                <a:spcPts val="100"/>
              </a:spcAft>
              <a:buChar char="•"/>
            </a:pPr>
            <a:r>
              <a:rPr lang="es-MX" sz="2000" b="1">
                <a:latin typeface="Times New Roman" panose="02020603050405020304"/>
                <a:cs typeface="Times New Roman" panose="02020603050405020304"/>
              </a:rPr>
              <a:t>Relectura de la modernidad: </a:t>
            </a:r>
            <a:r>
              <a:rPr lang="es-MX" sz="2000">
                <a:latin typeface="Times New Roman" panose="02020603050405020304"/>
                <a:cs typeface="Times New Roman" panose="02020603050405020304"/>
              </a:rPr>
              <a:t>1492 marca el inicio de la modernidad mundial por la expansión colonial.</a:t>
            </a:r>
          </a:p>
          <a:p>
            <a:pPr marL="342900" indent="-342900" algn="l">
              <a:lnSpc>
                <a:spcPct val="100000"/>
              </a:lnSpc>
              <a:spcAft>
                <a:spcPts val="100"/>
              </a:spcAft>
              <a:buChar char="•"/>
            </a:pPr>
            <a:r>
              <a:rPr lang="es-MX" sz="2000" b="1">
                <a:latin typeface="Times New Roman" panose="02020603050405020304"/>
                <a:cs typeface="Times New Roman" panose="02020603050405020304"/>
              </a:rPr>
              <a:t>Ética de la alteridad: </a:t>
            </a:r>
            <a:r>
              <a:rPr lang="es-MX" sz="2000">
                <a:latin typeface="Times New Roman" panose="02020603050405020304"/>
                <a:cs typeface="Times New Roman" panose="02020603050405020304"/>
              </a:rPr>
              <a:t>el “Otro” excluido como fundamento de la ética y la política.</a:t>
            </a:r>
          </a:p>
          <a:p>
            <a:pPr marL="342900" indent="-342900" algn="l">
              <a:lnSpc>
                <a:spcPct val="100000"/>
              </a:lnSpc>
              <a:spcAft>
                <a:spcPts val="100"/>
              </a:spcAft>
              <a:buChar char="•"/>
            </a:pPr>
            <a:r>
              <a:rPr lang="es-MX" sz="2000" b="1">
                <a:latin typeface="Times New Roman" panose="02020603050405020304"/>
                <a:cs typeface="Times New Roman" panose="02020603050405020304"/>
              </a:rPr>
              <a:t>Pensamiento decolonial: </a:t>
            </a:r>
            <a:r>
              <a:rPr lang="es-MX" sz="2000">
                <a:latin typeface="Times New Roman" panose="02020603050405020304"/>
                <a:cs typeface="Times New Roman" panose="02020603050405020304"/>
              </a:rPr>
              <a:t>figura clave para el desarrollo de corrientes decoloniales latinoamericanas.</a:t>
            </a:r>
          </a:p>
          <a:p>
            <a:pPr marL="342900" indent="-342900" algn="l">
              <a:lnSpc>
                <a:spcPct val="100000"/>
              </a:lnSpc>
              <a:spcAft>
                <a:spcPts val="100"/>
              </a:spcAft>
              <a:buChar char="•"/>
            </a:pPr>
            <a:r>
              <a:rPr lang="es-MX" sz="2000" b="1">
                <a:latin typeface="Times New Roman" panose="02020603050405020304"/>
                <a:cs typeface="Times New Roman" panose="02020603050405020304"/>
              </a:rPr>
              <a:t>Filosofía y política: </a:t>
            </a:r>
            <a:r>
              <a:rPr lang="es-MX" sz="2000">
                <a:latin typeface="Times New Roman" panose="02020603050405020304"/>
                <a:cs typeface="Times New Roman" panose="02020603050405020304"/>
              </a:rPr>
              <a:t>filosofía comprometida con la transformación social y la justicia histórica.</a:t>
            </a:r>
          </a:p>
        </p:txBody>
      </p:sp>
    </p:spTree>
    <p:extLst>
      <p:ext uri="{BB962C8B-B14F-4D97-AF65-F5344CB8AC3E}">
        <p14:creationId xmlns:p14="http://schemas.microsoft.com/office/powerpoint/2010/main" val="3984617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2BA60-C394-DF96-14CB-ADB4460C9E1F}"/>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48699B4-6C32-102E-8F6E-AC8D196B387A}"/>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52210DC3-2B2A-07BD-3EB7-7FC8E1C1A827}"/>
              </a:ext>
            </a:extLst>
          </p:cNvPr>
          <p:cNvSpPr>
            <a:spLocks noGrp="1"/>
          </p:cNvSpPr>
          <p:nvPr>
            <p:ph type="title"/>
          </p:nvPr>
        </p:nvSpPr>
        <p:spPr>
          <a:xfrm>
            <a:off x="70335" y="168032"/>
            <a:ext cx="12121666" cy="856727"/>
          </a:xfrm>
        </p:spPr>
        <p:txBody>
          <a:bodyPr>
            <a:normAutofit fontScale="90000"/>
          </a:bodyPr>
          <a:lstStyle/>
          <a:p>
            <a:r>
              <a:rPr lang="es-MX" sz="3600" b="1">
                <a:latin typeface="Times New Roman" panose="02020603050405020304" pitchFamily="18" charset="0"/>
                <a:cs typeface="Times New Roman" panose="02020603050405020304" pitchFamily="18" charset="0"/>
              </a:rPr>
              <a:t>10. Crítica al helenocentrismo y al eurocentrismo</a:t>
            </a:r>
            <a:br>
              <a:rPr lang="es-MX" sz="3600" b="1">
                <a:latin typeface="Times New Roman" panose="02020603050405020304" pitchFamily="18" charset="0"/>
                <a:cs typeface="Times New Roman" panose="02020603050405020304" pitchFamily="18" charset="0"/>
              </a:rPr>
            </a:br>
            <a:endParaRPr lang="es-MX" sz="3600" b="1">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B171EAB5-734E-A037-F61C-6C0DD7E6B991}"/>
              </a:ext>
            </a:extLst>
          </p:cNvPr>
          <p:cNvSpPr txBox="1"/>
          <p:nvPr/>
        </p:nvSpPr>
        <p:spPr>
          <a:xfrm>
            <a:off x="0" y="718060"/>
            <a:ext cx="12051330" cy="5632311"/>
          </a:xfrm>
          <a:prstGeom prst="rect">
            <a:avLst/>
          </a:prstGeom>
          <a:solidFill>
            <a:srgbClr val="FFC000"/>
          </a:solidFill>
        </p:spPr>
        <p:txBody>
          <a:bodyPr wrap="square" rtlCol="0">
            <a:spAutoFit/>
          </a:bodyPr>
          <a:lstStyle/>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Uno de los primeros gestos filosóficos de Dussel consiste en cuestionar la manera tradicional de narrar la historia de la civilización y de la filosofía.</a:t>
            </a:r>
          </a:p>
          <a:p>
            <a:pPr marL="0" indent="0" algn="just" rtl="0" eaLnBrk="1" latinLnBrk="0" hangingPunct="1">
              <a:buNone/>
            </a:pPr>
            <a:endParaRPr lang="es-MX" sz="2400">
              <a:latin typeface="Times New Roman" panose="02020603050405020304" pitchFamily="18" charset="0"/>
              <a:cs typeface="Times New Roman" panose="02020603050405020304" pitchFamily="18" charset="0"/>
            </a:endParaRP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Dussel afirma explícitamente que no quiere partir de Grecia porque eso reproduce una visión “helenocéntrica” de la historia. Según él, la filosofía europea construyó un relato donde:</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Grecia sería el origen absoluto de la racionalidad,</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Europa el centro de la civilización,</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y las demás culturas aparecerían como atrasadas o periféricas.</a:t>
            </a:r>
          </a:p>
          <a:p>
            <a:pPr marL="342900" indent="-342900" algn="just" rtl="0" eaLnBrk="1" latinLnBrk="0" hangingPunct="1">
              <a:buFont typeface="Wingdings" pitchFamily="2" charset="2"/>
              <a:buChar char="Ø"/>
            </a:pPr>
            <a:endParaRPr lang="es-MX" sz="2400">
              <a:latin typeface="Times New Roman" panose="02020603050405020304" pitchFamily="18" charset="0"/>
              <a:cs typeface="Times New Roman" panose="02020603050405020304" pitchFamily="18" charset="0"/>
            </a:endParaRP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Dussel rechaza esta interpretación porque considera que invisibiliza el aporte de: Egipto, Mesopotamia, el mundo semita, India, China, y las culturas americanas.</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Por eso escribe que Grecia, en sus orígenes, era en realidad una región periférica respecto del gran núcleo civilizatorio afroasiático.</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Esta idea es extremadamente importante porque rompe con la visión tradicional europea según la cual la racionalidad nace exclusivamente en Occidente.</a:t>
            </a:r>
          </a:p>
        </p:txBody>
      </p:sp>
    </p:spTree>
    <p:extLst>
      <p:ext uri="{BB962C8B-B14F-4D97-AF65-F5344CB8AC3E}">
        <p14:creationId xmlns:p14="http://schemas.microsoft.com/office/powerpoint/2010/main" val="4114493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2C7F4-D4B2-58CB-4F84-46B214E1099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125DC790-0552-3F52-2872-9F5F4B2F4C0E}"/>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86556D3E-41A6-7B0F-235F-B5CDCEAAC17B}"/>
              </a:ext>
            </a:extLst>
          </p:cNvPr>
          <p:cNvSpPr>
            <a:spLocks noGrp="1"/>
          </p:cNvSpPr>
          <p:nvPr>
            <p:ph type="title"/>
          </p:nvPr>
        </p:nvSpPr>
        <p:spPr>
          <a:xfrm>
            <a:off x="70335" y="362473"/>
            <a:ext cx="12121666" cy="856727"/>
          </a:xfrm>
        </p:spPr>
        <p:txBody>
          <a:bodyPr>
            <a:normAutofit fontScale="90000"/>
          </a:bodyPr>
          <a:lstStyle/>
          <a:p>
            <a:r>
              <a:rPr lang="es-MX" sz="3600" b="1">
                <a:latin typeface="Times New Roman" panose="02020603050405020304" pitchFamily="18" charset="0"/>
                <a:cs typeface="Times New Roman" panose="02020603050405020304" pitchFamily="18" charset="0"/>
              </a:rPr>
              <a:t>11. América Latina no debe entenderse únicamente desde la conquista europea</a:t>
            </a:r>
            <a:br>
              <a:rPr lang="es-MX" sz="3600" b="1">
                <a:latin typeface="Times New Roman" panose="02020603050405020304" pitchFamily="18" charset="0"/>
                <a:cs typeface="Times New Roman" panose="02020603050405020304" pitchFamily="18" charset="0"/>
              </a:rPr>
            </a:br>
            <a:endParaRPr lang="es-MX" sz="3600" b="1">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50699753-725E-E88F-FFC8-135ED617F815}"/>
              </a:ext>
            </a:extLst>
          </p:cNvPr>
          <p:cNvSpPr txBox="1"/>
          <p:nvPr/>
        </p:nvSpPr>
        <p:spPr>
          <a:xfrm>
            <a:off x="70335" y="1700758"/>
            <a:ext cx="12051330" cy="4154984"/>
          </a:xfrm>
          <a:prstGeom prst="rect">
            <a:avLst/>
          </a:prstGeom>
          <a:solidFill>
            <a:srgbClr val="FFC000"/>
          </a:solidFill>
        </p:spPr>
        <p:txBody>
          <a:bodyPr wrap="square" rtlCol="0">
            <a:spAutoFit/>
          </a:bodyPr>
          <a:lstStyle/>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Dussel critica también la manera en que Europa interpretó América Latina.</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Afirma que las culturas americanas no deben ser vistas simplemente como un “descubrimiento” realizado por Europa en 1492. Para Dussel, esa interpretación colonial borra la historicidad propia de los pueblos americanos.</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Las culturas amerindias: tenían racionalidad, sistemas éticos, estructuras políticas, cosmovisiones complejas, y formas avanzadas de organización social.</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Por ello insiste en que América posee un “lugar” propio dentro de la historia mundial y no puede ser interpretada únicamente desde la mirada europea.</a:t>
            </a:r>
          </a:p>
          <a:p>
            <a:pPr algn="just" rtl="0" eaLnBrk="1" latinLnBrk="0" hangingPunct="1"/>
            <a:endParaRPr lang="es-MX" sz="2400">
              <a:latin typeface="Times New Roman" panose="02020603050405020304" pitchFamily="18" charset="0"/>
              <a:cs typeface="Times New Roman" panose="02020603050405020304" pitchFamily="18" charset="0"/>
            </a:endParaRPr>
          </a:p>
          <a:p>
            <a:pPr marL="342900" indent="-342900" algn="just" rtl="0" eaLnBrk="1" latinLnBrk="0" hangingPunct="1">
              <a:buFont typeface="Wingdings" pitchFamily="2" charset="2"/>
              <a:buChar char="Ø"/>
            </a:pPr>
            <a:r>
              <a:rPr lang="es-MX" sz="2400" b="1" u="sng">
                <a:latin typeface="Times New Roman" panose="02020603050405020304" pitchFamily="18" charset="0"/>
                <a:cs typeface="Times New Roman" panose="02020603050405020304" pitchFamily="18" charset="0"/>
              </a:rPr>
              <a:t>Crítica al colonialismo epistemológico</a:t>
            </a:r>
            <a:r>
              <a:rPr lang="es-MX" sz="2400">
                <a:latin typeface="Times New Roman" panose="02020603050405020304" pitchFamily="18" charset="0"/>
                <a:cs typeface="Times New Roman" panose="02020603050405020304" pitchFamily="18" charset="0"/>
              </a:rPr>
              <a:t>: Europa no sólo conquistó territorios, sino también el derecho de definir qué cuenta como civilización, razón o filosofía.</a:t>
            </a:r>
          </a:p>
        </p:txBody>
      </p:sp>
    </p:spTree>
    <p:extLst>
      <p:ext uri="{BB962C8B-B14F-4D97-AF65-F5344CB8AC3E}">
        <p14:creationId xmlns:p14="http://schemas.microsoft.com/office/powerpoint/2010/main" val="4289791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85AD8-9358-8DB2-47DC-242ED8323B78}"/>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3C644BED-22BB-E243-7893-83FBCE1182B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20A4F777-C4C7-0780-87A9-186AAF76460E}"/>
              </a:ext>
            </a:extLst>
          </p:cNvPr>
          <p:cNvSpPr>
            <a:spLocks noGrp="1"/>
          </p:cNvSpPr>
          <p:nvPr>
            <p:ph type="title"/>
          </p:nvPr>
        </p:nvSpPr>
        <p:spPr>
          <a:xfrm>
            <a:off x="70335" y="362473"/>
            <a:ext cx="12121666" cy="856727"/>
          </a:xfrm>
        </p:spPr>
        <p:txBody>
          <a:bodyPr>
            <a:normAutofit fontScale="90000"/>
          </a:bodyPr>
          <a:lstStyle/>
          <a:p>
            <a:r>
              <a:rPr lang="es-MX" sz="3600" b="1">
                <a:latin typeface="Times New Roman" panose="02020603050405020304" pitchFamily="18" charset="0"/>
                <a:cs typeface="Times New Roman" panose="02020603050405020304" pitchFamily="18" charset="0"/>
              </a:rPr>
              <a:t>12. La modernidad europea se construyó dominando a otros pueblos</a:t>
            </a:r>
            <a:br>
              <a:rPr lang="es-MX" sz="3600" b="1">
                <a:latin typeface="Times New Roman" panose="02020603050405020304" pitchFamily="18" charset="0"/>
                <a:cs typeface="Times New Roman" panose="02020603050405020304" pitchFamily="18" charset="0"/>
              </a:rPr>
            </a:br>
            <a:endParaRPr lang="es-MX" sz="3600" b="1">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94EFB8C5-FE0F-F813-C473-62A43FBB4083}"/>
              </a:ext>
            </a:extLst>
          </p:cNvPr>
          <p:cNvSpPr txBox="1"/>
          <p:nvPr/>
        </p:nvSpPr>
        <p:spPr>
          <a:xfrm>
            <a:off x="70335" y="962094"/>
            <a:ext cx="12051330" cy="5632311"/>
          </a:xfrm>
          <a:prstGeom prst="rect">
            <a:avLst/>
          </a:prstGeom>
          <a:solidFill>
            <a:srgbClr val="FFC000"/>
          </a:solidFill>
        </p:spPr>
        <p:txBody>
          <a:bodyPr wrap="square" rtlCol="0">
            <a:spAutoFit/>
          </a:bodyPr>
          <a:lstStyle/>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Otra idea central de Dussel es que la modernidad europea no puede entenderse como un simple progreso racional interno de Europa. Según él, el surgimiento del “</a:t>
            </a:r>
            <a:r>
              <a:rPr lang="es-MX" sz="2400" u="sng">
                <a:latin typeface="Times New Roman" panose="02020603050405020304" pitchFamily="18" charset="0"/>
                <a:cs typeface="Times New Roman" panose="02020603050405020304" pitchFamily="18" charset="0"/>
              </a:rPr>
              <a:t>sistema-mundo</a:t>
            </a:r>
            <a:r>
              <a:rPr lang="es-MX" sz="2400">
                <a:latin typeface="Times New Roman" panose="02020603050405020304" pitchFamily="18" charset="0"/>
                <a:cs typeface="Times New Roman" panose="02020603050405020304" pitchFamily="18" charset="0"/>
              </a:rPr>
              <a:t>” moderno desde 1492 colocó a Europa </a:t>
            </a:r>
            <a:r>
              <a:rPr lang="es-MX" sz="2400" u="sng">
                <a:latin typeface="Times New Roman" panose="02020603050405020304" pitchFamily="18" charset="0"/>
                <a:cs typeface="Times New Roman" panose="02020603050405020304" pitchFamily="18" charset="0"/>
              </a:rPr>
              <a:t>como centro y convirtió a América Latina, África y Asia en periferias subordinadas</a:t>
            </a:r>
            <a:r>
              <a:rPr lang="es-MX" sz="2400">
                <a:latin typeface="Times New Roman" panose="02020603050405020304" pitchFamily="18" charset="0"/>
                <a:cs typeface="Times New Roman" panose="02020603050405020304" pitchFamily="18" charset="0"/>
              </a:rPr>
              <a:t>.</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Consecuencias: la riqueza europea, el capitalismo moderno, y el poder político occidental fueron posibles gracias a la colonización y explotación de otros pueblos.</a:t>
            </a:r>
          </a:p>
          <a:p>
            <a:pPr algn="just" rtl="0" eaLnBrk="1" latinLnBrk="0" hangingPunct="1"/>
            <a:endParaRPr lang="es-MX" sz="2400">
              <a:latin typeface="Times New Roman" panose="02020603050405020304" pitchFamily="18" charset="0"/>
              <a:cs typeface="Times New Roman" panose="02020603050405020304" pitchFamily="18" charset="0"/>
            </a:endParaRP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Por ello Dussel critica profundamente la imagen idealizada de la modernidad que presentan muchos filósofos europeos. Para él, la modernidad tiene dos caras:</a:t>
            </a:r>
          </a:p>
          <a:p>
            <a:pPr marL="914400" lvl="1" indent="-457200" algn="just">
              <a:buFont typeface="+mj-lt"/>
              <a:buAutoNum type="arabicPeriod"/>
            </a:pPr>
            <a:r>
              <a:rPr lang="es-MX" sz="2400">
                <a:latin typeface="Times New Roman" panose="02020603050405020304" pitchFamily="18" charset="0"/>
                <a:cs typeface="Times New Roman" panose="02020603050405020304" pitchFamily="18" charset="0"/>
              </a:rPr>
              <a:t>emancipación y racionalidad para Europa,</a:t>
            </a:r>
          </a:p>
          <a:p>
            <a:pPr marL="914400" lvl="1" indent="-457200" algn="just">
              <a:buFont typeface="+mj-lt"/>
              <a:buAutoNum type="arabicPeriod"/>
            </a:pPr>
            <a:r>
              <a:rPr lang="es-MX" sz="2400">
                <a:latin typeface="Times New Roman" panose="02020603050405020304" pitchFamily="18" charset="0"/>
                <a:cs typeface="Times New Roman" panose="02020603050405020304" pitchFamily="18" charset="0"/>
              </a:rPr>
              <a:t>violencia, conquista y exclusión para los pueblos colonizados.</a:t>
            </a:r>
          </a:p>
          <a:p>
            <a:pPr algn="just" rtl="0" eaLnBrk="1" latinLnBrk="0" hangingPunct="1"/>
            <a:endParaRPr lang="es-MX" sz="2400">
              <a:latin typeface="Times New Roman" panose="02020603050405020304" pitchFamily="18" charset="0"/>
              <a:cs typeface="Times New Roman" panose="02020603050405020304" pitchFamily="18" charset="0"/>
            </a:endParaRP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En consecuencia, América Latina no puede adoptar ingenuamente el pensamiento europeo </a:t>
            </a:r>
            <a:r>
              <a:rPr lang="es-MX" sz="2400" u="sng">
                <a:latin typeface="Times New Roman" panose="02020603050405020304" pitchFamily="18" charset="0"/>
                <a:cs typeface="Times New Roman" panose="02020603050405020304" pitchFamily="18" charset="0"/>
              </a:rPr>
              <a:t>porque ese pensamiento frecuentemente ignora la experiencia colonial de los pueblos periféricos</a:t>
            </a:r>
            <a:r>
              <a:rPr lang="es-MX" sz="24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20164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F94FCBCC-5309-D983-0AF7-AB8E94DF6BD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000" y="500000"/>
            <a:ext cx="4439587" cy="3800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Enrique Dussel">
            <a:extLst>
              <a:ext uri="{FF2B5EF4-FFF2-40B4-BE49-F238E27FC236}">
                <a16:creationId xmlns:a16="http://schemas.microsoft.com/office/drawing/2014/main" id="{6571891A-795B-B131-77C9-5D58871FB8D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0000" y="500000"/>
            <a:ext cx="5148000" cy="3800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Zea"/>
          <p:cNvSpPr txBox="1"/>
          <p:nvPr/>
        </p:nvSpPr>
        <p:spPr>
          <a:xfrm>
            <a:off x="1067793" y="4400000"/>
            <a:ext cx="4200000" cy="1400000"/>
          </a:xfrm>
          <a:prstGeom prst="rect">
            <a:avLst/>
          </a:prstGeom>
          <a:solidFill>
            <a:srgbClr val="2B2B2B"/>
          </a:solidFill>
        </p:spPr>
        <p:txBody>
          <a:bodyPr wrap="square" lIns="136000" tIns="91440" rIns="136000" bIns="91440" anchor="ctr"/>
          <a:lstStyle/>
          <a:p>
            <a:pPr algn="ctr"/>
            <a:r>
              <a:rPr lang="es-MX" sz="1800" b="1">
                <a:solidFill>
                  <a:srgbClr val="FFFFFF"/>
                </a:solidFill>
                <a:latin typeface="Times New Roman" panose="02020603050405020304"/>
                <a:cs typeface="Times New Roman" panose="02020603050405020304"/>
              </a:rPr>
              <a:t>Leopoldo Zea Aguilar</a:t>
            </a:r>
          </a:p>
          <a:p>
            <a:pPr algn="ctr"/>
            <a:r>
              <a:rPr lang="es-MX" sz="1400">
                <a:solidFill>
                  <a:srgbClr val="CCCCCC"/>
                </a:solidFill>
                <a:latin typeface="Times New Roman" panose="02020603050405020304"/>
                <a:cs typeface="Times New Roman" panose="02020603050405020304"/>
              </a:rPr>
              <a:t>(1912 – 2004)</a:t>
            </a:r>
          </a:p>
        </p:txBody>
      </p:sp>
      <p:sp>
        <p:nvSpPr>
          <p:cNvPr id="11" name="TextBox Dussel"/>
          <p:cNvSpPr txBox="1"/>
          <p:nvPr/>
        </p:nvSpPr>
        <p:spPr>
          <a:xfrm>
            <a:off x="7217420" y="4400000"/>
            <a:ext cx="4200000" cy="1400000"/>
          </a:xfrm>
          <a:prstGeom prst="rect">
            <a:avLst/>
          </a:prstGeom>
          <a:solidFill>
            <a:srgbClr val="2B2B2B"/>
          </a:solidFill>
        </p:spPr>
        <p:txBody>
          <a:bodyPr wrap="square" lIns="136000" tIns="91440" rIns="136000" bIns="91440" anchor="ctr"/>
          <a:lstStyle/>
          <a:p>
            <a:pPr algn="ctr"/>
            <a:r>
              <a:rPr lang="es-MX" sz="1800" b="1">
                <a:solidFill>
                  <a:srgbClr val="FFFFFF"/>
                </a:solidFill>
                <a:latin typeface="Times New Roman" panose="02020603050405020304"/>
                <a:cs typeface="Times New Roman" panose="02020603050405020304"/>
              </a:rPr>
              <a:t>Enrique Dussel Ambrosini</a:t>
            </a:r>
          </a:p>
          <a:p>
            <a:pPr algn="ctr"/>
            <a:r>
              <a:rPr lang="es-MX" sz="1400">
                <a:solidFill>
                  <a:srgbClr val="CCCCCC"/>
                </a:solidFill>
                <a:latin typeface="Times New Roman" panose="02020603050405020304"/>
                <a:cs typeface="Times New Roman" panose="02020603050405020304"/>
              </a:rPr>
              <a:t>(1934 – 2023)</a:t>
            </a:r>
          </a:p>
        </p:txBody>
      </p:sp>
    </p:spTree>
    <p:extLst>
      <p:ext uri="{BB962C8B-B14F-4D97-AF65-F5344CB8AC3E}">
        <p14:creationId xmlns:p14="http://schemas.microsoft.com/office/powerpoint/2010/main" val="4047346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9EC93-57CD-D5CD-F9FB-764B923AFD0E}"/>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58EE7444-6C60-A987-381F-0C1A3FB5E151}"/>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7557F9F9-9E7C-133D-1B16-BD824BB29B61}"/>
              </a:ext>
            </a:extLst>
          </p:cNvPr>
          <p:cNvSpPr>
            <a:spLocks noGrp="1"/>
          </p:cNvSpPr>
          <p:nvPr>
            <p:ph type="title"/>
          </p:nvPr>
        </p:nvSpPr>
        <p:spPr>
          <a:xfrm>
            <a:off x="70335" y="249950"/>
            <a:ext cx="12121666" cy="856727"/>
          </a:xfrm>
        </p:spPr>
        <p:txBody>
          <a:bodyPr>
            <a:normAutofit fontScale="90000"/>
          </a:bodyPr>
          <a:lstStyle/>
          <a:p>
            <a:r>
              <a:rPr lang="es-MX" sz="3600" b="1">
                <a:latin typeface="Times New Roman" panose="02020603050405020304" pitchFamily="18" charset="0"/>
                <a:cs typeface="Times New Roman" panose="02020603050405020304" pitchFamily="18" charset="0"/>
              </a:rPr>
              <a:t>13. La necesidad de pensar desde la periferia</a:t>
            </a:r>
            <a:br>
              <a:rPr lang="es-MX" sz="3600" b="1">
                <a:latin typeface="Times New Roman" panose="02020603050405020304" pitchFamily="18" charset="0"/>
                <a:cs typeface="Times New Roman" panose="02020603050405020304" pitchFamily="18" charset="0"/>
              </a:rPr>
            </a:br>
            <a:br>
              <a:rPr lang="es-MX" sz="3600" b="1">
                <a:latin typeface="Times New Roman" panose="02020603050405020304" pitchFamily="18" charset="0"/>
                <a:cs typeface="Times New Roman" panose="02020603050405020304" pitchFamily="18" charset="0"/>
              </a:rPr>
            </a:br>
            <a:endParaRPr lang="es-MX" sz="3600" b="1">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1298546F-A317-CFE2-A24A-B079ADED36BE}"/>
              </a:ext>
            </a:extLst>
          </p:cNvPr>
          <p:cNvSpPr txBox="1"/>
          <p:nvPr/>
        </p:nvSpPr>
        <p:spPr>
          <a:xfrm>
            <a:off x="70335" y="489565"/>
            <a:ext cx="12051330" cy="6001643"/>
          </a:xfrm>
          <a:prstGeom prst="rect">
            <a:avLst/>
          </a:prstGeom>
          <a:solidFill>
            <a:srgbClr val="FFC000"/>
          </a:solidFill>
        </p:spPr>
        <p:txBody>
          <a:bodyPr wrap="square" rtlCol="0">
            <a:spAutoFit/>
          </a:bodyPr>
          <a:lstStyle/>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Toda la ética de Dussel propone cambiar el punto de partida de la filosofía. La filosofía tradicional europea piensa desde: el centro, el poder, las instituciones dominantes, y los sujetos privilegiados.</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Dussel quiere pensar desde:</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las víctimas,</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los excluidos,</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los pobres,</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los colonizados,</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y las periferias del sistema mundial.</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La experiencia histórica latinoamericana permite revelar aspectos del sistema que Europa no percibe. Por ejemplo:</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la explotación,</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la dependencia económica,</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el racismo colonial,</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la exclusión global,</a:t>
            </a:r>
          </a:p>
          <a:p>
            <a:pPr marL="800100" lvl="1" indent="-342900" algn="just">
              <a:buFont typeface="Arial" panose="020B0604020202020204" pitchFamily="34" charset="0"/>
              <a:buChar char="•"/>
            </a:pPr>
            <a:r>
              <a:rPr lang="es-MX" sz="2400">
                <a:latin typeface="Times New Roman" panose="02020603050405020304" pitchFamily="18" charset="0"/>
                <a:cs typeface="Times New Roman" panose="02020603050405020304" pitchFamily="18" charset="0"/>
              </a:rPr>
              <a:t>y la destrucción cultural.</a:t>
            </a:r>
          </a:p>
        </p:txBody>
      </p:sp>
    </p:spTree>
    <p:extLst>
      <p:ext uri="{BB962C8B-B14F-4D97-AF65-F5344CB8AC3E}">
        <p14:creationId xmlns:p14="http://schemas.microsoft.com/office/powerpoint/2010/main" val="1230941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AB013-C7D6-DE30-67BD-51D1A34EB41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03B9416-B59D-1836-C8E8-6E46EAD031B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B11FB7E8-7ECD-A7FF-56E9-8781B51E0887}"/>
              </a:ext>
            </a:extLst>
          </p:cNvPr>
          <p:cNvSpPr>
            <a:spLocks noGrp="1"/>
          </p:cNvSpPr>
          <p:nvPr>
            <p:ph type="title"/>
          </p:nvPr>
        </p:nvSpPr>
        <p:spPr>
          <a:xfrm>
            <a:off x="70335" y="145284"/>
            <a:ext cx="12121666" cy="1073916"/>
          </a:xfrm>
        </p:spPr>
        <p:txBody>
          <a:bodyPr>
            <a:normAutofit fontScale="90000"/>
          </a:bodyPr>
          <a:lstStyle/>
          <a:p>
            <a:r>
              <a:rPr lang="es-MX" sz="3600" b="1">
                <a:latin typeface="Times New Roman" panose="02020603050405020304" pitchFamily="18" charset="0"/>
                <a:cs typeface="Times New Roman" panose="02020603050405020304" pitchFamily="18" charset="0"/>
              </a:rPr>
              <a:t>14. Las culturas latinoamericanas poseen racionalidad propia</a:t>
            </a:r>
          </a:p>
        </p:txBody>
      </p:sp>
      <p:sp>
        <p:nvSpPr>
          <p:cNvPr id="11" name="CuadroTexto 10">
            <a:extLst>
              <a:ext uri="{FF2B5EF4-FFF2-40B4-BE49-F238E27FC236}">
                <a16:creationId xmlns:a16="http://schemas.microsoft.com/office/drawing/2014/main" id="{8D8270CA-D998-BD3E-A6C4-7DB94054362A}"/>
              </a:ext>
            </a:extLst>
          </p:cNvPr>
          <p:cNvSpPr txBox="1"/>
          <p:nvPr/>
        </p:nvSpPr>
        <p:spPr>
          <a:xfrm>
            <a:off x="70335" y="1483816"/>
            <a:ext cx="12051330" cy="4154984"/>
          </a:xfrm>
          <a:prstGeom prst="rect">
            <a:avLst/>
          </a:prstGeom>
          <a:solidFill>
            <a:srgbClr val="FFC000"/>
          </a:solidFill>
        </p:spPr>
        <p:txBody>
          <a:bodyPr wrap="square" rtlCol="0">
            <a:spAutoFit/>
          </a:bodyPr>
          <a:lstStyle/>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Por eso Dussel sostiene implícitamente que América Latina no debe limitarse a repetir categorías europeas, porque esas categorías fueron producidas desde otra experiencia histórica.</a:t>
            </a: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Dussel insiste en que las culturas amerindias tenían sistemas éticos complejos y racionales. Por ejemplo, menciona: la ética azteca, los principios morales incas, las cosmologías mayas, y las formas comunitarias americanas.Esto tiene una consecuencia filosófica fundamental: </a:t>
            </a:r>
            <a:r>
              <a:rPr lang="es-MX" sz="2400" u="sng">
                <a:latin typeface="Times New Roman" panose="02020603050405020304" pitchFamily="18" charset="0"/>
                <a:cs typeface="Times New Roman" panose="02020603050405020304" pitchFamily="18" charset="0"/>
              </a:rPr>
              <a:t>Europa no posee el monopolio de la racionalidad</a:t>
            </a:r>
            <a:r>
              <a:rPr lang="es-MX" sz="2400">
                <a:latin typeface="Times New Roman" panose="02020603050405020304" pitchFamily="18" charset="0"/>
                <a:cs typeface="Times New Roman" panose="02020603050405020304" pitchFamily="18" charset="0"/>
              </a:rPr>
              <a:t>.</a:t>
            </a:r>
          </a:p>
          <a:p>
            <a:pPr marL="342900" indent="-342900" algn="just" rtl="0" eaLnBrk="1" latinLnBrk="0" hangingPunct="1">
              <a:buFont typeface="Wingdings" pitchFamily="2" charset="2"/>
              <a:buChar char="Ø"/>
            </a:pPr>
            <a:endParaRPr lang="es-MX" sz="2400">
              <a:latin typeface="Times New Roman" panose="02020603050405020304" pitchFamily="18" charset="0"/>
              <a:cs typeface="Times New Roman" panose="02020603050405020304" pitchFamily="18" charset="0"/>
            </a:endParaRPr>
          </a:p>
          <a:p>
            <a:pPr marL="342900" indent="-342900" algn="just" rtl="0" eaLnBrk="1" latinLnBrk="0" hangingPunct="1">
              <a:buFont typeface="Wingdings" pitchFamily="2" charset="2"/>
              <a:buChar char="Ø"/>
            </a:pPr>
            <a:r>
              <a:rPr lang="es-MX" sz="2400">
                <a:latin typeface="Times New Roman" panose="02020603050405020304" pitchFamily="18" charset="0"/>
                <a:cs typeface="Times New Roman" panose="02020603050405020304" pitchFamily="18" charset="0"/>
              </a:rPr>
              <a:t>Por tanto, un pensamiento latinoamericano auténtico no consiste en rechazar toda filosofía europea, </a:t>
            </a:r>
            <a:r>
              <a:rPr lang="es-MX" sz="2400" b="1" u="sng">
                <a:latin typeface="Times New Roman" panose="02020603050405020304" pitchFamily="18" charset="0"/>
                <a:cs typeface="Times New Roman" panose="02020603050405020304" pitchFamily="18" charset="0"/>
              </a:rPr>
              <a:t>sino en reconocer que América Latina también puede producir universalidad filosófica desde su propia experiencia histórica</a:t>
            </a:r>
            <a:r>
              <a:rPr lang="es-MX" sz="24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258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35F59-8058-EF75-D83A-9B2B31E7B7E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D53D318-B20C-1C63-5ABC-CA2709D23F6B}"/>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CBE508BE-1B6C-7740-78AB-14D9AE4909F9}"/>
              </a:ext>
            </a:extLst>
          </p:cNvPr>
          <p:cNvSpPr>
            <a:spLocks noGrp="1"/>
          </p:cNvSpPr>
          <p:nvPr>
            <p:ph type="title"/>
          </p:nvPr>
        </p:nvSpPr>
        <p:spPr>
          <a:xfrm>
            <a:off x="91023" y="142337"/>
            <a:ext cx="11112537" cy="1472339"/>
          </a:xfrm>
        </p:spPr>
        <p:txBody>
          <a:bodyPr>
            <a:normAutofit fontScale="90000"/>
          </a:bodyPr>
          <a:lstStyle/>
          <a:p>
            <a:r>
              <a:rPr lang="es-MX" sz="4000" b="1">
                <a:latin typeface="Times New Roman" panose="02020603050405020304" pitchFamily="18" charset="0"/>
                <a:cs typeface="Times New Roman" panose="02020603050405020304" pitchFamily="18" charset="0"/>
              </a:rPr>
              <a:t>15. El contradiscurso del oprimido</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6" name="CuadroTexto 5">
            <a:extLst>
              <a:ext uri="{FF2B5EF4-FFF2-40B4-BE49-F238E27FC236}">
                <a16:creationId xmlns:a16="http://schemas.microsoft.com/office/drawing/2014/main" id="{575D5D45-936D-FD82-E4AA-1F30B0711E7E}"/>
              </a:ext>
            </a:extLst>
          </p:cNvPr>
          <p:cNvSpPr txBox="1"/>
          <p:nvPr/>
        </p:nvSpPr>
        <p:spPr>
          <a:xfrm>
            <a:off x="8201617" y="6257775"/>
            <a:ext cx="1875295" cy="379708"/>
          </a:xfrm>
          <a:prstGeom prst="rect">
            <a:avLst/>
          </a:prstGeom>
          <a:noFill/>
        </p:spPr>
        <p:txBody>
          <a:bodyPr wrap="square" rtlCol="0">
            <a:spAutoFit/>
          </a:bodyPr>
          <a:lstStyle/>
          <a:p>
            <a:r>
              <a:rPr lang="es-MX">
                <a:latin typeface="Times New Roman" panose="02020603050405020304" pitchFamily="18" charset="0"/>
                <a:cs typeface="Times New Roman" panose="02020603050405020304" pitchFamily="18" charset="0"/>
              </a:rPr>
              <a:t>pp.69-70.</a:t>
            </a:r>
          </a:p>
        </p:txBody>
      </p:sp>
      <p:pic>
        <p:nvPicPr>
          <p:cNvPr id="11" name="Imagen 10">
            <a:extLst>
              <a:ext uri="{FF2B5EF4-FFF2-40B4-BE49-F238E27FC236}">
                <a16:creationId xmlns:a16="http://schemas.microsoft.com/office/drawing/2014/main" id="{6B1EAD26-4F15-39FC-EEEE-49A7332F7CDE}"/>
              </a:ext>
            </a:extLst>
          </p:cNvPr>
          <p:cNvPicPr>
            <a:picLocks noChangeAspect="1"/>
          </p:cNvPicPr>
          <p:nvPr/>
        </p:nvPicPr>
        <p:blipFill>
          <a:blip r:embed="rId2"/>
          <a:stretch>
            <a:fillRect/>
          </a:stretch>
        </p:blipFill>
        <p:spPr>
          <a:xfrm>
            <a:off x="406141" y="840837"/>
            <a:ext cx="6985001" cy="2925452"/>
          </a:xfrm>
          <a:prstGeom prst="rect">
            <a:avLst/>
          </a:prstGeom>
        </p:spPr>
      </p:pic>
      <p:pic>
        <p:nvPicPr>
          <p:cNvPr id="5122" name="Picture 2" descr="ETICA DE LA LIBERACION EN LA EDAD DE LA GLOBALIZACION Y DE LA EXCLUSION -  DUS... | eBay">
            <a:extLst>
              <a:ext uri="{FF2B5EF4-FFF2-40B4-BE49-F238E27FC236}">
                <a16:creationId xmlns:a16="http://schemas.microsoft.com/office/drawing/2014/main" id="{A5C841DC-5FC7-BA8E-C917-2897539F7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5181" y="520700"/>
            <a:ext cx="3625796" cy="5596083"/>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n 18">
            <a:extLst>
              <a:ext uri="{FF2B5EF4-FFF2-40B4-BE49-F238E27FC236}">
                <a16:creationId xmlns:a16="http://schemas.microsoft.com/office/drawing/2014/main" id="{FF94E1A8-C791-D5B4-1E4C-27F7710672B7}"/>
              </a:ext>
            </a:extLst>
          </p:cNvPr>
          <p:cNvPicPr>
            <a:picLocks noChangeAspect="1"/>
          </p:cNvPicPr>
          <p:nvPr/>
        </p:nvPicPr>
        <p:blipFill>
          <a:blip r:embed="rId4"/>
          <a:srcRect b="21808"/>
          <a:stretch>
            <a:fillRect/>
          </a:stretch>
        </p:blipFill>
        <p:spPr>
          <a:xfrm>
            <a:off x="354622" y="3789818"/>
            <a:ext cx="7106625" cy="2697573"/>
          </a:xfrm>
          <a:prstGeom prst="rect">
            <a:avLst/>
          </a:prstGeom>
        </p:spPr>
      </p:pic>
      <mc:AlternateContent xmlns:mc="http://schemas.openxmlformats.org/markup-compatibility/2006">
        <mc:Choice xmlns:p14="http://schemas.microsoft.com/office/powerpoint/2010/main" Requires="p14">
          <p:contentPart p14:bwMode="auto" r:id="rId5">
            <p14:nvContentPartPr>
              <p14:cNvPr id="20" name="Entrada de lápiz 19">
                <a:extLst>
                  <a:ext uri="{FF2B5EF4-FFF2-40B4-BE49-F238E27FC236}">
                    <a16:creationId xmlns:a16="http://schemas.microsoft.com/office/drawing/2014/main" id="{47EC0510-4FF0-AFD1-75E7-FEFEDB00B05F}"/>
                  </a:ext>
                </a:extLst>
              </p14:cNvPr>
              <p14:cNvContentPartPr/>
              <p14:nvPr/>
            </p14:nvContentPartPr>
            <p14:xfrm>
              <a:off x="1435593" y="1160255"/>
              <a:ext cx="1739880" cy="24120"/>
            </p14:xfrm>
          </p:contentPart>
        </mc:Choice>
        <mc:Fallback>
          <p:pic>
            <p:nvPicPr>
              <p:cNvPr id="20" name="Entrada de lápiz 19">
                <a:extLst>
                  <a:ext uri="{FF2B5EF4-FFF2-40B4-BE49-F238E27FC236}">
                    <a16:creationId xmlns:a16="http://schemas.microsoft.com/office/drawing/2014/main" id="{47EC0510-4FF0-AFD1-75E7-FEFEDB00B05F}"/>
                  </a:ext>
                </a:extLst>
              </p:cNvPr>
              <p:cNvPicPr/>
              <p:nvPr/>
            </p:nvPicPr>
            <p:blipFill>
              <a:blip r:embed="rId6"/>
              <a:stretch>
                <a:fillRect/>
              </a:stretch>
            </p:blipFill>
            <p:spPr>
              <a:xfrm>
                <a:off x="1381593" y="1050619"/>
                <a:ext cx="1847520" cy="243027"/>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21" name="Entrada de lápiz 20">
                <a:extLst>
                  <a:ext uri="{FF2B5EF4-FFF2-40B4-BE49-F238E27FC236}">
                    <a16:creationId xmlns:a16="http://schemas.microsoft.com/office/drawing/2014/main" id="{317B6530-5637-6B28-216E-D94EECF922DF}"/>
                  </a:ext>
                </a:extLst>
              </p14:cNvPr>
              <p14:cNvContentPartPr/>
              <p14:nvPr/>
            </p14:nvContentPartPr>
            <p14:xfrm>
              <a:off x="5552913" y="1365095"/>
              <a:ext cx="1762560" cy="28080"/>
            </p14:xfrm>
          </p:contentPart>
        </mc:Choice>
        <mc:Fallback>
          <p:pic>
            <p:nvPicPr>
              <p:cNvPr id="21" name="Entrada de lápiz 20">
                <a:extLst>
                  <a:ext uri="{FF2B5EF4-FFF2-40B4-BE49-F238E27FC236}">
                    <a16:creationId xmlns:a16="http://schemas.microsoft.com/office/drawing/2014/main" id="{317B6530-5637-6B28-216E-D94EECF922DF}"/>
                  </a:ext>
                </a:extLst>
              </p:cNvPr>
              <p:cNvPicPr/>
              <p:nvPr/>
            </p:nvPicPr>
            <p:blipFill>
              <a:blip r:embed="rId8"/>
              <a:stretch>
                <a:fillRect/>
              </a:stretch>
            </p:blipFill>
            <p:spPr>
              <a:xfrm>
                <a:off x="5498902" y="1257095"/>
                <a:ext cx="1870222"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22" name="Entrada de lápiz 21">
                <a:extLst>
                  <a:ext uri="{FF2B5EF4-FFF2-40B4-BE49-F238E27FC236}">
                    <a16:creationId xmlns:a16="http://schemas.microsoft.com/office/drawing/2014/main" id="{AAFF4C54-9891-45F7-913F-ED42E0E29141}"/>
                  </a:ext>
                </a:extLst>
              </p14:cNvPr>
              <p14:cNvContentPartPr/>
              <p14:nvPr/>
            </p14:nvContentPartPr>
            <p14:xfrm>
              <a:off x="526953" y="1653455"/>
              <a:ext cx="2165400" cy="26640"/>
            </p14:xfrm>
          </p:contentPart>
        </mc:Choice>
        <mc:Fallback>
          <p:pic>
            <p:nvPicPr>
              <p:cNvPr id="22" name="Entrada de lápiz 21">
                <a:extLst>
                  <a:ext uri="{FF2B5EF4-FFF2-40B4-BE49-F238E27FC236}">
                    <a16:creationId xmlns:a16="http://schemas.microsoft.com/office/drawing/2014/main" id="{AAFF4C54-9891-45F7-913F-ED42E0E29141}"/>
                  </a:ext>
                </a:extLst>
              </p:cNvPr>
              <p:cNvPicPr/>
              <p:nvPr/>
            </p:nvPicPr>
            <p:blipFill>
              <a:blip r:embed="rId10"/>
              <a:stretch>
                <a:fillRect/>
              </a:stretch>
            </p:blipFill>
            <p:spPr>
              <a:xfrm>
                <a:off x="472944" y="1545455"/>
                <a:ext cx="2273058"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23" name="Entrada de lápiz 22">
                <a:extLst>
                  <a:ext uri="{FF2B5EF4-FFF2-40B4-BE49-F238E27FC236}">
                    <a16:creationId xmlns:a16="http://schemas.microsoft.com/office/drawing/2014/main" id="{DEDD8401-D05E-3A56-F570-816BC0BFC09F}"/>
                  </a:ext>
                </a:extLst>
              </p14:cNvPr>
              <p14:cNvContentPartPr/>
              <p14:nvPr/>
            </p14:nvContentPartPr>
            <p14:xfrm>
              <a:off x="5428713" y="1843535"/>
              <a:ext cx="1911240" cy="79200"/>
            </p14:xfrm>
          </p:contentPart>
        </mc:Choice>
        <mc:Fallback>
          <p:pic>
            <p:nvPicPr>
              <p:cNvPr id="23" name="Entrada de lápiz 22">
                <a:extLst>
                  <a:ext uri="{FF2B5EF4-FFF2-40B4-BE49-F238E27FC236}">
                    <a16:creationId xmlns:a16="http://schemas.microsoft.com/office/drawing/2014/main" id="{DEDD8401-D05E-3A56-F570-816BC0BFC09F}"/>
                  </a:ext>
                </a:extLst>
              </p:cNvPr>
              <p:cNvPicPr/>
              <p:nvPr/>
            </p:nvPicPr>
            <p:blipFill>
              <a:blip r:embed="rId12"/>
              <a:stretch>
                <a:fillRect/>
              </a:stretch>
            </p:blipFill>
            <p:spPr>
              <a:xfrm>
                <a:off x="5374713" y="1735535"/>
                <a:ext cx="2018880" cy="2948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4" name="Entrada de lápiz 23">
                <a:extLst>
                  <a:ext uri="{FF2B5EF4-FFF2-40B4-BE49-F238E27FC236}">
                    <a16:creationId xmlns:a16="http://schemas.microsoft.com/office/drawing/2014/main" id="{9FC4FEA7-83E8-B622-3B22-153844A39CF7}"/>
                  </a:ext>
                </a:extLst>
              </p14:cNvPr>
              <p14:cNvContentPartPr/>
              <p14:nvPr/>
            </p14:nvContentPartPr>
            <p14:xfrm>
              <a:off x="503193" y="2114615"/>
              <a:ext cx="1265400" cy="26280"/>
            </p14:xfrm>
          </p:contentPart>
        </mc:Choice>
        <mc:Fallback>
          <p:pic>
            <p:nvPicPr>
              <p:cNvPr id="24" name="Entrada de lápiz 23">
                <a:extLst>
                  <a:ext uri="{FF2B5EF4-FFF2-40B4-BE49-F238E27FC236}">
                    <a16:creationId xmlns:a16="http://schemas.microsoft.com/office/drawing/2014/main" id="{9FC4FEA7-83E8-B622-3B22-153844A39CF7}"/>
                  </a:ext>
                </a:extLst>
              </p:cNvPr>
              <p:cNvPicPr/>
              <p:nvPr/>
            </p:nvPicPr>
            <p:blipFill>
              <a:blip r:embed="rId14"/>
              <a:stretch>
                <a:fillRect/>
              </a:stretch>
            </p:blipFill>
            <p:spPr>
              <a:xfrm>
                <a:off x="449193" y="2006615"/>
                <a:ext cx="1373040" cy="2419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5" name="Entrada de lápiz 24">
                <a:extLst>
                  <a:ext uri="{FF2B5EF4-FFF2-40B4-BE49-F238E27FC236}">
                    <a16:creationId xmlns:a16="http://schemas.microsoft.com/office/drawing/2014/main" id="{2B75BF4A-F063-5E0A-462E-D21127309839}"/>
                  </a:ext>
                </a:extLst>
              </p14:cNvPr>
              <p14:cNvContentPartPr/>
              <p14:nvPr/>
            </p14:nvContentPartPr>
            <p14:xfrm>
              <a:off x="6103713" y="2071415"/>
              <a:ext cx="1229400" cy="34560"/>
            </p14:xfrm>
          </p:contentPart>
        </mc:Choice>
        <mc:Fallback>
          <p:pic>
            <p:nvPicPr>
              <p:cNvPr id="25" name="Entrada de lápiz 24">
                <a:extLst>
                  <a:ext uri="{FF2B5EF4-FFF2-40B4-BE49-F238E27FC236}">
                    <a16:creationId xmlns:a16="http://schemas.microsoft.com/office/drawing/2014/main" id="{2B75BF4A-F063-5E0A-462E-D21127309839}"/>
                  </a:ext>
                </a:extLst>
              </p:cNvPr>
              <p:cNvPicPr/>
              <p:nvPr/>
            </p:nvPicPr>
            <p:blipFill>
              <a:blip r:embed="rId16"/>
              <a:stretch>
                <a:fillRect/>
              </a:stretch>
            </p:blipFill>
            <p:spPr>
              <a:xfrm>
                <a:off x="6049713" y="1962278"/>
                <a:ext cx="1337040" cy="25247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26" name="Entrada de lápiz 25">
                <a:extLst>
                  <a:ext uri="{FF2B5EF4-FFF2-40B4-BE49-F238E27FC236}">
                    <a16:creationId xmlns:a16="http://schemas.microsoft.com/office/drawing/2014/main" id="{53D0D0D9-24A3-15E3-336C-FA7694A85FC7}"/>
                  </a:ext>
                </a:extLst>
              </p14:cNvPr>
              <p14:cNvContentPartPr/>
              <p14:nvPr/>
            </p14:nvContentPartPr>
            <p14:xfrm>
              <a:off x="556833" y="2364095"/>
              <a:ext cx="4971960" cy="73440"/>
            </p14:xfrm>
          </p:contentPart>
        </mc:Choice>
        <mc:Fallback>
          <p:pic>
            <p:nvPicPr>
              <p:cNvPr id="26" name="Entrada de lápiz 25">
                <a:extLst>
                  <a:ext uri="{FF2B5EF4-FFF2-40B4-BE49-F238E27FC236}">
                    <a16:creationId xmlns:a16="http://schemas.microsoft.com/office/drawing/2014/main" id="{53D0D0D9-24A3-15E3-336C-FA7694A85FC7}"/>
                  </a:ext>
                </a:extLst>
              </p:cNvPr>
              <p:cNvPicPr/>
              <p:nvPr/>
            </p:nvPicPr>
            <p:blipFill>
              <a:blip r:embed="rId18"/>
              <a:stretch>
                <a:fillRect/>
              </a:stretch>
            </p:blipFill>
            <p:spPr>
              <a:xfrm>
                <a:off x="502833" y="2255563"/>
                <a:ext cx="5079600" cy="290142"/>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27" name="Entrada de lápiz 26">
                <a:extLst>
                  <a:ext uri="{FF2B5EF4-FFF2-40B4-BE49-F238E27FC236}">
                    <a16:creationId xmlns:a16="http://schemas.microsoft.com/office/drawing/2014/main" id="{BA06FEE0-D8B7-2110-E6F9-EF415AA130B3}"/>
                  </a:ext>
                </a:extLst>
              </p14:cNvPr>
              <p14:cNvContentPartPr/>
              <p14:nvPr/>
            </p14:nvContentPartPr>
            <p14:xfrm>
              <a:off x="4670193" y="2624015"/>
              <a:ext cx="2692440" cy="24480"/>
            </p14:xfrm>
          </p:contentPart>
        </mc:Choice>
        <mc:Fallback>
          <p:pic>
            <p:nvPicPr>
              <p:cNvPr id="27" name="Entrada de lápiz 26">
                <a:extLst>
                  <a:ext uri="{FF2B5EF4-FFF2-40B4-BE49-F238E27FC236}">
                    <a16:creationId xmlns:a16="http://schemas.microsoft.com/office/drawing/2014/main" id="{BA06FEE0-D8B7-2110-E6F9-EF415AA130B3}"/>
                  </a:ext>
                </a:extLst>
              </p:cNvPr>
              <p:cNvPicPr/>
              <p:nvPr/>
            </p:nvPicPr>
            <p:blipFill>
              <a:blip r:embed="rId20"/>
              <a:stretch>
                <a:fillRect/>
              </a:stretch>
            </p:blipFill>
            <p:spPr>
              <a:xfrm>
                <a:off x="4616193" y="2514403"/>
                <a:ext cx="2800080" cy="243339"/>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8" name="Entrada de lápiz 27">
                <a:extLst>
                  <a:ext uri="{FF2B5EF4-FFF2-40B4-BE49-F238E27FC236}">
                    <a16:creationId xmlns:a16="http://schemas.microsoft.com/office/drawing/2014/main" id="{F7BF8A99-C4B8-19A7-FEE6-1D5ACAE549E7}"/>
                  </a:ext>
                </a:extLst>
              </p14:cNvPr>
              <p14:cNvContentPartPr/>
              <p14:nvPr/>
            </p14:nvContentPartPr>
            <p14:xfrm>
              <a:off x="569433" y="2759375"/>
              <a:ext cx="6686280" cy="94320"/>
            </p14:xfrm>
          </p:contentPart>
        </mc:Choice>
        <mc:Fallback>
          <p:pic>
            <p:nvPicPr>
              <p:cNvPr id="28" name="Entrada de lápiz 27">
                <a:extLst>
                  <a:ext uri="{FF2B5EF4-FFF2-40B4-BE49-F238E27FC236}">
                    <a16:creationId xmlns:a16="http://schemas.microsoft.com/office/drawing/2014/main" id="{F7BF8A99-C4B8-19A7-FEE6-1D5ACAE549E7}"/>
                  </a:ext>
                </a:extLst>
              </p:cNvPr>
              <p:cNvPicPr/>
              <p:nvPr/>
            </p:nvPicPr>
            <p:blipFill>
              <a:blip r:embed="rId22"/>
              <a:stretch>
                <a:fillRect/>
              </a:stretch>
            </p:blipFill>
            <p:spPr>
              <a:xfrm>
                <a:off x="515433" y="2651375"/>
                <a:ext cx="6793920" cy="30996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29" name="Entrada de lápiz 28">
                <a:extLst>
                  <a:ext uri="{FF2B5EF4-FFF2-40B4-BE49-F238E27FC236}">
                    <a16:creationId xmlns:a16="http://schemas.microsoft.com/office/drawing/2014/main" id="{ADBF3997-B899-3827-A1BA-A070B290E622}"/>
                  </a:ext>
                </a:extLst>
              </p14:cNvPr>
              <p14:cNvContentPartPr/>
              <p14:nvPr/>
            </p14:nvContentPartPr>
            <p14:xfrm>
              <a:off x="543153" y="2988335"/>
              <a:ext cx="941400" cy="95400"/>
            </p14:xfrm>
          </p:contentPart>
        </mc:Choice>
        <mc:Fallback>
          <p:pic>
            <p:nvPicPr>
              <p:cNvPr id="29" name="Entrada de lápiz 28">
                <a:extLst>
                  <a:ext uri="{FF2B5EF4-FFF2-40B4-BE49-F238E27FC236}">
                    <a16:creationId xmlns:a16="http://schemas.microsoft.com/office/drawing/2014/main" id="{ADBF3997-B899-3827-A1BA-A070B290E622}"/>
                  </a:ext>
                </a:extLst>
              </p:cNvPr>
              <p:cNvPicPr/>
              <p:nvPr/>
            </p:nvPicPr>
            <p:blipFill>
              <a:blip r:embed="rId24"/>
              <a:stretch>
                <a:fillRect/>
              </a:stretch>
            </p:blipFill>
            <p:spPr>
              <a:xfrm>
                <a:off x="489153" y="2880335"/>
                <a:ext cx="1049040" cy="31104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30" name="Entrada de lápiz 29">
                <a:extLst>
                  <a:ext uri="{FF2B5EF4-FFF2-40B4-BE49-F238E27FC236}">
                    <a16:creationId xmlns:a16="http://schemas.microsoft.com/office/drawing/2014/main" id="{AEDB3D1E-96D4-DAFA-4DF6-8A665B12243F}"/>
                  </a:ext>
                </a:extLst>
              </p14:cNvPr>
              <p14:cNvContentPartPr/>
              <p14:nvPr/>
            </p14:nvContentPartPr>
            <p14:xfrm>
              <a:off x="565833" y="5452895"/>
              <a:ext cx="1815840" cy="30600"/>
            </p14:xfrm>
          </p:contentPart>
        </mc:Choice>
        <mc:Fallback>
          <p:pic>
            <p:nvPicPr>
              <p:cNvPr id="30" name="Entrada de lápiz 29">
                <a:extLst>
                  <a:ext uri="{FF2B5EF4-FFF2-40B4-BE49-F238E27FC236}">
                    <a16:creationId xmlns:a16="http://schemas.microsoft.com/office/drawing/2014/main" id="{AEDB3D1E-96D4-DAFA-4DF6-8A665B12243F}"/>
                  </a:ext>
                </a:extLst>
              </p:cNvPr>
              <p:cNvPicPr/>
              <p:nvPr/>
            </p:nvPicPr>
            <p:blipFill>
              <a:blip r:embed="rId26"/>
              <a:stretch>
                <a:fillRect/>
              </a:stretch>
            </p:blipFill>
            <p:spPr>
              <a:xfrm>
                <a:off x="511833" y="5344895"/>
                <a:ext cx="1923480" cy="2462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31" name="Entrada de lápiz 30">
                <a:extLst>
                  <a:ext uri="{FF2B5EF4-FFF2-40B4-BE49-F238E27FC236}">
                    <a16:creationId xmlns:a16="http://schemas.microsoft.com/office/drawing/2014/main" id="{879E02C2-AE9C-7EE5-5394-A84C5E44FA23}"/>
                  </a:ext>
                </a:extLst>
              </p14:cNvPr>
              <p14:cNvContentPartPr/>
              <p14:nvPr/>
            </p14:nvContentPartPr>
            <p14:xfrm>
              <a:off x="6945753" y="4663415"/>
              <a:ext cx="471960" cy="63720"/>
            </p14:xfrm>
          </p:contentPart>
        </mc:Choice>
        <mc:Fallback>
          <p:pic>
            <p:nvPicPr>
              <p:cNvPr id="31" name="Entrada de lápiz 30">
                <a:extLst>
                  <a:ext uri="{FF2B5EF4-FFF2-40B4-BE49-F238E27FC236}">
                    <a16:creationId xmlns:a16="http://schemas.microsoft.com/office/drawing/2014/main" id="{879E02C2-AE9C-7EE5-5394-A84C5E44FA23}"/>
                  </a:ext>
                </a:extLst>
              </p:cNvPr>
              <p:cNvPicPr/>
              <p:nvPr/>
            </p:nvPicPr>
            <p:blipFill>
              <a:blip r:embed="rId28"/>
              <a:stretch>
                <a:fillRect/>
              </a:stretch>
            </p:blipFill>
            <p:spPr>
              <a:xfrm>
                <a:off x="6891753" y="4555415"/>
                <a:ext cx="579600" cy="27936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32" name="Entrada de lápiz 31">
                <a:extLst>
                  <a:ext uri="{FF2B5EF4-FFF2-40B4-BE49-F238E27FC236}">
                    <a16:creationId xmlns:a16="http://schemas.microsoft.com/office/drawing/2014/main" id="{82914497-05E7-B636-27A2-EFC63ED3DB10}"/>
                  </a:ext>
                </a:extLst>
              </p14:cNvPr>
              <p14:cNvContentPartPr/>
              <p14:nvPr/>
            </p14:nvContentPartPr>
            <p14:xfrm>
              <a:off x="591393" y="4868255"/>
              <a:ext cx="6797160" cy="110520"/>
            </p14:xfrm>
          </p:contentPart>
        </mc:Choice>
        <mc:Fallback>
          <p:pic>
            <p:nvPicPr>
              <p:cNvPr id="32" name="Entrada de lápiz 31">
                <a:extLst>
                  <a:ext uri="{FF2B5EF4-FFF2-40B4-BE49-F238E27FC236}">
                    <a16:creationId xmlns:a16="http://schemas.microsoft.com/office/drawing/2014/main" id="{82914497-05E7-B636-27A2-EFC63ED3DB10}"/>
                  </a:ext>
                </a:extLst>
              </p:cNvPr>
              <p:cNvPicPr/>
              <p:nvPr/>
            </p:nvPicPr>
            <p:blipFill>
              <a:blip r:embed="rId30"/>
              <a:stretch>
                <a:fillRect/>
              </a:stretch>
            </p:blipFill>
            <p:spPr>
              <a:xfrm>
                <a:off x="537396" y="4760255"/>
                <a:ext cx="6904794" cy="32616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33" name="Entrada de lápiz 32">
                <a:extLst>
                  <a:ext uri="{FF2B5EF4-FFF2-40B4-BE49-F238E27FC236}">
                    <a16:creationId xmlns:a16="http://schemas.microsoft.com/office/drawing/2014/main" id="{63550409-CAEF-35B1-D0DB-C411A5BD74BA}"/>
                  </a:ext>
                </a:extLst>
              </p14:cNvPr>
              <p14:cNvContentPartPr/>
              <p14:nvPr/>
            </p14:nvContentPartPr>
            <p14:xfrm>
              <a:off x="570153" y="5161295"/>
              <a:ext cx="1264680" cy="32400"/>
            </p14:xfrm>
          </p:contentPart>
        </mc:Choice>
        <mc:Fallback>
          <p:pic>
            <p:nvPicPr>
              <p:cNvPr id="33" name="Entrada de lápiz 32">
                <a:extLst>
                  <a:ext uri="{FF2B5EF4-FFF2-40B4-BE49-F238E27FC236}">
                    <a16:creationId xmlns:a16="http://schemas.microsoft.com/office/drawing/2014/main" id="{63550409-CAEF-35B1-D0DB-C411A5BD74BA}"/>
                  </a:ext>
                </a:extLst>
              </p:cNvPr>
              <p:cNvPicPr/>
              <p:nvPr/>
            </p:nvPicPr>
            <p:blipFill>
              <a:blip r:embed="rId32"/>
              <a:stretch>
                <a:fillRect/>
              </a:stretch>
            </p:blipFill>
            <p:spPr>
              <a:xfrm>
                <a:off x="516153" y="5053295"/>
                <a:ext cx="1372320" cy="24804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34" name="Entrada de lápiz 33">
                <a:extLst>
                  <a:ext uri="{FF2B5EF4-FFF2-40B4-BE49-F238E27FC236}">
                    <a16:creationId xmlns:a16="http://schemas.microsoft.com/office/drawing/2014/main" id="{3997892D-3101-C444-E07C-393C690550AA}"/>
                  </a:ext>
                </a:extLst>
              </p14:cNvPr>
              <p14:cNvContentPartPr/>
              <p14:nvPr/>
            </p14:nvContentPartPr>
            <p14:xfrm>
              <a:off x="2097273" y="5519495"/>
              <a:ext cx="5516640" cy="198360"/>
            </p14:xfrm>
          </p:contentPart>
        </mc:Choice>
        <mc:Fallback>
          <p:pic>
            <p:nvPicPr>
              <p:cNvPr id="34" name="Entrada de lápiz 33">
                <a:extLst>
                  <a:ext uri="{FF2B5EF4-FFF2-40B4-BE49-F238E27FC236}">
                    <a16:creationId xmlns:a16="http://schemas.microsoft.com/office/drawing/2014/main" id="{3997892D-3101-C444-E07C-393C690550AA}"/>
                  </a:ext>
                </a:extLst>
              </p:cNvPr>
              <p:cNvPicPr/>
              <p:nvPr/>
            </p:nvPicPr>
            <p:blipFill>
              <a:blip r:embed="rId34"/>
              <a:stretch>
                <a:fillRect/>
              </a:stretch>
            </p:blipFill>
            <p:spPr>
              <a:xfrm>
                <a:off x="2043273" y="5411691"/>
                <a:ext cx="5624280" cy="413609"/>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35" name="Entrada de lápiz 34">
                <a:extLst>
                  <a:ext uri="{FF2B5EF4-FFF2-40B4-BE49-F238E27FC236}">
                    <a16:creationId xmlns:a16="http://schemas.microsoft.com/office/drawing/2014/main" id="{11041A31-52D9-537F-973B-3CD1194B25D3}"/>
                  </a:ext>
                </a:extLst>
              </p14:cNvPr>
              <p14:cNvContentPartPr/>
              <p14:nvPr/>
            </p14:nvContentPartPr>
            <p14:xfrm>
              <a:off x="5802753" y="5803895"/>
              <a:ext cx="1575720" cy="84240"/>
            </p14:xfrm>
          </p:contentPart>
        </mc:Choice>
        <mc:Fallback>
          <p:pic>
            <p:nvPicPr>
              <p:cNvPr id="35" name="Entrada de lápiz 34">
                <a:extLst>
                  <a:ext uri="{FF2B5EF4-FFF2-40B4-BE49-F238E27FC236}">
                    <a16:creationId xmlns:a16="http://schemas.microsoft.com/office/drawing/2014/main" id="{11041A31-52D9-537F-973B-3CD1194B25D3}"/>
                  </a:ext>
                </a:extLst>
              </p:cNvPr>
              <p:cNvPicPr/>
              <p:nvPr/>
            </p:nvPicPr>
            <p:blipFill>
              <a:blip r:embed="rId36"/>
              <a:stretch>
                <a:fillRect/>
              </a:stretch>
            </p:blipFill>
            <p:spPr>
              <a:xfrm>
                <a:off x="5748741" y="5695431"/>
                <a:ext cx="1683385" cy="300805"/>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36" name="Entrada de lápiz 35">
                <a:extLst>
                  <a:ext uri="{FF2B5EF4-FFF2-40B4-BE49-F238E27FC236}">
                    <a16:creationId xmlns:a16="http://schemas.microsoft.com/office/drawing/2014/main" id="{B8CF9877-124F-78FA-0C6A-1E380A2B4873}"/>
                  </a:ext>
                </a:extLst>
              </p14:cNvPr>
              <p14:cNvContentPartPr/>
              <p14:nvPr/>
            </p14:nvContentPartPr>
            <p14:xfrm>
              <a:off x="649713" y="6054455"/>
              <a:ext cx="2098800" cy="99720"/>
            </p14:xfrm>
          </p:contentPart>
        </mc:Choice>
        <mc:Fallback>
          <p:pic>
            <p:nvPicPr>
              <p:cNvPr id="36" name="Entrada de lápiz 35">
                <a:extLst>
                  <a:ext uri="{FF2B5EF4-FFF2-40B4-BE49-F238E27FC236}">
                    <a16:creationId xmlns:a16="http://schemas.microsoft.com/office/drawing/2014/main" id="{B8CF9877-124F-78FA-0C6A-1E380A2B4873}"/>
                  </a:ext>
                </a:extLst>
              </p:cNvPr>
              <p:cNvPicPr/>
              <p:nvPr/>
            </p:nvPicPr>
            <p:blipFill>
              <a:blip r:embed="rId38"/>
              <a:stretch>
                <a:fillRect/>
              </a:stretch>
            </p:blipFill>
            <p:spPr>
              <a:xfrm>
                <a:off x="595713" y="5946455"/>
                <a:ext cx="2206440" cy="315360"/>
              </a:xfrm>
              <a:prstGeom prst="rect">
                <a:avLst/>
              </a:prstGeom>
            </p:spPr>
          </p:pic>
        </mc:Fallback>
      </mc:AlternateContent>
    </p:spTree>
    <p:extLst>
      <p:ext uri="{BB962C8B-B14F-4D97-AF65-F5344CB8AC3E}">
        <p14:creationId xmlns:p14="http://schemas.microsoft.com/office/powerpoint/2010/main" val="2934340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1878-79A3-DAB4-47CB-B611067D1AC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36895FC-CA64-D7DB-3574-3A7F9C15CFB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768C3733-E32B-2D75-AB04-EB5EC80C2DBC}"/>
              </a:ext>
            </a:extLst>
          </p:cNvPr>
          <p:cNvSpPr>
            <a:spLocks noGrp="1"/>
          </p:cNvSpPr>
          <p:nvPr>
            <p:ph type="title"/>
          </p:nvPr>
        </p:nvSpPr>
        <p:spPr>
          <a:xfrm>
            <a:off x="91023" y="142337"/>
            <a:ext cx="11112537" cy="1472339"/>
          </a:xfrm>
        </p:spPr>
        <p:txBody>
          <a:bodyPr>
            <a:normAutofit fontScale="90000"/>
          </a:bodyPr>
          <a:lstStyle/>
          <a:p>
            <a:r>
              <a:rPr lang="es-MX" sz="4000" b="1">
                <a:latin typeface="Times New Roman" panose="02020603050405020304" pitchFamily="18" charset="0"/>
                <a:cs typeface="Times New Roman" panose="02020603050405020304" pitchFamily="18" charset="0"/>
              </a:rPr>
              <a:t>16. El contradiscurso del oprimido</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6" name="CuadroTexto 5">
            <a:extLst>
              <a:ext uri="{FF2B5EF4-FFF2-40B4-BE49-F238E27FC236}">
                <a16:creationId xmlns:a16="http://schemas.microsoft.com/office/drawing/2014/main" id="{79409D6B-81EF-ECBE-8A9D-5F520F1EE4D1}"/>
              </a:ext>
            </a:extLst>
          </p:cNvPr>
          <p:cNvSpPr txBox="1"/>
          <p:nvPr/>
        </p:nvSpPr>
        <p:spPr>
          <a:xfrm>
            <a:off x="8201617" y="6257775"/>
            <a:ext cx="1875295" cy="379708"/>
          </a:xfrm>
          <a:prstGeom prst="rect">
            <a:avLst/>
          </a:prstGeom>
          <a:noFill/>
        </p:spPr>
        <p:txBody>
          <a:bodyPr wrap="square" rtlCol="0">
            <a:spAutoFit/>
          </a:bodyPr>
          <a:lstStyle/>
          <a:p>
            <a:r>
              <a:rPr lang="es-MX">
                <a:latin typeface="Times New Roman" panose="02020603050405020304" pitchFamily="18" charset="0"/>
                <a:cs typeface="Times New Roman" panose="02020603050405020304" pitchFamily="18" charset="0"/>
              </a:rPr>
              <a:t>pp.80.</a:t>
            </a:r>
          </a:p>
        </p:txBody>
      </p:sp>
      <p:pic>
        <p:nvPicPr>
          <p:cNvPr id="5122" name="Picture 2" descr="ETICA DE LA LIBERACION EN LA EDAD DE LA GLOBALIZACION Y DE LA EXCLUSION -  DUS... | eBay">
            <a:extLst>
              <a:ext uri="{FF2B5EF4-FFF2-40B4-BE49-F238E27FC236}">
                <a16:creationId xmlns:a16="http://schemas.microsoft.com/office/drawing/2014/main" id="{DBAC213F-7F97-58C5-15E5-E49740AAAA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5181" y="520700"/>
            <a:ext cx="3625796" cy="559608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D350DD45-7CB9-1110-478A-23445FE014F7}"/>
              </a:ext>
            </a:extLst>
          </p:cNvPr>
          <p:cNvPicPr>
            <a:picLocks noChangeAspect="1"/>
          </p:cNvPicPr>
          <p:nvPr/>
        </p:nvPicPr>
        <p:blipFill>
          <a:blip r:embed="rId3"/>
          <a:stretch>
            <a:fillRect/>
          </a:stretch>
        </p:blipFill>
        <p:spPr>
          <a:xfrm>
            <a:off x="453064" y="835563"/>
            <a:ext cx="7124700" cy="5880100"/>
          </a:xfrm>
          <a:prstGeom prst="rect">
            <a:avLst/>
          </a:prstGeom>
        </p:spPr>
      </p:pic>
      <mc:AlternateContent xmlns:mc="http://schemas.openxmlformats.org/markup-compatibility/2006">
        <mc:Choice xmlns:p14="http://schemas.microsoft.com/office/powerpoint/2010/main" Requires="p14">
          <p:contentPart p14:bwMode="auto" r:id="rId4">
            <p14:nvContentPartPr>
              <p14:cNvPr id="3" name="Entrada de lápiz 2">
                <a:extLst>
                  <a:ext uri="{FF2B5EF4-FFF2-40B4-BE49-F238E27FC236}">
                    <a16:creationId xmlns:a16="http://schemas.microsoft.com/office/drawing/2014/main" id="{B5A06478-8460-0662-68FE-F74EBC90B8D2}"/>
                  </a:ext>
                </a:extLst>
              </p14:cNvPr>
              <p14:cNvContentPartPr/>
              <p14:nvPr/>
            </p14:nvContentPartPr>
            <p14:xfrm>
              <a:off x="2841393" y="1717535"/>
              <a:ext cx="1437840" cy="33840"/>
            </p14:xfrm>
          </p:contentPart>
        </mc:Choice>
        <mc:Fallback>
          <p:pic>
            <p:nvPicPr>
              <p:cNvPr id="3" name="Entrada de lápiz 2">
                <a:extLst>
                  <a:ext uri="{FF2B5EF4-FFF2-40B4-BE49-F238E27FC236}">
                    <a16:creationId xmlns:a16="http://schemas.microsoft.com/office/drawing/2014/main" id="{B5A06478-8460-0662-68FE-F74EBC90B8D2}"/>
                  </a:ext>
                </a:extLst>
              </p:cNvPr>
              <p:cNvPicPr/>
              <p:nvPr/>
            </p:nvPicPr>
            <p:blipFill>
              <a:blip r:embed="rId5"/>
              <a:stretch>
                <a:fillRect/>
              </a:stretch>
            </p:blipFill>
            <p:spPr>
              <a:xfrm>
                <a:off x="2787393" y="1609535"/>
                <a:ext cx="1545480" cy="2494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Entrada de lápiz 3">
                <a:extLst>
                  <a:ext uri="{FF2B5EF4-FFF2-40B4-BE49-F238E27FC236}">
                    <a16:creationId xmlns:a16="http://schemas.microsoft.com/office/drawing/2014/main" id="{164C2BA0-C64A-2B0D-49A4-F0DF1D4B9A82}"/>
                  </a:ext>
                </a:extLst>
              </p14:cNvPr>
              <p14:cNvContentPartPr/>
              <p14:nvPr/>
            </p14:nvContentPartPr>
            <p14:xfrm>
              <a:off x="4376433" y="1669655"/>
              <a:ext cx="3033000" cy="38880"/>
            </p14:xfrm>
          </p:contentPart>
        </mc:Choice>
        <mc:Fallback>
          <p:pic>
            <p:nvPicPr>
              <p:cNvPr id="4" name="Entrada de lápiz 3">
                <a:extLst>
                  <a:ext uri="{FF2B5EF4-FFF2-40B4-BE49-F238E27FC236}">
                    <a16:creationId xmlns:a16="http://schemas.microsoft.com/office/drawing/2014/main" id="{164C2BA0-C64A-2B0D-49A4-F0DF1D4B9A82}"/>
                  </a:ext>
                </a:extLst>
              </p:cNvPr>
              <p:cNvPicPr/>
              <p:nvPr/>
            </p:nvPicPr>
            <p:blipFill>
              <a:blip r:embed="rId7"/>
              <a:stretch>
                <a:fillRect/>
              </a:stretch>
            </p:blipFill>
            <p:spPr>
              <a:xfrm>
                <a:off x="4322427" y="1561655"/>
                <a:ext cx="3140653"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8" name="Entrada de lápiz 7">
                <a:extLst>
                  <a:ext uri="{FF2B5EF4-FFF2-40B4-BE49-F238E27FC236}">
                    <a16:creationId xmlns:a16="http://schemas.microsoft.com/office/drawing/2014/main" id="{40EDFACA-CD46-22E4-BE48-4CAE3B69D405}"/>
                  </a:ext>
                </a:extLst>
              </p14:cNvPr>
              <p14:cNvContentPartPr/>
              <p14:nvPr/>
            </p14:nvContentPartPr>
            <p14:xfrm>
              <a:off x="722073" y="1866935"/>
              <a:ext cx="941760" cy="18360"/>
            </p14:xfrm>
          </p:contentPart>
        </mc:Choice>
        <mc:Fallback>
          <p:pic>
            <p:nvPicPr>
              <p:cNvPr id="8" name="Entrada de lápiz 7">
                <a:extLst>
                  <a:ext uri="{FF2B5EF4-FFF2-40B4-BE49-F238E27FC236}">
                    <a16:creationId xmlns:a16="http://schemas.microsoft.com/office/drawing/2014/main" id="{40EDFACA-CD46-22E4-BE48-4CAE3B69D405}"/>
                  </a:ext>
                </a:extLst>
              </p:cNvPr>
              <p:cNvPicPr/>
              <p:nvPr/>
            </p:nvPicPr>
            <p:blipFill>
              <a:blip r:embed="rId9"/>
              <a:stretch>
                <a:fillRect/>
              </a:stretch>
            </p:blipFill>
            <p:spPr>
              <a:xfrm>
                <a:off x="668073" y="1758935"/>
                <a:ext cx="1049400" cy="2340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9" name="Entrada de lápiz 8">
                <a:extLst>
                  <a:ext uri="{FF2B5EF4-FFF2-40B4-BE49-F238E27FC236}">
                    <a16:creationId xmlns:a16="http://schemas.microsoft.com/office/drawing/2014/main" id="{9C72DD89-51C2-C20F-D521-4014B2C3F214}"/>
                  </a:ext>
                </a:extLst>
              </p14:cNvPr>
              <p14:cNvContentPartPr/>
              <p14:nvPr/>
            </p14:nvContentPartPr>
            <p14:xfrm>
              <a:off x="4236753" y="1821215"/>
              <a:ext cx="3218040" cy="92520"/>
            </p14:xfrm>
          </p:contentPart>
        </mc:Choice>
        <mc:Fallback>
          <p:pic>
            <p:nvPicPr>
              <p:cNvPr id="9" name="Entrada de lápiz 8">
                <a:extLst>
                  <a:ext uri="{FF2B5EF4-FFF2-40B4-BE49-F238E27FC236}">
                    <a16:creationId xmlns:a16="http://schemas.microsoft.com/office/drawing/2014/main" id="{9C72DD89-51C2-C20F-D521-4014B2C3F214}"/>
                  </a:ext>
                </a:extLst>
              </p:cNvPr>
              <p:cNvPicPr/>
              <p:nvPr/>
            </p:nvPicPr>
            <p:blipFill>
              <a:blip r:embed="rId11"/>
              <a:stretch>
                <a:fillRect/>
              </a:stretch>
            </p:blipFill>
            <p:spPr>
              <a:xfrm>
                <a:off x="4182759" y="1713215"/>
                <a:ext cx="3325668" cy="3081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0" name="Entrada de lápiz 9">
                <a:extLst>
                  <a:ext uri="{FF2B5EF4-FFF2-40B4-BE49-F238E27FC236}">
                    <a16:creationId xmlns:a16="http://schemas.microsoft.com/office/drawing/2014/main" id="{828190D2-811A-B28F-D5DE-EE2976741F65}"/>
                  </a:ext>
                </a:extLst>
              </p14:cNvPr>
              <p14:cNvContentPartPr/>
              <p14:nvPr/>
            </p14:nvContentPartPr>
            <p14:xfrm>
              <a:off x="4741833" y="2349695"/>
              <a:ext cx="2665440" cy="61200"/>
            </p14:xfrm>
          </p:contentPart>
        </mc:Choice>
        <mc:Fallback>
          <p:pic>
            <p:nvPicPr>
              <p:cNvPr id="10" name="Entrada de lápiz 9">
                <a:extLst>
                  <a:ext uri="{FF2B5EF4-FFF2-40B4-BE49-F238E27FC236}">
                    <a16:creationId xmlns:a16="http://schemas.microsoft.com/office/drawing/2014/main" id="{828190D2-811A-B28F-D5DE-EE2976741F65}"/>
                  </a:ext>
                </a:extLst>
              </p:cNvPr>
              <p:cNvPicPr/>
              <p:nvPr/>
            </p:nvPicPr>
            <p:blipFill>
              <a:blip r:embed="rId13"/>
              <a:stretch>
                <a:fillRect/>
              </a:stretch>
            </p:blipFill>
            <p:spPr>
              <a:xfrm>
                <a:off x="4687833" y="2241695"/>
                <a:ext cx="2773080" cy="2768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2" name="Entrada de lápiz 11">
                <a:extLst>
                  <a:ext uri="{FF2B5EF4-FFF2-40B4-BE49-F238E27FC236}">
                    <a16:creationId xmlns:a16="http://schemas.microsoft.com/office/drawing/2014/main" id="{6C10CE28-C946-3E0B-8319-CB77D5688822}"/>
                  </a:ext>
                </a:extLst>
              </p14:cNvPr>
              <p14:cNvContentPartPr/>
              <p14:nvPr/>
            </p14:nvContentPartPr>
            <p14:xfrm>
              <a:off x="764553" y="2538695"/>
              <a:ext cx="2739960" cy="97560"/>
            </p14:xfrm>
          </p:contentPart>
        </mc:Choice>
        <mc:Fallback>
          <p:pic>
            <p:nvPicPr>
              <p:cNvPr id="12" name="Entrada de lápiz 11">
                <a:extLst>
                  <a:ext uri="{FF2B5EF4-FFF2-40B4-BE49-F238E27FC236}">
                    <a16:creationId xmlns:a16="http://schemas.microsoft.com/office/drawing/2014/main" id="{6C10CE28-C946-3E0B-8319-CB77D5688822}"/>
                  </a:ext>
                </a:extLst>
              </p:cNvPr>
              <p:cNvPicPr/>
              <p:nvPr/>
            </p:nvPicPr>
            <p:blipFill>
              <a:blip r:embed="rId15"/>
              <a:stretch>
                <a:fillRect/>
              </a:stretch>
            </p:blipFill>
            <p:spPr>
              <a:xfrm>
                <a:off x="710553" y="2430695"/>
                <a:ext cx="2847600" cy="3132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3" name="Entrada de lápiz 12">
                <a:extLst>
                  <a:ext uri="{FF2B5EF4-FFF2-40B4-BE49-F238E27FC236}">
                    <a16:creationId xmlns:a16="http://schemas.microsoft.com/office/drawing/2014/main" id="{695571FA-7799-45EA-2FB8-0A62352CB76D}"/>
                  </a:ext>
                </a:extLst>
              </p14:cNvPr>
              <p14:cNvContentPartPr/>
              <p14:nvPr/>
            </p14:nvContentPartPr>
            <p14:xfrm>
              <a:off x="2491833" y="2726975"/>
              <a:ext cx="1850760" cy="78480"/>
            </p14:xfrm>
          </p:contentPart>
        </mc:Choice>
        <mc:Fallback>
          <p:pic>
            <p:nvPicPr>
              <p:cNvPr id="13" name="Entrada de lápiz 12">
                <a:extLst>
                  <a:ext uri="{FF2B5EF4-FFF2-40B4-BE49-F238E27FC236}">
                    <a16:creationId xmlns:a16="http://schemas.microsoft.com/office/drawing/2014/main" id="{695571FA-7799-45EA-2FB8-0A62352CB76D}"/>
                  </a:ext>
                </a:extLst>
              </p:cNvPr>
              <p:cNvPicPr/>
              <p:nvPr/>
            </p:nvPicPr>
            <p:blipFill>
              <a:blip r:embed="rId17"/>
              <a:stretch>
                <a:fillRect/>
              </a:stretch>
            </p:blipFill>
            <p:spPr>
              <a:xfrm>
                <a:off x="2437833" y="2618975"/>
                <a:ext cx="1958400" cy="29412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4" name="Entrada de lápiz 13">
                <a:extLst>
                  <a:ext uri="{FF2B5EF4-FFF2-40B4-BE49-F238E27FC236}">
                    <a16:creationId xmlns:a16="http://schemas.microsoft.com/office/drawing/2014/main" id="{B13007FA-1C8B-00C0-7457-65EB9C7C281D}"/>
                  </a:ext>
                </a:extLst>
              </p14:cNvPr>
              <p14:cNvContentPartPr/>
              <p14:nvPr/>
            </p14:nvContentPartPr>
            <p14:xfrm>
              <a:off x="2357913" y="3678095"/>
              <a:ext cx="1245600" cy="57600"/>
            </p14:xfrm>
          </p:contentPart>
        </mc:Choice>
        <mc:Fallback>
          <p:pic>
            <p:nvPicPr>
              <p:cNvPr id="14" name="Entrada de lápiz 13">
                <a:extLst>
                  <a:ext uri="{FF2B5EF4-FFF2-40B4-BE49-F238E27FC236}">
                    <a16:creationId xmlns:a16="http://schemas.microsoft.com/office/drawing/2014/main" id="{B13007FA-1C8B-00C0-7457-65EB9C7C281D}"/>
                  </a:ext>
                </a:extLst>
              </p:cNvPr>
              <p:cNvPicPr/>
              <p:nvPr/>
            </p:nvPicPr>
            <p:blipFill>
              <a:blip r:embed="rId19"/>
              <a:stretch>
                <a:fillRect/>
              </a:stretch>
            </p:blipFill>
            <p:spPr>
              <a:xfrm>
                <a:off x="2303913" y="3570095"/>
                <a:ext cx="1353240" cy="2732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5" name="Entrada de lápiz 14">
                <a:extLst>
                  <a:ext uri="{FF2B5EF4-FFF2-40B4-BE49-F238E27FC236}">
                    <a16:creationId xmlns:a16="http://schemas.microsoft.com/office/drawing/2014/main" id="{B57D7868-0C7B-135B-A8E1-C55B4C8DE2F9}"/>
                  </a:ext>
                </a:extLst>
              </p14:cNvPr>
              <p14:cNvContentPartPr/>
              <p14:nvPr/>
            </p14:nvContentPartPr>
            <p14:xfrm>
              <a:off x="3436113" y="3492335"/>
              <a:ext cx="1252440" cy="36360"/>
            </p14:xfrm>
          </p:contentPart>
        </mc:Choice>
        <mc:Fallback>
          <p:pic>
            <p:nvPicPr>
              <p:cNvPr id="15" name="Entrada de lápiz 14">
                <a:extLst>
                  <a:ext uri="{FF2B5EF4-FFF2-40B4-BE49-F238E27FC236}">
                    <a16:creationId xmlns:a16="http://schemas.microsoft.com/office/drawing/2014/main" id="{B57D7868-0C7B-135B-A8E1-C55B4C8DE2F9}"/>
                  </a:ext>
                </a:extLst>
              </p:cNvPr>
              <p:cNvPicPr/>
              <p:nvPr/>
            </p:nvPicPr>
            <p:blipFill>
              <a:blip r:embed="rId21"/>
              <a:stretch>
                <a:fillRect/>
              </a:stretch>
            </p:blipFill>
            <p:spPr>
              <a:xfrm>
                <a:off x="3382113" y="3384335"/>
                <a:ext cx="1360080" cy="2520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6" name="Entrada de lápiz 15">
                <a:extLst>
                  <a:ext uri="{FF2B5EF4-FFF2-40B4-BE49-F238E27FC236}">
                    <a16:creationId xmlns:a16="http://schemas.microsoft.com/office/drawing/2014/main" id="{2577E155-8C33-D6C2-DB6E-F6750BD3BD90}"/>
                  </a:ext>
                </a:extLst>
              </p14:cNvPr>
              <p14:cNvContentPartPr/>
              <p14:nvPr/>
            </p14:nvContentPartPr>
            <p14:xfrm>
              <a:off x="1223553" y="4148975"/>
              <a:ext cx="6206760" cy="79920"/>
            </p14:xfrm>
          </p:contentPart>
        </mc:Choice>
        <mc:Fallback>
          <p:pic>
            <p:nvPicPr>
              <p:cNvPr id="16" name="Entrada de lápiz 15">
                <a:extLst>
                  <a:ext uri="{FF2B5EF4-FFF2-40B4-BE49-F238E27FC236}">
                    <a16:creationId xmlns:a16="http://schemas.microsoft.com/office/drawing/2014/main" id="{2577E155-8C33-D6C2-DB6E-F6750BD3BD90}"/>
                  </a:ext>
                </a:extLst>
              </p:cNvPr>
              <p:cNvPicPr/>
              <p:nvPr/>
            </p:nvPicPr>
            <p:blipFill>
              <a:blip r:embed="rId23"/>
              <a:stretch>
                <a:fillRect/>
              </a:stretch>
            </p:blipFill>
            <p:spPr>
              <a:xfrm>
                <a:off x="1169553" y="4040975"/>
                <a:ext cx="6314400" cy="2955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7" name="Entrada de lápiz 16">
                <a:extLst>
                  <a:ext uri="{FF2B5EF4-FFF2-40B4-BE49-F238E27FC236}">
                    <a16:creationId xmlns:a16="http://schemas.microsoft.com/office/drawing/2014/main" id="{7C12DE05-7D2D-CE60-DDDA-84ECDB5735F8}"/>
                  </a:ext>
                </a:extLst>
              </p14:cNvPr>
              <p14:cNvContentPartPr/>
              <p14:nvPr/>
            </p14:nvContentPartPr>
            <p14:xfrm>
              <a:off x="722073" y="4395575"/>
              <a:ext cx="4236840" cy="104760"/>
            </p14:xfrm>
          </p:contentPart>
        </mc:Choice>
        <mc:Fallback>
          <p:pic>
            <p:nvPicPr>
              <p:cNvPr id="17" name="Entrada de lápiz 16">
                <a:extLst>
                  <a:ext uri="{FF2B5EF4-FFF2-40B4-BE49-F238E27FC236}">
                    <a16:creationId xmlns:a16="http://schemas.microsoft.com/office/drawing/2014/main" id="{7C12DE05-7D2D-CE60-DDDA-84ECDB5735F8}"/>
                  </a:ext>
                </a:extLst>
              </p:cNvPr>
              <p:cNvPicPr/>
              <p:nvPr/>
            </p:nvPicPr>
            <p:blipFill>
              <a:blip r:embed="rId25"/>
              <a:stretch>
                <a:fillRect/>
              </a:stretch>
            </p:blipFill>
            <p:spPr>
              <a:xfrm>
                <a:off x="668078" y="4287575"/>
                <a:ext cx="4344471" cy="320400"/>
              </a:xfrm>
              <a:prstGeom prst="rect">
                <a:avLst/>
              </a:prstGeom>
            </p:spPr>
          </p:pic>
        </mc:Fallback>
      </mc:AlternateContent>
    </p:spTree>
    <p:extLst>
      <p:ext uri="{BB962C8B-B14F-4D97-AF65-F5344CB8AC3E}">
        <p14:creationId xmlns:p14="http://schemas.microsoft.com/office/powerpoint/2010/main" val="761398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737B21-6A88-AF92-4CC8-3F5E997952F8}"/>
              </a:ext>
            </a:extLst>
          </p:cNvPr>
          <p:cNvSpPr>
            <a:spLocks noGrp="1"/>
          </p:cNvSpPr>
          <p:nvPr>
            <p:ph type="title"/>
          </p:nvPr>
        </p:nvSpPr>
        <p:spPr>
          <a:xfrm>
            <a:off x="664779" y="61803"/>
            <a:ext cx="10515600" cy="1325563"/>
          </a:xfrm>
        </p:spPr>
        <p:txBody>
          <a:bodyPr/>
          <a:lstStyle/>
          <a:p>
            <a:r>
              <a:rPr lang="es-MX" sz="2800" b="1">
                <a:latin typeface="Times New Roman" panose="02020603050405020304"/>
                <a:cs typeface="Times New Roman" panose="02020603050405020304"/>
              </a:rPr>
              <a:t>1. Leopoldo Zea — Biografía y Obra</a:t>
            </a:r>
          </a:p>
        </p:txBody>
      </p:sp>
      <p:sp>
        <p:nvSpPr>
          <p:cNvPr id="3" name="Marcador de contenido 2">
            <a:extLst>
              <a:ext uri="{FF2B5EF4-FFF2-40B4-BE49-F238E27FC236}">
                <a16:creationId xmlns:a16="http://schemas.microsoft.com/office/drawing/2014/main" id="{006098E1-E3C4-E816-4560-FC5E87469AEE}"/>
              </a:ext>
            </a:extLst>
          </p:cNvPr>
          <p:cNvSpPr>
            <a:spLocks noGrp="1"/>
          </p:cNvSpPr>
          <p:nvPr>
            <p:ph idx="1"/>
          </p:nvPr>
        </p:nvSpPr>
        <p:spPr>
          <a:xfrm>
            <a:off x="664779" y="1034201"/>
            <a:ext cx="10985938" cy="5618847"/>
          </a:xfrm>
          <a:solidFill>
            <a:srgbClr val="FEC4FC"/>
          </a:solidFill>
        </p:spPr>
        <p:txBody>
          <a:bodyPr>
            <a:noAutofit/>
          </a:bodyPr>
          <a:lstStyle/>
          <a:p>
            <a:pPr algn="l">
              <a:lnSpc>
                <a:spcPts val="1800"/>
              </a:lnSpc>
              <a:spcAft>
                <a:spcPts val="200"/>
              </a:spcAft>
              <a:buNone/>
            </a:pPr>
            <a:r>
              <a:rPr lang="es-MX" sz="2400" b="1">
                <a:solidFill>
                  <a:srgbClr val="1A1A1A"/>
                </a:solidFill>
                <a:latin typeface="Times New Roman" panose="02020603050405020304"/>
                <a:cs typeface="Times New Roman" panose="02020603050405020304"/>
              </a:rPr>
              <a:t>I. Trayectoria</a:t>
            </a:r>
          </a:p>
          <a:p>
            <a:pPr marL="342900" indent="-342900" algn="l">
              <a:lnSpc>
                <a:spcPts val="1600"/>
              </a:lnSpc>
              <a:spcAft>
                <a:spcPts val="100"/>
              </a:spcAft>
              <a:buChar char="•"/>
            </a:pPr>
            <a:r>
              <a:rPr lang="es-MX" sz="1800">
                <a:latin typeface="Times New Roman" panose="02020603050405020304"/>
                <a:cs typeface="Times New Roman" panose="02020603050405020304"/>
              </a:rPr>
              <a:t>Filósofo e historiador de las ideas mexicano (s. XX).</a:t>
            </a:r>
          </a:p>
          <a:p>
            <a:pPr marL="342900" indent="-342900" algn="l">
              <a:lnSpc>
                <a:spcPts val="1600"/>
              </a:lnSpc>
              <a:spcAft>
                <a:spcPts val="100"/>
              </a:spcAft>
              <a:buChar char="•"/>
            </a:pPr>
            <a:r>
              <a:rPr lang="es-MX" sz="1800">
                <a:latin typeface="Times New Roman" panose="02020603050405020304"/>
                <a:cs typeface="Times New Roman" panose="02020603050405020304"/>
              </a:rPr>
              <a:t>Su labor académica transcurrió principalmente en la UNAM, bajo la influencia formativa de José Gaos.</a:t>
            </a:r>
          </a:p>
          <a:p>
            <a:pPr marL="342900" indent="-342900" algn="l">
              <a:lnSpc>
                <a:spcPts val="1600"/>
              </a:lnSpc>
              <a:spcAft>
                <a:spcPts val="100"/>
              </a:spcAft>
              <a:buChar char="•"/>
            </a:pPr>
            <a:r>
              <a:rPr lang="es-MX" sz="1800">
                <a:latin typeface="Times New Roman" panose="02020603050405020304"/>
                <a:cs typeface="Times New Roman" panose="02020603050405020304"/>
              </a:rPr>
              <a:t>Áreas de especialización: filosofía latinoamericana, historia de las ideas y emancipación cultural.</a:t>
            </a:r>
          </a:p>
          <a:p>
            <a:pPr marL="342900" indent="-342900" algn="l">
              <a:lnSpc>
                <a:spcPts val="1600"/>
              </a:lnSpc>
              <a:spcAft>
                <a:spcPts val="100"/>
              </a:spcAft>
              <a:buChar char="•"/>
            </a:pPr>
            <a:r>
              <a:rPr lang="es-MX" sz="1800">
                <a:latin typeface="Times New Roman" panose="02020603050405020304"/>
                <a:cs typeface="Times New Roman" panose="02020603050405020304"/>
              </a:rPr>
              <a:t>Promotor del diálogo intelectual entre América Latina y el resto del mundo.</a:t>
            </a:r>
          </a:p>
          <a:p>
            <a:pPr algn="l">
              <a:lnSpc>
                <a:spcPts val="1800"/>
              </a:lnSpc>
              <a:spcBef>
                <a:spcPts val="400"/>
              </a:spcBef>
              <a:spcAft>
                <a:spcPts val="200"/>
              </a:spcAft>
              <a:buNone/>
            </a:pPr>
            <a:r>
              <a:rPr lang="es-MX" sz="2400" b="1">
                <a:solidFill>
                  <a:srgbClr val="1A1A1A"/>
                </a:solidFill>
                <a:latin typeface="Times New Roman" panose="02020603050405020304"/>
                <a:cs typeface="Times New Roman" panose="02020603050405020304"/>
              </a:rPr>
              <a:t>II. Hechos biográficos</a:t>
            </a:r>
          </a:p>
          <a:p>
            <a:pPr marL="342900" indent="-342900" algn="l">
              <a:lnSpc>
                <a:spcPts val="1600"/>
              </a:lnSpc>
              <a:spcAft>
                <a:spcPts val="100"/>
              </a:spcAft>
              <a:buChar char="•"/>
            </a:pPr>
            <a:r>
              <a:rPr lang="es-MX" sz="1800" b="1">
                <a:latin typeface="Times New Roman" panose="02020603050405020304"/>
                <a:cs typeface="Times New Roman" panose="02020603050405020304"/>
              </a:rPr>
              <a:t>1912: </a:t>
            </a:r>
            <a:r>
              <a:rPr lang="es-MX" sz="1800">
                <a:latin typeface="Times New Roman" panose="02020603050405020304"/>
                <a:cs typeface="Times New Roman" panose="02020603050405020304"/>
              </a:rPr>
              <a:t>Nace en Ciudad de México. Cursa filosofía en la UNAM.</a:t>
            </a:r>
          </a:p>
          <a:p>
            <a:pPr marL="342900" indent="-342900" algn="l">
              <a:lnSpc>
                <a:spcPts val="1600"/>
              </a:lnSpc>
              <a:spcAft>
                <a:spcPts val="100"/>
              </a:spcAft>
              <a:buChar char="•"/>
            </a:pPr>
            <a:r>
              <a:rPr lang="es-MX" sz="1800" b="1">
                <a:latin typeface="Times New Roman" panose="02020603050405020304"/>
                <a:cs typeface="Times New Roman" panose="02020603050405020304"/>
              </a:rPr>
              <a:t>Década de 1940: </a:t>
            </a:r>
            <a:r>
              <a:rPr lang="es-MX" sz="1800">
                <a:latin typeface="Times New Roman" panose="02020603050405020304"/>
                <a:cs typeface="Times New Roman" panose="02020603050405020304"/>
              </a:rPr>
              <a:t>Inicia estudios sobre el positivismo mexicano. Conferencias en América Latina, Europa y EE. UU.</a:t>
            </a:r>
          </a:p>
          <a:p>
            <a:pPr marL="342900" indent="-342900" algn="l">
              <a:lnSpc>
                <a:spcPts val="1600"/>
              </a:lnSpc>
              <a:spcAft>
                <a:spcPts val="100"/>
              </a:spcAft>
              <a:buChar char="•"/>
            </a:pPr>
            <a:r>
              <a:rPr lang="es-MX" sz="1800">
                <a:latin typeface="Times New Roman" panose="02020603050405020304"/>
                <a:cs typeface="Times New Roman" panose="02020603050405020304"/>
              </a:rPr>
              <a:t>Abogó por construir un pensamiento filosófico propio, no derivado de modelos europeos.</a:t>
            </a:r>
          </a:p>
          <a:p>
            <a:pPr marL="342900" indent="-342900" algn="l">
              <a:lnSpc>
                <a:spcPts val="1600"/>
              </a:lnSpc>
              <a:spcAft>
                <a:spcPts val="100"/>
              </a:spcAft>
              <a:buChar char="•"/>
            </a:pPr>
            <a:r>
              <a:rPr lang="es-MX" sz="1800" b="1">
                <a:latin typeface="Times New Roman" panose="02020603050405020304"/>
                <a:cs typeface="Times New Roman" panose="02020603050405020304"/>
              </a:rPr>
              <a:t>2004: </a:t>
            </a:r>
            <a:r>
              <a:rPr lang="es-MX" sz="1800">
                <a:latin typeface="Times New Roman" panose="02020603050405020304"/>
                <a:cs typeface="Times New Roman" panose="02020603050405020304"/>
              </a:rPr>
              <a:t>Fallece en Ciudad de México.</a:t>
            </a:r>
          </a:p>
          <a:p>
            <a:pPr algn="l">
              <a:lnSpc>
                <a:spcPts val="1800"/>
              </a:lnSpc>
              <a:spcBef>
                <a:spcPts val="400"/>
              </a:spcBef>
              <a:spcAft>
                <a:spcPts val="200"/>
              </a:spcAft>
              <a:buNone/>
            </a:pPr>
            <a:r>
              <a:rPr lang="es-MX" sz="2400" b="1">
                <a:solidFill>
                  <a:srgbClr val="1A1A1A"/>
                </a:solidFill>
                <a:latin typeface="Times New Roman" panose="02020603050405020304"/>
                <a:cs typeface="Times New Roman" panose="02020603050405020304"/>
              </a:rPr>
              <a:t>III. Obras principales</a:t>
            </a:r>
          </a:p>
          <a:p>
            <a:pPr marL="342900" indent="-342900" algn="l">
              <a:lnSpc>
                <a:spcPts val="1600"/>
              </a:lnSpc>
              <a:spcAft>
                <a:spcPts val="100"/>
              </a:spcAft>
              <a:buChar char="•"/>
            </a:pPr>
            <a:r>
              <a:rPr lang="es-MX" sz="1800" i="1">
                <a:latin typeface="Times New Roman" panose="02020603050405020304"/>
                <a:cs typeface="Times New Roman" panose="02020603050405020304"/>
              </a:rPr>
              <a:t>El positivismo en México (1943)</a:t>
            </a:r>
          </a:p>
          <a:p>
            <a:pPr marL="342900" indent="-342900" algn="l">
              <a:lnSpc>
                <a:spcPts val="1600"/>
              </a:lnSpc>
              <a:spcAft>
                <a:spcPts val="100"/>
              </a:spcAft>
              <a:buChar char="•"/>
            </a:pPr>
            <a:r>
              <a:rPr lang="es-MX" sz="1800" i="1">
                <a:latin typeface="Times New Roman" panose="02020603050405020304"/>
                <a:cs typeface="Times New Roman" panose="02020603050405020304"/>
              </a:rPr>
              <a:t>América como conciencia (1953)</a:t>
            </a:r>
          </a:p>
          <a:p>
            <a:pPr marL="342900" indent="-342900" algn="l">
              <a:lnSpc>
                <a:spcPts val="1600"/>
              </a:lnSpc>
              <a:spcAft>
                <a:spcPts val="100"/>
              </a:spcAft>
              <a:buChar char="•"/>
            </a:pPr>
            <a:r>
              <a:rPr lang="es-MX" sz="1800" i="1">
                <a:latin typeface="Times New Roman" panose="02020603050405020304"/>
                <a:cs typeface="Times New Roman" panose="02020603050405020304"/>
              </a:rPr>
              <a:t>La filosofía americana como filosofía sin más (1969)</a:t>
            </a:r>
          </a:p>
          <a:p>
            <a:pPr marL="342900" indent="-342900" algn="l">
              <a:lnSpc>
                <a:spcPts val="1600"/>
              </a:lnSpc>
              <a:spcAft>
                <a:spcPts val="100"/>
              </a:spcAft>
              <a:buChar char="•"/>
            </a:pPr>
            <a:r>
              <a:rPr lang="es-MX" sz="1800" i="1">
                <a:latin typeface="Times New Roman" panose="02020603050405020304"/>
                <a:cs typeface="Times New Roman" panose="02020603050405020304"/>
              </a:rPr>
              <a:t>El pensamiento latinoamericano (1965)</a:t>
            </a:r>
          </a:p>
          <a:p>
            <a:pPr marL="342900" indent="-342900" algn="l">
              <a:lnSpc>
                <a:spcPts val="1600"/>
              </a:lnSpc>
              <a:spcAft>
                <a:spcPts val="100"/>
              </a:spcAft>
              <a:buChar char="•"/>
            </a:pPr>
            <a:r>
              <a:rPr lang="es-MX" sz="1800" i="1">
                <a:latin typeface="Times New Roman" panose="02020603050405020304"/>
                <a:cs typeface="Times New Roman" panose="02020603050405020304"/>
              </a:rPr>
              <a:t>Discurso desde la marginación y la barbarie (1988)</a:t>
            </a:r>
          </a:p>
        </p:txBody>
      </p:sp>
    </p:spTree>
    <p:extLst>
      <p:ext uri="{BB962C8B-B14F-4D97-AF65-F5344CB8AC3E}">
        <p14:creationId xmlns:p14="http://schemas.microsoft.com/office/powerpoint/2010/main" val="269484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737B21-6A88-AF92-4CC8-3F5E997952F8}"/>
              </a:ext>
            </a:extLst>
          </p:cNvPr>
          <p:cNvSpPr>
            <a:spLocks noGrp="1"/>
          </p:cNvSpPr>
          <p:nvPr>
            <p:ph type="title"/>
          </p:nvPr>
        </p:nvSpPr>
        <p:spPr/>
        <p:txBody>
          <a:bodyPr/>
          <a:lstStyle/>
          <a:p>
            <a:r>
              <a:rPr lang="es-MX" sz="2800" b="1">
                <a:latin typeface="Times New Roman" panose="02020603050405020304"/>
                <a:cs typeface="Times New Roman" panose="02020603050405020304"/>
              </a:rPr>
              <a:t>2. Leopoldo Zea — Temas y Aportaciones</a:t>
            </a:r>
          </a:p>
        </p:txBody>
      </p:sp>
      <p:sp>
        <p:nvSpPr>
          <p:cNvPr id="3" name="Marcador de contenido 2">
            <a:extLst>
              <a:ext uri="{FF2B5EF4-FFF2-40B4-BE49-F238E27FC236}">
                <a16:creationId xmlns:a16="http://schemas.microsoft.com/office/drawing/2014/main" id="{006098E1-E3C4-E816-4560-FC5E87469AEE}"/>
              </a:ext>
            </a:extLst>
          </p:cNvPr>
          <p:cNvSpPr>
            <a:spLocks noGrp="1"/>
          </p:cNvSpPr>
          <p:nvPr>
            <p:ph idx="1"/>
          </p:nvPr>
        </p:nvSpPr>
        <p:spPr>
          <a:xfrm>
            <a:off x="617483" y="1447254"/>
            <a:ext cx="10515600" cy="5253092"/>
          </a:xfrm>
          <a:solidFill>
            <a:srgbClr val="FEC4FC"/>
          </a:solidFill>
        </p:spPr>
        <p:txBody>
          <a:bodyPr>
            <a:noAutofit/>
          </a:bodyPr>
          <a:lstStyle/>
          <a:p>
            <a:pPr algn="l">
              <a:lnSpc>
                <a:spcPts val="1800"/>
              </a:lnSpc>
              <a:spcAft>
                <a:spcPts val="200"/>
              </a:spcAft>
              <a:buNone/>
            </a:pPr>
            <a:r>
              <a:rPr lang="es-MX" sz="2400" b="1">
                <a:solidFill>
                  <a:srgbClr val="1A1A1A"/>
                </a:solidFill>
                <a:latin typeface="Times New Roman" panose="02020603050405020304"/>
                <a:cs typeface="Times New Roman" panose="02020603050405020304"/>
              </a:rPr>
              <a:t>IV. Ejes temáticos de su pensamiento</a:t>
            </a:r>
          </a:p>
          <a:p>
            <a:pPr marL="342900" indent="-342900" algn="l">
              <a:lnSpc>
                <a:spcPts val="1600"/>
              </a:lnSpc>
              <a:spcAft>
                <a:spcPts val="100"/>
              </a:spcAft>
              <a:buChar char="•"/>
            </a:pPr>
            <a:r>
              <a:rPr lang="es-MX" sz="1800">
                <a:latin typeface="Times New Roman" panose="02020603050405020304"/>
                <a:cs typeface="Times New Roman" panose="02020603050405020304"/>
              </a:rPr>
              <a:t>Identidad latinoamericana y sus raíces históricas.</a:t>
            </a:r>
          </a:p>
          <a:p>
            <a:pPr marL="342900" indent="-342900" algn="l">
              <a:lnSpc>
                <a:spcPts val="1600"/>
              </a:lnSpc>
              <a:spcAft>
                <a:spcPts val="100"/>
              </a:spcAft>
              <a:buChar char="•"/>
            </a:pPr>
            <a:r>
              <a:rPr lang="es-MX" sz="1800">
                <a:latin typeface="Times New Roman" panose="02020603050405020304"/>
                <a:cs typeface="Times New Roman" panose="02020603050405020304"/>
              </a:rPr>
              <a:t>Dinámicas de colonialismo y dependencia cultural en la región.</a:t>
            </a:r>
          </a:p>
          <a:p>
            <a:pPr marL="342900" indent="-342900" algn="l">
              <a:lnSpc>
                <a:spcPts val="1600"/>
              </a:lnSpc>
              <a:spcAft>
                <a:spcPts val="100"/>
              </a:spcAft>
              <a:buChar char="•"/>
            </a:pPr>
            <a:r>
              <a:rPr lang="es-MX" sz="1800">
                <a:latin typeface="Times New Roman" panose="02020603050405020304"/>
                <a:cs typeface="Times New Roman" panose="02020603050405020304"/>
              </a:rPr>
              <a:t>Filosofía de la liberación como horizonte crítico.</a:t>
            </a:r>
          </a:p>
          <a:p>
            <a:pPr marL="342900" indent="-342900" algn="l">
              <a:lnSpc>
                <a:spcPts val="1600"/>
              </a:lnSpc>
              <a:spcAft>
                <a:spcPts val="100"/>
              </a:spcAft>
              <a:buChar char="•"/>
            </a:pPr>
            <a:r>
              <a:rPr lang="es-MX" sz="1800">
                <a:latin typeface="Times New Roman" panose="02020603050405020304"/>
                <a:cs typeface="Times New Roman" panose="02020603050405020304"/>
              </a:rPr>
              <a:t>Reconstrucción de la historia de las ideas en América Latina.</a:t>
            </a:r>
          </a:p>
          <a:p>
            <a:pPr marL="342900" indent="-342900" algn="l">
              <a:lnSpc>
                <a:spcPts val="1600"/>
              </a:lnSpc>
              <a:spcAft>
                <a:spcPts val="100"/>
              </a:spcAft>
              <a:buChar char="•"/>
            </a:pPr>
            <a:r>
              <a:rPr lang="es-MX" sz="1800">
                <a:latin typeface="Times New Roman" panose="02020603050405020304"/>
                <a:cs typeface="Times New Roman" panose="02020603050405020304"/>
              </a:rPr>
              <a:t>Vínculos entre cultura, política y construcción de identidad.</a:t>
            </a:r>
          </a:p>
          <a:p>
            <a:pPr algn="l">
              <a:lnSpc>
                <a:spcPts val="1800"/>
              </a:lnSpc>
              <a:spcBef>
                <a:spcPts val="400"/>
              </a:spcBef>
              <a:spcAft>
                <a:spcPts val="200"/>
              </a:spcAft>
              <a:buNone/>
            </a:pPr>
            <a:r>
              <a:rPr lang="es-MX" sz="2400" b="1">
                <a:solidFill>
                  <a:srgbClr val="1A1A1A"/>
                </a:solidFill>
                <a:latin typeface="Times New Roman" panose="02020603050405020304"/>
                <a:cs typeface="Times New Roman" panose="02020603050405020304"/>
              </a:rPr>
              <a:t>V. Principales aportaciones</a:t>
            </a:r>
          </a:p>
          <a:p>
            <a:pPr marL="342900" indent="-342900" algn="l">
              <a:lnSpc>
                <a:spcPts val="1600"/>
              </a:lnSpc>
              <a:spcAft>
                <a:spcPts val="100"/>
              </a:spcAft>
              <a:buChar char="•"/>
            </a:pPr>
            <a:r>
              <a:rPr lang="es-MX" sz="1800">
                <a:latin typeface="Times New Roman" panose="02020603050405020304"/>
                <a:cs typeface="Times New Roman" panose="02020603050405020304"/>
              </a:rPr>
              <a:t>Articulación de una </a:t>
            </a:r>
            <a:r>
              <a:rPr lang="es-MX" sz="1800" b="1">
                <a:latin typeface="Times New Roman" panose="02020603050405020304"/>
                <a:cs typeface="Times New Roman" panose="02020603050405020304"/>
              </a:rPr>
              <a:t>filosofía latinoamericana auténtica</a:t>
            </a:r>
            <a:r>
              <a:rPr lang="es-MX" sz="1800">
                <a:latin typeface="Times New Roman" panose="02020603050405020304"/>
                <a:cs typeface="Times New Roman" panose="02020603050405020304"/>
              </a:rPr>
              <a:t>, enraizada en la experiencia histórica regional.</a:t>
            </a:r>
          </a:p>
          <a:p>
            <a:pPr marL="342900" indent="-342900" algn="l">
              <a:lnSpc>
                <a:spcPts val="1600"/>
              </a:lnSpc>
              <a:spcAft>
                <a:spcPts val="100"/>
              </a:spcAft>
              <a:buChar char="•"/>
            </a:pPr>
            <a:r>
              <a:rPr lang="es-MX" sz="1800">
                <a:latin typeface="Times New Roman" panose="02020603050405020304"/>
                <a:cs typeface="Times New Roman" panose="02020603050405020304"/>
              </a:rPr>
              <a:t>Cuestionamiento del eurocentrismo y de la subordinación intelectual frente a Europa.</a:t>
            </a:r>
          </a:p>
          <a:p>
            <a:pPr marL="342900" indent="-342900" algn="l">
              <a:lnSpc>
                <a:spcPts val="1600"/>
              </a:lnSpc>
              <a:spcAft>
                <a:spcPts val="100"/>
              </a:spcAft>
              <a:buChar char="•"/>
            </a:pPr>
            <a:r>
              <a:rPr lang="es-MX" sz="1800">
                <a:latin typeface="Times New Roman" panose="02020603050405020304"/>
                <a:cs typeface="Times New Roman" panose="02020603050405020304"/>
              </a:rPr>
              <a:t>Formulación teórica sobre la </a:t>
            </a:r>
            <a:r>
              <a:rPr lang="es-MX" sz="1800" b="1">
                <a:latin typeface="Times New Roman" panose="02020603050405020304"/>
                <a:cs typeface="Times New Roman" panose="02020603050405020304"/>
              </a:rPr>
              <a:t>conciencia histórica</a:t>
            </a:r>
            <a:r>
              <a:rPr lang="es-MX" sz="1800">
                <a:latin typeface="Times New Roman" panose="02020603050405020304"/>
                <a:cs typeface="Times New Roman" panose="02020603050405020304"/>
              </a:rPr>
              <a:t> de América Latina.</a:t>
            </a:r>
          </a:p>
          <a:p>
            <a:pPr marL="342900" indent="-342900" algn="l">
              <a:lnSpc>
                <a:spcPts val="1600"/>
              </a:lnSpc>
              <a:spcAft>
                <a:spcPts val="100"/>
              </a:spcAft>
              <a:buChar char="•"/>
            </a:pPr>
            <a:r>
              <a:rPr lang="es-MX" sz="1800">
                <a:latin typeface="Times New Roman" panose="02020603050405020304"/>
                <a:cs typeface="Times New Roman" panose="02020603050405020304"/>
              </a:rPr>
              <a:t>Consolidación académica de la historia de las ideas latinoamericanas como campo de estudio.</a:t>
            </a:r>
          </a:p>
          <a:p>
            <a:pPr marL="342900" indent="-342900" algn="l">
              <a:lnSpc>
                <a:spcPts val="1600"/>
              </a:lnSpc>
              <a:spcAft>
                <a:spcPts val="100"/>
              </a:spcAft>
              <a:buChar char="•"/>
            </a:pPr>
            <a:r>
              <a:rPr lang="es-MX" sz="1800">
                <a:latin typeface="Times New Roman" panose="02020603050405020304"/>
                <a:cs typeface="Times New Roman" panose="02020603050405020304"/>
              </a:rPr>
              <a:t>Influencia directa en la filosofía de la liberación y los estudios poscoloniales.</a:t>
            </a:r>
          </a:p>
          <a:p>
            <a:pPr marL="342900" indent="-342900" algn="l">
              <a:lnSpc>
                <a:spcPts val="1600"/>
              </a:lnSpc>
              <a:spcAft>
                <a:spcPts val="100"/>
              </a:spcAft>
              <a:buChar char="•"/>
            </a:pPr>
            <a:r>
              <a:rPr lang="es-MX" sz="1800">
                <a:latin typeface="Times New Roman" panose="02020603050405020304"/>
                <a:cs typeface="Times New Roman" panose="02020603050405020304"/>
              </a:rPr>
              <a:t>Compromiso con una filosofía orientada a problemas sociales concretos, más allá de la especulación abstracta.</a:t>
            </a:r>
          </a:p>
        </p:txBody>
      </p:sp>
    </p:spTree>
    <p:extLst>
      <p:ext uri="{BB962C8B-B14F-4D97-AF65-F5344CB8AC3E}">
        <p14:creationId xmlns:p14="http://schemas.microsoft.com/office/powerpoint/2010/main" val="2694845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EF39-061D-5A5C-1221-74331BE6A3B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C227DD6-2DC1-A28E-ECB5-53725BBF08C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AA4040E-1DD4-B07D-EF52-54403FB564F2}"/>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3. La necesidad de una perspectiva latinoamericana</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17D8276-E58B-5408-812F-3B4A8FBD882E}"/>
              </a:ext>
            </a:extLst>
          </p:cNvPr>
          <p:cNvSpPr txBox="1"/>
          <p:nvPr/>
        </p:nvSpPr>
        <p:spPr>
          <a:xfrm>
            <a:off x="186628" y="1092196"/>
            <a:ext cx="11818743" cy="5262979"/>
          </a:xfrm>
          <a:prstGeom prst="rect">
            <a:avLst/>
          </a:prstGeom>
          <a:solidFill>
            <a:srgbClr val="B4F1FC"/>
          </a:solidFill>
        </p:spPr>
        <p:txBody>
          <a:bodyPr wrap="square" rtlCol="0">
            <a:spAutoFit/>
          </a:bodyPr>
          <a:lstStyle/>
          <a:p>
            <a:pPr marL="571500" indent="-571500" algn="just" rtl="0" eaLnBrk="1" latinLnBrk="0" hangingPunct="1">
              <a:buFont typeface="+mj-lt"/>
              <a:buAutoNum type="arabicPeriod"/>
            </a:pPr>
            <a:r>
              <a:rPr lang="es-MX" sz="2400" b="1" u="sng">
                <a:solidFill>
                  <a:srgbClr val="000000"/>
                </a:solidFill>
                <a:latin typeface="Times New Roman" panose="02020603050405020304" pitchFamily="18" charset="0"/>
                <a:cs typeface="Times New Roman" panose="02020603050405020304" pitchFamily="18" charset="0"/>
              </a:rPr>
              <a:t>La conciencia latinoamericana </a:t>
            </a:r>
            <a:r>
              <a:rPr lang="es-MX" sz="2400">
                <a:solidFill>
                  <a:srgbClr val="000000"/>
                </a:solidFill>
                <a:effectLst/>
                <a:latin typeface="Times New Roman" panose="02020603050405020304" pitchFamily="18" charset="0"/>
                <a:cs typeface="Times New Roman" panose="02020603050405020304" pitchFamily="18" charset="0"/>
              </a:rPr>
              <a:t>: Son consideradas no como medios instrumentales neutros sino como medios de control entre los hombres. </a:t>
            </a:r>
          </a:p>
          <a:p>
            <a:pPr marL="571500" indent="-571500" algn="just" rtl="0" eaLnBrk="1" latinLnBrk="0" hangingPunct="1">
              <a:buFont typeface="+mj-lt"/>
              <a:buAutoNum type="arabicPeriod"/>
            </a:pPr>
            <a:r>
              <a:rPr lang="es-MX" sz="2400" b="1" u="sng">
                <a:solidFill>
                  <a:srgbClr val="000000"/>
                </a:solidFill>
                <a:effectLst/>
                <a:latin typeface="Times New Roman" panose="02020603050405020304" pitchFamily="18" charset="0"/>
                <a:cs typeface="Times New Roman" panose="02020603050405020304" pitchFamily="18" charset="0"/>
              </a:rPr>
              <a:t>La búsqueda de una filosofía americana</a:t>
            </a:r>
            <a:r>
              <a:rPr lang="es-MX" sz="2400" u="sng">
                <a:solidFill>
                  <a:srgbClr val="000000"/>
                </a:solidFill>
                <a:effectLst/>
                <a:latin typeface="Times New Roman" panose="02020603050405020304" pitchFamily="18" charset="0"/>
                <a:cs typeface="Times New Roman" panose="02020603050405020304" pitchFamily="18" charset="0"/>
              </a:rPr>
              <a:t>:  Zea describe la orientación de la filosofía en su época:</a:t>
            </a:r>
            <a:r>
              <a:rPr lang="es-MX" sz="2400">
                <a:solidFill>
                  <a:srgbClr val="000000"/>
                </a:solidFill>
                <a:effectLst/>
                <a:latin typeface="Times New Roman" panose="02020603050405020304" pitchFamily="18" charset="0"/>
                <a:cs typeface="Times New Roman" panose="02020603050405020304" pitchFamily="18" charset="0"/>
              </a:rPr>
              <a:t>la filosofía occidental universal.  Tendencia hacia el universalismo filosófico</a:t>
            </a:r>
          </a:p>
          <a:p>
            <a:pPr marL="571500" indent="-571500" algn="just" rtl="0" eaLnBrk="1" latinLnBrk="0" hangingPunct="1">
              <a:buFont typeface="+mj-lt"/>
              <a:buAutoNum type="arabicPeriod"/>
            </a:pPr>
            <a:r>
              <a:rPr lang="es-MX" sz="2400" b="1" u="sng">
                <a:solidFill>
                  <a:srgbClr val="000000"/>
                </a:solidFill>
                <a:effectLst/>
                <a:latin typeface="Times New Roman" panose="02020603050405020304" pitchFamily="18" charset="0"/>
                <a:cs typeface="Times New Roman" panose="02020603050405020304" pitchFamily="18" charset="0"/>
              </a:rPr>
              <a:t>Crítica al carácter universalista de la filosofía: </a:t>
            </a:r>
            <a:r>
              <a:rPr lang="es-MX" sz="2400">
                <a:solidFill>
                  <a:srgbClr val="000000"/>
                </a:solidFill>
                <a:effectLst/>
                <a:latin typeface="Times New Roman" panose="02020603050405020304" pitchFamily="18" charset="0"/>
                <a:cs typeface="Times New Roman" panose="02020603050405020304" pitchFamily="18" charset="0"/>
              </a:rPr>
              <a:t>¿Qué se puede agregar en un sistema acotado de pensamiento? La filosofía no tiene verdades atemporales, sino determinaciones geográficas y temporales.</a:t>
            </a:r>
          </a:p>
          <a:p>
            <a:pPr marL="571500" indent="-571500" algn="just" rtl="0" eaLnBrk="1" latinLnBrk="0" hangingPunct="1">
              <a:buFont typeface="+mj-lt"/>
              <a:buAutoNum type="arabicPeriod"/>
            </a:pPr>
            <a:r>
              <a:rPr lang="es-MX" sz="2400" b="1">
                <a:solidFill>
                  <a:srgbClr val="000000"/>
                </a:solidFill>
                <a:effectLst/>
                <a:latin typeface="Times New Roman" panose="02020603050405020304" pitchFamily="18" charset="0"/>
                <a:cs typeface="Times New Roman" panose="02020603050405020304" pitchFamily="18" charset="0"/>
              </a:rPr>
              <a:t>Preguntas de reflexión: </a:t>
            </a:r>
            <a:r>
              <a:rPr lang="es-MX" sz="2400">
                <a:solidFill>
                  <a:srgbClr val="000000"/>
                </a:solidFill>
                <a:effectLst/>
                <a:latin typeface="Times New Roman" panose="02020603050405020304" pitchFamily="18" charset="0"/>
                <a:cs typeface="Times New Roman" panose="02020603050405020304" pitchFamily="18" charset="0"/>
              </a:rPr>
              <a:t>¿El pensamiento latinoamericano es auténtica filosofía? </a:t>
            </a:r>
            <a:r>
              <a:rPr lang="es-MX" sz="2400">
                <a:solidFill>
                  <a:srgbClr val="000000"/>
                </a:solidFill>
                <a:latin typeface="Times New Roman" panose="02020603050405020304" pitchFamily="18" charset="0"/>
                <a:cs typeface="Times New Roman" panose="02020603050405020304" pitchFamily="18" charset="0"/>
              </a:rPr>
              <a:t>¿</a:t>
            </a:r>
            <a:r>
              <a:rPr lang="es-MX" sz="2400">
                <a:solidFill>
                  <a:srgbClr val="000000"/>
                </a:solidFill>
                <a:effectLst/>
                <a:latin typeface="Times New Roman" panose="02020603050405020304" pitchFamily="18" charset="0"/>
                <a:cs typeface="Times New Roman" panose="02020603050405020304" pitchFamily="18" charset="0"/>
              </a:rPr>
              <a:t>Los latinoamericanos sienten los problemas que los filósofos clásicos sentían los suyos?: “O, en otras palabras, ¿los problemas de nuestro filosofar son </a:t>
            </a:r>
            <a:r>
              <a:rPr lang="es-MX" sz="2400" i="1">
                <a:solidFill>
                  <a:srgbClr val="000000"/>
                </a:solidFill>
                <a:effectLst/>
                <a:latin typeface="Times New Roman" panose="02020603050405020304" pitchFamily="18" charset="0"/>
                <a:cs typeface="Times New Roman" panose="02020603050405020304" pitchFamily="18" charset="0"/>
              </a:rPr>
              <a:t>nuestros </a:t>
            </a:r>
            <a:r>
              <a:rPr lang="es-MX" sz="2400">
                <a:solidFill>
                  <a:srgbClr val="000000"/>
                </a:solidFill>
                <a:effectLst/>
                <a:latin typeface="Times New Roman" panose="02020603050405020304" pitchFamily="18" charset="0"/>
                <a:cs typeface="Times New Roman" panose="02020603050405020304" pitchFamily="18" charset="0"/>
              </a:rPr>
              <a:t>, en la medida en que lo han sido para cada uno de los grandes maestros de la filosofía? </a:t>
            </a:r>
            <a:r>
              <a:rPr lang="es-MX" sz="2400">
                <a:solidFill>
                  <a:srgbClr val="000000"/>
                </a:solidFill>
                <a:latin typeface="Times New Roman" panose="02020603050405020304" pitchFamily="18" charset="0"/>
                <a:cs typeface="Times New Roman" panose="02020603050405020304" pitchFamily="18" charset="0"/>
              </a:rPr>
              <a:t>(Zea, 13)</a:t>
            </a:r>
          </a:p>
          <a:p>
            <a:pPr marL="571500" indent="-571500" algn="just" rtl="0" eaLnBrk="1" latinLnBrk="0" hangingPunct="1">
              <a:buFont typeface="+mj-lt"/>
              <a:buAutoNum type="arabicPeriod"/>
            </a:pPr>
            <a:r>
              <a:rPr lang="es-MX" sz="2400" b="1">
                <a:solidFill>
                  <a:srgbClr val="000000"/>
                </a:solidFill>
                <a:effectLst/>
                <a:latin typeface="Times New Roman" panose="02020603050405020304" pitchFamily="18" charset="0"/>
                <a:cs typeface="Times New Roman" panose="02020603050405020304" pitchFamily="18" charset="0"/>
              </a:rPr>
              <a:t>La necesidad de un</a:t>
            </a:r>
            <a:r>
              <a:rPr lang="es-MX" sz="2400" b="1">
                <a:solidFill>
                  <a:srgbClr val="000000"/>
                </a:solidFill>
                <a:latin typeface="Times New Roman" panose="02020603050405020304" pitchFamily="18" charset="0"/>
                <a:cs typeface="Times New Roman" panose="02020603050405020304" pitchFamily="18" charset="0"/>
              </a:rPr>
              <a:t>a filosofía americana: </a:t>
            </a:r>
            <a:r>
              <a:rPr lang="es-MX" sz="2400">
                <a:solidFill>
                  <a:srgbClr val="000000"/>
                </a:solidFill>
                <a:latin typeface="Times New Roman" panose="02020603050405020304" pitchFamily="18" charset="0"/>
                <a:cs typeface="Times New Roman" panose="02020603050405020304" pitchFamily="18" charset="0"/>
              </a:rPr>
              <a:t>la filosofía surge de los problemas concretos que la realidad plantea a un determinado grupo. Más que filosofar, se ha buscado “coincidir” o “imitar”</a:t>
            </a:r>
            <a:endParaRPr lang="es-MX" sz="2800" b="1">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052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EB3F9-887E-468B-8267-4E1B97024BD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EC561F6F-5C99-3DFE-429D-3219A87C029A}"/>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FF0D7BA9-8D22-0E4E-B8C4-D81D05146F63}"/>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4. La necesidad de una perspectiva latinoamericana</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4A89FF2-4AF8-F472-1F75-121C76EAC16B}"/>
              </a:ext>
            </a:extLst>
          </p:cNvPr>
          <p:cNvSpPr txBox="1"/>
          <p:nvPr/>
        </p:nvSpPr>
        <p:spPr>
          <a:xfrm>
            <a:off x="186628" y="1092196"/>
            <a:ext cx="11818743" cy="4154984"/>
          </a:xfrm>
          <a:prstGeom prst="rect">
            <a:avLst/>
          </a:prstGeom>
          <a:solidFill>
            <a:srgbClr val="B4F1FC"/>
          </a:solidFill>
        </p:spPr>
        <p:txBody>
          <a:bodyPr wrap="square" rtlCol="0">
            <a:spAutoFit/>
          </a:bodyPr>
          <a:lstStyle/>
          <a:p>
            <a:pPr marL="571500" indent="-571500" algn="just" rtl="0" eaLnBrk="1" latinLnBrk="0" hangingPunct="1">
              <a:buFont typeface="+mj-lt"/>
              <a:buAutoNum type="arabicPeriod"/>
            </a:pPr>
            <a:r>
              <a:rPr lang="es-MX" sz="2400" b="1" u="sng">
                <a:solidFill>
                  <a:srgbClr val="000000"/>
                </a:solidFill>
                <a:latin typeface="Times New Roman" panose="02020603050405020304" pitchFamily="18" charset="0"/>
                <a:cs typeface="Times New Roman" panose="02020603050405020304" pitchFamily="18" charset="0"/>
              </a:rPr>
              <a:t>El oficio del filósofo vs la tarea del filósofo</a:t>
            </a:r>
            <a:r>
              <a:rPr lang="es-MX" sz="2400">
                <a:solidFill>
                  <a:srgbClr val="000000"/>
                </a:solidFill>
                <a:effectLst/>
                <a:latin typeface="Times New Roman" panose="02020603050405020304" pitchFamily="18" charset="0"/>
                <a:cs typeface="Times New Roman" panose="02020603050405020304" pitchFamily="18" charset="0"/>
              </a:rPr>
              <a:t>: A lo mucho, hemos sido buenos maestros de filosofía, buenos o malos expositores que piensan lo ya pensado, porque preocupa la filosofía como oficio y no como tarea.</a:t>
            </a:r>
          </a:p>
          <a:p>
            <a:pPr marL="571500" indent="-571500" algn="just" rtl="0" eaLnBrk="1" latinLnBrk="0" hangingPunct="1">
              <a:buFont typeface="+mj-lt"/>
              <a:buAutoNum type="arabicPeriod"/>
            </a:pPr>
            <a:r>
              <a:rPr lang="es-MX" sz="2400" b="1">
                <a:solidFill>
                  <a:srgbClr val="000000"/>
                </a:solidFill>
                <a:latin typeface="Times New Roman" panose="02020603050405020304" pitchFamily="18" charset="0"/>
                <a:cs typeface="Times New Roman" panose="02020603050405020304" pitchFamily="18" charset="0"/>
              </a:rPr>
              <a:t>Hacer Filosofía vs filosofar : </a:t>
            </a:r>
            <a:r>
              <a:rPr lang="es-MX" sz="2400">
                <a:solidFill>
                  <a:srgbClr val="000000"/>
                </a:solidFill>
                <a:latin typeface="Times New Roman" panose="02020603050405020304" pitchFamily="18" charset="0"/>
                <a:cs typeface="Times New Roman" panose="02020603050405020304" pitchFamily="18" charset="0"/>
              </a:rPr>
              <a:t>¿Importa ser llamado filósofo? Todas las formas de definir a la filosofía no son propias sino adquiridas. Entonces ¿cómo determinamos lo que es filosofar?</a:t>
            </a:r>
          </a:p>
          <a:p>
            <a:pPr marL="571500" indent="-571500" algn="just" rtl="0" eaLnBrk="1" latinLnBrk="0" hangingPunct="1">
              <a:buFont typeface="+mj-lt"/>
              <a:buAutoNum type="arabicPeriod"/>
            </a:pPr>
            <a:r>
              <a:rPr lang="es-MX" sz="2400" b="1">
                <a:solidFill>
                  <a:srgbClr val="000000"/>
                </a:solidFill>
                <a:latin typeface="Times New Roman" panose="02020603050405020304" pitchFamily="18" charset="0"/>
                <a:cs typeface="Times New Roman" panose="02020603050405020304" pitchFamily="18" charset="0"/>
              </a:rPr>
              <a:t>El sentido de filosofar :</a:t>
            </a:r>
            <a:r>
              <a:rPr lang="es-MX" sz="2400">
                <a:solidFill>
                  <a:srgbClr val="000000"/>
                </a:solidFill>
                <a:latin typeface="Times New Roman" panose="02020603050405020304" pitchFamily="18" charset="0"/>
                <a:cs typeface="Times New Roman" panose="02020603050405020304" pitchFamily="18" charset="0"/>
              </a:rPr>
              <a:t> Significa pensar y dar sentido a nuestros problemas que son propios, más que en proponer verdades eternas o universales. La filosofía ofrece soluciones.</a:t>
            </a:r>
            <a:endParaRPr lang="es-MX" sz="2400" b="1">
              <a:solidFill>
                <a:srgbClr val="000000"/>
              </a:solidFill>
              <a:latin typeface="Times New Roman" panose="02020603050405020304" pitchFamily="18" charset="0"/>
              <a:cs typeface="Times New Roman" panose="02020603050405020304" pitchFamily="18" charset="0"/>
            </a:endParaRPr>
          </a:p>
          <a:p>
            <a:pPr marL="571500" indent="-571500" algn="just" rtl="0" eaLnBrk="1" latinLnBrk="0" hangingPunct="1">
              <a:buFont typeface="+mj-lt"/>
              <a:buAutoNum type="arabicPeriod"/>
            </a:pPr>
            <a:r>
              <a:rPr lang="es-MX" sz="2400" b="1">
                <a:solidFill>
                  <a:srgbClr val="000000"/>
                </a:solidFill>
                <a:effectLst/>
                <a:latin typeface="Times New Roman" panose="02020603050405020304" pitchFamily="18" charset="0"/>
                <a:cs typeface="Times New Roman" panose="02020603050405020304" pitchFamily="18" charset="0"/>
              </a:rPr>
              <a:t>Diferencia entre cultura y civilización: </a:t>
            </a:r>
            <a:r>
              <a:rPr lang="es-MX" sz="2400">
                <a:solidFill>
                  <a:srgbClr val="000000"/>
                </a:solidFill>
                <a:effectLst/>
                <a:latin typeface="Times New Roman" panose="02020603050405020304" pitchFamily="18" charset="0"/>
                <a:cs typeface="Times New Roman" panose="02020603050405020304" pitchFamily="18" charset="0"/>
              </a:rPr>
              <a:t>la cultura se asocia a los valores y fines últimos y la civilización a la utilidad material y fines mediatos. </a:t>
            </a:r>
            <a:endParaRPr lang="es-MX" sz="2800" b="1">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9531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094D4-DA13-B738-4EEA-6AD5F146BC24}"/>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F9D0BB0-CFCB-C918-A778-E9CE8F7FEC23}"/>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2D85F3F-27E9-4CD6-70BE-934A5BCA8595}"/>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5. Hacia una filosofía americana</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4E39758B-4D29-FD26-E99B-F4BCFF081F79}"/>
              </a:ext>
            </a:extLst>
          </p:cNvPr>
          <p:cNvSpPr txBox="1"/>
          <p:nvPr/>
        </p:nvSpPr>
        <p:spPr>
          <a:xfrm>
            <a:off x="186628" y="777428"/>
            <a:ext cx="11818743" cy="6001643"/>
          </a:xfrm>
          <a:prstGeom prst="rect">
            <a:avLst/>
          </a:prstGeom>
          <a:solidFill>
            <a:srgbClr val="B4F1FC"/>
          </a:solidFill>
        </p:spPr>
        <p:txBody>
          <a:bodyPr wrap="square" rtlCol="0">
            <a:spAutoFit/>
          </a:bodyPr>
          <a:lstStyle/>
          <a:p>
            <a:pPr marL="571500" indent="-571500" algn="just" rtl="0" eaLnBrk="1" latinLnBrk="0" hangingPunct="1">
              <a:buFont typeface="+mj-lt"/>
              <a:buAutoNum type="arabicPeriod"/>
            </a:pPr>
            <a:r>
              <a:rPr lang="es-MX" sz="2400" b="1" u="sng">
                <a:solidFill>
                  <a:srgbClr val="000000"/>
                </a:solidFill>
                <a:latin typeface="Times New Roman" panose="02020603050405020304" pitchFamily="18" charset="0"/>
                <a:cs typeface="Times New Roman" panose="02020603050405020304" pitchFamily="18" charset="0"/>
              </a:rPr>
              <a:t>Plantear problemas auténticos</a:t>
            </a:r>
            <a:r>
              <a:rPr lang="es-MX" sz="2400">
                <a:solidFill>
                  <a:srgbClr val="000000"/>
                </a:solidFill>
                <a:effectLst/>
                <a:latin typeface="Times New Roman" panose="02020603050405020304" pitchFamily="18" charset="0"/>
                <a:cs typeface="Times New Roman" panose="02020603050405020304" pitchFamily="18" charset="0"/>
              </a:rPr>
              <a:t>: Mientras que la cultura afirmativa propone que el individuo puede acceder desde su esfera individual a los valores supremos, la visión de Marcuse hace evidente la postergación del cambio material de la situación real. </a:t>
            </a:r>
          </a:p>
          <a:p>
            <a:pPr marL="571500" indent="-571500" algn="just" rtl="0" eaLnBrk="1" latinLnBrk="0" hangingPunct="1">
              <a:buFont typeface="+mj-lt"/>
              <a:buAutoNum type="arabicPeriod"/>
            </a:pPr>
            <a:r>
              <a:rPr lang="es-MX" sz="2400" b="1" u="sng">
                <a:solidFill>
                  <a:srgbClr val="000000"/>
                </a:solidFill>
                <a:latin typeface="Times New Roman" panose="02020603050405020304" pitchFamily="18" charset="0"/>
                <a:cs typeface="Times New Roman" panose="02020603050405020304" pitchFamily="18" charset="0"/>
              </a:rPr>
              <a:t>La autenticidad del pensamiento: </a:t>
            </a:r>
            <a:r>
              <a:rPr lang="es-MX" sz="2400">
                <a:solidFill>
                  <a:srgbClr val="000000"/>
                </a:solidFill>
                <a:latin typeface="Times New Roman" panose="02020603050405020304" pitchFamily="18" charset="0"/>
                <a:cs typeface="Times New Roman" panose="02020603050405020304" pitchFamily="18" charset="0"/>
              </a:rPr>
              <a:t>No debe adoptarse tal o cual corriente de pensamiento, racionalismo, existencialismo u otro, por el siemple hecho de que sea una filosofía en curso. Sino adoptar un punto de vista que resuelva nuestros problemas. </a:t>
            </a:r>
          </a:p>
          <a:p>
            <a:pPr marL="571500" indent="-571500" algn="just" rtl="0" eaLnBrk="1" latinLnBrk="0" hangingPunct="1">
              <a:buFont typeface="+mj-lt"/>
              <a:buAutoNum type="arabicPeriod"/>
            </a:pPr>
            <a:r>
              <a:rPr lang="es-MX" sz="2400" b="1" u="sng">
                <a:solidFill>
                  <a:srgbClr val="000000"/>
                </a:solidFill>
                <a:latin typeface="Times New Roman" panose="02020603050405020304" pitchFamily="18" charset="0"/>
                <a:cs typeface="Times New Roman" panose="02020603050405020304" pitchFamily="18" charset="0"/>
              </a:rPr>
              <a:t>El menosprecio a lo propio: </a:t>
            </a:r>
            <a:r>
              <a:rPr lang="es-MX" sz="2400">
                <a:solidFill>
                  <a:srgbClr val="000000"/>
                </a:solidFill>
                <a:latin typeface="Times New Roman" panose="02020603050405020304" pitchFamily="18" charset="0"/>
                <a:cs typeface="Times New Roman" panose="02020603050405020304" pitchFamily="18" charset="0"/>
              </a:rPr>
              <a:t>El prejuico de considerar que el pensamiento americano es una mala copia del europea conduce a preferir leer directamente al autor que a la lectura o interpretación que de él haga un pensador americano. </a:t>
            </a:r>
          </a:p>
          <a:p>
            <a:pPr marL="571500" indent="-571500" algn="just" rtl="0" eaLnBrk="1" latinLnBrk="0" hangingPunct="1">
              <a:buFont typeface="+mj-lt"/>
              <a:buAutoNum type="arabicPeriod"/>
            </a:pPr>
            <a:r>
              <a:rPr lang="es-MX" sz="2400" b="1" u="sng">
                <a:solidFill>
                  <a:srgbClr val="000000"/>
                </a:solidFill>
                <a:latin typeface="Times New Roman" panose="02020603050405020304" pitchFamily="18" charset="0"/>
                <a:cs typeface="Times New Roman" panose="02020603050405020304" pitchFamily="18" charset="0"/>
              </a:rPr>
              <a:t>“Una copia más ”: </a:t>
            </a:r>
            <a:r>
              <a:rPr lang="es-MX" sz="2400">
                <a:solidFill>
                  <a:srgbClr val="000000"/>
                </a:solidFill>
                <a:latin typeface="Times New Roman" panose="02020603050405020304" pitchFamily="18" charset="0"/>
                <a:cs typeface="Times New Roman" panose="02020603050405020304" pitchFamily="18" charset="0"/>
              </a:rPr>
              <a:t>Los pueblos coloniales a diferencia de otros, tienen miedo a ser la somra de otra cultura, porque no considera su cultura universal. Esto impide que tengamos un pensamiento americano que no sea semejante al europeo. </a:t>
            </a:r>
          </a:p>
          <a:p>
            <a:pPr marL="571500" indent="-571500" algn="just" rtl="0" eaLnBrk="1" latinLnBrk="0" hangingPunct="1">
              <a:buFont typeface="+mj-lt"/>
              <a:buAutoNum type="arabicPeriod"/>
            </a:pPr>
            <a:r>
              <a:rPr lang="es-MX" sz="2400" b="1" u="sng">
                <a:solidFill>
                  <a:srgbClr val="000000"/>
                </a:solidFill>
                <a:effectLst/>
                <a:latin typeface="Times New Roman" panose="02020603050405020304" pitchFamily="18" charset="0"/>
                <a:cs typeface="Times New Roman" panose="02020603050405020304" pitchFamily="18" charset="0"/>
              </a:rPr>
              <a:t>No existe imitación perfecta: </a:t>
            </a:r>
            <a:r>
              <a:rPr lang="es-MX" sz="2400">
                <a:solidFill>
                  <a:srgbClr val="000000"/>
                </a:solidFill>
                <a:effectLst/>
                <a:latin typeface="Times New Roman" panose="02020603050405020304" pitchFamily="18" charset="0"/>
                <a:cs typeface="Times New Roman" panose="02020603050405020304" pitchFamily="18" charset="0"/>
              </a:rPr>
              <a:t>La perspectiva o punto de vista siempre intercede en la representación del objeto. </a:t>
            </a:r>
          </a:p>
          <a:p>
            <a:pPr marL="571500" indent="-571500" algn="just" rtl="0" eaLnBrk="1" latinLnBrk="0" hangingPunct="1">
              <a:buFont typeface="+mj-lt"/>
              <a:buAutoNum type="arabicPeriod"/>
            </a:pPr>
            <a:r>
              <a:rPr lang="es-MX" sz="2400" b="1" u="sng">
                <a:solidFill>
                  <a:srgbClr val="000000"/>
                </a:solidFill>
                <a:effectLst/>
                <a:latin typeface="Times New Roman" panose="02020603050405020304" pitchFamily="18" charset="0"/>
                <a:cs typeface="Times New Roman" panose="02020603050405020304" pitchFamily="18" charset="0"/>
              </a:rPr>
              <a:t>Una conciencia propia: </a:t>
            </a:r>
            <a:r>
              <a:rPr lang="es-MX" sz="2400">
                <a:solidFill>
                  <a:srgbClr val="000000"/>
                </a:solidFill>
                <a:effectLst/>
                <a:latin typeface="Times New Roman" panose="02020603050405020304" pitchFamily="18" charset="0"/>
                <a:cs typeface="Times New Roman" panose="02020603050405020304" pitchFamily="18" charset="0"/>
              </a:rPr>
              <a:t>Solo existe conciencia cuando un pueblo conoce su historia, ella le dicta sus motivos. </a:t>
            </a:r>
            <a:endParaRPr lang="es-MX" sz="2800" b="1" u="sng">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7191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77EBA-3370-6976-2FAE-3E07B72620D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FB68736-FBB8-96AD-EC48-56E72963759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ED77927E-7831-2FC6-154B-5B2CF9F256DB}"/>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6. Hacia una filosofía americana</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00F9341E-4BFB-CB3D-3C49-5EE19BD2107C}"/>
              </a:ext>
            </a:extLst>
          </p:cNvPr>
          <p:cNvSpPr txBox="1"/>
          <p:nvPr/>
        </p:nvSpPr>
        <p:spPr>
          <a:xfrm>
            <a:off x="186628" y="1008261"/>
            <a:ext cx="11818743" cy="5539978"/>
          </a:xfrm>
          <a:prstGeom prst="rect">
            <a:avLst/>
          </a:prstGeom>
          <a:solidFill>
            <a:srgbClr val="B4F1FC"/>
          </a:solidFill>
        </p:spPr>
        <p:txBody>
          <a:bodyPr wrap="square" rtlCol="0">
            <a:spAutoFit/>
          </a:bodyPr>
          <a:lstStyle/>
          <a:p>
            <a:pPr marL="571500" indent="-571500" algn="just" rtl="0" eaLnBrk="1" latinLnBrk="0" hangingPunct="1">
              <a:buFont typeface="+mj-lt"/>
              <a:buAutoNum type="arabicPeriod"/>
            </a:pPr>
            <a:r>
              <a:rPr lang="es-MX" sz="2200" b="1" u="sng">
                <a:solidFill>
                  <a:srgbClr val="000000"/>
                </a:solidFill>
                <a:effectLst/>
                <a:latin typeface="Times New Roman" panose="02020603050405020304" pitchFamily="18" charset="0"/>
                <a:cs typeface="Times New Roman" panose="02020603050405020304" pitchFamily="18" charset="0"/>
              </a:rPr>
              <a:t>Conciencia </a:t>
            </a:r>
            <a:r>
              <a:rPr lang="es-MX" sz="2200" b="1" u="sng">
                <a:solidFill>
                  <a:srgbClr val="000000"/>
                </a:solidFill>
                <a:latin typeface="Times New Roman" panose="02020603050405020304" pitchFamily="18" charset="0"/>
                <a:cs typeface="Times New Roman" panose="02020603050405020304" pitchFamily="18" charset="0"/>
              </a:rPr>
              <a:t>nuestra</a:t>
            </a:r>
            <a:r>
              <a:rPr lang="es-MX" sz="2200" b="1" u="sng">
                <a:solidFill>
                  <a:srgbClr val="000000"/>
                </a:solidFill>
                <a:effectLst/>
                <a:latin typeface="Times New Roman" panose="02020603050405020304" pitchFamily="18" charset="0"/>
                <a:cs typeface="Times New Roman" panose="02020603050405020304" pitchFamily="18" charset="0"/>
              </a:rPr>
              <a:t> originialidad</a:t>
            </a:r>
            <a:r>
              <a:rPr lang="es-MX" sz="2200" b="1" u="sng">
                <a:solidFill>
                  <a:srgbClr val="000000"/>
                </a:solidFill>
                <a:latin typeface="Times New Roman" panose="02020603050405020304" pitchFamily="18" charset="0"/>
                <a:cs typeface="Times New Roman" panose="02020603050405020304" pitchFamily="18" charset="0"/>
              </a:rPr>
              <a:t>: </a:t>
            </a:r>
            <a:r>
              <a:rPr lang="es-MX" sz="2200">
                <a:solidFill>
                  <a:srgbClr val="000000"/>
                </a:solidFill>
                <a:latin typeface="Times New Roman" panose="02020603050405020304" pitchFamily="18" charset="0"/>
                <a:cs typeface="Times New Roman" panose="02020603050405020304" pitchFamily="18" charset="0"/>
              </a:rPr>
              <a:t>A diferencia de Europa, no se da un reconocimiento pleno a la originalidad de nuestro pensamiento. No se rinde tributo, ni se reconoce lo suficiente a nuestros pensadores o escritores por no considerarlos formas europeas.</a:t>
            </a:r>
          </a:p>
          <a:p>
            <a:pPr marL="571500" indent="-571500" algn="just" rtl="0" eaLnBrk="1" latinLnBrk="0" hangingPunct="1">
              <a:buFont typeface="+mj-lt"/>
              <a:buAutoNum type="arabicPeriod"/>
            </a:pPr>
            <a:r>
              <a:rPr lang="es-MX" sz="2200" b="1" u="sng">
                <a:solidFill>
                  <a:srgbClr val="000000"/>
                </a:solidFill>
                <a:latin typeface="Times New Roman" panose="02020603050405020304" pitchFamily="18" charset="0"/>
                <a:cs typeface="Times New Roman" panose="02020603050405020304" pitchFamily="18" charset="0"/>
              </a:rPr>
              <a:t>El regionalismo del pensamiento europeo:</a:t>
            </a:r>
            <a:r>
              <a:rPr lang="es-MX" sz="2200">
                <a:solidFill>
                  <a:srgbClr val="000000"/>
                </a:solidFill>
                <a:latin typeface="Times New Roman" panose="02020603050405020304" pitchFamily="18" charset="0"/>
                <a:cs typeface="Times New Roman" panose="02020603050405020304" pitchFamily="18" charset="0"/>
              </a:rPr>
              <a:t> La supuesta universalidad del pensamiento europeo reposa sobre la autoafirmación de su cultura como universal. Pero frente a las demas, esta es una forma regional del pensamiento.  </a:t>
            </a:r>
          </a:p>
          <a:p>
            <a:pPr marL="571500" indent="-571500" algn="just" rtl="0" eaLnBrk="1" latinLnBrk="0" hangingPunct="1">
              <a:buFont typeface="+mj-lt"/>
              <a:buAutoNum type="arabicPeriod"/>
            </a:pPr>
            <a:r>
              <a:rPr lang="es-MX" sz="2200" b="1" u="sng">
                <a:solidFill>
                  <a:srgbClr val="000000"/>
                </a:solidFill>
                <a:latin typeface="Times New Roman" panose="02020603050405020304" pitchFamily="18" charset="0"/>
                <a:cs typeface="Times New Roman" panose="02020603050405020304" pitchFamily="18" charset="0"/>
              </a:rPr>
              <a:t>La ceguera europea:</a:t>
            </a:r>
            <a:r>
              <a:rPr lang="es-MX" sz="2200" u="sng">
                <a:solidFill>
                  <a:srgbClr val="000000"/>
                </a:solidFill>
                <a:latin typeface="Times New Roman" panose="02020603050405020304" pitchFamily="18" charset="0"/>
                <a:cs typeface="Times New Roman" panose="02020603050405020304" pitchFamily="18" charset="0"/>
              </a:rPr>
              <a:t> </a:t>
            </a:r>
            <a:r>
              <a:rPr lang="es-MX" sz="2200">
                <a:solidFill>
                  <a:srgbClr val="000000"/>
                </a:solidFill>
                <a:latin typeface="Times New Roman" panose="02020603050405020304" pitchFamily="18" charset="0"/>
                <a:cs typeface="Times New Roman" panose="02020603050405020304" pitchFamily="18" charset="0"/>
              </a:rPr>
              <a:t>la conciencia americana no se asume universal no por ser insuficiente sino por la conciencia que tiene de lo mucho que tiene que abarcar para sostener esta pretensión.</a:t>
            </a:r>
          </a:p>
          <a:p>
            <a:pPr marL="571500" indent="-571500" algn="just" rtl="0" eaLnBrk="1" latinLnBrk="0" hangingPunct="1">
              <a:buFont typeface="+mj-lt"/>
              <a:buAutoNum type="arabicPeriod"/>
            </a:pPr>
            <a:r>
              <a:rPr lang="es-MX" sz="2200" b="1" u="sng">
                <a:solidFill>
                  <a:srgbClr val="000000"/>
                </a:solidFill>
                <a:latin typeface="Times New Roman" panose="02020603050405020304" pitchFamily="18" charset="0"/>
                <a:cs typeface="Times New Roman" panose="02020603050405020304" pitchFamily="18" charset="0"/>
              </a:rPr>
              <a:t>El universalismo europeo es en realidad una limitación</a:t>
            </a:r>
            <a:r>
              <a:rPr lang="es-MX" sz="2200" u="sng">
                <a:solidFill>
                  <a:srgbClr val="000000"/>
                </a:solidFill>
                <a:latin typeface="Times New Roman" panose="02020603050405020304" pitchFamily="18" charset="0"/>
                <a:cs typeface="Times New Roman" panose="02020603050405020304" pitchFamily="18" charset="0"/>
              </a:rPr>
              <a:t>: </a:t>
            </a:r>
            <a:r>
              <a:rPr lang="es-MX" sz="2200">
                <a:solidFill>
                  <a:srgbClr val="000000"/>
                </a:solidFill>
                <a:latin typeface="Times New Roman" panose="02020603050405020304" pitchFamily="18" charset="0"/>
                <a:cs typeface="Times New Roman" panose="02020603050405020304" pitchFamily="18" charset="0"/>
              </a:rPr>
              <a:t>Al considerarse como universal una cultura deja de indagar o conocer lo que hay más alla de la pretendida cultura universal, lo que le impide acceder a otros saberes. </a:t>
            </a:r>
          </a:p>
          <a:p>
            <a:pPr marL="571500" indent="-571500" algn="just" rtl="0" eaLnBrk="1" latinLnBrk="0" hangingPunct="1">
              <a:buFont typeface="+mj-lt"/>
              <a:buAutoNum type="arabicPeriod"/>
            </a:pPr>
            <a:r>
              <a:rPr lang="es-MX" sz="2200" b="1" u="sng">
                <a:solidFill>
                  <a:srgbClr val="000000"/>
                </a:solidFill>
                <a:latin typeface="Times New Roman" panose="02020603050405020304" pitchFamily="18" charset="0"/>
                <a:cs typeface="Times New Roman" panose="02020603050405020304" pitchFamily="18" charset="0"/>
              </a:rPr>
              <a:t>La valoración de nuestra realidad depende de nuestra actitud frente a ella</a:t>
            </a:r>
            <a:r>
              <a:rPr lang="es-MX" sz="2200" u="sng">
                <a:solidFill>
                  <a:srgbClr val="000000"/>
                </a:solidFill>
                <a:latin typeface="Times New Roman" panose="02020603050405020304" pitchFamily="18" charset="0"/>
                <a:cs typeface="Times New Roman" panose="02020603050405020304" pitchFamily="18" charset="0"/>
              </a:rPr>
              <a:t>.  </a:t>
            </a:r>
            <a:r>
              <a:rPr lang="es-MX" sz="2200">
                <a:solidFill>
                  <a:srgbClr val="000000"/>
                </a:solidFill>
                <a:latin typeface="Times New Roman" panose="02020603050405020304" pitchFamily="18" charset="0"/>
                <a:cs typeface="Times New Roman" panose="02020603050405020304" pitchFamily="18" charset="0"/>
              </a:rPr>
              <a:t>Si no se valora nuestra situación no puede valorarse el pensamiento que nace de ella.</a:t>
            </a:r>
          </a:p>
          <a:p>
            <a:pPr marL="571500" indent="-571500" algn="just" rtl="0" eaLnBrk="1" latinLnBrk="0" hangingPunct="1">
              <a:buFont typeface="+mj-lt"/>
              <a:buAutoNum type="arabicPeriod"/>
            </a:pPr>
            <a:r>
              <a:rPr lang="es-MX" sz="2200">
                <a:solidFill>
                  <a:srgbClr val="000000"/>
                </a:solidFill>
                <a:latin typeface="Times New Roman" panose="02020603050405020304" pitchFamily="18" charset="0"/>
                <a:cs typeface="Times New Roman" panose="02020603050405020304" pitchFamily="18" charset="0"/>
              </a:rPr>
              <a:t> </a:t>
            </a:r>
            <a:r>
              <a:rPr lang="es-MX" sz="2200" b="1" u="sng">
                <a:solidFill>
                  <a:srgbClr val="000000"/>
                </a:solidFill>
                <a:latin typeface="Times New Roman" panose="02020603050405020304" pitchFamily="18" charset="0"/>
                <a:cs typeface="Times New Roman" panose="02020603050405020304" pitchFamily="18" charset="0"/>
              </a:rPr>
              <a:t>América debe asimilar su historia</a:t>
            </a:r>
            <a:r>
              <a:rPr lang="es-MX" sz="2200" b="1">
                <a:solidFill>
                  <a:srgbClr val="000000"/>
                </a:solidFill>
                <a:latin typeface="Times New Roman" panose="02020603050405020304" pitchFamily="18" charset="0"/>
                <a:cs typeface="Times New Roman" panose="02020603050405020304" pitchFamily="18" charset="0"/>
              </a:rPr>
              <a:t>: </a:t>
            </a:r>
            <a:r>
              <a:rPr lang="es-MX" sz="2200">
                <a:solidFill>
                  <a:srgbClr val="000000"/>
                </a:solidFill>
                <a:latin typeface="Times New Roman" panose="02020603050405020304" pitchFamily="18" charset="0"/>
                <a:cs typeface="Times New Roman" panose="02020603050405020304" pitchFamily="18" charset="0"/>
              </a:rPr>
              <a:t>Para producir un pensamiento propio se debe primero asimilar la historia que lo origina, debemos convertir el pasado en historia para aprender de él. </a:t>
            </a:r>
            <a:endParaRPr lang="es-MX" sz="2200" b="1">
              <a:solidFill>
                <a:srgbClr val="000000"/>
              </a:solidFill>
              <a:latin typeface="Times New Roman" panose="02020603050405020304" pitchFamily="18" charset="0"/>
              <a:cs typeface="Times New Roman" panose="02020603050405020304" pitchFamily="18" charset="0"/>
            </a:endParaRPr>
          </a:p>
          <a:p>
            <a:pPr marL="571500" indent="-571500" algn="just" rtl="0" eaLnBrk="1" latinLnBrk="0" hangingPunct="1">
              <a:buFont typeface="+mj-lt"/>
              <a:buAutoNum type="arabicPeriod"/>
            </a:pPr>
            <a:endParaRPr lang="es-MX" sz="24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5685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D3749-CBF6-5040-F37E-6778A843E8F2}"/>
            </a:ext>
          </a:extLst>
        </p:cNvPr>
        <p:cNvGrpSpPr/>
        <p:nvPr/>
      </p:nvGrpSpPr>
      <p:grpSpPr>
        <a:xfrm>
          <a:off x="0" y="0"/>
          <a:ext cx="0" cy="0"/>
          <a:chOff x="0" y="0"/>
          <a:chExt cx="0" cy="0"/>
        </a:xfrm>
      </p:grpSpPr>
      <p:sp>
        <p:nvSpPr>
          <p:cNvPr id="100" name="Background"/>
          <p:cNvSpPr/>
          <p:nvPr/>
        </p:nvSpPr>
        <p:spPr>
          <a:xfrm>
            <a:off x="0" y="0"/>
            <a:ext cx="12192000" cy="6858000"/>
          </a:xfrm>
          <a:prstGeom prst="rect">
            <a:avLst/>
          </a:prstGeom>
          <a:solidFill>
            <a:srgbClr val="F5F0E8"/>
          </a:solidFill>
          <a:ln>
            <a:noFill/>
          </a:ln>
        </p:spPr>
        <p:txBody>
          <a:bodyPr/>
          <a:lstStyle/>
          <a:p>
            <a:endParaRPr lang="es-MX"/>
          </a:p>
        </p:txBody>
      </p:sp>
      <p:sp>
        <p:nvSpPr>
          <p:cNvPr id="101" name="TopBar"/>
          <p:cNvSpPr/>
          <p:nvPr/>
        </p:nvSpPr>
        <p:spPr>
          <a:xfrm>
            <a:off x="0" y="0"/>
            <a:ext cx="12192000" cy="82296"/>
          </a:xfrm>
          <a:prstGeom prst="rect">
            <a:avLst/>
          </a:prstGeom>
          <a:solidFill>
            <a:srgbClr val="6B2D3E"/>
          </a:solidFill>
          <a:ln>
            <a:noFill/>
          </a:ln>
        </p:spPr>
        <p:txBody>
          <a:bodyPr/>
          <a:lstStyle/>
          <a:p>
            <a:endParaRPr lang="es-MX"/>
          </a:p>
        </p:txBody>
      </p:sp>
      <p:sp>
        <p:nvSpPr>
          <p:cNvPr id="102" name="ImageCard"/>
          <p:cNvSpPr/>
          <p:nvPr/>
        </p:nvSpPr>
        <p:spPr>
          <a:xfrm>
            <a:off x="457200" y="457200"/>
            <a:ext cx="3657600" cy="5943600"/>
          </a:xfrm>
          <a:prstGeom prst="rect">
            <a:avLst/>
          </a:prstGeom>
          <a:solidFill>
            <a:srgbClr val="FFFFFF"/>
          </a:solidFill>
          <a:ln w="6350">
            <a:solidFill>
              <a:srgbClr val="D4C9B8"/>
            </a:solidFill>
          </a:ln>
          <a:effectLst>
            <a:outerShdw blurRad="50800" dist="25400" dir="5400000" algn="t" rotWithShape="0">
              <a:srgbClr val="000000">
                <a:alpha val="15000"/>
              </a:srgbClr>
            </a:outerShdw>
          </a:effectLst>
        </p:spPr>
        <p:txBody>
          <a:bodyPr/>
          <a:lstStyle/>
          <a:p>
            <a:endParaRPr lang="es-MX"/>
          </a:p>
        </p:txBody>
      </p:sp>
      <p:pic>
        <p:nvPicPr>
          <p:cNvPr id="2050" name="Picture 2" descr="CVC. Leopoldo Zea. Bibliograf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 y="617220"/>
            <a:ext cx="3337560" cy="5623560"/>
          </a:xfrm>
          <a:prstGeom prst="rect">
            <a:avLst/>
          </a:prstGeom>
          <a:noFill/>
        </p:spPr>
      </p:pic>
      <p:sp>
        <p:nvSpPr>
          <p:cNvPr id="103" name="QuoteMark"/>
          <p:cNvSpPr txBox="1"/>
          <p:nvPr/>
        </p:nvSpPr>
        <p:spPr>
          <a:xfrm>
            <a:off x="4572000" y="762000"/>
            <a:ext cx="914400" cy="914400"/>
          </a:xfrm>
          <a:prstGeom prst="rect">
            <a:avLst/>
          </a:prstGeom>
          <a:noFill/>
        </p:spPr>
        <p:txBody>
          <a:bodyPr wrap="square" rtlCol="0" anchor="t">
            <a:noAutofit/>
          </a:bodyPr>
          <a:lstStyle/>
          <a:p>
            <a:pPr algn="l">
              <a:buNone/>
            </a:pPr>
            <a:r>
              <a:rPr lang="es-MX" sz="6000" b="0" i="0">
                <a:solidFill>
                  <a:srgbClr val="6B2D3E">
                    <a:alpha val="30000"/>
                  </a:srgbClr>
                </a:solidFill>
                <a:latin typeface="Georgia"/>
                <a:cs typeface="Georgia"/>
              </a:rPr>
              <a:t>“</a:t>
            </a:r>
          </a:p>
        </p:txBody>
      </p:sp>
      <p:sp>
        <p:nvSpPr>
          <p:cNvPr id="104" name="QuoteText"/>
          <p:cNvSpPr txBox="1"/>
          <p:nvPr/>
        </p:nvSpPr>
        <p:spPr>
          <a:xfrm>
            <a:off x="4724400" y="1371600"/>
            <a:ext cx="6400000" cy="4114800"/>
          </a:xfrm>
          <a:prstGeom prst="rect">
            <a:avLst/>
          </a:prstGeom>
          <a:noFill/>
        </p:spPr>
        <p:txBody>
          <a:bodyPr wrap="square" lIns="91440" tIns="45720" rIns="91440" bIns="45720" rtlCol="0" anchor="ctr">
            <a:noAutofit/>
          </a:bodyPr>
          <a:lstStyle/>
          <a:p>
            <a:pPr algn="just">
              <a:lnSpc>
                <a:spcPct val="130000"/>
              </a:lnSpc>
              <a:buNone/>
            </a:pPr>
            <a:r>
              <a:rPr lang="es-MX" sz="1600" i="1">
                <a:solidFill>
                  <a:srgbClr val="2C2C2C"/>
                </a:solidFill>
                <a:latin typeface="Georgia"/>
                <a:cs typeface="Georgia"/>
              </a:rPr>
              <a:t>“Mientras el auténtico filósofo nunca se ha preocupado por hacer filosofía, sino por filosofar, noostros nos preocupamos especialmente porque esta actividad nuestra pueda llevar el nombre de Filosofía.” (p.14)</a:t>
            </a:r>
          </a:p>
        </p:txBody>
      </p:sp>
      <p:sp>
        <p:nvSpPr>
          <p:cNvPr id="106" name="BottomBar"/>
          <p:cNvSpPr/>
          <p:nvPr/>
        </p:nvSpPr>
        <p:spPr>
          <a:xfrm>
            <a:off x="0" y="6775704"/>
            <a:ext cx="12192000" cy="82296"/>
          </a:xfrm>
          <a:prstGeom prst="rect">
            <a:avLst/>
          </a:prstGeom>
          <a:solidFill>
            <a:srgbClr val="6B2D3E"/>
          </a:solidFill>
          <a:ln>
            <a:noFill/>
          </a:ln>
        </p:spPr>
        <p:txBody>
          <a:bodyPr/>
          <a:lstStyle/>
          <a:p>
            <a:endParaRPr lang="es-MX"/>
          </a:p>
        </p:txBody>
      </p:sp>
    </p:spTree>
    <p:extLst>
      <p:ext uri="{BB962C8B-B14F-4D97-AF65-F5344CB8AC3E}">
        <p14:creationId xmlns:p14="http://schemas.microsoft.com/office/powerpoint/2010/main" val="345607715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2705</Words>
  <Application>Microsoft Macintosh PowerPoint</Application>
  <PresentationFormat>Panorámica</PresentationFormat>
  <Paragraphs>164</Paragraphs>
  <Slides>24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24</vt:i4>
      </vt:variant>
    </vt:vector>
  </HeadingPairs>
  <TitlesOfParts>
    <vt:vector size="31" baseType="lpstr">
      <vt:lpstr>Aptos</vt:lpstr>
      <vt:lpstr>Aptos Display</vt:lpstr>
      <vt:lpstr>Arial</vt:lpstr>
      <vt:lpstr>Georgia</vt:lpstr>
      <vt:lpstr>Times New Roman</vt:lpstr>
      <vt:lpstr>Wingdings</vt:lpstr>
      <vt:lpstr>Tema de Office</vt:lpstr>
      <vt:lpstr>Presentación de PowerPoint</vt:lpstr>
      <vt:lpstr>Presentación de PowerPoint</vt:lpstr>
      <vt:lpstr>1. Leopoldo Zea — Biografía y Obra</vt:lpstr>
      <vt:lpstr>2. Leopoldo Zea — Temas y Aportaciones</vt:lpstr>
      <vt:lpstr>3. La necesidad de una perspectiva latinoamericana   </vt:lpstr>
      <vt:lpstr>4. La necesidad de una perspectiva latinoamericana  </vt:lpstr>
      <vt:lpstr>5. Hacia una filosofía americana   </vt:lpstr>
      <vt:lpstr>6. Hacia una filosofía americana   </vt:lpstr>
      <vt:lpstr>Presentación de PowerPoint</vt:lpstr>
      <vt:lpstr>Presentación de PowerPoint</vt:lpstr>
      <vt:lpstr>Presentación de PowerPoint</vt:lpstr>
      <vt:lpstr>Presentación de PowerPoint</vt:lpstr>
      <vt:lpstr>Presentación de PowerPoint</vt:lpstr>
      <vt:lpstr>7. Alcance y utilidad actual de la Escuela de Frankfurt  </vt:lpstr>
      <vt:lpstr>8. Enrique Dussel — Biografía y Obra</vt:lpstr>
      <vt:lpstr>9. Enrique Dussel — Temas y Aportaciones</vt:lpstr>
      <vt:lpstr>10. Crítica al helenocentrismo y al eurocentrismo </vt:lpstr>
      <vt:lpstr>11. América Latina no debe entenderse únicamente desde la conquista europea </vt:lpstr>
      <vt:lpstr>12. La modernidad europea se construyó dominando a otros pueblos </vt:lpstr>
      <vt:lpstr>13. La necesidad de pensar desde la periferia  </vt:lpstr>
      <vt:lpstr>14. Las culturas latinoamericanas poseen racionalidad propia</vt:lpstr>
      <vt:lpstr>15. El contradiscurso del oprimido   </vt:lpstr>
      <vt:lpstr>16. El contradiscurso del oprimido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lastModifiedBy>Roberto Correa Alfaro</cp:lastModifiedBy>
  <cp:revision>1</cp:revision>
  <dcterms:created xsi:type="dcterms:W3CDTF">2026-03-14T11:06:44Z</dcterms:created>
  <dcterms:modified xsi:type="dcterms:W3CDTF">2026-05-14T16:26:20Z</dcterms:modified>
</cp:coreProperties>
</file>