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2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notesMasterIdLst>
    <p:notesMasterId r:id="rId71"/>
  </p:notesMasterIdLst>
  <p:handoutMasterIdLst>
    <p:handoutMasterId r:id="rId72"/>
  </p:handoutMasterIdLst>
  <p:sldIdLst>
    <p:sldId id="268" r:id="rId2"/>
    <p:sldId id="298" r:id="rId3"/>
    <p:sldId id="299" r:id="rId4"/>
    <p:sldId id="300" r:id="rId5"/>
    <p:sldId id="302" r:id="rId6"/>
    <p:sldId id="303" r:id="rId7"/>
    <p:sldId id="301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275" r:id="rId18"/>
    <p:sldId id="269" r:id="rId19"/>
    <p:sldId id="270" r:id="rId20"/>
    <p:sldId id="271" r:id="rId21"/>
    <p:sldId id="290" r:id="rId22"/>
    <p:sldId id="292" r:id="rId23"/>
    <p:sldId id="291" r:id="rId24"/>
    <p:sldId id="293" r:id="rId25"/>
    <p:sldId id="294" r:id="rId26"/>
    <p:sldId id="295" r:id="rId27"/>
    <p:sldId id="296" r:id="rId28"/>
    <p:sldId id="297" r:id="rId29"/>
    <p:sldId id="272" r:id="rId30"/>
    <p:sldId id="273" r:id="rId31"/>
    <p:sldId id="274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  <p:sldId id="285" r:id="rId42"/>
    <p:sldId id="286" r:id="rId43"/>
    <p:sldId id="287" r:id="rId44"/>
    <p:sldId id="288" r:id="rId45"/>
    <p:sldId id="289" r:id="rId46"/>
    <p:sldId id="314" r:id="rId47"/>
    <p:sldId id="313" r:id="rId48"/>
    <p:sldId id="315" r:id="rId49"/>
    <p:sldId id="316" r:id="rId50"/>
    <p:sldId id="317" r:id="rId51"/>
    <p:sldId id="318" r:id="rId52"/>
    <p:sldId id="319" r:id="rId53"/>
    <p:sldId id="320" r:id="rId54"/>
    <p:sldId id="321" r:id="rId55"/>
    <p:sldId id="322" r:id="rId56"/>
    <p:sldId id="323" r:id="rId57"/>
    <p:sldId id="324" r:id="rId58"/>
    <p:sldId id="325" r:id="rId59"/>
    <p:sldId id="326" r:id="rId60"/>
    <p:sldId id="327" r:id="rId61"/>
    <p:sldId id="328" r:id="rId62"/>
    <p:sldId id="329" r:id="rId63"/>
    <p:sldId id="330" r:id="rId64"/>
    <p:sldId id="331" r:id="rId65"/>
    <p:sldId id="332" r:id="rId66"/>
    <p:sldId id="333" r:id="rId67"/>
    <p:sldId id="334" r:id="rId68"/>
    <p:sldId id="335" r:id="rId69"/>
    <p:sldId id="336" r:id="rId70"/>
  </p:sldIdLst>
  <p:sldSz cx="12192000" cy="6858000"/>
  <p:notesSz cx="6858000" cy="9144000"/>
  <p:defaultTextStyle>
    <a:defPPr rtl="0">
      <a:defRPr lang="es-mx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AFB4CE-DA7F-492D-81C9-47A70B54EA19}" v="2" dt="2026-02-13T17:13:43.4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707" autoAdjust="0"/>
  </p:normalViewPr>
  <p:slideViewPr>
    <p:cSldViewPr snapToGrid="0">
      <p:cViewPr varScale="1">
        <p:scale>
          <a:sx n="86" d="100"/>
          <a:sy n="86" d="100"/>
        </p:scale>
        <p:origin x="1416" y="84"/>
      </p:cViewPr>
      <p:guideLst/>
    </p:cSldViewPr>
  </p:slideViewPr>
  <p:notesTextViewPr>
    <p:cViewPr>
      <p:scale>
        <a:sx n="3" d="2"/>
        <a:sy n="3" d="2"/>
      </p:scale>
      <p:origin x="0" y="-5"/>
    </p:cViewPr>
  </p:notesTextViewPr>
  <p:notesViewPr>
    <p:cSldViewPr snapToGrid="0">
      <p:cViewPr varScale="1">
        <p:scale>
          <a:sx n="77" d="100"/>
          <a:sy n="77" d="100"/>
        </p:scale>
        <p:origin x="37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78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ha Leticia Mercado Ramírez" userId="18159a8c-b454-4f72-9e2b-385641e73dff" providerId="ADAL" clId="{581AF98D-CCC0-4987-B9A5-E30D64487D45}"/>
    <pc:docChg chg="modSld modMainMaster">
      <pc:chgData name="Martha Leticia Mercado Ramírez" userId="18159a8c-b454-4f72-9e2b-385641e73dff" providerId="ADAL" clId="{581AF98D-CCC0-4987-B9A5-E30D64487D45}" dt="2026-02-13T17:13:43.430" v="1"/>
      <pc:docMkLst>
        <pc:docMk/>
      </pc:docMkLst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968211289" sldId="268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597692869" sldId="269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009389995" sldId="270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229824309" sldId="271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426221676" sldId="272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873419958" sldId="273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33933590" sldId="274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232514862" sldId="275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626220243" sldId="276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643143342" sldId="277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892024532" sldId="278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835627357" sldId="279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66602929" sldId="280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544711441" sldId="281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941497961" sldId="282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040030027" sldId="283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256748288" sldId="284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582512807" sldId="285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102240752" sldId="286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946698016" sldId="287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352404902" sldId="288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542747267" sldId="289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921465479" sldId="290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913387994" sldId="291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351865343" sldId="292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459229505" sldId="293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520414304" sldId="294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148103166" sldId="295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208657977" sldId="296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785027830" sldId="297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071316221" sldId="298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4059213053" sldId="299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667471370" sldId="300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4085015585" sldId="301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581942359" sldId="302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503304110" sldId="303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033270688" sldId="304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568114880" sldId="305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846789318" sldId="306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375216889" sldId="307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190201851" sldId="308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518658480" sldId="309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711795724" sldId="310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204841924" sldId="311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282348676" sldId="312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111111091" sldId="313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848489897" sldId="314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537236727" sldId="315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54036954" sldId="316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577794973" sldId="317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322548938" sldId="318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064660211" sldId="319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477038231" sldId="320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109590865" sldId="321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4213212396" sldId="322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590458938" sldId="323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907285005" sldId="324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011425934" sldId="325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975248936" sldId="326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18021390" sldId="327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427877827" sldId="328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364213909" sldId="329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620662060" sldId="330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620884062" sldId="331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4129626450" sldId="332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4078135346" sldId="333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1719850645" sldId="334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2777391864" sldId="335"/>
        </pc:sldMkLst>
      </pc:sldChg>
      <pc:sldChg chg="modTransition">
        <pc:chgData name="Martha Leticia Mercado Ramírez" userId="18159a8c-b454-4f72-9e2b-385641e73dff" providerId="ADAL" clId="{581AF98D-CCC0-4987-B9A5-E30D64487D45}" dt="2026-02-13T17:13:43.430" v="1"/>
        <pc:sldMkLst>
          <pc:docMk/>
          <pc:sldMk cId="3814245498" sldId="336"/>
        </pc:sldMkLst>
      </pc:sldChg>
      <pc:sldMasterChg chg="modTransition modSldLayout">
        <pc:chgData name="Martha Leticia Mercado Ramírez" userId="18159a8c-b454-4f72-9e2b-385641e73dff" providerId="ADAL" clId="{581AF98D-CCC0-4987-B9A5-E30D64487D45}" dt="2026-02-13T17:13:43.430" v="1"/>
        <pc:sldMasterMkLst>
          <pc:docMk/>
          <pc:sldMasterMk cId="2947619689" sldId="2147483684"/>
        </pc:sldMasterMkLst>
        <pc:sldLayoutChg chg="modTransition">
          <pc:chgData name="Martha Leticia Mercado Ramírez" userId="18159a8c-b454-4f72-9e2b-385641e73dff" providerId="ADAL" clId="{581AF98D-CCC0-4987-B9A5-E30D64487D45}" dt="2026-02-13T17:13:43.430" v="1"/>
          <pc:sldLayoutMkLst>
            <pc:docMk/>
            <pc:sldMasterMk cId="2947619689" sldId="2147483684"/>
            <pc:sldLayoutMk cId="2046785142" sldId="2147483685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2-13T17:13:43.430" v="1"/>
          <pc:sldLayoutMkLst>
            <pc:docMk/>
            <pc:sldMasterMk cId="2947619689" sldId="2147483684"/>
            <pc:sldLayoutMk cId="1285284596" sldId="2147483686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2-13T17:13:43.430" v="1"/>
          <pc:sldLayoutMkLst>
            <pc:docMk/>
            <pc:sldMasterMk cId="2947619689" sldId="2147483684"/>
            <pc:sldLayoutMk cId="617076732" sldId="2147483687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2-13T17:13:43.430" v="1"/>
          <pc:sldLayoutMkLst>
            <pc:docMk/>
            <pc:sldMasterMk cId="2947619689" sldId="2147483684"/>
            <pc:sldLayoutMk cId="534525546" sldId="2147483688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2-13T17:13:43.430" v="1"/>
          <pc:sldLayoutMkLst>
            <pc:docMk/>
            <pc:sldMasterMk cId="2947619689" sldId="2147483684"/>
            <pc:sldLayoutMk cId="2168006616" sldId="2147483689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2-13T17:13:43.430" v="1"/>
          <pc:sldLayoutMkLst>
            <pc:docMk/>
            <pc:sldMasterMk cId="2947619689" sldId="2147483684"/>
            <pc:sldLayoutMk cId="3975270818" sldId="2147483690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2-13T17:13:43.430" v="1"/>
          <pc:sldLayoutMkLst>
            <pc:docMk/>
            <pc:sldMasterMk cId="2947619689" sldId="2147483684"/>
            <pc:sldLayoutMk cId="117020705" sldId="2147483691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2-13T17:13:43.430" v="1"/>
          <pc:sldLayoutMkLst>
            <pc:docMk/>
            <pc:sldMasterMk cId="2947619689" sldId="2147483684"/>
            <pc:sldLayoutMk cId="2455246930" sldId="2147483692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2-13T17:13:43.430" v="1"/>
          <pc:sldLayoutMkLst>
            <pc:docMk/>
            <pc:sldMasterMk cId="2947619689" sldId="2147483684"/>
            <pc:sldLayoutMk cId="3415071087" sldId="2147483693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2-13T17:13:43.430" v="1"/>
          <pc:sldLayoutMkLst>
            <pc:docMk/>
            <pc:sldMasterMk cId="2947619689" sldId="2147483684"/>
            <pc:sldLayoutMk cId="817245003" sldId="2147483694"/>
          </pc:sldLayoutMkLst>
        </pc:sldLayoutChg>
        <pc:sldLayoutChg chg="modTransition">
          <pc:chgData name="Martha Leticia Mercado Ramírez" userId="18159a8c-b454-4f72-9e2b-385641e73dff" providerId="ADAL" clId="{581AF98D-CCC0-4987-B9A5-E30D64487D45}" dt="2026-02-13T17:13:43.430" v="1"/>
          <pc:sldLayoutMkLst>
            <pc:docMk/>
            <pc:sldMasterMk cId="2947619689" sldId="2147483684"/>
            <pc:sldLayoutMk cId="2942219992" sldId="2147483695"/>
          </pc:sldLayoutMkLst>
        </pc:sldLayoutChg>
      </pc:sldMasterChg>
    </pc:docChg>
  </pc:docChgLst>
</pc:chgInfo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7.png"/><Relationship Id="rId7" Type="http://schemas.openxmlformats.org/officeDocument/2006/relationships/image" Target="../media/image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8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7.png"/><Relationship Id="rId7" Type="http://schemas.openxmlformats.org/officeDocument/2006/relationships/image" Target="../media/image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8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2D1EA8-7A30-47B3-9613-713BD9E7591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8F145E5-7F30-4EA7-8057-149D304F9DF5}">
      <dgm:prSet/>
      <dgm:spPr/>
      <dgm:t>
        <a:bodyPr/>
        <a:lstStyle/>
        <a:p>
          <a:r>
            <a:rPr lang="es-MX" dirty="0"/>
            <a:t>las decisiones </a:t>
          </a:r>
          <a:r>
            <a:rPr lang="es-MX" b="1" dirty="0"/>
            <a:t>no son neutras en sus efectos</a:t>
          </a:r>
          <a:r>
            <a:rPr lang="es-MX" dirty="0"/>
            <a:t>;</a:t>
          </a:r>
          <a:endParaRPr lang="en-US" dirty="0"/>
        </a:p>
      </dgm:t>
    </dgm:pt>
    <dgm:pt modelId="{09E138CB-8716-496B-94DA-FC99D7E5EA71}" type="parTrans" cxnId="{F21D3087-E42A-4741-A7A7-E8B503C90DD3}">
      <dgm:prSet/>
      <dgm:spPr/>
      <dgm:t>
        <a:bodyPr/>
        <a:lstStyle/>
        <a:p>
          <a:endParaRPr lang="en-US"/>
        </a:p>
      </dgm:t>
    </dgm:pt>
    <dgm:pt modelId="{83C011BC-C329-4EB4-A135-8B093F457E11}" type="sibTrans" cxnId="{F21D3087-E42A-4741-A7A7-E8B503C90DD3}">
      <dgm:prSet/>
      <dgm:spPr/>
      <dgm:t>
        <a:bodyPr/>
        <a:lstStyle/>
        <a:p>
          <a:endParaRPr lang="en-US"/>
        </a:p>
      </dgm:t>
    </dgm:pt>
    <dgm:pt modelId="{B6D7C8D9-ECA3-4011-8583-1E4306A7FD7A}">
      <dgm:prSet/>
      <dgm:spPr/>
      <dgm:t>
        <a:bodyPr/>
        <a:lstStyle/>
        <a:p>
          <a:r>
            <a:rPr lang="es-MX"/>
            <a:t>el margen de discrecionalidad suele ser mayor;</a:t>
          </a:r>
          <a:endParaRPr lang="en-US"/>
        </a:p>
      </dgm:t>
    </dgm:pt>
    <dgm:pt modelId="{5B287010-8474-4565-B2A7-8CB8EE8A5DCD}" type="parTrans" cxnId="{A1F87013-ED5B-47CB-AD60-C4C01B45908D}">
      <dgm:prSet/>
      <dgm:spPr/>
      <dgm:t>
        <a:bodyPr/>
        <a:lstStyle/>
        <a:p>
          <a:endParaRPr lang="en-US"/>
        </a:p>
      </dgm:t>
    </dgm:pt>
    <dgm:pt modelId="{0E7C9DB4-FD14-4A85-BFA5-CEF034CA55F8}" type="sibTrans" cxnId="{A1F87013-ED5B-47CB-AD60-C4C01B45908D}">
      <dgm:prSet/>
      <dgm:spPr/>
      <dgm:t>
        <a:bodyPr/>
        <a:lstStyle/>
        <a:p>
          <a:endParaRPr lang="en-US"/>
        </a:p>
      </dgm:t>
    </dgm:pt>
    <dgm:pt modelId="{A01D9842-137B-4116-BCB0-6547987C7E9A}">
      <dgm:prSet/>
      <dgm:spPr/>
      <dgm:t>
        <a:bodyPr/>
        <a:lstStyle/>
        <a:p>
          <a:r>
            <a:rPr lang="es-MX"/>
            <a:t>y el escrutinio público y político es constante.</a:t>
          </a:r>
          <a:endParaRPr lang="en-US"/>
        </a:p>
      </dgm:t>
    </dgm:pt>
    <dgm:pt modelId="{BDE19700-EEA5-4982-AD60-763462FAB99C}" type="parTrans" cxnId="{EF34EE10-649A-418D-8CFB-D6FD00DF991C}">
      <dgm:prSet/>
      <dgm:spPr/>
      <dgm:t>
        <a:bodyPr/>
        <a:lstStyle/>
        <a:p>
          <a:endParaRPr lang="en-US"/>
        </a:p>
      </dgm:t>
    </dgm:pt>
    <dgm:pt modelId="{9C796BE8-E411-43E5-85BE-93824FBF3174}" type="sibTrans" cxnId="{EF34EE10-649A-418D-8CFB-D6FD00DF991C}">
      <dgm:prSet/>
      <dgm:spPr/>
      <dgm:t>
        <a:bodyPr/>
        <a:lstStyle/>
        <a:p>
          <a:endParaRPr lang="en-US"/>
        </a:p>
      </dgm:t>
    </dgm:pt>
    <dgm:pt modelId="{FDE0EE7C-66FB-43F0-A164-7310F956980D}" type="pres">
      <dgm:prSet presAssocID="{E32D1EA8-7A30-47B3-9613-713BD9E7591B}" presName="linear" presStyleCnt="0">
        <dgm:presLayoutVars>
          <dgm:animLvl val="lvl"/>
          <dgm:resizeHandles val="exact"/>
        </dgm:presLayoutVars>
      </dgm:prSet>
      <dgm:spPr/>
    </dgm:pt>
    <dgm:pt modelId="{BAEDA807-88D5-4A57-89BB-8B37BAB1348A}" type="pres">
      <dgm:prSet presAssocID="{08F145E5-7F30-4EA7-8057-149D304F9DF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284FDCB-81A4-4689-A994-421BB24E2092}" type="pres">
      <dgm:prSet presAssocID="{83C011BC-C329-4EB4-A135-8B093F457E11}" presName="spacer" presStyleCnt="0"/>
      <dgm:spPr/>
    </dgm:pt>
    <dgm:pt modelId="{89FD96EC-C293-45F1-9A0B-197B8E3301CE}" type="pres">
      <dgm:prSet presAssocID="{B6D7C8D9-ECA3-4011-8583-1E4306A7FD7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B488A1B-587B-43A2-B10B-816308CEC3DA}" type="pres">
      <dgm:prSet presAssocID="{0E7C9DB4-FD14-4A85-BFA5-CEF034CA55F8}" presName="spacer" presStyleCnt="0"/>
      <dgm:spPr/>
    </dgm:pt>
    <dgm:pt modelId="{96E2E3D4-E140-47FB-A533-ADCADF9A8C01}" type="pres">
      <dgm:prSet presAssocID="{A01D9842-137B-4116-BCB0-6547987C7E9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F34EE10-649A-418D-8CFB-D6FD00DF991C}" srcId="{E32D1EA8-7A30-47B3-9613-713BD9E7591B}" destId="{A01D9842-137B-4116-BCB0-6547987C7E9A}" srcOrd="2" destOrd="0" parTransId="{BDE19700-EEA5-4982-AD60-763462FAB99C}" sibTransId="{9C796BE8-E411-43E5-85BE-93824FBF3174}"/>
    <dgm:cxn modelId="{5874B112-85FB-44D1-83DC-1B7373B88DB4}" type="presOf" srcId="{B6D7C8D9-ECA3-4011-8583-1E4306A7FD7A}" destId="{89FD96EC-C293-45F1-9A0B-197B8E3301CE}" srcOrd="0" destOrd="0" presId="urn:microsoft.com/office/officeart/2005/8/layout/vList2"/>
    <dgm:cxn modelId="{A1F87013-ED5B-47CB-AD60-C4C01B45908D}" srcId="{E32D1EA8-7A30-47B3-9613-713BD9E7591B}" destId="{B6D7C8D9-ECA3-4011-8583-1E4306A7FD7A}" srcOrd="1" destOrd="0" parTransId="{5B287010-8474-4565-B2A7-8CB8EE8A5DCD}" sibTransId="{0E7C9DB4-FD14-4A85-BFA5-CEF034CA55F8}"/>
    <dgm:cxn modelId="{FC674138-F2D5-4B31-83D6-6FBC1BEC756A}" type="presOf" srcId="{08F145E5-7F30-4EA7-8057-149D304F9DF5}" destId="{BAEDA807-88D5-4A57-89BB-8B37BAB1348A}" srcOrd="0" destOrd="0" presId="urn:microsoft.com/office/officeart/2005/8/layout/vList2"/>
    <dgm:cxn modelId="{0145654B-D632-42B0-841C-5E7ADDC0FFAD}" type="presOf" srcId="{A01D9842-137B-4116-BCB0-6547987C7E9A}" destId="{96E2E3D4-E140-47FB-A533-ADCADF9A8C01}" srcOrd="0" destOrd="0" presId="urn:microsoft.com/office/officeart/2005/8/layout/vList2"/>
    <dgm:cxn modelId="{F21D3087-E42A-4741-A7A7-E8B503C90DD3}" srcId="{E32D1EA8-7A30-47B3-9613-713BD9E7591B}" destId="{08F145E5-7F30-4EA7-8057-149D304F9DF5}" srcOrd="0" destOrd="0" parTransId="{09E138CB-8716-496B-94DA-FC99D7E5EA71}" sibTransId="{83C011BC-C329-4EB4-A135-8B093F457E11}"/>
    <dgm:cxn modelId="{38AA199B-EEE2-4CFA-BCC1-5A88A905D16D}" type="presOf" srcId="{E32D1EA8-7A30-47B3-9613-713BD9E7591B}" destId="{FDE0EE7C-66FB-43F0-A164-7310F956980D}" srcOrd="0" destOrd="0" presId="urn:microsoft.com/office/officeart/2005/8/layout/vList2"/>
    <dgm:cxn modelId="{C6EA2487-AF34-4E66-8D1C-79438AC5DB94}" type="presParOf" srcId="{FDE0EE7C-66FB-43F0-A164-7310F956980D}" destId="{BAEDA807-88D5-4A57-89BB-8B37BAB1348A}" srcOrd="0" destOrd="0" presId="urn:microsoft.com/office/officeart/2005/8/layout/vList2"/>
    <dgm:cxn modelId="{E6FB0F61-A242-4AD9-A4D1-DB057BAB8786}" type="presParOf" srcId="{FDE0EE7C-66FB-43F0-A164-7310F956980D}" destId="{1284FDCB-81A4-4689-A994-421BB24E2092}" srcOrd="1" destOrd="0" presId="urn:microsoft.com/office/officeart/2005/8/layout/vList2"/>
    <dgm:cxn modelId="{14DFF0C4-A046-420F-9861-533158BDE0B8}" type="presParOf" srcId="{FDE0EE7C-66FB-43F0-A164-7310F956980D}" destId="{89FD96EC-C293-45F1-9A0B-197B8E3301CE}" srcOrd="2" destOrd="0" presId="urn:microsoft.com/office/officeart/2005/8/layout/vList2"/>
    <dgm:cxn modelId="{12F4A5B6-9FDD-4B00-957B-C6334821D3E5}" type="presParOf" srcId="{FDE0EE7C-66FB-43F0-A164-7310F956980D}" destId="{FB488A1B-587B-43A2-B10B-816308CEC3DA}" srcOrd="3" destOrd="0" presId="urn:microsoft.com/office/officeart/2005/8/layout/vList2"/>
    <dgm:cxn modelId="{E0866769-8C7F-4F40-BA25-90119E77A74D}" type="presParOf" srcId="{FDE0EE7C-66FB-43F0-A164-7310F956980D}" destId="{96E2E3D4-E140-47FB-A533-ADCADF9A8C0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7BA3804-40BE-40B1-940F-84BD53712BE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7B255AE-74EA-4308-9B7C-BC106EB203E4}">
      <dgm:prSet/>
      <dgm:spPr/>
      <dgm:t>
        <a:bodyPr/>
        <a:lstStyle/>
        <a:p>
          <a:r>
            <a:rPr lang="es-MX" b="1"/>
            <a:t>Módulo I. Fundamentos de la argumentación jurídica</a:t>
          </a:r>
          <a:endParaRPr lang="en-US"/>
        </a:p>
      </dgm:t>
    </dgm:pt>
    <dgm:pt modelId="{9AC2CD7A-FAD2-4E37-9185-A420018E72EF}" type="parTrans" cxnId="{D210456D-BC50-41EB-B255-2EE1BF015FF4}">
      <dgm:prSet/>
      <dgm:spPr/>
      <dgm:t>
        <a:bodyPr/>
        <a:lstStyle/>
        <a:p>
          <a:endParaRPr lang="en-US"/>
        </a:p>
      </dgm:t>
    </dgm:pt>
    <dgm:pt modelId="{213585B7-C771-4212-95D8-4EDC0F673DB2}" type="sibTrans" cxnId="{D210456D-BC50-41EB-B255-2EE1BF015FF4}">
      <dgm:prSet/>
      <dgm:spPr/>
      <dgm:t>
        <a:bodyPr/>
        <a:lstStyle/>
        <a:p>
          <a:endParaRPr lang="en-US"/>
        </a:p>
      </dgm:t>
    </dgm:pt>
    <dgm:pt modelId="{54BBCF6F-BB1D-479A-A41E-324A7B2A32B1}">
      <dgm:prSet/>
      <dgm:spPr/>
      <dgm:t>
        <a:bodyPr/>
        <a:lstStyle/>
        <a:p>
          <a:r>
            <a:rPr lang="es-MX" b="1"/>
            <a:t>Módulo II. Argumentación y estructura de la sentencia electoral</a:t>
          </a:r>
          <a:endParaRPr lang="en-US"/>
        </a:p>
      </dgm:t>
    </dgm:pt>
    <dgm:pt modelId="{D7B2D7CD-5079-47AB-A4D0-68C5B66621C1}" type="parTrans" cxnId="{B0A526D0-18E4-4822-BEDA-E73C285E64E8}">
      <dgm:prSet/>
      <dgm:spPr/>
      <dgm:t>
        <a:bodyPr/>
        <a:lstStyle/>
        <a:p>
          <a:endParaRPr lang="en-US"/>
        </a:p>
      </dgm:t>
    </dgm:pt>
    <dgm:pt modelId="{875504BB-4EC3-4B47-B868-2AD8B7B0D8D4}" type="sibTrans" cxnId="{B0A526D0-18E4-4822-BEDA-E73C285E64E8}">
      <dgm:prSet/>
      <dgm:spPr/>
      <dgm:t>
        <a:bodyPr/>
        <a:lstStyle/>
        <a:p>
          <a:endParaRPr lang="en-US"/>
        </a:p>
      </dgm:t>
    </dgm:pt>
    <dgm:pt modelId="{60086C7A-7013-4A9E-A9EB-C0CFE299DEC5}">
      <dgm:prSet/>
      <dgm:spPr/>
      <dgm:t>
        <a:bodyPr/>
        <a:lstStyle/>
        <a:p>
          <a:r>
            <a:rPr lang="es-MX" b="1"/>
            <a:t>Módulo III. Técnicas argumentativas y resolución de casos difíciles</a:t>
          </a:r>
          <a:endParaRPr lang="en-US"/>
        </a:p>
      </dgm:t>
    </dgm:pt>
    <dgm:pt modelId="{AD2A7E4F-748B-47CD-BE18-E8D8847258D5}" type="parTrans" cxnId="{8F32E8A2-D79B-48DE-A695-E1EB262E44C3}">
      <dgm:prSet/>
      <dgm:spPr/>
      <dgm:t>
        <a:bodyPr/>
        <a:lstStyle/>
        <a:p>
          <a:endParaRPr lang="en-US"/>
        </a:p>
      </dgm:t>
    </dgm:pt>
    <dgm:pt modelId="{6BD53059-7B68-4E1D-8F34-B8804A56AADE}" type="sibTrans" cxnId="{8F32E8A2-D79B-48DE-A695-E1EB262E44C3}">
      <dgm:prSet/>
      <dgm:spPr/>
      <dgm:t>
        <a:bodyPr/>
        <a:lstStyle/>
        <a:p>
          <a:endParaRPr lang="en-US"/>
        </a:p>
      </dgm:t>
    </dgm:pt>
    <dgm:pt modelId="{C5D1BAE6-A885-4F1C-9977-6EE111A40505}">
      <dgm:prSet/>
      <dgm:spPr/>
      <dgm:t>
        <a:bodyPr/>
        <a:lstStyle/>
        <a:p>
          <a:r>
            <a:rPr lang="es-MX" b="1" dirty="0"/>
            <a:t>Módulo IV. Evaluación de la argumentación y buenas prácticas jurisdiccionales</a:t>
          </a:r>
          <a:endParaRPr lang="en-US" dirty="0"/>
        </a:p>
      </dgm:t>
    </dgm:pt>
    <dgm:pt modelId="{12250318-1915-4505-8259-AAA4099554A7}" type="parTrans" cxnId="{55D0CB53-22CD-4F35-94E6-CA67109DD559}">
      <dgm:prSet/>
      <dgm:spPr/>
      <dgm:t>
        <a:bodyPr/>
        <a:lstStyle/>
        <a:p>
          <a:endParaRPr lang="en-US"/>
        </a:p>
      </dgm:t>
    </dgm:pt>
    <dgm:pt modelId="{70E8E7C3-04E9-4FEC-A23D-A0B40DF9304D}" type="sibTrans" cxnId="{55D0CB53-22CD-4F35-94E6-CA67109DD559}">
      <dgm:prSet/>
      <dgm:spPr/>
      <dgm:t>
        <a:bodyPr/>
        <a:lstStyle/>
        <a:p>
          <a:endParaRPr lang="en-US"/>
        </a:p>
      </dgm:t>
    </dgm:pt>
    <dgm:pt modelId="{A84E42E4-5D17-419D-B1E8-D991D7181A49}" type="pres">
      <dgm:prSet presAssocID="{A7BA3804-40BE-40B1-940F-84BD53712BEB}" presName="root" presStyleCnt="0">
        <dgm:presLayoutVars>
          <dgm:dir/>
          <dgm:resizeHandles val="exact"/>
        </dgm:presLayoutVars>
      </dgm:prSet>
      <dgm:spPr/>
    </dgm:pt>
    <dgm:pt modelId="{E8FD5011-4A42-409A-8423-24E91BE81843}" type="pres">
      <dgm:prSet presAssocID="{F7B255AE-74EA-4308-9B7C-BC106EB203E4}" presName="compNode" presStyleCnt="0"/>
      <dgm:spPr/>
    </dgm:pt>
    <dgm:pt modelId="{D846EECC-57C3-466D-9E5C-F6B39970E945}" type="pres">
      <dgm:prSet presAssocID="{F7B255AE-74EA-4308-9B7C-BC106EB203E4}" presName="bgRect" presStyleLbl="bgShp" presStyleIdx="0" presStyleCnt="4" custLinFactNeighborX="362" custLinFactNeighborY="-34506"/>
      <dgm:spPr/>
    </dgm:pt>
    <dgm:pt modelId="{BA5C0D7C-C59D-4A95-A0AF-981C4A067432}" type="pres">
      <dgm:prSet presAssocID="{F7B255AE-74EA-4308-9B7C-BC106EB203E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0DFAD96A-D46A-4B9B-AC3F-8F17972E975F}" type="pres">
      <dgm:prSet presAssocID="{F7B255AE-74EA-4308-9B7C-BC106EB203E4}" presName="spaceRect" presStyleCnt="0"/>
      <dgm:spPr/>
    </dgm:pt>
    <dgm:pt modelId="{8E8FC18A-509F-432D-8028-CC638DD53E0F}" type="pres">
      <dgm:prSet presAssocID="{F7B255AE-74EA-4308-9B7C-BC106EB203E4}" presName="parTx" presStyleLbl="revTx" presStyleIdx="0" presStyleCnt="4">
        <dgm:presLayoutVars>
          <dgm:chMax val="0"/>
          <dgm:chPref val="0"/>
        </dgm:presLayoutVars>
      </dgm:prSet>
      <dgm:spPr/>
    </dgm:pt>
    <dgm:pt modelId="{59897B65-9FAC-4473-BC56-5F915D9F2B1F}" type="pres">
      <dgm:prSet presAssocID="{213585B7-C771-4212-95D8-4EDC0F673DB2}" presName="sibTrans" presStyleCnt="0"/>
      <dgm:spPr/>
    </dgm:pt>
    <dgm:pt modelId="{985AF750-C6EA-4CB5-B021-5852F6A63002}" type="pres">
      <dgm:prSet presAssocID="{54BBCF6F-BB1D-479A-A41E-324A7B2A32B1}" presName="compNode" presStyleCnt="0"/>
      <dgm:spPr/>
    </dgm:pt>
    <dgm:pt modelId="{B90F7BF7-C82A-4219-991C-7441E6C12D23}" type="pres">
      <dgm:prSet presAssocID="{54BBCF6F-BB1D-479A-A41E-324A7B2A32B1}" presName="bgRect" presStyleLbl="bgShp" presStyleIdx="1" presStyleCnt="4"/>
      <dgm:spPr/>
    </dgm:pt>
    <dgm:pt modelId="{0EBFBDC7-B25E-4913-A4FB-4FC8AB00AC13}" type="pres">
      <dgm:prSet presAssocID="{54BBCF6F-BB1D-479A-A41E-324A7B2A32B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illo de juez"/>
        </a:ext>
      </dgm:extLst>
    </dgm:pt>
    <dgm:pt modelId="{0C9082F7-9DF5-4E75-AC11-055F23495EC4}" type="pres">
      <dgm:prSet presAssocID="{54BBCF6F-BB1D-479A-A41E-324A7B2A32B1}" presName="spaceRect" presStyleCnt="0"/>
      <dgm:spPr/>
    </dgm:pt>
    <dgm:pt modelId="{2189DA98-CBF7-45FB-8682-BAE35D3A20F0}" type="pres">
      <dgm:prSet presAssocID="{54BBCF6F-BB1D-479A-A41E-324A7B2A32B1}" presName="parTx" presStyleLbl="revTx" presStyleIdx="1" presStyleCnt="4">
        <dgm:presLayoutVars>
          <dgm:chMax val="0"/>
          <dgm:chPref val="0"/>
        </dgm:presLayoutVars>
      </dgm:prSet>
      <dgm:spPr/>
    </dgm:pt>
    <dgm:pt modelId="{79C2DF9B-B9C9-4343-BA8C-09CCE1D32341}" type="pres">
      <dgm:prSet presAssocID="{875504BB-4EC3-4B47-B868-2AD8B7B0D8D4}" presName="sibTrans" presStyleCnt="0"/>
      <dgm:spPr/>
    </dgm:pt>
    <dgm:pt modelId="{43C0120F-17DA-4239-998E-70C25167E75C}" type="pres">
      <dgm:prSet presAssocID="{60086C7A-7013-4A9E-A9EB-C0CFE299DEC5}" presName="compNode" presStyleCnt="0"/>
      <dgm:spPr/>
    </dgm:pt>
    <dgm:pt modelId="{F97EE84C-1CE4-416A-BAB2-EB939128E831}" type="pres">
      <dgm:prSet presAssocID="{60086C7A-7013-4A9E-A9EB-C0CFE299DEC5}" presName="bgRect" presStyleLbl="bgShp" presStyleIdx="2" presStyleCnt="4"/>
      <dgm:spPr/>
    </dgm:pt>
    <dgm:pt modelId="{84EDA45B-2F74-4364-9361-9EAEE983DB7E}" type="pres">
      <dgm:prSet presAssocID="{60086C7A-7013-4A9E-A9EB-C0CFE299DEC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372F4AF5-6DF2-4718-A0A7-FC98DC6EB28E}" type="pres">
      <dgm:prSet presAssocID="{60086C7A-7013-4A9E-A9EB-C0CFE299DEC5}" presName="spaceRect" presStyleCnt="0"/>
      <dgm:spPr/>
    </dgm:pt>
    <dgm:pt modelId="{172189EF-5232-4952-831E-5F0D145D645E}" type="pres">
      <dgm:prSet presAssocID="{60086C7A-7013-4A9E-A9EB-C0CFE299DEC5}" presName="parTx" presStyleLbl="revTx" presStyleIdx="2" presStyleCnt="4">
        <dgm:presLayoutVars>
          <dgm:chMax val="0"/>
          <dgm:chPref val="0"/>
        </dgm:presLayoutVars>
      </dgm:prSet>
      <dgm:spPr/>
    </dgm:pt>
    <dgm:pt modelId="{AD1140CE-BAEC-4A41-AD97-F69237D1D741}" type="pres">
      <dgm:prSet presAssocID="{6BD53059-7B68-4E1D-8F34-B8804A56AADE}" presName="sibTrans" presStyleCnt="0"/>
      <dgm:spPr/>
    </dgm:pt>
    <dgm:pt modelId="{1BCD6D7C-2C2D-4F5B-9387-9650DB9EF75D}" type="pres">
      <dgm:prSet presAssocID="{C5D1BAE6-A885-4F1C-9977-6EE111A40505}" presName="compNode" presStyleCnt="0"/>
      <dgm:spPr/>
    </dgm:pt>
    <dgm:pt modelId="{E70CBAC5-EEC9-44F4-9E35-681848D04C6E}" type="pres">
      <dgm:prSet presAssocID="{C5D1BAE6-A885-4F1C-9977-6EE111A40505}" presName="bgRect" presStyleLbl="bgShp" presStyleIdx="3" presStyleCnt="4"/>
      <dgm:spPr/>
    </dgm:pt>
    <dgm:pt modelId="{5FFB45F5-2AA7-4B53-B489-B33843C89F9D}" type="pres">
      <dgm:prSet presAssocID="{C5D1BAE6-A885-4F1C-9977-6EE111A4050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EBE8B5CF-0770-422E-AD7C-D02411822677}" type="pres">
      <dgm:prSet presAssocID="{C5D1BAE6-A885-4F1C-9977-6EE111A40505}" presName="spaceRect" presStyleCnt="0"/>
      <dgm:spPr/>
    </dgm:pt>
    <dgm:pt modelId="{64E8A833-FAA0-476F-8771-24A92F9B0A6C}" type="pres">
      <dgm:prSet presAssocID="{C5D1BAE6-A885-4F1C-9977-6EE111A40505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503B80D-1C92-4B73-9019-B7A28A12C410}" type="presOf" srcId="{C5D1BAE6-A885-4F1C-9977-6EE111A40505}" destId="{64E8A833-FAA0-476F-8771-24A92F9B0A6C}" srcOrd="0" destOrd="0" presId="urn:microsoft.com/office/officeart/2018/2/layout/IconVerticalSolidList"/>
    <dgm:cxn modelId="{CACFF118-AFE2-480A-959D-B820524BCE64}" type="presOf" srcId="{F7B255AE-74EA-4308-9B7C-BC106EB203E4}" destId="{8E8FC18A-509F-432D-8028-CC638DD53E0F}" srcOrd="0" destOrd="0" presId="urn:microsoft.com/office/officeart/2018/2/layout/IconVerticalSolidList"/>
    <dgm:cxn modelId="{D210456D-BC50-41EB-B255-2EE1BF015FF4}" srcId="{A7BA3804-40BE-40B1-940F-84BD53712BEB}" destId="{F7B255AE-74EA-4308-9B7C-BC106EB203E4}" srcOrd="0" destOrd="0" parTransId="{9AC2CD7A-FAD2-4E37-9185-A420018E72EF}" sibTransId="{213585B7-C771-4212-95D8-4EDC0F673DB2}"/>
    <dgm:cxn modelId="{3C3D6F50-A2E0-4FC8-92A6-03FF6990251A}" type="presOf" srcId="{A7BA3804-40BE-40B1-940F-84BD53712BEB}" destId="{A84E42E4-5D17-419D-B1E8-D991D7181A49}" srcOrd="0" destOrd="0" presId="urn:microsoft.com/office/officeart/2018/2/layout/IconVerticalSolidList"/>
    <dgm:cxn modelId="{55D0CB53-22CD-4F35-94E6-CA67109DD559}" srcId="{A7BA3804-40BE-40B1-940F-84BD53712BEB}" destId="{C5D1BAE6-A885-4F1C-9977-6EE111A40505}" srcOrd="3" destOrd="0" parTransId="{12250318-1915-4505-8259-AAA4099554A7}" sibTransId="{70E8E7C3-04E9-4FEC-A23D-A0B40DF9304D}"/>
    <dgm:cxn modelId="{8F32E8A2-D79B-48DE-A695-E1EB262E44C3}" srcId="{A7BA3804-40BE-40B1-940F-84BD53712BEB}" destId="{60086C7A-7013-4A9E-A9EB-C0CFE299DEC5}" srcOrd="2" destOrd="0" parTransId="{AD2A7E4F-748B-47CD-BE18-E8D8847258D5}" sibTransId="{6BD53059-7B68-4E1D-8F34-B8804A56AADE}"/>
    <dgm:cxn modelId="{B0A526D0-18E4-4822-BEDA-E73C285E64E8}" srcId="{A7BA3804-40BE-40B1-940F-84BD53712BEB}" destId="{54BBCF6F-BB1D-479A-A41E-324A7B2A32B1}" srcOrd="1" destOrd="0" parTransId="{D7B2D7CD-5079-47AB-A4D0-68C5B66621C1}" sibTransId="{875504BB-4EC3-4B47-B868-2AD8B7B0D8D4}"/>
    <dgm:cxn modelId="{95B0BBE5-A9EC-4306-A37A-7D458C53A779}" type="presOf" srcId="{60086C7A-7013-4A9E-A9EB-C0CFE299DEC5}" destId="{172189EF-5232-4952-831E-5F0D145D645E}" srcOrd="0" destOrd="0" presId="urn:microsoft.com/office/officeart/2018/2/layout/IconVerticalSolidList"/>
    <dgm:cxn modelId="{8847ADE8-8CC0-44AE-A865-922EF6AB037B}" type="presOf" srcId="{54BBCF6F-BB1D-479A-A41E-324A7B2A32B1}" destId="{2189DA98-CBF7-45FB-8682-BAE35D3A20F0}" srcOrd="0" destOrd="0" presId="urn:microsoft.com/office/officeart/2018/2/layout/IconVerticalSolidList"/>
    <dgm:cxn modelId="{0639EC43-A815-4369-BD50-4951D0D5AA11}" type="presParOf" srcId="{A84E42E4-5D17-419D-B1E8-D991D7181A49}" destId="{E8FD5011-4A42-409A-8423-24E91BE81843}" srcOrd="0" destOrd="0" presId="urn:microsoft.com/office/officeart/2018/2/layout/IconVerticalSolidList"/>
    <dgm:cxn modelId="{6D3B0568-C2E8-4497-8479-D0F6F7AA39D3}" type="presParOf" srcId="{E8FD5011-4A42-409A-8423-24E91BE81843}" destId="{D846EECC-57C3-466D-9E5C-F6B39970E945}" srcOrd="0" destOrd="0" presId="urn:microsoft.com/office/officeart/2018/2/layout/IconVerticalSolidList"/>
    <dgm:cxn modelId="{FB98B766-3BC8-4C24-A990-A6BFC67C7B89}" type="presParOf" srcId="{E8FD5011-4A42-409A-8423-24E91BE81843}" destId="{BA5C0D7C-C59D-4A95-A0AF-981C4A067432}" srcOrd="1" destOrd="0" presId="urn:microsoft.com/office/officeart/2018/2/layout/IconVerticalSolidList"/>
    <dgm:cxn modelId="{FA26CE0C-0F60-47ED-8816-C115A5A2A8D0}" type="presParOf" srcId="{E8FD5011-4A42-409A-8423-24E91BE81843}" destId="{0DFAD96A-D46A-4B9B-AC3F-8F17972E975F}" srcOrd="2" destOrd="0" presId="urn:microsoft.com/office/officeart/2018/2/layout/IconVerticalSolidList"/>
    <dgm:cxn modelId="{DAA8CFBA-953F-4B12-A126-FA7235D44275}" type="presParOf" srcId="{E8FD5011-4A42-409A-8423-24E91BE81843}" destId="{8E8FC18A-509F-432D-8028-CC638DD53E0F}" srcOrd="3" destOrd="0" presId="urn:microsoft.com/office/officeart/2018/2/layout/IconVerticalSolidList"/>
    <dgm:cxn modelId="{421681D9-AF41-4C96-BBBA-2E7C67644095}" type="presParOf" srcId="{A84E42E4-5D17-419D-B1E8-D991D7181A49}" destId="{59897B65-9FAC-4473-BC56-5F915D9F2B1F}" srcOrd="1" destOrd="0" presId="urn:microsoft.com/office/officeart/2018/2/layout/IconVerticalSolidList"/>
    <dgm:cxn modelId="{A626BC82-9C15-4EFA-B6F3-53DECD563170}" type="presParOf" srcId="{A84E42E4-5D17-419D-B1E8-D991D7181A49}" destId="{985AF750-C6EA-4CB5-B021-5852F6A63002}" srcOrd="2" destOrd="0" presId="urn:microsoft.com/office/officeart/2018/2/layout/IconVerticalSolidList"/>
    <dgm:cxn modelId="{69B6A10C-58C8-42B8-9168-DFE816A3E6E8}" type="presParOf" srcId="{985AF750-C6EA-4CB5-B021-5852F6A63002}" destId="{B90F7BF7-C82A-4219-991C-7441E6C12D23}" srcOrd="0" destOrd="0" presId="urn:microsoft.com/office/officeart/2018/2/layout/IconVerticalSolidList"/>
    <dgm:cxn modelId="{5F392711-B79E-42A1-9F95-44C2C55B0446}" type="presParOf" srcId="{985AF750-C6EA-4CB5-B021-5852F6A63002}" destId="{0EBFBDC7-B25E-4913-A4FB-4FC8AB00AC13}" srcOrd="1" destOrd="0" presId="urn:microsoft.com/office/officeart/2018/2/layout/IconVerticalSolidList"/>
    <dgm:cxn modelId="{FC4DE459-2EC9-4D20-B60C-0E8A135FFECC}" type="presParOf" srcId="{985AF750-C6EA-4CB5-B021-5852F6A63002}" destId="{0C9082F7-9DF5-4E75-AC11-055F23495EC4}" srcOrd="2" destOrd="0" presId="urn:microsoft.com/office/officeart/2018/2/layout/IconVerticalSolidList"/>
    <dgm:cxn modelId="{E37B46FD-025E-453A-848E-6673A92DDD52}" type="presParOf" srcId="{985AF750-C6EA-4CB5-B021-5852F6A63002}" destId="{2189DA98-CBF7-45FB-8682-BAE35D3A20F0}" srcOrd="3" destOrd="0" presId="urn:microsoft.com/office/officeart/2018/2/layout/IconVerticalSolidList"/>
    <dgm:cxn modelId="{D2037EAE-3570-4379-BE17-1DBBA99FFA5C}" type="presParOf" srcId="{A84E42E4-5D17-419D-B1E8-D991D7181A49}" destId="{79C2DF9B-B9C9-4343-BA8C-09CCE1D32341}" srcOrd="3" destOrd="0" presId="urn:microsoft.com/office/officeart/2018/2/layout/IconVerticalSolidList"/>
    <dgm:cxn modelId="{0789AE33-9471-474D-9FC8-1D7D7B0D2C7A}" type="presParOf" srcId="{A84E42E4-5D17-419D-B1E8-D991D7181A49}" destId="{43C0120F-17DA-4239-998E-70C25167E75C}" srcOrd="4" destOrd="0" presId="urn:microsoft.com/office/officeart/2018/2/layout/IconVerticalSolidList"/>
    <dgm:cxn modelId="{BFD7A3BC-9EAF-4B4C-9576-2531D6CCD42E}" type="presParOf" srcId="{43C0120F-17DA-4239-998E-70C25167E75C}" destId="{F97EE84C-1CE4-416A-BAB2-EB939128E831}" srcOrd="0" destOrd="0" presId="urn:microsoft.com/office/officeart/2018/2/layout/IconVerticalSolidList"/>
    <dgm:cxn modelId="{A64C0811-79B2-4B67-A036-AFBDD6848700}" type="presParOf" srcId="{43C0120F-17DA-4239-998E-70C25167E75C}" destId="{84EDA45B-2F74-4364-9361-9EAEE983DB7E}" srcOrd="1" destOrd="0" presId="urn:microsoft.com/office/officeart/2018/2/layout/IconVerticalSolidList"/>
    <dgm:cxn modelId="{9A2FE32B-4A54-4AB4-9197-B38FC91E1875}" type="presParOf" srcId="{43C0120F-17DA-4239-998E-70C25167E75C}" destId="{372F4AF5-6DF2-4718-A0A7-FC98DC6EB28E}" srcOrd="2" destOrd="0" presId="urn:microsoft.com/office/officeart/2018/2/layout/IconVerticalSolidList"/>
    <dgm:cxn modelId="{AFEE9CE4-FA46-4B36-9EFB-0E6BBAF8CDDD}" type="presParOf" srcId="{43C0120F-17DA-4239-998E-70C25167E75C}" destId="{172189EF-5232-4952-831E-5F0D145D645E}" srcOrd="3" destOrd="0" presId="urn:microsoft.com/office/officeart/2018/2/layout/IconVerticalSolidList"/>
    <dgm:cxn modelId="{D7C1A71E-5AB6-4DFB-A68F-AA4B0C9DA4A5}" type="presParOf" srcId="{A84E42E4-5D17-419D-B1E8-D991D7181A49}" destId="{AD1140CE-BAEC-4A41-AD97-F69237D1D741}" srcOrd="5" destOrd="0" presId="urn:microsoft.com/office/officeart/2018/2/layout/IconVerticalSolidList"/>
    <dgm:cxn modelId="{BF4D2831-33CB-4765-B1C9-7051B4085E43}" type="presParOf" srcId="{A84E42E4-5D17-419D-B1E8-D991D7181A49}" destId="{1BCD6D7C-2C2D-4F5B-9387-9650DB9EF75D}" srcOrd="6" destOrd="0" presId="urn:microsoft.com/office/officeart/2018/2/layout/IconVerticalSolidList"/>
    <dgm:cxn modelId="{40A145A8-E6D6-47CD-A3D6-30708DE9776F}" type="presParOf" srcId="{1BCD6D7C-2C2D-4F5B-9387-9650DB9EF75D}" destId="{E70CBAC5-EEC9-44F4-9E35-681848D04C6E}" srcOrd="0" destOrd="0" presId="urn:microsoft.com/office/officeart/2018/2/layout/IconVerticalSolidList"/>
    <dgm:cxn modelId="{AF01C87C-91EF-40C4-80ED-77D0C4BF85D5}" type="presParOf" srcId="{1BCD6D7C-2C2D-4F5B-9387-9650DB9EF75D}" destId="{5FFB45F5-2AA7-4B53-B489-B33843C89F9D}" srcOrd="1" destOrd="0" presId="urn:microsoft.com/office/officeart/2018/2/layout/IconVerticalSolidList"/>
    <dgm:cxn modelId="{0E9B75CF-0EF1-4FDD-A3D3-49A2E872B9A4}" type="presParOf" srcId="{1BCD6D7C-2C2D-4F5B-9387-9650DB9EF75D}" destId="{EBE8B5CF-0770-422E-AD7C-D02411822677}" srcOrd="2" destOrd="0" presId="urn:microsoft.com/office/officeart/2018/2/layout/IconVerticalSolidList"/>
    <dgm:cxn modelId="{68DA29B0-4C5B-49FD-A5A7-444B61B9DE3A}" type="presParOf" srcId="{1BCD6D7C-2C2D-4F5B-9387-9650DB9EF75D}" destId="{64E8A833-FAA0-476F-8771-24A92F9B0A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726C803-85DA-466D-ABAD-258A505456F0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EAA4A1A-F95F-442C-9809-0435E457452A}">
      <dgm:prSet custT="1"/>
      <dgm:spPr/>
      <dgm:t>
        <a:bodyPr/>
        <a:lstStyle/>
        <a:p>
          <a:r>
            <a:rPr lang="es-MX" sz="1600" dirty="0" err="1"/>
            <a:t>Perelman</a:t>
          </a:r>
          <a:r>
            <a:rPr lang="es-MX" sz="1600" dirty="0"/>
            <a:t> es clave para entender </a:t>
          </a:r>
          <a:r>
            <a:rPr lang="es-MX" sz="1600" b="1" dirty="0"/>
            <a:t>la sentencia como discurso dirigido a un auditorio</a:t>
          </a:r>
          <a:r>
            <a:rPr lang="es-MX" sz="1600" dirty="0"/>
            <a:t>, no como un ejercicio abstracto. En tribunales electorales esto es oro puro.</a:t>
          </a:r>
          <a:endParaRPr lang="en-US" sz="1600" dirty="0"/>
        </a:p>
      </dgm:t>
    </dgm:pt>
    <dgm:pt modelId="{E5E096A1-88D8-4C69-8282-0005C22D5130}" type="parTrans" cxnId="{526B0CF9-E5FF-4CC6-8185-1FB0A4DC91B6}">
      <dgm:prSet/>
      <dgm:spPr/>
      <dgm:t>
        <a:bodyPr/>
        <a:lstStyle/>
        <a:p>
          <a:endParaRPr lang="en-US"/>
        </a:p>
      </dgm:t>
    </dgm:pt>
    <dgm:pt modelId="{90DFE229-37E2-4427-88A3-379883299373}" type="sibTrans" cxnId="{526B0CF9-E5FF-4CC6-8185-1FB0A4DC91B6}">
      <dgm:prSet/>
      <dgm:spPr/>
      <dgm:t>
        <a:bodyPr/>
        <a:lstStyle/>
        <a:p>
          <a:endParaRPr lang="en-US"/>
        </a:p>
      </dgm:t>
    </dgm:pt>
    <dgm:pt modelId="{69784C0F-E3C9-4F4B-B62B-25E3AEC94ABE}">
      <dgm:prSet/>
      <dgm:spPr/>
      <dgm:t>
        <a:bodyPr/>
        <a:lstStyle/>
        <a:p>
          <a:r>
            <a:rPr lang="es-MX" b="1"/>
            <a:t>Aporte central</a:t>
          </a:r>
          <a:endParaRPr lang="en-US"/>
        </a:p>
      </dgm:t>
    </dgm:pt>
    <dgm:pt modelId="{A5690BBF-6C7E-46BF-B499-14C15F875AC0}" type="parTrans" cxnId="{EE50A6F0-9089-48C4-A26C-25908F977A68}">
      <dgm:prSet/>
      <dgm:spPr/>
      <dgm:t>
        <a:bodyPr/>
        <a:lstStyle/>
        <a:p>
          <a:endParaRPr lang="en-US"/>
        </a:p>
      </dgm:t>
    </dgm:pt>
    <dgm:pt modelId="{C16906D0-212A-4C1C-A007-2BBD5BCA6C1D}" type="sibTrans" cxnId="{EE50A6F0-9089-48C4-A26C-25908F977A68}">
      <dgm:prSet/>
      <dgm:spPr/>
      <dgm:t>
        <a:bodyPr/>
        <a:lstStyle/>
        <a:p>
          <a:endParaRPr lang="en-US"/>
        </a:p>
      </dgm:t>
    </dgm:pt>
    <dgm:pt modelId="{D38C966D-2C54-4028-BA01-C909EEF9499E}">
      <dgm:prSet/>
      <dgm:spPr/>
      <dgm:t>
        <a:bodyPr/>
        <a:lstStyle/>
        <a:p>
          <a:r>
            <a:rPr lang="es-MX" dirty="0"/>
            <a:t>La argumentación jurídica es </a:t>
          </a:r>
          <a:r>
            <a:rPr lang="es-MX" b="1" dirty="0"/>
            <a:t>persuasión racional</a:t>
          </a:r>
          <a:r>
            <a:rPr lang="es-MX" dirty="0"/>
            <a:t>, no demostración matemática.</a:t>
          </a:r>
          <a:endParaRPr lang="en-US" dirty="0"/>
        </a:p>
      </dgm:t>
    </dgm:pt>
    <dgm:pt modelId="{8904E44A-E3D1-4663-ACE2-77452F407E41}" type="parTrans" cxnId="{60F7E457-D71B-459F-B31F-C2905FC88803}">
      <dgm:prSet/>
      <dgm:spPr/>
      <dgm:t>
        <a:bodyPr/>
        <a:lstStyle/>
        <a:p>
          <a:endParaRPr lang="en-US"/>
        </a:p>
      </dgm:t>
    </dgm:pt>
    <dgm:pt modelId="{6254A968-7E1C-4B0C-848C-D42ABF087AAA}" type="sibTrans" cxnId="{60F7E457-D71B-459F-B31F-C2905FC88803}">
      <dgm:prSet/>
      <dgm:spPr/>
      <dgm:t>
        <a:bodyPr/>
        <a:lstStyle/>
        <a:p>
          <a:endParaRPr lang="en-US"/>
        </a:p>
      </dgm:t>
    </dgm:pt>
    <dgm:pt modelId="{70C09C38-864C-4A30-97B0-5E7396EC93E6}">
      <dgm:prSet/>
      <dgm:spPr/>
      <dgm:t>
        <a:bodyPr/>
        <a:lstStyle/>
        <a:p>
          <a:r>
            <a:rPr lang="es-MX"/>
            <a:t>Importancia del </a:t>
          </a:r>
          <a:r>
            <a:rPr lang="es-MX" b="1"/>
            <a:t>auditorio</a:t>
          </a:r>
          <a:r>
            <a:rPr lang="es-MX"/>
            <a:t>:</a:t>
          </a:r>
          <a:endParaRPr lang="en-US"/>
        </a:p>
      </dgm:t>
    </dgm:pt>
    <dgm:pt modelId="{986A5332-775A-43FB-882B-585CD2816A63}" type="parTrans" cxnId="{8C9A3273-3B73-4A1A-9093-E4BFD3899020}">
      <dgm:prSet/>
      <dgm:spPr/>
      <dgm:t>
        <a:bodyPr/>
        <a:lstStyle/>
        <a:p>
          <a:endParaRPr lang="en-US"/>
        </a:p>
      </dgm:t>
    </dgm:pt>
    <dgm:pt modelId="{04CE1035-FCB5-42EC-998A-46377E6007E2}" type="sibTrans" cxnId="{8C9A3273-3B73-4A1A-9093-E4BFD3899020}">
      <dgm:prSet/>
      <dgm:spPr/>
      <dgm:t>
        <a:bodyPr/>
        <a:lstStyle/>
        <a:p>
          <a:endParaRPr lang="en-US"/>
        </a:p>
      </dgm:t>
    </dgm:pt>
    <dgm:pt modelId="{7B397ACB-9807-4822-ADA5-B8E758A9E6DE}">
      <dgm:prSet/>
      <dgm:spPr/>
      <dgm:t>
        <a:bodyPr/>
        <a:lstStyle/>
        <a:p>
          <a:r>
            <a:rPr lang="es-MX"/>
            <a:t>partesórganos de revisión</a:t>
          </a:r>
          <a:endParaRPr lang="en-US"/>
        </a:p>
      </dgm:t>
    </dgm:pt>
    <dgm:pt modelId="{F3D5FBA9-F618-4FE4-B4D1-6DEF3AE30F97}" type="parTrans" cxnId="{22A0A051-FE0D-4AC0-BACC-EF68FB187379}">
      <dgm:prSet/>
      <dgm:spPr/>
      <dgm:t>
        <a:bodyPr/>
        <a:lstStyle/>
        <a:p>
          <a:endParaRPr lang="en-US"/>
        </a:p>
      </dgm:t>
    </dgm:pt>
    <dgm:pt modelId="{7FCDDF38-36CE-4B99-A2E2-0126CB71D0EF}" type="sibTrans" cxnId="{22A0A051-FE0D-4AC0-BACC-EF68FB187379}">
      <dgm:prSet/>
      <dgm:spPr/>
      <dgm:t>
        <a:bodyPr/>
        <a:lstStyle/>
        <a:p>
          <a:endParaRPr lang="en-US"/>
        </a:p>
      </dgm:t>
    </dgm:pt>
    <dgm:pt modelId="{DD14B3D6-599D-42C3-933B-85D1046A0EF5}">
      <dgm:prSet/>
      <dgm:spPr/>
      <dgm:t>
        <a:bodyPr/>
        <a:lstStyle/>
        <a:p>
          <a:r>
            <a:rPr lang="es-MX"/>
            <a:t>opinión pública</a:t>
          </a:r>
          <a:endParaRPr lang="en-US"/>
        </a:p>
      </dgm:t>
    </dgm:pt>
    <dgm:pt modelId="{4DC20794-E787-4E17-8A8D-F7E15EDF7071}" type="parTrans" cxnId="{44FA16B8-8B6C-4E8F-B71D-2417046302EB}">
      <dgm:prSet/>
      <dgm:spPr/>
      <dgm:t>
        <a:bodyPr/>
        <a:lstStyle/>
        <a:p>
          <a:endParaRPr lang="en-US"/>
        </a:p>
      </dgm:t>
    </dgm:pt>
    <dgm:pt modelId="{075F8853-1C87-4D94-9941-42DB57354F1E}" type="sibTrans" cxnId="{44FA16B8-8B6C-4E8F-B71D-2417046302EB}">
      <dgm:prSet/>
      <dgm:spPr/>
      <dgm:t>
        <a:bodyPr/>
        <a:lstStyle/>
        <a:p>
          <a:endParaRPr lang="en-US"/>
        </a:p>
      </dgm:t>
    </dgm:pt>
    <dgm:pt modelId="{42F346CF-3323-434C-86E1-D289FF2E1EF6}">
      <dgm:prSet/>
      <dgm:spPr/>
      <dgm:t>
        <a:bodyPr/>
        <a:lstStyle/>
        <a:p>
          <a:r>
            <a:rPr lang="es-MX"/>
            <a:t>Introduce la idea de lo </a:t>
          </a:r>
          <a:r>
            <a:rPr lang="es-MX" b="1"/>
            <a:t>razonable</a:t>
          </a:r>
          <a:r>
            <a:rPr lang="es-MX"/>
            <a:t>, no solo lo correcto en abstracto.</a:t>
          </a:r>
          <a:endParaRPr lang="en-US"/>
        </a:p>
      </dgm:t>
    </dgm:pt>
    <dgm:pt modelId="{6295948C-83DF-4CFC-A1E0-793407191873}" type="parTrans" cxnId="{389E5AD8-A035-4CDD-B8E0-89397CD09D0A}">
      <dgm:prSet/>
      <dgm:spPr/>
      <dgm:t>
        <a:bodyPr/>
        <a:lstStyle/>
        <a:p>
          <a:endParaRPr lang="en-US"/>
        </a:p>
      </dgm:t>
    </dgm:pt>
    <dgm:pt modelId="{F71FAEFE-494C-4F0B-BF13-1D71008AEC2A}" type="sibTrans" cxnId="{389E5AD8-A035-4CDD-B8E0-89397CD09D0A}">
      <dgm:prSet/>
      <dgm:spPr/>
      <dgm:t>
        <a:bodyPr/>
        <a:lstStyle/>
        <a:p>
          <a:endParaRPr lang="en-US"/>
        </a:p>
      </dgm:t>
    </dgm:pt>
    <dgm:pt modelId="{11BAAF45-EAB8-463D-B0E5-AEE980F8FC94}">
      <dgm:prSet/>
      <dgm:spPr/>
      <dgm:t>
        <a:bodyPr/>
        <a:lstStyle/>
        <a:p>
          <a:r>
            <a:rPr lang="es-MX"/>
            <a:t>órganos de revisión</a:t>
          </a:r>
          <a:endParaRPr lang="en-US"/>
        </a:p>
      </dgm:t>
    </dgm:pt>
    <dgm:pt modelId="{C550E9C8-95C8-4CB5-924E-9F2F2A3E803E}" type="parTrans" cxnId="{1D24C8D7-8C06-41C1-ABE5-D60886ECB5EE}">
      <dgm:prSet/>
      <dgm:spPr/>
      <dgm:t>
        <a:bodyPr/>
        <a:lstStyle/>
        <a:p>
          <a:endParaRPr lang="en-US"/>
        </a:p>
      </dgm:t>
    </dgm:pt>
    <dgm:pt modelId="{E9153A39-B966-49F9-BDD4-6CB49EFE587B}" type="sibTrans" cxnId="{1D24C8D7-8C06-41C1-ABE5-D60886ECB5EE}">
      <dgm:prSet/>
      <dgm:spPr/>
      <dgm:t>
        <a:bodyPr/>
        <a:lstStyle/>
        <a:p>
          <a:endParaRPr lang="en-US"/>
        </a:p>
      </dgm:t>
    </dgm:pt>
    <dgm:pt modelId="{BB6FBE40-71A6-4ABF-96A8-A1E9A2DE4099}">
      <dgm:prSet/>
      <dgm:spPr/>
      <dgm:t>
        <a:bodyPr/>
        <a:lstStyle/>
        <a:p>
          <a:r>
            <a:rPr lang="es-MX"/>
            <a:t>opinión pública</a:t>
          </a:r>
          <a:endParaRPr lang="en-US"/>
        </a:p>
      </dgm:t>
    </dgm:pt>
    <dgm:pt modelId="{760ADFA3-42F5-4403-A5C0-81F1B1AE1A52}" type="parTrans" cxnId="{5670186B-7AD5-4FB7-9A73-DE38EF137CCD}">
      <dgm:prSet/>
      <dgm:spPr/>
      <dgm:t>
        <a:bodyPr/>
        <a:lstStyle/>
        <a:p>
          <a:endParaRPr lang="en-US"/>
        </a:p>
      </dgm:t>
    </dgm:pt>
    <dgm:pt modelId="{E34F8E8B-98E5-4DC4-8979-F3E1317D89C4}" type="sibTrans" cxnId="{5670186B-7AD5-4FB7-9A73-DE38EF137CCD}">
      <dgm:prSet/>
      <dgm:spPr/>
      <dgm:t>
        <a:bodyPr/>
        <a:lstStyle/>
        <a:p>
          <a:endParaRPr lang="en-US"/>
        </a:p>
      </dgm:t>
    </dgm:pt>
    <dgm:pt modelId="{C0A835A5-08C1-495C-B71F-8174AFB6A5A8}">
      <dgm:prSet/>
      <dgm:spPr/>
      <dgm:t>
        <a:bodyPr/>
        <a:lstStyle/>
        <a:p>
          <a:r>
            <a:rPr lang="es-MX"/>
            <a:t>Introduce la idea de lo </a:t>
          </a:r>
          <a:r>
            <a:rPr lang="es-MX" b="1"/>
            <a:t>razonable</a:t>
          </a:r>
          <a:r>
            <a:rPr lang="es-MX"/>
            <a:t>, no solo lo correcto en abstracto.</a:t>
          </a:r>
          <a:endParaRPr lang="en-US"/>
        </a:p>
      </dgm:t>
    </dgm:pt>
    <dgm:pt modelId="{6220EBAE-C113-4229-8936-7B4F7848A245}" type="parTrans" cxnId="{C9E8DF32-E8EE-4C76-88D6-2AC992989872}">
      <dgm:prSet/>
      <dgm:spPr/>
      <dgm:t>
        <a:bodyPr/>
        <a:lstStyle/>
        <a:p>
          <a:endParaRPr lang="en-US"/>
        </a:p>
      </dgm:t>
    </dgm:pt>
    <dgm:pt modelId="{900169D4-5E3E-448C-9269-83EDF8C19E44}" type="sibTrans" cxnId="{C9E8DF32-E8EE-4C76-88D6-2AC992989872}">
      <dgm:prSet/>
      <dgm:spPr/>
      <dgm:t>
        <a:bodyPr/>
        <a:lstStyle/>
        <a:p>
          <a:endParaRPr lang="en-US"/>
        </a:p>
      </dgm:t>
    </dgm:pt>
    <dgm:pt modelId="{56A55DB9-F57E-44ED-8B26-CBB045B22343}" type="pres">
      <dgm:prSet presAssocID="{E726C803-85DA-466D-ABAD-258A505456F0}" presName="Name0" presStyleCnt="0">
        <dgm:presLayoutVars>
          <dgm:dir/>
          <dgm:resizeHandles val="exact"/>
        </dgm:presLayoutVars>
      </dgm:prSet>
      <dgm:spPr/>
    </dgm:pt>
    <dgm:pt modelId="{18D01CA7-2613-4662-888A-3C04BE11F659}" type="pres">
      <dgm:prSet presAssocID="{7EAA4A1A-F95F-442C-9809-0435E457452A}" presName="node" presStyleLbl="node1" presStyleIdx="0" presStyleCnt="6">
        <dgm:presLayoutVars>
          <dgm:bulletEnabled val="1"/>
        </dgm:presLayoutVars>
      </dgm:prSet>
      <dgm:spPr/>
    </dgm:pt>
    <dgm:pt modelId="{7764C574-24E7-4ECC-90AA-A666B054074C}" type="pres">
      <dgm:prSet presAssocID="{90DFE229-37E2-4427-88A3-379883299373}" presName="sibTrans" presStyleLbl="sibTrans1D1" presStyleIdx="0" presStyleCnt="5"/>
      <dgm:spPr/>
    </dgm:pt>
    <dgm:pt modelId="{AAC531CD-5281-4AFA-9525-91705F100607}" type="pres">
      <dgm:prSet presAssocID="{90DFE229-37E2-4427-88A3-379883299373}" presName="connectorText" presStyleLbl="sibTrans1D1" presStyleIdx="0" presStyleCnt="5"/>
      <dgm:spPr/>
    </dgm:pt>
    <dgm:pt modelId="{0DEAE9E9-C031-48E1-A564-CD1AA3B27DA9}" type="pres">
      <dgm:prSet presAssocID="{69784C0F-E3C9-4F4B-B62B-25E3AEC94ABE}" presName="node" presStyleLbl="node1" presStyleIdx="1" presStyleCnt="6">
        <dgm:presLayoutVars>
          <dgm:bulletEnabled val="1"/>
        </dgm:presLayoutVars>
      </dgm:prSet>
      <dgm:spPr/>
    </dgm:pt>
    <dgm:pt modelId="{9A12F4EE-478E-4AFE-8831-456058B9D728}" type="pres">
      <dgm:prSet presAssocID="{C16906D0-212A-4C1C-A007-2BBD5BCA6C1D}" presName="sibTrans" presStyleLbl="sibTrans1D1" presStyleIdx="1" presStyleCnt="5"/>
      <dgm:spPr/>
    </dgm:pt>
    <dgm:pt modelId="{3EB9ECD8-3301-4F7A-9B09-38E62F426E01}" type="pres">
      <dgm:prSet presAssocID="{C16906D0-212A-4C1C-A007-2BBD5BCA6C1D}" presName="connectorText" presStyleLbl="sibTrans1D1" presStyleIdx="1" presStyleCnt="5"/>
      <dgm:spPr/>
    </dgm:pt>
    <dgm:pt modelId="{45DA7591-D877-4F3B-BA26-12ED1A38A021}" type="pres">
      <dgm:prSet presAssocID="{D38C966D-2C54-4028-BA01-C909EEF9499E}" presName="node" presStyleLbl="node1" presStyleIdx="2" presStyleCnt="6">
        <dgm:presLayoutVars>
          <dgm:bulletEnabled val="1"/>
        </dgm:presLayoutVars>
      </dgm:prSet>
      <dgm:spPr/>
    </dgm:pt>
    <dgm:pt modelId="{6518650E-A6ED-49CC-A066-7332D1F9EB5A}" type="pres">
      <dgm:prSet presAssocID="{6254A968-7E1C-4B0C-848C-D42ABF087AAA}" presName="sibTrans" presStyleLbl="sibTrans1D1" presStyleIdx="2" presStyleCnt="5"/>
      <dgm:spPr/>
    </dgm:pt>
    <dgm:pt modelId="{3DC1D11C-6830-4CD1-9E05-16425876B192}" type="pres">
      <dgm:prSet presAssocID="{6254A968-7E1C-4B0C-848C-D42ABF087AAA}" presName="connectorText" presStyleLbl="sibTrans1D1" presStyleIdx="2" presStyleCnt="5"/>
      <dgm:spPr/>
    </dgm:pt>
    <dgm:pt modelId="{5C9AEA10-CCB7-4E74-9463-FD3E9215411F}" type="pres">
      <dgm:prSet presAssocID="{70C09C38-864C-4A30-97B0-5E7396EC93E6}" presName="node" presStyleLbl="node1" presStyleIdx="3" presStyleCnt="6">
        <dgm:presLayoutVars>
          <dgm:bulletEnabled val="1"/>
        </dgm:presLayoutVars>
      </dgm:prSet>
      <dgm:spPr/>
    </dgm:pt>
    <dgm:pt modelId="{0C8A12EB-9133-4D9C-9A6D-EB473F913E94}" type="pres">
      <dgm:prSet presAssocID="{04CE1035-FCB5-42EC-998A-46377E6007E2}" presName="sibTrans" presStyleLbl="sibTrans1D1" presStyleIdx="3" presStyleCnt="5"/>
      <dgm:spPr/>
    </dgm:pt>
    <dgm:pt modelId="{138096B5-5B3F-4C4F-A392-207A1AF456D5}" type="pres">
      <dgm:prSet presAssocID="{04CE1035-FCB5-42EC-998A-46377E6007E2}" presName="connectorText" presStyleLbl="sibTrans1D1" presStyleIdx="3" presStyleCnt="5"/>
      <dgm:spPr/>
    </dgm:pt>
    <dgm:pt modelId="{7FAA59B7-6950-450C-B55F-DDB0F2EB2745}" type="pres">
      <dgm:prSet presAssocID="{42F346CF-3323-434C-86E1-D289FF2E1EF6}" presName="node" presStyleLbl="node1" presStyleIdx="4" presStyleCnt="6">
        <dgm:presLayoutVars>
          <dgm:bulletEnabled val="1"/>
        </dgm:presLayoutVars>
      </dgm:prSet>
      <dgm:spPr/>
    </dgm:pt>
    <dgm:pt modelId="{9D8523C1-4E06-475D-887C-0B3E22557A7B}" type="pres">
      <dgm:prSet presAssocID="{F71FAEFE-494C-4F0B-BF13-1D71008AEC2A}" presName="sibTrans" presStyleLbl="sibTrans1D1" presStyleIdx="4" presStyleCnt="5"/>
      <dgm:spPr/>
    </dgm:pt>
    <dgm:pt modelId="{481F7637-7D59-4A86-BFD7-BD8180D23A85}" type="pres">
      <dgm:prSet presAssocID="{F71FAEFE-494C-4F0B-BF13-1D71008AEC2A}" presName="connectorText" presStyleLbl="sibTrans1D1" presStyleIdx="4" presStyleCnt="5"/>
      <dgm:spPr/>
    </dgm:pt>
    <dgm:pt modelId="{3DD4654B-45ED-4231-9676-CEAA170983D0}" type="pres">
      <dgm:prSet presAssocID="{C0A835A5-08C1-495C-B71F-8174AFB6A5A8}" presName="node" presStyleLbl="node1" presStyleIdx="5" presStyleCnt="6">
        <dgm:presLayoutVars>
          <dgm:bulletEnabled val="1"/>
        </dgm:presLayoutVars>
      </dgm:prSet>
      <dgm:spPr/>
    </dgm:pt>
  </dgm:ptLst>
  <dgm:cxnLst>
    <dgm:cxn modelId="{59031F09-3FFF-441C-8AB2-76D7B48D2071}" type="presOf" srcId="{C0A835A5-08C1-495C-B71F-8174AFB6A5A8}" destId="{3DD4654B-45ED-4231-9676-CEAA170983D0}" srcOrd="0" destOrd="0" presId="urn:microsoft.com/office/officeart/2016/7/layout/RepeatingBendingProcessNew"/>
    <dgm:cxn modelId="{A8A5D322-B202-47E4-A71B-45DF82FEC940}" type="presOf" srcId="{C16906D0-212A-4C1C-A007-2BBD5BCA6C1D}" destId="{9A12F4EE-478E-4AFE-8831-456058B9D728}" srcOrd="0" destOrd="0" presId="urn:microsoft.com/office/officeart/2016/7/layout/RepeatingBendingProcessNew"/>
    <dgm:cxn modelId="{C9E8DF32-E8EE-4C76-88D6-2AC992989872}" srcId="{E726C803-85DA-466D-ABAD-258A505456F0}" destId="{C0A835A5-08C1-495C-B71F-8174AFB6A5A8}" srcOrd="5" destOrd="0" parTransId="{6220EBAE-C113-4229-8936-7B4F7848A245}" sibTransId="{900169D4-5E3E-448C-9269-83EDF8C19E44}"/>
    <dgm:cxn modelId="{00B60335-B09F-4B65-BF95-4A572D9C2A5F}" type="presOf" srcId="{69784C0F-E3C9-4F4B-B62B-25E3AEC94ABE}" destId="{0DEAE9E9-C031-48E1-A564-CD1AA3B27DA9}" srcOrd="0" destOrd="0" presId="urn:microsoft.com/office/officeart/2016/7/layout/RepeatingBendingProcessNew"/>
    <dgm:cxn modelId="{5DDE783A-9093-4723-B0F2-8922DC080C74}" type="presOf" srcId="{F71FAEFE-494C-4F0B-BF13-1D71008AEC2A}" destId="{9D8523C1-4E06-475D-887C-0B3E22557A7B}" srcOrd="0" destOrd="0" presId="urn:microsoft.com/office/officeart/2016/7/layout/RepeatingBendingProcessNew"/>
    <dgm:cxn modelId="{E4177966-28C8-4425-A74C-244194D8EC8A}" type="presOf" srcId="{42F346CF-3323-434C-86E1-D289FF2E1EF6}" destId="{7FAA59B7-6950-450C-B55F-DDB0F2EB2745}" srcOrd="0" destOrd="0" presId="urn:microsoft.com/office/officeart/2016/7/layout/RepeatingBendingProcessNew"/>
    <dgm:cxn modelId="{5670186B-7AD5-4FB7-9A73-DE38EF137CCD}" srcId="{42F346CF-3323-434C-86E1-D289FF2E1EF6}" destId="{BB6FBE40-71A6-4ABF-96A8-A1E9A2DE4099}" srcOrd="1" destOrd="0" parTransId="{760ADFA3-42F5-4403-A5C0-81F1B1AE1A52}" sibTransId="{E34F8E8B-98E5-4DC4-8979-F3E1317D89C4}"/>
    <dgm:cxn modelId="{DC094D6D-8F36-4010-93F8-09055EEB77B7}" type="presOf" srcId="{6254A968-7E1C-4B0C-848C-D42ABF087AAA}" destId="{6518650E-A6ED-49CC-A066-7332D1F9EB5A}" srcOrd="0" destOrd="0" presId="urn:microsoft.com/office/officeart/2016/7/layout/RepeatingBendingProcessNew"/>
    <dgm:cxn modelId="{AF256971-79DA-4017-B532-EACC69581D48}" type="presOf" srcId="{C16906D0-212A-4C1C-A007-2BBD5BCA6C1D}" destId="{3EB9ECD8-3301-4F7A-9B09-38E62F426E01}" srcOrd="1" destOrd="0" presId="urn:microsoft.com/office/officeart/2016/7/layout/RepeatingBendingProcessNew"/>
    <dgm:cxn modelId="{22A0A051-FE0D-4AC0-BACC-EF68FB187379}" srcId="{70C09C38-864C-4A30-97B0-5E7396EC93E6}" destId="{7B397ACB-9807-4822-ADA5-B8E758A9E6DE}" srcOrd="0" destOrd="0" parTransId="{F3D5FBA9-F618-4FE4-B4D1-6DEF3AE30F97}" sibTransId="{7FCDDF38-36CE-4B99-A2E2-0126CB71D0EF}"/>
    <dgm:cxn modelId="{8C9A3273-3B73-4A1A-9093-E4BFD3899020}" srcId="{E726C803-85DA-466D-ABAD-258A505456F0}" destId="{70C09C38-864C-4A30-97B0-5E7396EC93E6}" srcOrd="3" destOrd="0" parTransId="{986A5332-775A-43FB-882B-585CD2816A63}" sibTransId="{04CE1035-FCB5-42EC-998A-46377E6007E2}"/>
    <dgm:cxn modelId="{60F7E457-D71B-459F-B31F-C2905FC88803}" srcId="{E726C803-85DA-466D-ABAD-258A505456F0}" destId="{D38C966D-2C54-4028-BA01-C909EEF9499E}" srcOrd="2" destOrd="0" parTransId="{8904E44A-E3D1-4663-ACE2-77452F407E41}" sibTransId="{6254A968-7E1C-4B0C-848C-D42ABF087AAA}"/>
    <dgm:cxn modelId="{DF460181-950B-473C-B666-6AFF3FA588B2}" type="presOf" srcId="{90DFE229-37E2-4427-88A3-379883299373}" destId="{AAC531CD-5281-4AFA-9525-91705F100607}" srcOrd="1" destOrd="0" presId="urn:microsoft.com/office/officeart/2016/7/layout/RepeatingBendingProcessNew"/>
    <dgm:cxn modelId="{6252D482-5A82-41DE-B8C1-52A7D7A7986F}" type="presOf" srcId="{70C09C38-864C-4A30-97B0-5E7396EC93E6}" destId="{5C9AEA10-CCB7-4E74-9463-FD3E9215411F}" srcOrd="0" destOrd="0" presId="urn:microsoft.com/office/officeart/2016/7/layout/RepeatingBendingProcessNew"/>
    <dgm:cxn modelId="{53196E8B-C7F3-4E11-8E4F-4BF9701663B2}" type="presOf" srcId="{6254A968-7E1C-4B0C-848C-D42ABF087AAA}" destId="{3DC1D11C-6830-4CD1-9E05-16425876B192}" srcOrd="1" destOrd="0" presId="urn:microsoft.com/office/officeart/2016/7/layout/RepeatingBendingProcessNew"/>
    <dgm:cxn modelId="{437F968F-2E2E-4404-999A-103892C89594}" type="presOf" srcId="{D38C966D-2C54-4028-BA01-C909EEF9499E}" destId="{45DA7591-D877-4F3B-BA26-12ED1A38A021}" srcOrd="0" destOrd="0" presId="urn:microsoft.com/office/officeart/2016/7/layout/RepeatingBendingProcessNew"/>
    <dgm:cxn modelId="{9FFFD69B-174D-477F-B0E7-5894199EF35F}" type="presOf" srcId="{DD14B3D6-599D-42C3-933B-85D1046A0EF5}" destId="{5C9AEA10-CCB7-4E74-9463-FD3E9215411F}" srcOrd="0" destOrd="2" presId="urn:microsoft.com/office/officeart/2016/7/layout/RepeatingBendingProcessNew"/>
    <dgm:cxn modelId="{99B3EDAB-7917-4C40-8CBE-684CE54768B4}" type="presOf" srcId="{E726C803-85DA-466D-ABAD-258A505456F0}" destId="{56A55DB9-F57E-44ED-8B26-CBB045B22343}" srcOrd="0" destOrd="0" presId="urn:microsoft.com/office/officeart/2016/7/layout/RepeatingBendingProcessNew"/>
    <dgm:cxn modelId="{384FB7B4-FAF7-41E4-AEE3-6B6C52DB0963}" type="presOf" srcId="{F71FAEFE-494C-4F0B-BF13-1D71008AEC2A}" destId="{481F7637-7D59-4A86-BFD7-BD8180D23A85}" srcOrd="1" destOrd="0" presId="urn:microsoft.com/office/officeart/2016/7/layout/RepeatingBendingProcessNew"/>
    <dgm:cxn modelId="{44FA16B8-8B6C-4E8F-B71D-2417046302EB}" srcId="{70C09C38-864C-4A30-97B0-5E7396EC93E6}" destId="{DD14B3D6-599D-42C3-933B-85D1046A0EF5}" srcOrd="1" destOrd="0" parTransId="{4DC20794-E787-4E17-8A8D-F7E15EDF7071}" sibTransId="{075F8853-1C87-4D94-9941-42DB57354F1E}"/>
    <dgm:cxn modelId="{39E450B9-CBF2-4F82-8F1B-19BCBB8C2415}" type="presOf" srcId="{11BAAF45-EAB8-463D-B0E5-AEE980F8FC94}" destId="{7FAA59B7-6950-450C-B55F-DDB0F2EB2745}" srcOrd="0" destOrd="1" presId="urn:microsoft.com/office/officeart/2016/7/layout/RepeatingBendingProcessNew"/>
    <dgm:cxn modelId="{1D24C8D7-8C06-41C1-ABE5-D60886ECB5EE}" srcId="{42F346CF-3323-434C-86E1-D289FF2E1EF6}" destId="{11BAAF45-EAB8-463D-B0E5-AEE980F8FC94}" srcOrd="0" destOrd="0" parTransId="{C550E9C8-95C8-4CB5-924E-9F2F2A3E803E}" sibTransId="{E9153A39-B966-49F9-BDD4-6CB49EFE587B}"/>
    <dgm:cxn modelId="{389E5AD8-A035-4CDD-B8E0-89397CD09D0A}" srcId="{E726C803-85DA-466D-ABAD-258A505456F0}" destId="{42F346CF-3323-434C-86E1-D289FF2E1EF6}" srcOrd="4" destOrd="0" parTransId="{6295948C-83DF-4CFC-A1E0-793407191873}" sibTransId="{F71FAEFE-494C-4F0B-BF13-1D71008AEC2A}"/>
    <dgm:cxn modelId="{D77BF3E8-BA32-4D96-9044-7C3373C45956}" type="presOf" srcId="{7B397ACB-9807-4822-ADA5-B8E758A9E6DE}" destId="{5C9AEA10-CCB7-4E74-9463-FD3E9215411F}" srcOrd="0" destOrd="1" presId="urn:microsoft.com/office/officeart/2016/7/layout/RepeatingBendingProcessNew"/>
    <dgm:cxn modelId="{EE50A6F0-9089-48C4-A26C-25908F977A68}" srcId="{E726C803-85DA-466D-ABAD-258A505456F0}" destId="{69784C0F-E3C9-4F4B-B62B-25E3AEC94ABE}" srcOrd="1" destOrd="0" parTransId="{A5690BBF-6C7E-46BF-B499-14C15F875AC0}" sibTransId="{C16906D0-212A-4C1C-A007-2BBD5BCA6C1D}"/>
    <dgm:cxn modelId="{73FE45F5-8431-412C-AD19-AE39797633FF}" type="presOf" srcId="{90DFE229-37E2-4427-88A3-379883299373}" destId="{7764C574-24E7-4ECC-90AA-A666B054074C}" srcOrd="0" destOrd="0" presId="urn:microsoft.com/office/officeart/2016/7/layout/RepeatingBendingProcessNew"/>
    <dgm:cxn modelId="{FECF6CF8-EDB4-4CF4-9E62-63F22C5CDB1A}" type="presOf" srcId="{BB6FBE40-71A6-4ABF-96A8-A1E9A2DE4099}" destId="{7FAA59B7-6950-450C-B55F-DDB0F2EB2745}" srcOrd="0" destOrd="2" presId="urn:microsoft.com/office/officeart/2016/7/layout/RepeatingBendingProcessNew"/>
    <dgm:cxn modelId="{526B0CF9-E5FF-4CC6-8185-1FB0A4DC91B6}" srcId="{E726C803-85DA-466D-ABAD-258A505456F0}" destId="{7EAA4A1A-F95F-442C-9809-0435E457452A}" srcOrd="0" destOrd="0" parTransId="{E5E096A1-88D8-4C69-8282-0005C22D5130}" sibTransId="{90DFE229-37E2-4427-88A3-379883299373}"/>
    <dgm:cxn modelId="{B2A0A0FA-7CD2-428D-AB16-D8C0C9D93A1E}" type="presOf" srcId="{04CE1035-FCB5-42EC-998A-46377E6007E2}" destId="{138096B5-5B3F-4C4F-A392-207A1AF456D5}" srcOrd="1" destOrd="0" presId="urn:microsoft.com/office/officeart/2016/7/layout/RepeatingBendingProcessNew"/>
    <dgm:cxn modelId="{F44E73FF-FE9A-447D-ABA6-57D56021BD64}" type="presOf" srcId="{7EAA4A1A-F95F-442C-9809-0435E457452A}" destId="{18D01CA7-2613-4662-888A-3C04BE11F659}" srcOrd="0" destOrd="0" presId="urn:microsoft.com/office/officeart/2016/7/layout/RepeatingBendingProcessNew"/>
    <dgm:cxn modelId="{ED76F7FF-88EB-416E-A8FC-8193627FB5FF}" type="presOf" srcId="{04CE1035-FCB5-42EC-998A-46377E6007E2}" destId="{0C8A12EB-9133-4D9C-9A6D-EB473F913E94}" srcOrd="0" destOrd="0" presId="urn:microsoft.com/office/officeart/2016/7/layout/RepeatingBendingProcessNew"/>
    <dgm:cxn modelId="{3C15C247-853C-4A75-8BB0-17E4FE7B314C}" type="presParOf" srcId="{56A55DB9-F57E-44ED-8B26-CBB045B22343}" destId="{18D01CA7-2613-4662-888A-3C04BE11F659}" srcOrd="0" destOrd="0" presId="urn:microsoft.com/office/officeart/2016/7/layout/RepeatingBendingProcessNew"/>
    <dgm:cxn modelId="{5BB04737-8D4A-4DB3-A502-E3004C32C3FC}" type="presParOf" srcId="{56A55DB9-F57E-44ED-8B26-CBB045B22343}" destId="{7764C574-24E7-4ECC-90AA-A666B054074C}" srcOrd="1" destOrd="0" presId="urn:microsoft.com/office/officeart/2016/7/layout/RepeatingBendingProcessNew"/>
    <dgm:cxn modelId="{5CCEE54F-2AA7-486F-A3F8-CFD327AC076D}" type="presParOf" srcId="{7764C574-24E7-4ECC-90AA-A666B054074C}" destId="{AAC531CD-5281-4AFA-9525-91705F100607}" srcOrd="0" destOrd="0" presId="urn:microsoft.com/office/officeart/2016/7/layout/RepeatingBendingProcessNew"/>
    <dgm:cxn modelId="{B7B470DB-E84F-4F02-871F-191C252A2914}" type="presParOf" srcId="{56A55DB9-F57E-44ED-8B26-CBB045B22343}" destId="{0DEAE9E9-C031-48E1-A564-CD1AA3B27DA9}" srcOrd="2" destOrd="0" presId="urn:microsoft.com/office/officeart/2016/7/layout/RepeatingBendingProcessNew"/>
    <dgm:cxn modelId="{33F1ABB8-9EB8-423B-8F2F-6A6D898814BD}" type="presParOf" srcId="{56A55DB9-F57E-44ED-8B26-CBB045B22343}" destId="{9A12F4EE-478E-4AFE-8831-456058B9D728}" srcOrd="3" destOrd="0" presId="urn:microsoft.com/office/officeart/2016/7/layout/RepeatingBendingProcessNew"/>
    <dgm:cxn modelId="{211465D5-F0B9-428E-8549-F7E6CDC2B316}" type="presParOf" srcId="{9A12F4EE-478E-4AFE-8831-456058B9D728}" destId="{3EB9ECD8-3301-4F7A-9B09-38E62F426E01}" srcOrd="0" destOrd="0" presId="urn:microsoft.com/office/officeart/2016/7/layout/RepeatingBendingProcessNew"/>
    <dgm:cxn modelId="{56FA47B9-237E-41C6-8A55-1E2D16BDB859}" type="presParOf" srcId="{56A55DB9-F57E-44ED-8B26-CBB045B22343}" destId="{45DA7591-D877-4F3B-BA26-12ED1A38A021}" srcOrd="4" destOrd="0" presId="urn:microsoft.com/office/officeart/2016/7/layout/RepeatingBendingProcessNew"/>
    <dgm:cxn modelId="{6FBFE2F5-7D12-419C-BCDC-7EA1A5BFE05F}" type="presParOf" srcId="{56A55DB9-F57E-44ED-8B26-CBB045B22343}" destId="{6518650E-A6ED-49CC-A066-7332D1F9EB5A}" srcOrd="5" destOrd="0" presId="urn:microsoft.com/office/officeart/2016/7/layout/RepeatingBendingProcessNew"/>
    <dgm:cxn modelId="{14F62493-4AA5-4507-B701-964C92EACD79}" type="presParOf" srcId="{6518650E-A6ED-49CC-A066-7332D1F9EB5A}" destId="{3DC1D11C-6830-4CD1-9E05-16425876B192}" srcOrd="0" destOrd="0" presId="urn:microsoft.com/office/officeart/2016/7/layout/RepeatingBendingProcessNew"/>
    <dgm:cxn modelId="{11D21ED9-6E2F-45D5-B4F6-4D20494703EA}" type="presParOf" srcId="{56A55DB9-F57E-44ED-8B26-CBB045B22343}" destId="{5C9AEA10-CCB7-4E74-9463-FD3E9215411F}" srcOrd="6" destOrd="0" presId="urn:microsoft.com/office/officeart/2016/7/layout/RepeatingBendingProcessNew"/>
    <dgm:cxn modelId="{392A39A0-6A4D-4A65-BD05-EE8E44E497D1}" type="presParOf" srcId="{56A55DB9-F57E-44ED-8B26-CBB045B22343}" destId="{0C8A12EB-9133-4D9C-9A6D-EB473F913E94}" srcOrd="7" destOrd="0" presId="urn:microsoft.com/office/officeart/2016/7/layout/RepeatingBendingProcessNew"/>
    <dgm:cxn modelId="{C023B458-B28E-47A9-A586-5DD604E05A48}" type="presParOf" srcId="{0C8A12EB-9133-4D9C-9A6D-EB473F913E94}" destId="{138096B5-5B3F-4C4F-A392-207A1AF456D5}" srcOrd="0" destOrd="0" presId="urn:microsoft.com/office/officeart/2016/7/layout/RepeatingBendingProcessNew"/>
    <dgm:cxn modelId="{59BA8D3E-B177-4739-A1C1-FE98DD893CDB}" type="presParOf" srcId="{56A55DB9-F57E-44ED-8B26-CBB045B22343}" destId="{7FAA59B7-6950-450C-B55F-DDB0F2EB2745}" srcOrd="8" destOrd="0" presId="urn:microsoft.com/office/officeart/2016/7/layout/RepeatingBendingProcessNew"/>
    <dgm:cxn modelId="{D99629F9-6D3B-4CFC-8DC1-A821340A0B2C}" type="presParOf" srcId="{56A55DB9-F57E-44ED-8B26-CBB045B22343}" destId="{9D8523C1-4E06-475D-887C-0B3E22557A7B}" srcOrd="9" destOrd="0" presId="urn:microsoft.com/office/officeart/2016/7/layout/RepeatingBendingProcessNew"/>
    <dgm:cxn modelId="{A19B2B4E-7C07-4710-86BB-3E8F00DDC822}" type="presParOf" srcId="{9D8523C1-4E06-475D-887C-0B3E22557A7B}" destId="{481F7637-7D59-4A86-BFD7-BD8180D23A85}" srcOrd="0" destOrd="0" presId="urn:microsoft.com/office/officeart/2016/7/layout/RepeatingBendingProcessNew"/>
    <dgm:cxn modelId="{21B3ADDC-4F5F-40EB-8BAA-9D72B10E38AF}" type="presParOf" srcId="{56A55DB9-F57E-44ED-8B26-CBB045B22343}" destId="{3DD4654B-45ED-4231-9676-CEAA170983D0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CEC9D14-CBF9-415C-AE35-CA0801DC8B2D}" type="doc">
      <dgm:prSet loTypeId="urn:microsoft.com/office/officeart/2005/8/layout/vList5" loCatId="list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EEA6A293-EF01-44F5-9818-57E3315AC7F9}">
      <dgm:prSet/>
      <dgm:spPr/>
      <dgm:t>
        <a:bodyPr/>
        <a:lstStyle/>
        <a:p>
          <a:r>
            <a:rPr lang="es-MX" b="1"/>
            <a:t>Por qué funciona hoy</a:t>
          </a:r>
          <a:endParaRPr lang="en-US"/>
        </a:p>
      </dgm:t>
    </dgm:pt>
    <dgm:pt modelId="{00CCA412-D0FF-4C5C-BC49-1B54F2C59952}" type="parTrans" cxnId="{27C42B82-091E-402A-A3D9-38E905244E48}">
      <dgm:prSet/>
      <dgm:spPr/>
      <dgm:t>
        <a:bodyPr/>
        <a:lstStyle/>
        <a:p>
          <a:endParaRPr lang="en-US"/>
        </a:p>
      </dgm:t>
    </dgm:pt>
    <dgm:pt modelId="{DA5D1882-B794-4521-92E1-014311FCE975}" type="sibTrans" cxnId="{27C42B82-091E-402A-A3D9-38E905244E48}">
      <dgm:prSet/>
      <dgm:spPr/>
      <dgm:t>
        <a:bodyPr/>
        <a:lstStyle/>
        <a:p>
          <a:endParaRPr lang="en-US"/>
        </a:p>
      </dgm:t>
    </dgm:pt>
    <dgm:pt modelId="{F454BBC7-90EC-4D76-B0EF-593DD6E88C84}">
      <dgm:prSet/>
      <dgm:spPr/>
      <dgm:t>
        <a:bodyPr/>
        <a:lstStyle/>
        <a:p>
          <a:r>
            <a:rPr lang="es-MX"/>
            <a:t>Ayuda muchísimo a explicar:</a:t>
          </a:r>
          <a:endParaRPr lang="en-US"/>
        </a:p>
      </dgm:t>
    </dgm:pt>
    <dgm:pt modelId="{60922C2C-9558-4BE7-9788-4357651B69AF}" type="parTrans" cxnId="{3CB9B880-597D-4A8C-A509-1DFFE2283857}">
      <dgm:prSet/>
      <dgm:spPr/>
      <dgm:t>
        <a:bodyPr/>
        <a:lstStyle/>
        <a:p>
          <a:endParaRPr lang="en-US"/>
        </a:p>
      </dgm:t>
    </dgm:pt>
    <dgm:pt modelId="{203A7377-D148-43F8-BBC1-3BDA794CAB54}" type="sibTrans" cxnId="{3CB9B880-597D-4A8C-A509-1DFFE2283857}">
      <dgm:prSet/>
      <dgm:spPr/>
      <dgm:t>
        <a:bodyPr/>
        <a:lstStyle/>
        <a:p>
          <a:endParaRPr lang="en-US"/>
        </a:p>
      </dgm:t>
    </dgm:pt>
    <dgm:pt modelId="{6C635C24-D62A-475E-B62D-FB49A07DD468}">
      <dgm:prSet/>
      <dgm:spPr/>
      <dgm:t>
        <a:bodyPr/>
        <a:lstStyle/>
        <a:p>
          <a:r>
            <a:rPr lang="es-MX"/>
            <a:t>lenguaje judicial</a:t>
          </a:r>
          <a:endParaRPr lang="en-US"/>
        </a:p>
      </dgm:t>
    </dgm:pt>
    <dgm:pt modelId="{CDCBE752-371D-4EC6-B8F4-228A694C532F}" type="parTrans" cxnId="{A0942DE6-3291-4FC5-BC52-1EE57D75592A}">
      <dgm:prSet/>
      <dgm:spPr/>
      <dgm:t>
        <a:bodyPr/>
        <a:lstStyle/>
        <a:p>
          <a:endParaRPr lang="en-US"/>
        </a:p>
      </dgm:t>
    </dgm:pt>
    <dgm:pt modelId="{2160F209-1FEB-4A00-9B05-AB75688D8BA9}" type="sibTrans" cxnId="{A0942DE6-3291-4FC5-BC52-1EE57D75592A}">
      <dgm:prSet/>
      <dgm:spPr/>
      <dgm:t>
        <a:bodyPr/>
        <a:lstStyle/>
        <a:p>
          <a:endParaRPr lang="en-US"/>
        </a:p>
      </dgm:t>
    </dgm:pt>
    <dgm:pt modelId="{8ED11DEF-6DFD-426A-BB3C-FC4AD87E1C33}">
      <dgm:prSet/>
      <dgm:spPr/>
      <dgm:t>
        <a:bodyPr/>
        <a:lstStyle/>
        <a:p>
          <a:r>
            <a:rPr lang="es-MX"/>
            <a:t>legitimidad de las sentencias</a:t>
          </a:r>
          <a:endParaRPr lang="en-US"/>
        </a:p>
      </dgm:t>
    </dgm:pt>
    <dgm:pt modelId="{26B496E7-D365-48AB-A013-FE834BF1CB91}" type="parTrans" cxnId="{A85C9002-65B0-4F2A-9827-055F4310A202}">
      <dgm:prSet/>
      <dgm:spPr/>
      <dgm:t>
        <a:bodyPr/>
        <a:lstStyle/>
        <a:p>
          <a:endParaRPr lang="en-US"/>
        </a:p>
      </dgm:t>
    </dgm:pt>
    <dgm:pt modelId="{3F99B20F-5B25-49B8-A3E4-0B7DBE165496}" type="sibTrans" cxnId="{A85C9002-65B0-4F2A-9827-055F4310A202}">
      <dgm:prSet/>
      <dgm:spPr/>
      <dgm:t>
        <a:bodyPr/>
        <a:lstStyle/>
        <a:p>
          <a:endParaRPr lang="en-US"/>
        </a:p>
      </dgm:t>
    </dgm:pt>
    <dgm:pt modelId="{43CB3DFF-D2F7-4EBB-8D3E-E065857A2F99}">
      <dgm:prSet/>
      <dgm:spPr/>
      <dgm:t>
        <a:bodyPr/>
        <a:lstStyle/>
        <a:p>
          <a:r>
            <a:rPr lang="es-MX"/>
            <a:t>por qué no basta con “tener razón”, sino </a:t>
          </a:r>
          <a:r>
            <a:rPr lang="es-MX" b="1"/>
            <a:t>convencer jurídicamente</a:t>
          </a:r>
          <a:endParaRPr lang="en-US"/>
        </a:p>
      </dgm:t>
    </dgm:pt>
    <dgm:pt modelId="{2F268496-BE86-470A-B2E4-568E13EE98CD}" type="parTrans" cxnId="{9BB97840-57E4-4DD5-BA01-2C0071EF5C77}">
      <dgm:prSet/>
      <dgm:spPr/>
      <dgm:t>
        <a:bodyPr/>
        <a:lstStyle/>
        <a:p>
          <a:endParaRPr lang="en-US"/>
        </a:p>
      </dgm:t>
    </dgm:pt>
    <dgm:pt modelId="{29779258-0FFE-4B04-BB67-85536F8EF88C}" type="sibTrans" cxnId="{9BB97840-57E4-4DD5-BA01-2C0071EF5C77}">
      <dgm:prSet/>
      <dgm:spPr/>
      <dgm:t>
        <a:bodyPr/>
        <a:lstStyle/>
        <a:p>
          <a:endParaRPr lang="en-US"/>
        </a:p>
      </dgm:t>
    </dgm:pt>
    <dgm:pt modelId="{AF69B75A-4957-4E0E-A23B-8D0509B430D3}">
      <dgm:prSet/>
      <dgm:spPr/>
      <dgm:t>
        <a:bodyPr/>
        <a:lstStyle/>
        <a:p>
          <a:pPr algn="just"/>
          <a:r>
            <a:rPr lang="es-MX" dirty="0"/>
            <a:t>Es ideal para dialogar con Atienza y para justificar por qué una sentencia debe ser clara, completa y cuidadosa.</a:t>
          </a:r>
          <a:endParaRPr lang="en-US" dirty="0"/>
        </a:p>
      </dgm:t>
    </dgm:pt>
    <dgm:pt modelId="{0074FC41-7E2D-4541-9A15-31ADAC31056B}" type="parTrans" cxnId="{55E5B6CF-3FE3-415D-ADEF-DFC5D86CD91C}">
      <dgm:prSet/>
      <dgm:spPr/>
      <dgm:t>
        <a:bodyPr/>
        <a:lstStyle/>
        <a:p>
          <a:endParaRPr lang="en-US"/>
        </a:p>
      </dgm:t>
    </dgm:pt>
    <dgm:pt modelId="{9416AD13-D741-4A31-BFD1-5B75CC418844}" type="sibTrans" cxnId="{55E5B6CF-3FE3-415D-ADEF-DFC5D86CD91C}">
      <dgm:prSet/>
      <dgm:spPr/>
      <dgm:t>
        <a:bodyPr/>
        <a:lstStyle/>
        <a:p>
          <a:endParaRPr lang="en-US"/>
        </a:p>
      </dgm:t>
    </dgm:pt>
    <dgm:pt modelId="{B4D9370B-4D50-474D-8026-64ED1AB0950A}" type="pres">
      <dgm:prSet presAssocID="{FCEC9D14-CBF9-415C-AE35-CA0801DC8B2D}" presName="Name0" presStyleCnt="0">
        <dgm:presLayoutVars>
          <dgm:dir/>
          <dgm:animLvl val="lvl"/>
          <dgm:resizeHandles val="exact"/>
        </dgm:presLayoutVars>
      </dgm:prSet>
      <dgm:spPr/>
    </dgm:pt>
    <dgm:pt modelId="{2C48579C-E6A2-44E9-AE89-C88365B19D7C}" type="pres">
      <dgm:prSet presAssocID="{EEA6A293-EF01-44F5-9818-57E3315AC7F9}" presName="linNode" presStyleCnt="0"/>
      <dgm:spPr/>
    </dgm:pt>
    <dgm:pt modelId="{7C030474-5169-46FD-AFC2-54709ECDE3BA}" type="pres">
      <dgm:prSet presAssocID="{EEA6A293-EF01-44F5-9818-57E3315AC7F9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F7E0B21-5C1F-41C2-8629-8C83762EDEFA}" type="pres">
      <dgm:prSet presAssocID="{DA5D1882-B794-4521-92E1-014311FCE975}" presName="sp" presStyleCnt="0"/>
      <dgm:spPr/>
    </dgm:pt>
    <dgm:pt modelId="{D016FD97-88CB-45AF-AC05-45FF4B5FEBD0}" type="pres">
      <dgm:prSet presAssocID="{F454BBC7-90EC-4D76-B0EF-593DD6E88C84}" presName="linNode" presStyleCnt="0"/>
      <dgm:spPr/>
    </dgm:pt>
    <dgm:pt modelId="{49D75622-BF52-4B8A-8972-9EF189A714C6}" type="pres">
      <dgm:prSet presAssocID="{F454BBC7-90EC-4D76-B0EF-593DD6E88C84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3F73E9B7-8240-42CA-9458-C8A88891AF8A}" type="pres">
      <dgm:prSet presAssocID="{F454BBC7-90EC-4D76-B0EF-593DD6E88C84}" presName="descendantText" presStyleLbl="alignAccFollowNode1" presStyleIdx="0" presStyleCnt="1">
        <dgm:presLayoutVars>
          <dgm:bulletEnabled val="1"/>
        </dgm:presLayoutVars>
      </dgm:prSet>
      <dgm:spPr/>
    </dgm:pt>
    <dgm:pt modelId="{65F7F946-A4FF-42A8-BB5F-AC2DA2CAF8A3}" type="pres">
      <dgm:prSet presAssocID="{203A7377-D148-43F8-BBC1-3BDA794CAB54}" presName="sp" presStyleCnt="0"/>
      <dgm:spPr/>
    </dgm:pt>
    <dgm:pt modelId="{CE4B40D8-11BD-45E7-9784-1FB8D7638AA6}" type="pres">
      <dgm:prSet presAssocID="{AF69B75A-4957-4E0E-A23B-8D0509B430D3}" presName="linNode" presStyleCnt="0"/>
      <dgm:spPr/>
    </dgm:pt>
    <dgm:pt modelId="{9B4F3FDB-DF67-41C7-BFCD-EB7FA1F0980D}" type="pres">
      <dgm:prSet presAssocID="{AF69B75A-4957-4E0E-A23B-8D0509B430D3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A85C9002-65B0-4F2A-9827-055F4310A202}" srcId="{F454BBC7-90EC-4D76-B0EF-593DD6E88C84}" destId="{8ED11DEF-6DFD-426A-BB3C-FC4AD87E1C33}" srcOrd="1" destOrd="0" parTransId="{26B496E7-D365-48AB-A013-FE834BF1CB91}" sibTransId="{3F99B20F-5B25-49B8-A3E4-0B7DBE165496}"/>
    <dgm:cxn modelId="{96F9721B-B139-419A-A787-A68A91F65E77}" type="presOf" srcId="{43CB3DFF-D2F7-4EBB-8D3E-E065857A2F99}" destId="{3F73E9B7-8240-42CA-9458-C8A88891AF8A}" srcOrd="0" destOrd="2" presId="urn:microsoft.com/office/officeart/2005/8/layout/vList5"/>
    <dgm:cxn modelId="{2C534423-713A-4310-A44A-2163384D36A0}" type="presOf" srcId="{AF69B75A-4957-4E0E-A23B-8D0509B430D3}" destId="{9B4F3FDB-DF67-41C7-BFCD-EB7FA1F0980D}" srcOrd="0" destOrd="0" presId="urn:microsoft.com/office/officeart/2005/8/layout/vList5"/>
    <dgm:cxn modelId="{BE8A3D27-EE32-488D-84D9-5502EC839103}" type="presOf" srcId="{FCEC9D14-CBF9-415C-AE35-CA0801DC8B2D}" destId="{B4D9370B-4D50-474D-8026-64ED1AB0950A}" srcOrd="0" destOrd="0" presId="urn:microsoft.com/office/officeart/2005/8/layout/vList5"/>
    <dgm:cxn modelId="{C5BCAA39-8F96-46CA-81A4-28346CC51C65}" type="presOf" srcId="{8ED11DEF-6DFD-426A-BB3C-FC4AD87E1C33}" destId="{3F73E9B7-8240-42CA-9458-C8A88891AF8A}" srcOrd="0" destOrd="1" presId="urn:microsoft.com/office/officeart/2005/8/layout/vList5"/>
    <dgm:cxn modelId="{9BB97840-57E4-4DD5-BA01-2C0071EF5C77}" srcId="{F454BBC7-90EC-4D76-B0EF-593DD6E88C84}" destId="{43CB3DFF-D2F7-4EBB-8D3E-E065857A2F99}" srcOrd="2" destOrd="0" parTransId="{2F268496-BE86-470A-B2E4-568E13EE98CD}" sibTransId="{29779258-0FFE-4B04-BB67-85536F8EF88C}"/>
    <dgm:cxn modelId="{75DD5179-3EB5-4598-B89D-B6F06BDE5EE9}" type="presOf" srcId="{F454BBC7-90EC-4D76-B0EF-593DD6E88C84}" destId="{49D75622-BF52-4B8A-8972-9EF189A714C6}" srcOrd="0" destOrd="0" presId="urn:microsoft.com/office/officeart/2005/8/layout/vList5"/>
    <dgm:cxn modelId="{3CB9B880-597D-4A8C-A509-1DFFE2283857}" srcId="{FCEC9D14-CBF9-415C-AE35-CA0801DC8B2D}" destId="{F454BBC7-90EC-4D76-B0EF-593DD6E88C84}" srcOrd="1" destOrd="0" parTransId="{60922C2C-9558-4BE7-9788-4357651B69AF}" sibTransId="{203A7377-D148-43F8-BBC1-3BDA794CAB54}"/>
    <dgm:cxn modelId="{27C42B82-091E-402A-A3D9-38E905244E48}" srcId="{FCEC9D14-CBF9-415C-AE35-CA0801DC8B2D}" destId="{EEA6A293-EF01-44F5-9818-57E3315AC7F9}" srcOrd="0" destOrd="0" parTransId="{00CCA412-D0FF-4C5C-BC49-1B54F2C59952}" sibTransId="{DA5D1882-B794-4521-92E1-014311FCE975}"/>
    <dgm:cxn modelId="{0A9EF989-0C4A-40FB-BB19-5CB753C0CD25}" type="presOf" srcId="{EEA6A293-EF01-44F5-9818-57E3315AC7F9}" destId="{7C030474-5169-46FD-AFC2-54709ECDE3BA}" srcOrd="0" destOrd="0" presId="urn:microsoft.com/office/officeart/2005/8/layout/vList5"/>
    <dgm:cxn modelId="{5A8F2AC7-327C-456A-80A4-2F98D3AE6CF5}" type="presOf" srcId="{6C635C24-D62A-475E-B62D-FB49A07DD468}" destId="{3F73E9B7-8240-42CA-9458-C8A88891AF8A}" srcOrd="0" destOrd="0" presId="urn:microsoft.com/office/officeart/2005/8/layout/vList5"/>
    <dgm:cxn modelId="{55E5B6CF-3FE3-415D-ADEF-DFC5D86CD91C}" srcId="{FCEC9D14-CBF9-415C-AE35-CA0801DC8B2D}" destId="{AF69B75A-4957-4E0E-A23B-8D0509B430D3}" srcOrd="2" destOrd="0" parTransId="{0074FC41-7E2D-4541-9A15-31ADAC31056B}" sibTransId="{9416AD13-D741-4A31-BFD1-5B75CC418844}"/>
    <dgm:cxn modelId="{A0942DE6-3291-4FC5-BC52-1EE57D75592A}" srcId="{F454BBC7-90EC-4D76-B0EF-593DD6E88C84}" destId="{6C635C24-D62A-475E-B62D-FB49A07DD468}" srcOrd="0" destOrd="0" parTransId="{CDCBE752-371D-4EC6-B8F4-228A694C532F}" sibTransId="{2160F209-1FEB-4A00-9B05-AB75688D8BA9}"/>
    <dgm:cxn modelId="{F7B82983-5770-4238-B7C0-9A6ECC736303}" type="presParOf" srcId="{B4D9370B-4D50-474D-8026-64ED1AB0950A}" destId="{2C48579C-E6A2-44E9-AE89-C88365B19D7C}" srcOrd="0" destOrd="0" presId="urn:microsoft.com/office/officeart/2005/8/layout/vList5"/>
    <dgm:cxn modelId="{AF039338-B58A-4772-9B33-30D53DCC1DDB}" type="presParOf" srcId="{2C48579C-E6A2-44E9-AE89-C88365B19D7C}" destId="{7C030474-5169-46FD-AFC2-54709ECDE3BA}" srcOrd="0" destOrd="0" presId="urn:microsoft.com/office/officeart/2005/8/layout/vList5"/>
    <dgm:cxn modelId="{51A7BF64-C8EE-4C87-884C-80A52BE863C4}" type="presParOf" srcId="{B4D9370B-4D50-474D-8026-64ED1AB0950A}" destId="{1F7E0B21-5C1F-41C2-8629-8C83762EDEFA}" srcOrd="1" destOrd="0" presId="urn:microsoft.com/office/officeart/2005/8/layout/vList5"/>
    <dgm:cxn modelId="{F008C435-9A0D-4DAF-9F82-79BAE64CA8E0}" type="presParOf" srcId="{B4D9370B-4D50-474D-8026-64ED1AB0950A}" destId="{D016FD97-88CB-45AF-AC05-45FF4B5FEBD0}" srcOrd="2" destOrd="0" presId="urn:microsoft.com/office/officeart/2005/8/layout/vList5"/>
    <dgm:cxn modelId="{429499AD-79BA-4A10-9E05-4E036539AC32}" type="presParOf" srcId="{D016FD97-88CB-45AF-AC05-45FF4B5FEBD0}" destId="{49D75622-BF52-4B8A-8972-9EF189A714C6}" srcOrd="0" destOrd="0" presId="urn:microsoft.com/office/officeart/2005/8/layout/vList5"/>
    <dgm:cxn modelId="{EA153379-B419-4229-B9C9-0ECCE02B1215}" type="presParOf" srcId="{D016FD97-88CB-45AF-AC05-45FF4B5FEBD0}" destId="{3F73E9B7-8240-42CA-9458-C8A88891AF8A}" srcOrd="1" destOrd="0" presId="urn:microsoft.com/office/officeart/2005/8/layout/vList5"/>
    <dgm:cxn modelId="{30217AB6-267B-4925-8E5E-3E486AFBDE45}" type="presParOf" srcId="{B4D9370B-4D50-474D-8026-64ED1AB0950A}" destId="{65F7F946-A4FF-42A8-BB5F-AC2DA2CAF8A3}" srcOrd="3" destOrd="0" presId="urn:microsoft.com/office/officeart/2005/8/layout/vList5"/>
    <dgm:cxn modelId="{458E44F6-393F-4D61-8728-830080EC1FEA}" type="presParOf" srcId="{B4D9370B-4D50-474D-8026-64ED1AB0950A}" destId="{CE4B40D8-11BD-45E7-9784-1FB8D7638AA6}" srcOrd="4" destOrd="0" presId="urn:microsoft.com/office/officeart/2005/8/layout/vList5"/>
    <dgm:cxn modelId="{9D253C3E-5450-4075-B6DD-6CAA70FAB75F}" type="presParOf" srcId="{CE4B40D8-11BD-45E7-9784-1FB8D7638AA6}" destId="{9B4F3FDB-DF67-41C7-BFCD-EB7FA1F0980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F89E8CA-9843-4743-9BFF-DA51CD47683F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AB7F07B-3A9F-4983-AAFC-D434FA1BBB3B}">
      <dgm:prSet/>
      <dgm:spPr/>
      <dgm:t>
        <a:bodyPr/>
        <a:lstStyle/>
        <a:p>
          <a:r>
            <a:rPr lang="es-MX"/>
            <a:t>Aunque no escribió una “teoría de la argumentación” en sentido estricto, </a:t>
          </a:r>
          <a:r>
            <a:rPr lang="es-MX" b="1"/>
            <a:t>es fundamental para entender cómo se argumenta con principios</a:t>
          </a:r>
          <a:r>
            <a:rPr lang="es-MX"/>
            <a:t>.</a:t>
          </a:r>
          <a:endParaRPr lang="en-US"/>
        </a:p>
      </dgm:t>
    </dgm:pt>
    <dgm:pt modelId="{58D8C978-D591-4A08-9EED-B0051369780F}" type="parTrans" cxnId="{E6F2ADC8-2C12-452A-A8E4-F3308F0258C1}">
      <dgm:prSet/>
      <dgm:spPr/>
      <dgm:t>
        <a:bodyPr/>
        <a:lstStyle/>
        <a:p>
          <a:endParaRPr lang="en-US"/>
        </a:p>
      </dgm:t>
    </dgm:pt>
    <dgm:pt modelId="{0AEB2E96-DF2A-47AD-BB52-5D7CF44CC259}" type="sibTrans" cxnId="{E6F2ADC8-2C12-452A-A8E4-F3308F0258C1}">
      <dgm:prSet/>
      <dgm:spPr/>
      <dgm:t>
        <a:bodyPr/>
        <a:lstStyle/>
        <a:p>
          <a:endParaRPr lang="en-US"/>
        </a:p>
      </dgm:t>
    </dgm:pt>
    <dgm:pt modelId="{3EBB49E7-4C04-4895-85FA-ED79A520F27B}">
      <dgm:prSet/>
      <dgm:spPr/>
      <dgm:t>
        <a:bodyPr/>
        <a:lstStyle/>
        <a:p>
          <a:r>
            <a:rPr lang="es-MX" b="1"/>
            <a:t>Aporte central</a:t>
          </a:r>
          <a:endParaRPr lang="en-US"/>
        </a:p>
      </dgm:t>
    </dgm:pt>
    <dgm:pt modelId="{53E378D9-8BD7-4FCA-A44C-EB5219DF6071}" type="parTrans" cxnId="{37973AA2-F9FE-4187-82D0-275E24061EB1}">
      <dgm:prSet/>
      <dgm:spPr/>
      <dgm:t>
        <a:bodyPr/>
        <a:lstStyle/>
        <a:p>
          <a:endParaRPr lang="en-US"/>
        </a:p>
      </dgm:t>
    </dgm:pt>
    <dgm:pt modelId="{4F9AA0D2-9A1D-4802-8BAE-03BCFA3AFDDC}" type="sibTrans" cxnId="{37973AA2-F9FE-4187-82D0-275E24061EB1}">
      <dgm:prSet/>
      <dgm:spPr/>
      <dgm:t>
        <a:bodyPr/>
        <a:lstStyle/>
        <a:p>
          <a:endParaRPr lang="en-US"/>
        </a:p>
      </dgm:t>
    </dgm:pt>
    <dgm:pt modelId="{3E0C5598-B180-43A0-A23B-08502767B3B5}">
      <dgm:prSet/>
      <dgm:spPr/>
      <dgm:t>
        <a:bodyPr/>
        <a:lstStyle/>
        <a:p>
          <a:r>
            <a:rPr lang="es-MX"/>
            <a:t>El derecho como </a:t>
          </a:r>
          <a:r>
            <a:rPr lang="es-MX" b="1"/>
            <a:t>integridad</a:t>
          </a:r>
          <a:endParaRPr lang="en-US"/>
        </a:p>
      </dgm:t>
    </dgm:pt>
    <dgm:pt modelId="{C2C8108F-C9D7-4C18-9092-35571276272D}" type="parTrans" cxnId="{E3D4D2CC-F0C3-4E41-9699-E70C9BE35B60}">
      <dgm:prSet/>
      <dgm:spPr/>
      <dgm:t>
        <a:bodyPr/>
        <a:lstStyle/>
        <a:p>
          <a:endParaRPr lang="en-US"/>
        </a:p>
      </dgm:t>
    </dgm:pt>
    <dgm:pt modelId="{E25A6C05-E91D-4C63-A45F-3849E114F475}" type="sibTrans" cxnId="{E3D4D2CC-F0C3-4E41-9699-E70C9BE35B60}">
      <dgm:prSet/>
      <dgm:spPr/>
      <dgm:t>
        <a:bodyPr/>
        <a:lstStyle/>
        <a:p>
          <a:endParaRPr lang="en-US"/>
        </a:p>
      </dgm:t>
    </dgm:pt>
    <dgm:pt modelId="{D4E2B420-05F2-494F-B6BD-C72A497D21C5}">
      <dgm:prSet/>
      <dgm:spPr/>
      <dgm:t>
        <a:bodyPr/>
        <a:lstStyle/>
        <a:p>
          <a:r>
            <a:rPr lang="es-MX"/>
            <a:t>Los jueces deben decidir:</a:t>
          </a:r>
          <a:endParaRPr lang="en-US"/>
        </a:p>
      </dgm:t>
    </dgm:pt>
    <dgm:pt modelId="{01E88ABA-ED54-4A3B-82C0-865228596B50}" type="parTrans" cxnId="{CA128603-7EE1-4D3A-9C69-2E6081F98BD7}">
      <dgm:prSet/>
      <dgm:spPr/>
      <dgm:t>
        <a:bodyPr/>
        <a:lstStyle/>
        <a:p>
          <a:endParaRPr lang="en-US"/>
        </a:p>
      </dgm:t>
    </dgm:pt>
    <dgm:pt modelId="{F2FF3F52-CBDC-4360-B201-5333EA56E9DC}" type="sibTrans" cxnId="{CA128603-7EE1-4D3A-9C69-2E6081F98BD7}">
      <dgm:prSet/>
      <dgm:spPr/>
      <dgm:t>
        <a:bodyPr/>
        <a:lstStyle/>
        <a:p>
          <a:endParaRPr lang="en-US"/>
        </a:p>
      </dgm:t>
    </dgm:pt>
    <dgm:pt modelId="{2761A1D1-5218-4E6D-B188-421EFE1027DD}">
      <dgm:prSet/>
      <dgm:spPr/>
      <dgm:t>
        <a:bodyPr/>
        <a:lstStyle/>
        <a:p>
          <a:r>
            <a:rPr lang="es-MX"/>
            <a:t>como si el derecho fuera una </a:t>
          </a:r>
          <a:r>
            <a:rPr lang="es-MX" b="1"/>
            <a:t>obra coherente</a:t>
          </a:r>
          <a:endParaRPr lang="en-US"/>
        </a:p>
      </dgm:t>
    </dgm:pt>
    <dgm:pt modelId="{FFF6ACBF-289E-4582-AB16-3BF2DDB556BA}" type="parTrans" cxnId="{26F52403-B8D7-4CED-8CBD-D931E3972394}">
      <dgm:prSet/>
      <dgm:spPr/>
      <dgm:t>
        <a:bodyPr/>
        <a:lstStyle/>
        <a:p>
          <a:endParaRPr lang="en-US"/>
        </a:p>
      </dgm:t>
    </dgm:pt>
    <dgm:pt modelId="{621299F1-1C5C-4D83-960B-917D6179A3C3}" type="sibTrans" cxnId="{26F52403-B8D7-4CED-8CBD-D931E3972394}">
      <dgm:prSet/>
      <dgm:spPr/>
      <dgm:t>
        <a:bodyPr/>
        <a:lstStyle/>
        <a:p>
          <a:endParaRPr lang="en-US"/>
        </a:p>
      </dgm:t>
    </dgm:pt>
    <dgm:pt modelId="{F508396F-451A-428E-8874-00382A99A541}">
      <dgm:prSet/>
      <dgm:spPr/>
      <dgm:t>
        <a:bodyPr/>
        <a:lstStyle/>
        <a:p>
          <a:r>
            <a:rPr lang="es-MX"/>
            <a:t>no caso por caso sin conexión</a:t>
          </a:r>
          <a:endParaRPr lang="en-US"/>
        </a:p>
      </dgm:t>
    </dgm:pt>
    <dgm:pt modelId="{DE31DAB9-BFE1-4E10-9553-BD6011ACCA44}" type="parTrans" cxnId="{D94AABB4-6DA8-4125-BCC4-E0734C1A708C}">
      <dgm:prSet/>
      <dgm:spPr/>
      <dgm:t>
        <a:bodyPr/>
        <a:lstStyle/>
        <a:p>
          <a:endParaRPr lang="en-US"/>
        </a:p>
      </dgm:t>
    </dgm:pt>
    <dgm:pt modelId="{CC2CA330-5575-4944-98AA-4827E7EC3707}" type="sibTrans" cxnId="{D94AABB4-6DA8-4125-BCC4-E0734C1A708C}">
      <dgm:prSet/>
      <dgm:spPr/>
      <dgm:t>
        <a:bodyPr/>
        <a:lstStyle/>
        <a:p>
          <a:endParaRPr lang="en-US"/>
        </a:p>
      </dgm:t>
    </dgm:pt>
    <dgm:pt modelId="{639605F0-61E7-4D94-9E4A-C74724E2A4ED}">
      <dgm:prSet/>
      <dgm:spPr/>
      <dgm:t>
        <a:bodyPr/>
        <a:lstStyle/>
        <a:p>
          <a:r>
            <a:rPr lang="es-MX"/>
            <a:t>Rechazo de la discrecionalidad fuerte.</a:t>
          </a:r>
          <a:endParaRPr lang="en-US"/>
        </a:p>
      </dgm:t>
    </dgm:pt>
    <dgm:pt modelId="{A365711B-E7E1-45CA-80EB-4C38243A9F8A}" type="parTrans" cxnId="{1F82D4CA-15E8-46A4-BE0D-3B81B2C86E74}">
      <dgm:prSet/>
      <dgm:spPr/>
      <dgm:t>
        <a:bodyPr/>
        <a:lstStyle/>
        <a:p>
          <a:endParaRPr lang="en-US"/>
        </a:p>
      </dgm:t>
    </dgm:pt>
    <dgm:pt modelId="{99550620-D334-46E6-A021-0BD14571AE05}" type="sibTrans" cxnId="{1F82D4CA-15E8-46A4-BE0D-3B81B2C86E74}">
      <dgm:prSet/>
      <dgm:spPr/>
      <dgm:t>
        <a:bodyPr/>
        <a:lstStyle/>
        <a:p>
          <a:endParaRPr lang="en-US"/>
        </a:p>
      </dgm:t>
    </dgm:pt>
    <dgm:pt modelId="{4B69991C-470D-4828-93D2-188BC68730D7}" type="pres">
      <dgm:prSet presAssocID="{FF89E8CA-9843-4743-9BFF-DA51CD47683F}" presName="diagram" presStyleCnt="0">
        <dgm:presLayoutVars>
          <dgm:dir/>
          <dgm:resizeHandles val="exact"/>
        </dgm:presLayoutVars>
      </dgm:prSet>
      <dgm:spPr/>
    </dgm:pt>
    <dgm:pt modelId="{46F508F4-F61B-4318-B8C6-C8D974EC0912}" type="pres">
      <dgm:prSet presAssocID="{9AB7F07B-3A9F-4983-AAFC-D434FA1BBB3B}" presName="node" presStyleLbl="node1" presStyleIdx="0" presStyleCnt="5">
        <dgm:presLayoutVars>
          <dgm:bulletEnabled val="1"/>
        </dgm:presLayoutVars>
      </dgm:prSet>
      <dgm:spPr/>
    </dgm:pt>
    <dgm:pt modelId="{B1A2C937-3BD8-47E1-A739-36FBE6F5F7F8}" type="pres">
      <dgm:prSet presAssocID="{0AEB2E96-DF2A-47AD-BB52-5D7CF44CC259}" presName="sibTrans" presStyleCnt="0"/>
      <dgm:spPr/>
    </dgm:pt>
    <dgm:pt modelId="{DE8F9D78-8997-4704-AFD6-FBD3D377EB2B}" type="pres">
      <dgm:prSet presAssocID="{3EBB49E7-4C04-4895-85FA-ED79A520F27B}" presName="node" presStyleLbl="node1" presStyleIdx="1" presStyleCnt="5">
        <dgm:presLayoutVars>
          <dgm:bulletEnabled val="1"/>
        </dgm:presLayoutVars>
      </dgm:prSet>
      <dgm:spPr/>
    </dgm:pt>
    <dgm:pt modelId="{A80F6796-B793-41D3-8CDC-31F588EB5425}" type="pres">
      <dgm:prSet presAssocID="{4F9AA0D2-9A1D-4802-8BAE-03BCFA3AFDDC}" presName="sibTrans" presStyleCnt="0"/>
      <dgm:spPr/>
    </dgm:pt>
    <dgm:pt modelId="{578BA5C6-5E00-4624-8E16-E58149129E1D}" type="pres">
      <dgm:prSet presAssocID="{3E0C5598-B180-43A0-A23B-08502767B3B5}" presName="node" presStyleLbl="node1" presStyleIdx="2" presStyleCnt="5">
        <dgm:presLayoutVars>
          <dgm:bulletEnabled val="1"/>
        </dgm:presLayoutVars>
      </dgm:prSet>
      <dgm:spPr/>
    </dgm:pt>
    <dgm:pt modelId="{202D8252-ECE6-4432-86BF-52A64AED6F51}" type="pres">
      <dgm:prSet presAssocID="{E25A6C05-E91D-4C63-A45F-3849E114F475}" presName="sibTrans" presStyleCnt="0"/>
      <dgm:spPr/>
    </dgm:pt>
    <dgm:pt modelId="{74562231-10C4-4493-8BB6-F22977E99D92}" type="pres">
      <dgm:prSet presAssocID="{D4E2B420-05F2-494F-B6BD-C72A497D21C5}" presName="node" presStyleLbl="node1" presStyleIdx="3" presStyleCnt="5">
        <dgm:presLayoutVars>
          <dgm:bulletEnabled val="1"/>
        </dgm:presLayoutVars>
      </dgm:prSet>
      <dgm:spPr/>
    </dgm:pt>
    <dgm:pt modelId="{138F4F1B-229D-4A77-9781-BC77439CF9CA}" type="pres">
      <dgm:prSet presAssocID="{F2FF3F52-CBDC-4360-B201-5333EA56E9DC}" presName="sibTrans" presStyleCnt="0"/>
      <dgm:spPr/>
    </dgm:pt>
    <dgm:pt modelId="{0EF22489-72E2-41A6-8499-5FC55CB4B45D}" type="pres">
      <dgm:prSet presAssocID="{639605F0-61E7-4D94-9E4A-C74724E2A4ED}" presName="node" presStyleLbl="node1" presStyleIdx="4" presStyleCnt="5">
        <dgm:presLayoutVars>
          <dgm:bulletEnabled val="1"/>
        </dgm:presLayoutVars>
      </dgm:prSet>
      <dgm:spPr/>
    </dgm:pt>
  </dgm:ptLst>
  <dgm:cxnLst>
    <dgm:cxn modelId="{26F52403-B8D7-4CED-8CBD-D931E3972394}" srcId="{D4E2B420-05F2-494F-B6BD-C72A497D21C5}" destId="{2761A1D1-5218-4E6D-B188-421EFE1027DD}" srcOrd="0" destOrd="0" parTransId="{FFF6ACBF-289E-4582-AB16-3BF2DDB556BA}" sibTransId="{621299F1-1C5C-4D83-960B-917D6179A3C3}"/>
    <dgm:cxn modelId="{CA128603-7EE1-4D3A-9C69-2E6081F98BD7}" srcId="{FF89E8CA-9843-4743-9BFF-DA51CD47683F}" destId="{D4E2B420-05F2-494F-B6BD-C72A497D21C5}" srcOrd="3" destOrd="0" parTransId="{01E88ABA-ED54-4A3B-82C0-865228596B50}" sibTransId="{F2FF3F52-CBDC-4360-B201-5333EA56E9DC}"/>
    <dgm:cxn modelId="{A4A89673-DE50-4A3F-88B8-02F20E0EF5F0}" type="presOf" srcId="{D4E2B420-05F2-494F-B6BD-C72A497D21C5}" destId="{74562231-10C4-4493-8BB6-F22977E99D92}" srcOrd="0" destOrd="0" presId="urn:microsoft.com/office/officeart/2005/8/layout/default"/>
    <dgm:cxn modelId="{48B4619E-BEC4-4179-9D66-965A6C7362E4}" type="presOf" srcId="{FF89E8CA-9843-4743-9BFF-DA51CD47683F}" destId="{4B69991C-470D-4828-93D2-188BC68730D7}" srcOrd="0" destOrd="0" presId="urn:microsoft.com/office/officeart/2005/8/layout/default"/>
    <dgm:cxn modelId="{37973AA2-F9FE-4187-82D0-275E24061EB1}" srcId="{FF89E8CA-9843-4743-9BFF-DA51CD47683F}" destId="{3EBB49E7-4C04-4895-85FA-ED79A520F27B}" srcOrd="1" destOrd="0" parTransId="{53E378D9-8BD7-4FCA-A44C-EB5219DF6071}" sibTransId="{4F9AA0D2-9A1D-4802-8BAE-03BCFA3AFDDC}"/>
    <dgm:cxn modelId="{AC7348AF-F724-42DE-AFB0-5DB77C6552A0}" type="presOf" srcId="{2761A1D1-5218-4E6D-B188-421EFE1027DD}" destId="{74562231-10C4-4493-8BB6-F22977E99D92}" srcOrd="0" destOrd="1" presId="urn:microsoft.com/office/officeart/2005/8/layout/default"/>
    <dgm:cxn modelId="{D94AABB4-6DA8-4125-BCC4-E0734C1A708C}" srcId="{D4E2B420-05F2-494F-B6BD-C72A497D21C5}" destId="{F508396F-451A-428E-8874-00382A99A541}" srcOrd="1" destOrd="0" parTransId="{DE31DAB9-BFE1-4E10-9553-BD6011ACCA44}" sibTransId="{CC2CA330-5575-4944-98AA-4827E7EC3707}"/>
    <dgm:cxn modelId="{C5E6E8B5-92DE-44CA-8C0C-9F0EBDA255A4}" type="presOf" srcId="{F508396F-451A-428E-8874-00382A99A541}" destId="{74562231-10C4-4493-8BB6-F22977E99D92}" srcOrd="0" destOrd="2" presId="urn:microsoft.com/office/officeart/2005/8/layout/default"/>
    <dgm:cxn modelId="{4CF45AB8-797D-4618-832C-F95C5775E786}" type="presOf" srcId="{3EBB49E7-4C04-4895-85FA-ED79A520F27B}" destId="{DE8F9D78-8997-4704-AFD6-FBD3D377EB2B}" srcOrd="0" destOrd="0" presId="urn:microsoft.com/office/officeart/2005/8/layout/default"/>
    <dgm:cxn modelId="{C5812BBA-93C5-4587-BBCD-015DA328A099}" type="presOf" srcId="{3E0C5598-B180-43A0-A23B-08502767B3B5}" destId="{578BA5C6-5E00-4624-8E16-E58149129E1D}" srcOrd="0" destOrd="0" presId="urn:microsoft.com/office/officeart/2005/8/layout/default"/>
    <dgm:cxn modelId="{095981BE-99CE-4953-B7A1-66517766F23B}" type="presOf" srcId="{9AB7F07B-3A9F-4983-AAFC-D434FA1BBB3B}" destId="{46F508F4-F61B-4318-B8C6-C8D974EC0912}" srcOrd="0" destOrd="0" presId="urn:microsoft.com/office/officeart/2005/8/layout/default"/>
    <dgm:cxn modelId="{E6F2ADC8-2C12-452A-A8E4-F3308F0258C1}" srcId="{FF89E8CA-9843-4743-9BFF-DA51CD47683F}" destId="{9AB7F07B-3A9F-4983-AAFC-D434FA1BBB3B}" srcOrd="0" destOrd="0" parTransId="{58D8C978-D591-4A08-9EED-B0051369780F}" sibTransId="{0AEB2E96-DF2A-47AD-BB52-5D7CF44CC259}"/>
    <dgm:cxn modelId="{1F82D4CA-15E8-46A4-BE0D-3B81B2C86E74}" srcId="{FF89E8CA-9843-4743-9BFF-DA51CD47683F}" destId="{639605F0-61E7-4D94-9E4A-C74724E2A4ED}" srcOrd="4" destOrd="0" parTransId="{A365711B-E7E1-45CA-80EB-4C38243A9F8A}" sibTransId="{99550620-D334-46E6-A021-0BD14571AE05}"/>
    <dgm:cxn modelId="{E3D4D2CC-F0C3-4E41-9699-E70C9BE35B60}" srcId="{FF89E8CA-9843-4743-9BFF-DA51CD47683F}" destId="{3E0C5598-B180-43A0-A23B-08502767B3B5}" srcOrd="2" destOrd="0" parTransId="{C2C8108F-C9D7-4C18-9092-35571276272D}" sibTransId="{E25A6C05-E91D-4C63-A45F-3849E114F475}"/>
    <dgm:cxn modelId="{CCF399E5-8B98-4AC8-B7C3-8964B1517302}" type="presOf" srcId="{639605F0-61E7-4D94-9E4A-C74724E2A4ED}" destId="{0EF22489-72E2-41A6-8499-5FC55CB4B45D}" srcOrd="0" destOrd="0" presId="urn:microsoft.com/office/officeart/2005/8/layout/default"/>
    <dgm:cxn modelId="{14632A88-19E0-4127-8C3B-A999DFA2D5DA}" type="presParOf" srcId="{4B69991C-470D-4828-93D2-188BC68730D7}" destId="{46F508F4-F61B-4318-B8C6-C8D974EC0912}" srcOrd="0" destOrd="0" presId="urn:microsoft.com/office/officeart/2005/8/layout/default"/>
    <dgm:cxn modelId="{559B1740-D435-4620-ACA9-1B9E81179E31}" type="presParOf" srcId="{4B69991C-470D-4828-93D2-188BC68730D7}" destId="{B1A2C937-3BD8-47E1-A739-36FBE6F5F7F8}" srcOrd="1" destOrd="0" presId="urn:microsoft.com/office/officeart/2005/8/layout/default"/>
    <dgm:cxn modelId="{7EB478CC-4826-424C-B71E-DDA84D51439B}" type="presParOf" srcId="{4B69991C-470D-4828-93D2-188BC68730D7}" destId="{DE8F9D78-8997-4704-AFD6-FBD3D377EB2B}" srcOrd="2" destOrd="0" presId="urn:microsoft.com/office/officeart/2005/8/layout/default"/>
    <dgm:cxn modelId="{24E8E76F-D025-456B-90AD-7C3C21DCEF75}" type="presParOf" srcId="{4B69991C-470D-4828-93D2-188BC68730D7}" destId="{A80F6796-B793-41D3-8CDC-31F588EB5425}" srcOrd="3" destOrd="0" presId="urn:microsoft.com/office/officeart/2005/8/layout/default"/>
    <dgm:cxn modelId="{FEF8627C-083E-4F30-9799-8930C4B17F9F}" type="presParOf" srcId="{4B69991C-470D-4828-93D2-188BC68730D7}" destId="{578BA5C6-5E00-4624-8E16-E58149129E1D}" srcOrd="4" destOrd="0" presId="urn:microsoft.com/office/officeart/2005/8/layout/default"/>
    <dgm:cxn modelId="{BE7A48CE-0F6D-4839-AF60-8EB03918CCF7}" type="presParOf" srcId="{4B69991C-470D-4828-93D2-188BC68730D7}" destId="{202D8252-ECE6-4432-86BF-52A64AED6F51}" srcOrd="5" destOrd="0" presId="urn:microsoft.com/office/officeart/2005/8/layout/default"/>
    <dgm:cxn modelId="{D5DEC374-4AB2-44F9-928E-78B6E3EE5802}" type="presParOf" srcId="{4B69991C-470D-4828-93D2-188BC68730D7}" destId="{74562231-10C4-4493-8BB6-F22977E99D92}" srcOrd="6" destOrd="0" presId="urn:microsoft.com/office/officeart/2005/8/layout/default"/>
    <dgm:cxn modelId="{0185C5E0-3E42-4616-AFAD-49AC829DC74B}" type="presParOf" srcId="{4B69991C-470D-4828-93D2-188BC68730D7}" destId="{138F4F1B-229D-4A77-9781-BC77439CF9CA}" srcOrd="7" destOrd="0" presId="urn:microsoft.com/office/officeart/2005/8/layout/default"/>
    <dgm:cxn modelId="{5D95CD3E-E05E-413D-A1D6-7EF4FB2499E5}" type="presParOf" srcId="{4B69991C-470D-4828-93D2-188BC68730D7}" destId="{0EF22489-72E2-41A6-8499-5FC55CB4B45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E2F6400-8470-404E-A6FF-745AE9FEBDCF}" type="doc">
      <dgm:prSet loTypeId="urn:microsoft.com/office/officeart/2005/8/layout/vList2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C3EEE51B-B870-4905-BF68-5092BF820C6F}">
      <dgm:prSet/>
      <dgm:spPr/>
      <dgm:t>
        <a:bodyPr/>
        <a:lstStyle/>
        <a:p>
          <a:r>
            <a:rPr lang="es-MX" b="1"/>
            <a:t>Utilidad práctica</a:t>
          </a:r>
          <a:endParaRPr lang="en-US"/>
        </a:p>
      </dgm:t>
    </dgm:pt>
    <dgm:pt modelId="{9C8E3BC5-E923-49F3-A3A3-443BCEB9D6D4}" type="parTrans" cxnId="{F86C90EC-BCFF-46AE-A6FE-653A8E6534F8}">
      <dgm:prSet/>
      <dgm:spPr/>
      <dgm:t>
        <a:bodyPr/>
        <a:lstStyle/>
        <a:p>
          <a:endParaRPr lang="en-US"/>
        </a:p>
      </dgm:t>
    </dgm:pt>
    <dgm:pt modelId="{E01801F5-EF29-424B-ABD9-AC36906A83AB}" type="sibTrans" cxnId="{F86C90EC-BCFF-46AE-A6FE-653A8E6534F8}">
      <dgm:prSet/>
      <dgm:spPr/>
      <dgm:t>
        <a:bodyPr/>
        <a:lstStyle/>
        <a:p>
          <a:endParaRPr lang="en-US"/>
        </a:p>
      </dgm:t>
    </dgm:pt>
    <dgm:pt modelId="{DDCB05BB-65DE-4602-9F91-31EE84A7D2FC}">
      <dgm:prSet/>
      <dgm:spPr/>
      <dgm:t>
        <a:bodyPr/>
        <a:lstStyle/>
        <a:p>
          <a:r>
            <a:rPr lang="es-MX"/>
            <a:t>En materia electoral sirve mucho para:</a:t>
          </a:r>
          <a:endParaRPr lang="en-US"/>
        </a:p>
      </dgm:t>
    </dgm:pt>
    <dgm:pt modelId="{8BA94E98-3316-4403-ABAA-2931F702752E}" type="parTrans" cxnId="{DBCD1EA2-7301-4E43-A18D-45358F04B899}">
      <dgm:prSet/>
      <dgm:spPr/>
      <dgm:t>
        <a:bodyPr/>
        <a:lstStyle/>
        <a:p>
          <a:endParaRPr lang="en-US"/>
        </a:p>
      </dgm:t>
    </dgm:pt>
    <dgm:pt modelId="{95F76E65-048F-4B7E-9CC3-66530B2B578C}" type="sibTrans" cxnId="{DBCD1EA2-7301-4E43-A18D-45358F04B899}">
      <dgm:prSet/>
      <dgm:spPr/>
      <dgm:t>
        <a:bodyPr/>
        <a:lstStyle/>
        <a:p>
          <a:endParaRPr lang="en-US"/>
        </a:p>
      </dgm:t>
    </dgm:pt>
    <dgm:pt modelId="{3F2ACF38-D18A-491E-BB2E-F5BF3163D459}">
      <dgm:prSet/>
      <dgm:spPr/>
      <dgm:t>
        <a:bodyPr/>
        <a:lstStyle/>
        <a:p>
          <a:r>
            <a:rPr lang="es-MX"/>
            <a:t>coherencia con precedentes</a:t>
          </a:r>
          <a:endParaRPr lang="en-US"/>
        </a:p>
      </dgm:t>
    </dgm:pt>
    <dgm:pt modelId="{EB3F998E-C853-44E2-AD6C-94AA6B573AE3}" type="parTrans" cxnId="{CDD92125-3814-4A27-B31C-5D7B38B58617}">
      <dgm:prSet/>
      <dgm:spPr/>
      <dgm:t>
        <a:bodyPr/>
        <a:lstStyle/>
        <a:p>
          <a:endParaRPr lang="en-US"/>
        </a:p>
      </dgm:t>
    </dgm:pt>
    <dgm:pt modelId="{E6163F4E-9AFA-4FD2-B5E0-B9993F8A3A66}" type="sibTrans" cxnId="{CDD92125-3814-4A27-B31C-5D7B38B58617}">
      <dgm:prSet/>
      <dgm:spPr/>
      <dgm:t>
        <a:bodyPr/>
        <a:lstStyle/>
        <a:p>
          <a:endParaRPr lang="en-US"/>
        </a:p>
      </dgm:t>
    </dgm:pt>
    <dgm:pt modelId="{0D2ECBAF-0BE1-47DF-937C-90FDF3DDAA87}">
      <dgm:prSet/>
      <dgm:spPr/>
      <dgm:t>
        <a:bodyPr/>
        <a:lstStyle/>
        <a:p>
          <a:r>
            <a:rPr lang="es-MX"/>
            <a:t>interpretación de derechos político-electorales</a:t>
          </a:r>
          <a:endParaRPr lang="en-US"/>
        </a:p>
      </dgm:t>
    </dgm:pt>
    <dgm:pt modelId="{165C3E66-AF6C-4F58-A9E7-3976A9A50ECE}" type="parTrans" cxnId="{24D05C80-4962-491E-BE1D-FF3B86830F48}">
      <dgm:prSet/>
      <dgm:spPr/>
      <dgm:t>
        <a:bodyPr/>
        <a:lstStyle/>
        <a:p>
          <a:endParaRPr lang="en-US"/>
        </a:p>
      </dgm:t>
    </dgm:pt>
    <dgm:pt modelId="{125C0D8C-614A-472E-9B21-E0D29A70F80A}" type="sibTrans" cxnId="{24D05C80-4962-491E-BE1D-FF3B86830F48}">
      <dgm:prSet/>
      <dgm:spPr/>
      <dgm:t>
        <a:bodyPr/>
        <a:lstStyle/>
        <a:p>
          <a:endParaRPr lang="en-US"/>
        </a:p>
      </dgm:t>
    </dgm:pt>
    <dgm:pt modelId="{43785990-958C-4309-9C41-CA7A730CAF05}">
      <dgm:prSet/>
      <dgm:spPr/>
      <dgm:t>
        <a:bodyPr/>
        <a:lstStyle/>
        <a:p>
          <a:r>
            <a:rPr lang="es-MX"/>
            <a:t>explicar por qué no todo es ponderación libre</a:t>
          </a:r>
          <a:endParaRPr lang="en-US"/>
        </a:p>
      </dgm:t>
    </dgm:pt>
    <dgm:pt modelId="{E912BD0C-8D38-4F6D-93FC-B022507BAD25}" type="parTrans" cxnId="{4881D291-C570-413E-AB44-59AFD721D21B}">
      <dgm:prSet/>
      <dgm:spPr/>
      <dgm:t>
        <a:bodyPr/>
        <a:lstStyle/>
        <a:p>
          <a:endParaRPr lang="en-US"/>
        </a:p>
      </dgm:t>
    </dgm:pt>
    <dgm:pt modelId="{B3356C76-365B-4F95-8256-8A0E70867150}" type="sibTrans" cxnId="{4881D291-C570-413E-AB44-59AFD721D21B}">
      <dgm:prSet/>
      <dgm:spPr/>
      <dgm:t>
        <a:bodyPr/>
        <a:lstStyle/>
        <a:p>
          <a:endParaRPr lang="en-US"/>
        </a:p>
      </dgm:t>
    </dgm:pt>
    <dgm:pt modelId="{3ABB8023-F99F-447E-9A70-48A04A80B237}">
      <dgm:prSet custT="1"/>
      <dgm:spPr/>
      <dgm:t>
        <a:bodyPr/>
        <a:lstStyle/>
        <a:p>
          <a:r>
            <a:rPr lang="es-MX" sz="2000" dirty="0"/>
            <a:t>Dialoga perfecto con </a:t>
          </a:r>
          <a:r>
            <a:rPr lang="es-MX" sz="2000" dirty="0" err="1"/>
            <a:t>MacCormick</a:t>
          </a:r>
          <a:r>
            <a:rPr lang="es-MX" sz="2000" dirty="0"/>
            <a:t> y sirve para frenar la idea de que el juez “crea” derecho sin límites.</a:t>
          </a:r>
          <a:endParaRPr lang="en-US" sz="2000" dirty="0"/>
        </a:p>
      </dgm:t>
    </dgm:pt>
    <dgm:pt modelId="{57FE0FFA-8711-44DC-BE71-C0E7236A8909}" type="parTrans" cxnId="{D1BE331E-6FAE-4B4D-BF33-2F64FC9D4043}">
      <dgm:prSet/>
      <dgm:spPr/>
      <dgm:t>
        <a:bodyPr/>
        <a:lstStyle/>
        <a:p>
          <a:endParaRPr lang="en-US"/>
        </a:p>
      </dgm:t>
    </dgm:pt>
    <dgm:pt modelId="{565A040E-D088-42C1-B702-2D108FE05D53}" type="sibTrans" cxnId="{D1BE331E-6FAE-4B4D-BF33-2F64FC9D4043}">
      <dgm:prSet/>
      <dgm:spPr/>
      <dgm:t>
        <a:bodyPr/>
        <a:lstStyle/>
        <a:p>
          <a:endParaRPr lang="en-US"/>
        </a:p>
      </dgm:t>
    </dgm:pt>
    <dgm:pt modelId="{44E3264C-DEFB-4248-A956-2F31F85072BA}" type="pres">
      <dgm:prSet presAssocID="{8E2F6400-8470-404E-A6FF-745AE9FEBDCF}" presName="linear" presStyleCnt="0">
        <dgm:presLayoutVars>
          <dgm:animLvl val="lvl"/>
          <dgm:resizeHandles val="exact"/>
        </dgm:presLayoutVars>
      </dgm:prSet>
      <dgm:spPr/>
    </dgm:pt>
    <dgm:pt modelId="{4A7F459C-0A32-4688-AF5B-065323B5EE81}" type="pres">
      <dgm:prSet presAssocID="{C3EEE51B-B870-4905-BF68-5092BF820C6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C749769-1266-4970-B113-30ECAE1F133A}" type="pres">
      <dgm:prSet presAssocID="{E01801F5-EF29-424B-ABD9-AC36906A83AB}" presName="spacer" presStyleCnt="0"/>
      <dgm:spPr/>
    </dgm:pt>
    <dgm:pt modelId="{58FD12EE-C467-4D1D-AF12-FAF97A8280D5}" type="pres">
      <dgm:prSet presAssocID="{DDCB05BB-65DE-4602-9F91-31EE84A7D2F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888FCC8-7774-4A93-B5BD-7D362F0C229D}" type="pres">
      <dgm:prSet presAssocID="{95F76E65-048F-4B7E-9CC3-66530B2B578C}" presName="spacer" presStyleCnt="0"/>
      <dgm:spPr/>
    </dgm:pt>
    <dgm:pt modelId="{00C0EF05-8157-4B0F-9DEF-84C172668C86}" type="pres">
      <dgm:prSet presAssocID="{3F2ACF38-D18A-491E-BB2E-F5BF3163D45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5739909-6383-494E-8DED-8F16A174321E}" type="pres">
      <dgm:prSet presAssocID="{E6163F4E-9AFA-4FD2-B5E0-B9993F8A3A66}" presName="spacer" presStyleCnt="0"/>
      <dgm:spPr/>
    </dgm:pt>
    <dgm:pt modelId="{9438472C-9F4D-4482-819A-AA7394CF1DE2}" type="pres">
      <dgm:prSet presAssocID="{0D2ECBAF-0BE1-47DF-937C-90FDF3DDAA8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E645E8C-490C-425D-B62E-952463975B96}" type="pres">
      <dgm:prSet presAssocID="{125C0D8C-614A-472E-9B21-E0D29A70F80A}" presName="spacer" presStyleCnt="0"/>
      <dgm:spPr/>
    </dgm:pt>
    <dgm:pt modelId="{009A5380-77B9-4EA0-A786-CB518D394D70}" type="pres">
      <dgm:prSet presAssocID="{43785990-958C-4309-9C41-CA7A730CAF05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D6F93965-F6B9-40D4-A37A-C104183D19F0}" type="pres">
      <dgm:prSet presAssocID="{43785990-958C-4309-9C41-CA7A730CAF0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D1BE331E-6FAE-4B4D-BF33-2F64FC9D4043}" srcId="{43785990-958C-4309-9C41-CA7A730CAF05}" destId="{3ABB8023-F99F-447E-9A70-48A04A80B237}" srcOrd="0" destOrd="0" parTransId="{57FE0FFA-8711-44DC-BE71-C0E7236A8909}" sibTransId="{565A040E-D088-42C1-B702-2D108FE05D53}"/>
    <dgm:cxn modelId="{CDD92125-3814-4A27-B31C-5D7B38B58617}" srcId="{8E2F6400-8470-404E-A6FF-745AE9FEBDCF}" destId="{3F2ACF38-D18A-491E-BB2E-F5BF3163D459}" srcOrd="2" destOrd="0" parTransId="{EB3F998E-C853-44E2-AD6C-94AA6B573AE3}" sibTransId="{E6163F4E-9AFA-4FD2-B5E0-B9993F8A3A66}"/>
    <dgm:cxn modelId="{706CF03B-B9BC-457C-BA01-38A11483003E}" type="presOf" srcId="{8E2F6400-8470-404E-A6FF-745AE9FEBDCF}" destId="{44E3264C-DEFB-4248-A956-2F31F85072BA}" srcOrd="0" destOrd="0" presId="urn:microsoft.com/office/officeart/2005/8/layout/vList2"/>
    <dgm:cxn modelId="{5309ED68-488A-4ED5-87A8-AEC24719C1D1}" type="presOf" srcId="{3F2ACF38-D18A-491E-BB2E-F5BF3163D459}" destId="{00C0EF05-8157-4B0F-9DEF-84C172668C86}" srcOrd="0" destOrd="0" presId="urn:microsoft.com/office/officeart/2005/8/layout/vList2"/>
    <dgm:cxn modelId="{D94CF26C-BE57-449B-8BCF-A433363E3C1E}" type="presOf" srcId="{43785990-958C-4309-9C41-CA7A730CAF05}" destId="{009A5380-77B9-4EA0-A786-CB518D394D70}" srcOrd="0" destOrd="0" presId="urn:microsoft.com/office/officeart/2005/8/layout/vList2"/>
    <dgm:cxn modelId="{24D05C80-4962-491E-BE1D-FF3B86830F48}" srcId="{8E2F6400-8470-404E-A6FF-745AE9FEBDCF}" destId="{0D2ECBAF-0BE1-47DF-937C-90FDF3DDAA87}" srcOrd="3" destOrd="0" parTransId="{165C3E66-AF6C-4F58-A9E7-3976A9A50ECE}" sibTransId="{125C0D8C-614A-472E-9B21-E0D29A70F80A}"/>
    <dgm:cxn modelId="{4881D291-C570-413E-AB44-59AFD721D21B}" srcId="{8E2F6400-8470-404E-A6FF-745AE9FEBDCF}" destId="{43785990-958C-4309-9C41-CA7A730CAF05}" srcOrd="4" destOrd="0" parTransId="{E912BD0C-8D38-4F6D-93FC-B022507BAD25}" sibTransId="{B3356C76-365B-4F95-8256-8A0E70867150}"/>
    <dgm:cxn modelId="{DBCD1EA2-7301-4E43-A18D-45358F04B899}" srcId="{8E2F6400-8470-404E-A6FF-745AE9FEBDCF}" destId="{DDCB05BB-65DE-4602-9F91-31EE84A7D2FC}" srcOrd="1" destOrd="0" parTransId="{8BA94E98-3316-4403-ABAA-2931F702752E}" sibTransId="{95F76E65-048F-4B7E-9CC3-66530B2B578C}"/>
    <dgm:cxn modelId="{B8B6BCAB-0399-45A2-AC52-385EF3AE3732}" type="presOf" srcId="{3ABB8023-F99F-447E-9A70-48A04A80B237}" destId="{D6F93965-F6B9-40D4-A37A-C104183D19F0}" srcOrd="0" destOrd="0" presId="urn:microsoft.com/office/officeart/2005/8/layout/vList2"/>
    <dgm:cxn modelId="{D0157AB3-2624-459B-9551-C18CF45E4AD7}" type="presOf" srcId="{0D2ECBAF-0BE1-47DF-937C-90FDF3DDAA87}" destId="{9438472C-9F4D-4482-819A-AA7394CF1DE2}" srcOrd="0" destOrd="0" presId="urn:microsoft.com/office/officeart/2005/8/layout/vList2"/>
    <dgm:cxn modelId="{806B6ACF-B7AE-44CA-BEB0-726180370172}" type="presOf" srcId="{DDCB05BB-65DE-4602-9F91-31EE84A7D2FC}" destId="{58FD12EE-C467-4D1D-AF12-FAF97A8280D5}" srcOrd="0" destOrd="0" presId="urn:microsoft.com/office/officeart/2005/8/layout/vList2"/>
    <dgm:cxn modelId="{05BB5ADE-CC0B-43FD-B18B-EDDF52A66644}" type="presOf" srcId="{C3EEE51B-B870-4905-BF68-5092BF820C6F}" destId="{4A7F459C-0A32-4688-AF5B-065323B5EE81}" srcOrd="0" destOrd="0" presId="urn:microsoft.com/office/officeart/2005/8/layout/vList2"/>
    <dgm:cxn modelId="{F86C90EC-BCFF-46AE-A6FE-653A8E6534F8}" srcId="{8E2F6400-8470-404E-A6FF-745AE9FEBDCF}" destId="{C3EEE51B-B870-4905-BF68-5092BF820C6F}" srcOrd="0" destOrd="0" parTransId="{9C8E3BC5-E923-49F3-A3A3-443BCEB9D6D4}" sibTransId="{E01801F5-EF29-424B-ABD9-AC36906A83AB}"/>
    <dgm:cxn modelId="{848EB9CC-6971-4AB5-B0A4-2728D5BBFB3C}" type="presParOf" srcId="{44E3264C-DEFB-4248-A956-2F31F85072BA}" destId="{4A7F459C-0A32-4688-AF5B-065323B5EE81}" srcOrd="0" destOrd="0" presId="urn:microsoft.com/office/officeart/2005/8/layout/vList2"/>
    <dgm:cxn modelId="{C67D026D-C993-421D-99F9-BD91F4C652FB}" type="presParOf" srcId="{44E3264C-DEFB-4248-A956-2F31F85072BA}" destId="{7C749769-1266-4970-B113-30ECAE1F133A}" srcOrd="1" destOrd="0" presId="urn:microsoft.com/office/officeart/2005/8/layout/vList2"/>
    <dgm:cxn modelId="{E116E3C2-9A38-4293-89F6-50247D5B7997}" type="presParOf" srcId="{44E3264C-DEFB-4248-A956-2F31F85072BA}" destId="{58FD12EE-C467-4D1D-AF12-FAF97A8280D5}" srcOrd="2" destOrd="0" presId="urn:microsoft.com/office/officeart/2005/8/layout/vList2"/>
    <dgm:cxn modelId="{A57A930F-4B52-42A0-A292-64928B9507D1}" type="presParOf" srcId="{44E3264C-DEFB-4248-A956-2F31F85072BA}" destId="{D888FCC8-7774-4A93-B5BD-7D362F0C229D}" srcOrd="3" destOrd="0" presId="urn:microsoft.com/office/officeart/2005/8/layout/vList2"/>
    <dgm:cxn modelId="{DCC7F30D-2161-4B28-8CF7-9B003BE43187}" type="presParOf" srcId="{44E3264C-DEFB-4248-A956-2F31F85072BA}" destId="{00C0EF05-8157-4B0F-9DEF-84C172668C86}" srcOrd="4" destOrd="0" presId="urn:microsoft.com/office/officeart/2005/8/layout/vList2"/>
    <dgm:cxn modelId="{0D20BCA5-38D6-4827-B60D-6E5C04DFA12F}" type="presParOf" srcId="{44E3264C-DEFB-4248-A956-2F31F85072BA}" destId="{25739909-6383-494E-8DED-8F16A174321E}" srcOrd="5" destOrd="0" presId="urn:microsoft.com/office/officeart/2005/8/layout/vList2"/>
    <dgm:cxn modelId="{27720AF2-B470-49BF-B12E-188470C54CD8}" type="presParOf" srcId="{44E3264C-DEFB-4248-A956-2F31F85072BA}" destId="{9438472C-9F4D-4482-819A-AA7394CF1DE2}" srcOrd="6" destOrd="0" presId="urn:microsoft.com/office/officeart/2005/8/layout/vList2"/>
    <dgm:cxn modelId="{8D48B920-60A3-4918-B69B-3412BE7782C8}" type="presParOf" srcId="{44E3264C-DEFB-4248-A956-2F31F85072BA}" destId="{3E645E8C-490C-425D-B62E-952463975B96}" srcOrd="7" destOrd="0" presId="urn:microsoft.com/office/officeart/2005/8/layout/vList2"/>
    <dgm:cxn modelId="{CF55B648-4241-4FC9-BB71-169AF6BD9FEF}" type="presParOf" srcId="{44E3264C-DEFB-4248-A956-2F31F85072BA}" destId="{009A5380-77B9-4EA0-A786-CB518D394D70}" srcOrd="8" destOrd="0" presId="urn:microsoft.com/office/officeart/2005/8/layout/vList2"/>
    <dgm:cxn modelId="{EB7B1F04-0EFF-480D-B891-9627181E95ED}" type="presParOf" srcId="{44E3264C-DEFB-4248-A956-2F31F85072BA}" destId="{D6F93965-F6B9-40D4-A37A-C104183D19F0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40906F7-9192-49BD-8736-B62B00A6E95C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30711C9-3F67-413B-A41C-1ECABE2A1FE7}">
      <dgm:prSet/>
      <dgm:spPr/>
      <dgm:t>
        <a:bodyPr/>
        <a:lstStyle/>
        <a:p>
          <a:r>
            <a:rPr lang="es-MX"/>
            <a:t>Su teoría del discurso influyó directamente en Alexy y en la idea de </a:t>
          </a:r>
          <a:r>
            <a:rPr lang="es-MX" b="1"/>
            <a:t>racionalidad comunicativa</a:t>
          </a:r>
          <a:r>
            <a:rPr lang="es-MX"/>
            <a:t>.</a:t>
          </a:r>
          <a:endParaRPr lang="en-US"/>
        </a:p>
      </dgm:t>
    </dgm:pt>
    <dgm:pt modelId="{714F89D1-68C1-4B5D-B957-2D599AC26A4C}" type="parTrans" cxnId="{D5CDF339-AAC6-42F1-9C60-98C86E855048}">
      <dgm:prSet/>
      <dgm:spPr/>
      <dgm:t>
        <a:bodyPr/>
        <a:lstStyle/>
        <a:p>
          <a:endParaRPr lang="en-US"/>
        </a:p>
      </dgm:t>
    </dgm:pt>
    <dgm:pt modelId="{CAECC9C4-EDC2-400C-BAB5-5E3B71EC49B6}" type="sibTrans" cxnId="{D5CDF339-AAC6-42F1-9C60-98C86E855048}">
      <dgm:prSet/>
      <dgm:spPr/>
      <dgm:t>
        <a:bodyPr/>
        <a:lstStyle/>
        <a:p>
          <a:endParaRPr lang="en-US"/>
        </a:p>
      </dgm:t>
    </dgm:pt>
    <dgm:pt modelId="{CD553B24-382F-4930-8CD0-8BAD146D9EF6}">
      <dgm:prSet/>
      <dgm:spPr/>
      <dgm:t>
        <a:bodyPr/>
        <a:lstStyle/>
        <a:p>
          <a:r>
            <a:rPr lang="es-MX" b="1"/>
            <a:t>Aporte central</a:t>
          </a:r>
          <a:endParaRPr lang="en-US"/>
        </a:p>
      </dgm:t>
    </dgm:pt>
    <dgm:pt modelId="{C8E88D2A-86F7-4F69-AF94-3332D102A306}" type="parTrans" cxnId="{EE864A8E-8274-4585-B61F-4C2E575C8FEB}">
      <dgm:prSet/>
      <dgm:spPr/>
      <dgm:t>
        <a:bodyPr/>
        <a:lstStyle/>
        <a:p>
          <a:endParaRPr lang="en-US"/>
        </a:p>
      </dgm:t>
    </dgm:pt>
    <dgm:pt modelId="{9BC0D5AE-9D6F-4E40-A9A4-68010866B04E}" type="sibTrans" cxnId="{EE864A8E-8274-4585-B61F-4C2E575C8FEB}">
      <dgm:prSet/>
      <dgm:spPr/>
      <dgm:t>
        <a:bodyPr/>
        <a:lstStyle/>
        <a:p>
          <a:endParaRPr lang="en-US"/>
        </a:p>
      </dgm:t>
    </dgm:pt>
    <dgm:pt modelId="{D77BAE5F-BFE2-4560-B58C-C21C212AFA46}">
      <dgm:prSet/>
      <dgm:spPr/>
      <dgm:t>
        <a:bodyPr/>
        <a:lstStyle/>
        <a:p>
          <a:r>
            <a:rPr lang="es-MX"/>
            <a:t>La legitimidad surge del </a:t>
          </a:r>
          <a:r>
            <a:rPr lang="es-MX" b="1"/>
            <a:t>mejor argumento</a:t>
          </a:r>
          <a:r>
            <a:rPr lang="es-MX"/>
            <a:t>, no de la autoridad.</a:t>
          </a:r>
          <a:endParaRPr lang="en-US"/>
        </a:p>
      </dgm:t>
    </dgm:pt>
    <dgm:pt modelId="{AD933ED5-26DF-4716-838E-35D2D61266AF}" type="parTrans" cxnId="{602B7FDA-E3DE-49A1-B3CA-C47A19FD173F}">
      <dgm:prSet/>
      <dgm:spPr/>
      <dgm:t>
        <a:bodyPr/>
        <a:lstStyle/>
        <a:p>
          <a:endParaRPr lang="en-US"/>
        </a:p>
      </dgm:t>
    </dgm:pt>
    <dgm:pt modelId="{D5577D61-5EC4-4A0B-8260-5ABFCBF18A8E}" type="sibTrans" cxnId="{602B7FDA-E3DE-49A1-B3CA-C47A19FD173F}">
      <dgm:prSet/>
      <dgm:spPr/>
      <dgm:t>
        <a:bodyPr/>
        <a:lstStyle/>
        <a:p>
          <a:endParaRPr lang="en-US"/>
        </a:p>
      </dgm:t>
    </dgm:pt>
    <dgm:pt modelId="{8426B0F3-E1D2-466A-896D-09D319DC04E6}">
      <dgm:prSet/>
      <dgm:spPr/>
      <dgm:t>
        <a:bodyPr/>
        <a:lstStyle/>
        <a:p>
          <a:r>
            <a:rPr lang="es-MX"/>
            <a:t>Condiciones ideales del discurso racional.</a:t>
          </a:r>
          <a:endParaRPr lang="en-US"/>
        </a:p>
      </dgm:t>
    </dgm:pt>
    <dgm:pt modelId="{490120EF-0757-4B72-945B-C6139829F3F6}" type="parTrans" cxnId="{5136C66B-7B38-4EC5-968D-7DC7950EB553}">
      <dgm:prSet/>
      <dgm:spPr/>
      <dgm:t>
        <a:bodyPr/>
        <a:lstStyle/>
        <a:p>
          <a:endParaRPr lang="en-US"/>
        </a:p>
      </dgm:t>
    </dgm:pt>
    <dgm:pt modelId="{727A840A-FDA4-4C89-B95C-51618E9DD412}" type="sibTrans" cxnId="{5136C66B-7B38-4EC5-968D-7DC7950EB553}">
      <dgm:prSet/>
      <dgm:spPr/>
      <dgm:t>
        <a:bodyPr/>
        <a:lstStyle/>
        <a:p>
          <a:endParaRPr lang="en-US"/>
        </a:p>
      </dgm:t>
    </dgm:pt>
    <dgm:pt modelId="{AB1A4DBE-61AC-4F68-8B1F-0B13D279CEC2}" type="pres">
      <dgm:prSet presAssocID="{240906F7-9192-49BD-8736-B62B00A6E95C}" presName="outerComposite" presStyleCnt="0">
        <dgm:presLayoutVars>
          <dgm:chMax val="5"/>
          <dgm:dir/>
          <dgm:resizeHandles val="exact"/>
        </dgm:presLayoutVars>
      </dgm:prSet>
      <dgm:spPr/>
    </dgm:pt>
    <dgm:pt modelId="{7850A60D-32C3-4A34-8389-1BD68C953B2A}" type="pres">
      <dgm:prSet presAssocID="{240906F7-9192-49BD-8736-B62B00A6E95C}" presName="dummyMaxCanvas" presStyleCnt="0">
        <dgm:presLayoutVars/>
      </dgm:prSet>
      <dgm:spPr/>
    </dgm:pt>
    <dgm:pt modelId="{5B763C07-1B37-4FA8-9D8D-9705B9E3FF91}" type="pres">
      <dgm:prSet presAssocID="{240906F7-9192-49BD-8736-B62B00A6E95C}" presName="FourNodes_1" presStyleLbl="node1" presStyleIdx="0" presStyleCnt="4">
        <dgm:presLayoutVars>
          <dgm:bulletEnabled val="1"/>
        </dgm:presLayoutVars>
      </dgm:prSet>
      <dgm:spPr/>
    </dgm:pt>
    <dgm:pt modelId="{CCF5CCC2-238C-4517-8E14-89A6AE47A6EC}" type="pres">
      <dgm:prSet presAssocID="{240906F7-9192-49BD-8736-B62B00A6E95C}" presName="FourNodes_2" presStyleLbl="node1" presStyleIdx="1" presStyleCnt="4">
        <dgm:presLayoutVars>
          <dgm:bulletEnabled val="1"/>
        </dgm:presLayoutVars>
      </dgm:prSet>
      <dgm:spPr/>
    </dgm:pt>
    <dgm:pt modelId="{528BDFFB-6999-4ECB-98AA-FC7A57CA381C}" type="pres">
      <dgm:prSet presAssocID="{240906F7-9192-49BD-8736-B62B00A6E95C}" presName="FourNodes_3" presStyleLbl="node1" presStyleIdx="2" presStyleCnt="4">
        <dgm:presLayoutVars>
          <dgm:bulletEnabled val="1"/>
        </dgm:presLayoutVars>
      </dgm:prSet>
      <dgm:spPr/>
    </dgm:pt>
    <dgm:pt modelId="{19F13692-5D8C-461C-8A6D-ECE23D2F162A}" type="pres">
      <dgm:prSet presAssocID="{240906F7-9192-49BD-8736-B62B00A6E95C}" presName="FourNodes_4" presStyleLbl="node1" presStyleIdx="3" presStyleCnt="4">
        <dgm:presLayoutVars>
          <dgm:bulletEnabled val="1"/>
        </dgm:presLayoutVars>
      </dgm:prSet>
      <dgm:spPr/>
    </dgm:pt>
    <dgm:pt modelId="{CD0D0B11-CE85-42B6-8FDC-71DA907DC7B8}" type="pres">
      <dgm:prSet presAssocID="{240906F7-9192-49BD-8736-B62B00A6E95C}" presName="FourConn_1-2" presStyleLbl="fgAccFollowNode1" presStyleIdx="0" presStyleCnt="3">
        <dgm:presLayoutVars>
          <dgm:bulletEnabled val="1"/>
        </dgm:presLayoutVars>
      </dgm:prSet>
      <dgm:spPr/>
    </dgm:pt>
    <dgm:pt modelId="{C700E72F-B7D6-4FE6-A8C0-30960E90ED0F}" type="pres">
      <dgm:prSet presAssocID="{240906F7-9192-49BD-8736-B62B00A6E95C}" presName="FourConn_2-3" presStyleLbl="fgAccFollowNode1" presStyleIdx="1" presStyleCnt="3">
        <dgm:presLayoutVars>
          <dgm:bulletEnabled val="1"/>
        </dgm:presLayoutVars>
      </dgm:prSet>
      <dgm:spPr/>
    </dgm:pt>
    <dgm:pt modelId="{4FD2FDCF-F6D4-4A85-9709-758390C3CA79}" type="pres">
      <dgm:prSet presAssocID="{240906F7-9192-49BD-8736-B62B00A6E95C}" presName="FourConn_3-4" presStyleLbl="fgAccFollowNode1" presStyleIdx="2" presStyleCnt="3">
        <dgm:presLayoutVars>
          <dgm:bulletEnabled val="1"/>
        </dgm:presLayoutVars>
      </dgm:prSet>
      <dgm:spPr/>
    </dgm:pt>
    <dgm:pt modelId="{E4E025FB-793B-4B69-A081-28090C7183A0}" type="pres">
      <dgm:prSet presAssocID="{240906F7-9192-49BD-8736-B62B00A6E95C}" presName="FourNodes_1_text" presStyleLbl="node1" presStyleIdx="3" presStyleCnt="4">
        <dgm:presLayoutVars>
          <dgm:bulletEnabled val="1"/>
        </dgm:presLayoutVars>
      </dgm:prSet>
      <dgm:spPr/>
    </dgm:pt>
    <dgm:pt modelId="{7ADFEFB8-7D2F-4307-87CD-1D7921FEB2F1}" type="pres">
      <dgm:prSet presAssocID="{240906F7-9192-49BD-8736-B62B00A6E95C}" presName="FourNodes_2_text" presStyleLbl="node1" presStyleIdx="3" presStyleCnt="4">
        <dgm:presLayoutVars>
          <dgm:bulletEnabled val="1"/>
        </dgm:presLayoutVars>
      </dgm:prSet>
      <dgm:spPr/>
    </dgm:pt>
    <dgm:pt modelId="{0CB478E8-085E-4C57-99B2-37BA576E7DEE}" type="pres">
      <dgm:prSet presAssocID="{240906F7-9192-49BD-8736-B62B00A6E95C}" presName="FourNodes_3_text" presStyleLbl="node1" presStyleIdx="3" presStyleCnt="4">
        <dgm:presLayoutVars>
          <dgm:bulletEnabled val="1"/>
        </dgm:presLayoutVars>
      </dgm:prSet>
      <dgm:spPr/>
    </dgm:pt>
    <dgm:pt modelId="{2D4C75B9-0AB0-43D6-BAC7-57743B5AE6F6}" type="pres">
      <dgm:prSet presAssocID="{240906F7-9192-49BD-8736-B62B00A6E95C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EFE03002-FD50-4FD2-AE40-BCDB55D4B927}" type="presOf" srcId="{9BC0D5AE-9D6F-4E40-A9A4-68010866B04E}" destId="{C700E72F-B7D6-4FE6-A8C0-30960E90ED0F}" srcOrd="0" destOrd="0" presId="urn:microsoft.com/office/officeart/2005/8/layout/vProcess5"/>
    <dgm:cxn modelId="{96C45407-5D02-4CFB-8BC5-A8000CFE3518}" type="presOf" srcId="{CD553B24-382F-4930-8CD0-8BAD146D9EF6}" destId="{7ADFEFB8-7D2F-4307-87CD-1D7921FEB2F1}" srcOrd="1" destOrd="0" presId="urn:microsoft.com/office/officeart/2005/8/layout/vProcess5"/>
    <dgm:cxn modelId="{DE9B0410-7184-4D50-99C4-9419A6F75693}" type="presOf" srcId="{D77BAE5F-BFE2-4560-B58C-C21C212AFA46}" destId="{528BDFFB-6999-4ECB-98AA-FC7A57CA381C}" srcOrd="0" destOrd="0" presId="urn:microsoft.com/office/officeart/2005/8/layout/vProcess5"/>
    <dgm:cxn modelId="{D5CDF339-AAC6-42F1-9C60-98C86E855048}" srcId="{240906F7-9192-49BD-8736-B62B00A6E95C}" destId="{930711C9-3F67-413B-A41C-1ECABE2A1FE7}" srcOrd="0" destOrd="0" parTransId="{714F89D1-68C1-4B5D-B957-2D599AC26A4C}" sibTransId="{CAECC9C4-EDC2-400C-BAB5-5E3B71EC49B6}"/>
    <dgm:cxn modelId="{039D0C61-F5ED-48CD-AA29-F47B752B6540}" type="presOf" srcId="{930711C9-3F67-413B-A41C-1ECABE2A1FE7}" destId="{5B763C07-1B37-4FA8-9D8D-9705B9E3FF91}" srcOrd="0" destOrd="0" presId="urn:microsoft.com/office/officeart/2005/8/layout/vProcess5"/>
    <dgm:cxn modelId="{D06AC744-E3EF-4882-B34A-DA56C1187A4E}" type="presOf" srcId="{CD553B24-382F-4930-8CD0-8BAD146D9EF6}" destId="{CCF5CCC2-238C-4517-8E14-89A6AE47A6EC}" srcOrd="0" destOrd="0" presId="urn:microsoft.com/office/officeart/2005/8/layout/vProcess5"/>
    <dgm:cxn modelId="{5136C66B-7B38-4EC5-968D-7DC7950EB553}" srcId="{240906F7-9192-49BD-8736-B62B00A6E95C}" destId="{8426B0F3-E1D2-466A-896D-09D319DC04E6}" srcOrd="3" destOrd="0" parTransId="{490120EF-0757-4B72-945B-C6139829F3F6}" sibTransId="{727A840A-FDA4-4C89-B95C-51618E9DD412}"/>
    <dgm:cxn modelId="{EE864A8E-8274-4585-B61F-4C2E575C8FEB}" srcId="{240906F7-9192-49BD-8736-B62B00A6E95C}" destId="{CD553B24-382F-4930-8CD0-8BAD146D9EF6}" srcOrd="1" destOrd="0" parTransId="{C8E88D2A-86F7-4F69-AF94-3332D102A306}" sibTransId="{9BC0D5AE-9D6F-4E40-A9A4-68010866B04E}"/>
    <dgm:cxn modelId="{2BFD8C92-3F76-4F08-9ED5-6DAAF7AD96DC}" type="presOf" srcId="{8426B0F3-E1D2-466A-896D-09D319DC04E6}" destId="{2D4C75B9-0AB0-43D6-BAC7-57743B5AE6F6}" srcOrd="1" destOrd="0" presId="urn:microsoft.com/office/officeart/2005/8/layout/vProcess5"/>
    <dgm:cxn modelId="{17D57893-714E-4707-BF29-9D2CEE97363F}" type="presOf" srcId="{D77BAE5F-BFE2-4560-B58C-C21C212AFA46}" destId="{0CB478E8-085E-4C57-99B2-37BA576E7DEE}" srcOrd="1" destOrd="0" presId="urn:microsoft.com/office/officeart/2005/8/layout/vProcess5"/>
    <dgm:cxn modelId="{66388595-255B-4184-8104-B9355F31CA57}" type="presOf" srcId="{8426B0F3-E1D2-466A-896D-09D319DC04E6}" destId="{19F13692-5D8C-461C-8A6D-ECE23D2F162A}" srcOrd="0" destOrd="0" presId="urn:microsoft.com/office/officeart/2005/8/layout/vProcess5"/>
    <dgm:cxn modelId="{AAFC9E9B-5831-487D-8A68-0445B214D5DB}" type="presOf" srcId="{930711C9-3F67-413B-A41C-1ECABE2A1FE7}" destId="{E4E025FB-793B-4B69-A081-28090C7183A0}" srcOrd="1" destOrd="0" presId="urn:microsoft.com/office/officeart/2005/8/layout/vProcess5"/>
    <dgm:cxn modelId="{88C7D2A5-CCD3-4323-A8C9-F5B1992CDB77}" type="presOf" srcId="{240906F7-9192-49BD-8736-B62B00A6E95C}" destId="{AB1A4DBE-61AC-4F68-8B1F-0B13D279CEC2}" srcOrd="0" destOrd="0" presId="urn:microsoft.com/office/officeart/2005/8/layout/vProcess5"/>
    <dgm:cxn modelId="{D1293ED4-AEAB-4D2F-97BA-CE27A20D0982}" type="presOf" srcId="{CAECC9C4-EDC2-400C-BAB5-5E3B71EC49B6}" destId="{CD0D0B11-CE85-42B6-8FDC-71DA907DC7B8}" srcOrd="0" destOrd="0" presId="urn:microsoft.com/office/officeart/2005/8/layout/vProcess5"/>
    <dgm:cxn modelId="{602B7FDA-E3DE-49A1-B3CA-C47A19FD173F}" srcId="{240906F7-9192-49BD-8736-B62B00A6E95C}" destId="{D77BAE5F-BFE2-4560-B58C-C21C212AFA46}" srcOrd="2" destOrd="0" parTransId="{AD933ED5-26DF-4716-838E-35D2D61266AF}" sibTransId="{D5577D61-5EC4-4A0B-8260-5ABFCBF18A8E}"/>
    <dgm:cxn modelId="{281231F1-BE48-4F54-B79E-883EAE840F07}" type="presOf" srcId="{D5577D61-5EC4-4A0B-8260-5ABFCBF18A8E}" destId="{4FD2FDCF-F6D4-4A85-9709-758390C3CA79}" srcOrd="0" destOrd="0" presId="urn:microsoft.com/office/officeart/2005/8/layout/vProcess5"/>
    <dgm:cxn modelId="{3508B993-E3A5-4C17-829C-87204371EEC7}" type="presParOf" srcId="{AB1A4DBE-61AC-4F68-8B1F-0B13D279CEC2}" destId="{7850A60D-32C3-4A34-8389-1BD68C953B2A}" srcOrd="0" destOrd="0" presId="urn:microsoft.com/office/officeart/2005/8/layout/vProcess5"/>
    <dgm:cxn modelId="{AB2D3CD4-DD1A-4C59-AE9D-1B5791BE6909}" type="presParOf" srcId="{AB1A4DBE-61AC-4F68-8B1F-0B13D279CEC2}" destId="{5B763C07-1B37-4FA8-9D8D-9705B9E3FF91}" srcOrd="1" destOrd="0" presId="urn:microsoft.com/office/officeart/2005/8/layout/vProcess5"/>
    <dgm:cxn modelId="{E39932AD-3B3A-41C8-BF59-933E033F4127}" type="presParOf" srcId="{AB1A4DBE-61AC-4F68-8B1F-0B13D279CEC2}" destId="{CCF5CCC2-238C-4517-8E14-89A6AE47A6EC}" srcOrd="2" destOrd="0" presId="urn:microsoft.com/office/officeart/2005/8/layout/vProcess5"/>
    <dgm:cxn modelId="{8EBADDB6-32FC-44BF-9D32-A60D00045341}" type="presParOf" srcId="{AB1A4DBE-61AC-4F68-8B1F-0B13D279CEC2}" destId="{528BDFFB-6999-4ECB-98AA-FC7A57CA381C}" srcOrd="3" destOrd="0" presId="urn:microsoft.com/office/officeart/2005/8/layout/vProcess5"/>
    <dgm:cxn modelId="{7C3BBF99-AF57-406F-8659-310DF7248C28}" type="presParOf" srcId="{AB1A4DBE-61AC-4F68-8B1F-0B13D279CEC2}" destId="{19F13692-5D8C-461C-8A6D-ECE23D2F162A}" srcOrd="4" destOrd="0" presId="urn:microsoft.com/office/officeart/2005/8/layout/vProcess5"/>
    <dgm:cxn modelId="{72C057E9-F807-40F4-BEFA-B0B89D3E6530}" type="presParOf" srcId="{AB1A4DBE-61AC-4F68-8B1F-0B13D279CEC2}" destId="{CD0D0B11-CE85-42B6-8FDC-71DA907DC7B8}" srcOrd="5" destOrd="0" presId="urn:microsoft.com/office/officeart/2005/8/layout/vProcess5"/>
    <dgm:cxn modelId="{61906243-C9E6-4483-B210-A4056A6E3166}" type="presParOf" srcId="{AB1A4DBE-61AC-4F68-8B1F-0B13D279CEC2}" destId="{C700E72F-B7D6-4FE6-A8C0-30960E90ED0F}" srcOrd="6" destOrd="0" presId="urn:microsoft.com/office/officeart/2005/8/layout/vProcess5"/>
    <dgm:cxn modelId="{C7D435BD-B008-4750-8929-C678B2A45BA7}" type="presParOf" srcId="{AB1A4DBE-61AC-4F68-8B1F-0B13D279CEC2}" destId="{4FD2FDCF-F6D4-4A85-9709-758390C3CA79}" srcOrd="7" destOrd="0" presId="urn:microsoft.com/office/officeart/2005/8/layout/vProcess5"/>
    <dgm:cxn modelId="{D43D64F1-A6B3-409A-A058-6987E6D78D21}" type="presParOf" srcId="{AB1A4DBE-61AC-4F68-8B1F-0B13D279CEC2}" destId="{E4E025FB-793B-4B69-A081-28090C7183A0}" srcOrd="8" destOrd="0" presId="urn:microsoft.com/office/officeart/2005/8/layout/vProcess5"/>
    <dgm:cxn modelId="{453C255D-1A64-4A7C-905B-574D68E3CC1B}" type="presParOf" srcId="{AB1A4DBE-61AC-4F68-8B1F-0B13D279CEC2}" destId="{7ADFEFB8-7D2F-4307-87CD-1D7921FEB2F1}" srcOrd="9" destOrd="0" presId="urn:microsoft.com/office/officeart/2005/8/layout/vProcess5"/>
    <dgm:cxn modelId="{D27FD863-4613-4652-AE4C-5D4F646713B4}" type="presParOf" srcId="{AB1A4DBE-61AC-4F68-8B1F-0B13D279CEC2}" destId="{0CB478E8-085E-4C57-99B2-37BA576E7DEE}" srcOrd="10" destOrd="0" presId="urn:microsoft.com/office/officeart/2005/8/layout/vProcess5"/>
    <dgm:cxn modelId="{ED1030D4-8BD7-41DD-88FE-DA7EAEA9F007}" type="presParOf" srcId="{AB1A4DBE-61AC-4F68-8B1F-0B13D279CEC2}" destId="{2D4C75B9-0AB0-43D6-BAC7-57743B5AE6F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8E4188E-F6BB-4CC3-B444-9190FB130301}" type="doc">
      <dgm:prSet loTypeId="urn:microsoft.com/office/officeart/2005/8/layout/matrix3" loCatId="matrix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027C0F78-3535-45AC-8327-954A5E2EE244}">
      <dgm:prSet/>
      <dgm:spPr/>
      <dgm:t>
        <a:bodyPr/>
        <a:lstStyle/>
        <a:p>
          <a:r>
            <a:rPr lang="es-MX"/>
            <a:t>complementa perfectamente a Alexy y Atienza</a:t>
          </a:r>
          <a:endParaRPr lang="en-US"/>
        </a:p>
      </dgm:t>
    </dgm:pt>
    <dgm:pt modelId="{37D7696F-3239-4E8F-BD78-5F1AFFEF70F0}" type="parTrans" cxnId="{BC2C9CE9-8A44-40E2-8663-4F86BE2C19EF}">
      <dgm:prSet/>
      <dgm:spPr/>
      <dgm:t>
        <a:bodyPr/>
        <a:lstStyle/>
        <a:p>
          <a:endParaRPr lang="en-US"/>
        </a:p>
      </dgm:t>
    </dgm:pt>
    <dgm:pt modelId="{4B366ED6-D23C-4E5C-A893-66ED62243940}" type="sibTrans" cxnId="{BC2C9CE9-8A44-40E2-8663-4F86BE2C19EF}">
      <dgm:prSet/>
      <dgm:spPr/>
      <dgm:t>
        <a:bodyPr/>
        <a:lstStyle/>
        <a:p>
          <a:endParaRPr lang="en-US"/>
        </a:p>
      </dgm:t>
    </dgm:pt>
    <dgm:pt modelId="{3CCC3D75-8CCD-4E09-9984-4BB968342357}">
      <dgm:prSet/>
      <dgm:spPr/>
      <dgm:t>
        <a:bodyPr/>
        <a:lstStyle/>
        <a:p>
          <a:r>
            <a:rPr lang="es-MX" dirty="0"/>
            <a:t>refuerza la idea de sentencia como discurso</a:t>
          </a:r>
          <a:endParaRPr lang="en-US" dirty="0"/>
        </a:p>
      </dgm:t>
    </dgm:pt>
    <dgm:pt modelId="{150A13DC-BB3A-4E20-91EB-FFE7E6B496EE}" type="parTrans" cxnId="{364C9BA0-34DA-47BB-93FD-E61D476F53BE}">
      <dgm:prSet/>
      <dgm:spPr/>
      <dgm:t>
        <a:bodyPr/>
        <a:lstStyle/>
        <a:p>
          <a:endParaRPr lang="en-US"/>
        </a:p>
      </dgm:t>
    </dgm:pt>
    <dgm:pt modelId="{77BAC777-0D78-4D29-89F1-529F2F8B8C52}" type="sibTrans" cxnId="{364C9BA0-34DA-47BB-93FD-E61D476F53BE}">
      <dgm:prSet/>
      <dgm:spPr/>
      <dgm:t>
        <a:bodyPr/>
        <a:lstStyle/>
        <a:p>
          <a:endParaRPr lang="en-US"/>
        </a:p>
      </dgm:t>
    </dgm:pt>
    <dgm:pt modelId="{4BBECB24-8A4F-4CCE-AE6A-8E51CED99CEE}">
      <dgm:prSet/>
      <dgm:spPr/>
      <dgm:t>
        <a:bodyPr/>
        <a:lstStyle/>
        <a:p>
          <a:r>
            <a:rPr lang="es-MX"/>
            <a:t>conecta teoría con legitimidad institucional</a:t>
          </a:r>
          <a:endParaRPr lang="en-US"/>
        </a:p>
      </dgm:t>
    </dgm:pt>
    <dgm:pt modelId="{AC6ADC57-4746-49B6-BA23-DE1D6758A7DB}" type="parTrans" cxnId="{FFDC9DCC-7CE5-4D79-A681-D058D58822A7}">
      <dgm:prSet/>
      <dgm:spPr/>
      <dgm:t>
        <a:bodyPr/>
        <a:lstStyle/>
        <a:p>
          <a:endParaRPr lang="en-US"/>
        </a:p>
      </dgm:t>
    </dgm:pt>
    <dgm:pt modelId="{01B9B0BD-4D16-429E-936B-593458425C07}" type="sibTrans" cxnId="{FFDC9DCC-7CE5-4D79-A681-D058D58822A7}">
      <dgm:prSet/>
      <dgm:spPr/>
      <dgm:t>
        <a:bodyPr/>
        <a:lstStyle/>
        <a:p>
          <a:endParaRPr lang="en-US"/>
        </a:p>
      </dgm:t>
    </dgm:pt>
    <dgm:pt modelId="{4F52583E-1B63-4C6B-ACA9-1311C5F4824F}">
      <dgm:prSet/>
      <dgm:spPr/>
      <dgm:t>
        <a:bodyPr/>
        <a:lstStyle/>
        <a:p>
          <a:r>
            <a:rPr lang="es-MX"/>
            <a:t>funciona muy bien para personal jurisdiccional electoral</a:t>
          </a:r>
          <a:endParaRPr lang="en-US"/>
        </a:p>
      </dgm:t>
    </dgm:pt>
    <dgm:pt modelId="{F3CB50CA-E711-40D6-93BF-51CCD936780E}" type="parTrans" cxnId="{4B6B5A98-A0CB-41B9-B7FA-3DE8EDCCAFEC}">
      <dgm:prSet/>
      <dgm:spPr/>
      <dgm:t>
        <a:bodyPr/>
        <a:lstStyle/>
        <a:p>
          <a:endParaRPr lang="en-US"/>
        </a:p>
      </dgm:t>
    </dgm:pt>
    <dgm:pt modelId="{36BF8CB6-AC0E-42F9-9C01-3C23494B6648}" type="sibTrans" cxnId="{4B6B5A98-A0CB-41B9-B7FA-3DE8EDCCAFEC}">
      <dgm:prSet/>
      <dgm:spPr/>
      <dgm:t>
        <a:bodyPr/>
        <a:lstStyle/>
        <a:p>
          <a:endParaRPr lang="en-US"/>
        </a:p>
      </dgm:t>
    </dgm:pt>
    <dgm:pt modelId="{FCB8CA76-0684-4B0E-B268-AB5E486FB00B}" type="pres">
      <dgm:prSet presAssocID="{E8E4188E-F6BB-4CC3-B444-9190FB130301}" presName="matrix" presStyleCnt="0">
        <dgm:presLayoutVars>
          <dgm:chMax val="1"/>
          <dgm:dir/>
          <dgm:resizeHandles val="exact"/>
        </dgm:presLayoutVars>
      </dgm:prSet>
      <dgm:spPr/>
    </dgm:pt>
    <dgm:pt modelId="{EDD72EB7-71EE-44C8-B5DC-DF98DA1E7447}" type="pres">
      <dgm:prSet presAssocID="{E8E4188E-F6BB-4CC3-B444-9190FB130301}" presName="diamond" presStyleLbl="bgShp" presStyleIdx="0" presStyleCnt="1"/>
      <dgm:spPr/>
    </dgm:pt>
    <dgm:pt modelId="{D7A0EA8B-12E8-4576-A096-4111F55517FE}" type="pres">
      <dgm:prSet presAssocID="{E8E4188E-F6BB-4CC3-B444-9190FB130301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16C2D28F-2B8B-4B95-9A06-B765D393AF7A}" type="pres">
      <dgm:prSet presAssocID="{E8E4188E-F6BB-4CC3-B444-9190FB130301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EA8BE7D-12AC-403D-A2B5-61148D2AB466}" type="pres">
      <dgm:prSet presAssocID="{E8E4188E-F6BB-4CC3-B444-9190FB130301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316BC7C-843B-46E3-A2C9-52C2EFA9EABD}" type="pres">
      <dgm:prSet presAssocID="{E8E4188E-F6BB-4CC3-B444-9190FB130301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6677724-14A8-4171-9001-B7D88A7CB42B}" type="presOf" srcId="{4BBECB24-8A4F-4CCE-AE6A-8E51CED99CEE}" destId="{6EA8BE7D-12AC-403D-A2B5-61148D2AB466}" srcOrd="0" destOrd="0" presId="urn:microsoft.com/office/officeart/2005/8/layout/matrix3"/>
    <dgm:cxn modelId="{4E08EA2A-0A82-4791-A159-FF62601D7C85}" type="presOf" srcId="{027C0F78-3535-45AC-8327-954A5E2EE244}" destId="{D7A0EA8B-12E8-4576-A096-4111F55517FE}" srcOrd="0" destOrd="0" presId="urn:microsoft.com/office/officeart/2005/8/layout/matrix3"/>
    <dgm:cxn modelId="{647CD945-8522-486A-945D-9CC94C6C621A}" type="presOf" srcId="{3CCC3D75-8CCD-4E09-9984-4BB968342357}" destId="{16C2D28F-2B8B-4B95-9A06-B765D393AF7A}" srcOrd="0" destOrd="0" presId="urn:microsoft.com/office/officeart/2005/8/layout/matrix3"/>
    <dgm:cxn modelId="{B2F9168D-C11F-4D2B-8231-DAF6E6DDC85E}" type="presOf" srcId="{4F52583E-1B63-4C6B-ACA9-1311C5F4824F}" destId="{8316BC7C-843B-46E3-A2C9-52C2EFA9EABD}" srcOrd="0" destOrd="0" presId="urn:microsoft.com/office/officeart/2005/8/layout/matrix3"/>
    <dgm:cxn modelId="{4B6B5A98-A0CB-41B9-B7FA-3DE8EDCCAFEC}" srcId="{E8E4188E-F6BB-4CC3-B444-9190FB130301}" destId="{4F52583E-1B63-4C6B-ACA9-1311C5F4824F}" srcOrd="3" destOrd="0" parTransId="{F3CB50CA-E711-40D6-93BF-51CCD936780E}" sibTransId="{36BF8CB6-AC0E-42F9-9C01-3C23494B6648}"/>
    <dgm:cxn modelId="{364C9BA0-34DA-47BB-93FD-E61D476F53BE}" srcId="{E8E4188E-F6BB-4CC3-B444-9190FB130301}" destId="{3CCC3D75-8CCD-4E09-9984-4BB968342357}" srcOrd="1" destOrd="0" parTransId="{150A13DC-BB3A-4E20-91EB-FFE7E6B496EE}" sibTransId="{77BAC777-0D78-4D29-89F1-529F2F8B8C52}"/>
    <dgm:cxn modelId="{FFDC9DCC-7CE5-4D79-A681-D058D58822A7}" srcId="{E8E4188E-F6BB-4CC3-B444-9190FB130301}" destId="{4BBECB24-8A4F-4CCE-AE6A-8E51CED99CEE}" srcOrd="2" destOrd="0" parTransId="{AC6ADC57-4746-49B6-BA23-DE1D6758A7DB}" sibTransId="{01B9B0BD-4D16-429E-936B-593458425C07}"/>
    <dgm:cxn modelId="{BC2C9CE9-8A44-40E2-8663-4F86BE2C19EF}" srcId="{E8E4188E-F6BB-4CC3-B444-9190FB130301}" destId="{027C0F78-3535-45AC-8327-954A5E2EE244}" srcOrd="0" destOrd="0" parTransId="{37D7696F-3239-4E8F-BD78-5F1AFFEF70F0}" sibTransId="{4B366ED6-D23C-4E5C-A893-66ED62243940}"/>
    <dgm:cxn modelId="{1FAC15F9-E54B-4D4F-A6EA-FC6A8E2E6BDD}" type="presOf" srcId="{E8E4188E-F6BB-4CC3-B444-9190FB130301}" destId="{FCB8CA76-0684-4B0E-B268-AB5E486FB00B}" srcOrd="0" destOrd="0" presId="urn:microsoft.com/office/officeart/2005/8/layout/matrix3"/>
    <dgm:cxn modelId="{A2A2AE52-5E53-48A3-8520-2E8E23DA852B}" type="presParOf" srcId="{FCB8CA76-0684-4B0E-B268-AB5E486FB00B}" destId="{EDD72EB7-71EE-44C8-B5DC-DF98DA1E7447}" srcOrd="0" destOrd="0" presId="urn:microsoft.com/office/officeart/2005/8/layout/matrix3"/>
    <dgm:cxn modelId="{039B9A21-2DE6-49B7-ABCD-901E8E04EAA1}" type="presParOf" srcId="{FCB8CA76-0684-4B0E-B268-AB5E486FB00B}" destId="{D7A0EA8B-12E8-4576-A096-4111F55517FE}" srcOrd="1" destOrd="0" presId="urn:microsoft.com/office/officeart/2005/8/layout/matrix3"/>
    <dgm:cxn modelId="{0B7449A5-CE5D-478A-9A75-BB2E57CA91B3}" type="presParOf" srcId="{FCB8CA76-0684-4B0E-B268-AB5E486FB00B}" destId="{16C2D28F-2B8B-4B95-9A06-B765D393AF7A}" srcOrd="2" destOrd="0" presId="urn:microsoft.com/office/officeart/2005/8/layout/matrix3"/>
    <dgm:cxn modelId="{ADC47178-C67A-4BC8-8B10-C84736D3F6CC}" type="presParOf" srcId="{FCB8CA76-0684-4B0E-B268-AB5E486FB00B}" destId="{6EA8BE7D-12AC-403D-A2B5-61148D2AB466}" srcOrd="3" destOrd="0" presId="urn:microsoft.com/office/officeart/2005/8/layout/matrix3"/>
    <dgm:cxn modelId="{F3567003-CB8D-4D1D-8473-5874739DCC92}" type="presParOf" srcId="{FCB8CA76-0684-4B0E-B268-AB5E486FB00B}" destId="{8316BC7C-843B-46E3-A2C9-52C2EFA9EAB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24FFBCA-B33D-4160-8512-C003C061F6D6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33032EE2-6AEC-4316-8EE0-E18CC411C880}">
      <dgm:prSet/>
      <dgm:spPr/>
      <dgm:t>
        <a:bodyPr/>
        <a:lstStyle/>
        <a:p>
          <a:r>
            <a:rPr lang="en-US"/>
            <a:t>Indeterminación normativa y lagunas.</a:t>
          </a:r>
          <a:br>
            <a:rPr lang="en-US"/>
          </a:br>
          <a:endParaRPr lang="en-US"/>
        </a:p>
      </dgm:t>
    </dgm:pt>
    <dgm:pt modelId="{F61ACDCD-9BD2-4CCD-8C1F-EEA0A9C40F0B}" type="parTrans" cxnId="{C663F733-3F84-472D-978D-FF116C56E6F5}">
      <dgm:prSet/>
      <dgm:spPr/>
      <dgm:t>
        <a:bodyPr/>
        <a:lstStyle/>
        <a:p>
          <a:endParaRPr lang="en-US"/>
        </a:p>
      </dgm:t>
    </dgm:pt>
    <dgm:pt modelId="{E48EC2C3-7360-42EA-B6D0-9BDE31C665C9}" type="sibTrans" cxnId="{C663F733-3F84-472D-978D-FF116C56E6F5}">
      <dgm:prSet/>
      <dgm:spPr/>
      <dgm:t>
        <a:bodyPr/>
        <a:lstStyle/>
        <a:p>
          <a:endParaRPr lang="en-US"/>
        </a:p>
      </dgm:t>
    </dgm:pt>
    <dgm:pt modelId="{6EF58F13-D2AC-4B8F-B758-E3BCBD67880F}">
      <dgm:prSet/>
      <dgm:spPr/>
      <dgm:t>
        <a:bodyPr/>
        <a:lstStyle/>
        <a:p>
          <a:r>
            <a:rPr lang="en-US"/>
            <a:t>Conflictos entre principios.</a:t>
          </a:r>
        </a:p>
      </dgm:t>
    </dgm:pt>
    <dgm:pt modelId="{BA78B632-AAA2-49B8-846E-A07C46B282D1}" type="parTrans" cxnId="{884D9B4B-3ACC-4121-9730-42FB200CB632}">
      <dgm:prSet/>
      <dgm:spPr/>
      <dgm:t>
        <a:bodyPr/>
        <a:lstStyle/>
        <a:p>
          <a:endParaRPr lang="en-US"/>
        </a:p>
      </dgm:t>
    </dgm:pt>
    <dgm:pt modelId="{4FBA7405-0528-4F02-BD70-57BB0076CF6A}" type="sibTrans" cxnId="{884D9B4B-3ACC-4121-9730-42FB200CB632}">
      <dgm:prSet/>
      <dgm:spPr/>
      <dgm:t>
        <a:bodyPr/>
        <a:lstStyle/>
        <a:p>
          <a:endParaRPr lang="en-US"/>
        </a:p>
      </dgm:t>
    </dgm:pt>
    <dgm:pt modelId="{E9CC3AB9-DD49-475B-9431-7D78B22E508E}" type="pres">
      <dgm:prSet presAssocID="{F24FFBCA-B33D-4160-8512-C003C061F6D6}" presName="linear" presStyleCnt="0">
        <dgm:presLayoutVars>
          <dgm:animLvl val="lvl"/>
          <dgm:resizeHandles val="exact"/>
        </dgm:presLayoutVars>
      </dgm:prSet>
      <dgm:spPr/>
    </dgm:pt>
    <dgm:pt modelId="{56837D4D-061B-4BCE-B7AD-92F12C38DC1F}" type="pres">
      <dgm:prSet presAssocID="{33032EE2-6AEC-4316-8EE0-E18CC411C880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9FEB090-DA73-4E9E-A337-40EE245D3FBC}" type="pres">
      <dgm:prSet presAssocID="{E48EC2C3-7360-42EA-B6D0-9BDE31C665C9}" presName="spacer" presStyleCnt="0"/>
      <dgm:spPr/>
    </dgm:pt>
    <dgm:pt modelId="{335329F1-6FFC-4496-BDCD-23F1F2BF948A}" type="pres">
      <dgm:prSet presAssocID="{6EF58F13-D2AC-4B8F-B758-E3BCBD67880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663F733-3F84-472D-978D-FF116C56E6F5}" srcId="{F24FFBCA-B33D-4160-8512-C003C061F6D6}" destId="{33032EE2-6AEC-4316-8EE0-E18CC411C880}" srcOrd="0" destOrd="0" parTransId="{F61ACDCD-9BD2-4CCD-8C1F-EEA0A9C40F0B}" sibTransId="{E48EC2C3-7360-42EA-B6D0-9BDE31C665C9}"/>
    <dgm:cxn modelId="{884D9B4B-3ACC-4121-9730-42FB200CB632}" srcId="{F24FFBCA-B33D-4160-8512-C003C061F6D6}" destId="{6EF58F13-D2AC-4B8F-B758-E3BCBD67880F}" srcOrd="1" destOrd="0" parTransId="{BA78B632-AAA2-49B8-846E-A07C46B282D1}" sibTransId="{4FBA7405-0528-4F02-BD70-57BB0076CF6A}"/>
    <dgm:cxn modelId="{37CCD44D-8647-4D32-8426-1B983BFF0432}" type="presOf" srcId="{F24FFBCA-B33D-4160-8512-C003C061F6D6}" destId="{E9CC3AB9-DD49-475B-9431-7D78B22E508E}" srcOrd="0" destOrd="0" presId="urn:microsoft.com/office/officeart/2005/8/layout/vList2"/>
    <dgm:cxn modelId="{8DBCEEA4-ECD0-4308-B86A-11B964C059ED}" type="presOf" srcId="{6EF58F13-D2AC-4B8F-B758-E3BCBD67880F}" destId="{335329F1-6FFC-4496-BDCD-23F1F2BF948A}" srcOrd="0" destOrd="0" presId="urn:microsoft.com/office/officeart/2005/8/layout/vList2"/>
    <dgm:cxn modelId="{D685C2B4-7AAB-469D-BA47-3C562835DA1E}" type="presOf" srcId="{33032EE2-6AEC-4316-8EE0-E18CC411C880}" destId="{56837D4D-061B-4BCE-B7AD-92F12C38DC1F}" srcOrd="0" destOrd="0" presId="urn:microsoft.com/office/officeart/2005/8/layout/vList2"/>
    <dgm:cxn modelId="{708BE370-83EE-4F70-8BC9-CD90B1BFEB89}" type="presParOf" srcId="{E9CC3AB9-DD49-475B-9431-7D78B22E508E}" destId="{56837D4D-061B-4BCE-B7AD-92F12C38DC1F}" srcOrd="0" destOrd="0" presId="urn:microsoft.com/office/officeart/2005/8/layout/vList2"/>
    <dgm:cxn modelId="{92794DBB-5C9E-4D94-B861-108FE2AFFB0D}" type="presParOf" srcId="{E9CC3AB9-DD49-475B-9431-7D78B22E508E}" destId="{19FEB090-DA73-4E9E-A337-40EE245D3FBC}" srcOrd="1" destOrd="0" presId="urn:microsoft.com/office/officeart/2005/8/layout/vList2"/>
    <dgm:cxn modelId="{2778D0F0-A2FB-493F-8A68-532F67F03128}" type="presParOf" srcId="{E9CC3AB9-DD49-475B-9431-7D78B22E508E}" destId="{335329F1-6FFC-4496-BDCD-23F1F2BF948A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536E62D-3604-4069-8A45-F0F8FC912B05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6274680-11A4-409A-A8E6-AD4252CDB8D7}">
      <dgm:prSet/>
      <dgm:spPr/>
      <dgm:t>
        <a:bodyPr/>
        <a:lstStyle/>
        <a:p>
          <a:r>
            <a:rPr lang="en-US"/>
            <a:t>Valoración racional de la prueba.</a:t>
          </a:r>
          <a:br>
            <a:rPr lang="en-US"/>
          </a:br>
          <a:endParaRPr lang="en-US"/>
        </a:p>
      </dgm:t>
    </dgm:pt>
    <dgm:pt modelId="{A78D4CEC-6FC8-4BC4-8354-75D2E0699304}" type="parTrans" cxnId="{FBD681EC-2804-4C59-91AE-383127AB9FB3}">
      <dgm:prSet/>
      <dgm:spPr/>
      <dgm:t>
        <a:bodyPr/>
        <a:lstStyle/>
        <a:p>
          <a:endParaRPr lang="en-US"/>
        </a:p>
      </dgm:t>
    </dgm:pt>
    <dgm:pt modelId="{6665BACC-CA64-4E05-B509-1F559F2F06AF}" type="sibTrans" cxnId="{FBD681EC-2804-4C59-91AE-383127AB9FB3}">
      <dgm:prSet/>
      <dgm:spPr/>
      <dgm:t>
        <a:bodyPr/>
        <a:lstStyle/>
        <a:p>
          <a:endParaRPr lang="en-US"/>
        </a:p>
      </dgm:t>
    </dgm:pt>
    <dgm:pt modelId="{E18D8854-BE60-4DD1-94CC-B8912898BC1D}">
      <dgm:prSet/>
      <dgm:spPr/>
      <dgm:t>
        <a:bodyPr/>
        <a:lstStyle/>
        <a:p>
          <a:r>
            <a:rPr lang="en-US"/>
            <a:t>Estándares probatorios en el proceso electoral.</a:t>
          </a:r>
        </a:p>
      </dgm:t>
    </dgm:pt>
    <dgm:pt modelId="{A5FFAAE6-3F4D-47CA-87AB-78A33A4A73DA}" type="parTrans" cxnId="{2762E823-DFE2-47A9-8BFA-305335D24DD8}">
      <dgm:prSet/>
      <dgm:spPr/>
      <dgm:t>
        <a:bodyPr/>
        <a:lstStyle/>
        <a:p>
          <a:endParaRPr lang="en-US"/>
        </a:p>
      </dgm:t>
    </dgm:pt>
    <dgm:pt modelId="{190C2887-6416-47C8-8D69-34A8D66F4143}" type="sibTrans" cxnId="{2762E823-DFE2-47A9-8BFA-305335D24DD8}">
      <dgm:prSet/>
      <dgm:spPr/>
      <dgm:t>
        <a:bodyPr/>
        <a:lstStyle/>
        <a:p>
          <a:endParaRPr lang="en-US"/>
        </a:p>
      </dgm:t>
    </dgm:pt>
    <dgm:pt modelId="{F38C3657-314D-4735-9479-BDDE5966183F}" type="pres">
      <dgm:prSet presAssocID="{C536E62D-3604-4069-8A45-F0F8FC912B0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6F11301-D3FD-4C54-8A7D-9D5F8827D508}" type="pres">
      <dgm:prSet presAssocID="{16274680-11A4-409A-A8E6-AD4252CDB8D7}" presName="hierRoot1" presStyleCnt="0"/>
      <dgm:spPr/>
    </dgm:pt>
    <dgm:pt modelId="{7CB4F5E6-A469-4E5C-8C8A-CBAD8D34E22B}" type="pres">
      <dgm:prSet presAssocID="{16274680-11A4-409A-A8E6-AD4252CDB8D7}" presName="composite" presStyleCnt="0"/>
      <dgm:spPr/>
    </dgm:pt>
    <dgm:pt modelId="{8D853270-4D96-487B-83DC-98603FFD4654}" type="pres">
      <dgm:prSet presAssocID="{16274680-11A4-409A-A8E6-AD4252CDB8D7}" presName="background" presStyleLbl="node0" presStyleIdx="0" presStyleCnt="2"/>
      <dgm:spPr/>
    </dgm:pt>
    <dgm:pt modelId="{E84CE01F-0719-401F-9CB1-3997807924AB}" type="pres">
      <dgm:prSet presAssocID="{16274680-11A4-409A-A8E6-AD4252CDB8D7}" presName="text" presStyleLbl="fgAcc0" presStyleIdx="0" presStyleCnt="2">
        <dgm:presLayoutVars>
          <dgm:chPref val="3"/>
        </dgm:presLayoutVars>
      </dgm:prSet>
      <dgm:spPr/>
    </dgm:pt>
    <dgm:pt modelId="{593FFCB3-7069-4BFD-A37E-BB279D2DDC5C}" type="pres">
      <dgm:prSet presAssocID="{16274680-11A4-409A-A8E6-AD4252CDB8D7}" presName="hierChild2" presStyleCnt="0"/>
      <dgm:spPr/>
    </dgm:pt>
    <dgm:pt modelId="{83847989-263D-4131-8F82-9817D56F89F1}" type="pres">
      <dgm:prSet presAssocID="{E18D8854-BE60-4DD1-94CC-B8912898BC1D}" presName="hierRoot1" presStyleCnt="0"/>
      <dgm:spPr/>
    </dgm:pt>
    <dgm:pt modelId="{9FB61035-1523-46F5-9E33-5FA1F4220FB8}" type="pres">
      <dgm:prSet presAssocID="{E18D8854-BE60-4DD1-94CC-B8912898BC1D}" presName="composite" presStyleCnt="0"/>
      <dgm:spPr/>
    </dgm:pt>
    <dgm:pt modelId="{C76EF04E-402D-4AD9-BAD1-473270ACA3EA}" type="pres">
      <dgm:prSet presAssocID="{E18D8854-BE60-4DD1-94CC-B8912898BC1D}" presName="background" presStyleLbl="node0" presStyleIdx="1" presStyleCnt="2"/>
      <dgm:spPr/>
    </dgm:pt>
    <dgm:pt modelId="{392EB688-4753-42E5-9AB2-75AD34908FF0}" type="pres">
      <dgm:prSet presAssocID="{E18D8854-BE60-4DD1-94CC-B8912898BC1D}" presName="text" presStyleLbl="fgAcc0" presStyleIdx="1" presStyleCnt="2">
        <dgm:presLayoutVars>
          <dgm:chPref val="3"/>
        </dgm:presLayoutVars>
      </dgm:prSet>
      <dgm:spPr/>
    </dgm:pt>
    <dgm:pt modelId="{D9A9E353-6E7A-4BDD-B7B3-DF3FB72580C1}" type="pres">
      <dgm:prSet presAssocID="{E18D8854-BE60-4DD1-94CC-B8912898BC1D}" presName="hierChild2" presStyleCnt="0"/>
      <dgm:spPr/>
    </dgm:pt>
  </dgm:ptLst>
  <dgm:cxnLst>
    <dgm:cxn modelId="{D6132301-2118-43B5-8D86-8A38455C48F1}" type="presOf" srcId="{16274680-11A4-409A-A8E6-AD4252CDB8D7}" destId="{E84CE01F-0719-401F-9CB1-3997807924AB}" srcOrd="0" destOrd="0" presId="urn:microsoft.com/office/officeart/2005/8/layout/hierarchy1"/>
    <dgm:cxn modelId="{2762E823-DFE2-47A9-8BFA-305335D24DD8}" srcId="{C536E62D-3604-4069-8A45-F0F8FC912B05}" destId="{E18D8854-BE60-4DD1-94CC-B8912898BC1D}" srcOrd="1" destOrd="0" parTransId="{A5FFAAE6-3F4D-47CA-87AB-78A33A4A73DA}" sibTransId="{190C2887-6416-47C8-8D69-34A8D66F4143}"/>
    <dgm:cxn modelId="{85DD2D3C-3258-4074-8AF1-1E2E36C88D37}" type="presOf" srcId="{E18D8854-BE60-4DD1-94CC-B8912898BC1D}" destId="{392EB688-4753-42E5-9AB2-75AD34908FF0}" srcOrd="0" destOrd="0" presId="urn:microsoft.com/office/officeart/2005/8/layout/hierarchy1"/>
    <dgm:cxn modelId="{310827C4-3CEB-4538-98C3-167034EBBB10}" type="presOf" srcId="{C536E62D-3604-4069-8A45-F0F8FC912B05}" destId="{F38C3657-314D-4735-9479-BDDE5966183F}" srcOrd="0" destOrd="0" presId="urn:microsoft.com/office/officeart/2005/8/layout/hierarchy1"/>
    <dgm:cxn modelId="{FBD681EC-2804-4C59-91AE-383127AB9FB3}" srcId="{C536E62D-3604-4069-8A45-F0F8FC912B05}" destId="{16274680-11A4-409A-A8E6-AD4252CDB8D7}" srcOrd="0" destOrd="0" parTransId="{A78D4CEC-6FC8-4BC4-8354-75D2E0699304}" sibTransId="{6665BACC-CA64-4E05-B509-1F559F2F06AF}"/>
    <dgm:cxn modelId="{206462F5-BB41-4DE1-AABA-1E7DBC51C1BD}" type="presParOf" srcId="{F38C3657-314D-4735-9479-BDDE5966183F}" destId="{D6F11301-D3FD-4C54-8A7D-9D5F8827D508}" srcOrd="0" destOrd="0" presId="urn:microsoft.com/office/officeart/2005/8/layout/hierarchy1"/>
    <dgm:cxn modelId="{D716137B-40B9-4D3C-979B-37E8777E9918}" type="presParOf" srcId="{D6F11301-D3FD-4C54-8A7D-9D5F8827D508}" destId="{7CB4F5E6-A469-4E5C-8C8A-CBAD8D34E22B}" srcOrd="0" destOrd="0" presId="urn:microsoft.com/office/officeart/2005/8/layout/hierarchy1"/>
    <dgm:cxn modelId="{940E9C01-608A-4AD2-9D30-BDA676146E5E}" type="presParOf" srcId="{7CB4F5E6-A469-4E5C-8C8A-CBAD8D34E22B}" destId="{8D853270-4D96-487B-83DC-98603FFD4654}" srcOrd="0" destOrd="0" presId="urn:microsoft.com/office/officeart/2005/8/layout/hierarchy1"/>
    <dgm:cxn modelId="{24125762-A4D5-447A-A094-B863895CE330}" type="presParOf" srcId="{7CB4F5E6-A469-4E5C-8C8A-CBAD8D34E22B}" destId="{E84CE01F-0719-401F-9CB1-3997807924AB}" srcOrd="1" destOrd="0" presId="urn:microsoft.com/office/officeart/2005/8/layout/hierarchy1"/>
    <dgm:cxn modelId="{49C823F0-9828-4322-AEE8-015B2EBC8C7A}" type="presParOf" srcId="{D6F11301-D3FD-4C54-8A7D-9D5F8827D508}" destId="{593FFCB3-7069-4BFD-A37E-BB279D2DDC5C}" srcOrd="1" destOrd="0" presId="urn:microsoft.com/office/officeart/2005/8/layout/hierarchy1"/>
    <dgm:cxn modelId="{CE7D4303-2626-411A-B5E3-C4B614EA1F2D}" type="presParOf" srcId="{F38C3657-314D-4735-9479-BDDE5966183F}" destId="{83847989-263D-4131-8F82-9817D56F89F1}" srcOrd="1" destOrd="0" presId="urn:microsoft.com/office/officeart/2005/8/layout/hierarchy1"/>
    <dgm:cxn modelId="{72CBAC83-7A89-49D0-A060-71387E619070}" type="presParOf" srcId="{83847989-263D-4131-8F82-9817D56F89F1}" destId="{9FB61035-1523-46F5-9E33-5FA1F4220FB8}" srcOrd="0" destOrd="0" presId="urn:microsoft.com/office/officeart/2005/8/layout/hierarchy1"/>
    <dgm:cxn modelId="{2C0CA1C0-C577-4F30-923C-C08921D68F63}" type="presParOf" srcId="{9FB61035-1523-46F5-9E33-5FA1F4220FB8}" destId="{C76EF04E-402D-4AD9-BAD1-473270ACA3EA}" srcOrd="0" destOrd="0" presId="urn:microsoft.com/office/officeart/2005/8/layout/hierarchy1"/>
    <dgm:cxn modelId="{7A38E90F-A55C-4699-86E8-39E90EE554C2}" type="presParOf" srcId="{9FB61035-1523-46F5-9E33-5FA1F4220FB8}" destId="{392EB688-4753-42E5-9AB2-75AD34908FF0}" srcOrd="1" destOrd="0" presId="urn:microsoft.com/office/officeart/2005/8/layout/hierarchy1"/>
    <dgm:cxn modelId="{4EAC43EB-FE0E-418A-B275-351B866922BA}" type="presParOf" srcId="{83847989-263D-4131-8F82-9817D56F89F1}" destId="{D9A9E353-6E7A-4BDD-B7B3-DF3FB72580C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99165DDB-AE61-49D6-B595-548521E9940F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6539231-276A-4A2D-A133-7351D1C9270F}">
      <dgm:prSet/>
      <dgm:spPr/>
      <dgm:t>
        <a:bodyPr/>
        <a:lstStyle/>
        <a:p>
          <a:r>
            <a:rPr lang="en-US"/>
            <a:t>Justicia abierta.</a:t>
          </a:r>
          <a:br>
            <a:rPr lang="en-US"/>
          </a:br>
          <a:endParaRPr lang="en-US"/>
        </a:p>
      </dgm:t>
    </dgm:pt>
    <dgm:pt modelId="{23C9949F-F194-455F-81CD-C7E47089A50F}" type="parTrans" cxnId="{DB4A5BDD-3798-42DC-BC53-138251209DF7}">
      <dgm:prSet/>
      <dgm:spPr/>
      <dgm:t>
        <a:bodyPr/>
        <a:lstStyle/>
        <a:p>
          <a:endParaRPr lang="en-US"/>
        </a:p>
      </dgm:t>
    </dgm:pt>
    <dgm:pt modelId="{DF1A1365-083B-4A21-B84F-5DD0B8433909}" type="sibTrans" cxnId="{DB4A5BDD-3798-42DC-BC53-138251209DF7}">
      <dgm:prSet/>
      <dgm:spPr/>
      <dgm:t>
        <a:bodyPr/>
        <a:lstStyle/>
        <a:p>
          <a:endParaRPr lang="en-US"/>
        </a:p>
      </dgm:t>
    </dgm:pt>
    <dgm:pt modelId="{60B6865D-CA23-4C85-94D3-0EDBA7BB5689}">
      <dgm:prSet/>
      <dgm:spPr/>
      <dgm:t>
        <a:bodyPr/>
        <a:lstStyle/>
        <a:p>
          <a:r>
            <a:rPr lang="en-US"/>
            <a:t>Impacto de la perspectiva de derechos humanos y género.</a:t>
          </a:r>
        </a:p>
      </dgm:t>
    </dgm:pt>
    <dgm:pt modelId="{8F82F877-0DA4-438B-B5DC-E75AFAEC852A}" type="parTrans" cxnId="{C0A76030-80AC-4D09-A40C-CA88AC701414}">
      <dgm:prSet/>
      <dgm:spPr/>
      <dgm:t>
        <a:bodyPr/>
        <a:lstStyle/>
        <a:p>
          <a:endParaRPr lang="en-US"/>
        </a:p>
      </dgm:t>
    </dgm:pt>
    <dgm:pt modelId="{D9447000-B193-48A5-82F5-22A749BFB591}" type="sibTrans" cxnId="{C0A76030-80AC-4D09-A40C-CA88AC701414}">
      <dgm:prSet/>
      <dgm:spPr/>
      <dgm:t>
        <a:bodyPr/>
        <a:lstStyle/>
        <a:p>
          <a:endParaRPr lang="en-US"/>
        </a:p>
      </dgm:t>
    </dgm:pt>
    <dgm:pt modelId="{5F3614BF-04CC-4572-B815-BD1EE70906D5}" type="pres">
      <dgm:prSet presAssocID="{99165DDB-AE61-49D6-B595-548521E9940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C0D956C-6640-4AB5-82F7-29460E155F0B}" type="pres">
      <dgm:prSet presAssocID="{76539231-276A-4A2D-A133-7351D1C9270F}" presName="hierRoot1" presStyleCnt="0"/>
      <dgm:spPr/>
    </dgm:pt>
    <dgm:pt modelId="{AE206E60-5274-48BA-8294-A7E76DE35DE8}" type="pres">
      <dgm:prSet presAssocID="{76539231-276A-4A2D-A133-7351D1C9270F}" presName="composite" presStyleCnt="0"/>
      <dgm:spPr/>
    </dgm:pt>
    <dgm:pt modelId="{D58FE284-602B-4F1D-A231-0F8FD754F1F5}" type="pres">
      <dgm:prSet presAssocID="{76539231-276A-4A2D-A133-7351D1C9270F}" presName="background" presStyleLbl="node0" presStyleIdx="0" presStyleCnt="2"/>
      <dgm:spPr/>
    </dgm:pt>
    <dgm:pt modelId="{A239DE87-2F1F-4A24-BDEE-E5925ADCF624}" type="pres">
      <dgm:prSet presAssocID="{76539231-276A-4A2D-A133-7351D1C9270F}" presName="text" presStyleLbl="fgAcc0" presStyleIdx="0" presStyleCnt="2">
        <dgm:presLayoutVars>
          <dgm:chPref val="3"/>
        </dgm:presLayoutVars>
      </dgm:prSet>
      <dgm:spPr/>
    </dgm:pt>
    <dgm:pt modelId="{23D4D008-1E81-442E-AE0B-319CDBE20DAC}" type="pres">
      <dgm:prSet presAssocID="{76539231-276A-4A2D-A133-7351D1C9270F}" presName="hierChild2" presStyleCnt="0"/>
      <dgm:spPr/>
    </dgm:pt>
    <dgm:pt modelId="{9F6AC50E-B8D4-4743-B1CA-BDCABB65D763}" type="pres">
      <dgm:prSet presAssocID="{60B6865D-CA23-4C85-94D3-0EDBA7BB5689}" presName="hierRoot1" presStyleCnt="0"/>
      <dgm:spPr/>
    </dgm:pt>
    <dgm:pt modelId="{0478146D-C45E-46C1-ADF5-3ED8E97B4EC1}" type="pres">
      <dgm:prSet presAssocID="{60B6865D-CA23-4C85-94D3-0EDBA7BB5689}" presName="composite" presStyleCnt="0"/>
      <dgm:spPr/>
    </dgm:pt>
    <dgm:pt modelId="{763BE9C7-BBE8-4AD7-BDD7-BBC070A902D9}" type="pres">
      <dgm:prSet presAssocID="{60B6865D-CA23-4C85-94D3-0EDBA7BB5689}" presName="background" presStyleLbl="node0" presStyleIdx="1" presStyleCnt="2"/>
      <dgm:spPr/>
    </dgm:pt>
    <dgm:pt modelId="{B5A78F6C-FEC1-4E29-8BDC-9461F2C5D620}" type="pres">
      <dgm:prSet presAssocID="{60B6865D-CA23-4C85-94D3-0EDBA7BB5689}" presName="text" presStyleLbl="fgAcc0" presStyleIdx="1" presStyleCnt="2">
        <dgm:presLayoutVars>
          <dgm:chPref val="3"/>
        </dgm:presLayoutVars>
      </dgm:prSet>
      <dgm:spPr/>
    </dgm:pt>
    <dgm:pt modelId="{4DA868C0-5BF9-4C4D-8E1A-810063464F87}" type="pres">
      <dgm:prSet presAssocID="{60B6865D-CA23-4C85-94D3-0EDBA7BB5689}" presName="hierChild2" presStyleCnt="0"/>
      <dgm:spPr/>
    </dgm:pt>
  </dgm:ptLst>
  <dgm:cxnLst>
    <dgm:cxn modelId="{C0A76030-80AC-4D09-A40C-CA88AC701414}" srcId="{99165DDB-AE61-49D6-B595-548521E9940F}" destId="{60B6865D-CA23-4C85-94D3-0EDBA7BB5689}" srcOrd="1" destOrd="0" parTransId="{8F82F877-0DA4-438B-B5DC-E75AFAEC852A}" sibTransId="{D9447000-B193-48A5-82F5-22A749BFB591}"/>
    <dgm:cxn modelId="{9B58BD88-E53C-4FBE-94B9-C9B1F146E82A}" type="presOf" srcId="{76539231-276A-4A2D-A133-7351D1C9270F}" destId="{A239DE87-2F1F-4A24-BDEE-E5925ADCF624}" srcOrd="0" destOrd="0" presId="urn:microsoft.com/office/officeart/2005/8/layout/hierarchy1"/>
    <dgm:cxn modelId="{DB4A5BDD-3798-42DC-BC53-138251209DF7}" srcId="{99165DDB-AE61-49D6-B595-548521E9940F}" destId="{76539231-276A-4A2D-A133-7351D1C9270F}" srcOrd="0" destOrd="0" parTransId="{23C9949F-F194-455F-81CD-C7E47089A50F}" sibTransId="{DF1A1365-083B-4A21-B84F-5DD0B8433909}"/>
    <dgm:cxn modelId="{0DDADCE0-FBB0-40C4-82FF-5F4742CE8565}" type="presOf" srcId="{60B6865D-CA23-4C85-94D3-0EDBA7BB5689}" destId="{B5A78F6C-FEC1-4E29-8BDC-9461F2C5D620}" srcOrd="0" destOrd="0" presId="urn:microsoft.com/office/officeart/2005/8/layout/hierarchy1"/>
    <dgm:cxn modelId="{6D7303F9-C29D-4780-8ADC-3EF908F604A3}" type="presOf" srcId="{99165DDB-AE61-49D6-B595-548521E9940F}" destId="{5F3614BF-04CC-4572-B815-BD1EE70906D5}" srcOrd="0" destOrd="0" presId="urn:microsoft.com/office/officeart/2005/8/layout/hierarchy1"/>
    <dgm:cxn modelId="{27A5FB58-F800-48AA-91F3-F3BB0216B600}" type="presParOf" srcId="{5F3614BF-04CC-4572-B815-BD1EE70906D5}" destId="{4C0D956C-6640-4AB5-82F7-29460E155F0B}" srcOrd="0" destOrd="0" presId="urn:microsoft.com/office/officeart/2005/8/layout/hierarchy1"/>
    <dgm:cxn modelId="{3E65A497-4086-49C0-8EF8-ED1B58A47021}" type="presParOf" srcId="{4C0D956C-6640-4AB5-82F7-29460E155F0B}" destId="{AE206E60-5274-48BA-8294-A7E76DE35DE8}" srcOrd="0" destOrd="0" presId="urn:microsoft.com/office/officeart/2005/8/layout/hierarchy1"/>
    <dgm:cxn modelId="{C5DBAD11-9E5D-40CA-AB79-634A01DFA09E}" type="presParOf" srcId="{AE206E60-5274-48BA-8294-A7E76DE35DE8}" destId="{D58FE284-602B-4F1D-A231-0F8FD754F1F5}" srcOrd="0" destOrd="0" presId="urn:microsoft.com/office/officeart/2005/8/layout/hierarchy1"/>
    <dgm:cxn modelId="{C390088A-5570-4FA3-92D6-10823EAF6490}" type="presParOf" srcId="{AE206E60-5274-48BA-8294-A7E76DE35DE8}" destId="{A239DE87-2F1F-4A24-BDEE-E5925ADCF624}" srcOrd="1" destOrd="0" presId="urn:microsoft.com/office/officeart/2005/8/layout/hierarchy1"/>
    <dgm:cxn modelId="{6B811D0F-8580-42B6-B5A2-0BB7600B0BA5}" type="presParOf" srcId="{4C0D956C-6640-4AB5-82F7-29460E155F0B}" destId="{23D4D008-1E81-442E-AE0B-319CDBE20DAC}" srcOrd="1" destOrd="0" presId="urn:microsoft.com/office/officeart/2005/8/layout/hierarchy1"/>
    <dgm:cxn modelId="{498038E6-D353-4083-9CBD-384B67E06FBC}" type="presParOf" srcId="{5F3614BF-04CC-4572-B815-BD1EE70906D5}" destId="{9F6AC50E-B8D4-4743-B1CA-BDCABB65D763}" srcOrd="1" destOrd="0" presId="urn:microsoft.com/office/officeart/2005/8/layout/hierarchy1"/>
    <dgm:cxn modelId="{83FA5C0D-28E2-403C-8C7F-598585A1D507}" type="presParOf" srcId="{9F6AC50E-B8D4-4743-B1CA-BDCABB65D763}" destId="{0478146D-C45E-46C1-ADF5-3ED8E97B4EC1}" srcOrd="0" destOrd="0" presId="urn:microsoft.com/office/officeart/2005/8/layout/hierarchy1"/>
    <dgm:cxn modelId="{75190543-CD8F-4239-8A49-E3153DCF0DBF}" type="presParOf" srcId="{0478146D-C45E-46C1-ADF5-3ED8E97B4EC1}" destId="{763BE9C7-BBE8-4AD7-BDD7-BBC070A902D9}" srcOrd="0" destOrd="0" presId="urn:microsoft.com/office/officeart/2005/8/layout/hierarchy1"/>
    <dgm:cxn modelId="{216EEA83-D082-4C6D-924C-211DC498A3AC}" type="presParOf" srcId="{0478146D-C45E-46C1-ADF5-3ED8E97B4EC1}" destId="{B5A78F6C-FEC1-4E29-8BDC-9461F2C5D620}" srcOrd="1" destOrd="0" presId="urn:microsoft.com/office/officeart/2005/8/layout/hierarchy1"/>
    <dgm:cxn modelId="{62EB9B89-6F47-45FA-AF69-FC6EC021B94C}" type="presParOf" srcId="{9F6AC50E-B8D4-4743-B1CA-BDCABB65D763}" destId="{4DA868C0-5BF9-4C4D-8E1A-810063464F8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6DD810-3CE0-4E07-9C40-5673B33E73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E88F55-87B8-43F6-AE37-BDBF70CE38FF}">
      <dgm:prSet/>
      <dgm:spPr/>
      <dgm:t>
        <a:bodyPr/>
        <a:lstStyle/>
        <a:p>
          <a:r>
            <a:rPr lang="es-MX" dirty="0"/>
            <a:t>La argumentación en materia electoral se caracteriza por:</a:t>
          </a:r>
          <a:endParaRPr lang="en-US" dirty="0"/>
        </a:p>
      </dgm:t>
    </dgm:pt>
    <dgm:pt modelId="{77F093C9-D3C9-4397-BB09-6E9F17922F68}" type="parTrans" cxnId="{5A25935C-7165-4424-8D1A-936B2D17AA99}">
      <dgm:prSet/>
      <dgm:spPr/>
      <dgm:t>
        <a:bodyPr/>
        <a:lstStyle/>
        <a:p>
          <a:endParaRPr lang="en-US"/>
        </a:p>
      </dgm:t>
    </dgm:pt>
    <dgm:pt modelId="{3AF912A2-B0BA-4F3F-95F8-03EE65637758}" type="sibTrans" cxnId="{5A25935C-7165-4424-8D1A-936B2D17AA99}">
      <dgm:prSet/>
      <dgm:spPr/>
      <dgm:t>
        <a:bodyPr/>
        <a:lstStyle/>
        <a:p>
          <a:endParaRPr lang="en-US"/>
        </a:p>
      </dgm:t>
    </dgm:pt>
    <dgm:pt modelId="{45E16EAD-197E-48DF-8BA3-89317A261B4A}">
      <dgm:prSet/>
      <dgm:spPr/>
      <dgm:t>
        <a:bodyPr/>
        <a:lstStyle/>
        <a:p>
          <a:pPr algn="just"/>
          <a:r>
            <a:rPr lang="es-MX" dirty="0"/>
            <a:t>la frecuente </a:t>
          </a:r>
          <a:r>
            <a:rPr lang="es-MX" b="1" dirty="0"/>
            <a:t>colisión de principios constitucionales</a:t>
          </a:r>
          <a:r>
            <a:rPr lang="es-MX" dirty="0"/>
            <a:t> (legalidad vs. derechos; certeza vs. equidad; autoorganización partidista vs. igualdad);</a:t>
          </a:r>
          <a:endParaRPr lang="en-US" dirty="0"/>
        </a:p>
      </dgm:t>
    </dgm:pt>
    <dgm:pt modelId="{5B5DD03E-2632-484C-93D0-AB944DB41232}" type="parTrans" cxnId="{E423B2A1-75CB-4434-9568-099936E716F0}">
      <dgm:prSet/>
      <dgm:spPr/>
      <dgm:t>
        <a:bodyPr/>
        <a:lstStyle/>
        <a:p>
          <a:endParaRPr lang="en-US"/>
        </a:p>
      </dgm:t>
    </dgm:pt>
    <dgm:pt modelId="{23C7EA77-08BC-48F4-A72C-CAC471B2DE3F}" type="sibTrans" cxnId="{E423B2A1-75CB-4434-9568-099936E716F0}">
      <dgm:prSet/>
      <dgm:spPr/>
      <dgm:t>
        <a:bodyPr/>
        <a:lstStyle/>
        <a:p>
          <a:endParaRPr lang="en-US"/>
        </a:p>
      </dgm:t>
    </dgm:pt>
    <dgm:pt modelId="{2AC0F25F-A37B-48D9-AF17-9CFBCA92BEE2}">
      <dgm:prSet/>
      <dgm:spPr/>
      <dgm:t>
        <a:bodyPr/>
        <a:lstStyle/>
        <a:p>
          <a:r>
            <a:rPr lang="es-MX"/>
            <a:t>la necesidad de </a:t>
          </a:r>
          <a:r>
            <a:rPr lang="es-MX" b="1"/>
            <a:t>ponderaciones explícitas y controlables</a:t>
          </a:r>
          <a:r>
            <a:rPr lang="es-MX"/>
            <a:t>;</a:t>
          </a:r>
          <a:endParaRPr lang="en-US"/>
        </a:p>
      </dgm:t>
    </dgm:pt>
    <dgm:pt modelId="{B6814D28-AF96-4C79-87F6-BC23608D8970}" type="parTrans" cxnId="{E1110B8A-BEC7-4308-B4F6-4BDC6BF399EF}">
      <dgm:prSet/>
      <dgm:spPr/>
      <dgm:t>
        <a:bodyPr/>
        <a:lstStyle/>
        <a:p>
          <a:endParaRPr lang="en-US"/>
        </a:p>
      </dgm:t>
    </dgm:pt>
    <dgm:pt modelId="{7AE5BF61-415B-44FD-9780-ED050850A98B}" type="sibTrans" cxnId="{E1110B8A-BEC7-4308-B4F6-4BDC6BF399EF}">
      <dgm:prSet/>
      <dgm:spPr/>
      <dgm:t>
        <a:bodyPr/>
        <a:lstStyle/>
        <a:p>
          <a:endParaRPr lang="en-US"/>
        </a:p>
      </dgm:t>
    </dgm:pt>
    <dgm:pt modelId="{5E012EDD-FCDC-432A-BB07-AA20776DE248}">
      <dgm:prSet/>
      <dgm:spPr/>
      <dgm:t>
        <a:bodyPr/>
        <a:lstStyle/>
        <a:p>
          <a:r>
            <a:rPr lang="es-MX"/>
            <a:t>el uso intensivo de </a:t>
          </a:r>
          <a:r>
            <a:rPr lang="es-MX" b="1"/>
            <a:t>precedentes</a:t>
          </a:r>
          <a:r>
            <a:rPr lang="es-MX"/>
            <a:t>;</a:t>
          </a:r>
          <a:endParaRPr lang="en-US"/>
        </a:p>
      </dgm:t>
    </dgm:pt>
    <dgm:pt modelId="{21922286-93AF-408C-8871-379D12260B58}" type="parTrans" cxnId="{4A30E6CE-4707-4C15-BCE2-DA3D879E48F1}">
      <dgm:prSet/>
      <dgm:spPr/>
      <dgm:t>
        <a:bodyPr/>
        <a:lstStyle/>
        <a:p>
          <a:endParaRPr lang="en-US"/>
        </a:p>
      </dgm:t>
    </dgm:pt>
    <dgm:pt modelId="{9E792A84-CEC3-4674-845F-BA2A6DFB31DE}" type="sibTrans" cxnId="{4A30E6CE-4707-4C15-BCE2-DA3D879E48F1}">
      <dgm:prSet/>
      <dgm:spPr/>
      <dgm:t>
        <a:bodyPr/>
        <a:lstStyle/>
        <a:p>
          <a:endParaRPr lang="en-US"/>
        </a:p>
      </dgm:t>
    </dgm:pt>
    <dgm:pt modelId="{DE115642-6667-47E1-B8A5-89707F751140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s-MX" dirty="0"/>
            <a:t>y la exigencia de </a:t>
          </a:r>
          <a:r>
            <a:rPr lang="es-MX" b="1" dirty="0"/>
            <a:t>motivación reforzada</a:t>
          </a:r>
          <a:r>
            <a:rPr lang="es-MX" dirty="0"/>
            <a:t> cuando se afectan derechos políticos.</a:t>
          </a:r>
        </a:p>
      </dgm:t>
    </dgm:pt>
    <dgm:pt modelId="{056166B6-C44D-4970-BF09-8DDCF94293D5}" type="parTrans" cxnId="{E33C9883-AD9E-4629-B8EE-710876C03CF4}">
      <dgm:prSet/>
      <dgm:spPr/>
      <dgm:t>
        <a:bodyPr/>
        <a:lstStyle/>
        <a:p>
          <a:endParaRPr lang="es-MX"/>
        </a:p>
      </dgm:t>
    </dgm:pt>
    <dgm:pt modelId="{EE889A7C-8DAB-4697-9EC0-DB513239F3D6}" type="sibTrans" cxnId="{E33C9883-AD9E-4629-B8EE-710876C03CF4}">
      <dgm:prSet/>
      <dgm:spPr/>
      <dgm:t>
        <a:bodyPr/>
        <a:lstStyle/>
        <a:p>
          <a:endParaRPr lang="es-MX"/>
        </a:p>
      </dgm:t>
    </dgm:pt>
    <dgm:pt modelId="{E483E4CE-9A93-4655-A1F8-A8B538BFBB51}" type="pres">
      <dgm:prSet presAssocID="{576DD810-3CE0-4E07-9C40-5673B33E733C}" presName="linear" presStyleCnt="0">
        <dgm:presLayoutVars>
          <dgm:animLvl val="lvl"/>
          <dgm:resizeHandles val="exact"/>
        </dgm:presLayoutVars>
      </dgm:prSet>
      <dgm:spPr/>
    </dgm:pt>
    <dgm:pt modelId="{3E872EE9-C635-4993-BD41-CEE0977D631F}" type="pres">
      <dgm:prSet presAssocID="{83E88F55-87B8-43F6-AE37-BDBF70CE38FF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BFF2E0C1-5989-47EE-814C-D7F5D25429F5}" type="pres">
      <dgm:prSet presAssocID="{3AF912A2-B0BA-4F3F-95F8-03EE65637758}" presName="spacer" presStyleCnt="0"/>
      <dgm:spPr/>
    </dgm:pt>
    <dgm:pt modelId="{75BB4D20-B85B-418F-B6F6-E13F6551DD01}" type="pres">
      <dgm:prSet presAssocID="{45E16EAD-197E-48DF-8BA3-89317A261B4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B2E27A0-4E81-4777-98DC-219EFD3E4F40}" type="pres">
      <dgm:prSet presAssocID="{23C7EA77-08BC-48F4-A72C-CAC471B2DE3F}" presName="spacer" presStyleCnt="0"/>
      <dgm:spPr/>
    </dgm:pt>
    <dgm:pt modelId="{67A76B8B-2C0B-45D1-899F-F17124FCFEEC}" type="pres">
      <dgm:prSet presAssocID="{2AC0F25F-A37B-48D9-AF17-9CFBCA92BEE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C1EEBBE-3023-40C3-81A9-85AC1A18FF55}" type="pres">
      <dgm:prSet presAssocID="{7AE5BF61-415B-44FD-9780-ED050850A98B}" presName="spacer" presStyleCnt="0"/>
      <dgm:spPr/>
    </dgm:pt>
    <dgm:pt modelId="{316D2EA9-6419-43FE-8668-0E2BB842E00A}" type="pres">
      <dgm:prSet presAssocID="{5E012EDD-FCDC-432A-BB07-AA20776DE24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90C12357-6E2B-4AA7-A03D-AC5AB0F386D8}" type="pres">
      <dgm:prSet presAssocID="{9E792A84-CEC3-4674-845F-BA2A6DFB31DE}" presName="spacer" presStyleCnt="0"/>
      <dgm:spPr/>
    </dgm:pt>
    <dgm:pt modelId="{647E1B8E-4B26-4D6A-9684-3D72D0205A5A}" type="pres">
      <dgm:prSet presAssocID="{DE115642-6667-47E1-B8A5-89707F751140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7C7BB704-03E6-4D45-BFFA-7C88217F36E9}" type="presOf" srcId="{2AC0F25F-A37B-48D9-AF17-9CFBCA92BEE2}" destId="{67A76B8B-2C0B-45D1-899F-F17124FCFEEC}" srcOrd="0" destOrd="0" presId="urn:microsoft.com/office/officeart/2005/8/layout/vList2"/>
    <dgm:cxn modelId="{3AF3D928-0817-4D8C-8D45-B22EC05B456D}" type="presOf" srcId="{576DD810-3CE0-4E07-9C40-5673B33E733C}" destId="{E483E4CE-9A93-4655-A1F8-A8B538BFBB51}" srcOrd="0" destOrd="0" presId="urn:microsoft.com/office/officeart/2005/8/layout/vList2"/>
    <dgm:cxn modelId="{5A25935C-7165-4424-8D1A-936B2D17AA99}" srcId="{576DD810-3CE0-4E07-9C40-5673B33E733C}" destId="{83E88F55-87B8-43F6-AE37-BDBF70CE38FF}" srcOrd="0" destOrd="0" parTransId="{77F093C9-D3C9-4397-BB09-6E9F17922F68}" sibTransId="{3AF912A2-B0BA-4F3F-95F8-03EE65637758}"/>
    <dgm:cxn modelId="{F00E9D5D-C636-4B72-9D51-5444E94EB329}" type="presOf" srcId="{45E16EAD-197E-48DF-8BA3-89317A261B4A}" destId="{75BB4D20-B85B-418F-B6F6-E13F6551DD01}" srcOrd="0" destOrd="0" presId="urn:microsoft.com/office/officeart/2005/8/layout/vList2"/>
    <dgm:cxn modelId="{FEC7197D-70E1-4B17-8E8D-5F9111973700}" type="presOf" srcId="{83E88F55-87B8-43F6-AE37-BDBF70CE38FF}" destId="{3E872EE9-C635-4993-BD41-CEE0977D631F}" srcOrd="0" destOrd="0" presId="urn:microsoft.com/office/officeart/2005/8/layout/vList2"/>
    <dgm:cxn modelId="{E33C9883-AD9E-4629-B8EE-710876C03CF4}" srcId="{576DD810-3CE0-4E07-9C40-5673B33E733C}" destId="{DE115642-6667-47E1-B8A5-89707F751140}" srcOrd="4" destOrd="0" parTransId="{056166B6-C44D-4970-BF09-8DDCF94293D5}" sibTransId="{EE889A7C-8DAB-4697-9EC0-DB513239F3D6}"/>
    <dgm:cxn modelId="{E1110B8A-BEC7-4308-B4F6-4BDC6BF399EF}" srcId="{576DD810-3CE0-4E07-9C40-5673B33E733C}" destId="{2AC0F25F-A37B-48D9-AF17-9CFBCA92BEE2}" srcOrd="2" destOrd="0" parTransId="{B6814D28-AF96-4C79-87F6-BC23608D8970}" sibTransId="{7AE5BF61-415B-44FD-9780-ED050850A98B}"/>
    <dgm:cxn modelId="{E423B2A1-75CB-4434-9568-099936E716F0}" srcId="{576DD810-3CE0-4E07-9C40-5673B33E733C}" destId="{45E16EAD-197E-48DF-8BA3-89317A261B4A}" srcOrd="1" destOrd="0" parTransId="{5B5DD03E-2632-484C-93D0-AB944DB41232}" sibTransId="{23C7EA77-08BC-48F4-A72C-CAC471B2DE3F}"/>
    <dgm:cxn modelId="{6DA1F4B9-67E1-446F-A004-7657DC732D02}" type="presOf" srcId="{5E012EDD-FCDC-432A-BB07-AA20776DE248}" destId="{316D2EA9-6419-43FE-8668-0E2BB842E00A}" srcOrd="0" destOrd="0" presId="urn:microsoft.com/office/officeart/2005/8/layout/vList2"/>
    <dgm:cxn modelId="{4A30E6CE-4707-4C15-BCE2-DA3D879E48F1}" srcId="{576DD810-3CE0-4E07-9C40-5673B33E733C}" destId="{5E012EDD-FCDC-432A-BB07-AA20776DE248}" srcOrd="3" destOrd="0" parTransId="{21922286-93AF-408C-8871-379D12260B58}" sibTransId="{9E792A84-CEC3-4674-845F-BA2A6DFB31DE}"/>
    <dgm:cxn modelId="{1F3684D2-039E-430E-9E6E-188C4E0643E9}" type="presOf" srcId="{DE115642-6667-47E1-B8A5-89707F751140}" destId="{647E1B8E-4B26-4D6A-9684-3D72D0205A5A}" srcOrd="0" destOrd="0" presId="urn:microsoft.com/office/officeart/2005/8/layout/vList2"/>
    <dgm:cxn modelId="{B99DA04E-DDFD-439F-8E7E-0854F2A19773}" type="presParOf" srcId="{E483E4CE-9A93-4655-A1F8-A8B538BFBB51}" destId="{3E872EE9-C635-4993-BD41-CEE0977D631F}" srcOrd="0" destOrd="0" presId="urn:microsoft.com/office/officeart/2005/8/layout/vList2"/>
    <dgm:cxn modelId="{1DA505AF-45F1-4CDD-B501-AE4D3F6A9EC2}" type="presParOf" srcId="{E483E4CE-9A93-4655-A1F8-A8B538BFBB51}" destId="{BFF2E0C1-5989-47EE-814C-D7F5D25429F5}" srcOrd="1" destOrd="0" presId="urn:microsoft.com/office/officeart/2005/8/layout/vList2"/>
    <dgm:cxn modelId="{06767F74-8CB9-4E0E-B314-1639D8CCC856}" type="presParOf" srcId="{E483E4CE-9A93-4655-A1F8-A8B538BFBB51}" destId="{75BB4D20-B85B-418F-B6F6-E13F6551DD01}" srcOrd="2" destOrd="0" presId="urn:microsoft.com/office/officeart/2005/8/layout/vList2"/>
    <dgm:cxn modelId="{74830E79-36BC-4AB4-B432-D37129678FA0}" type="presParOf" srcId="{E483E4CE-9A93-4655-A1F8-A8B538BFBB51}" destId="{AB2E27A0-4E81-4777-98DC-219EFD3E4F40}" srcOrd="3" destOrd="0" presId="urn:microsoft.com/office/officeart/2005/8/layout/vList2"/>
    <dgm:cxn modelId="{040A2BDB-1F05-4878-A9C6-3813CB48B2D9}" type="presParOf" srcId="{E483E4CE-9A93-4655-A1F8-A8B538BFBB51}" destId="{67A76B8B-2C0B-45D1-899F-F17124FCFEEC}" srcOrd="4" destOrd="0" presId="urn:microsoft.com/office/officeart/2005/8/layout/vList2"/>
    <dgm:cxn modelId="{589E8FD3-D8C7-41F4-B98D-8F701451890D}" type="presParOf" srcId="{E483E4CE-9A93-4655-A1F8-A8B538BFBB51}" destId="{AC1EEBBE-3023-40C3-81A9-85AC1A18FF55}" srcOrd="5" destOrd="0" presId="urn:microsoft.com/office/officeart/2005/8/layout/vList2"/>
    <dgm:cxn modelId="{9EE401A7-DC8B-45EC-B9DB-C827AEA1A398}" type="presParOf" srcId="{E483E4CE-9A93-4655-A1F8-A8B538BFBB51}" destId="{316D2EA9-6419-43FE-8668-0E2BB842E00A}" srcOrd="6" destOrd="0" presId="urn:microsoft.com/office/officeart/2005/8/layout/vList2"/>
    <dgm:cxn modelId="{16F9B3DD-48DA-4202-8E66-9A785B852235}" type="presParOf" srcId="{E483E4CE-9A93-4655-A1F8-A8B538BFBB51}" destId="{90C12357-6E2B-4AA7-A03D-AC5AB0F386D8}" srcOrd="7" destOrd="0" presId="urn:microsoft.com/office/officeart/2005/8/layout/vList2"/>
    <dgm:cxn modelId="{E259528F-8334-45C8-B617-F5E59C8D309C}" type="presParOf" srcId="{E483E4CE-9A93-4655-A1F8-A8B538BFBB51}" destId="{647E1B8E-4B26-4D6A-9684-3D72D0205A5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E86B09E-1645-46BB-BA89-AB9629C8FC5B}" type="doc">
      <dgm:prSet loTypeId="urn:microsoft.com/office/officeart/2005/8/layout/vList2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33F7697-C8EB-47DA-BDD4-8D0C42720124}">
      <dgm:prSet/>
      <dgm:spPr/>
      <dgm:t>
        <a:bodyPr/>
        <a:lstStyle/>
        <a:p>
          <a:pPr algn="just"/>
          <a:r>
            <a:rPr lang="es-MX" b="1" dirty="0"/>
            <a:t>Criterios prácticos y operativos</a:t>
          </a:r>
          <a:r>
            <a:rPr lang="es-MX" dirty="0"/>
            <a:t> para mejorar la calidad de la argumentación jurídica en materia electoral.</a:t>
          </a:r>
          <a:endParaRPr lang="en-US" dirty="0"/>
        </a:p>
      </dgm:t>
    </dgm:pt>
    <dgm:pt modelId="{E06792DC-0DD2-44C5-8CC4-716B80B77552}" type="parTrans" cxnId="{08B627A2-495F-4EFD-9544-52D7AEABD7BD}">
      <dgm:prSet/>
      <dgm:spPr/>
      <dgm:t>
        <a:bodyPr/>
        <a:lstStyle/>
        <a:p>
          <a:endParaRPr lang="en-US"/>
        </a:p>
      </dgm:t>
    </dgm:pt>
    <dgm:pt modelId="{A246E3B3-182A-475C-848E-AAE3CF28EAF5}" type="sibTrans" cxnId="{08B627A2-495F-4EFD-9544-52D7AEABD7BD}">
      <dgm:prSet/>
      <dgm:spPr/>
      <dgm:t>
        <a:bodyPr/>
        <a:lstStyle/>
        <a:p>
          <a:endParaRPr lang="en-US"/>
        </a:p>
      </dgm:t>
    </dgm:pt>
    <dgm:pt modelId="{4680940C-0C25-4863-A6EB-CDF8102B5F51}">
      <dgm:prSet/>
      <dgm:spPr/>
      <dgm:t>
        <a:bodyPr/>
        <a:lstStyle/>
        <a:p>
          <a:pPr algn="just"/>
          <a:r>
            <a:rPr lang="es-MX" dirty="0"/>
            <a:t>Puede ser que haya fórmulas rígidas ni modelos únicos de sentencia, sino </a:t>
          </a:r>
          <a:r>
            <a:rPr lang="es-MX" b="1" dirty="0"/>
            <a:t>estándares de buenas prácticas</a:t>
          </a:r>
          <a:r>
            <a:rPr lang="es-MX" dirty="0"/>
            <a:t> que permitan fortalecer la racionalidad, legitimidad y claridad de las decisiones electorales.</a:t>
          </a:r>
          <a:endParaRPr lang="en-US" dirty="0"/>
        </a:p>
      </dgm:t>
    </dgm:pt>
    <dgm:pt modelId="{033C4093-9E72-4DD2-AB38-C8D6FD2C18B7}" type="parTrans" cxnId="{F0364563-2AEC-4A17-9C1A-962BD3D50BF0}">
      <dgm:prSet/>
      <dgm:spPr/>
      <dgm:t>
        <a:bodyPr/>
        <a:lstStyle/>
        <a:p>
          <a:endParaRPr lang="en-US"/>
        </a:p>
      </dgm:t>
    </dgm:pt>
    <dgm:pt modelId="{2A566EED-F157-4234-A952-102386040A21}" type="sibTrans" cxnId="{F0364563-2AEC-4A17-9C1A-962BD3D50BF0}">
      <dgm:prSet/>
      <dgm:spPr/>
      <dgm:t>
        <a:bodyPr/>
        <a:lstStyle/>
        <a:p>
          <a:endParaRPr lang="en-US"/>
        </a:p>
      </dgm:t>
    </dgm:pt>
    <dgm:pt modelId="{3A6756F9-1A9C-4D45-9336-31166484FE79}" type="pres">
      <dgm:prSet presAssocID="{7E86B09E-1645-46BB-BA89-AB9629C8FC5B}" presName="linear" presStyleCnt="0">
        <dgm:presLayoutVars>
          <dgm:animLvl val="lvl"/>
          <dgm:resizeHandles val="exact"/>
        </dgm:presLayoutVars>
      </dgm:prSet>
      <dgm:spPr/>
    </dgm:pt>
    <dgm:pt modelId="{20348CDD-3EC0-4412-90F0-BE0A32457D92}" type="pres">
      <dgm:prSet presAssocID="{833F7697-C8EB-47DA-BDD4-8D0C4272012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BB4860D-A2A8-41DC-A46E-A9A509C686AA}" type="pres">
      <dgm:prSet presAssocID="{A246E3B3-182A-475C-848E-AAE3CF28EAF5}" presName="spacer" presStyleCnt="0"/>
      <dgm:spPr/>
    </dgm:pt>
    <dgm:pt modelId="{6E32EC69-4634-48F2-AEF3-6ABB0D266854}" type="pres">
      <dgm:prSet presAssocID="{4680940C-0C25-4863-A6EB-CDF8102B5F5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0364563-2AEC-4A17-9C1A-962BD3D50BF0}" srcId="{7E86B09E-1645-46BB-BA89-AB9629C8FC5B}" destId="{4680940C-0C25-4863-A6EB-CDF8102B5F51}" srcOrd="1" destOrd="0" parTransId="{033C4093-9E72-4DD2-AB38-C8D6FD2C18B7}" sibTransId="{2A566EED-F157-4234-A952-102386040A21}"/>
    <dgm:cxn modelId="{BBD74F46-9416-4EBF-B921-5E3EAF0D872A}" type="presOf" srcId="{4680940C-0C25-4863-A6EB-CDF8102B5F51}" destId="{6E32EC69-4634-48F2-AEF3-6ABB0D266854}" srcOrd="0" destOrd="0" presId="urn:microsoft.com/office/officeart/2005/8/layout/vList2"/>
    <dgm:cxn modelId="{78FFAD95-A13B-4675-9A99-6FAFD50B39AE}" type="presOf" srcId="{833F7697-C8EB-47DA-BDD4-8D0C42720124}" destId="{20348CDD-3EC0-4412-90F0-BE0A32457D92}" srcOrd="0" destOrd="0" presId="urn:microsoft.com/office/officeart/2005/8/layout/vList2"/>
    <dgm:cxn modelId="{08B627A2-495F-4EFD-9544-52D7AEABD7BD}" srcId="{7E86B09E-1645-46BB-BA89-AB9629C8FC5B}" destId="{833F7697-C8EB-47DA-BDD4-8D0C42720124}" srcOrd="0" destOrd="0" parTransId="{E06792DC-0DD2-44C5-8CC4-716B80B77552}" sibTransId="{A246E3B3-182A-475C-848E-AAE3CF28EAF5}"/>
    <dgm:cxn modelId="{D593C8DE-53B9-4D7D-ADAB-F9E3930FFB6C}" type="presOf" srcId="{7E86B09E-1645-46BB-BA89-AB9629C8FC5B}" destId="{3A6756F9-1A9C-4D45-9336-31166484FE79}" srcOrd="0" destOrd="0" presId="urn:microsoft.com/office/officeart/2005/8/layout/vList2"/>
    <dgm:cxn modelId="{886C2F32-F1B7-4A9A-9DB7-33A20D63F0ED}" type="presParOf" srcId="{3A6756F9-1A9C-4D45-9336-31166484FE79}" destId="{20348CDD-3EC0-4412-90F0-BE0A32457D92}" srcOrd="0" destOrd="0" presId="urn:microsoft.com/office/officeart/2005/8/layout/vList2"/>
    <dgm:cxn modelId="{C4EF3A42-E895-4E08-8E17-D414C51E498B}" type="presParOf" srcId="{3A6756F9-1A9C-4D45-9336-31166484FE79}" destId="{9BB4860D-A2A8-41DC-A46E-A9A509C686AA}" srcOrd="1" destOrd="0" presId="urn:microsoft.com/office/officeart/2005/8/layout/vList2"/>
    <dgm:cxn modelId="{EA5C8086-63E3-4BB6-9B6B-FFDD13105184}" type="presParOf" srcId="{3A6756F9-1A9C-4D45-9336-31166484FE79}" destId="{6E32EC69-4634-48F2-AEF3-6ABB0D26685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5D4BC86-AB46-46B9-A8DD-684163E45B2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195962E-5C46-4F31-B232-9D80639F25DC}">
      <dgm:prSet/>
      <dgm:spPr/>
      <dgm:t>
        <a:bodyPr/>
        <a:lstStyle/>
        <a:p>
          <a:r>
            <a:rPr lang="es-MX"/>
            <a:t>la elaboración de proyectos de sentencia,</a:t>
          </a:r>
          <a:endParaRPr lang="en-US"/>
        </a:p>
      </dgm:t>
    </dgm:pt>
    <dgm:pt modelId="{5CD52F24-02DC-471A-BA95-9D7A1FD31029}" type="parTrans" cxnId="{E64B29AD-91CC-48A1-965B-A29492A407E5}">
      <dgm:prSet/>
      <dgm:spPr/>
      <dgm:t>
        <a:bodyPr/>
        <a:lstStyle/>
        <a:p>
          <a:endParaRPr lang="en-US"/>
        </a:p>
      </dgm:t>
    </dgm:pt>
    <dgm:pt modelId="{00DCA5D0-18DD-4643-B092-44673B5F8B53}" type="sibTrans" cxnId="{E64B29AD-91CC-48A1-965B-A29492A407E5}">
      <dgm:prSet/>
      <dgm:spPr/>
      <dgm:t>
        <a:bodyPr/>
        <a:lstStyle/>
        <a:p>
          <a:endParaRPr lang="en-US"/>
        </a:p>
      </dgm:t>
    </dgm:pt>
    <dgm:pt modelId="{AD29EBD1-5C87-48CF-AFEC-6403E99DCF18}">
      <dgm:prSet/>
      <dgm:spPr/>
      <dgm:t>
        <a:bodyPr/>
        <a:lstStyle/>
        <a:p>
          <a:r>
            <a:rPr lang="es-MX"/>
            <a:t>la revisión crítica de resoluciones,</a:t>
          </a:r>
          <a:endParaRPr lang="en-US"/>
        </a:p>
      </dgm:t>
    </dgm:pt>
    <dgm:pt modelId="{BC8BAF7C-384E-427C-B16E-5292D5989489}" type="parTrans" cxnId="{D4E04171-E76F-4961-B2B5-DDCF04478249}">
      <dgm:prSet/>
      <dgm:spPr/>
      <dgm:t>
        <a:bodyPr/>
        <a:lstStyle/>
        <a:p>
          <a:endParaRPr lang="en-US"/>
        </a:p>
      </dgm:t>
    </dgm:pt>
    <dgm:pt modelId="{0B454188-CFAC-4CA9-A757-51DCFE8417F1}" type="sibTrans" cxnId="{D4E04171-E76F-4961-B2B5-DDCF04478249}">
      <dgm:prSet/>
      <dgm:spPr/>
      <dgm:t>
        <a:bodyPr/>
        <a:lstStyle/>
        <a:p>
          <a:endParaRPr lang="en-US"/>
        </a:p>
      </dgm:t>
    </dgm:pt>
    <dgm:pt modelId="{7ECEF12C-BA61-4562-88FC-0AE3128C0429}">
      <dgm:prSet/>
      <dgm:spPr/>
      <dgm:t>
        <a:bodyPr/>
        <a:lstStyle/>
        <a:p>
          <a:pPr algn="just"/>
          <a:r>
            <a:rPr lang="es-MX" dirty="0"/>
            <a:t>como para la argumentación en escritos de impugnación o defensa.</a:t>
          </a:r>
          <a:endParaRPr lang="en-US" dirty="0"/>
        </a:p>
      </dgm:t>
    </dgm:pt>
    <dgm:pt modelId="{EF06D494-36EF-4EF9-A415-A28AF13F45F4}" type="parTrans" cxnId="{C67671C3-8722-4108-96C8-FE12D105EE55}">
      <dgm:prSet/>
      <dgm:spPr/>
      <dgm:t>
        <a:bodyPr/>
        <a:lstStyle/>
        <a:p>
          <a:endParaRPr lang="en-US"/>
        </a:p>
      </dgm:t>
    </dgm:pt>
    <dgm:pt modelId="{53918432-895D-46A1-9612-CDE43CEB612B}" type="sibTrans" cxnId="{C67671C3-8722-4108-96C8-FE12D105EE55}">
      <dgm:prSet/>
      <dgm:spPr/>
      <dgm:t>
        <a:bodyPr/>
        <a:lstStyle/>
        <a:p>
          <a:endParaRPr lang="en-US"/>
        </a:p>
      </dgm:t>
    </dgm:pt>
    <dgm:pt modelId="{F0582E17-C88E-438B-8388-8CC5B0BBCF08}" type="pres">
      <dgm:prSet presAssocID="{B5D4BC86-AB46-46B9-A8DD-684163E45B26}" presName="root" presStyleCnt="0">
        <dgm:presLayoutVars>
          <dgm:dir/>
          <dgm:resizeHandles val="exact"/>
        </dgm:presLayoutVars>
      </dgm:prSet>
      <dgm:spPr/>
    </dgm:pt>
    <dgm:pt modelId="{49D3B6A0-532B-4116-B562-C9C41F6DFD63}" type="pres">
      <dgm:prSet presAssocID="{2195962E-5C46-4F31-B232-9D80639F25DC}" presName="compNode" presStyleCnt="0"/>
      <dgm:spPr/>
    </dgm:pt>
    <dgm:pt modelId="{2AB06785-5F83-4D8C-A074-99DF768A20B0}" type="pres">
      <dgm:prSet presAssocID="{2195962E-5C46-4F31-B232-9D80639F25DC}" presName="bgRect" presStyleLbl="bgShp" presStyleIdx="0" presStyleCnt="3"/>
      <dgm:spPr/>
    </dgm:pt>
    <dgm:pt modelId="{C4ACF700-F014-483D-9D3A-E0C84B5741FD}" type="pres">
      <dgm:prSet presAssocID="{2195962E-5C46-4F31-B232-9D80639F25D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illo de juez"/>
        </a:ext>
      </dgm:extLst>
    </dgm:pt>
    <dgm:pt modelId="{0B571611-41B2-4DBD-BACD-1E71C4D7C548}" type="pres">
      <dgm:prSet presAssocID="{2195962E-5C46-4F31-B232-9D80639F25DC}" presName="spaceRect" presStyleCnt="0"/>
      <dgm:spPr/>
    </dgm:pt>
    <dgm:pt modelId="{829155EC-EDB5-427F-AFB1-CA583C2BFB7E}" type="pres">
      <dgm:prSet presAssocID="{2195962E-5C46-4F31-B232-9D80639F25DC}" presName="parTx" presStyleLbl="revTx" presStyleIdx="0" presStyleCnt="3">
        <dgm:presLayoutVars>
          <dgm:chMax val="0"/>
          <dgm:chPref val="0"/>
        </dgm:presLayoutVars>
      </dgm:prSet>
      <dgm:spPr/>
    </dgm:pt>
    <dgm:pt modelId="{9586ADBD-70AA-4A55-8560-DF677D155DA4}" type="pres">
      <dgm:prSet presAssocID="{00DCA5D0-18DD-4643-B092-44673B5F8B53}" presName="sibTrans" presStyleCnt="0"/>
      <dgm:spPr/>
    </dgm:pt>
    <dgm:pt modelId="{3A9330C4-9486-4A83-93E9-3157A19D7A8E}" type="pres">
      <dgm:prSet presAssocID="{AD29EBD1-5C87-48CF-AFEC-6403E99DCF18}" presName="compNode" presStyleCnt="0"/>
      <dgm:spPr/>
    </dgm:pt>
    <dgm:pt modelId="{4230C257-4578-4CC5-B203-E8AF27B446B3}" type="pres">
      <dgm:prSet presAssocID="{AD29EBD1-5C87-48CF-AFEC-6403E99DCF18}" presName="bgRect" presStyleLbl="bgShp" presStyleIdx="1" presStyleCnt="3"/>
      <dgm:spPr/>
    </dgm:pt>
    <dgm:pt modelId="{834102A1-50D5-477B-B684-EE1E2AD42BB1}" type="pres">
      <dgm:prSet presAssocID="{AD29EBD1-5C87-48CF-AFEC-6403E99DCF1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E6192F8E-0097-4601-9303-1F465B372326}" type="pres">
      <dgm:prSet presAssocID="{AD29EBD1-5C87-48CF-AFEC-6403E99DCF18}" presName="spaceRect" presStyleCnt="0"/>
      <dgm:spPr/>
    </dgm:pt>
    <dgm:pt modelId="{57F3734C-05DE-45E3-B201-20675C57D248}" type="pres">
      <dgm:prSet presAssocID="{AD29EBD1-5C87-48CF-AFEC-6403E99DCF18}" presName="parTx" presStyleLbl="revTx" presStyleIdx="1" presStyleCnt="3">
        <dgm:presLayoutVars>
          <dgm:chMax val="0"/>
          <dgm:chPref val="0"/>
        </dgm:presLayoutVars>
      </dgm:prSet>
      <dgm:spPr/>
    </dgm:pt>
    <dgm:pt modelId="{F1E62B57-96AD-4388-8A12-64391FA36926}" type="pres">
      <dgm:prSet presAssocID="{0B454188-CFAC-4CA9-A757-51DCFE8417F1}" presName="sibTrans" presStyleCnt="0"/>
      <dgm:spPr/>
    </dgm:pt>
    <dgm:pt modelId="{66B75955-4510-4715-AF82-7357C6195F24}" type="pres">
      <dgm:prSet presAssocID="{7ECEF12C-BA61-4562-88FC-0AE3128C0429}" presName="compNode" presStyleCnt="0"/>
      <dgm:spPr/>
    </dgm:pt>
    <dgm:pt modelId="{7E0C4B0A-5A49-4A86-97F6-90EA97290295}" type="pres">
      <dgm:prSet presAssocID="{7ECEF12C-BA61-4562-88FC-0AE3128C0429}" presName="bgRect" presStyleLbl="bgShp" presStyleIdx="2" presStyleCnt="3"/>
      <dgm:spPr/>
    </dgm:pt>
    <dgm:pt modelId="{E5FDDC6D-3056-48F2-8000-AA2444D79026}" type="pres">
      <dgm:prSet presAssocID="{7ECEF12C-BA61-4562-88FC-0AE3128C042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illas"/>
        </a:ext>
      </dgm:extLst>
    </dgm:pt>
    <dgm:pt modelId="{761DFDD6-0A93-4E5E-A8E5-39F2B2542123}" type="pres">
      <dgm:prSet presAssocID="{7ECEF12C-BA61-4562-88FC-0AE3128C0429}" presName="spaceRect" presStyleCnt="0"/>
      <dgm:spPr/>
    </dgm:pt>
    <dgm:pt modelId="{CF646F1B-A0BE-4406-8AE1-77287CA9A0ED}" type="pres">
      <dgm:prSet presAssocID="{7ECEF12C-BA61-4562-88FC-0AE3128C042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C3C680C-3547-4DBC-B1FB-77E2A600223E}" type="presOf" srcId="{7ECEF12C-BA61-4562-88FC-0AE3128C0429}" destId="{CF646F1B-A0BE-4406-8AE1-77287CA9A0ED}" srcOrd="0" destOrd="0" presId="urn:microsoft.com/office/officeart/2018/2/layout/IconVerticalSolidList"/>
    <dgm:cxn modelId="{319C3A64-F2FC-4E4E-9AB6-89CF925FE90E}" type="presOf" srcId="{B5D4BC86-AB46-46B9-A8DD-684163E45B26}" destId="{F0582E17-C88E-438B-8388-8CC5B0BBCF08}" srcOrd="0" destOrd="0" presId="urn:microsoft.com/office/officeart/2018/2/layout/IconVerticalSolidList"/>
    <dgm:cxn modelId="{D4E04171-E76F-4961-B2B5-DDCF04478249}" srcId="{B5D4BC86-AB46-46B9-A8DD-684163E45B26}" destId="{AD29EBD1-5C87-48CF-AFEC-6403E99DCF18}" srcOrd="1" destOrd="0" parTransId="{BC8BAF7C-384E-427C-B16E-5292D5989489}" sibTransId="{0B454188-CFAC-4CA9-A757-51DCFE8417F1}"/>
    <dgm:cxn modelId="{142D7490-3522-44F5-9B47-3049D9433C76}" type="presOf" srcId="{2195962E-5C46-4F31-B232-9D80639F25DC}" destId="{829155EC-EDB5-427F-AFB1-CA583C2BFB7E}" srcOrd="0" destOrd="0" presId="urn:microsoft.com/office/officeart/2018/2/layout/IconVerticalSolidList"/>
    <dgm:cxn modelId="{E64B29AD-91CC-48A1-965B-A29492A407E5}" srcId="{B5D4BC86-AB46-46B9-A8DD-684163E45B26}" destId="{2195962E-5C46-4F31-B232-9D80639F25DC}" srcOrd="0" destOrd="0" parTransId="{5CD52F24-02DC-471A-BA95-9D7A1FD31029}" sibTransId="{00DCA5D0-18DD-4643-B092-44673B5F8B53}"/>
    <dgm:cxn modelId="{C67671C3-8722-4108-96C8-FE12D105EE55}" srcId="{B5D4BC86-AB46-46B9-A8DD-684163E45B26}" destId="{7ECEF12C-BA61-4562-88FC-0AE3128C0429}" srcOrd="2" destOrd="0" parTransId="{EF06D494-36EF-4EF9-A415-A28AF13F45F4}" sibTransId="{53918432-895D-46A1-9612-CDE43CEB612B}"/>
    <dgm:cxn modelId="{9B9680F6-2B2A-4321-80B9-5B95AAD20722}" type="presOf" srcId="{AD29EBD1-5C87-48CF-AFEC-6403E99DCF18}" destId="{57F3734C-05DE-45E3-B201-20675C57D248}" srcOrd="0" destOrd="0" presId="urn:microsoft.com/office/officeart/2018/2/layout/IconVerticalSolidList"/>
    <dgm:cxn modelId="{0A67FB30-DE8B-4FB5-8683-D007B28BFE1E}" type="presParOf" srcId="{F0582E17-C88E-438B-8388-8CC5B0BBCF08}" destId="{49D3B6A0-532B-4116-B562-C9C41F6DFD63}" srcOrd="0" destOrd="0" presId="urn:microsoft.com/office/officeart/2018/2/layout/IconVerticalSolidList"/>
    <dgm:cxn modelId="{414DB19B-BBAD-42B2-A7F7-4EE88D1A8BAD}" type="presParOf" srcId="{49D3B6A0-532B-4116-B562-C9C41F6DFD63}" destId="{2AB06785-5F83-4D8C-A074-99DF768A20B0}" srcOrd="0" destOrd="0" presId="urn:microsoft.com/office/officeart/2018/2/layout/IconVerticalSolidList"/>
    <dgm:cxn modelId="{1768D196-B4C0-49EF-9C0F-ECBA77E4E421}" type="presParOf" srcId="{49D3B6A0-532B-4116-B562-C9C41F6DFD63}" destId="{C4ACF700-F014-483D-9D3A-E0C84B5741FD}" srcOrd="1" destOrd="0" presId="urn:microsoft.com/office/officeart/2018/2/layout/IconVerticalSolidList"/>
    <dgm:cxn modelId="{56A79E44-902E-4412-BE84-4F1207FA197F}" type="presParOf" srcId="{49D3B6A0-532B-4116-B562-C9C41F6DFD63}" destId="{0B571611-41B2-4DBD-BACD-1E71C4D7C548}" srcOrd="2" destOrd="0" presId="urn:microsoft.com/office/officeart/2018/2/layout/IconVerticalSolidList"/>
    <dgm:cxn modelId="{4B7A0632-51AD-443A-B422-A51641CF2AF5}" type="presParOf" srcId="{49D3B6A0-532B-4116-B562-C9C41F6DFD63}" destId="{829155EC-EDB5-427F-AFB1-CA583C2BFB7E}" srcOrd="3" destOrd="0" presId="urn:microsoft.com/office/officeart/2018/2/layout/IconVerticalSolidList"/>
    <dgm:cxn modelId="{57F342AA-72EF-4957-86E6-3C39367C6EF0}" type="presParOf" srcId="{F0582E17-C88E-438B-8388-8CC5B0BBCF08}" destId="{9586ADBD-70AA-4A55-8560-DF677D155DA4}" srcOrd="1" destOrd="0" presId="urn:microsoft.com/office/officeart/2018/2/layout/IconVerticalSolidList"/>
    <dgm:cxn modelId="{02005CF7-7640-407E-91BF-A8CF858D0B3D}" type="presParOf" srcId="{F0582E17-C88E-438B-8388-8CC5B0BBCF08}" destId="{3A9330C4-9486-4A83-93E9-3157A19D7A8E}" srcOrd="2" destOrd="0" presId="urn:microsoft.com/office/officeart/2018/2/layout/IconVerticalSolidList"/>
    <dgm:cxn modelId="{2ADB310A-E1CA-4119-A699-E811F23D128E}" type="presParOf" srcId="{3A9330C4-9486-4A83-93E9-3157A19D7A8E}" destId="{4230C257-4578-4CC5-B203-E8AF27B446B3}" srcOrd="0" destOrd="0" presId="urn:microsoft.com/office/officeart/2018/2/layout/IconVerticalSolidList"/>
    <dgm:cxn modelId="{849E413C-4BAB-457B-8FC0-9C3F2C90BC16}" type="presParOf" srcId="{3A9330C4-9486-4A83-93E9-3157A19D7A8E}" destId="{834102A1-50D5-477B-B684-EE1E2AD42BB1}" srcOrd="1" destOrd="0" presId="urn:microsoft.com/office/officeart/2018/2/layout/IconVerticalSolidList"/>
    <dgm:cxn modelId="{B3FDE502-BD24-4138-BA6E-B952F9172EB6}" type="presParOf" srcId="{3A9330C4-9486-4A83-93E9-3157A19D7A8E}" destId="{E6192F8E-0097-4601-9303-1F465B372326}" srcOrd="2" destOrd="0" presId="urn:microsoft.com/office/officeart/2018/2/layout/IconVerticalSolidList"/>
    <dgm:cxn modelId="{A9314699-E510-4426-BD3F-738861266ADB}" type="presParOf" srcId="{3A9330C4-9486-4A83-93E9-3157A19D7A8E}" destId="{57F3734C-05DE-45E3-B201-20675C57D248}" srcOrd="3" destOrd="0" presId="urn:microsoft.com/office/officeart/2018/2/layout/IconVerticalSolidList"/>
    <dgm:cxn modelId="{64108C33-0F6B-42E8-87B9-7D800C226B84}" type="presParOf" srcId="{F0582E17-C88E-438B-8388-8CC5B0BBCF08}" destId="{F1E62B57-96AD-4388-8A12-64391FA36926}" srcOrd="3" destOrd="0" presId="urn:microsoft.com/office/officeart/2018/2/layout/IconVerticalSolidList"/>
    <dgm:cxn modelId="{510E0E59-6385-4A45-815D-6DF6D9425D26}" type="presParOf" srcId="{F0582E17-C88E-438B-8388-8CC5B0BBCF08}" destId="{66B75955-4510-4715-AF82-7357C6195F24}" srcOrd="4" destOrd="0" presId="urn:microsoft.com/office/officeart/2018/2/layout/IconVerticalSolidList"/>
    <dgm:cxn modelId="{EE72E6EB-6EE2-4F69-8398-5E2A532D7DEC}" type="presParOf" srcId="{66B75955-4510-4715-AF82-7357C6195F24}" destId="{7E0C4B0A-5A49-4A86-97F6-90EA97290295}" srcOrd="0" destOrd="0" presId="urn:microsoft.com/office/officeart/2018/2/layout/IconVerticalSolidList"/>
    <dgm:cxn modelId="{566C63EF-D045-4B88-B321-8DACC7D6CBEF}" type="presParOf" srcId="{66B75955-4510-4715-AF82-7357C6195F24}" destId="{E5FDDC6D-3056-48F2-8000-AA2444D79026}" srcOrd="1" destOrd="0" presId="urn:microsoft.com/office/officeart/2018/2/layout/IconVerticalSolidList"/>
    <dgm:cxn modelId="{3B54E899-EB03-448E-9B3C-A58572BEE3A7}" type="presParOf" srcId="{66B75955-4510-4715-AF82-7357C6195F24}" destId="{761DFDD6-0A93-4E5E-A8E5-39F2B2542123}" srcOrd="2" destOrd="0" presId="urn:microsoft.com/office/officeart/2018/2/layout/IconVerticalSolidList"/>
    <dgm:cxn modelId="{51051755-FD11-45D7-A280-2A0428D06620}" type="presParOf" srcId="{66B75955-4510-4715-AF82-7357C6195F24}" destId="{CF646F1B-A0BE-4406-8AE1-77287CA9A0E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F4E0B57-2ADD-444D-BD41-86BCE8A67218}" type="doc">
      <dgm:prSet loTypeId="urn:microsoft.com/office/officeart/2005/8/layout/vProcess5" loCatId="process" qsTypeId="urn:microsoft.com/office/officeart/2005/8/quickstyle/simple2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9B71660E-5043-4F3C-BCF3-F725415CDE12}">
      <dgm:prSet/>
      <dgm:spPr/>
      <dgm:t>
        <a:bodyPr/>
        <a:lstStyle/>
        <a:p>
          <a:pPr algn="just"/>
          <a:r>
            <a:rPr lang="es-MX" b="1" dirty="0"/>
            <a:t>Buena práctica:</a:t>
          </a:r>
          <a:r>
            <a:rPr lang="es-MX" dirty="0"/>
            <a:t> Delimitar el problema jurídico de forma clara, concreta y vinculada al caso.</a:t>
          </a:r>
          <a:endParaRPr lang="en-US" dirty="0"/>
        </a:p>
      </dgm:t>
    </dgm:pt>
    <dgm:pt modelId="{F39978AA-F4B4-42C9-B0CB-A9249508C4D5}" type="parTrans" cxnId="{29E9E8DA-FBC4-4C53-90C6-0D5BEA923C50}">
      <dgm:prSet/>
      <dgm:spPr/>
      <dgm:t>
        <a:bodyPr/>
        <a:lstStyle/>
        <a:p>
          <a:endParaRPr lang="en-US"/>
        </a:p>
      </dgm:t>
    </dgm:pt>
    <dgm:pt modelId="{68EDBADA-88F8-478A-8BB8-EC364F786842}" type="sibTrans" cxnId="{29E9E8DA-FBC4-4C53-90C6-0D5BEA923C50}">
      <dgm:prSet/>
      <dgm:spPr/>
      <dgm:t>
        <a:bodyPr/>
        <a:lstStyle/>
        <a:p>
          <a:endParaRPr lang="en-US"/>
        </a:p>
      </dgm:t>
    </dgm:pt>
    <dgm:pt modelId="{F951440E-472B-43A9-9482-B1E07F2E020C}">
      <dgm:prSet/>
      <dgm:spPr/>
      <dgm:t>
        <a:bodyPr/>
        <a:lstStyle/>
        <a:p>
          <a:r>
            <a:rPr lang="es-MX"/>
            <a:t>Evite formular problemas vagos o meramente descriptivos.</a:t>
          </a:r>
          <a:endParaRPr lang="en-US"/>
        </a:p>
      </dgm:t>
    </dgm:pt>
    <dgm:pt modelId="{339D5A8A-F7A7-4A04-BE41-839925934755}" type="parTrans" cxnId="{C2C6207C-A674-48D0-B3DC-0390A4772EA0}">
      <dgm:prSet/>
      <dgm:spPr/>
      <dgm:t>
        <a:bodyPr/>
        <a:lstStyle/>
        <a:p>
          <a:endParaRPr lang="en-US"/>
        </a:p>
      </dgm:t>
    </dgm:pt>
    <dgm:pt modelId="{5195703E-0C50-4426-813F-1ED026DF5DF7}" type="sibTrans" cxnId="{C2C6207C-A674-48D0-B3DC-0390A4772EA0}">
      <dgm:prSet/>
      <dgm:spPr/>
      <dgm:t>
        <a:bodyPr/>
        <a:lstStyle/>
        <a:p>
          <a:endParaRPr lang="en-US"/>
        </a:p>
      </dgm:t>
    </dgm:pt>
    <dgm:pt modelId="{93C9476C-DDFF-451F-9382-39092B537487}">
      <dgm:prSet/>
      <dgm:spPr/>
      <dgm:t>
        <a:bodyPr/>
        <a:lstStyle/>
        <a:p>
          <a:r>
            <a:rPr lang="es-MX"/>
            <a:t>El problema debe reflejar el conflicto normativo o constitucional real.</a:t>
          </a:r>
          <a:endParaRPr lang="en-US"/>
        </a:p>
      </dgm:t>
    </dgm:pt>
    <dgm:pt modelId="{1C03D754-1FFB-41D6-8C14-9105DD0E35DD}" type="parTrans" cxnId="{A296CE8B-9B10-47FA-BAD1-130EC36AAA26}">
      <dgm:prSet/>
      <dgm:spPr/>
      <dgm:t>
        <a:bodyPr/>
        <a:lstStyle/>
        <a:p>
          <a:endParaRPr lang="en-US"/>
        </a:p>
      </dgm:t>
    </dgm:pt>
    <dgm:pt modelId="{49222E69-9E81-4407-A1D0-FE7CDC64CDE5}" type="sibTrans" cxnId="{A296CE8B-9B10-47FA-BAD1-130EC36AAA26}">
      <dgm:prSet/>
      <dgm:spPr/>
      <dgm:t>
        <a:bodyPr/>
        <a:lstStyle/>
        <a:p>
          <a:endParaRPr lang="en-US"/>
        </a:p>
      </dgm:t>
    </dgm:pt>
    <dgm:pt modelId="{E941E6B8-A0AD-49C6-9A52-7E4F035BEC22}">
      <dgm:prSet/>
      <dgm:spPr/>
      <dgm:t>
        <a:bodyPr/>
        <a:lstStyle/>
        <a:p>
          <a:r>
            <a:rPr lang="es-MX" b="1"/>
            <a:t>Ejemplo electoral:</a:t>
          </a:r>
          <a:endParaRPr lang="en-US"/>
        </a:p>
      </dgm:t>
    </dgm:pt>
    <dgm:pt modelId="{1F52D4B5-0E42-4865-A17D-EB4A908958D6}" type="parTrans" cxnId="{3825CC08-9925-4C79-8164-ADA7407AF72B}">
      <dgm:prSet/>
      <dgm:spPr/>
      <dgm:t>
        <a:bodyPr/>
        <a:lstStyle/>
        <a:p>
          <a:endParaRPr lang="en-US"/>
        </a:p>
      </dgm:t>
    </dgm:pt>
    <dgm:pt modelId="{AE7D2631-1BC1-4B60-949F-69FD5E72BBBB}" type="sibTrans" cxnId="{3825CC08-9925-4C79-8164-ADA7407AF72B}">
      <dgm:prSet/>
      <dgm:spPr/>
      <dgm:t>
        <a:bodyPr/>
        <a:lstStyle/>
        <a:p>
          <a:endParaRPr lang="en-US"/>
        </a:p>
      </dgm:t>
    </dgm:pt>
    <dgm:pt modelId="{54A58BCE-42A4-49EB-9AAA-1074F00E78C7}">
      <dgm:prSet/>
      <dgm:spPr/>
      <dgm:t>
        <a:bodyPr/>
        <a:lstStyle/>
        <a:p>
          <a:pPr algn="just"/>
          <a:r>
            <a:rPr lang="es-MX" dirty="0"/>
            <a:t>No basta preguntar si se cumplió un requisito legal, sino si su aplicación estricta es compatible con el derecho a ser votado en el caso concreto.</a:t>
          </a:r>
          <a:endParaRPr lang="en-US" dirty="0"/>
        </a:p>
      </dgm:t>
    </dgm:pt>
    <dgm:pt modelId="{C55F043D-47E5-4CD9-BB27-05B64E729876}" type="parTrans" cxnId="{D36FF970-C941-4CCB-90E4-207C758F8023}">
      <dgm:prSet/>
      <dgm:spPr/>
      <dgm:t>
        <a:bodyPr/>
        <a:lstStyle/>
        <a:p>
          <a:endParaRPr lang="en-US"/>
        </a:p>
      </dgm:t>
    </dgm:pt>
    <dgm:pt modelId="{4CEC2559-93BD-42C3-A606-FB21F203BB31}" type="sibTrans" cxnId="{D36FF970-C941-4CCB-90E4-207C758F8023}">
      <dgm:prSet/>
      <dgm:spPr/>
      <dgm:t>
        <a:bodyPr/>
        <a:lstStyle/>
        <a:p>
          <a:endParaRPr lang="en-US"/>
        </a:p>
      </dgm:t>
    </dgm:pt>
    <dgm:pt modelId="{863CC6EC-3BAC-470C-9A3F-A501790B5942}" type="pres">
      <dgm:prSet presAssocID="{0F4E0B57-2ADD-444D-BD41-86BCE8A67218}" presName="outerComposite" presStyleCnt="0">
        <dgm:presLayoutVars>
          <dgm:chMax val="5"/>
          <dgm:dir/>
          <dgm:resizeHandles val="exact"/>
        </dgm:presLayoutVars>
      </dgm:prSet>
      <dgm:spPr/>
    </dgm:pt>
    <dgm:pt modelId="{5D021423-ACDB-4139-9E0C-FD7EE59C6007}" type="pres">
      <dgm:prSet presAssocID="{0F4E0B57-2ADD-444D-BD41-86BCE8A67218}" presName="dummyMaxCanvas" presStyleCnt="0">
        <dgm:presLayoutVars/>
      </dgm:prSet>
      <dgm:spPr/>
    </dgm:pt>
    <dgm:pt modelId="{6786D40D-E50D-43BE-9638-B5A7D5531068}" type="pres">
      <dgm:prSet presAssocID="{0F4E0B57-2ADD-444D-BD41-86BCE8A67218}" presName="FiveNodes_1" presStyleLbl="node1" presStyleIdx="0" presStyleCnt="5">
        <dgm:presLayoutVars>
          <dgm:bulletEnabled val="1"/>
        </dgm:presLayoutVars>
      </dgm:prSet>
      <dgm:spPr/>
    </dgm:pt>
    <dgm:pt modelId="{3413E90E-E33B-434E-B678-D6E1F1C04978}" type="pres">
      <dgm:prSet presAssocID="{0F4E0B57-2ADD-444D-BD41-86BCE8A67218}" presName="FiveNodes_2" presStyleLbl="node1" presStyleIdx="1" presStyleCnt="5">
        <dgm:presLayoutVars>
          <dgm:bulletEnabled val="1"/>
        </dgm:presLayoutVars>
      </dgm:prSet>
      <dgm:spPr/>
    </dgm:pt>
    <dgm:pt modelId="{7780EE9A-A1C7-43A7-A379-2BDC838EBBE8}" type="pres">
      <dgm:prSet presAssocID="{0F4E0B57-2ADD-444D-BD41-86BCE8A67218}" presName="FiveNodes_3" presStyleLbl="node1" presStyleIdx="2" presStyleCnt="5">
        <dgm:presLayoutVars>
          <dgm:bulletEnabled val="1"/>
        </dgm:presLayoutVars>
      </dgm:prSet>
      <dgm:spPr/>
    </dgm:pt>
    <dgm:pt modelId="{817D10C7-A6E5-4D67-8300-A5462C32D839}" type="pres">
      <dgm:prSet presAssocID="{0F4E0B57-2ADD-444D-BD41-86BCE8A67218}" presName="FiveNodes_4" presStyleLbl="node1" presStyleIdx="3" presStyleCnt="5">
        <dgm:presLayoutVars>
          <dgm:bulletEnabled val="1"/>
        </dgm:presLayoutVars>
      </dgm:prSet>
      <dgm:spPr/>
    </dgm:pt>
    <dgm:pt modelId="{25E17465-B6C3-42E0-BD78-7FFF5FA69D97}" type="pres">
      <dgm:prSet presAssocID="{0F4E0B57-2ADD-444D-BD41-86BCE8A67218}" presName="FiveNodes_5" presStyleLbl="node1" presStyleIdx="4" presStyleCnt="5">
        <dgm:presLayoutVars>
          <dgm:bulletEnabled val="1"/>
        </dgm:presLayoutVars>
      </dgm:prSet>
      <dgm:spPr/>
    </dgm:pt>
    <dgm:pt modelId="{11D789AF-CBB4-48EF-8282-0BC094BE6D36}" type="pres">
      <dgm:prSet presAssocID="{0F4E0B57-2ADD-444D-BD41-86BCE8A67218}" presName="FiveConn_1-2" presStyleLbl="fgAccFollowNode1" presStyleIdx="0" presStyleCnt="4">
        <dgm:presLayoutVars>
          <dgm:bulletEnabled val="1"/>
        </dgm:presLayoutVars>
      </dgm:prSet>
      <dgm:spPr/>
    </dgm:pt>
    <dgm:pt modelId="{41EBDD98-6B8B-4053-86DF-B578C42743DA}" type="pres">
      <dgm:prSet presAssocID="{0F4E0B57-2ADD-444D-BD41-86BCE8A67218}" presName="FiveConn_2-3" presStyleLbl="fgAccFollowNode1" presStyleIdx="1" presStyleCnt="4">
        <dgm:presLayoutVars>
          <dgm:bulletEnabled val="1"/>
        </dgm:presLayoutVars>
      </dgm:prSet>
      <dgm:spPr/>
    </dgm:pt>
    <dgm:pt modelId="{FAFEF2DA-E55A-4919-B11A-E28B8D5B58FD}" type="pres">
      <dgm:prSet presAssocID="{0F4E0B57-2ADD-444D-BD41-86BCE8A67218}" presName="FiveConn_3-4" presStyleLbl="fgAccFollowNode1" presStyleIdx="2" presStyleCnt="4">
        <dgm:presLayoutVars>
          <dgm:bulletEnabled val="1"/>
        </dgm:presLayoutVars>
      </dgm:prSet>
      <dgm:spPr/>
    </dgm:pt>
    <dgm:pt modelId="{F07D4B74-5220-4774-B999-4E8270B242F7}" type="pres">
      <dgm:prSet presAssocID="{0F4E0B57-2ADD-444D-BD41-86BCE8A67218}" presName="FiveConn_4-5" presStyleLbl="fgAccFollowNode1" presStyleIdx="3" presStyleCnt="4">
        <dgm:presLayoutVars>
          <dgm:bulletEnabled val="1"/>
        </dgm:presLayoutVars>
      </dgm:prSet>
      <dgm:spPr/>
    </dgm:pt>
    <dgm:pt modelId="{D3969EEA-4E38-45F2-8262-8E1EC8422532}" type="pres">
      <dgm:prSet presAssocID="{0F4E0B57-2ADD-444D-BD41-86BCE8A67218}" presName="FiveNodes_1_text" presStyleLbl="node1" presStyleIdx="4" presStyleCnt="5">
        <dgm:presLayoutVars>
          <dgm:bulletEnabled val="1"/>
        </dgm:presLayoutVars>
      </dgm:prSet>
      <dgm:spPr/>
    </dgm:pt>
    <dgm:pt modelId="{49986827-A399-439A-A941-2F5962A77136}" type="pres">
      <dgm:prSet presAssocID="{0F4E0B57-2ADD-444D-BD41-86BCE8A67218}" presName="FiveNodes_2_text" presStyleLbl="node1" presStyleIdx="4" presStyleCnt="5">
        <dgm:presLayoutVars>
          <dgm:bulletEnabled val="1"/>
        </dgm:presLayoutVars>
      </dgm:prSet>
      <dgm:spPr/>
    </dgm:pt>
    <dgm:pt modelId="{7C2F14AE-96DD-4122-A7BA-6979E5B5F593}" type="pres">
      <dgm:prSet presAssocID="{0F4E0B57-2ADD-444D-BD41-86BCE8A67218}" presName="FiveNodes_3_text" presStyleLbl="node1" presStyleIdx="4" presStyleCnt="5">
        <dgm:presLayoutVars>
          <dgm:bulletEnabled val="1"/>
        </dgm:presLayoutVars>
      </dgm:prSet>
      <dgm:spPr/>
    </dgm:pt>
    <dgm:pt modelId="{4AD5435F-2BB6-493F-B255-23ED0C5B47E8}" type="pres">
      <dgm:prSet presAssocID="{0F4E0B57-2ADD-444D-BD41-86BCE8A67218}" presName="FiveNodes_4_text" presStyleLbl="node1" presStyleIdx="4" presStyleCnt="5">
        <dgm:presLayoutVars>
          <dgm:bulletEnabled val="1"/>
        </dgm:presLayoutVars>
      </dgm:prSet>
      <dgm:spPr/>
    </dgm:pt>
    <dgm:pt modelId="{D06CDEAE-CA26-4E0B-AC33-86BDA71FA067}" type="pres">
      <dgm:prSet presAssocID="{0F4E0B57-2ADD-444D-BD41-86BCE8A67218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3825CC08-9925-4C79-8164-ADA7407AF72B}" srcId="{0F4E0B57-2ADD-444D-BD41-86BCE8A67218}" destId="{E941E6B8-A0AD-49C6-9A52-7E4F035BEC22}" srcOrd="3" destOrd="0" parTransId="{1F52D4B5-0E42-4865-A17D-EB4A908958D6}" sibTransId="{AE7D2631-1BC1-4B60-949F-69FD5E72BBBB}"/>
    <dgm:cxn modelId="{15DBC610-037E-44F4-BFC3-1E52C918A6B5}" type="presOf" srcId="{93C9476C-DDFF-451F-9382-39092B537487}" destId="{7C2F14AE-96DD-4122-A7BA-6979E5B5F593}" srcOrd="1" destOrd="0" presId="urn:microsoft.com/office/officeart/2005/8/layout/vProcess5"/>
    <dgm:cxn modelId="{15F51A23-AF1A-4086-9377-4CEE71B0A742}" type="presOf" srcId="{49222E69-9E81-4407-A1D0-FE7CDC64CDE5}" destId="{FAFEF2DA-E55A-4919-B11A-E28B8D5B58FD}" srcOrd="0" destOrd="0" presId="urn:microsoft.com/office/officeart/2005/8/layout/vProcess5"/>
    <dgm:cxn modelId="{0BAB392C-4F82-44C4-9275-785C68183A30}" type="presOf" srcId="{F951440E-472B-43A9-9482-B1E07F2E020C}" destId="{49986827-A399-439A-A941-2F5962A77136}" srcOrd="1" destOrd="0" presId="urn:microsoft.com/office/officeart/2005/8/layout/vProcess5"/>
    <dgm:cxn modelId="{D36FF970-C941-4CCB-90E4-207C758F8023}" srcId="{0F4E0B57-2ADD-444D-BD41-86BCE8A67218}" destId="{54A58BCE-42A4-49EB-9AAA-1074F00E78C7}" srcOrd="4" destOrd="0" parTransId="{C55F043D-47E5-4CD9-BB27-05B64E729876}" sibTransId="{4CEC2559-93BD-42C3-A606-FB21F203BB31}"/>
    <dgm:cxn modelId="{9E1D7752-B8A1-4CD6-BE52-D527440482E5}" type="presOf" srcId="{68EDBADA-88F8-478A-8BB8-EC364F786842}" destId="{11D789AF-CBB4-48EF-8282-0BC094BE6D36}" srcOrd="0" destOrd="0" presId="urn:microsoft.com/office/officeart/2005/8/layout/vProcess5"/>
    <dgm:cxn modelId="{47B8447A-BCF0-4BD5-B6A0-021DD2CFED5C}" type="presOf" srcId="{93C9476C-DDFF-451F-9382-39092B537487}" destId="{7780EE9A-A1C7-43A7-A379-2BDC838EBBE8}" srcOrd="0" destOrd="0" presId="urn:microsoft.com/office/officeart/2005/8/layout/vProcess5"/>
    <dgm:cxn modelId="{89041D7B-7D62-49D7-92C3-5F0ED6811DB9}" type="presOf" srcId="{54A58BCE-42A4-49EB-9AAA-1074F00E78C7}" destId="{25E17465-B6C3-42E0-BD78-7FFF5FA69D97}" srcOrd="0" destOrd="0" presId="urn:microsoft.com/office/officeart/2005/8/layout/vProcess5"/>
    <dgm:cxn modelId="{C2C6207C-A674-48D0-B3DC-0390A4772EA0}" srcId="{0F4E0B57-2ADD-444D-BD41-86BCE8A67218}" destId="{F951440E-472B-43A9-9482-B1E07F2E020C}" srcOrd="1" destOrd="0" parTransId="{339D5A8A-F7A7-4A04-BE41-839925934755}" sibTransId="{5195703E-0C50-4426-813F-1ED026DF5DF7}"/>
    <dgm:cxn modelId="{31FAB384-3FBC-4EDF-9CA8-959CB83D6141}" type="presOf" srcId="{54A58BCE-42A4-49EB-9AAA-1074F00E78C7}" destId="{D06CDEAE-CA26-4E0B-AC33-86BDA71FA067}" srcOrd="1" destOrd="0" presId="urn:microsoft.com/office/officeart/2005/8/layout/vProcess5"/>
    <dgm:cxn modelId="{A296CE8B-9B10-47FA-BAD1-130EC36AAA26}" srcId="{0F4E0B57-2ADD-444D-BD41-86BCE8A67218}" destId="{93C9476C-DDFF-451F-9382-39092B537487}" srcOrd="2" destOrd="0" parTransId="{1C03D754-1FFB-41D6-8C14-9105DD0E35DD}" sibTransId="{49222E69-9E81-4407-A1D0-FE7CDC64CDE5}"/>
    <dgm:cxn modelId="{164B04AB-484B-4E81-93E7-56284DE884F0}" type="presOf" srcId="{E941E6B8-A0AD-49C6-9A52-7E4F035BEC22}" destId="{817D10C7-A6E5-4D67-8300-A5462C32D839}" srcOrd="0" destOrd="0" presId="urn:microsoft.com/office/officeart/2005/8/layout/vProcess5"/>
    <dgm:cxn modelId="{9F406FB1-035F-446F-9D85-A904391CECA7}" type="presOf" srcId="{9B71660E-5043-4F3C-BCF3-F725415CDE12}" destId="{6786D40D-E50D-43BE-9638-B5A7D5531068}" srcOrd="0" destOrd="0" presId="urn:microsoft.com/office/officeart/2005/8/layout/vProcess5"/>
    <dgm:cxn modelId="{634F80B6-F8BE-4D87-BB76-8E581358A4D8}" type="presOf" srcId="{AE7D2631-1BC1-4B60-949F-69FD5E72BBBB}" destId="{F07D4B74-5220-4774-B999-4E8270B242F7}" srcOrd="0" destOrd="0" presId="urn:microsoft.com/office/officeart/2005/8/layout/vProcess5"/>
    <dgm:cxn modelId="{A6E5C9BA-7C2F-4C7B-9034-6E8B55FE17BD}" type="presOf" srcId="{E941E6B8-A0AD-49C6-9A52-7E4F035BEC22}" destId="{4AD5435F-2BB6-493F-B255-23ED0C5B47E8}" srcOrd="1" destOrd="0" presId="urn:microsoft.com/office/officeart/2005/8/layout/vProcess5"/>
    <dgm:cxn modelId="{29E9E8DA-FBC4-4C53-90C6-0D5BEA923C50}" srcId="{0F4E0B57-2ADD-444D-BD41-86BCE8A67218}" destId="{9B71660E-5043-4F3C-BCF3-F725415CDE12}" srcOrd="0" destOrd="0" parTransId="{F39978AA-F4B4-42C9-B0CB-A9249508C4D5}" sibTransId="{68EDBADA-88F8-478A-8BB8-EC364F786842}"/>
    <dgm:cxn modelId="{0CB791E0-4E8A-42F7-8FDF-76F95C440804}" type="presOf" srcId="{0F4E0B57-2ADD-444D-BD41-86BCE8A67218}" destId="{863CC6EC-3BAC-470C-9A3F-A501790B5942}" srcOrd="0" destOrd="0" presId="urn:microsoft.com/office/officeart/2005/8/layout/vProcess5"/>
    <dgm:cxn modelId="{E50F08E2-C31B-47D7-BDB2-AA52E0D9FECF}" type="presOf" srcId="{9B71660E-5043-4F3C-BCF3-F725415CDE12}" destId="{D3969EEA-4E38-45F2-8262-8E1EC8422532}" srcOrd="1" destOrd="0" presId="urn:microsoft.com/office/officeart/2005/8/layout/vProcess5"/>
    <dgm:cxn modelId="{DCCC5FF9-29D7-42C5-BD10-491ECEAF25DC}" type="presOf" srcId="{5195703E-0C50-4426-813F-1ED026DF5DF7}" destId="{41EBDD98-6B8B-4053-86DF-B578C42743DA}" srcOrd="0" destOrd="0" presId="urn:microsoft.com/office/officeart/2005/8/layout/vProcess5"/>
    <dgm:cxn modelId="{3C642FFE-5490-4E07-B66D-FF34115D033B}" type="presOf" srcId="{F951440E-472B-43A9-9482-B1E07F2E020C}" destId="{3413E90E-E33B-434E-B678-D6E1F1C04978}" srcOrd="0" destOrd="0" presId="urn:microsoft.com/office/officeart/2005/8/layout/vProcess5"/>
    <dgm:cxn modelId="{3FF6A3AD-4502-44B6-ACDF-5DDEA3782EDD}" type="presParOf" srcId="{863CC6EC-3BAC-470C-9A3F-A501790B5942}" destId="{5D021423-ACDB-4139-9E0C-FD7EE59C6007}" srcOrd="0" destOrd="0" presId="urn:microsoft.com/office/officeart/2005/8/layout/vProcess5"/>
    <dgm:cxn modelId="{997E48FF-8FAC-446C-AF8C-49308D1305C9}" type="presParOf" srcId="{863CC6EC-3BAC-470C-9A3F-A501790B5942}" destId="{6786D40D-E50D-43BE-9638-B5A7D5531068}" srcOrd="1" destOrd="0" presId="urn:microsoft.com/office/officeart/2005/8/layout/vProcess5"/>
    <dgm:cxn modelId="{156D2120-4036-4109-B019-CC75974FE1E5}" type="presParOf" srcId="{863CC6EC-3BAC-470C-9A3F-A501790B5942}" destId="{3413E90E-E33B-434E-B678-D6E1F1C04978}" srcOrd="2" destOrd="0" presId="urn:microsoft.com/office/officeart/2005/8/layout/vProcess5"/>
    <dgm:cxn modelId="{D3481AC8-6258-4464-8EB4-E2771B198418}" type="presParOf" srcId="{863CC6EC-3BAC-470C-9A3F-A501790B5942}" destId="{7780EE9A-A1C7-43A7-A379-2BDC838EBBE8}" srcOrd="3" destOrd="0" presId="urn:microsoft.com/office/officeart/2005/8/layout/vProcess5"/>
    <dgm:cxn modelId="{DC4F521C-06FE-4FE4-9C56-ADE48883C977}" type="presParOf" srcId="{863CC6EC-3BAC-470C-9A3F-A501790B5942}" destId="{817D10C7-A6E5-4D67-8300-A5462C32D839}" srcOrd="4" destOrd="0" presId="urn:microsoft.com/office/officeart/2005/8/layout/vProcess5"/>
    <dgm:cxn modelId="{A8DCDF4D-0713-4BB3-BFCF-4F55F8C1EE8A}" type="presParOf" srcId="{863CC6EC-3BAC-470C-9A3F-A501790B5942}" destId="{25E17465-B6C3-42E0-BD78-7FFF5FA69D97}" srcOrd="5" destOrd="0" presId="urn:microsoft.com/office/officeart/2005/8/layout/vProcess5"/>
    <dgm:cxn modelId="{5911CB78-9B8B-4155-B163-2EEE39BF8515}" type="presParOf" srcId="{863CC6EC-3BAC-470C-9A3F-A501790B5942}" destId="{11D789AF-CBB4-48EF-8282-0BC094BE6D36}" srcOrd="6" destOrd="0" presId="urn:microsoft.com/office/officeart/2005/8/layout/vProcess5"/>
    <dgm:cxn modelId="{8ECB765B-8513-46A2-8F61-E9B2A142A046}" type="presParOf" srcId="{863CC6EC-3BAC-470C-9A3F-A501790B5942}" destId="{41EBDD98-6B8B-4053-86DF-B578C42743DA}" srcOrd="7" destOrd="0" presId="urn:microsoft.com/office/officeart/2005/8/layout/vProcess5"/>
    <dgm:cxn modelId="{FB97DD81-88A2-4A14-B519-51D4283691A9}" type="presParOf" srcId="{863CC6EC-3BAC-470C-9A3F-A501790B5942}" destId="{FAFEF2DA-E55A-4919-B11A-E28B8D5B58FD}" srcOrd="8" destOrd="0" presId="urn:microsoft.com/office/officeart/2005/8/layout/vProcess5"/>
    <dgm:cxn modelId="{865B86CA-D4DF-41A7-AC50-B3DC08F4AC0A}" type="presParOf" srcId="{863CC6EC-3BAC-470C-9A3F-A501790B5942}" destId="{F07D4B74-5220-4774-B999-4E8270B242F7}" srcOrd="9" destOrd="0" presId="urn:microsoft.com/office/officeart/2005/8/layout/vProcess5"/>
    <dgm:cxn modelId="{824173D4-FFAB-4FE0-884B-B749F6A8C9DD}" type="presParOf" srcId="{863CC6EC-3BAC-470C-9A3F-A501790B5942}" destId="{D3969EEA-4E38-45F2-8262-8E1EC8422532}" srcOrd="10" destOrd="0" presId="urn:microsoft.com/office/officeart/2005/8/layout/vProcess5"/>
    <dgm:cxn modelId="{10C5D431-F64A-4EF0-A3F5-A932F48FCEF5}" type="presParOf" srcId="{863CC6EC-3BAC-470C-9A3F-A501790B5942}" destId="{49986827-A399-439A-A941-2F5962A77136}" srcOrd="11" destOrd="0" presId="urn:microsoft.com/office/officeart/2005/8/layout/vProcess5"/>
    <dgm:cxn modelId="{443100BE-9759-4147-B7C5-1955088A2E9D}" type="presParOf" srcId="{863CC6EC-3BAC-470C-9A3F-A501790B5942}" destId="{7C2F14AE-96DD-4122-A7BA-6979E5B5F593}" srcOrd="12" destOrd="0" presId="urn:microsoft.com/office/officeart/2005/8/layout/vProcess5"/>
    <dgm:cxn modelId="{FF0244EF-4330-4992-ADFE-761F2DC2E5B6}" type="presParOf" srcId="{863CC6EC-3BAC-470C-9A3F-A501790B5942}" destId="{4AD5435F-2BB6-493F-B255-23ED0C5B47E8}" srcOrd="13" destOrd="0" presId="urn:microsoft.com/office/officeart/2005/8/layout/vProcess5"/>
    <dgm:cxn modelId="{75F6F4C9-7780-47BD-A0CF-AB52BB9D5BAB}" type="presParOf" srcId="{863CC6EC-3BAC-470C-9A3F-A501790B5942}" destId="{D06CDEAE-CA26-4E0B-AC33-86BDA71FA067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5EB97A95-A407-44C2-B9A6-2D1CAF693CB6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9D3CB44-6A6F-48CB-865B-FEEA008CBEC9}">
      <dgm:prSet/>
      <dgm:spPr/>
      <dgm:t>
        <a:bodyPr/>
        <a:lstStyle/>
        <a:p>
          <a:pPr algn="just"/>
          <a:r>
            <a:rPr lang="es-MX" b="1" dirty="0"/>
            <a:t>Buena práctica:</a:t>
          </a:r>
          <a:r>
            <a:rPr lang="es-MX" dirty="0"/>
            <a:t> Identificar conscientemente los tres planos de la decisión.</a:t>
          </a:r>
          <a:endParaRPr lang="en-US" dirty="0"/>
        </a:p>
      </dgm:t>
    </dgm:pt>
    <dgm:pt modelId="{DB20EC00-2DB6-4897-926E-FCCBD7F9473E}" type="parTrans" cxnId="{5CED3164-8A1F-477B-ADE7-83DD8A749F4B}">
      <dgm:prSet/>
      <dgm:spPr/>
      <dgm:t>
        <a:bodyPr/>
        <a:lstStyle/>
        <a:p>
          <a:endParaRPr lang="en-US"/>
        </a:p>
      </dgm:t>
    </dgm:pt>
    <dgm:pt modelId="{7451C0D1-7278-4669-B981-2C4A2150BD3A}" type="sibTrans" cxnId="{5CED3164-8A1F-477B-ADE7-83DD8A749F4B}">
      <dgm:prSet/>
      <dgm:spPr/>
      <dgm:t>
        <a:bodyPr/>
        <a:lstStyle/>
        <a:p>
          <a:endParaRPr lang="en-US"/>
        </a:p>
      </dgm:t>
    </dgm:pt>
    <dgm:pt modelId="{BD453955-0CBD-4C21-A12F-58757180BEDF}">
      <dgm:prSet/>
      <dgm:spPr/>
      <dgm:t>
        <a:bodyPr/>
        <a:lstStyle/>
        <a:p>
          <a:r>
            <a:rPr lang="es-MX"/>
            <a:t>Resolver: definir el sentido del fallo.</a:t>
          </a:r>
          <a:endParaRPr lang="en-US"/>
        </a:p>
      </dgm:t>
    </dgm:pt>
    <dgm:pt modelId="{A084491D-F5E0-4A52-9533-AC65CBC94BD6}" type="parTrans" cxnId="{BAA94046-BBF0-4410-94D6-FB5C9F5E5ED9}">
      <dgm:prSet/>
      <dgm:spPr/>
      <dgm:t>
        <a:bodyPr/>
        <a:lstStyle/>
        <a:p>
          <a:endParaRPr lang="en-US"/>
        </a:p>
      </dgm:t>
    </dgm:pt>
    <dgm:pt modelId="{F706C73B-72CC-4E0C-9C32-01A9B4621FCB}" type="sibTrans" cxnId="{BAA94046-BBF0-4410-94D6-FB5C9F5E5ED9}">
      <dgm:prSet/>
      <dgm:spPr/>
      <dgm:t>
        <a:bodyPr/>
        <a:lstStyle/>
        <a:p>
          <a:endParaRPr lang="en-US"/>
        </a:p>
      </dgm:t>
    </dgm:pt>
    <dgm:pt modelId="{7F21DE4E-D21B-489B-8C68-035165A9C81F}">
      <dgm:prSet/>
      <dgm:spPr/>
      <dgm:t>
        <a:bodyPr/>
        <a:lstStyle/>
        <a:p>
          <a:r>
            <a:rPr lang="es-MX"/>
            <a:t>Motivar: exponer normas, hechos y precedentes.</a:t>
          </a:r>
          <a:endParaRPr lang="en-US"/>
        </a:p>
      </dgm:t>
    </dgm:pt>
    <dgm:pt modelId="{E6516915-2BAE-4E22-AAC2-134477755F47}" type="parTrans" cxnId="{03BFD49C-068E-4083-B6D5-9AC159E797BC}">
      <dgm:prSet/>
      <dgm:spPr/>
      <dgm:t>
        <a:bodyPr/>
        <a:lstStyle/>
        <a:p>
          <a:endParaRPr lang="en-US"/>
        </a:p>
      </dgm:t>
    </dgm:pt>
    <dgm:pt modelId="{0BDE43DD-D3DB-492C-91A5-DE18EF9D3526}" type="sibTrans" cxnId="{03BFD49C-068E-4083-B6D5-9AC159E797BC}">
      <dgm:prSet/>
      <dgm:spPr/>
      <dgm:t>
        <a:bodyPr/>
        <a:lstStyle/>
        <a:p>
          <a:endParaRPr lang="en-US"/>
        </a:p>
      </dgm:t>
    </dgm:pt>
    <dgm:pt modelId="{4A6103D3-8CFD-4EC1-849E-9D117E9ACED1}">
      <dgm:prSet/>
      <dgm:spPr/>
      <dgm:t>
        <a:bodyPr/>
        <a:lstStyle/>
        <a:p>
          <a:r>
            <a:rPr lang="es-MX" dirty="0"/>
            <a:t>Justificar: explicar por qué la decisión es razonable </a:t>
          </a:r>
          <a:endParaRPr lang="en-US" dirty="0"/>
        </a:p>
      </dgm:t>
    </dgm:pt>
    <dgm:pt modelId="{7E2EF6E7-DE24-4F52-8B49-3F4D795A900E}" type="parTrans" cxnId="{0053F9C0-C858-4485-9870-385E05D9A751}">
      <dgm:prSet/>
      <dgm:spPr/>
      <dgm:t>
        <a:bodyPr/>
        <a:lstStyle/>
        <a:p>
          <a:endParaRPr lang="en-US"/>
        </a:p>
      </dgm:t>
    </dgm:pt>
    <dgm:pt modelId="{8D1C1EAC-A50F-4ADC-8A67-6B4233125E22}" type="sibTrans" cxnId="{0053F9C0-C858-4485-9870-385E05D9A751}">
      <dgm:prSet/>
      <dgm:spPr/>
      <dgm:t>
        <a:bodyPr/>
        <a:lstStyle/>
        <a:p>
          <a:endParaRPr lang="en-US"/>
        </a:p>
      </dgm:t>
    </dgm:pt>
    <dgm:pt modelId="{C0538C77-C732-4FF7-A59F-5572AFAC5544}" type="pres">
      <dgm:prSet presAssocID="{5EB97A95-A407-44C2-B9A6-2D1CAF693CB6}" presName="outerComposite" presStyleCnt="0">
        <dgm:presLayoutVars>
          <dgm:chMax val="5"/>
          <dgm:dir/>
          <dgm:resizeHandles val="exact"/>
        </dgm:presLayoutVars>
      </dgm:prSet>
      <dgm:spPr/>
    </dgm:pt>
    <dgm:pt modelId="{030A72CC-AC10-4A2A-ABB8-EC9AC252B03B}" type="pres">
      <dgm:prSet presAssocID="{5EB97A95-A407-44C2-B9A6-2D1CAF693CB6}" presName="dummyMaxCanvas" presStyleCnt="0">
        <dgm:presLayoutVars/>
      </dgm:prSet>
      <dgm:spPr/>
    </dgm:pt>
    <dgm:pt modelId="{8D58E7AE-E66F-4F32-804A-03E61FB8E3EF}" type="pres">
      <dgm:prSet presAssocID="{5EB97A95-A407-44C2-B9A6-2D1CAF693CB6}" presName="FourNodes_1" presStyleLbl="node1" presStyleIdx="0" presStyleCnt="4">
        <dgm:presLayoutVars>
          <dgm:bulletEnabled val="1"/>
        </dgm:presLayoutVars>
      </dgm:prSet>
      <dgm:spPr/>
    </dgm:pt>
    <dgm:pt modelId="{E419481B-CEF3-4086-A90B-185434E5DB90}" type="pres">
      <dgm:prSet presAssocID="{5EB97A95-A407-44C2-B9A6-2D1CAF693CB6}" presName="FourNodes_2" presStyleLbl="node1" presStyleIdx="1" presStyleCnt="4">
        <dgm:presLayoutVars>
          <dgm:bulletEnabled val="1"/>
        </dgm:presLayoutVars>
      </dgm:prSet>
      <dgm:spPr/>
    </dgm:pt>
    <dgm:pt modelId="{32CEF67A-8076-4770-96F6-DDABED28C391}" type="pres">
      <dgm:prSet presAssocID="{5EB97A95-A407-44C2-B9A6-2D1CAF693CB6}" presName="FourNodes_3" presStyleLbl="node1" presStyleIdx="2" presStyleCnt="4">
        <dgm:presLayoutVars>
          <dgm:bulletEnabled val="1"/>
        </dgm:presLayoutVars>
      </dgm:prSet>
      <dgm:spPr/>
    </dgm:pt>
    <dgm:pt modelId="{2D1397CD-371B-4E4B-89AC-3CB5A13011C1}" type="pres">
      <dgm:prSet presAssocID="{5EB97A95-A407-44C2-B9A6-2D1CAF693CB6}" presName="FourNodes_4" presStyleLbl="node1" presStyleIdx="3" presStyleCnt="4">
        <dgm:presLayoutVars>
          <dgm:bulletEnabled val="1"/>
        </dgm:presLayoutVars>
      </dgm:prSet>
      <dgm:spPr/>
    </dgm:pt>
    <dgm:pt modelId="{4B9DED3F-5B7D-4E64-BF86-3BB4BF79C548}" type="pres">
      <dgm:prSet presAssocID="{5EB97A95-A407-44C2-B9A6-2D1CAF693CB6}" presName="FourConn_1-2" presStyleLbl="fgAccFollowNode1" presStyleIdx="0" presStyleCnt="3">
        <dgm:presLayoutVars>
          <dgm:bulletEnabled val="1"/>
        </dgm:presLayoutVars>
      </dgm:prSet>
      <dgm:spPr/>
    </dgm:pt>
    <dgm:pt modelId="{E7852D5C-2C8D-4923-82CF-3A669FF93243}" type="pres">
      <dgm:prSet presAssocID="{5EB97A95-A407-44C2-B9A6-2D1CAF693CB6}" presName="FourConn_2-3" presStyleLbl="fgAccFollowNode1" presStyleIdx="1" presStyleCnt="3">
        <dgm:presLayoutVars>
          <dgm:bulletEnabled val="1"/>
        </dgm:presLayoutVars>
      </dgm:prSet>
      <dgm:spPr/>
    </dgm:pt>
    <dgm:pt modelId="{48BC2331-A225-4041-8EEA-9E1D87E4AC90}" type="pres">
      <dgm:prSet presAssocID="{5EB97A95-A407-44C2-B9A6-2D1CAF693CB6}" presName="FourConn_3-4" presStyleLbl="fgAccFollowNode1" presStyleIdx="2" presStyleCnt="3">
        <dgm:presLayoutVars>
          <dgm:bulletEnabled val="1"/>
        </dgm:presLayoutVars>
      </dgm:prSet>
      <dgm:spPr/>
    </dgm:pt>
    <dgm:pt modelId="{68C5D0EC-D212-422E-A8D1-AA46F840466A}" type="pres">
      <dgm:prSet presAssocID="{5EB97A95-A407-44C2-B9A6-2D1CAF693CB6}" presName="FourNodes_1_text" presStyleLbl="node1" presStyleIdx="3" presStyleCnt="4">
        <dgm:presLayoutVars>
          <dgm:bulletEnabled val="1"/>
        </dgm:presLayoutVars>
      </dgm:prSet>
      <dgm:spPr/>
    </dgm:pt>
    <dgm:pt modelId="{AAB616FE-0EDD-4BE2-AA25-2AFAE5A11861}" type="pres">
      <dgm:prSet presAssocID="{5EB97A95-A407-44C2-B9A6-2D1CAF693CB6}" presName="FourNodes_2_text" presStyleLbl="node1" presStyleIdx="3" presStyleCnt="4">
        <dgm:presLayoutVars>
          <dgm:bulletEnabled val="1"/>
        </dgm:presLayoutVars>
      </dgm:prSet>
      <dgm:spPr/>
    </dgm:pt>
    <dgm:pt modelId="{37882540-3457-4A4A-9BC0-72DC0568F42A}" type="pres">
      <dgm:prSet presAssocID="{5EB97A95-A407-44C2-B9A6-2D1CAF693CB6}" presName="FourNodes_3_text" presStyleLbl="node1" presStyleIdx="3" presStyleCnt="4">
        <dgm:presLayoutVars>
          <dgm:bulletEnabled val="1"/>
        </dgm:presLayoutVars>
      </dgm:prSet>
      <dgm:spPr/>
    </dgm:pt>
    <dgm:pt modelId="{6DD55A1F-69C1-438D-A52D-604978A99F45}" type="pres">
      <dgm:prSet presAssocID="{5EB97A95-A407-44C2-B9A6-2D1CAF693CB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E9F10423-B503-4FC8-B9D6-8B8710C3FF0F}" type="presOf" srcId="{BD453955-0CBD-4C21-A12F-58757180BEDF}" destId="{AAB616FE-0EDD-4BE2-AA25-2AFAE5A11861}" srcOrd="1" destOrd="0" presId="urn:microsoft.com/office/officeart/2005/8/layout/vProcess5"/>
    <dgm:cxn modelId="{5CED3164-8A1F-477B-ADE7-83DD8A749F4B}" srcId="{5EB97A95-A407-44C2-B9A6-2D1CAF693CB6}" destId="{F9D3CB44-6A6F-48CB-865B-FEEA008CBEC9}" srcOrd="0" destOrd="0" parTransId="{DB20EC00-2DB6-4897-926E-FCCBD7F9473E}" sibTransId="{7451C0D1-7278-4669-B981-2C4A2150BD3A}"/>
    <dgm:cxn modelId="{BAA94046-BBF0-4410-94D6-FB5C9F5E5ED9}" srcId="{5EB97A95-A407-44C2-B9A6-2D1CAF693CB6}" destId="{BD453955-0CBD-4C21-A12F-58757180BEDF}" srcOrd="1" destOrd="0" parTransId="{A084491D-F5E0-4A52-9533-AC65CBC94BD6}" sibTransId="{F706C73B-72CC-4E0C-9C32-01A9B4621FCB}"/>
    <dgm:cxn modelId="{55CBD747-F6EE-482F-A508-2D6649532872}" type="presOf" srcId="{BD453955-0CBD-4C21-A12F-58757180BEDF}" destId="{E419481B-CEF3-4086-A90B-185434E5DB90}" srcOrd="0" destOrd="0" presId="urn:microsoft.com/office/officeart/2005/8/layout/vProcess5"/>
    <dgm:cxn modelId="{5862197B-9BC5-4704-A1A6-9A5B57363CBB}" type="presOf" srcId="{7F21DE4E-D21B-489B-8C68-035165A9C81F}" destId="{37882540-3457-4A4A-9BC0-72DC0568F42A}" srcOrd="1" destOrd="0" presId="urn:microsoft.com/office/officeart/2005/8/layout/vProcess5"/>
    <dgm:cxn modelId="{2D840484-5B73-44D2-8978-180C12AF3C3B}" type="presOf" srcId="{0BDE43DD-D3DB-492C-91A5-DE18EF9D3526}" destId="{48BC2331-A225-4041-8EEA-9E1D87E4AC90}" srcOrd="0" destOrd="0" presId="urn:microsoft.com/office/officeart/2005/8/layout/vProcess5"/>
    <dgm:cxn modelId="{E9E2BE8C-C1C8-45A1-91C0-993929CC9437}" type="presOf" srcId="{F9D3CB44-6A6F-48CB-865B-FEEA008CBEC9}" destId="{8D58E7AE-E66F-4F32-804A-03E61FB8E3EF}" srcOrd="0" destOrd="0" presId="urn:microsoft.com/office/officeart/2005/8/layout/vProcess5"/>
    <dgm:cxn modelId="{DE0F658E-B10A-436A-AA14-1B96B6634E32}" type="presOf" srcId="{4A6103D3-8CFD-4EC1-849E-9D117E9ACED1}" destId="{6DD55A1F-69C1-438D-A52D-604978A99F45}" srcOrd="1" destOrd="0" presId="urn:microsoft.com/office/officeart/2005/8/layout/vProcess5"/>
    <dgm:cxn modelId="{03BFD49C-068E-4083-B6D5-9AC159E797BC}" srcId="{5EB97A95-A407-44C2-B9A6-2D1CAF693CB6}" destId="{7F21DE4E-D21B-489B-8C68-035165A9C81F}" srcOrd="2" destOrd="0" parTransId="{E6516915-2BAE-4E22-AAC2-134477755F47}" sibTransId="{0BDE43DD-D3DB-492C-91A5-DE18EF9D3526}"/>
    <dgm:cxn modelId="{542D9DA0-B338-42D9-A1D4-FA210F79FED5}" type="presOf" srcId="{F9D3CB44-6A6F-48CB-865B-FEEA008CBEC9}" destId="{68C5D0EC-D212-422E-A8D1-AA46F840466A}" srcOrd="1" destOrd="0" presId="urn:microsoft.com/office/officeart/2005/8/layout/vProcess5"/>
    <dgm:cxn modelId="{660951AD-DC9C-4557-AD90-EB056EC3C755}" type="presOf" srcId="{7F21DE4E-D21B-489B-8C68-035165A9C81F}" destId="{32CEF67A-8076-4770-96F6-DDABED28C391}" srcOrd="0" destOrd="0" presId="urn:microsoft.com/office/officeart/2005/8/layout/vProcess5"/>
    <dgm:cxn modelId="{0053F9C0-C858-4485-9870-385E05D9A751}" srcId="{5EB97A95-A407-44C2-B9A6-2D1CAF693CB6}" destId="{4A6103D3-8CFD-4EC1-849E-9D117E9ACED1}" srcOrd="3" destOrd="0" parTransId="{7E2EF6E7-DE24-4F52-8B49-3F4D795A900E}" sibTransId="{8D1C1EAC-A50F-4ADC-8A67-6B4233125E22}"/>
    <dgm:cxn modelId="{CC283FC9-1CC0-486E-94A7-349D4B23AD8A}" type="presOf" srcId="{4A6103D3-8CFD-4EC1-849E-9D117E9ACED1}" destId="{2D1397CD-371B-4E4B-89AC-3CB5A13011C1}" srcOrd="0" destOrd="0" presId="urn:microsoft.com/office/officeart/2005/8/layout/vProcess5"/>
    <dgm:cxn modelId="{3A66E7CD-8B9F-42DE-805E-298CD69F7B76}" type="presOf" srcId="{F706C73B-72CC-4E0C-9C32-01A9B4621FCB}" destId="{E7852D5C-2C8D-4923-82CF-3A669FF93243}" srcOrd="0" destOrd="0" presId="urn:microsoft.com/office/officeart/2005/8/layout/vProcess5"/>
    <dgm:cxn modelId="{579232D1-61AB-4945-93DD-323203A16594}" type="presOf" srcId="{5EB97A95-A407-44C2-B9A6-2D1CAF693CB6}" destId="{C0538C77-C732-4FF7-A59F-5572AFAC5544}" srcOrd="0" destOrd="0" presId="urn:microsoft.com/office/officeart/2005/8/layout/vProcess5"/>
    <dgm:cxn modelId="{6D53FAFC-425D-43F0-B0DD-003A64FAC3ED}" type="presOf" srcId="{7451C0D1-7278-4669-B981-2C4A2150BD3A}" destId="{4B9DED3F-5B7D-4E64-BF86-3BB4BF79C548}" srcOrd="0" destOrd="0" presId="urn:microsoft.com/office/officeart/2005/8/layout/vProcess5"/>
    <dgm:cxn modelId="{C0210702-FE5D-4D85-A8D3-DCC3F0C81635}" type="presParOf" srcId="{C0538C77-C732-4FF7-A59F-5572AFAC5544}" destId="{030A72CC-AC10-4A2A-ABB8-EC9AC252B03B}" srcOrd="0" destOrd="0" presId="urn:microsoft.com/office/officeart/2005/8/layout/vProcess5"/>
    <dgm:cxn modelId="{A38569EE-637F-4445-A18C-9EA0E771AFB2}" type="presParOf" srcId="{C0538C77-C732-4FF7-A59F-5572AFAC5544}" destId="{8D58E7AE-E66F-4F32-804A-03E61FB8E3EF}" srcOrd="1" destOrd="0" presId="urn:microsoft.com/office/officeart/2005/8/layout/vProcess5"/>
    <dgm:cxn modelId="{20773D5A-B08C-4473-B9A3-AFE5C2CA7C60}" type="presParOf" srcId="{C0538C77-C732-4FF7-A59F-5572AFAC5544}" destId="{E419481B-CEF3-4086-A90B-185434E5DB90}" srcOrd="2" destOrd="0" presId="urn:microsoft.com/office/officeart/2005/8/layout/vProcess5"/>
    <dgm:cxn modelId="{1D4BC975-25AE-4C36-A1EE-84DD17F96B1D}" type="presParOf" srcId="{C0538C77-C732-4FF7-A59F-5572AFAC5544}" destId="{32CEF67A-8076-4770-96F6-DDABED28C391}" srcOrd="3" destOrd="0" presId="urn:microsoft.com/office/officeart/2005/8/layout/vProcess5"/>
    <dgm:cxn modelId="{E39790F0-3076-4FC6-B737-5F9033FD0298}" type="presParOf" srcId="{C0538C77-C732-4FF7-A59F-5572AFAC5544}" destId="{2D1397CD-371B-4E4B-89AC-3CB5A13011C1}" srcOrd="4" destOrd="0" presId="urn:microsoft.com/office/officeart/2005/8/layout/vProcess5"/>
    <dgm:cxn modelId="{34550554-61A6-4BCE-BF19-714EFA871025}" type="presParOf" srcId="{C0538C77-C732-4FF7-A59F-5572AFAC5544}" destId="{4B9DED3F-5B7D-4E64-BF86-3BB4BF79C548}" srcOrd="5" destOrd="0" presId="urn:microsoft.com/office/officeart/2005/8/layout/vProcess5"/>
    <dgm:cxn modelId="{FB81E1E2-F050-4821-AA1F-6A3385897EA5}" type="presParOf" srcId="{C0538C77-C732-4FF7-A59F-5572AFAC5544}" destId="{E7852D5C-2C8D-4923-82CF-3A669FF93243}" srcOrd="6" destOrd="0" presId="urn:microsoft.com/office/officeart/2005/8/layout/vProcess5"/>
    <dgm:cxn modelId="{D39F5120-8DEC-4DA7-936E-A810D8A2603F}" type="presParOf" srcId="{C0538C77-C732-4FF7-A59F-5572AFAC5544}" destId="{48BC2331-A225-4041-8EEA-9E1D87E4AC90}" srcOrd="7" destOrd="0" presId="urn:microsoft.com/office/officeart/2005/8/layout/vProcess5"/>
    <dgm:cxn modelId="{AC15AFE9-4447-4B76-A3B1-DA8B1E099B69}" type="presParOf" srcId="{C0538C77-C732-4FF7-A59F-5572AFAC5544}" destId="{68C5D0EC-D212-422E-A8D1-AA46F840466A}" srcOrd="8" destOrd="0" presId="urn:microsoft.com/office/officeart/2005/8/layout/vProcess5"/>
    <dgm:cxn modelId="{E38F84A0-5209-4C9F-A897-837596D43BD9}" type="presParOf" srcId="{C0538C77-C732-4FF7-A59F-5572AFAC5544}" destId="{AAB616FE-0EDD-4BE2-AA25-2AFAE5A11861}" srcOrd="9" destOrd="0" presId="urn:microsoft.com/office/officeart/2005/8/layout/vProcess5"/>
    <dgm:cxn modelId="{0844BBFA-5A97-4AAA-88C4-CC3C55AD9BEF}" type="presParOf" srcId="{C0538C77-C732-4FF7-A59F-5572AFAC5544}" destId="{37882540-3457-4A4A-9BC0-72DC0568F42A}" srcOrd="10" destOrd="0" presId="urn:microsoft.com/office/officeart/2005/8/layout/vProcess5"/>
    <dgm:cxn modelId="{6DAF1B89-786D-4B99-89A8-B89A82EE1913}" type="presParOf" srcId="{C0538C77-C732-4FF7-A59F-5572AFAC5544}" destId="{6DD55A1F-69C1-438D-A52D-604978A99F4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4BC2AAF-9833-4707-B486-D39BE067EAB7}" type="doc">
      <dgm:prSet loTypeId="urn:microsoft.com/office/officeart/2005/8/layout/vList2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04E67247-578F-4EDE-BA8B-2730216F751A}">
      <dgm:prSet/>
      <dgm:spPr/>
      <dgm:t>
        <a:bodyPr/>
        <a:lstStyle/>
        <a:p>
          <a:r>
            <a:rPr lang="es-MX" b="1"/>
            <a:t>Buena práctica:</a:t>
          </a:r>
          <a:r>
            <a:rPr lang="es-MX"/>
            <a:t> Explicar la relevancia del precedente y su aplicabilidad al caso.</a:t>
          </a:r>
          <a:endParaRPr lang="en-US"/>
        </a:p>
      </dgm:t>
    </dgm:pt>
    <dgm:pt modelId="{FC25652D-350C-4409-A506-1B8206CA7527}" type="parTrans" cxnId="{DD048BCD-A20A-4E2D-959C-0152559ACFC3}">
      <dgm:prSet/>
      <dgm:spPr/>
      <dgm:t>
        <a:bodyPr/>
        <a:lstStyle/>
        <a:p>
          <a:endParaRPr lang="en-US"/>
        </a:p>
      </dgm:t>
    </dgm:pt>
    <dgm:pt modelId="{FD40CFDF-0C67-45E4-8E72-6D39F15C2C4C}" type="sibTrans" cxnId="{DD048BCD-A20A-4E2D-959C-0152559ACFC3}">
      <dgm:prSet/>
      <dgm:spPr/>
      <dgm:t>
        <a:bodyPr/>
        <a:lstStyle/>
        <a:p>
          <a:endParaRPr lang="en-US"/>
        </a:p>
      </dgm:t>
    </dgm:pt>
    <dgm:pt modelId="{D31588F3-6AAB-4B42-A68E-CC1EA0EC9FC6}">
      <dgm:prSet/>
      <dgm:spPr/>
      <dgm:t>
        <a:bodyPr/>
        <a:lstStyle/>
        <a:p>
          <a:r>
            <a:rPr lang="es-MX"/>
            <a:t>No basta transcribir criterios jurisprudenciales.</a:t>
          </a:r>
          <a:endParaRPr lang="en-US"/>
        </a:p>
      </dgm:t>
    </dgm:pt>
    <dgm:pt modelId="{101C51F8-0BA4-458C-8DCC-2F017E480094}" type="parTrans" cxnId="{63AE0CA0-6E94-48DB-B7F6-AF03B630F46F}">
      <dgm:prSet/>
      <dgm:spPr/>
      <dgm:t>
        <a:bodyPr/>
        <a:lstStyle/>
        <a:p>
          <a:endParaRPr lang="en-US"/>
        </a:p>
      </dgm:t>
    </dgm:pt>
    <dgm:pt modelId="{D4C07E4D-18BE-4FE3-94D4-C740982B9F2C}" type="sibTrans" cxnId="{63AE0CA0-6E94-48DB-B7F6-AF03B630F46F}">
      <dgm:prSet/>
      <dgm:spPr/>
      <dgm:t>
        <a:bodyPr/>
        <a:lstStyle/>
        <a:p>
          <a:endParaRPr lang="en-US"/>
        </a:p>
      </dgm:t>
    </dgm:pt>
    <dgm:pt modelId="{AC17A847-4567-4F3C-8373-C182535C9ECE}">
      <dgm:prSet/>
      <dgm:spPr/>
      <dgm:t>
        <a:bodyPr/>
        <a:lstStyle/>
        <a:p>
          <a:r>
            <a:rPr lang="es-MX"/>
            <a:t>Debe justificarse la analogía o el eventual apartamiento.</a:t>
          </a:r>
          <a:endParaRPr lang="en-US"/>
        </a:p>
      </dgm:t>
    </dgm:pt>
    <dgm:pt modelId="{4FB78939-30FA-4D43-B663-BB83A1F515F3}" type="parTrans" cxnId="{F6520E7C-58D6-4AA0-A12F-20380BEA1174}">
      <dgm:prSet/>
      <dgm:spPr/>
      <dgm:t>
        <a:bodyPr/>
        <a:lstStyle/>
        <a:p>
          <a:endParaRPr lang="en-US"/>
        </a:p>
      </dgm:t>
    </dgm:pt>
    <dgm:pt modelId="{8998D7A9-3D86-406D-848E-0DC263663ABC}" type="sibTrans" cxnId="{F6520E7C-58D6-4AA0-A12F-20380BEA1174}">
      <dgm:prSet/>
      <dgm:spPr/>
      <dgm:t>
        <a:bodyPr/>
        <a:lstStyle/>
        <a:p>
          <a:endParaRPr lang="en-US"/>
        </a:p>
      </dgm:t>
    </dgm:pt>
    <dgm:pt modelId="{AC3ED227-CDE4-4102-91A3-C14F0258B6AD}" type="pres">
      <dgm:prSet presAssocID="{54BC2AAF-9833-4707-B486-D39BE067EAB7}" presName="linear" presStyleCnt="0">
        <dgm:presLayoutVars>
          <dgm:animLvl val="lvl"/>
          <dgm:resizeHandles val="exact"/>
        </dgm:presLayoutVars>
      </dgm:prSet>
      <dgm:spPr/>
    </dgm:pt>
    <dgm:pt modelId="{FC6DC924-D5AF-4C29-A573-11E218F5784B}" type="pres">
      <dgm:prSet presAssocID="{04E67247-578F-4EDE-BA8B-2730216F751A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B8E88A5-1680-40E1-81B5-E69D34ABC28C}" type="pres">
      <dgm:prSet presAssocID="{FD40CFDF-0C67-45E4-8E72-6D39F15C2C4C}" presName="spacer" presStyleCnt="0"/>
      <dgm:spPr/>
    </dgm:pt>
    <dgm:pt modelId="{C5EDF84D-E943-41C4-AD53-021A4B8F736E}" type="pres">
      <dgm:prSet presAssocID="{D31588F3-6AAB-4B42-A68E-CC1EA0EC9FC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53AC640-B7D4-4F98-ABE6-EDF5952511D5}" type="pres">
      <dgm:prSet presAssocID="{D4C07E4D-18BE-4FE3-94D4-C740982B9F2C}" presName="spacer" presStyleCnt="0"/>
      <dgm:spPr/>
    </dgm:pt>
    <dgm:pt modelId="{E6C8FE93-4EDD-43C1-914E-2593FEE79EAE}" type="pres">
      <dgm:prSet presAssocID="{AC17A847-4567-4F3C-8373-C182535C9EC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D65BC21-64D1-4ACC-B366-2C051E3C63CF}" type="presOf" srcId="{54BC2AAF-9833-4707-B486-D39BE067EAB7}" destId="{AC3ED227-CDE4-4102-91A3-C14F0258B6AD}" srcOrd="0" destOrd="0" presId="urn:microsoft.com/office/officeart/2005/8/layout/vList2"/>
    <dgm:cxn modelId="{43572140-E12C-4B65-A26F-0E3DE70069E8}" type="presOf" srcId="{AC17A847-4567-4F3C-8373-C182535C9ECE}" destId="{E6C8FE93-4EDD-43C1-914E-2593FEE79EAE}" srcOrd="0" destOrd="0" presId="urn:microsoft.com/office/officeart/2005/8/layout/vList2"/>
    <dgm:cxn modelId="{BD843F71-359C-423B-9363-0983AA1AB66C}" type="presOf" srcId="{D31588F3-6AAB-4B42-A68E-CC1EA0EC9FC6}" destId="{C5EDF84D-E943-41C4-AD53-021A4B8F736E}" srcOrd="0" destOrd="0" presId="urn:microsoft.com/office/officeart/2005/8/layout/vList2"/>
    <dgm:cxn modelId="{F6520E7C-58D6-4AA0-A12F-20380BEA1174}" srcId="{54BC2AAF-9833-4707-B486-D39BE067EAB7}" destId="{AC17A847-4567-4F3C-8373-C182535C9ECE}" srcOrd="2" destOrd="0" parTransId="{4FB78939-30FA-4D43-B663-BB83A1F515F3}" sibTransId="{8998D7A9-3D86-406D-848E-0DC263663ABC}"/>
    <dgm:cxn modelId="{A49D6D93-AE8A-42F2-AF36-AF94A626E04D}" type="presOf" srcId="{04E67247-578F-4EDE-BA8B-2730216F751A}" destId="{FC6DC924-D5AF-4C29-A573-11E218F5784B}" srcOrd="0" destOrd="0" presId="urn:microsoft.com/office/officeart/2005/8/layout/vList2"/>
    <dgm:cxn modelId="{63AE0CA0-6E94-48DB-B7F6-AF03B630F46F}" srcId="{54BC2AAF-9833-4707-B486-D39BE067EAB7}" destId="{D31588F3-6AAB-4B42-A68E-CC1EA0EC9FC6}" srcOrd="1" destOrd="0" parTransId="{101C51F8-0BA4-458C-8DCC-2F017E480094}" sibTransId="{D4C07E4D-18BE-4FE3-94D4-C740982B9F2C}"/>
    <dgm:cxn modelId="{DD048BCD-A20A-4E2D-959C-0152559ACFC3}" srcId="{54BC2AAF-9833-4707-B486-D39BE067EAB7}" destId="{04E67247-578F-4EDE-BA8B-2730216F751A}" srcOrd="0" destOrd="0" parTransId="{FC25652D-350C-4409-A506-1B8206CA7527}" sibTransId="{FD40CFDF-0C67-45E4-8E72-6D39F15C2C4C}"/>
    <dgm:cxn modelId="{44A24BFE-229B-46A6-8003-F38E0526EE01}" type="presParOf" srcId="{AC3ED227-CDE4-4102-91A3-C14F0258B6AD}" destId="{FC6DC924-D5AF-4C29-A573-11E218F5784B}" srcOrd="0" destOrd="0" presId="urn:microsoft.com/office/officeart/2005/8/layout/vList2"/>
    <dgm:cxn modelId="{BC9BE146-25F3-4E13-A948-4FD68AFF4205}" type="presParOf" srcId="{AC3ED227-CDE4-4102-91A3-C14F0258B6AD}" destId="{5B8E88A5-1680-40E1-81B5-E69D34ABC28C}" srcOrd="1" destOrd="0" presId="urn:microsoft.com/office/officeart/2005/8/layout/vList2"/>
    <dgm:cxn modelId="{27A46A6A-4A8D-4B85-A2DC-A0623583FDF3}" type="presParOf" srcId="{AC3ED227-CDE4-4102-91A3-C14F0258B6AD}" destId="{C5EDF84D-E943-41C4-AD53-021A4B8F736E}" srcOrd="2" destOrd="0" presId="urn:microsoft.com/office/officeart/2005/8/layout/vList2"/>
    <dgm:cxn modelId="{D3394964-37B2-4CF1-BC6F-E4C49350319E}" type="presParOf" srcId="{AC3ED227-CDE4-4102-91A3-C14F0258B6AD}" destId="{253AC640-B7D4-4F98-ABE6-EDF5952511D5}" srcOrd="3" destOrd="0" presId="urn:microsoft.com/office/officeart/2005/8/layout/vList2"/>
    <dgm:cxn modelId="{463D9CBF-AE53-4398-AC40-B0959A527E35}" type="presParOf" srcId="{AC3ED227-CDE4-4102-91A3-C14F0258B6AD}" destId="{E6C8FE93-4EDD-43C1-914E-2593FEE79EA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D3AA0A18-1346-4D19-9664-5D2352CE047E}" type="doc">
      <dgm:prSet loTypeId="urn:microsoft.com/office/officeart/2005/8/layout/vProcess5" loCatId="process" qsTypeId="urn:microsoft.com/office/officeart/2005/8/quickstyle/simple1" qsCatId="simple" csTypeId="urn:microsoft.com/office/officeart/2005/8/colors/accent3_2" csCatId="accent3"/>
      <dgm:spPr/>
      <dgm:t>
        <a:bodyPr/>
        <a:lstStyle/>
        <a:p>
          <a:endParaRPr lang="en-US"/>
        </a:p>
      </dgm:t>
    </dgm:pt>
    <dgm:pt modelId="{AED99E58-37B6-4DFD-8BB9-C95C11673B7C}">
      <dgm:prSet/>
      <dgm:spPr/>
      <dgm:t>
        <a:bodyPr/>
        <a:lstStyle/>
        <a:p>
          <a:pPr algn="just"/>
          <a:r>
            <a:rPr lang="es-MX" b="1" dirty="0"/>
            <a:t>Buena práctica:</a:t>
          </a:r>
          <a:r>
            <a:rPr lang="es-MX" dirty="0"/>
            <a:t> Cuando existan conflictos entre principios, estructurar la ponderación.</a:t>
          </a:r>
          <a:endParaRPr lang="en-US" dirty="0"/>
        </a:p>
      </dgm:t>
    </dgm:pt>
    <dgm:pt modelId="{2F55BC0C-1E19-420B-8F5B-BD1C8D21EC39}" type="parTrans" cxnId="{3808547F-BE65-46B9-AB03-D01911E9C24B}">
      <dgm:prSet/>
      <dgm:spPr/>
      <dgm:t>
        <a:bodyPr/>
        <a:lstStyle/>
        <a:p>
          <a:endParaRPr lang="en-US"/>
        </a:p>
      </dgm:t>
    </dgm:pt>
    <dgm:pt modelId="{A689E39F-8FF1-4CF1-B703-CD340F8DA7AA}" type="sibTrans" cxnId="{3808547F-BE65-46B9-AB03-D01911E9C24B}">
      <dgm:prSet/>
      <dgm:spPr/>
      <dgm:t>
        <a:bodyPr/>
        <a:lstStyle/>
        <a:p>
          <a:endParaRPr lang="en-US"/>
        </a:p>
      </dgm:t>
    </dgm:pt>
    <dgm:pt modelId="{DE528E43-53EA-4EC9-B78F-1EEE2F3EB2F5}">
      <dgm:prSet/>
      <dgm:spPr/>
      <dgm:t>
        <a:bodyPr/>
        <a:lstStyle/>
        <a:p>
          <a:r>
            <a:rPr lang="es-MX"/>
            <a:t>Identificar los principios en conflicto.</a:t>
          </a:r>
          <a:endParaRPr lang="en-US"/>
        </a:p>
      </dgm:t>
    </dgm:pt>
    <dgm:pt modelId="{EE3EF5B1-3BAC-42F0-9E72-515B5D0FE62B}" type="parTrans" cxnId="{A521D54B-6391-4299-B98E-709EAB9FACBC}">
      <dgm:prSet/>
      <dgm:spPr/>
      <dgm:t>
        <a:bodyPr/>
        <a:lstStyle/>
        <a:p>
          <a:endParaRPr lang="en-US"/>
        </a:p>
      </dgm:t>
    </dgm:pt>
    <dgm:pt modelId="{7F355EA4-18B6-4085-BC7A-01279414DC68}" type="sibTrans" cxnId="{A521D54B-6391-4299-B98E-709EAB9FACBC}">
      <dgm:prSet/>
      <dgm:spPr/>
      <dgm:t>
        <a:bodyPr/>
        <a:lstStyle/>
        <a:p>
          <a:endParaRPr lang="en-US"/>
        </a:p>
      </dgm:t>
    </dgm:pt>
    <dgm:pt modelId="{29D3AA63-13F0-4963-8AC2-8ECA77AEF380}">
      <dgm:prSet/>
      <dgm:spPr/>
      <dgm:t>
        <a:bodyPr/>
        <a:lstStyle/>
        <a:p>
          <a:r>
            <a:rPr lang="es-MX"/>
            <a:t>Analizar idoneidad, necesidad y proporcionalidad.</a:t>
          </a:r>
          <a:endParaRPr lang="en-US"/>
        </a:p>
      </dgm:t>
    </dgm:pt>
    <dgm:pt modelId="{D8D16E1A-3974-454F-994D-40D5A2A4979E}" type="parTrans" cxnId="{DF26DDBA-66D2-45F6-A591-87971309C5AD}">
      <dgm:prSet/>
      <dgm:spPr/>
      <dgm:t>
        <a:bodyPr/>
        <a:lstStyle/>
        <a:p>
          <a:endParaRPr lang="en-US"/>
        </a:p>
      </dgm:t>
    </dgm:pt>
    <dgm:pt modelId="{5F1CF9B8-7ACF-49B0-A15D-972A8D1DBC76}" type="sibTrans" cxnId="{DF26DDBA-66D2-45F6-A591-87971309C5AD}">
      <dgm:prSet/>
      <dgm:spPr/>
      <dgm:t>
        <a:bodyPr/>
        <a:lstStyle/>
        <a:p>
          <a:endParaRPr lang="en-US"/>
        </a:p>
      </dgm:t>
    </dgm:pt>
    <dgm:pt modelId="{862499EC-8F5D-45C5-B251-7D9AB13998AC}">
      <dgm:prSet/>
      <dgm:spPr/>
      <dgm:t>
        <a:bodyPr/>
        <a:lstStyle/>
        <a:p>
          <a:r>
            <a:rPr lang="es-MX"/>
            <a:t>Justificar la prevalencia de uno sobre otro.</a:t>
          </a:r>
          <a:endParaRPr lang="en-US"/>
        </a:p>
      </dgm:t>
    </dgm:pt>
    <dgm:pt modelId="{3898146F-DD2B-43C7-B3A2-BC97DB602B9D}" type="parTrans" cxnId="{659BD859-BFFB-4198-8B77-7830B046370C}">
      <dgm:prSet/>
      <dgm:spPr/>
      <dgm:t>
        <a:bodyPr/>
        <a:lstStyle/>
        <a:p>
          <a:endParaRPr lang="en-US"/>
        </a:p>
      </dgm:t>
    </dgm:pt>
    <dgm:pt modelId="{20CB008B-E8AD-48CD-9CD1-84B515A1414A}" type="sibTrans" cxnId="{659BD859-BFFB-4198-8B77-7830B046370C}">
      <dgm:prSet/>
      <dgm:spPr/>
      <dgm:t>
        <a:bodyPr/>
        <a:lstStyle/>
        <a:p>
          <a:endParaRPr lang="en-US"/>
        </a:p>
      </dgm:t>
    </dgm:pt>
    <dgm:pt modelId="{D75F3536-4C8E-4197-B627-A5829CAC7B2B}">
      <dgm:prSet/>
      <dgm:spPr/>
      <dgm:t>
        <a:bodyPr/>
        <a:lstStyle/>
        <a:p>
          <a:pPr algn="just"/>
          <a:r>
            <a:rPr lang="es-MX" b="1" dirty="0"/>
            <a:t>Error frecuente:</a:t>
          </a:r>
          <a:r>
            <a:rPr lang="es-MX" dirty="0"/>
            <a:t> utilizar la proporcionalidad como fórmula retórica.</a:t>
          </a:r>
          <a:endParaRPr lang="en-US" dirty="0"/>
        </a:p>
      </dgm:t>
    </dgm:pt>
    <dgm:pt modelId="{93E43F8E-2FEE-4939-8E9B-AD5DF45244CA}" type="parTrans" cxnId="{C0FEAC92-D104-4562-B13C-D5D96B533473}">
      <dgm:prSet/>
      <dgm:spPr/>
      <dgm:t>
        <a:bodyPr/>
        <a:lstStyle/>
        <a:p>
          <a:endParaRPr lang="en-US"/>
        </a:p>
      </dgm:t>
    </dgm:pt>
    <dgm:pt modelId="{92860FCB-F67A-426D-81BF-A630F323FB21}" type="sibTrans" cxnId="{C0FEAC92-D104-4562-B13C-D5D96B533473}">
      <dgm:prSet/>
      <dgm:spPr/>
      <dgm:t>
        <a:bodyPr/>
        <a:lstStyle/>
        <a:p>
          <a:endParaRPr lang="en-US"/>
        </a:p>
      </dgm:t>
    </dgm:pt>
    <dgm:pt modelId="{374935C5-6CDB-4DD3-B87E-815244E11B2F}" type="pres">
      <dgm:prSet presAssocID="{D3AA0A18-1346-4D19-9664-5D2352CE047E}" presName="outerComposite" presStyleCnt="0">
        <dgm:presLayoutVars>
          <dgm:chMax val="5"/>
          <dgm:dir/>
          <dgm:resizeHandles val="exact"/>
        </dgm:presLayoutVars>
      </dgm:prSet>
      <dgm:spPr/>
    </dgm:pt>
    <dgm:pt modelId="{2B67A271-E3DB-4FDE-BA96-3713FEFB6527}" type="pres">
      <dgm:prSet presAssocID="{D3AA0A18-1346-4D19-9664-5D2352CE047E}" presName="dummyMaxCanvas" presStyleCnt="0">
        <dgm:presLayoutVars/>
      </dgm:prSet>
      <dgm:spPr/>
    </dgm:pt>
    <dgm:pt modelId="{1B7B227E-2B1B-4BB8-8639-6292353CC5F5}" type="pres">
      <dgm:prSet presAssocID="{D3AA0A18-1346-4D19-9664-5D2352CE047E}" presName="FiveNodes_1" presStyleLbl="node1" presStyleIdx="0" presStyleCnt="5">
        <dgm:presLayoutVars>
          <dgm:bulletEnabled val="1"/>
        </dgm:presLayoutVars>
      </dgm:prSet>
      <dgm:spPr/>
    </dgm:pt>
    <dgm:pt modelId="{9FF1B289-A612-48BE-89FB-F7238C50759B}" type="pres">
      <dgm:prSet presAssocID="{D3AA0A18-1346-4D19-9664-5D2352CE047E}" presName="FiveNodes_2" presStyleLbl="node1" presStyleIdx="1" presStyleCnt="5">
        <dgm:presLayoutVars>
          <dgm:bulletEnabled val="1"/>
        </dgm:presLayoutVars>
      </dgm:prSet>
      <dgm:spPr/>
    </dgm:pt>
    <dgm:pt modelId="{EFB93698-B60A-4E27-8804-7279F7DA93B3}" type="pres">
      <dgm:prSet presAssocID="{D3AA0A18-1346-4D19-9664-5D2352CE047E}" presName="FiveNodes_3" presStyleLbl="node1" presStyleIdx="2" presStyleCnt="5">
        <dgm:presLayoutVars>
          <dgm:bulletEnabled val="1"/>
        </dgm:presLayoutVars>
      </dgm:prSet>
      <dgm:spPr/>
    </dgm:pt>
    <dgm:pt modelId="{6B070987-60EB-479C-BF86-73115D07CB95}" type="pres">
      <dgm:prSet presAssocID="{D3AA0A18-1346-4D19-9664-5D2352CE047E}" presName="FiveNodes_4" presStyleLbl="node1" presStyleIdx="3" presStyleCnt="5">
        <dgm:presLayoutVars>
          <dgm:bulletEnabled val="1"/>
        </dgm:presLayoutVars>
      </dgm:prSet>
      <dgm:spPr/>
    </dgm:pt>
    <dgm:pt modelId="{A91C41CD-CF10-4A6B-9788-023FFD37D882}" type="pres">
      <dgm:prSet presAssocID="{D3AA0A18-1346-4D19-9664-5D2352CE047E}" presName="FiveNodes_5" presStyleLbl="node1" presStyleIdx="4" presStyleCnt="5">
        <dgm:presLayoutVars>
          <dgm:bulletEnabled val="1"/>
        </dgm:presLayoutVars>
      </dgm:prSet>
      <dgm:spPr/>
    </dgm:pt>
    <dgm:pt modelId="{BB1AD8B8-FBA5-47DE-9589-AD28AC7F9A51}" type="pres">
      <dgm:prSet presAssocID="{D3AA0A18-1346-4D19-9664-5D2352CE047E}" presName="FiveConn_1-2" presStyleLbl="fgAccFollowNode1" presStyleIdx="0" presStyleCnt="4">
        <dgm:presLayoutVars>
          <dgm:bulletEnabled val="1"/>
        </dgm:presLayoutVars>
      </dgm:prSet>
      <dgm:spPr/>
    </dgm:pt>
    <dgm:pt modelId="{AD20EE46-EB64-4F81-A221-75FB3E91F06E}" type="pres">
      <dgm:prSet presAssocID="{D3AA0A18-1346-4D19-9664-5D2352CE047E}" presName="FiveConn_2-3" presStyleLbl="fgAccFollowNode1" presStyleIdx="1" presStyleCnt="4">
        <dgm:presLayoutVars>
          <dgm:bulletEnabled val="1"/>
        </dgm:presLayoutVars>
      </dgm:prSet>
      <dgm:spPr/>
    </dgm:pt>
    <dgm:pt modelId="{C806D68D-C7EC-4256-BFEF-9D3C6C25ED61}" type="pres">
      <dgm:prSet presAssocID="{D3AA0A18-1346-4D19-9664-5D2352CE047E}" presName="FiveConn_3-4" presStyleLbl="fgAccFollowNode1" presStyleIdx="2" presStyleCnt="4">
        <dgm:presLayoutVars>
          <dgm:bulletEnabled val="1"/>
        </dgm:presLayoutVars>
      </dgm:prSet>
      <dgm:spPr/>
    </dgm:pt>
    <dgm:pt modelId="{81613F0C-BC8B-4639-8EDB-84DE600FA618}" type="pres">
      <dgm:prSet presAssocID="{D3AA0A18-1346-4D19-9664-5D2352CE047E}" presName="FiveConn_4-5" presStyleLbl="fgAccFollowNode1" presStyleIdx="3" presStyleCnt="4">
        <dgm:presLayoutVars>
          <dgm:bulletEnabled val="1"/>
        </dgm:presLayoutVars>
      </dgm:prSet>
      <dgm:spPr/>
    </dgm:pt>
    <dgm:pt modelId="{155404D4-CA2D-4F2A-A2FE-5482392D187A}" type="pres">
      <dgm:prSet presAssocID="{D3AA0A18-1346-4D19-9664-5D2352CE047E}" presName="FiveNodes_1_text" presStyleLbl="node1" presStyleIdx="4" presStyleCnt="5">
        <dgm:presLayoutVars>
          <dgm:bulletEnabled val="1"/>
        </dgm:presLayoutVars>
      </dgm:prSet>
      <dgm:spPr/>
    </dgm:pt>
    <dgm:pt modelId="{985EF3A7-1D8A-477A-8BF4-5BD747B4E02C}" type="pres">
      <dgm:prSet presAssocID="{D3AA0A18-1346-4D19-9664-5D2352CE047E}" presName="FiveNodes_2_text" presStyleLbl="node1" presStyleIdx="4" presStyleCnt="5">
        <dgm:presLayoutVars>
          <dgm:bulletEnabled val="1"/>
        </dgm:presLayoutVars>
      </dgm:prSet>
      <dgm:spPr/>
    </dgm:pt>
    <dgm:pt modelId="{B44067E3-880E-45B5-8D77-4F8AD07F721D}" type="pres">
      <dgm:prSet presAssocID="{D3AA0A18-1346-4D19-9664-5D2352CE047E}" presName="FiveNodes_3_text" presStyleLbl="node1" presStyleIdx="4" presStyleCnt="5">
        <dgm:presLayoutVars>
          <dgm:bulletEnabled val="1"/>
        </dgm:presLayoutVars>
      </dgm:prSet>
      <dgm:spPr/>
    </dgm:pt>
    <dgm:pt modelId="{B2A701DD-E7D1-4A2A-BB83-5FF01C08BA7F}" type="pres">
      <dgm:prSet presAssocID="{D3AA0A18-1346-4D19-9664-5D2352CE047E}" presName="FiveNodes_4_text" presStyleLbl="node1" presStyleIdx="4" presStyleCnt="5">
        <dgm:presLayoutVars>
          <dgm:bulletEnabled val="1"/>
        </dgm:presLayoutVars>
      </dgm:prSet>
      <dgm:spPr/>
    </dgm:pt>
    <dgm:pt modelId="{3FC3EAF8-BCCA-451B-B41B-0F91D2B00881}" type="pres">
      <dgm:prSet presAssocID="{D3AA0A18-1346-4D19-9664-5D2352CE047E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166CF19-FDC5-4E26-8D06-D95CA753590F}" type="presOf" srcId="{D75F3536-4C8E-4197-B627-A5829CAC7B2B}" destId="{A91C41CD-CF10-4A6B-9788-023FFD37D882}" srcOrd="0" destOrd="0" presId="urn:microsoft.com/office/officeart/2005/8/layout/vProcess5"/>
    <dgm:cxn modelId="{7F4AA32B-134F-4FD4-A67B-B375605F1EB4}" type="presOf" srcId="{DE528E43-53EA-4EC9-B78F-1EEE2F3EB2F5}" destId="{9FF1B289-A612-48BE-89FB-F7238C50759B}" srcOrd="0" destOrd="0" presId="urn:microsoft.com/office/officeart/2005/8/layout/vProcess5"/>
    <dgm:cxn modelId="{CE674B2D-9C14-467B-80F3-DE260B734888}" type="presOf" srcId="{D3AA0A18-1346-4D19-9664-5D2352CE047E}" destId="{374935C5-6CDB-4DD3-B87E-815244E11B2F}" srcOrd="0" destOrd="0" presId="urn:microsoft.com/office/officeart/2005/8/layout/vProcess5"/>
    <dgm:cxn modelId="{0B68E443-BDAD-4078-8F69-3FDA8FDF2281}" type="presOf" srcId="{AED99E58-37B6-4DFD-8BB9-C95C11673B7C}" destId="{1B7B227E-2B1B-4BB8-8639-6292353CC5F5}" srcOrd="0" destOrd="0" presId="urn:microsoft.com/office/officeart/2005/8/layout/vProcess5"/>
    <dgm:cxn modelId="{E5F79C45-FD23-4CA5-9792-122092206B59}" type="presOf" srcId="{862499EC-8F5D-45C5-B251-7D9AB13998AC}" destId="{6B070987-60EB-479C-BF86-73115D07CB95}" srcOrd="0" destOrd="0" presId="urn:microsoft.com/office/officeart/2005/8/layout/vProcess5"/>
    <dgm:cxn modelId="{A521D54B-6391-4299-B98E-709EAB9FACBC}" srcId="{D3AA0A18-1346-4D19-9664-5D2352CE047E}" destId="{DE528E43-53EA-4EC9-B78F-1EEE2F3EB2F5}" srcOrd="1" destOrd="0" parTransId="{EE3EF5B1-3BAC-42F0-9E72-515B5D0FE62B}" sibTransId="{7F355EA4-18B6-4085-BC7A-01279414DC68}"/>
    <dgm:cxn modelId="{80C42F4E-0CEE-40FE-B452-7C69F847881D}" type="presOf" srcId="{AED99E58-37B6-4DFD-8BB9-C95C11673B7C}" destId="{155404D4-CA2D-4F2A-A2FE-5482392D187A}" srcOrd="1" destOrd="0" presId="urn:microsoft.com/office/officeart/2005/8/layout/vProcess5"/>
    <dgm:cxn modelId="{659BD859-BFFB-4198-8B77-7830B046370C}" srcId="{D3AA0A18-1346-4D19-9664-5D2352CE047E}" destId="{862499EC-8F5D-45C5-B251-7D9AB13998AC}" srcOrd="3" destOrd="0" parTransId="{3898146F-DD2B-43C7-B3A2-BC97DB602B9D}" sibTransId="{20CB008B-E8AD-48CD-9CD1-84B515A1414A}"/>
    <dgm:cxn modelId="{3808547F-BE65-46B9-AB03-D01911E9C24B}" srcId="{D3AA0A18-1346-4D19-9664-5D2352CE047E}" destId="{AED99E58-37B6-4DFD-8BB9-C95C11673B7C}" srcOrd="0" destOrd="0" parTransId="{2F55BC0C-1E19-420B-8F5B-BD1C8D21EC39}" sibTransId="{A689E39F-8FF1-4CF1-B703-CD340F8DA7AA}"/>
    <dgm:cxn modelId="{35134A81-ED76-483C-ADC6-2F7DE814D533}" type="presOf" srcId="{7F355EA4-18B6-4085-BC7A-01279414DC68}" destId="{AD20EE46-EB64-4F81-A221-75FB3E91F06E}" srcOrd="0" destOrd="0" presId="urn:microsoft.com/office/officeart/2005/8/layout/vProcess5"/>
    <dgm:cxn modelId="{BF436F8D-56F8-4A44-8A2D-CEC25797B95C}" type="presOf" srcId="{5F1CF9B8-7ACF-49B0-A15D-972A8D1DBC76}" destId="{C806D68D-C7EC-4256-BFEF-9D3C6C25ED61}" srcOrd="0" destOrd="0" presId="urn:microsoft.com/office/officeart/2005/8/layout/vProcess5"/>
    <dgm:cxn modelId="{1481F291-7B75-4546-A383-2FE796FACEF6}" type="presOf" srcId="{DE528E43-53EA-4EC9-B78F-1EEE2F3EB2F5}" destId="{985EF3A7-1D8A-477A-8BF4-5BD747B4E02C}" srcOrd="1" destOrd="0" presId="urn:microsoft.com/office/officeart/2005/8/layout/vProcess5"/>
    <dgm:cxn modelId="{C0FEAC92-D104-4562-B13C-D5D96B533473}" srcId="{D3AA0A18-1346-4D19-9664-5D2352CE047E}" destId="{D75F3536-4C8E-4197-B627-A5829CAC7B2B}" srcOrd="4" destOrd="0" parTransId="{93E43F8E-2FEE-4939-8E9B-AD5DF45244CA}" sibTransId="{92860FCB-F67A-426D-81BF-A630F323FB21}"/>
    <dgm:cxn modelId="{DF26DDBA-66D2-45F6-A591-87971309C5AD}" srcId="{D3AA0A18-1346-4D19-9664-5D2352CE047E}" destId="{29D3AA63-13F0-4963-8AC2-8ECA77AEF380}" srcOrd="2" destOrd="0" parTransId="{D8D16E1A-3974-454F-994D-40D5A2A4979E}" sibTransId="{5F1CF9B8-7ACF-49B0-A15D-972A8D1DBC76}"/>
    <dgm:cxn modelId="{C1FCAFCA-B63B-4F11-B60E-6F13AC9E1A45}" type="presOf" srcId="{A689E39F-8FF1-4CF1-B703-CD340F8DA7AA}" destId="{BB1AD8B8-FBA5-47DE-9589-AD28AC7F9A51}" srcOrd="0" destOrd="0" presId="urn:microsoft.com/office/officeart/2005/8/layout/vProcess5"/>
    <dgm:cxn modelId="{0AAF9CCC-C3B8-43DA-B56F-D7FF028AA24D}" type="presOf" srcId="{29D3AA63-13F0-4963-8AC2-8ECA77AEF380}" destId="{EFB93698-B60A-4E27-8804-7279F7DA93B3}" srcOrd="0" destOrd="0" presId="urn:microsoft.com/office/officeart/2005/8/layout/vProcess5"/>
    <dgm:cxn modelId="{7F99AFD2-F008-426B-9BAE-654D02814958}" type="presOf" srcId="{D75F3536-4C8E-4197-B627-A5829CAC7B2B}" destId="{3FC3EAF8-BCCA-451B-B41B-0F91D2B00881}" srcOrd="1" destOrd="0" presId="urn:microsoft.com/office/officeart/2005/8/layout/vProcess5"/>
    <dgm:cxn modelId="{C1510FE5-38A0-4BFF-9ACA-B6BC70A88EB2}" type="presOf" srcId="{862499EC-8F5D-45C5-B251-7D9AB13998AC}" destId="{B2A701DD-E7D1-4A2A-BB83-5FF01C08BA7F}" srcOrd="1" destOrd="0" presId="urn:microsoft.com/office/officeart/2005/8/layout/vProcess5"/>
    <dgm:cxn modelId="{C05752EF-6CAB-4C15-A763-DBD0A8FF5ABA}" type="presOf" srcId="{20CB008B-E8AD-48CD-9CD1-84B515A1414A}" destId="{81613F0C-BC8B-4639-8EDB-84DE600FA618}" srcOrd="0" destOrd="0" presId="urn:microsoft.com/office/officeart/2005/8/layout/vProcess5"/>
    <dgm:cxn modelId="{BDC803F4-881B-459D-BDB4-7336FEBDCBCF}" type="presOf" srcId="{29D3AA63-13F0-4963-8AC2-8ECA77AEF380}" destId="{B44067E3-880E-45B5-8D77-4F8AD07F721D}" srcOrd="1" destOrd="0" presId="urn:microsoft.com/office/officeart/2005/8/layout/vProcess5"/>
    <dgm:cxn modelId="{D1AD343E-FDE4-4868-B8F7-E69C9E8B57DB}" type="presParOf" srcId="{374935C5-6CDB-4DD3-B87E-815244E11B2F}" destId="{2B67A271-E3DB-4FDE-BA96-3713FEFB6527}" srcOrd="0" destOrd="0" presId="urn:microsoft.com/office/officeart/2005/8/layout/vProcess5"/>
    <dgm:cxn modelId="{2879B1CD-F70B-4C66-972B-8427922A3B68}" type="presParOf" srcId="{374935C5-6CDB-4DD3-B87E-815244E11B2F}" destId="{1B7B227E-2B1B-4BB8-8639-6292353CC5F5}" srcOrd="1" destOrd="0" presId="urn:microsoft.com/office/officeart/2005/8/layout/vProcess5"/>
    <dgm:cxn modelId="{5B973BB5-929D-4DC9-855B-EDE57D9BB624}" type="presParOf" srcId="{374935C5-6CDB-4DD3-B87E-815244E11B2F}" destId="{9FF1B289-A612-48BE-89FB-F7238C50759B}" srcOrd="2" destOrd="0" presId="urn:microsoft.com/office/officeart/2005/8/layout/vProcess5"/>
    <dgm:cxn modelId="{8D0E708D-D995-4D09-BA13-349280E1BD29}" type="presParOf" srcId="{374935C5-6CDB-4DD3-B87E-815244E11B2F}" destId="{EFB93698-B60A-4E27-8804-7279F7DA93B3}" srcOrd="3" destOrd="0" presId="urn:microsoft.com/office/officeart/2005/8/layout/vProcess5"/>
    <dgm:cxn modelId="{07097A9E-1F17-400A-A2CF-865EA7BD570F}" type="presParOf" srcId="{374935C5-6CDB-4DD3-B87E-815244E11B2F}" destId="{6B070987-60EB-479C-BF86-73115D07CB95}" srcOrd="4" destOrd="0" presId="urn:microsoft.com/office/officeart/2005/8/layout/vProcess5"/>
    <dgm:cxn modelId="{6C28D7F6-2D30-48A3-825E-EA09585C58DE}" type="presParOf" srcId="{374935C5-6CDB-4DD3-B87E-815244E11B2F}" destId="{A91C41CD-CF10-4A6B-9788-023FFD37D882}" srcOrd="5" destOrd="0" presId="urn:microsoft.com/office/officeart/2005/8/layout/vProcess5"/>
    <dgm:cxn modelId="{8D0EE192-7A89-426A-8999-F55DD42EFD2F}" type="presParOf" srcId="{374935C5-6CDB-4DD3-B87E-815244E11B2F}" destId="{BB1AD8B8-FBA5-47DE-9589-AD28AC7F9A51}" srcOrd="6" destOrd="0" presId="urn:microsoft.com/office/officeart/2005/8/layout/vProcess5"/>
    <dgm:cxn modelId="{D5B14D87-4208-4EC9-AAFB-64179E53FB89}" type="presParOf" srcId="{374935C5-6CDB-4DD3-B87E-815244E11B2F}" destId="{AD20EE46-EB64-4F81-A221-75FB3E91F06E}" srcOrd="7" destOrd="0" presId="urn:microsoft.com/office/officeart/2005/8/layout/vProcess5"/>
    <dgm:cxn modelId="{5A8A8DA4-0C3F-4D60-822E-06CDB5668EEF}" type="presParOf" srcId="{374935C5-6CDB-4DD3-B87E-815244E11B2F}" destId="{C806D68D-C7EC-4256-BFEF-9D3C6C25ED61}" srcOrd="8" destOrd="0" presId="urn:microsoft.com/office/officeart/2005/8/layout/vProcess5"/>
    <dgm:cxn modelId="{1110F570-BA7F-43CC-B787-CCFD9D854C12}" type="presParOf" srcId="{374935C5-6CDB-4DD3-B87E-815244E11B2F}" destId="{81613F0C-BC8B-4639-8EDB-84DE600FA618}" srcOrd="9" destOrd="0" presId="urn:microsoft.com/office/officeart/2005/8/layout/vProcess5"/>
    <dgm:cxn modelId="{30C98A3E-43DE-4373-A6B6-3F44E4CD8109}" type="presParOf" srcId="{374935C5-6CDB-4DD3-B87E-815244E11B2F}" destId="{155404D4-CA2D-4F2A-A2FE-5482392D187A}" srcOrd="10" destOrd="0" presId="urn:microsoft.com/office/officeart/2005/8/layout/vProcess5"/>
    <dgm:cxn modelId="{70711C19-0FD5-4361-8037-E61C7B37F3AA}" type="presParOf" srcId="{374935C5-6CDB-4DD3-B87E-815244E11B2F}" destId="{985EF3A7-1D8A-477A-8BF4-5BD747B4E02C}" srcOrd="11" destOrd="0" presId="urn:microsoft.com/office/officeart/2005/8/layout/vProcess5"/>
    <dgm:cxn modelId="{7FE12A06-69CD-457C-A062-B146B0970ABD}" type="presParOf" srcId="{374935C5-6CDB-4DD3-B87E-815244E11B2F}" destId="{B44067E3-880E-45B5-8D77-4F8AD07F721D}" srcOrd="12" destOrd="0" presId="urn:microsoft.com/office/officeart/2005/8/layout/vProcess5"/>
    <dgm:cxn modelId="{05953010-6EEB-4516-8793-DC178ED2DC57}" type="presParOf" srcId="{374935C5-6CDB-4DD3-B87E-815244E11B2F}" destId="{B2A701DD-E7D1-4A2A-BB83-5FF01C08BA7F}" srcOrd="13" destOrd="0" presId="urn:microsoft.com/office/officeart/2005/8/layout/vProcess5"/>
    <dgm:cxn modelId="{AC146ED0-FE48-4270-9C44-E4B728904FEA}" type="presParOf" srcId="{374935C5-6CDB-4DD3-B87E-815244E11B2F}" destId="{3FC3EAF8-BCCA-451B-B41B-0F91D2B0088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BFBB206A-6CB2-47F3-B5D4-16B9C273423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ECC6540-2490-4BBD-BAE6-A1EF5332A260}">
      <dgm:prSet/>
      <dgm:spPr/>
      <dgm:t>
        <a:bodyPr/>
        <a:lstStyle/>
        <a:p>
          <a:pPr algn="r"/>
          <a:r>
            <a:rPr lang="es-MX" b="1" dirty="0"/>
            <a:t>Buena práctica:</a:t>
          </a:r>
          <a:r>
            <a:rPr lang="es-MX" dirty="0"/>
            <a:t> Incrementar la carga argumentativa cuando la decisión restringe derechos.</a:t>
          </a:r>
          <a:endParaRPr lang="en-US" dirty="0"/>
        </a:p>
      </dgm:t>
    </dgm:pt>
    <dgm:pt modelId="{1F083586-4583-4EDC-9816-27B11AD36CA1}" type="parTrans" cxnId="{528178E8-AC14-4F3F-B217-35E124DE504F}">
      <dgm:prSet/>
      <dgm:spPr/>
      <dgm:t>
        <a:bodyPr/>
        <a:lstStyle/>
        <a:p>
          <a:endParaRPr lang="en-US"/>
        </a:p>
      </dgm:t>
    </dgm:pt>
    <dgm:pt modelId="{1BD7CAC4-6FD5-43DF-B45A-28BA667F3756}" type="sibTrans" cxnId="{528178E8-AC14-4F3F-B217-35E124DE504F}">
      <dgm:prSet/>
      <dgm:spPr/>
      <dgm:t>
        <a:bodyPr/>
        <a:lstStyle/>
        <a:p>
          <a:endParaRPr lang="en-US"/>
        </a:p>
      </dgm:t>
    </dgm:pt>
    <dgm:pt modelId="{8C3917B2-932A-43BC-B280-D82C0497A672}">
      <dgm:prSet/>
      <dgm:spPr/>
      <dgm:t>
        <a:bodyPr/>
        <a:lstStyle/>
        <a:p>
          <a:r>
            <a:rPr lang="es-MX"/>
            <a:t>Aplica especialmente en:</a:t>
          </a:r>
          <a:endParaRPr lang="en-US"/>
        </a:p>
      </dgm:t>
    </dgm:pt>
    <dgm:pt modelId="{611B3B2F-F1BA-4EA4-B119-C854DA78855C}" type="parTrans" cxnId="{FD14BC92-6DB9-45E3-8972-DF8F8A38EA14}">
      <dgm:prSet/>
      <dgm:spPr/>
      <dgm:t>
        <a:bodyPr/>
        <a:lstStyle/>
        <a:p>
          <a:endParaRPr lang="en-US"/>
        </a:p>
      </dgm:t>
    </dgm:pt>
    <dgm:pt modelId="{A0280D22-8D92-47D2-A8EC-D7B7DEE445AC}" type="sibTrans" cxnId="{FD14BC92-6DB9-45E3-8972-DF8F8A38EA14}">
      <dgm:prSet/>
      <dgm:spPr/>
      <dgm:t>
        <a:bodyPr/>
        <a:lstStyle/>
        <a:p>
          <a:endParaRPr lang="en-US"/>
        </a:p>
      </dgm:t>
    </dgm:pt>
    <dgm:pt modelId="{13C26C12-3AD8-43E3-8903-2E213E7A2551}">
      <dgm:prSet/>
      <dgm:spPr/>
      <dgm:t>
        <a:bodyPr/>
        <a:lstStyle/>
        <a:p>
          <a:r>
            <a:rPr lang="es-MX"/>
            <a:t>negativas de registro;</a:t>
          </a:r>
          <a:endParaRPr lang="en-US"/>
        </a:p>
      </dgm:t>
    </dgm:pt>
    <dgm:pt modelId="{C33E00BF-8086-4A1D-BB3F-0788F96497ED}" type="parTrans" cxnId="{46650437-60C2-4716-8527-F6C0AFFF91D1}">
      <dgm:prSet/>
      <dgm:spPr/>
      <dgm:t>
        <a:bodyPr/>
        <a:lstStyle/>
        <a:p>
          <a:endParaRPr lang="en-US"/>
        </a:p>
      </dgm:t>
    </dgm:pt>
    <dgm:pt modelId="{836E7705-814D-4106-8714-81E90FED26FF}" type="sibTrans" cxnId="{46650437-60C2-4716-8527-F6C0AFFF91D1}">
      <dgm:prSet/>
      <dgm:spPr/>
      <dgm:t>
        <a:bodyPr/>
        <a:lstStyle/>
        <a:p>
          <a:endParaRPr lang="en-US"/>
        </a:p>
      </dgm:t>
    </dgm:pt>
    <dgm:pt modelId="{C8C96497-819D-4793-B39E-C068CEE8D582}">
      <dgm:prSet/>
      <dgm:spPr/>
      <dgm:t>
        <a:bodyPr/>
        <a:lstStyle/>
        <a:p>
          <a:r>
            <a:rPr lang="es-MX"/>
            <a:t>sanciones;</a:t>
          </a:r>
          <a:endParaRPr lang="en-US"/>
        </a:p>
      </dgm:t>
    </dgm:pt>
    <dgm:pt modelId="{F74DEB90-F78D-4807-9094-BB7CF7291499}" type="parTrans" cxnId="{AF30D2CC-666C-4A71-9F0C-9EAF0D3AE2B5}">
      <dgm:prSet/>
      <dgm:spPr/>
      <dgm:t>
        <a:bodyPr/>
        <a:lstStyle/>
        <a:p>
          <a:endParaRPr lang="en-US"/>
        </a:p>
      </dgm:t>
    </dgm:pt>
    <dgm:pt modelId="{2F53E727-4D85-41C8-8856-D652909358C1}" type="sibTrans" cxnId="{AF30D2CC-666C-4A71-9F0C-9EAF0D3AE2B5}">
      <dgm:prSet/>
      <dgm:spPr/>
      <dgm:t>
        <a:bodyPr/>
        <a:lstStyle/>
        <a:p>
          <a:endParaRPr lang="en-US"/>
        </a:p>
      </dgm:t>
    </dgm:pt>
    <dgm:pt modelId="{848D4919-0D73-49B6-B7FC-B17AA0D52340}">
      <dgm:prSet/>
      <dgm:spPr/>
      <dgm:t>
        <a:bodyPr/>
        <a:lstStyle/>
        <a:p>
          <a:r>
            <a:rPr lang="es-MX"/>
            <a:t>nulidades;</a:t>
          </a:r>
          <a:endParaRPr lang="en-US"/>
        </a:p>
      </dgm:t>
    </dgm:pt>
    <dgm:pt modelId="{96D48D61-120F-4E8F-BD1F-3CDCDAB0E733}" type="parTrans" cxnId="{82374E90-DEA8-45FE-88F3-0D0CC16C7C2D}">
      <dgm:prSet/>
      <dgm:spPr/>
      <dgm:t>
        <a:bodyPr/>
        <a:lstStyle/>
        <a:p>
          <a:endParaRPr lang="en-US"/>
        </a:p>
      </dgm:t>
    </dgm:pt>
    <dgm:pt modelId="{0E2D0083-13FB-413F-92E8-60528AB15F93}" type="sibTrans" cxnId="{82374E90-DEA8-45FE-88F3-0D0CC16C7C2D}">
      <dgm:prSet/>
      <dgm:spPr/>
      <dgm:t>
        <a:bodyPr/>
        <a:lstStyle/>
        <a:p>
          <a:endParaRPr lang="en-US"/>
        </a:p>
      </dgm:t>
    </dgm:pt>
    <dgm:pt modelId="{13CDA2A9-1F29-4D7F-8223-1C389BA254D1}">
      <dgm:prSet/>
      <dgm:spPr/>
      <dgm:t>
        <a:bodyPr/>
        <a:lstStyle/>
        <a:p>
          <a:r>
            <a:rPr lang="es-MX"/>
            <a:t>limitaciones a la participación política.</a:t>
          </a:r>
          <a:endParaRPr lang="en-US"/>
        </a:p>
      </dgm:t>
    </dgm:pt>
    <dgm:pt modelId="{47626E4B-92AF-46CB-9816-1E2DB6F1CB5E}" type="parTrans" cxnId="{6ADA0DFD-96C0-4434-BE50-CCD7CC7406E7}">
      <dgm:prSet/>
      <dgm:spPr/>
      <dgm:t>
        <a:bodyPr/>
        <a:lstStyle/>
        <a:p>
          <a:endParaRPr lang="en-US"/>
        </a:p>
      </dgm:t>
    </dgm:pt>
    <dgm:pt modelId="{E4B3F7E4-0F83-4D2F-8840-148F69676D53}" type="sibTrans" cxnId="{6ADA0DFD-96C0-4434-BE50-CCD7CC7406E7}">
      <dgm:prSet/>
      <dgm:spPr/>
      <dgm:t>
        <a:bodyPr/>
        <a:lstStyle/>
        <a:p>
          <a:endParaRPr lang="en-US"/>
        </a:p>
      </dgm:t>
    </dgm:pt>
    <dgm:pt modelId="{334F103B-BA54-41A0-A87B-82722EC8B5CB}">
      <dgm:prSet/>
      <dgm:spPr/>
      <dgm:t>
        <a:bodyPr/>
        <a:lstStyle/>
        <a:p>
          <a:r>
            <a:rPr lang="es-MX" b="1"/>
            <a:t>Ejemplo electoral:</a:t>
          </a:r>
          <a:endParaRPr lang="en-US"/>
        </a:p>
      </dgm:t>
    </dgm:pt>
    <dgm:pt modelId="{C27F383D-BC57-463A-B3F8-10235403BBA4}" type="parTrans" cxnId="{B33D32F2-233A-4B25-B481-B8C7B43C944E}">
      <dgm:prSet/>
      <dgm:spPr/>
      <dgm:t>
        <a:bodyPr/>
        <a:lstStyle/>
        <a:p>
          <a:endParaRPr lang="en-US"/>
        </a:p>
      </dgm:t>
    </dgm:pt>
    <dgm:pt modelId="{F9AC627C-FFF4-4E39-9B25-557AF51BA912}" type="sibTrans" cxnId="{B33D32F2-233A-4B25-B481-B8C7B43C944E}">
      <dgm:prSet/>
      <dgm:spPr/>
      <dgm:t>
        <a:bodyPr/>
        <a:lstStyle/>
        <a:p>
          <a:endParaRPr lang="en-US"/>
        </a:p>
      </dgm:t>
    </dgm:pt>
    <dgm:pt modelId="{37334D42-7629-44D9-BFCC-C4BCF76C8C5A}">
      <dgm:prSet/>
      <dgm:spPr/>
      <dgm:t>
        <a:bodyPr/>
        <a:lstStyle/>
        <a:p>
          <a:pPr algn="just"/>
          <a:r>
            <a:rPr lang="es-MX" dirty="0"/>
            <a:t>Explicar por qué la restricción es indispensable y no existe una alternativa menos lesiva.</a:t>
          </a:r>
          <a:endParaRPr lang="en-US" dirty="0"/>
        </a:p>
      </dgm:t>
    </dgm:pt>
    <dgm:pt modelId="{7EE8D5C0-414C-4715-AD59-E3094172DB68}" type="parTrans" cxnId="{A00E6904-B6BF-4984-899B-CE78AACEA869}">
      <dgm:prSet/>
      <dgm:spPr/>
      <dgm:t>
        <a:bodyPr/>
        <a:lstStyle/>
        <a:p>
          <a:endParaRPr lang="en-US"/>
        </a:p>
      </dgm:t>
    </dgm:pt>
    <dgm:pt modelId="{029EDA05-3305-411A-B133-B107908AB7AF}" type="sibTrans" cxnId="{A00E6904-B6BF-4984-899B-CE78AACEA869}">
      <dgm:prSet/>
      <dgm:spPr/>
      <dgm:t>
        <a:bodyPr/>
        <a:lstStyle/>
        <a:p>
          <a:endParaRPr lang="en-US"/>
        </a:p>
      </dgm:t>
    </dgm:pt>
    <dgm:pt modelId="{EEDDEDDF-1E63-4667-BCF3-8574A7E1E94A}" type="pres">
      <dgm:prSet presAssocID="{BFBB206A-6CB2-47F3-B5D4-16B9C273423C}" presName="diagram" presStyleCnt="0">
        <dgm:presLayoutVars>
          <dgm:dir/>
          <dgm:resizeHandles val="exact"/>
        </dgm:presLayoutVars>
      </dgm:prSet>
      <dgm:spPr/>
    </dgm:pt>
    <dgm:pt modelId="{934E6BDE-7F01-4A80-9A45-3326A2944C2F}" type="pres">
      <dgm:prSet presAssocID="{6ECC6540-2490-4BBD-BAE6-A1EF5332A260}" presName="node" presStyleLbl="node1" presStyleIdx="0" presStyleCnt="8">
        <dgm:presLayoutVars>
          <dgm:bulletEnabled val="1"/>
        </dgm:presLayoutVars>
      </dgm:prSet>
      <dgm:spPr/>
    </dgm:pt>
    <dgm:pt modelId="{0B430E9E-85F0-4116-99ED-F69995106200}" type="pres">
      <dgm:prSet presAssocID="{1BD7CAC4-6FD5-43DF-B45A-28BA667F3756}" presName="sibTrans" presStyleCnt="0"/>
      <dgm:spPr/>
    </dgm:pt>
    <dgm:pt modelId="{115E8689-2101-4B22-9355-57C53318E684}" type="pres">
      <dgm:prSet presAssocID="{8C3917B2-932A-43BC-B280-D82C0497A672}" presName="node" presStyleLbl="node1" presStyleIdx="1" presStyleCnt="8">
        <dgm:presLayoutVars>
          <dgm:bulletEnabled val="1"/>
        </dgm:presLayoutVars>
      </dgm:prSet>
      <dgm:spPr/>
    </dgm:pt>
    <dgm:pt modelId="{828CEB1E-A34D-46A3-BC73-D65F2D4E2CEF}" type="pres">
      <dgm:prSet presAssocID="{A0280D22-8D92-47D2-A8EC-D7B7DEE445AC}" presName="sibTrans" presStyleCnt="0"/>
      <dgm:spPr/>
    </dgm:pt>
    <dgm:pt modelId="{980D2666-8919-441A-8735-392B269B549F}" type="pres">
      <dgm:prSet presAssocID="{13C26C12-3AD8-43E3-8903-2E213E7A2551}" presName="node" presStyleLbl="node1" presStyleIdx="2" presStyleCnt="8">
        <dgm:presLayoutVars>
          <dgm:bulletEnabled val="1"/>
        </dgm:presLayoutVars>
      </dgm:prSet>
      <dgm:spPr/>
    </dgm:pt>
    <dgm:pt modelId="{375D67B9-6BA7-4635-9288-2265E9308D60}" type="pres">
      <dgm:prSet presAssocID="{836E7705-814D-4106-8714-81E90FED26FF}" presName="sibTrans" presStyleCnt="0"/>
      <dgm:spPr/>
    </dgm:pt>
    <dgm:pt modelId="{3BFA221D-3260-42A2-965B-00B718BF8EDC}" type="pres">
      <dgm:prSet presAssocID="{C8C96497-819D-4793-B39E-C068CEE8D582}" presName="node" presStyleLbl="node1" presStyleIdx="3" presStyleCnt="8">
        <dgm:presLayoutVars>
          <dgm:bulletEnabled val="1"/>
        </dgm:presLayoutVars>
      </dgm:prSet>
      <dgm:spPr/>
    </dgm:pt>
    <dgm:pt modelId="{F7A1E46D-5F89-49F1-ABD2-D1776371D5B3}" type="pres">
      <dgm:prSet presAssocID="{2F53E727-4D85-41C8-8856-D652909358C1}" presName="sibTrans" presStyleCnt="0"/>
      <dgm:spPr/>
    </dgm:pt>
    <dgm:pt modelId="{D8F3FE2F-24EB-4437-9896-9886BA380CC9}" type="pres">
      <dgm:prSet presAssocID="{848D4919-0D73-49B6-B7FC-B17AA0D52340}" presName="node" presStyleLbl="node1" presStyleIdx="4" presStyleCnt="8">
        <dgm:presLayoutVars>
          <dgm:bulletEnabled val="1"/>
        </dgm:presLayoutVars>
      </dgm:prSet>
      <dgm:spPr/>
    </dgm:pt>
    <dgm:pt modelId="{3BDBD420-890B-4EF2-A68A-07EEDDA872F8}" type="pres">
      <dgm:prSet presAssocID="{0E2D0083-13FB-413F-92E8-60528AB15F93}" presName="sibTrans" presStyleCnt="0"/>
      <dgm:spPr/>
    </dgm:pt>
    <dgm:pt modelId="{4F64E119-979E-4CB5-8B23-76909D80BF2E}" type="pres">
      <dgm:prSet presAssocID="{13CDA2A9-1F29-4D7F-8223-1C389BA254D1}" presName="node" presStyleLbl="node1" presStyleIdx="5" presStyleCnt="8">
        <dgm:presLayoutVars>
          <dgm:bulletEnabled val="1"/>
        </dgm:presLayoutVars>
      </dgm:prSet>
      <dgm:spPr/>
    </dgm:pt>
    <dgm:pt modelId="{A4C5B9CB-0A48-4EBA-B2AF-EFEF4B4E3FE9}" type="pres">
      <dgm:prSet presAssocID="{E4B3F7E4-0F83-4D2F-8840-148F69676D53}" presName="sibTrans" presStyleCnt="0"/>
      <dgm:spPr/>
    </dgm:pt>
    <dgm:pt modelId="{54EEB8C5-EF38-4CF9-BF68-38F8603B0133}" type="pres">
      <dgm:prSet presAssocID="{334F103B-BA54-41A0-A87B-82722EC8B5CB}" presName="node" presStyleLbl="node1" presStyleIdx="6" presStyleCnt="8">
        <dgm:presLayoutVars>
          <dgm:bulletEnabled val="1"/>
        </dgm:presLayoutVars>
      </dgm:prSet>
      <dgm:spPr/>
    </dgm:pt>
    <dgm:pt modelId="{ED1DE928-FFBC-4597-B802-1DB00326A1F5}" type="pres">
      <dgm:prSet presAssocID="{F9AC627C-FFF4-4E39-9B25-557AF51BA912}" presName="sibTrans" presStyleCnt="0"/>
      <dgm:spPr/>
    </dgm:pt>
    <dgm:pt modelId="{D63C32D2-33CA-464A-9DEE-D2C502E7091A}" type="pres">
      <dgm:prSet presAssocID="{37334D42-7629-44D9-BFCC-C4BCF76C8C5A}" presName="node" presStyleLbl="node1" presStyleIdx="7" presStyleCnt="8">
        <dgm:presLayoutVars>
          <dgm:bulletEnabled val="1"/>
        </dgm:presLayoutVars>
      </dgm:prSet>
      <dgm:spPr/>
    </dgm:pt>
  </dgm:ptLst>
  <dgm:cxnLst>
    <dgm:cxn modelId="{A00E6904-B6BF-4984-899B-CE78AACEA869}" srcId="{BFBB206A-6CB2-47F3-B5D4-16B9C273423C}" destId="{37334D42-7629-44D9-BFCC-C4BCF76C8C5A}" srcOrd="7" destOrd="0" parTransId="{7EE8D5C0-414C-4715-AD59-E3094172DB68}" sibTransId="{029EDA05-3305-411A-B133-B107908AB7AF}"/>
    <dgm:cxn modelId="{D0279E04-E747-490B-80E0-8D85B41AF7C3}" type="presOf" srcId="{334F103B-BA54-41A0-A87B-82722EC8B5CB}" destId="{54EEB8C5-EF38-4CF9-BF68-38F8603B0133}" srcOrd="0" destOrd="0" presId="urn:microsoft.com/office/officeart/2005/8/layout/default"/>
    <dgm:cxn modelId="{99C97F09-C805-4219-8061-45A11D22D0E2}" type="presOf" srcId="{848D4919-0D73-49B6-B7FC-B17AA0D52340}" destId="{D8F3FE2F-24EB-4437-9896-9886BA380CC9}" srcOrd="0" destOrd="0" presId="urn:microsoft.com/office/officeart/2005/8/layout/default"/>
    <dgm:cxn modelId="{46650437-60C2-4716-8527-F6C0AFFF91D1}" srcId="{BFBB206A-6CB2-47F3-B5D4-16B9C273423C}" destId="{13C26C12-3AD8-43E3-8903-2E213E7A2551}" srcOrd="2" destOrd="0" parTransId="{C33E00BF-8086-4A1D-BB3F-0788F96497ED}" sibTransId="{836E7705-814D-4106-8714-81E90FED26FF}"/>
    <dgm:cxn modelId="{A54C225D-902F-4A14-A220-9406DD5C6D07}" type="presOf" srcId="{BFBB206A-6CB2-47F3-B5D4-16B9C273423C}" destId="{EEDDEDDF-1E63-4667-BCF3-8574A7E1E94A}" srcOrd="0" destOrd="0" presId="urn:microsoft.com/office/officeart/2005/8/layout/default"/>
    <dgm:cxn modelId="{FC14A949-57D8-4DA1-B6D7-BDFA45E76A0F}" type="presOf" srcId="{13CDA2A9-1F29-4D7F-8223-1C389BA254D1}" destId="{4F64E119-979E-4CB5-8B23-76909D80BF2E}" srcOrd="0" destOrd="0" presId="urn:microsoft.com/office/officeart/2005/8/layout/default"/>
    <dgm:cxn modelId="{DCDCA359-73F6-4222-89DA-2C93B046D2B2}" type="presOf" srcId="{6ECC6540-2490-4BBD-BAE6-A1EF5332A260}" destId="{934E6BDE-7F01-4A80-9A45-3326A2944C2F}" srcOrd="0" destOrd="0" presId="urn:microsoft.com/office/officeart/2005/8/layout/default"/>
    <dgm:cxn modelId="{5866E27F-6A35-43A0-AC1A-3CC8AE98C392}" type="presOf" srcId="{C8C96497-819D-4793-B39E-C068CEE8D582}" destId="{3BFA221D-3260-42A2-965B-00B718BF8EDC}" srcOrd="0" destOrd="0" presId="urn:microsoft.com/office/officeart/2005/8/layout/default"/>
    <dgm:cxn modelId="{A1E94982-9A3F-4DAF-AC48-01A9ADBB8E87}" type="presOf" srcId="{13C26C12-3AD8-43E3-8903-2E213E7A2551}" destId="{980D2666-8919-441A-8735-392B269B549F}" srcOrd="0" destOrd="0" presId="urn:microsoft.com/office/officeart/2005/8/layout/default"/>
    <dgm:cxn modelId="{CD1D338F-F3A4-4769-B770-BB02118341BC}" type="presOf" srcId="{8C3917B2-932A-43BC-B280-D82C0497A672}" destId="{115E8689-2101-4B22-9355-57C53318E684}" srcOrd="0" destOrd="0" presId="urn:microsoft.com/office/officeart/2005/8/layout/default"/>
    <dgm:cxn modelId="{82374E90-DEA8-45FE-88F3-0D0CC16C7C2D}" srcId="{BFBB206A-6CB2-47F3-B5D4-16B9C273423C}" destId="{848D4919-0D73-49B6-B7FC-B17AA0D52340}" srcOrd="4" destOrd="0" parTransId="{96D48D61-120F-4E8F-BD1F-3CDCDAB0E733}" sibTransId="{0E2D0083-13FB-413F-92E8-60528AB15F93}"/>
    <dgm:cxn modelId="{FD14BC92-6DB9-45E3-8972-DF8F8A38EA14}" srcId="{BFBB206A-6CB2-47F3-B5D4-16B9C273423C}" destId="{8C3917B2-932A-43BC-B280-D82C0497A672}" srcOrd="1" destOrd="0" parTransId="{611B3B2F-F1BA-4EA4-B119-C854DA78855C}" sibTransId="{A0280D22-8D92-47D2-A8EC-D7B7DEE445AC}"/>
    <dgm:cxn modelId="{D79AF8AC-BC44-4104-8F5F-5003E9BA7A83}" type="presOf" srcId="{37334D42-7629-44D9-BFCC-C4BCF76C8C5A}" destId="{D63C32D2-33CA-464A-9DEE-D2C502E7091A}" srcOrd="0" destOrd="0" presId="urn:microsoft.com/office/officeart/2005/8/layout/default"/>
    <dgm:cxn modelId="{AF30D2CC-666C-4A71-9F0C-9EAF0D3AE2B5}" srcId="{BFBB206A-6CB2-47F3-B5D4-16B9C273423C}" destId="{C8C96497-819D-4793-B39E-C068CEE8D582}" srcOrd="3" destOrd="0" parTransId="{F74DEB90-F78D-4807-9094-BB7CF7291499}" sibTransId="{2F53E727-4D85-41C8-8856-D652909358C1}"/>
    <dgm:cxn modelId="{528178E8-AC14-4F3F-B217-35E124DE504F}" srcId="{BFBB206A-6CB2-47F3-B5D4-16B9C273423C}" destId="{6ECC6540-2490-4BBD-BAE6-A1EF5332A260}" srcOrd="0" destOrd="0" parTransId="{1F083586-4583-4EDC-9816-27B11AD36CA1}" sibTransId="{1BD7CAC4-6FD5-43DF-B45A-28BA667F3756}"/>
    <dgm:cxn modelId="{B33D32F2-233A-4B25-B481-B8C7B43C944E}" srcId="{BFBB206A-6CB2-47F3-B5D4-16B9C273423C}" destId="{334F103B-BA54-41A0-A87B-82722EC8B5CB}" srcOrd="6" destOrd="0" parTransId="{C27F383D-BC57-463A-B3F8-10235403BBA4}" sibTransId="{F9AC627C-FFF4-4E39-9B25-557AF51BA912}"/>
    <dgm:cxn modelId="{6ADA0DFD-96C0-4434-BE50-CCD7CC7406E7}" srcId="{BFBB206A-6CB2-47F3-B5D4-16B9C273423C}" destId="{13CDA2A9-1F29-4D7F-8223-1C389BA254D1}" srcOrd="5" destOrd="0" parTransId="{47626E4B-92AF-46CB-9816-1E2DB6F1CB5E}" sibTransId="{E4B3F7E4-0F83-4D2F-8840-148F69676D53}"/>
    <dgm:cxn modelId="{A401EE12-6249-43B2-8942-4D4CBADEF5F8}" type="presParOf" srcId="{EEDDEDDF-1E63-4667-BCF3-8574A7E1E94A}" destId="{934E6BDE-7F01-4A80-9A45-3326A2944C2F}" srcOrd="0" destOrd="0" presId="urn:microsoft.com/office/officeart/2005/8/layout/default"/>
    <dgm:cxn modelId="{C7DD23E5-964D-4CE6-92FE-4B67B4A55AB3}" type="presParOf" srcId="{EEDDEDDF-1E63-4667-BCF3-8574A7E1E94A}" destId="{0B430E9E-85F0-4116-99ED-F69995106200}" srcOrd="1" destOrd="0" presId="urn:microsoft.com/office/officeart/2005/8/layout/default"/>
    <dgm:cxn modelId="{1AABC305-50C8-47A3-8C31-680618B84CD8}" type="presParOf" srcId="{EEDDEDDF-1E63-4667-BCF3-8574A7E1E94A}" destId="{115E8689-2101-4B22-9355-57C53318E684}" srcOrd="2" destOrd="0" presId="urn:microsoft.com/office/officeart/2005/8/layout/default"/>
    <dgm:cxn modelId="{21974D95-F092-4C83-BCD8-DF2545057B44}" type="presParOf" srcId="{EEDDEDDF-1E63-4667-BCF3-8574A7E1E94A}" destId="{828CEB1E-A34D-46A3-BC73-D65F2D4E2CEF}" srcOrd="3" destOrd="0" presId="urn:microsoft.com/office/officeart/2005/8/layout/default"/>
    <dgm:cxn modelId="{495C85BF-48E9-4498-BD1E-96DC89ED9A58}" type="presParOf" srcId="{EEDDEDDF-1E63-4667-BCF3-8574A7E1E94A}" destId="{980D2666-8919-441A-8735-392B269B549F}" srcOrd="4" destOrd="0" presId="urn:microsoft.com/office/officeart/2005/8/layout/default"/>
    <dgm:cxn modelId="{474DFE5A-CDEB-4193-8F28-8D8B024DD54C}" type="presParOf" srcId="{EEDDEDDF-1E63-4667-BCF3-8574A7E1E94A}" destId="{375D67B9-6BA7-4635-9288-2265E9308D60}" srcOrd="5" destOrd="0" presId="urn:microsoft.com/office/officeart/2005/8/layout/default"/>
    <dgm:cxn modelId="{B0DEA1DC-A0D7-4C1F-B940-68EE68E98311}" type="presParOf" srcId="{EEDDEDDF-1E63-4667-BCF3-8574A7E1E94A}" destId="{3BFA221D-3260-42A2-965B-00B718BF8EDC}" srcOrd="6" destOrd="0" presId="urn:microsoft.com/office/officeart/2005/8/layout/default"/>
    <dgm:cxn modelId="{CDD8EF82-3849-4210-BBBB-0A12E620D9C8}" type="presParOf" srcId="{EEDDEDDF-1E63-4667-BCF3-8574A7E1E94A}" destId="{F7A1E46D-5F89-49F1-ABD2-D1776371D5B3}" srcOrd="7" destOrd="0" presId="urn:microsoft.com/office/officeart/2005/8/layout/default"/>
    <dgm:cxn modelId="{45151AAB-2517-41C0-8220-0DC54B3A41E4}" type="presParOf" srcId="{EEDDEDDF-1E63-4667-BCF3-8574A7E1E94A}" destId="{D8F3FE2F-24EB-4437-9896-9886BA380CC9}" srcOrd="8" destOrd="0" presId="urn:microsoft.com/office/officeart/2005/8/layout/default"/>
    <dgm:cxn modelId="{9AB2583C-7622-4E12-B5E1-BD46E41E125D}" type="presParOf" srcId="{EEDDEDDF-1E63-4667-BCF3-8574A7E1E94A}" destId="{3BDBD420-890B-4EF2-A68A-07EEDDA872F8}" srcOrd="9" destOrd="0" presId="urn:microsoft.com/office/officeart/2005/8/layout/default"/>
    <dgm:cxn modelId="{0879EC8F-68F6-48A6-BB2E-9B046522981E}" type="presParOf" srcId="{EEDDEDDF-1E63-4667-BCF3-8574A7E1E94A}" destId="{4F64E119-979E-4CB5-8B23-76909D80BF2E}" srcOrd="10" destOrd="0" presId="urn:microsoft.com/office/officeart/2005/8/layout/default"/>
    <dgm:cxn modelId="{D3FCD1C9-6A64-4243-A0E3-B37AE9B422A0}" type="presParOf" srcId="{EEDDEDDF-1E63-4667-BCF3-8574A7E1E94A}" destId="{A4C5B9CB-0A48-4EBA-B2AF-EFEF4B4E3FE9}" srcOrd="11" destOrd="0" presId="urn:microsoft.com/office/officeart/2005/8/layout/default"/>
    <dgm:cxn modelId="{687D4756-450B-4390-84B8-F16054264B21}" type="presParOf" srcId="{EEDDEDDF-1E63-4667-BCF3-8574A7E1E94A}" destId="{54EEB8C5-EF38-4CF9-BF68-38F8603B0133}" srcOrd="12" destOrd="0" presId="urn:microsoft.com/office/officeart/2005/8/layout/default"/>
    <dgm:cxn modelId="{C1B41A16-106F-40DA-BFF0-98D61E8ADB13}" type="presParOf" srcId="{EEDDEDDF-1E63-4667-BCF3-8574A7E1E94A}" destId="{ED1DE928-FFBC-4597-B802-1DB00326A1F5}" srcOrd="13" destOrd="0" presId="urn:microsoft.com/office/officeart/2005/8/layout/default"/>
    <dgm:cxn modelId="{17322A65-5DE2-4A3A-9EE1-AC649DA85534}" type="presParOf" srcId="{EEDDEDDF-1E63-4667-BCF3-8574A7E1E94A}" destId="{D63C32D2-33CA-464A-9DEE-D2C502E7091A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DCAC108E-9E3E-4E81-B4FB-F68A41AA3467}" type="doc">
      <dgm:prSet loTypeId="urn:microsoft.com/office/officeart/2005/8/layout/matrix3" loCatId="matrix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B698B1A8-3D8F-401D-B4FC-47A587DE16EB}">
      <dgm:prSet/>
      <dgm:spPr/>
      <dgm:t>
        <a:bodyPr/>
        <a:lstStyle/>
        <a:p>
          <a:r>
            <a:rPr lang="es-MX" b="1" dirty="0"/>
            <a:t>Buena práctica:</a:t>
          </a:r>
          <a:r>
            <a:rPr lang="es-MX" dirty="0"/>
            <a:t> Explicar por qué los hechos se consideran acreditados.</a:t>
          </a:r>
          <a:endParaRPr lang="en-US" dirty="0"/>
        </a:p>
      </dgm:t>
    </dgm:pt>
    <dgm:pt modelId="{91703115-AF67-4A6F-9E49-A79D4A4D6876}" type="parTrans" cxnId="{D76CF5DA-4458-43A6-9C61-CF46A95922AA}">
      <dgm:prSet/>
      <dgm:spPr/>
      <dgm:t>
        <a:bodyPr/>
        <a:lstStyle/>
        <a:p>
          <a:endParaRPr lang="en-US"/>
        </a:p>
      </dgm:t>
    </dgm:pt>
    <dgm:pt modelId="{18F1348D-EEFA-4099-B01F-63957229000B}" type="sibTrans" cxnId="{D76CF5DA-4458-43A6-9C61-CF46A95922AA}">
      <dgm:prSet/>
      <dgm:spPr/>
      <dgm:t>
        <a:bodyPr/>
        <a:lstStyle/>
        <a:p>
          <a:endParaRPr lang="en-US"/>
        </a:p>
      </dgm:t>
    </dgm:pt>
    <dgm:pt modelId="{DC5CF727-C526-403C-9266-CEA8535C80BB}">
      <dgm:prSet/>
      <dgm:spPr/>
      <dgm:t>
        <a:bodyPr/>
        <a:lstStyle/>
        <a:p>
          <a:r>
            <a:rPr lang="es-MX"/>
            <a:t>No asumir hechos como evidentes.</a:t>
          </a:r>
          <a:endParaRPr lang="en-US"/>
        </a:p>
      </dgm:t>
    </dgm:pt>
    <dgm:pt modelId="{ED14E25E-7EF6-41CA-A972-2B4921B14050}" type="parTrans" cxnId="{2AC1E4CA-8D90-4F6C-8856-F8BB832D75F3}">
      <dgm:prSet/>
      <dgm:spPr/>
      <dgm:t>
        <a:bodyPr/>
        <a:lstStyle/>
        <a:p>
          <a:endParaRPr lang="en-US"/>
        </a:p>
      </dgm:t>
    </dgm:pt>
    <dgm:pt modelId="{3DBFFC5B-849E-4FA0-9345-81E7E0C96FD9}" type="sibTrans" cxnId="{2AC1E4CA-8D90-4F6C-8856-F8BB832D75F3}">
      <dgm:prSet/>
      <dgm:spPr/>
      <dgm:t>
        <a:bodyPr/>
        <a:lstStyle/>
        <a:p>
          <a:endParaRPr lang="en-US"/>
        </a:p>
      </dgm:t>
    </dgm:pt>
    <dgm:pt modelId="{74ECC45D-9B8C-4D7C-9B58-8A01C8CC2655}">
      <dgm:prSet/>
      <dgm:spPr/>
      <dgm:t>
        <a:bodyPr/>
        <a:lstStyle/>
        <a:p>
          <a:r>
            <a:rPr lang="es-MX"/>
            <a:t>Justificar la valoración probatoria.</a:t>
          </a:r>
          <a:endParaRPr lang="en-US"/>
        </a:p>
      </dgm:t>
    </dgm:pt>
    <dgm:pt modelId="{3402B11B-EA25-4FBD-8762-6CE1CD4F456A}" type="parTrans" cxnId="{988EC72E-841B-40BF-8158-FE5D62ECD4AB}">
      <dgm:prSet/>
      <dgm:spPr/>
      <dgm:t>
        <a:bodyPr/>
        <a:lstStyle/>
        <a:p>
          <a:endParaRPr lang="en-US"/>
        </a:p>
      </dgm:t>
    </dgm:pt>
    <dgm:pt modelId="{CD97B1EC-1371-4FC0-A44E-96F7DC60F4FE}" type="sibTrans" cxnId="{988EC72E-841B-40BF-8158-FE5D62ECD4AB}">
      <dgm:prSet/>
      <dgm:spPr/>
      <dgm:t>
        <a:bodyPr/>
        <a:lstStyle/>
        <a:p>
          <a:endParaRPr lang="en-US"/>
        </a:p>
      </dgm:t>
    </dgm:pt>
    <dgm:pt modelId="{98DA6C2F-FDB8-4EE5-98E5-DC87873A6EB0}">
      <dgm:prSet/>
      <dgm:spPr/>
      <dgm:t>
        <a:bodyPr/>
        <a:lstStyle/>
        <a:p>
          <a:r>
            <a:rPr lang="es-MX" b="1"/>
            <a:t>Error frecuente:</a:t>
          </a:r>
          <a:r>
            <a:rPr lang="es-MX"/>
            <a:t> saltar de la prueba</a:t>
          </a:r>
          <a:endParaRPr lang="en-US"/>
        </a:p>
      </dgm:t>
    </dgm:pt>
    <dgm:pt modelId="{5B5AB854-A022-4D6D-9A20-3124ADAD770E}" type="parTrans" cxnId="{8DCC173C-EF60-4715-8A80-E33FD8D0B1CC}">
      <dgm:prSet/>
      <dgm:spPr/>
      <dgm:t>
        <a:bodyPr/>
        <a:lstStyle/>
        <a:p>
          <a:endParaRPr lang="en-US"/>
        </a:p>
      </dgm:t>
    </dgm:pt>
    <dgm:pt modelId="{E805F8E1-49A7-462B-8E56-FEEE0E7085F1}" type="sibTrans" cxnId="{8DCC173C-EF60-4715-8A80-E33FD8D0B1CC}">
      <dgm:prSet/>
      <dgm:spPr/>
      <dgm:t>
        <a:bodyPr/>
        <a:lstStyle/>
        <a:p>
          <a:endParaRPr lang="en-US"/>
        </a:p>
      </dgm:t>
    </dgm:pt>
    <dgm:pt modelId="{C54DC1A6-30CB-4E35-9B82-EFCFAEBA9CD2}" type="pres">
      <dgm:prSet presAssocID="{DCAC108E-9E3E-4E81-B4FB-F68A41AA3467}" presName="matrix" presStyleCnt="0">
        <dgm:presLayoutVars>
          <dgm:chMax val="1"/>
          <dgm:dir/>
          <dgm:resizeHandles val="exact"/>
        </dgm:presLayoutVars>
      </dgm:prSet>
      <dgm:spPr/>
    </dgm:pt>
    <dgm:pt modelId="{47EA20CD-A6CF-459F-B2BD-9DEA06593FEA}" type="pres">
      <dgm:prSet presAssocID="{DCAC108E-9E3E-4E81-B4FB-F68A41AA3467}" presName="diamond" presStyleLbl="bgShp" presStyleIdx="0" presStyleCnt="1"/>
      <dgm:spPr/>
    </dgm:pt>
    <dgm:pt modelId="{94117D1C-FC1D-48CE-8570-22C8778A581A}" type="pres">
      <dgm:prSet presAssocID="{DCAC108E-9E3E-4E81-B4FB-F68A41AA3467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48F6E00-A221-457F-86C9-2A780CD6EFE2}" type="pres">
      <dgm:prSet presAssocID="{DCAC108E-9E3E-4E81-B4FB-F68A41AA3467}" presName="quad2" presStyleLbl="node1" presStyleIdx="1" presStyleCnt="4" custLinFactNeighborX="1814">
        <dgm:presLayoutVars>
          <dgm:chMax val="0"/>
          <dgm:chPref val="0"/>
          <dgm:bulletEnabled val="1"/>
        </dgm:presLayoutVars>
      </dgm:prSet>
      <dgm:spPr/>
    </dgm:pt>
    <dgm:pt modelId="{5D2DCAD0-B5AA-49F8-8302-D74A5CA61C58}" type="pres">
      <dgm:prSet presAssocID="{DCAC108E-9E3E-4E81-B4FB-F68A41AA3467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03B11F3-CC1B-4081-886A-09B473AC04CE}" type="pres">
      <dgm:prSet presAssocID="{DCAC108E-9E3E-4E81-B4FB-F68A41AA3467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7EF6D1F-2764-4EB2-B7E5-417CB3DA1CCB}" type="presOf" srcId="{B698B1A8-3D8F-401D-B4FC-47A587DE16EB}" destId="{94117D1C-FC1D-48CE-8570-22C8778A581A}" srcOrd="0" destOrd="0" presId="urn:microsoft.com/office/officeart/2005/8/layout/matrix3"/>
    <dgm:cxn modelId="{988EC72E-841B-40BF-8158-FE5D62ECD4AB}" srcId="{DCAC108E-9E3E-4E81-B4FB-F68A41AA3467}" destId="{74ECC45D-9B8C-4D7C-9B58-8A01C8CC2655}" srcOrd="2" destOrd="0" parTransId="{3402B11B-EA25-4FBD-8762-6CE1CD4F456A}" sibTransId="{CD97B1EC-1371-4FC0-A44E-96F7DC60F4FE}"/>
    <dgm:cxn modelId="{8DCC173C-EF60-4715-8A80-E33FD8D0B1CC}" srcId="{DCAC108E-9E3E-4E81-B4FB-F68A41AA3467}" destId="{98DA6C2F-FDB8-4EE5-98E5-DC87873A6EB0}" srcOrd="3" destOrd="0" parTransId="{5B5AB854-A022-4D6D-9A20-3124ADAD770E}" sibTransId="{E805F8E1-49A7-462B-8E56-FEEE0E7085F1}"/>
    <dgm:cxn modelId="{04B8573D-D374-4615-A7D1-445F8145224E}" type="presOf" srcId="{74ECC45D-9B8C-4D7C-9B58-8A01C8CC2655}" destId="{5D2DCAD0-B5AA-49F8-8302-D74A5CA61C58}" srcOrd="0" destOrd="0" presId="urn:microsoft.com/office/officeart/2005/8/layout/matrix3"/>
    <dgm:cxn modelId="{5DC2C899-F663-42FB-9CFC-5A3A88619C95}" type="presOf" srcId="{DC5CF727-C526-403C-9266-CEA8535C80BB}" destId="{348F6E00-A221-457F-86C9-2A780CD6EFE2}" srcOrd="0" destOrd="0" presId="urn:microsoft.com/office/officeart/2005/8/layout/matrix3"/>
    <dgm:cxn modelId="{2AC1E4CA-8D90-4F6C-8856-F8BB832D75F3}" srcId="{DCAC108E-9E3E-4E81-B4FB-F68A41AA3467}" destId="{DC5CF727-C526-403C-9266-CEA8535C80BB}" srcOrd="1" destOrd="0" parTransId="{ED14E25E-7EF6-41CA-A972-2B4921B14050}" sibTransId="{3DBFFC5B-849E-4FA0-9345-81E7E0C96FD9}"/>
    <dgm:cxn modelId="{D76CF5DA-4458-43A6-9C61-CF46A95922AA}" srcId="{DCAC108E-9E3E-4E81-B4FB-F68A41AA3467}" destId="{B698B1A8-3D8F-401D-B4FC-47A587DE16EB}" srcOrd="0" destOrd="0" parTransId="{91703115-AF67-4A6F-9E49-A79D4A4D6876}" sibTransId="{18F1348D-EEFA-4099-B01F-63957229000B}"/>
    <dgm:cxn modelId="{4C385CDB-D8A4-491B-9E6C-704C7CDE3C08}" type="presOf" srcId="{DCAC108E-9E3E-4E81-B4FB-F68A41AA3467}" destId="{C54DC1A6-30CB-4E35-9B82-EFCFAEBA9CD2}" srcOrd="0" destOrd="0" presId="urn:microsoft.com/office/officeart/2005/8/layout/matrix3"/>
    <dgm:cxn modelId="{A4CEF7E7-A3F2-486F-91A1-6437DE4D5F61}" type="presOf" srcId="{98DA6C2F-FDB8-4EE5-98E5-DC87873A6EB0}" destId="{403B11F3-CC1B-4081-886A-09B473AC04CE}" srcOrd="0" destOrd="0" presId="urn:microsoft.com/office/officeart/2005/8/layout/matrix3"/>
    <dgm:cxn modelId="{84A04754-D0AD-4260-84FC-50FA9DD9C2C9}" type="presParOf" srcId="{C54DC1A6-30CB-4E35-9B82-EFCFAEBA9CD2}" destId="{47EA20CD-A6CF-459F-B2BD-9DEA06593FEA}" srcOrd="0" destOrd="0" presId="urn:microsoft.com/office/officeart/2005/8/layout/matrix3"/>
    <dgm:cxn modelId="{677C3523-8020-42E5-8CAB-37F7CB6F26E2}" type="presParOf" srcId="{C54DC1A6-30CB-4E35-9B82-EFCFAEBA9CD2}" destId="{94117D1C-FC1D-48CE-8570-22C8778A581A}" srcOrd="1" destOrd="0" presId="urn:microsoft.com/office/officeart/2005/8/layout/matrix3"/>
    <dgm:cxn modelId="{F9D9FE40-6F15-4BF9-9324-8319A140F4A7}" type="presParOf" srcId="{C54DC1A6-30CB-4E35-9B82-EFCFAEBA9CD2}" destId="{348F6E00-A221-457F-86C9-2A780CD6EFE2}" srcOrd="2" destOrd="0" presId="urn:microsoft.com/office/officeart/2005/8/layout/matrix3"/>
    <dgm:cxn modelId="{2FCC1E7A-08DA-439C-A10C-23D55BB42DC2}" type="presParOf" srcId="{C54DC1A6-30CB-4E35-9B82-EFCFAEBA9CD2}" destId="{5D2DCAD0-B5AA-49F8-8302-D74A5CA61C58}" srcOrd="3" destOrd="0" presId="urn:microsoft.com/office/officeart/2005/8/layout/matrix3"/>
    <dgm:cxn modelId="{9A2DA36C-E0F8-4AB2-BC46-AD9C126EB58E}" type="presParOf" srcId="{C54DC1A6-30CB-4E35-9B82-EFCFAEBA9CD2}" destId="{403B11F3-CC1B-4081-886A-09B473AC04C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23CF4DBD-E6BC-44F1-AABB-53951705F726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1C4ED36-93AD-4DAD-AE7D-4FDB59B61FE6}">
      <dgm:prSet/>
      <dgm:spPr/>
      <dgm:t>
        <a:bodyPr/>
        <a:lstStyle/>
        <a:p>
          <a:r>
            <a:rPr lang="es-MX" b="1"/>
            <a:t>Buena práctica:</a:t>
          </a:r>
          <a:r>
            <a:rPr lang="es-MX"/>
            <a:t> Integrar la decisión al sistema jurídico-electoral.</a:t>
          </a:r>
          <a:endParaRPr lang="en-US"/>
        </a:p>
      </dgm:t>
    </dgm:pt>
    <dgm:pt modelId="{48D75643-83C1-4A80-8664-2AEF18CB3F91}" type="parTrans" cxnId="{21876BDD-7E4C-415D-9C1C-976F98FD9CB1}">
      <dgm:prSet/>
      <dgm:spPr/>
      <dgm:t>
        <a:bodyPr/>
        <a:lstStyle/>
        <a:p>
          <a:endParaRPr lang="en-US"/>
        </a:p>
      </dgm:t>
    </dgm:pt>
    <dgm:pt modelId="{6BD55D95-CD5A-440C-B88D-218B2002AD58}" type="sibTrans" cxnId="{21876BDD-7E4C-415D-9C1C-976F98FD9CB1}">
      <dgm:prSet/>
      <dgm:spPr/>
      <dgm:t>
        <a:bodyPr/>
        <a:lstStyle/>
        <a:p>
          <a:endParaRPr lang="en-US"/>
        </a:p>
      </dgm:t>
    </dgm:pt>
    <dgm:pt modelId="{34CCA3B1-F456-44FF-8FD7-36F5AEDA59C3}">
      <dgm:prSet/>
      <dgm:spPr/>
      <dgm:t>
        <a:bodyPr/>
        <a:lstStyle/>
        <a:p>
          <a:r>
            <a:rPr lang="es-MX"/>
            <a:t>Verificar consistencia con precedentes.</a:t>
          </a:r>
          <a:endParaRPr lang="en-US"/>
        </a:p>
      </dgm:t>
    </dgm:pt>
    <dgm:pt modelId="{41E90168-9D56-4EE7-8DA0-2599982967C0}" type="parTrans" cxnId="{F46F0BA2-4F5A-436B-A1EA-09DD2BE9EB0C}">
      <dgm:prSet/>
      <dgm:spPr/>
      <dgm:t>
        <a:bodyPr/>
        <a:lstStyle/>
        <a:p>
          <a:endParaRPr lang="en-US"/>
        </a:p>
      </dgm:t>
    </dgm:pt>
    <dgm:pt modelId="{38DA5206-14A2-4FE9-9998-8204633D0272}" type="sibTrans" cxnId="{F46F0BA2-4F5A-436B-A1EA-09DD2BE9EB0C}">
      <dgm:prSet/>
      <dgm:spPr/>
      <dgm:t>
        <a:bodyPr/>
        <a:lstStyle/>
        <a:p>
          <a:endParaRPr lang="en-US"/>
        </a:p>
      </dgm:t>
    </dgm:pt>
    <dgm:pt modelId="{715D2E51-8738-4826-843B-91B258B58B2F}">
      <dgm:prSet/>
      <dgm:spPr/>
      <dgm:t>
        <a:bodyPr/>
        <a:lstStyle/>
        <a:p>
          <a:r>
            <a:rPr lang="es-MX"/>
            <a:t>Evitar contradicciones implícitas.</a:t>
          </a:r>
          <a:endParaRPr lang="en-US"/>
        </a:p>
      </dgm:t>
    </dgm:pt>
    <dgm:pt modelId="{27F1AB98-ADD4-4939-B80B-88AA19A6579F}" type="parTrans" cxnId="{5DF5E641-E261-457B-9793-056A4A0E9D86}">
      <dgm:prSet/>
      <dgm:spPr/>
      <dgm:t>
        <a:bodyPr/>
        <a:lstStyle/>
        <a:p>
          <a:endParaRPr lang="en-US"/>
        </a:p>
      </dgm:t>
    </dgm:pt>
    <dgm:pt modelId="{DD0CEEC8-07D6-4A4E-90FF-9693A0D25371}" type="sibTrans" cxnId="{5DF5E641-E261-457B-9793-056A4A0E9D86}">
      <dgm:prSet/>
      <dgm:spPr/>
      <dgm:t>
        <a:bodyPr/>
        <a:lstStyle/>
        <a:p>
          <a:endParaRPr lang="en-US"/>
        </a:p>
      </dgm:t>
    </dgm:pt>
    <dgm:pt modelId="{F5947534-9D24-4B4D-B6D5-CAF4C1D4B698}">
      <dgm:prSet/>
      <dgm:spPr/>
      <dgm:t>
        <a:bodyPr/>
        <a:lstStyle/>
        <a:p>
          <a:r>
            <a:rPr lang="es-MX" b="1"/>
            <a:t>Ejemplo electoral:</a:t>
          </a:r>
          <a:endParaRPr lang="en-US"/>
        </a:p>
      </dgm:t>
    </dgm:pt>
    <dgm:pt modelId="{AC1576DF-5FBB-4F50-915E-BC2BC9EBDA6C}" type="parTrans" cxnId="{ECB94ECC-431F-4376-9324-F8C59BC248EF}">
      <dgm:prSet/>
      <dgm:spPr/>
      <dgm:t>
        <a:bodyPr/>
        <a:lstStyle/>
        <a:p>
          <a:endParaRPr lang="en-US"/>
        </a:p>
      </dgm:t>
    </dgm:pt>
    <dgm:pt modelId="{6C8BC9F9-7CB3-4A56-8C44-7E25C2315D05}" type="sibTrans" cxnId="{ECB94ECC-431F-4376-9324-F8C59BC248EF}">
      <dgm:prSet/>
      <dgm:spPr/>
      <dgm:t>
        <a:bodyPr/>
        <a:lstStyle/>
        <a:p>
          <a:endParaRPr lang="en-US"/>
        </a:p>
      </dgm:t>
    </dgm:pt>
    <dgm:pt modelId="{74E2BD29-04FE-4C7C-91C1-33C54521B090}">
      <dgm:prSet/>
      <dgm:spPr/>
      <dgm:t>
        <a:bodyPr/>
        <a:lstStyle/>
        <a:p>
          <a:r>
            <a:rPr lang="es-MX"/>
            <a:t>Justificar por qué la decisión no rompe el equilibrio entre certeza, legalidad y equidad.</a:t>
          </a:r>
          <a:endParaRPr lang="en-US"/>
        </a:p>
      </dgm:t>
    </dgm:pt>
    <dgm:pt modelId="{8A635E62-999D-4C1E-83CE-B07A0B28F3A4}" type="parTrans" cxnId="{BF56D8EC-3828-4882-96F0-163BE4B8EEB8}">
      <dgm:prSet/>
      <dgm:spPr/>
      <dgm:t>
        <a:bodyPr/>
        <a:lstStyle/>
        <a:p>
          <a:endParaRPr lang="en-US"/>
        </a:p>
      </dgm:t>
    </dgm:pt>
    <dgm:pt modelId="{519834ED-50DA-46A4-A94D-F18007E044FF}" type="sibTrans" cxnId="{BF56D8EC-3828-4882-96F0-163BE4B8EEB8}">
      <dgm:prSet/>
      <dgm:spPr/>
      <dgm:t>
        <a:bodyPr/>
        <a:lstStyle/>
        <a:p>
          <a:endParaRPr lang="en-US"/>
        </a:p>
      </dgm:t>
    </dgm:pt>
    <dgm:pt modelId="{38BAD8A3-E5B9-4A87-AD63-B11D8B208D47}" type="pres">
      <dgm:prSet presAssocID="{23CF4DBD-E6BC-44F1-AABB-53951705F726}" presName="diagram" presStyleCnt="0">
        <dgm:presLayoutVars>
          <dgm:dir/>
          <dgm:resizeHandles val="exact"/>
        </dgm:presLayoutVars>
      </dgm:prSet>
      <dgm:spPr/>
    </dgm:pt>
    <dgm:pt modelId="{9149564B-2AB3-4B27-8A20-C8252E0210EF}" type="pres">
      <dgm:prSet presAssocID="{71C4ED36-93AD-4DAD-AE7D-4FDB59B61FE6}" presName="node" presStyleLbl="node1" presStyleIdx="0" presStyleCnt="5">
        <dgm:presLayoutVars>
          <dgm:bulletEnabled val="1"/>
        </dgm:presLayoutVars>
      </dgm:prSet>
      <dgm:spPr/>
    </dgm:pt>
    <dgm:pt modelId="{03229391-C7B4-40E2-B85F-E46F6D31722D}" type="pres">
      <dgm:prSet presAssocID="{6BD55D95-CD5A-440C-B88D-218B2002AD58}" presName="sibTrans" presStyleCnt="0"/>
      <dgm:spPr/>
    </dgm:pt>
    <dgm:pt modelId="{C0E3AAAD-72EF-4EE3-95FE-19FB4F9499A3}" type="pres">
      <dgm:prSet presAssocID="{34CCA3B1-F456-44FF-8FD7-36F5AEDA59C3}" presName="node" presStyleLbl="node1" presStyleIdx="1" presStyleCnt="5">
        <dgm:presLayoutVars>
          <dgm:bulletEnabled val="1"/>
        </dgm:presLayoutVars>
      </dgm:prSet>
      <dgm:spPr/>
    </dgm:pt>
    <dgm:pt modelId="{D7C9235B-D864-4A08-9576-A312AD73A781}" type="pres">
      <dgm:prSet presAssocID="{38DA5206-14A2-4FE9-9998-8204633D0272}" presName="sibTrans" presStyleCnt="0"/>
      <dgm:spPr/>
    </dgm:pt>
    <dgm:pt modelId="{8811E43C-4E17-45D0-B246-6EA9444AA474}" type="pres">
      <dgm:prSet presAssocID="{715D2E51-8738-4826-843B-91B258B58B2F}" presName="node" presStyleLbl="node1" presStyleIdx="2" presStyleCnt="5" custLinFactNeighborX="580" custLinFactNeighborY="-7204">
        <dgm:presLayoutVars>
          <dgm:bulletEnabled val="1"/>
        </dgm:presLayoutVars>
      </dgm:prSet>
      <dgm:spPr/>
    </dgm:pt>
    <dgm:pt modelId="{1355F3DF-65B3-4D27-B160-9D492F17C73C}" type="pres">
      <dgm:prSet presAssocID="{DD0CEEC8-07D6-4A4E-90FF-9693A0D25371}" presName="sibTrans" presStyleCnt="0"/>
      <dgm:spPr/>
    </dgm:pt>
    <dgm:pt modelId="{E2957DE4-143A-464C-AB56-7CF9F01E32EC}" type="pres">
      <dgm:prSet presAssocID="{F5947534-9D24-4B4D-B6D5-CAF4C1D4B698}" presName="node" presStyleLbl="node1" presStyleIdx="3" presStyleCnt="5">
        <dgm:presLayoutVars>
          <dgm:bulletEnabled val="1"/>
        </dgm:presLayoutVars>
      </dgm:prSet>
      <dgm:spPr/>
    </dgm:pt>
    <dgm:pt modelId="{C4E7FF6A-CA1D-40E3-8530-34DE3AE5680E}" type="pres">
      <dgm:prSet presAssocID="{6C8BC9F9-7CB3-4A56-8C44-7E25C2315D05}" presName="sibTrans" presStyleCnt="0"/>
      <dgm:spPr/>
    </dgm:pt>
    <dgm:pt modelId="{D20C762F-771B-4A7E-86B9-87E3FD58E0B4}" type="pres">
      <dgm:prSet presAssocID="{74E2BD29-04FE-4C7C-91C1-33C54521B090}" presName="node" presStyleLbl="node1" presStyleIdx="4" presStyleCnt="5">
        <dgm:presLayoutVars>
          <dgm:bulletEnabled val="1"/>
        </dgm:presLayoutVars>
      </dgm:prSet>
      <dgm:spPr/>
    </dgm:pt>
  </dgm:ptLst>
  <dgm:cxnLst>
    <dgm:cxn modelId="{D8615108-2877-4B95-9D6C-9E15203DB4D3}" type="presOf" srcId="{715D2E51-8738-4826-843B-91B258B58B2F}" destId="{8811E43C-4E17-45D0-B246-6EA9444AA474}" srcOrd="0" destOrd="0" presId="urn:microsoft.com/office/officeart/2005/8/layout/default"/>
    <dgm:cxn modelId="{6F59AC21-B626-466E-A517-571C5E378AFE}" type="presOf" srcId="{F5947534-9D24-4B4D-B6D5-CAF4C1D4B698}" destId="{E2957DE4-143A-464C-AB56-7CF9F01E32EC}" srcOrd="0" destOrd="0" presId="urn:microsoft.com/office/officeart/2005/8/layout/default"/>
    <dgm:cxn modelId="{5DF5E641-E261-457B-9793-056A4A0E9D86}" srcId="{23CF4DBD-E6BC-44F1-AABB-53951705F726}" destId="{715D2E51-8738-4826-843B-91B258B58B2F}" srcOrd="2" destOrd="0" parTransId="{27F1AB98-ADD4-4939-B80B-88AA19A6579F}" sibTransId="{DD0CEEC8-07D6-4A4E-90FF-9693A0D25371}"/>
    <dgm:cxn modelId="{E084E755-3682-4C40-B3E1-31039902599A}" type="presOf" srcId="{34CCA3B1-F456-44FF-8FD7-36F5AEDA59C3}" destId="{C0E3AAAD-72EF-4EE3-95FE-19FB4F9499A3}" srcOrd="0" destOrd="0" presId="urn:microsoft.com/office/officeart/2005/8/layout/default"/>
    <dgm:cxn modelId="{EE61C581-48F1-41A7-ABF2-4DD77670575F}" type="presOf" srcId="{74E2BD29-04FE-4C7C-91C1-33C54521B090}" destId="{D20C762F-771B-4A7E-86B9-87E3FD58E0B4}" srcOrd="0" destOrd="0" presId="urn:microsoft.com/office/officeart/2005/8/layout/default"/>
    <dgm:cxn modelId="{232254A1-599A-4442-8A2E-A4E1D634B320}" type="presOf" srcId="{23CF4DBD-E6BC-44F1-AABB-53951705F726}" destId="{38BAD8A3-E5B9-4A87-AD63-B11D8B208D47}" srcOrd="0" destOrd="0" presId="urn:microsoft.com/office/officeart/2005/8/layout/default"/>
    <dgm:cxn modelId="{F46F0BA2-4F5A-436B-A1EA-09DD2BE9EB0C}" srcId="{23CF4DBD-E6BC-44F1-AABB-53951705F726}" destId="{34CCA3B1-F456-44FF-8FD7-36F5AEDA59C3}" srcOrd="1" destOrd="0" parTransId="{41E90168-9D56-4EE7-8DA0-2599982967C0}" sibTransId="{38DA5206-14A2-4FE9-9998-8204633D0272}"/>
    <dgm:cxn modelId="{8E7EF3BE-F5D2-4F8D-9F04-25D639CBCA36}" type="presOf" srcId="{71C4ED36-93AD-4DAD-AE7D-4FDB59B61FE6}" destId="{9149564B-2AB3-4B27-8A20-C8252E0210EF}" srcOrd="0" destOrd="0" presId="urn:microsoft.com/office/officeart/2005/8/layout/default"/>
    <dgm:cxn modelId="{ECB94ECC-431F-4376-9324-F8C59BC248EF}" srcId="{23CF4DBD-E6BC-44F1-AABB-53951705F726}" destId="{F5947534-9D24-4B4D-B6D5-CAF4C1D4B698}" srcOrd="3" destOrd="0" parTransId="{AC1576DF-5FBB-4F50-915E-BC2BC9EBDA6C}" sibTransId="{6C8BC9F9-7CB3-4A56-8C44-7E25C2315D05}"/>
    <dgm:cxn modelId="{21876BDD-7E4C-415D-9C1C-976F98FD9CB1}" srcId="{23CF4DBD-E6BC-44F1-AABB-53951705F726}" destId="{71C4ED36-93AD-4DAD-AE7D-4FDB59B61FE6}" srcOrd="0" destOrd="0" parTransId="{48D75643-83C1-4A80-8664-2AEF18CB3F91}" sibTransId="{6BD55D95-CD5A-440C-B88D-218B2002AD58}"/>
    <dgm:cxn modelId="{BF56D8EC-3828-4882-96F0-163BE4B8EEB8}" srcId="{23CF4DBD-E6BC-44F1-AABB-53951705F726}" destId="{74E2BD29-04FE-4C7C-91C1-33C54521B090}" srcOrd="4" destOrd="0" parTransId="{8A635E62-999D-4C1E-83CE-B07A0B28F3A4}" sibTransId="{519834ED-50DA-46A4-A94D-F18007E044FF}"/>
    <dgm:cxn modelId="{E0EB9373-0C7C-44E5-BB8C-3455D03EDE32}" type="presParOf" srcId="{38BAD8A3-E5B9-4A87-AD63-B11D8B208D47}" destId="{9149564B-2AB3-4B27-8A20-C8252E0210EF}" srcOrd="0" destOrd="0" presId="urn:microsoft.com/office/officeart/2005/8/layout/default"/>
    <dgm:cxn modelId="{08548E48-4C69-4835-BD0B-CB578D03AA82}" type="presParOf" srcId="{38BAD8A3-E5B9-4A87-AD63-B11D8B208D47}" destId="{03229391-C7B4-40E2-B85F-E46F6D31722D}" srcOrd="1" destOrd="0" presId="urn:microsoft.com/office/officeart/2005/8/layout/default"/>
    <dgm:cxn modelId="{E2F68852-219B-4068-9AEE-C3B5D7F7D778}" type="presParOf" srcId="{38BAD8A3-E5B9-4A87-AD63-B11D8B208D47}" destId="{C0E3AAAD-72EF-4EE3-95FE-19FB4F9499A3}" srcOrd="2" destOrd="0" presId="urn:microsoft.com/office/officeart/2005/8/layout/default"/>
    <dgm:cxn modelId="{D0E3644D-EF65-49C2-81E9-86C23F724110}" type="presParOf" srcId="{38BAD8A3-E5B9-4A87-AD63-B11D8B208D47}" destId="{D7C9235B-D864-4A08-9576-A312AD73A781}" srcOrd="3" destOrd="0" presId="urn:microsoft.com/office/officeart/2005/8/layout/default"/>
    <dgm:cxn modelId="{9E3DE474-0A1C-47E4-98D5-8B03BFF97A26}" type="presParOf" srcId="{38BAD8A3-E5B9-4A87-AD63-B11D8B208D47}" destId="{8811E43C-4E17-45D0-B246-6EA9444AA474}" srcOrd="4" destOrd="0" presId="urn:microsoft.com/office/officeart/2005/8/layout/default"/>
    <dgm:cxn modelId="{E34E4EEC-97B1-47A0-A2A0-6E5968D0A7A5}" type="presParOf" srcId="{38BAD8A3-E5B9-4A87-AD63-B11D8B208D47}" destId="{1355F3DF-65B3-4D27-B160-9D492F17C73C}" srcOrd="5" destOrd="0" presId="urn:microsoft.com/office/officeart/2005/8/layout/default"/>
    <dgm:cxn modelId="{A50C03E0-0A0D-401C-9C18-6DF438CED50C}" type="presParOf" srcId="{38BAD8A3-E5B9-4A87-AD63-B11D8B208D47}" destId="{E2957DE4-143A-464C-AB56-7CF9F01E32EC}" srcOrd="6" destOrd="0" presId="urn:microsoft.com/office/officeart/2005/8/layout/default"/>
    <dgm:cxn modelId="{D34ECCF2-A098-4B4A-8DCD-F4B2C59451E0}" type="presParOf" srcId="{38BAD8A3-E5B9-4A87-AD63-B11D8B208D47}" destId="{C4E7FF6A-CA1D-40E3-8530-34DE3AE5680E}" srcOrd="7" destOrd="0" presId="urn:microsoft.com/office/officeart/2005/8/layout/default"/>
    <dgm:cxn modelId="{6F90987E-DED5-4E9F-8D82-88F97B5D55C7}" type="presParOf" srcId="{38BAD8A3-E5B9-4A87-AD63-B11D8B208D47}" destId="{D20C762F-771B-4A7E-86B9-87E3FD58E0B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DE441ED7-6C30-44BA-B445-606C0233DCED}" type="doc">
      <dgm:prSet loTypeId="urn:microsoft.com/office/officeart/2005/8/layout/vList2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9A5B455B-DF14-45B1-B5A5-8A21B71EC768}">
      <dgm:prSet/>
      <dgm:spPr/>
      <dgm:t>
        <a:bodyPr/>
        <a:lstStyle/>
        <a:p>
          <a:pPr algn="just"/>
          <a:r>
            <a:rPr lang="es-MX" b="1" dirty="0"/>
            <a:t>Buena práctica:</a:t>
          </a:r>
          <a:r>
            <a:rPr lang="es-MX" dirty="0"/>
            <a:t> Reflexionar explícitamente sobre los efectos de la decisión.</a:t>
          </a:r>
          <a:endParaRPr lang="en-US" dirty="0"/>
        </a:p>
      </dgm:t>
    </dgm:pt>
    <dgm:pt modelId="{3985C092-FF06-4072-971E-0C5BC19C0DCA}" type="parTrans" cxnId="{50DB027D-F631-4E02-A965-C608F3C31ABD}">
      <dgm:prSet/>
      <dgm:spPr/>
      <dgm:t>
        <a:bodyPr/>
        <a:lstStyle/>
        <a:p>
          <a:endParaRPr lang="en-US"/>
        </a:p>
      </dgm:t>
    </dgm:pt>
    <dgm:pt modelId="{7AE04218-6F62-44B4-BB31-07A95AD36600}" type="sibTrans" cxnId="{50DB027D-F631-4E02-A965-C608F3C31ABD}">
      <dgm:prSet/>
      <dgm:spPr/>
      <dgm:t>
        <a:bodyPr/>
        <a:lstStyle/>
        <a:p>
          <a:endParaRPr lang="en-US"/>
        </a:p>
      </dgm:t>
    </dgm:pt>
    <dgm:pt modelId="{600818C1-7BBF-4395-9239-E30BB9545F6C}">
      <dgm:prSet/>
      <dgm:spPr/>
      <dgm:t>
        <a:bodyPr/>
        <a:lstStyle/>
        <a:p>
          <a:r>
            <a:rPr lang="es-MX"/>
            <a:t>Impacto en la contienda.</a:t>
          </a:r>
          <a:endParaRPr lang="en-US"/>
        </a:p>
      </dgm:t>
    </dgm:pt>
    <dgm:pt modelId="{E133BD32-0E44-43BB-BE32-B7425481759A}" type="parTrans" cxnId="{9627EE4F-2DDE-481B-8339-A21849095B67}">
      <dgm:prSet/>
      <dgm:spPr/>
      <dgm:t>
        <a:bodyPr/>
        <a:lstStyle/>
        <a:p>
          <a:endParaRPr lang="en-US"/>
        </a:p>
      </dgm:t>
    </dgm:pt>
    <dgm:pt modelId="{FEC2BDA0-D535-4378-A04B-FC4CDA181414}" type="sibTrans" cxnId="{9627EE4F-2DDE-481B-8339-A21849095B67}">
      <dgm:prSet/>
      <dgm:spPr/>
      <dgm:t>
        <a:bodyPr/>
        <a:lstStyle/>
        <a:p>
          <a:endParaRPr lang="en-US"/>
        </a:p>
      </dgm:t>
    </dgm:pt>
    <dgm:pt modelId="{1E9B5513-762A-4EF7-ADE0-C376D565F1F7}">
      <dgm:prSet/>
      <dgm:spPr/>
      <dgm:t>
        <a:bodyPr/>
        <a:lstStyle/>
        <a:p>
          <a:r>
            <a:rPr lang="es-MX"/>
            <a:t>Señales al sistema político.</a:t>
          </a:r>
          <a:endParaRPr lang="en-US"/>
        </a:p>
      </dgm:t>
    </dgm:pt>
    <dgm:pt modelId="{684C2AD1-01AE-44F9-BD40-5D6628A16725}" type="parTrans" cxnId="{218A2771-37A0-4EAB-9C37-0773981E215A}">
      <dgm:prSet/>
      <dgm:spPr/>
      <dgm:t>
        <a:bodyPr/>
        <a:lstStyle/>
        <a:p>
          <a:endParaRPr lang="en-US"/>
        </a:p>
      </dgm:t>
    </dgm:pt>
    <dgm:pt modelId="{62CBBDCD-CBD8-4B99-B6E4-23221D744A45}" type="sibTrans" cxnId="{218A2771-37A0-4EAB-9C37-0773981E215A}">
      <dgm:prSet/>
      <dgm:spPr/>
      <dgm:t>
        <a:bodyPr/>
        <a:lstStyle/>
        <a:p>
          <a:endParaRPr lang="en-US"/>
        </a:p>
      </dgm:t>
    </dgm:pt>
    <dgm:pt modelId="{9A8DAA6E-CABD-44F1-9B01-5409E6AD0081}">
      <dgm:prSet/>
      <dgm:spPr/>
      <dgm:t>
        <a:bodyPr/>
        <a:lstStyle/>
        <a:p>
          <a:r>
            <a:rPr lang="es-MX"/>
            <a:t>Repetibilidad del criterio.</a:t>
          </a:r>
          <a:endParaRPr lang="en-US"/>
        </a:p>
      </dgm:t>
    </dgm:pt>
    <dgm:pt modelId="{CC79EC7F-E300-409C-A43C-709735D81709}" type="parTrans" cxnId="{C41CA378-7724-4604-A16F-35600BC394AB}">
      <dgm:prSet/>
      <dgm:spPr/>
      <dgm:t>
        <a:bodyPr/>
        <a:lstStyle/>
        <a:p>
          <a:endParaRPr lang="en-US"/>
        </a:p>
      </dgm:t>
    </dgm:pt>
    <dgm:pt modelId="{699D374F-1DBB-4F3E-9C0B-08A52B489DEE}" type="sibTrans" cxnId="{C41CA378-7724-4604-A16F-35600BC394AB}">
      <dgm:prSet/>
      <dgm:spPr/>
      <dgm:t>
        <a:bodyPr/>
        <a:lstStyle/>
        <a:p>
          <a:endParaRPr lang="en-US"/>
        </a:p>
      </dgm:t>
    </dgm:pt>
    <dgm:pt modelId="{08C987B0-EAAA-410F-9825-1039C8CB82F6}" type="pres">
      <dgm:prSet presAssocID="{DE441ED7-6C30-44BA-B445-606C0233DCED}" presName="linear" presStyleCnt="0">
        <dgm:presLayoutVars>
          <dgm:animLvl val="lvl"/>
          <dgm:resizeHandles val="exact"/>
        </dgm:presLayoutVars>
      </dgm:prSet>
      <dgm:spPr/>
    </dgm:pt>
    <dgm:pt modelId="{391F631B-527D-4169-B1DE-343A85106C11}" type="pres">
      <dgm:prSet presAssocID="{9A5B455B-DF14-45B1-B5A5-8A21B71EC76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8361A34-C4F6-4197-9B91-77C08297CD99}" type="pres">
      <dgm:prSet presAssocID="{7AE04218-6F62-44B4-BB31-07A95AD36600}" presName="spacer" presStyleCnt="0"/>
      <dgm:spPr/>
    </dgm:pt>
    <dgm:pt modelId="{8FD363B5-90DC-4802-A3D0-36C8AB2F60D2}" type="pres">
      <dgm:prSet presAssocID="{600818C1-7BBF-4395-9239-E30BB9545F6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C010A8D-4775-46EE-9EAD-F10906C689AB}" type="pres">
      <dgm:prSet presAssocID="{FEC2BDA0-D535-4378-A04B-FC4CDA181414}" presName="spacer" presStyleCnt="0"/>
      <dgm:spPr/>
    </dgm:pt>
    <dgm:pt modelId="{DAF02347-0B1D-470B-BBF7-664D264A08AA}" type="pres">
      <dgm:prSet presAssocID="{1E9B5513-762A-4EF7-ADE0-C376D565F1F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881A72E-09F5-44D8-9A82-AA941106FC37}" type="pres">
      <dgm:prSet presAssocID="{62CBBDCD-CBD8-4B99-B6E4-23221D744A45}" presName="spacer" presStyleCnt="0"/>
      <dgm:spPr/>
    </dgm:pt>
    <dgm:pt modelId="{E1B310D4-65BB-4A62-8E37-1ADDC4104870}" type="pres">
      <dgm:prSet presAssocID="{9A8DAA6E-CABD-44F1-9B01-5409E6AD0081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4C37F13-FFBE-4933-A12B-9B242798A712}" type="presOf" srcId="{DE441ED7-6C30-44BA-B445-606C0233DCED}" destId="{08C987B0-EAAA-410F-9825-1039C8CB82F6}" srcOrd="0" destOrd="0" presId="urn:microsoft.com/office/officeart/2005/8/layout/vList2"/>
    <dgm:cxn modelId="{9627EE4F-2DDE-481B-8339-A21849095B67}" srcId="{DE441ED7-6C30-44BA-B445-606C0233DCED}" destId="{600818C1-7BBF-4395-9239-E30BB9545F6C}" srcOrd="1" destOrd="0" parTransId="{E133BD32-0E44-43BB-BE32-B7425481759A}" sibTransId="{FEC2BDA0-D535-4378-A04B-FC4CDA181414}"/>
    <dgm:cxn modelId="{DE5CE770-CC0F-4267-AD43-7E522DC66362}" type="presOf" srcId="{600818C1-7BBF-4395-9239-E30BB9545F6C}" destId="{8FD363B5-90DC-4802-A3D0-36C8AB2F60D2}" srcOrd="0" destOrd="0" presId="urn:microsoft.com/office/officeart/2005/8/layout/vList2"/>
    <dgm:cxn modelId="{218A2771-37A0-4EAB-9C37-0773981E215A}" srcId="{DE441ED7-6C30-44BA-B445-606C0233DCED}" destId="{1E9B5513-762A-4EF7-ADE0-C376D565F1F7}" srcOrd="2" destOrd="0" parTransId="{684C2AD1-01AE-44F9-BD40-5D6628A16725}" sibTransId="{62CBBDCD-CBD8-4B99-B6E4-23221D744A45}"/>
    <dgm:cxn modelId="{BD8C4B76-54CA-4658-AFA9-776A2AA5F814}" type="presOf" srcId="{9A5B455B-DF14-45B1-B5A5-8A21B71EC768}" destId="{391F631B-527D-4169-B1DE-343A85106C11}" srcOrd="0" destOrd="0" presId="urn:microsoft.com/office/officeart/2005/8/layout/vList2"/>
    <dgm:cxn modelId="{C41CA378-7724-4604-A16F-35600BC394AB}" srcId="{DE441ED7-6C30-44BA-B445-606C0233DCED}" destId="{9A8DAA6E-CABD-44F1-9B01-5409E6AD0081}" srcOrd="3" destOrd="0" parTransId="{CC79EC7F-E300-409C-A43C-709735D81709}" sibTransId="{699D374F-1DBB-4F3E-9C0B-08A52B489DEE}"/>
    <dgm:cxn modelId="{50DB027D-F631-4E02-A965-C608F3C31ABD}" srcId="{DE441ED7-6C30-44BA-B445-606C0233DCED}" destId="{9A5B455B-DF14-45B1-B5A5-8A21B71EC768}" srcOrd="0" destOrd="0" parTransId="{3985C092-FF06-4072-971E-0C5BC19C0DCA}" sibTransId="{7AE04218-6F62-44B4-BB31-07A95AD36600}"/>
    <dgm:cxn modelId="{9D35EEA4-3D38-4DA7-8AF8-CA9ADDBB585F}" type="presOf" srcId="{1E9B5513-762A-4EF7-ADE0-C376D565F1F7}" destId="{DAF02347-0B1D-470B-BBF7-664D264A08AA}" srcOrd="0" destOrd="0" presId="urn:microsoft.com/office/officeart/2005/8/layout/vList2"/>
    <dgm:cxn modelId="{A398BBAC-6C74-4598-B956-AB5AA2019817}" type="presOf" srcId="{9A8DAA6E-CABD-44F1-9B01-5409E6AD0081}" destId="{E1B310D4-65BB-4A62-8E37-1ADDC4104870}" srcOrd="0" destOrd="0" presId="urn:microsoft.com/office/officeart/2005/8/layout/vList2"/>
    <dgm:cxn modelId="{DAE13A80-BA23-4BA1-8A68-31BA3233E65C}" type="presParOf" srcId="{08C987B0-EAAA-410F-9825-1039C8CB82F6}" destId="{391F631B-527D-4169-B1DE-343A85106C11}" srcOrd="0" destOrd="0" presId="urn:microsoft.com/office/officeart/2005/8/layout/vList2"/>
    <dgm:cxn modelId="{DC7FE3C4-62E7-482D-BC24-1161832D2CBA}" type="presParOf" srcId="{08C987B0-EAAA-410F-9825-1039C8CB82F6}" destId="{48361A34-C4F6-4197-9B91-77C08297CD99}" srcOrd="1" destOrd="0" presId="urn:microsoft.com/office/officeart/2005/8/layout/vList2"/>
    <dgm:cxn modelId="{86A2F998-1084-4859-BB6B-728C416F7978}" type="presParOf" srcId="{08C987B0-EAAA-410F-9825-1039C8CB82F6}" destId="{8FD363B5-90DC-4802-A3D0-36C8AB2F60D2}" srcOrd="2" destOrd="0" presId="urn:microsoft.com/office/officeart/2005/8/layout/vList2"/>
    <dgm:cxn modelId="{055048CF-D053-477C-998A-2F7A660CE939}" type="presParOf" srcId="{08C987B0-EAAA-410F-9825-1039C8CB82F6}" destId="{2C010A8D-4775-46EE-9EAD-F10906C689AB}" srcOrd="3" destOrd="0" presId="urn:microsoft.com/office/officeart/2005/8/layout/vList2"/>
    <dgm:cxn modelId="{8F564904-3B3B-4EBB-ADB1-4880BF495106}" type="presParOf" srcId="{08C987B0-EAAA-410F-9825-1039C8CB82F6}" destId="{DAF02347-0B1D-470B-BBF7-664D264A08AA}" srcOrd="4" destOrd="0" presId="urn:microsoft.com/office/officeart/2005/8/layout/vList2"/>
    <dgm:cxn modelId="{12514F0D-E780-476D-B0A5-910E02BE5968}" type="presParOf" srcId="{08C987B0-EAAA-410F-9825-1039C8CB82F6}" destId="{2881A72E-09F5-44D8-9A82-AA941106FC37}" srcOrd="5" destOrd="0" presId="urn:microsoft.com/office/officeart/2005/8/layout/vList2"/>
    <dgm:cxn modelId="{32EF81DF-F756-419A-A9BE-21D30CB5001E}" type="presParOf" srcId="{08C987B0-EAAA-410F-9825-1039C8CB82F6}" destId="{E1B310D4-65BB-4A62-8E37-1ADDC410487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20A1F2-AEA3-446C-9E54-6B0C63BD9C2D}" type="doc">
      <dgm:prSet loTypeId="urn:microsoft.com/office/officeart/2005/8/layout/hierarchy1" loCatId="hierarchy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2965B73-4FE6-4821-A45D-6F2E698E5D37}">
      <dgm:prSet/>
      <dgm:spPr/>
      <dgm:t>
        <a:bodyPr/>
        <a:lstStyle/>
        <a:p>
          <a:pPr algn="just"/>
          <a:r>
            <a:rPr lang="es-MX" dirty="0"/>
            <a:t>Uno de los problemas más comunes en la práctica forense y jurisdiccional es </a:t>
          </a:r>
          <a:r>
            <a:rPr lang="es-MX" b="1" dirty="0"/>
            <a:t>confundir estos tres niveles</a:t>
          </a:r>
          <a:r>
            <a:rPr lang="es-MX" dirty="0"/>
            <a:t>. </a:t>
          </a:r>
          <a:endParaRPr lang="en-US" dirty="0"/>
        </a:p>
      </dgm:t>
    </dgm:pt>
    <dgm:pt modelId="{DAD39276-9F97-4266-9C52-7F2AEA735BE6}" type="parTrans" cxnId="{879981AC-AA43-4231-9D62-D3FACF46A9CA}">
      <dgm:prSet/>
      <dgm:spPr/>
      <dgm:t>
        <a:bodyPr/>
        <a:lstStyle/>
        <a:p>
          <a:endParaRPr lang="en-US"/>
        </a:p>
      </dgm:t>
    </dgm:pt>
    <dgm:pt modelId="{F51B76F9-7F62-4301-8603-0BA305BC2457}" type="sibTrans" cxnId="{879981AC-AA43-4231-9D62-D3FACF46A9CA}">
      <dgm:prSet/>
      <dgm:spPr/>
      <dgm:t>
        <a:bodyPr/>
        <a:lstStyle/>
        <a:p>
          <a:endParaRPr lang="en-US"/>
        </a:p>
      </dgm:t>
    </dgm:pt>
    <dgm:pt modelId="{F69C8778-336C-438C-B24E-3745E5E4D38D}">
      <dgm:prSet/>
      <dgm:spPr/>
      <dgm:t>
        <a:bodyPr/>
        <a:lstStyle/>
        <a:p>
          <a:pPr algn="just"/>
          <a:r>
            <a:rPr lang="es-MX" dirty="0"/>
            <a:t>Conviene insistir en que </a:t>
          </a:r>
          <a:r>
            <a:rPr lang="es-MX" b="1" dirty="0"/>
            <a:t>no son sinónimos</a:t>
          </a:r>
          <a:r>
            <a:rPr lang="es-MX" dirty="0"/>
            <a:t>, ni cumplen la misma función.</a:t>
          </a:r>
          <a:endParaRPr lang="en-US" dirty="0"/>
        </a:p>
      </dgm:t>
    </dgm:pt>
    <dgm:pt modelId="{0CAA94A6-CF0A-4B08-837C-264199CB55B6}" type="parTrans" cxnId="{DB92CA40-3161-486C-8993-E2C103B0AC12}">
      <dgm:prSet/>
      <dgm:spPr/>
      <dgm:t>
        <a:bodyPr/>
        <a:lstStyle/>
        <a:p>
          <a:endParaRPr lang="en-US"/>
        </a:p>
      </dgm:t>
    </dgm:pt>
    <dgm:pt modelId="{821BB859-8D9F-486F-99C1-92E1F10209E3}" type="sibTrans" cxnId="{DB92CA40-3161-486C-8993-E2C103B0AC12}">
      <dgm:prSet/>
      <dgm:spPr/>
      <dgm:t>
        <a:bodyPr/>
        <a:lstStyle/>
        <a:p>
          <a:endParaRPr lang="en-US"/>
        </a:p>
      </dgm:t>
    </dgm:pt>
    <dgm:pt modelId="{B72A2529-381E-45A6-A92C-70B1AABB965A}" type="pres">
      <dgm:prSet presAssocID="{D120A1F2-AEA3-446C-9E54-6B0C63BD9C2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C21EEC2-761B-4DC3-8384-363B94793582}" type="pres">
      <dgm:prSet presAssocID="{D2965B73-4FE6-4821-A45D-6F2E698E5D37}" presName="hierRoot1" presStyleCnt="0"/>
      <dgm:spPr/>
    </dgm:pt>
    <dgm:pt modelId="{F92C1E8E-D414-4CF5-8189-61BF5F7CC693}" type="pres">
      <dgm:prSet presAssocID="{D2965B73-4FE6-4821-A45D-6F2E698E5D37}" presName="composite" presStyleCnt="0"/>
      <dgm:spPr/>
    </dgm:pt>
    <dgm:pt modelId="{BF36D654-FE5E-43FA-90D6-29CA8F721938}" type="pres">
      <dgm:prSet presAssocID="{D2965B73-4FE6-4821-A45D-6F2E698E5D37}" presName="background" presStyleLbl="node0" presStyleIdx="0" presStyleCnt="2"/>
      <dgm:spPr/>
    </dgm:pt>
    <dgm:pt modelId="{FB792F86-E3F7-445A-93FD-595BA53AB4F0}" type="pres">
      <dgm:prSet presAssocID="{D2965B73-4FE6-4821-A45D-6F2E698E5D37}" presName="text" presStyleLbl="fgAcc0" presStyleIdx="0" presStyleCnt="2">
        <dgm:presLayoutVars>
          <dgm:chPref val="3"/>
        </dgm:presLayoutVars>
      </dgm:prSet>
      <dgm:spPr/>
    </dgm:pt>
    <dgm:pt modelId="{A3A03EBF-3524-4E6C-A79A-A5AC769E74EA}" type="pres">
      <dgm:prSet presAssocID="{D2965B73-4FE6-4821-A45D-6F2E698E5D37}" presName="hierChild2" presStyleCnt="0"/>
      <dgm:spPr/>
    </dgm:pt>
    <dgm:pt modelId="{51AB7344-D6A8-489A-A1A1-F2C33EE5DECD}" type="pres">
      <dgm:prSet presAssocID="{F69C8778-336C-438C-B24E-3745E5E4D38D}" presName="hierRoot1" presStyleCnt="0"/>
      <dgm:spPr/>
    </dgm:pt>
    <dgm:pt modelId="{1ED97D47-D0B3-4973-82EF-9DF606A0E2A4}" type="pres">
      <dgm:prSet presAssocID="{F69C8778-336C-438C-B24E-3745E5E4D38D}" presName="composite" presStyleCnt="0"/>
      <dgm:spPr/>
    </dgm:pt>
    <dgm:pt modelId="{BE137003-E804-4894-AEB9-A35E74521476}" type="pres">
      <dgm:prSet presAssocID="{F69C8778-336C-438C-B24E-3745E5E4D38D}" presName="background" presStyleLbl="node0" presStyleIdx="1" presStyleCnt="2"/>
      <dgm:spPr/>
    </dgm:pt>
    <dgm:pt modelId="{D680BB59-111D-4D57-91D1-2A402FD5E0C7}" type="pres">
      <dgm:prSet presAssocID="{F69C8778-336C-438C-B24E-3745E5E4D38D}" presName="text" presStyleLbl="fgAcc0" presStyleIdx="1" presStyleCnt="2">
        <dgm:presLayoutVars>
          <dgm:chPref val="3"/>
        </dgm:presLayoutVars>
      </dgm:prSet>
      <dgm:spPr/>
    </dgm:pt>
    <dgm:pt modelId="{71622DC0-8EEB-4005-9617-DD980BCCD33A}" type="pres">
      <dgm:prSet presAssocID="{F69C8778-336C-438C-B24E-3745E5E4D38D}" presName="hierChild2" presStyleCnt="0"/>
      <dgm:spPr/>
    </dgm:pt>
  </dgm:ptLst>
  <dgm:cxnLst>
    <dgm:cxn modelId="{CC658E28-D009-412F-9510-1E1DC2C35917}" type="presOf" srcId="{F69C8778-336C-438C-B24E-3745E5E4D38D}" destId="{D680BB59-111D-4D57-91D1-2A402FD5E0C7}" srcOrd="0" destOrd="0" presId="urn:microsoft.com/office/officeart/2005/8/layout/hierarchy1"/>
    <dgm:cxn modelId="{DB92CA40-3161-486C-8993-E2C103B0AC12}" srcId="{D120A1F2-AEA3-446C-9E54-6B0C63BD9C2D}" destId="{F69C8778-336C-438C-B24E-3745E5E4D38D}" srcOrd="1" destOrd="0" parTransId="{0CAA94A6-CF0A-4B08-837C-264199CB55B6}" sibTransId="{821BB859-8D9F-486F-99C1-92E1F10209E3}"/>
    <dgm:cxn modelId="{59231449-81D3-41F9-A3B0-D9C61610EC1A}" type="presOf" srcId="{D120A1F2-AEA3-446C-9E54-6B0C63BD9C2D}" destId="{B72A2529-381E-45A6-A92C-70B1AABB965A}" srcOrd="0" destOrd="0" presId="urn:microsoft.com/office/officeart/2005/8/layout/hierarchy1"/>
    <dgm:cxn modelId="{879981AC-AA43-4231-9D62-D3FACF46A9CA}" srcId="{D120A1F2-AEA3-446C-9E54-6B0C63BD9C2D}" destId="{D2965B73-4FE6-4821-A45D-6F2E698E5D37}" srcOrd="0" destOrd="0" parTransId="{DAD39276-9F97-4266-9C52-7F2AEA735BE6}" sibTransId="{F51B76F9-7F62-4301-8603-0BA305BC2457}"/>
    <dgm:cxn modelId="{4991B0DF-A5BD-4385-B51B-A23C6B6CAE8D}" type="presOf" srcId="{D2965B73-4FE6-4821-A45D-6F2E698E5D37}" destId="{FB792F86-E3F7-445A-93FD-595BA53AB4F0}" srcOrd="0" destOrd="0" presId="urn:microsoft.com/office/officeart/2005/8/layout/hierarchy1"/>
    <dgm:cxn modelId="{17B67B0A-D562-4D15-A7BA-017607EB46B3}" type="presParOf" srcId="{B72A2529-381E-45A6-A92C-70B1AABB965A}" destId="{5C21EEC2-761B-4DC3-8384-363B94793582}" srcOrd="0" destOrd="0" presId="urn:microsoft.com/office/officeart/2005/8/layout/hierarchy1"/>
    <dgm:cxn modelId="{F88C29A1-DF1B-478E-A5C9-FD178712E3EC}" type="presParOf" srcId="{5C21EEC2-761B-4DC3-8384-363B94793582}" destId="{F92C1E8E-D414-4CF5-8189-61BF5F7CC693}" srcOrd="0" destOrd="0" presId="urn:microsoft.com/office/officeart/2005/8/layout/hierarchy1"/>
    <dgm:cxn modelId="{0D45B675-AF8C-44B2-8111-E9A04EF3AF2C}" type="presParOf" srcId="{F92C1E8E-D414-4CF5-8189-61BF5F7CC693}" destId="{BF36D654-FE5E-43FA-90D6-29CA8F721938}" srcOrd="0" destOrd="0" presId="urn:microsoft.com/office/officeart/2005/8/layout/hierarchy1"/>
    <dgm:cxn modelId="{9482718B-1D98-410E-B341-6B0E918B23E3}" type="presParOf" srcId="{F92C1E8E-D414-4CF5-8189-61BF5F7CC693}" destId="{FB792F86-E3F7-445A-93FD-595BA53AB4F0}" srcOrd="1" destOrd="0" presId="urn:microsoft.com/office/officeart/2005/8/layout/hierarchy1"/>
    <dgm:cxn modelId="{C904102A-F6F9-4A55-ABA3-3921F1C75FC0}" type="presParOf" srcId="{5C21EEC2-761B-4DC3-8384-363B94793582}" destId="{A3A03EBF-3524-4E6C-A79A-A5AC769E74EA}" srcOrd="1" destOrd="0" presId="urn:microsoft.com/office/officeart/2005/8/layout/hierarchy1"/>
    <dgm:cxn modelId="{E49307CC-1D67-444E-8F24-6C267B7ABAB5}" type="presParOf" srcId="{B72A2529-381E-45A6-A92C-70B1AABB965A}" destId="{51AB7344-D6A8-489A-A1A1-F2C33EE5DECD}" srcOrd="1" destOrd="0" presId="urn:microsoft.com/office/officeart/2005/8/layout/hierarchy1"/>
    <dgm:cxn modelId="{1F4C1067-B545-4A92-B496-F1ED6D957B68}" type="presParOf" srcId="{51AB7344-D6A8-489A-A1A1-F2C33EE5DECD}" destId="{1ED97D47-D0B3-4973-82EF-9DF606A0E2A4}" srcOrd="0" destOrd="0" presId="urn:microsoft.com/office/officeart/2005/8/layout/hierarchy1"/>
    <dgm:cxn modelId="{0F9D2335-4744-42B3-8182-3559F76AE858}" type="presParOf" srcId="{1ED97D47-D0B3-4973-82EF-9DF606A0E2A4}" destId="{BE137003-E804-4894-AEB9-A35E74521476}" srcOrd="0" destOrd="0" presId="urn:microsoft.com/office/officeart/2005/8/layout/hierarchy1"/>
    <dgm:cxn modelId="{9B4AE31D-AAFC-4BE6-B436-087C75CF372B}" type="presParOf" srcId="{1ED97D47-D0B3-4973-82EF-9DF606A0E2A4}" destId="{D680BB59-111D-4D57-91D1-2A402FD5E0C7}" srcOrd="1" destOrd="0" presId="urn:microsoft.com/office/officeart/2005/8/layout/hierarchy1"/>
    <dgm:cxn modelId="{2E93A0AA-7AC0-466C-B7DA-99DADD762284}" type="presParOf" srcId="{51AB7344-D6A8-489A-A1A1-F2C33EE5DECD}" destId="{71622DC0-8EEB-4005-9617-DD980BCCD33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23B4371-5E86-48DB-8293-7FF72FC359D9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1944E360-F99F-4C99-913C-6C6E153A1895}">
      <dgm:prSet/>
      <dgm:spPr/>
      <dgm:t>
        <a:bodyPr/>
        <a:lstStyle/>
        <a:p>
          <a:pPr algn="just"/>
          <a:r>
            <a:rPr lang="es-MX" b="1" dirty="0"/>
            <a:t>Buena práctica:</a:t>
          </a:r>
          <a:r>
            <a:rPr lang="es-MX" dirty="0"/>
            <a:t> Facilitar la comprensión de la decisión.</a:t>
          </a:r>
          <a:endParaRPr lang="en-US" dirty="0"/>
        </a:p>
      </dgm:t>
    </dgm:pt>
    <dgm:pt modelId="{1A27522A-E355-4283-8A67-D121EFECCBC5}" type="parTrans" cxnId="{002175B5-94EC-4B7D-BBC0-7FC45D3D8F3F}">
      <dgm:prSet/>
      <dgm:spPr/>
      <dgm:t>
        <a:bodyPr/>
        <a:lstStyle/>
        <a:p>
          <a:endParaRPr lang="en-US"/>
        </a:p>
      </dgm:t>
    </dgm:pt>
    <dgm:pt modelId="{B8A3872D-F3BD-4279-A189-8443CA4C2FED}" type="sibTrans" cxnId="{002175B5-94EC-4B7D-BBC0-7FC45D3D8F3F}">
      <dgm:prSet/>
      <dgm:spPr/>
      <dgm:t>
        <a:bodyPr/>
        <a:lstStyle/>
        <a:p>
          <a:endParaRPr lang="en-US"/>
        </a:p>
      </dgm:t>
    </dgm:pt>
    <dgm:pt modelId="{06ACFA6F-B55D-43EF-988D-EC9880B248A6}">
      <dgm:prSet/>
      <dgm:spPr/>
      <dgm:t>
        <a:bodyPr/>
        <a:lstStyle/>
        <a:p>
          <a:r>
            <a:rPr lang="es-MX"/>
            <a:t>Oraciones claras.</a:t>
          </a:r>
          <a:endParaRPr lang="en-US"/>
        </a:p>
      </dgm:t>
    </dgm:pt>
    <dgm:pt modelId="{5A6515B4-F251-4810-BAC0-DAB005FECF04}" type="parTrans" cxnId="{7C730901-D941-4023-84F8-026403F62E00}">
      <dgm:prSet/>
      <dgm:spPr/>
      <dgm:t>
        <a:bodyPr/>
        <a:lstStyle/>
        <a:p>
          <a:endParaRPr lang="en-US"/>
        </a:p>
      </dgm:t>
    </dgm:pt>
    <dgm:pt modelId="{703A418D-1C1C-4051-8AC7-28D673278C91}" type="sibTrans" cxnId="{7C730901-D941-4023-84F8-026403F62E00}">
      <dgm:prSet/>
      <dgm:spPr/>
      <dgm:t>
        <a:bodyPr/>
        <a:lstStyle/>
        <a:p>
          <a:endParaRPr lang="en-US"/>
        </a:p>
      </dgm:t>
    </dgm:pt>
    <dgm:pt modelId="{37481E06-A197-44E3-8574-5853F1442944}">
      <dgm:prSet/>
      <dgm:spPr/>
      <dgm:t>
        <a:bodyPr/>
        <a:lstStyle/>
        <a:p>
          <a:r>
            <a:rPr lang="es-MX"/>
            <a:t>Estructura visible.</a:t>
          </a:r>
          <a:endParaRPr lang="en-US"/>
        </a:p>
      </dgm:t>
    </dgm:pt>
    <dgm:pt modelId="{6AB063B9-F5D9-4725-A79B-79B0316ACC39}" type="parTrans" cxnId="{E106A4D6-F17A-4CA1-B909-DE1CFB661B49}">
      <dgm:prSet/>
      <dgm:spPr/>
      <dgm:t>
        <a:bodyPr/>
        <a:lstStyle/>
        <a:p>
          <a:endParaRPr lang="en-US"/>
        </a:p>
      </dgm:t>
    </dgm:pt>
    <dgm:pt modelId="{8E6093AA-EB39-4FD2-B37B-E9CF569902CA}" type="sibTrans" cxnId="{E106A4D6-F17A-4CA1-B909-DE1CFB661B49}">
      <dgm:prSet/>
      <dgm:spPr/>
      <dgm:t>
        <a:bodyPr/>
        <a:lstStyle/>
        <a:p>
          <a:endParaRPr lang="en-US"/>
        </a:p>
      </dgm:t>
    </dgm:pt>
    <dgm:pt modelId="{60288339-FBD6-4442-A3DF-BDA3E17C1580}">
      <dgm:prSet/>
      <dgm:spPr/>
      <dgm:t>
        <a:bodyPr/>
        <a:lstStyle/>
        <a:p>
          <a:r>
            <a:rPr lang="es-MX"/>
            <a:t>Lenguaje preciso.</a:t>
          </a:r>
          <a:endParaRPr lang="en-US"/>
        </a:p>
      </dgm:t>
    </dgm:pt>
    <dgm:pt modelId="{389B6B78-1D8E-440A-A0A4-D240047A6157}" type="parTrans" cxnId="{EE5B5687-E0E8-4309-BB96-9258BF4DABC1}">
      <dgm:prSet/>
      <dgm:spPr/>
      <dgm:t>
        <a:bodyPr/>
        <a:lstStyle/>
        <a:p>
          <a:endParaRPr lang="en-US"/>
        </a:p>
      </dgm:t>
    </dgm:pt>
    <dgm:pt modelId="{A8BDD4A2-A600-47D5-9C86-0438F1CF1161}" type="sibTrans" cxnId="{EE5B5687-E0E8-4309-BB96-9258BF4DABC1}">
      <dgm:prSet/>
      <dgm:spPr/>
      <dgm:t>
        <a:bodyPr/>
        <a:lstStyle/>
        <a:p>
          <a:endParaRPr lang="en-US"/>
        </a:p>
      </dgm:t>
    </dgm:pt>
    <dgm:pt modelId="{8FC6DDF6-F92E-4203-A429-65DE269D69EC}" type="pres">
      <dgm:prSet presAssocID="{C23B4371-5E86-48DB-8293-7FF72FC359D9}" presName="linear" presStyleCnt="0">
        <dgm:presLayoutVars>
          <dgm:animLvl val="lvl"/>
          <dgm:resizeHandles val="exact"/>
        </dgm:presLayoutVars>
      </dgm:prSet>
      <dgm:spPr/>
    </dgm:pt>
    <dgm:pt modelId="{935F0C89-B2D4-46C1-831A-1B7AB3A3DB68}" type="pres">
      <dgm:prSet presAssocID="{1944E360-F99F-4C99-913C-6C6E153A1895}" presName="parentText" presStyleLbl="node1" presStyleIdx="0" presStyleCnt="4" custLinFactY="-58928" custLinFactNeighborX="-292" custLinFactNeighborY="-100000">
        <dgm:presLayoutVars>
          <dgm:chMax val="0"/>
          <dgm:bulletEnabled val="1"/>
        </dgm:presLayoutVars>
      </dgm:prSet>
      <dgm:spPr/>
    </dgm:pt>
    <dgm:pt modelId="{77170711-10D0-40CA-B6A2-A6A75C805B12}" type="pres">
      <dgm:prSet presAssocID="{B8A3872D-F3BD-4279-A189-8443CA4C2FED}" presName="spacer" presStyleCnt="0"/>
      <dgm:spPr/>
    </dgm:pt>
    <dgm:pt modelId="{BCED2CEA-8C69-4712-834B-B60E0EC83B8C}" type="pres">
      <dgm:prSet presAssocID="{06ACFA6F-B55D-43EF-988D-EC9880B248A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5F06689-9D64-484F-B99F-3C2C383337B1}" type="pres">
      <dgm:prSet presAssocID="{703A418D-1C1C-4051-8AC7-28D673278C91}" presName="spacer" presStyleCnt="0"/>
      <dgm:spPr/>
    </dgm:pt>
    <dgm:pt modelId="{EC063DB1-871E-48B3-9A9F-146188F1AE15}" type="pres">
      <dgm:prSet presAssocID="{37481E06-A197-44E3-8574-5853F144294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95D43BF-6112-423E-8AE9-AB60ACFF14BF}" type="pres">
      <dgm:prSet presAssocID="{8E6093AA-EB39-4FD2-B37B-E9CF569902CA}" presName="spacer" presStyleCnt="0"/>
      <dgm:spPr/>
    </dgm:pt>
    <dgm:pt modelId="{ECC1E12B-C835-4AC0-85A0-03776B30F9D2}" type="pres">
      <dgm:prSet presAssocID="{60288339-FBD6-4442-A3DF-BDA3E17C158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7C730901-D941-4023-84F8-026403F62E00}" srcId="{C23B4371-5E86-48DB-8293-7FF72FC359D9}" destId="{06ACFA6F-B55D-43EF-988D-EC9880B248A6}" srcOrd="1" destOrd="0" parTransId="{5A6515B4-F251-4810-BAC0-DAB005FECF04}" sibTransId="{703A418D-1C1C-4051-8AC7-28D673278C91}"/>
    <dgm:cxn modelId="{1767E214-8EA2-4C07-B644-66CA0628B06B}" type="presOf" srcId="{60288339-FBD6-4442-A3DF-BDA3E17C1580}" destId="{ECC1E12B-C835-4AC0-85A0-03776B30F9D2}" srcOrd="0" destOrd="0" presId="urn:microsoft.com/office/officeart/2005/8/layout/vList2"/>
    <dgm:cxn modelId="{A2F2DA3A-829D-4E25-873A-603D4D679A0A}" type="presOf" srcId="{37481E06-A197-44E3-8574-5853F1442944}" destId="{EC063DB1-871E-48B3-9A9F-146188F1AE15}" srcOrd="0" destOrd="0" presId="urn:microsoft.com/office/officeart/2005/8/layout/vList2"/>
    <dgm:cxn modelId="{3F13CF5B-041D-4F54-A646-1360ADA7B4A0}" type="presOf" srcId="{1944E360-F99F-4C99-913C-6C6E153A1895}" destId="{935F0C89-B2D4-46C1-831A-1B7AB3A3DB68}" srcOrd="0" destOrd="0" presId="urn:microsoft.com/office/officeart/2005/8/layout/vList2"/>
    <dgm:cxn modelId="{98983486-EDC0-4398-A67D-804590336E65}" type="presOf" srcId="{06ACFA6F-B55D-43EF-988D-EC9880B248A6}" destId="{BCED2CEA-8C69-4712-834B-B60E0EC83B8C}" srcOrd="0" destOrd="0" presId="urn:microsoft.com/office/officeart/2005/8/layout/vList2"/>
    <dgm:cxn modelId="{EE5B5687-E0E8-4309-BB96-9258BF4DABC1}" srcId="{C23B4371-5E86-48DB-8293-7FF72FC359D9}" destId="{60288339-FBD6-4442-A3DF-BDA3E17C1580}" srcOrd="3" destOrd="0" parTransId="{389B6B78-1D8E-440A-A0A4-D240047A6157}" sibTransId="{A8BDD4A2-A600-47D5-9C86-0438F1CF1161}"/>
    <dgm:cxn modelId="{002175B5-94EC-4B7D-BBC0-7FC45D3D8F3F}" srcId="{C23B4371-5E86-48DB-8293-7FF72FC359D9}" destId="{1944E360-F99F-4C99-913C-6C6E153A1895}" srcOrd="0" destOrd="0" parTransId="{1A27522A-E355-4283-8A67-D121EFECCBC5}" sibTransId="{B8A3872D-F3BD-4279-A189-8443CA4C2FED}"/>
    <dgm:cxn modelId="{E106A4D6-F17A-4CA1-B909-DE1CFB661B49}" srcId="{C23B4371-5E86-48DB-8293-7FF72FC359D9}" destId="{37481E06-A197-44E3-8574-5853F1442944}" srcOrd="2" destOrd="0" parTransId="{6AB063B9-F5D9-4725-A79B-79B0316ACC39}" sibTransId="{8E6093AA-EB39-4FD2-B37B-E9CF569902CA}"/>
    <dgm:cxn modelId="{0CD030E4-3A0E-48E9-8BF2-6E4766847D99}" type="presOf" srcId="{C23B4371-5E86-48DB-8293-7FF72FC359D9}" destId="{8FC6DDF6-F92E-4203-A429-65DE269D69EC}" srcOrd="0" destOrd="0" presId="urn:microsoft.com/office/officeart/2005/8/layout/vList2"/>
    <dgm:cxn modelId="{DDDA8B4B-859B-426E-A844-B72A24269B83}" type="presParOf" srcId="{8FC6DDF6-F92E-4203-A429-65DE269D69EC}" destId="{935F0C89-B2D4-46C1-831A-1B7AB3A3DB68}" srcOrd="0" destOrd="0" presId="urn:microsoft.com/office/officeart/2005/8/layout/vList2"/>
    <dgm:cxn modelId="{EB4F8F00-C297-4CCF-ABE3-B8C4A9D43D87}" type="presParOf" srcId="{8FC6DDF6-F92E-4203-A429-65DE269D69EC}" destId="{77170711-10D0-40CA-B6A2-A6A75C805B12}" srcOrd="1" destOrd="0" presId="urn:microsoft.com/office/officeart/2005/8/layout/vList2"/>
    <dgm:cxn modelId="{DC36A3E8-D365-4A81-9389-51DE8074E754}" type="presParOf" srcId="{8FC6DDF6-F92E-4203-A429-65DE269D69EC}" destId="{BCED2CEA-8C69-4712-834B-B60E0EC83B8C}" srcOrd="2" destOrd="0" presId="urn:microsoft.com/office/officeart/2005/8/layout/vList2"/>
    <dgm:cxn modelId="{080F5DE5-6E33-4D70-9435-70CC8452C895}" type="presParOf" srcId="{8FC6DDF6-F92E-4203-A429-65DE269D69EC}" destId="{F5F06689-9D64-484F-B99F-3C2C383337B1}" srcOrd="3" destOrd="0" presId="urn:microsoft.com/office/officeart/2005/8/layout/vList2"/>
    <dgm:cxn modelId="{E5034AD5-91F6-493F-9B12-B352CA92C68F}" type="presParOf" srcId="{8FC6DDF6-F92E-4203-A429-65DE269D69EC}" destId="{EC063DB1-871E-48B3-9A9F-146188F1AE15}" srcOrd="4" destOrd="0" presId="urn:microsoft.com/office/officeart/2005/8/layout/vList2"/>
    <dgm:cxn modelId="{EF43ED5A-A0F4-42F6-9BC3-2911C54A796A}" type="presParOf" srcId="{8FC6DDF6-F92E-4203-A429-65DE269D69EC}" destId="{B95D43BF-6112-423E-8AE9-AB60ACFF14BF}" srcOrd="5" destOrd="0" presId="urn:microsoft.com/office/officeart/2005/8/layout/vList2"/>
    <dgm:cxn modelId="{CDB8E3E0-6DF2-4465-9EA7-F0A355667793}" type="presParOf" srcId="{8FC6DDF6-F92E-4203-A429-65DE269D69EC}" destId="{ECC1E12B-C835-4AC0-85A0-03776B30F9D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E2398FFB-353F-4E19-83E9-09BC23F8231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3FE12F9-09C6-47F5-8808-42C914DA00B4}">
      <dgm:prSet/>
      <dgm:spPr/>
      <dgm:t>
        <a:bodyPr/>
        <a:lstStyle/>
        <a:p>
          <a:r>
            <a:rPr lang="es-MX" b="1"/>
            <a:t>Buena práctica:</a:t>
          </a:r>
          <a:r>
            <a:rPr lang="es-MX"/>
            <a:t> Someter las decisiones a control argumentativo.</a:t>
          </a:r>
          <a:endParaRPr lang="en-US"/>
        </a:p>
      </dgm:t>
    </dgm:pt>
    <dgm:pt modelId="{21566D8C-B96C-4446-B6D9-1D16E8F1A7F5}" type="parTrans" cxnId="{B24D5DCE-3E98-489E-AE85-DDE0088DDB7B}">
      <dgm:prSet/>
      <dgm:spPr/>
      <dgm:t>
        <a:bodyPr/>
        <a:lstStyle/>
        <a:p>
          <a:endParaRPr lang="en-US"/>
        </a:p>
      </dgm:t>
    </dgm:pt>
    <dgm:pt modelId="{E5E20F44-EC47-4C33-AFC4-FBBBCA871D58}" type="sibTrans" cxnId="{B24D5DCE-3E98-489E-AE85-DDE0088DDB7B}">
      <dgm:prSet/>
      <dgm:spPr/>
      <dgm:t>
        <a:bodyPr/>
        <a:lstStyle/>
        <a:p>
          <a:endParaRPr lang="en-US"/>
        </a:p>
      </dgm:t>
    </dgm:pt>
    <dgm:pt modelId="{D2CBC574-6463-40A8-B64D-C2E986C2B7EC}">
      <dgm:prSet/>
      <dgm:spPr/>
      <dgm:t>
        <a:bodyPr/>
        <a:lstStyle/>
        <a:p>
          <a:r>
            <a:rPr lang="es-MX"/>
            <a:t>Preguntas clave:</a:t>
          </a:r>
          <a:endParaRPr lang="en-US"/>
        </a:p>
      </dgm:t>
    </dgm:pt>
    <dgm:pt modelId="{50E27737-397F-4BA5-AB47-6B89826903B4}" type="parTrans" cxnId="{FE1C72D8-D46D-4EC7-B59A-32E7236E2595}">
      <dgm:prSet/>
      <dgm:spPr/>
      <dgm:t>
        <a:bodyPr/>
        <a:lstStyle/>
        <a:p>
          <a:endParaRPr lang="en-US"/>
        </a:p>
      </dgm:t>
    </dgm:pt>
    <dgm:pt modelId="{81166904-8C77-4068-A829-3397B0D8780B}" type="sibTrans" cxnId="{FE1C72D8-D46D-4EC7-B59A-32E7236E2595}">
      <dgm:prSet/>
      <dgm:spPr/>
      <dgm:t>
        <a:bodyPr/>
        <a:lstStyle/>
        <a:p>
          <a:endParaRPr lang="en-US"/>
        </a:p>
      </dgm:t>
    </dgm:pt>
    <dgm:pt modelId="{705D7D81-1B8C-4CF0-B617-05ADA78066EC}">
      <dgm:prSet/>
      <dgm:spPr/>
      <dgm:t>
        <a:bodyPr/>
        <a:lstStyle/>
        <a:p>
          <a:r>
            <a:rPr lang="es-MX"/>
            <a:t>¿el problema jurídico está claro?</a:t>
          </a:r>
          <a:endParaRPr lang="en-US"/>
        </a:p>
      </dgm:t>
    </dgm:pt>
    <dgm:pt modelId="{F8800C42-0D83-4243-A336-1FC1DD6105FB}" type="parTrans" cxnId="{2930D566-9ED3-40B3-93FF-DDBF264BCA65}">
      <dgm:prSet/>
      <dgm:spPr/>
      <dgm:t>
        <a:bodyPr/>
        <a:lstStyle/>
        <a:p>
          <a:endParaRPr lang="en-US"/>
        </a:p>
      </dgm:t>
    </dgm:pt>
    <dgm:pt modelId="{B5ED21E8-8574-4AB4-BD31-A857E5F4ECD2}" type="sibTrans" cxnId="{2930D566-9ED3-40B3-93FF-DDBF264BCA65}">
      <dgm:prSet/>
      <dgm:spPr/>
      <dgm:t>
        <a:bodyPr/>
        <a:lstStyle/>
        <a:p>
          <a:endParaRPr lang="en-US"/>
        </a:p>
      </dgm:t>
    </dgm:pt>
    <dgm:pt modelId="{EAA30E48-9045-4417-9C3C-DD352B38C7CE}">
      <dgm:prSet/>
      <dgm:spPr/>
      <dgm:t>
        <a:bodyPr/>
        <a:lstStyle/>
        <a:p>
          <a:r>
            <a:rPr lang="es-MX"/>
            <a:t>Preguntas clave:</a:t>
          </a:r>
          <a:endParaRPr lang="en-US"/>
        </a:p>
      </dgm:t>
    </dgm:pt>
    <dgm:pt modelId="{73A846C4-2B06-413A-9F6F-6F4764CC508F}" type="parTrans" cxnId="{2578A910-A6B0-4AF2-AF81-E0560FAB69CC}">
      <dgm:prSet/>
      <dgm:spPr/>
      <dgm:t>
        <a:bodyPr/>
        <a:lstStyle/>
        <a:p>
          <a:endParaRPr lang="en-US"/>
        </a:p>
      </dgm:t>
    </dgm:pt>
    <dgm:pt modelId="{4CCA5775-C6B0-4968-955F-79EDA8E813E7}" type="sibTrans" cxnId="{2578A910-A6B0-4AF2-AF81-E0560FAB69CC}">
      <dgm:prSet/>
      <dgm:spPr/>
      <dgm:t>
        <a:bodyPr/>
        <a:lstStyle/>
        <a:p>
          <a:endParaRPr lang="en-US"/>
        </a:p>
      </dgm:t>
    </dgm:pt>
    <dgm:pt modelId="{2B1105CC-81C7-4BD9-85A0-71ADF9290459}">
      <dgm:prSet/>
      <dgm:spPr/>
      <dgm:t>
        <a:bodyPr/>
        <a:lstStyle/>
        <a:p>
          <a:r>
            <a:rPr lang="es-MX"/>
            <a:t>¿el problema jurídico está claro?</a:t>
          </a:r>
          <a:endParaRPr lang="en-US"/>
        </a:p>
      </dgm:t>
    </dgm:pt>
    <dgm:pt modelId="{A84F5699-B652-4FC1-BECB-0832452DBC5E}" type="parTrans" cxnId="{028517C9-B926-4B44-BCCE-D464B19656F2}">
      <dgm:prSet/>
      <dgm:spPr/>
      <dgm:t>
        <a:bodyPr/>
        <a:lstStyle/>
        <a:p>
          <a:endParaRPr lang="en-US"/>
        </a:p>
      </dgm:t>
    </dgm:pt>
    <dgm:pt modelId="{5ED7B764-4FF2-4449-8557-0FF83561037B}" type="sibTrans" cxnId="{028517C9-B926-4B44-BCCE-D464B19656F2}">
      <dgm:prSet/>
      <dgm:spPr/>
      <dgm:t>
        <a:bodyPr/>
        <a:lstStyle/>
        <a:p>
          <a:endParaRPr lang="en-US"/>
        </a:p>
      </dgm:t>
    </dgm:pt>
    <dgm:pt modelId="{E3C93205-36EC-4C8A-9302-DB347EDED414}">
      <dgm:prSet/>
      <dgm:spPr/>
      <dgm:t>
        <a:bodyPr/>
        <a:lstStyle/>
        <a:p>
          <a:r>
            <a:rPr lang="es-MX"/>
            <a:t>¿las razones son suficientes?</a:t>
          </a:r>
          <a:endParaRPr lang="en-US"/>
        </a:p>
      </dgm:t>
    </dgm:pt>
    <dgm:pt modelId="{B7351887-34C3-4FC8-95CE-437641D0FD04}" type="parTrans" cxnId="{39B0511A-E407-4C31-A8B0-97A55B177388}">
      <dgm:prSet/>
      <dgm:spPr/>
      <dgm:t>
        <a:bodyPr/>
        <a:lstStyle/>
        <a:p>
          <a:endParaRPr lang="en-US"/>
        </a:p>
      </dgm:t>
    </dgm:pt>
    <dgm:pt modelId="{DCC4A024-A561-4554-AFF6-1427E52E02D6}" type="sibTrans" cxnId="{39B0511A-E407-4C31-A8B0-97A55B177388}">
      <dgm:prSet/>
      <dgm:spPr/>
      <dgm:t>
        <a:bodyPr/>
        <a:lstStyle/>
        <a:p>
          <a:endParaRPr lang="en-US"/>
        </a:p>
      </dgm:t>
    </dgm:pt>
    <dgm:pt modelId="{7A56BBDD-0DFF-4E97-B33E-28B0F81ADC24}">
      <dgm:prSet/>
      <dgm:spPr/>
      <dgm:t>
        <a:bodyPr/>
        <a:lstStyle/>
        <a:p>
          <a:r>
            <a:rPr lang="es-MX"/>
            <a:t>¿la decisión es legítima y razonable?</a:t>
          </a:r>
          <a:endParaRPr lang="en-US"/>
        </a:p>
      </dgm:t>
    </dgm:pt>
    <dgm:pt modelId="{D265EFED-8498-49B5-AF4A-2EFB2C067184}" type="parTrans" cxnId="{C2AA121F-2676-43B7-8C48-A8736C4CC9EE}">
      <dgm:prSet/>
      <dgm:spPr/>
      <dgm:t>
        <a:bodyPr/>
        <a:lstStyle/>
        <a:p>
          <a:endParaRPr lang="en-US"/>
        </a:p>
      </dgm:t>
    </dgm:pt>
    <dgm:pt modelId="{0E25F943-E6FB-463E-B8DC-78D9D8160624}" type="sibTrans" cxnId="{C2AA121F-2676-43B7-8C48-A8736C4CC9EE}">
      <dgm:prSet/>
      <dgm:spPr/>
      <dgm:t>
        <a:bodyPr/>
        <a:lstStyle/>
        <a:p>
          <a:endParaRPr lang="en-US"/>
        </a:p>
      </dgm:t>
    </dgm:pt>
    <dgm:pt modelId="{0352A931-F125-497D-AC03-9A30E968E17B}" type="pres">
      <dgm:prSet presAssocID="{E2398FFB-353F-4E19-83E9-09BC23F82316}" presName="diagram" presStyleCnt="0">
        <dgm:presLayoutVars>
          <dgm:dir/>
          <dgm:resizeHandles val="exact"/>
        </dgm:presLayoutVars>
      </dgm:prSet>
      <dgm:spPr/>
    </dgm:pt>
    <dgm:pt modelId="{695C3EF1-1186-4B88-8B0E-5F065B31F1BF}" type="pres">
      <dgm:prSet presAssocID="{B3FE12F9-09C6-47F5-8808-42C914DA00B4}" presName="node" presStyleLbl="node1" presStyleIdx="0" presStyleCnt="7">
        <dgm:presLayoutVars>
          <dgm:bulletEnabled val="1"/>
        </dgm:presLayoutVars>
      </dgm:prSet>
      <dgm:spPr/>
    </dgm:pt>
    <dgm:pt modelId="{8B846A8B-090F-4634-B3B2-0A1A8851C678}" type="pres">
      <dgm:prSet presAssocID="{E5E20F44-EC47-4C33-AFC4-FBBBCA871D58}" presName="sibTrans" presStyleCnt="0"/>
      <dgm:spPr/>
    </dgm:pt>
    <dgm:pt modelId="{724D4D02-B8BB-4977-8629-C5696F8EA5D2}" type="pres">
      <dgm:prSet presAssocID="{D2CBC574-6463-40A8-B64D-C2E986C2B7EC}" presName="node" presStyleLbl="node1" presStyleIdx="1" presStyleCnt="7">
        <dgm:presLayoutVars>
          <dgm:bulletEnabled val="1"/>
        </dgm:presLayoutVars>
      </dgm:prSet>
      <dgm:spPr/>
    </dgm:pt>
    <dgm:pt modelId="{2DE8F260-022A-4156-8EFD-1FE8705D50F4}" type="pres">
      <dgm:prSet presAssocID="{81166904-8C77-4068-A829-3397B0D8780B}" presName="sibTrans" presStyleCnt="0"/>
      <dgm:spPr/>
    </dgm:pt>
    <dgm:pt modelId="{3D510836-E10D-4F40-91A6-F422A8FF694F}" type="pres">
      <dgm:prSet presAssocID="{705D7D81-1B8C-4CF0-B617-05ADA78066EC}" presName="node" presStyleLbl="node1" presStyleIdx="2" presStyleCnt="7" custLinFactNeighborX="1245">
        <dgm:presLayoutVars>
          <dgm:bulletEnabled val="1"/>
        </dgm:presLayoutVars>
      </dgm:prSet>
      <dgm:spPr/>
    </dgm:pt>
    <dgm:pt modelId="{9934C450-CDFA-488A-8207-847D1138D457}" type="pres">
      <dgm:prSet presAssocID="{B5ED21E8-8574-4AB4-BD31-A857E5F4ECD2}" presName="sibTrans" presStyleCnt="0"/>
      <dgm:spPr/>
    </dgm:pt>
    <dgm:pt modelId="{543DDD9A-A124-42F1-BD1F-E337F2A4A253}" type="pres">
      <dgm:prSet presAssocID="{EAA30E48-9045-4417-9C3C-DD352B38C7CE}" presName="node" presStyleLbl="node1" presStyleIdx="3" presStyleCnt="7">
        <dgm:presLayoutVars>
          <dgm:bulletEnabled val="1"/>
        </dgm:presLayoutVars>
      </dgm:prSet>
      <dgm:spPr/>
    </dgm:pt>
    <dgm:pt modelId="{18AAE767-3523-4B58-8A23-85D22C8FCC72}" type="pres">
      <dgm:prSet presAssocID="{4CCA5775-C6B0-4968-955F-79EDA8E813E7}" presName="sibTrans" presStyleCnt="0"/>
      <dgm:spPr/>
    </dgm:pt>
    <dgm:pt modelId="{AFE1E753-C593-416C-806B-4639D8475245}" type="pres">
      <dgm:prSet presAssocID="{2B1105CC-81C7-4BD9-85A0-71ADF9290459}" presName="node" presStyleLbl="node1" presStyleIdx="4" presStyleCnt="7">
        <dgm:presLayoutVars>
          <dgm:bulletEnabled val="1"/>
        </dgm:presLayoutVars>
      </dgm:prSet>
      <dgm:spPr/>
    </dgm:pt>
    <dgm:pt modelId="{1D2C79E8-FA91-430A-AE35-D6A97B4FDAC2}" type="pres">
      <dgm:prSet presAssocID="{5ED7B764-4FF2-4449-8557-0FF83561037B}" presName="sibTrans" presStyleCnt="0"/>
      <dgm:spPr/>
    </dgm:pt>
    <dgm:pt modelId="{2951794A-AD50-487C-B51B-4F1D136F6B64}" type="pres">
      <dgm:prSet presAssocID="{E3C93205-36EC-4C8A-9302-DB347EDED414}" presName="node" presStyleLbl="node1" presStyleIdx="5" presStyleCnt="7">
        <dgm:presLayoutVars>
          <dgm:bulletEnabled val="1"/>
        </dgm:presLayoutVars>
      </dgm:prSet>
      <dgm:spPr/>
    </dgm:pt>
    <dgm:pt modelId="{181D6ADA-0C07-4379-8122-B18613C4D79A}" type="pres">
      <dgm:prSet presAssocID="{DCC4A024-A561-4554-AFF6-1427E52E02D6}" presName="sibTrans" presStyleCnt="0"/>
      <dgm:spPr/>
    </dgm:pt>
    <dgm:pt modelId="{FEBA4AEE-EED0-423A-A069-DD582F040A66}" type="pres">
      <dgm:prSet presAssocID="{7A56BBDD-0DFF-4E97-B33E-28B0F81ADC24}" presName="node" presStyleLbl="node1" presStyleIdx="6" presStyleCnt="7">
        <dgm:presLayoutVars>
          <dgm:bulletEnabled val="1"/>
        </dgm:presLayoutVars>
      </dgm:prSet>
      <dgm:spPr/>
    </dgm:pt>
  </dgm:ptLst>
  <dgm:cxnLst>
    <dgm:cxn modelId="{2578A910-A6B0-4AF2-AF81-E0560FAB69CC}" srcId="{E2398FFB-353F-4E19-83E9-09BC23F82316}" destId="{EAA30E48-9045-4417-9C3C-DD352B38C7CE}" srcOrd="3" destOrd="0" parTransId="{73A846C4-2B06-413A-9F6F-6F4764CC508F}" sibTransId="{4CCA5775-C6B0-4968-955F-79EDA8E813E7}"/>
    <dgm:cxn modelId="{39B0511A-E407-4C31-A8B0-97A55B177388}" srcId="{E2398FFB-353F-4E19-83E9-09BC23F82316}" destId="{E3C93205-36EC-4C8A-9302-DB347EDED414}" srcOrd="5" destOrd="0" parTransId="{B7351887-34C3-4FC8-95CE-437641D0FD04}" sibTransId="{DCC4A024-A561-4554-AFF6-1427E52E02D6}"/>
    <dgm:cxn modelId="{C2AA121F-2676-43B7-8C48-A8736C4CC9EE}" srcId="{E2398FFB-353F-4E19-83E9-09BC23F82316}" destId="{7A56BBDD-0DFF-4E97-B33E-28B0F81ADC24}" srcOrd="6" destOrd="0" parTransId="{D265EFED-8498-49B5-AF4A-2EFB2C067184}" sibTransId="{0E25F943-E6FB-463E-B8DC-78D9D8160624}"/>
    <dgm:cxn modelId="{7039E637-9BF5-421F-80D5-E6A4810B20AC}" type="presOf" srcId="{2B1105CC-81C7-4BD9-85A0-71ADF9290459}" destId="{AFE1E753-C593-416C-806B-4639D8475245}" srcOrd="0" destOrd="0" presId="urn:microsoft.com/office/officeart/2005/8/layout/default"/>
    <dgm:cxn modelId="{370DFC5E-D70D-477D-8526-2268986BBE0A}" type="presOf" srcId="{E2398FFB-353F-4E19-83E9-09BC23F82316}" destId="{0352A931-F125-497D-AC03-9A30E968E17B}" srcOrd="0" destOrd="0" presId="urn:microsoft.com/office/officeart/2005/8/layout/default"/>
    <dgm:cxn modelId="{872A3063-C66B-446E-9E50-D116E5F0C7D6}" type="presOf" srcId="{EAA30E48-9045-4417-9C3C-DD352B38C7CE}" destId="{543DDD9A-A124-42F1-BD1F-E337F2A4A253}" srcOrd="0" destOrd="0" presId="urn:microsoft.com/office/officeart/2005/8/layout/default"/>
    <dgm:cxn modelId="{6EAF9A46-8D4D-4609-821A-4DC712A8E641}" type="presOf" srcId="{D2CBC574-6463-40A8-B64D-C2E986C2B7EC}" destId="{724D4D02-B8BB-4977-8629-C5696F8EA5D2}" srcOrd="0" destOrd="0" presId="urn:microsoft.com/office/officeart/2005/8/layout/default"/>
    <dgm:cxn modelId="{2930D566-9ED3-40B3-93FF-DDBF264BCA65}" srcId="{E2398FFB-353F-4E19-83E9-09BC23F82316}" destId="{705D7D81-1B8C-4CF0-B617-05ADA78066EC}" srcOrd="2" destOrd="0" parTransId="{F8800C42-0D83-4243-A336-1FC1DD6105FB}" sibTransId="{B5ED21E8-8574-4AB4-BD31-A857E5F4ECD2}"/>
    <dgm:cxn modelId="{489784B4-173E-441C-8F40-823BA226F9F1}" type="presOf" srcId="{7A56BBDD-0DFF-4E97-B33E-28B0F81ADC24}" destId="{FEBA4AEE-EED0-423A-A069-DD582F040A66}" srcOrd="0" destOrd="0" presId="urn:microsoft.com/office/officeart/2005/8/layout/default"/>
    <dgm:cxn modelId="{028517C9-B926-4B44-BCCE-D464B19656F2}" srcId="{E2398FFB-353F-4E19-83E9-09BC23F82316}" destId="{2B1105CC-81C7-4BD9-85A0-71ADF9290459}" srcOrd="4" destOrd="0" parTransId="{A84F5699-B652-4FC1-BECB-0832452DBC5E}" sibTransId="{5ED7B764-4FF2-4449-8557-0FF83561037B}"/>
    <dgm:cxn modelId="{B24D5DCE-3E98-489E-AE85-DDE0088DDB7B}" srcId="{E2398FFB-353F-4E19-83E9-09BC23F82316}" destId="{B3FE12F9-09C6-47F5-8808-42C914DA00B4}" srcOrd="0" destOrd="0" parTransId="{21566D8C-B96C-4446-B6D9-1D16E8F1A7F5}" sibTransId="{E5E20F44-EC47-4C33-AFC4-FBBBCA871D58}"/>
    <dgm:cxn modelId="{3ACD84D2-76FC-48D8-8737-27F4C6D2CD62}" type="presOf" srcId="{705D7D81-1B8C-4CF0-B617-05ADA78066EC}" destId="{3D510836-E10D-4F40-91A6-F422A8FF694F}" srcOrd="0" destOrd="0" presId="urn:microsoft.com/office/officeart/2005/8/layout/default"/>
    <dgm:cxn modelId="{FE1C72D8-D46D-4EC7-B59A-32E7236E2595}" srcId="{E2398FFB-353F-4E19-83E9-09BC23F82316}" destId="{D2CBC574-6463-40A8-B64D-C2E986C2B7EC}" srcOrd="1" destOrd="0" parTransId="{50E27737-397F-4BA5-AB47-6B89826903B4}" sibTransId="{81166904-8C77-4068-A829-3397B0D8780B}"/>
    <dgm:cxn modelId="{1E30BEED-7234-44C1-90B3-3580463DB5C6}" type="presOf" srcId="{B3FE12F9-09C6-47F5-8808-42C914DA00B4}" destId="{695C3EF1-1186-4B88-8B0E-5F065B31F1BF}" srcOrd="0" destOrd="0" presId="urn:microsoft.com/office/officeart/2005/8/layout/default"/>
    <dgm:cxn modelId="{98B550FC-BB2C-46AD-80C7-EB628C07CC8A}" type="presOf" srcId="{E3C93205-36EC-4C8A-9302-DB347EDED414}" destId="{2951794A-AD50-487C-B51B-4F1D136F6B64}" srcOrd="0" destOrd="0" presId="urn:microsoft.com/office/officeart/2005/8/layout/default"/>
    <dgm:cxn modelId="{0B40BDC6-562B-44A8-B742-C9817D21B2D1}" type="presParOf" srcId="{0352A931-F125-497D-AC03-9A30E968E17B}" destId="{695C3EF1-1186-4B88-8B0E-5F065B31F1BF}" srcOrd="0" destOrd="0" presId="urn:microsoft.com/office/officeart/2005/8/layout/default"/>
    <dgm:cxn modelId="{29698461-BD0A-4C30-9C10-39859089D9EA}" type="presParOf" srcId="{0352A931-F125-497D-AC03-9A30E968E17B}" destId="{8B846A8B-090F-4634-B3B2-0A1A8851C678}" srcOrd="1" destOrd="0" presId="urn:microsoft.com/office/officeart/2005/8/layout/default"/>
    <dgm:cxn modelId="{50C29D64-E1DF-46B0-9561-925C15AB536B}" type="presParOf" srcId="{0352A931-F125-497D-AC03-9A30E968E17B}" destId="{724D4D02-B8BB-4977-8629-C5696F8EA5D2}" srcOrd="2" destOrd="0" presId="urn:microsoft.com/office/officeart/2005/8/layout/default"/>
    <dgm:cxn modelId="{7E231D29-A57B-4442-B712-4B9D701BEC8E}" type="presParOf" srcId="{0352A931-F125-497D-AC03-9A30E968E17B}" destId="{2DE8F260-022A-4156-8EFD-1FE8705D50F4}" srcOrd="3" destOrd="0" presId="urn:microsoft.com/office/officeart/2005/8/layout/default"/>
    <dgm:cxn modelId="{222BBBE5-47CF-4111-A0B5-352A5A93A0BC}" type="presParOf" srcId="{0352A931-F125-497D-AC03-9A30E968E17B}" destId="{3D510836-E10D-4F40-91A6-F422A8FF694F}" srcOrd="4" destOrd="0" presId="urn:microsoft.com/office/officeart/2005/8/layout/default"/>
    <dgm:cxn modelId="{F6202C9C-12F1-406E-8ABD-888820342085}" type="presParOf" srcId="{0352A931-F125-497D-AC03-9A30E968E17B}" destId="{9934C450-CDFA-488A-8207-847D1138D457}" srcOrd="5" destOrd="0" presId="urn:microsoft.com/office/officeart/2005/8/layout/default"/>
    <dgm:cxn modelId="{188358C3-6D06-4996-B1EA-1735B4227F3A}" type="presParOf" srcId="{0352A931-F125-497D-AC03-9A30E968E17B}" destId="{543DDD9A-A124-42F1-BD1F-E337F2A4A253}" srcOrd="6" destOrd="0" presId="urn:microsoft.com/office/officeart/2005/8/layout/default"/>
    <dgm:cxn modelId="{3E5B13CF-3F16-4B17-B752-FACB89CC6FB3}" type="presParOf" srcId="{0352A931-F125-497D-AC03-9A30E968E17B}" destId="{18AAE767-3523-4B58-8A23-85D22C8FCC72}" srcOrd="7" destOrd="0" presId="urn:microsoft.com/office/officeart/2005/8/layout/default"/>
    <dgm:cxn modelId="{1B01C800-E003-4C5B-9129-C7465394D3F3}" type="presParOf" srcId="{0352A931-F125-497D-AC03-9A30E968E17B}" destId="{AFE1E753-C593-416C-806B-4639D8475245}" srcOrd="8" destOrd="0" presId="urn:microsoft.com/office/officeart/2005/8/layout/default"/>
    <dgm:cxn modelId="{7AC95345-C647-48E5-99ED-30D9A6E8F33E}" type="presParOf" srcId="{0352A931-F125-497D-AC03-9A30E968E17B}" destId="{1D2C79E8-FA91-430A-AE35-D6A97B4FDAC2}" srcOrd="9" destOrd="0" presId="urn:microsoft.com/office/officeart/2005/8/layout/default"/>
    <dgm:cxn modelId="{AA8FF9CA-D506-4EB5-8437-0C55A717F212}" type="presParOf" srcId="{0352A931-F125-497D-AC03-9A30E968E17B}" destId="{2951794A-AD50-487C-B51B-4F1D136F6B64}" srcOrd="10" destOrd="0" presId="urn:microsoft.com/office/officeart/2005/8/layout/default"/>
    <dgm:cxn modelId="{29A0D026-C0F5-48DE-A06B-5260E8045AB6}" type="presParOf" srcId="{0352A931-F125-497D-AC03-9A30E968E17B}" destId="{181D6ADA-0C07-4379-8122-B18613C4D79A}" srcOrd="11" destOrd="0" presId="urn:microsoft.com/office/officeart/2005/8/layout/default"/>
    <dgm:cxn modelId="{91CF0481-0EF1-4EDD-9C7C-BBACC63956D4}" type="presParOf" srcId="{0352A931-F125-497D-AC03-9A30E968E17B}" destId="{FEBA4AEE-EED0-423A-A069-DD582F040A66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B2E4C0C5-FE9B-4E72-B163-8A1CE443A39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AE6E5CE-ABB3-4A2A-B532-0F981605737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☐ El </a:t>
          </a:r>
          <a:r>
            <a:rPr lang="en-US" dirty="0" err="1"/>
            <a:t>proyecto</a:t>
          </a:r>
          <a:r>
            <a:rPr lang="en-US" dirty="0"/>
            <a:t> </a:t>
          </a:r>
          <a:r>
            <a:rPr lang="en-US" dirty="0" err="1"/>
            <a:t>permite</a:t>
          </a:r>
          <a:r>
            <a:rPr lang="en-US" dirty="0"/>
            <a:t> </a:t>
          </a:r>
          <a:r>
            <a:rPr lang="en-US" dirty="0" err="1"/>
            <a:t>comprender</a:t>
          </a:r>
          <a:r>
            <a:rPr lang="en-US" dirty="0"/>
            <a:t> </a:t>
          </a:r>
          <a:r>
            <a:rPr lang="en-US" dirty="0" err="1"/>
            <a:t>claramente</a:t>
          </a:r>
          <a:r>
            <a:rPr lang="en-US" dirty="0"/>
            <a:t> </a:t>
          </a:r>
          <a:r>
            <a:rPr lang="en-US" dirty="0" err="1"/>
            <a:t>por</a:t>
          </a:r>
          <a:r>
            <a:rPr lang="en-US" dirty="0"/>
            <a:t> </a:t>
          </a:r>
          <a:r>
            <a:rPr lang="en-US" dirty="0" err="1"/>
            <a:t>qué</a:t>
          </a:r>
          <a:r>
            <a:rPr lang="en-US" dirty="0"/>
            <a:t> se decide </a:t>
          </a:r>
          <a:r>
            <a:rPr lang="en-US" dirty="0" err="1"/>
            <a:t>así</a:t>
          </a:r>
          <a:r>
            <a:rPr lang="en-US" dirty="0"/>
            <a:t> y no de </a:t>
          </a:r>
          <a:r>
            <a:rPr lang="en-US" dirty="0" err="1"/>
            <a:t>otra</a:t>
          </a:r>
          <a:r>
            <a:rPr lang="en-US" dirty="0"/>
            <a:t> </a:t>
          </a:r>
          <a:r>
            <a:rPr lang="en-US" dirty="0" err="1"/>
            <a:t>manera</a:t>
          </a:r>
          <a:r>
            <a:rPr lang="en-US" dirty="0"/>
            <a:t>.</a:t>
          </a:r>
        </a:p>
      </dgm:t>
    </dgm:pt>
    <dgm:pt modelId="{B9F93FE6-1832-4C16-B324-9CF42F76ABC1}" type="parTrans" cxnId="{2D2A7C74-BB25-4A05-9F3B-7B244335221A}">
      <dgm:prSet/>
      <dgm:spPr/>
      <dgm:t>
        <a:bodyPr/>
        <a:lstStyle/>
        <a:p>
          <a:endParaRPr lang="en-US"/>
        </a:p>
      </dgm:t>
    </dgm:pt>
    <dgm:pt modelId="{F6DB5F76-DAE1-4079-A012-CEF1DDCD4F05}" type="sibTrans" cxnId="{2D2A7C74-BB25-4A05-9F3B-7B244335221A}">
      <dgm:prSet/>
      <dgm:spPr/>
      <dgm:t>
        <a:bodyPr/>
        <a:lstStyle/>
        <a:p>
          <a:endParaRPr lang="en-US"/>
        </a:p>
      </dgm:t>
    </dgm:pt>
    <dgm:pt modelId="{24296141-9BCB-4213-AF25-B0F41473FD5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500" kern="1200" dirty="0"/>
            <a:t>☐ Las </a:t>
          </a:r>
          <a:r>
            <a:rPr lang="en-US" sz="2500" kern="1200" dirty="0" err="1"/>
            <a:t>razones</a:t>
          </a:r>
          <a:r>
            <a:rPr lang="en-US" sz="2500" kern="1200" dirty="0"/>
            <a:t> </a:t>
          </a:r>
          <a:r>
            <a:rPr lang="en-US" sz="2500" kern="1200" dirty="0" err="1"/>
            <a:t>ofrecidas</a:t>
          </a:r>
          <a:r>
            <a:rPr lang="en-US" sz="2500" kern="1200" dirty="0"/>
            <a:t> son </a:t>
          </a:r>
          <a:r>
            <a:rPr lang="en-US" sz="2500" kern="1200" dirty="0" err="1"/>
            <a:t>suficientes</a:t>
          </a:r>
          <a:r>
            <a:rPr lang="en-US" sz="2500" kern="1200" dirty="0"/>
            <a:t> para </a:t>
          </a:r>
          <a:r>
            <a:rPr lang="en-US" sz="2500" kern="1200" dirty="0" err="1"/>
            <a:t>justificar</a:t>
          </a:r>
          <a:r>
            <a:rPr lang="en-US" sz="2500" kern="1200" dirty="0"/>
            <a:t> la </a:t>
          </a:r>
          <a:r>
            <a:rPr lang="en-US" sz="3400" b="1" kern="1200" dirty="0" err="1">
              <a:solidFill>
                <a:schemeClr val="accent1"/>
              </a:solidFill>
              <a:latin typeface="+mj-lt"/>
              <a:ea typeface="+mj-ea"/>
              <a:cs typeface="+mj-cs"/>
            </a:rPr>
            <a:t>decisión</a:t>
          </a:r>
          <a:r>
            <a:rPr lang="en-US" sz="2500" kern="1200" dirty="0"/>
            <a:t>.</a:t>
          </a:r>
        </a:p>
      </dgm:t>
    </dgm:pt>
    <dgm:pt modelId="{4F23089E-9330-43BB-BC21-D7EC3BA0D78E}" type="parTrans" cxnId="{CDBC82F3-52C4-47FE-9A67-B308651FD61E}">
      <dgm:prSet/>
      <dgm:spPr/>
      <dgm:t>
        <a:bodyPr/>
        <a:lstStyle/>
        <a:p>
          <a:endParaRPr lang="en-US"/>
        </a:p>
      </dgm:t>
    </dgm:pt>
    <dgm:pt modelId="{0C7A3DCD-4FC6-4BDC-9F54-EE22809BE220}" type="sibTrans" cxnId="{CDBC82F3-52C4-47FE-9A67-B308651FD61E}">
      <dgm:prSet/>
      <dgm:spPr/>
      <dgm:t>
        <a:bodyPr/>
        <a:lstStyle/>
        <a:p>
          <a:endParaRPr lang="en-US"/>
        </a:p>
      </dgm:t>
    </dgm:pt>
    <dgm:pt modelId="{1EE6C6E4-3C79-43D9-A8CC-251371AABBB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☐ La sentencia es defendible frente a un escrutinio jurídico y democrático.</a:t>
          </a:r>
        </a:p>
      </dgm:t>
    </dgm:pt>
    <dgm:pt modelId="{ABEF815B-606B-40BD-9ECE-D9FF0C0F2BFF}" type="parTrans" cxnId="{1EEAFCC2-F02B-40C0-8FBC-E707725B603B}">
      <dgm:prSet/>
      <dgm:spPr/>
      <dgm:t>
        <a:bodyPr/>
        <a:lstStyle/>
        <a:p>
          <a:endParaRPr lang="en-US"/>
        </a:p>
      </dgm:t>
    </dgm:pt>
    <dgm:pt modelId="{BC2969DD-5F9C-413A-BBEC-BA387A5F068A}" type="sibTrans" cxnId="{1EEAFCC2-F02B-40C0-8FBC-E707725B603B}">
      <dgm:prSet/>
      <dgm:spPr/>
      <dgm:t>
        <a:bodyPr/>
        <a:lstStyle/>
        <a:p>
          <a:endParaRPr lang="en-US"/>
        </a:p>
      </dgm:t>
    </dgm:pt>
    <dgm:pt modelId="{6EDE35B8-A5BB-49A5-8E47-A9B6FD7597A8}" type="pres">
      <dgm:prSet presAssocID="{B2E4C0C5-FE9B-4E72-B163-8A1CE443A39F}" presName="root" presStyleCnt="0">
        <dgm:presLayoutVars>
          <dgm:dir/>
          <dgm:resizeHandles val="exact"/>
        </dgm:presLayoutVars>
      </dgm:prSet>
      <dgm:spPr/>
    </dgm:pt>
    <dgm:pt modelId="{E6DB4130-D92C-457D-B805-B96814A9484D}" type="pres">
      <dgm:prSet presAssocID="{8AE6E5CE-ABB3-4A2A-B532-0F9816057377}" presName="compNode" presStyleCnt="0"/>
      <dgm:spPr/>
    </dgm:pt>
    <dgm:pt modelId="{E54F6661-5B49-4835-90A8-E1EA8D464EB6}" type="pres">
      <dgm:prSet presAssocID="{8AE6E5CE-ABB3-4A2A-B532-0F9816057377}" presName="bgRect" presStyleLbl="bgShp" presStyleIdx="0" presStyleCnt="3"/>
      <dgm:spPr/>
    </dgm:pt>
    <dgm:pt modelId="{7C23E03B-323F-4FA1-8312-C7B2B70B9C8A}" type="pres">
      <dgm:prSet presAssocID="{8AE6E5CE-ABB3-4A2A-B532-0F981605737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e"/>
        </a:ext>
      </dgm:extLst>
    </dgm:pt>
    <dgm:pt modelId="{90ABE8AB-1EF4-4AEC-A952-A2DC643C06C3}" type="pres">
      <dgm:prSet presAssocID="{8AE6E5CE-ABB3-4A2A-B532-0F9816057377}" presName="spaceRect" presStyleCnt="0"/>
      <dgm:spPr/>
    </dgm:pt>
    <dgm:pt modelId="{9300E4D8-E976-4A31-88AB-D28996051F4A}" type="pres">
      <dgm:prSet presAssocID="{8AE6E5CE-ABB3-4A2A-B532-0F9816057377}" presName="parTx" presStyleLbl="revTx" presStyleIdx="0" presStyleCnt="3">
        <dgm:presLayoutVars>
          <dgm:chMax val="0"/>
          <dgm:chPref val="0"/>
        </dgm:presLayoutVars>
      </dgm:prSet>
      <dgm:spPr/>
    </dgm:pt>
    <dgm:pt modelId="{103B58A1-B068-407A-A114-F7D1CFCCE2CF}" type="pres">
      <dgm:prSet presAssocID="{F6DB5F76-DAE1-4079-A012-CEF1DDCD4F05}" presName="sibTrans" presStyleCnt="0"/>
      <dgm:spPr/>
    </dgm:pt>
    <dgm:pt modelId="{147F4BC7-8C73-4EEF-8FD0-6EE3C94A55C1}" type="pres">
      <dgm:prSet presAssocID="{24296141-9BCB-4213-AF25-B0F41473FD5F}" presName="compNode" presStyleCnt="0"/>
      <dgm:spPr/>
    </dgm:pt>
    <dgm:pt modelId="{9DBC2A57-6B14-47E1-B8C7-377B2F7F3F9B}" type="pres">
      <dgm:prSet presAssocID="{24296141-9BCB-4213-AF25-B0F41473FD5F}" presName="bgRect" presStyleLbl="bgShp" presStyleIdx="1" presStyleCnt="3"/>
      <dgm:spPr/>
    </dgm:pt>
    <dgm:pt modelId="{AA55DFD7-19AE-4377-B3F2-AD070023398F}" type="pres">
      <dgm:prSet presAssocID="{24296141-9BCB-4213-AF25-B0F41473FD5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A9CE4BC7-8C4D-4085-B7E0-FC83DB6FFB97}" type="pres">
      <dgm:prSet presAssocID="{24296141-9BCB-4213-AF25-B0F41473FD5F}" presName="spaceRect" presStyleCnt="0"/>
      <dgm:spPr/>
    </dgm:pt>
    <dgm:pt modelId="{62502113-9E04-433C-87D3-E4D7E16C5D50}" type="pres">
      <dgm:prSet presAssocID="{24296141-9BCB-4213-AF25-B0F41473FD5F}" presName="parTx" presStyleLbl="revTx" presStyleIdx="1" presStyleCnt="3">
        <dgm:presLayoutVars>
          <dgm:chMax val="0"/>
          <dgm:chPref val="0"/>
        </dgm:presLayoutVars>
      </dgm:prSet>
      <dgm:spPr/>
    </dgm:pt>
    <dgm:pt modelId="{35455E99-EE8D-44F2-818C-F05A2A188D4B}" type="pres">
      <dgm:prSet presAssocID="{0C7A3DCD-4FC6-4BDC-9F54-EE22809BE220}" presName="sibTrans" presStyleCnt="0"/>
      <dgm:spPr/>
    </dgm:pt>
    <dgm:pt modelId="{82851608-0357-4697-8046-66259F80255C}" type="pres">
      <dgm:prSet presAssocID="{1EE6C6E4-3C79-43D9-A8CC-251371AABBBF}" presName="compNode" presStyleCnt="0"/>
      <dgm:spPr/>
    </dgm:pt>
    <dgm:pt modelId="{BB6CD554-D218-4E71-AB60-5C2713A88370}" type="pres">
      <dgm:prSet presAssocID="{1EE6C6E4-3C79-43D9-A8CC-251371AABBBF}" presName="bgRect" presStyleLbl="bgShp" presStyleIdx="2" presStyleCnt="3"/>
      <dgm:spPr/>
    </dgm:pt>
    <dgm:pt modelId="{A57A45E6-B9CA-4037-BC48-32E259B71ED8}" type="pres">
      <dgm:prSet presAssocID="{1EE6C6E4-3C79-43D9-A8CC-251371AABBB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illo de juez"/>
        </a:ext>
      </dgm:extLst>
    </dgm:pt>
    <dgm:pt modelId="{43FA662C-5B95-48AB-8B48-0394DF8C47EF}" type="pres">
      <dgm:prSet presAssocID="{1EE6C6E4-3C79-43D9-A8CC-251371AABBBF}" presName="spaceRect" presStyleCnt="0"/>
      <dgm:spPr/>
    </dgm:pt>
    <dgm:pt modelId="{CE3215ED-6441-476A-B43A-8C44A82A4FB9}" type="pres">
      <dgm:prSet presAssocID="{1EE6C6E4-3C79-43D9-A8CC-251371AABBBF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5BB0C1E-4D97-4F4C-A36C-65255C331634}" type="presOf" srcId="{8AE6E5CE-ABB3-4A2A-B532-0F9816057377}" destId="{9300E4D8-E976-4A31-88AB-D28996051F4A}" srcOrd="0" destOrd="0" presId="urn:microsoft.com/office/officeart/2018/2/layout/IconVerticalSolidList"/>
    <dgm:cxn modelId="{9D2F2A3E-22BF-490D-82DB-2E2CFDFDF46B}" type="presOf" srcId="{24296141-9BCB-4213-AF25-B0F41473FD5F}" destId="{62502113-9E04-433C-87D3-E4D7E16C5D50}" srcOrd="0" destOrd="0" presId="urn:microsoft.com/office/officeart/2018/2/layout/IconVerticalSolidList"/>
    <dgm:cxn modelId="{2D2A7C74-BB25-4A05-9F3B-7B244335221A}" srcId="{B2E4C0C5-FE9B-4E72-B163-8A1CE443A39F}" destId="{8AE6E5CE-ABB3-4A2A-B532-0F9816057377}" srcOrd="0" destOrd="0" parTransId="{B9F93FE6-1832-4C16-B324-9CF42F76ABC1}" sibTransId="{F6DB5F76-DAE1-4079-A012-CEF1DDCD4F05}"/>
    <dgm:cxn modelId="{9F992158-1DCA-434B-B468-4E66AB18EC63}" type="presOf" srcId="{1EE6C6E4-3C79-43D9-A8CC-251371AABBBF}" destId="{CE3215ED-6441-476A-B43A-8C44A82A4FB9}" srcOrd="0" destOrd="0" presId="urn:microsoft.com/office/officeart/2018/2/layout/IconVerticalSolidList"/>
    <dgm:cxn modelId="{1EEAFCC2-F02B-40C0-8FBC-E707725B603B}" srcId="{B2E4C0C5-FE9B-4E72-B163-8A1CE443A39F}" destId="{1EE6C6E4-3C79-43D9-A8CC-251371AABBBF}" srcOrd="2" destOrd="0" parTransId="{ABEF815B-606B-40BD-9ECE-D9FF0C0F2BFF}" sibTransId="{BC2969DD-5F9C-413A-BBEC-BA387A5F068A}"/>
    <dgm:cxn modelId="{816D17C7-0605-45A8-BED2-065D27B99E35}" type="presOf" srcId="{B2E4C0C5-FE9B-4E72-B163-8A1CE443A39F}" destId="{6EDE35B8-A5BB-49A5-8E47-A9B6FD7597A8}" srcOrd="0" destOrd="0" presId="urn:microsoft.com/office/officeart/2018/2/layout/IconVerticalSolidList"/>
    <dgm:cxn modelId="{CDBC82F3-52C4-47FE-9A67-B308651FD61E}" srcId="{B2E4C0C5-FE9B-4E72-B163-8A1CE443A39F}" destId="{24296141-9BCB-4213-AF25-B0F41473FD5F}" srcOrd="1" destOrd="0" parTransId="{4F23089E-9330-43BB-BC21-D7EC3BA0D78E}" sibTransId="{0C7A3DCD-4FC6-4BDC-9F54-EE22809BE220}"/>
    <dgm:cxn modelId="{C8624F21-D1C7-45BB-B2AE-5D0E7F308992}" type="presParOf" srcId="{6EDE35B8-A5BB-49A5-8E47-A9B6FD7597A8}" destId="{E6DB4130-D92C-457D-B805-B96814A9484D}" srcOrd="0" destOrd="0" presId="urn:microsoft.com/office/officeart/2018/2/layout/IconVerticalSolidList"/>
    <dgm:cxn modelId="{94EEB6DD-D5D5-4EA7-8DBF-29D2436E397D}" type="presParOf" srcId="{E6DB4130-D92C-457D-B805-B96814A9484D}" destId="{E54F6661-5B49-4835-90A8-E1EA8D464EB6}" srcOrd="0" destOrd="0" presId="urn:microsoft.com/office/officeart/2018/2/layout/IconVerticalSolidList"/>
    <dgm:cxn modelId="{6740A2F9-C7AA-4FC3-A7EC-C489A9A1EE74}" type="presParOf" srcId="{E6DB4130-D92C-457D-B805-B96814A9484D}" destId="{7C23E03B-323F-4FA1-8312-C7B2B70B9C8A}" srcOrd="1" destOrd="0" presId="urn:microsoft.com/office/officeart/2018/2/layout/IconVerticalSolidList"/>
    <dgm:cxn modelId="{1B363695-136E-4440-8910-7E491B48FF90}" type="presParOf" srcId="{E6DB4130-D92C-457D-B805-B96814A9484D}" destId="{90ABE8AB-1EF4-4AEC-A952-A2DC643C06C3}" srcOrd="2" destOrd="0" presId="urn:microsoft.com/office/officeart/2018/2/layout/IconVerticalSolidList"/>
    <dgm:cxn modelId="{1D483AE5-4A21-4B6E-8326-AF557EE89A7C}" type="presParOf" srcId="{E6DB4130-D92C-457D-B805-B96814A9484D}" destId="{9300E4D8-E976-4A31-88AB-D28996051F4A}" srcOrd="3" destOrd="0" presId="urn:microsoft.com/office/officeart/2018/2/layout/IconVerticalSolidList"/>
    <dgm:cxn modelId="{2AE44169-62E5-48CF-8996-BBF57EDC184B}" type="presParOf" srcId="{6EDE35B8-A5BB-49A5-8E47-A9B6FD7597A8}" destId="{103B58A1-B068-407A-A114-F7D1CFCCE2CF}" srcOrd="1" destOrd="0" presId="urn:microsoft.com/office/officeart/2018/2/layout/IconVerticalSolidList"/>
    <dgm:cxn modelId="{1C64A70E-3AC3-4ED9-AA78-867579E64509}" type="presParOf" srcId="{6EDE35B8-A5BB-49A5-8E47-A9B6FD7597A8}" destId="{147F4BC7-8C73-4EEF-8FD0-6EE3C94A55C1}" srcOrd="2" destOrd="0" presId="urn:microsoft.com/office/officeart/2018/2/layout/IconVerticalSolidList"/>
    <dgm:cxn modelId="{A543108C-70E1-443C-9FFC-1E91FAF0229A}" type="presParOf" srcId="{147F4BC7-8C73-4EEF-8FD0-6EE3C94A55C1}" destId="{9DBC2A57-6B14-47E1-B8C7-377B2F7F3F9B}" srcOrd="0" destOrd="0" presId="urn:microsoft.com/office/officeart/2018/2/layout/IconVerticalSolidList"/>
    <dgm:cxn modelId="{1B88DD24-557D-4612-889C-5986F74F7C6E}" type="presParOf" srcId="{147F4BC7-8C73-4EEF-8FD0-6EE3C94A55C1}" destId="{AA55DFD7-19AE-4377-B3F2-AD070023398F}" srcOrd="1" destOrd="0" presId="urn:microsoft.com/office/officeart/2018/2/layout/IconVerticalSolidList"/>
    <dgm:cxn modelId="{D5AC2074-79C0-44B0-B53E-2D638ED8A89B}" type="presParOf" srcId="{147F4BC7-8C73-4EEF-8FD0-6EE3C94A55C1}" destId="{A9CE4BC7-8C4D-4085-B7E0-FC83DB6FFB97}" srcOrd="2" destOrd="0" presId="urn:microsoft.com/office/officeart/2018/2/layout/IconVerticalSolidList"/>
    <dgm:cxn modelId="{348820A5-C683-47D9-9607-C06CA230362B}" type="presParOf" srcId="{147F4BC7-8C73-4EEF-8FD0-6EE3C94A55C1}" destId="{62502113-9E04-433C-87D3-E4D7E16C5D50}" srcOrd="3" destOrd="0" presId="urn:microsoft.com/office/officeart/2018/2/layout/IconVerticalSolidList"/>
    <dgm:cxn modelId="{0F215394-3D18-4373-9115-035126E33C1A}" type="presParOf" srcId="{6EDE35B8-A5BB-49A5-8E47-A9B6FD7597A8}" destId="{35455E99-EE8D-44F2-818C-F05A2A188D4B}" srcOrd="3" destOrd="0" presId="urn:microsoft.com/office/officeart/2018/2/layout/IconVerticalSolidList"/>
    <dgm:cxn modelId="{C2956A38-21A0-4A93-BDC1-E3DC8924C971}" type="presParOf" srcId="{6EDE35B8-A5BB-49A5-8E47-A9B6FD7597A8}" destId="{82851608-0357-4697-8046-66259F80255C}" srcOrd="4" destOrd="0" presId="urn:microsoft.com/office/officeart/2018/2/layout/IconVerticalSolidList"/>
    <dgm:cxn modelId="{B1868A23-D46D-4854-A873-9413835E4E4A}" type="presParOf" srcId="{82851608-0357-4697-8046-66259F80255C}" destId="{BB6CD554-D218-4E71-AB60-5C2713A88370}" srcOrd="0" destOrd="0" presId="urn:microsoft.com/office/officeart/2018/2/layout/IconVerticalSolidList"/>
    <dgm:cxn modelId="{2C288FCE-CE30-4389-88E9-51B29BFD5F1B}" type="presParOf" srcId="{82851608-0357-4697-8046-66259F80255C}" destId="{A57A45E6-B9CA-4037-BC48-32E259B71ED8}" srcOrd="1" destOrd="0" presId="urn:microsoft.com/office/officeart/2018/2/layout/IconVerticalSolidList"/>
    <dgm:cxn modelId="{D6DC6BF8-53FC-4CC4-8D70-27030E8AFD6B}" type="presParOf" srcId="{82851608-0357-4697-8046-66259F80255C}" destId="{43FA662C-5B95-48AB-8B48-0394DF8C47EF}" srcOrd="2" destOrd="0" presId="urn:microsoft.com/office/officeart/2018/2/layout/IconVerticalSolidList"/>
    <dgm:cxn modelId="{47A91C45-CC81-44B2-B556-285403CB500D}" type="presParOf" srcId="{82851608-0357-4697-8046-66259F80255C}" destId="{CE3215ED-6441-476A-B43A-8C44A82A4FB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F38784-0C09-4B57-A928-897146E1DA5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83B6BAA-E138-4F65-AB30-8D8C0B6D3D51}">
      <dgm:prSet/>
      <dgm:spPr/>
      <dgm:t>
        <a:bodyPr/>
        <a:lstStyle/>
        <a:p>
          <a:r>
            <a:rPr lang="es-MX" b="1"/>
            <a:t>¿Cuál es la decisión?</a:t>
          </a:r>
          <a:endParaRPr lang="en-US"/>
        </a:p>
      </dgm:t>
    </dgm:pt>
    <dgm:pt modelId="{14755970-AA2F-44A6-B622-14D50795EEFB}" type="parTrans" cxnId="{D6DA9BA3-8390-4453-B1C5-1061479C85F4}">
      <dgm:prSet/>
      <dgm:spPr/>
      <dgm:t>
        <a:bodyPr/>
        <a:lstStyle/>
        <a:p>
          <a:endParaRPr lang="en-US"/>
        </a:p>
      </dgm:t>
    </dgm:pt>
    <dgm:pt modelId="{A0654692-8DF7-4CBA-87A8-4343C3CE2364}" type="sibTrans" cxnId="{D6DA9BA3-8390-4453-B1C5-1061479C85F4}">
      <dgm:prSet/>
      <dgm:spPr/>
      <dgm:t>
        <a:bodyPr/>
        <a:lstStyle/>
        <a:p>
          <a:endParaRPr lang="en-US"/>
        </a:p>
      </dgm:t>
    </dgm:pt>
    <dgm:pt modelId="{846B250E-E2CF-4809-B5E1-15E586C818B2}">
      <dgm:prSet/>
      <dgm:spPr/>
      <dgm:t>
        <a:bodyPr/>
        <a:lstStyle/>
        <a:p>
          <a:pPr algn="just"/>
          <a:r>
            <a:rPr lang="es-MX" dirty="0"/>
            <a:t>⚠️ Problema típico:</a:t>
          </a:r>
          <a:br>
            <a:rPr lang="es-MX" dirty="0"/>
          </a:br>
          <a:r>
            <a:rPr lang="es-MX" dirty="0"/>
            <a:t>Muchos escritos y sentencias </a:t>
          </a:r>
          <a:r>
            <a:rPr lang="es-MX" b="1" dirty="0"/>
            <a:t>se quedan en este nivel</a:t>
          </a:r>
          <a:r>
            <a:rPr lang="es-MX" dirty="0"/>
            <a:t>, creyendo que decidir equivale a argumentar.</a:t>
          </a:r>
          <a:endParaRPr lang="en-US" dirty="0"/>
        </a:p>
      </dgm:t>
    </dgm:pt>
    <dgm:pt modelId="{EEC0D68F-E44C-4A07-8163-310E9E75C821}" type="parTrans" cxnId="{0FCC50BB-6312-4024-9474-0112557FFA1E}">
      <dgm:prSet/>
      <dgm:spPr/>
      <dgm:t>
        <a:bodyPr/>
        <a:lstStyle/>
        <a:p>
          <a:endParaRPr lang="en-US"/>
        </a:p>
      </dgm:t>
    </dgm:pt>
    <dgm:pt modelId="{4CF08B06-E277-43DC-9989-F1512B6F62BA}" type="sibTrans" cxnId="{0FCC50BB-6312-4024-9474-0112557FFA1E}">
      <dgm:prSet/>
      <dgm:spPr/>
      <dgm:t>
        <a:bodyPr/>
        <a:lstStyle/>
        <a:p>
          <a:endParaRPr lang="en-US"/>
        </a:p>
      </dgm:t>
    </dgm:pt>
    <dgm:pt modelId="{93C1CA8C-CA7D-4417-B70B-A210E0B5D836}" type="pres">
      <dgm:prSet presAssocID="{64F38784-0C09-4B57-A928-897146E1DA5E}" presName="root" presStyleCnt="0">
        <dgm:presLayoutVars>
          <dgm:dir/>
          <dgm:resizeHandles val="exact"/>
        </dgm:presLayoutVars>
      </dgm:prSet>
      <dgm:spPr/>
    </dgm:pt>
    <dgm:pt modelId="{FEC59C1B-A44E-4974-8885-DE01D3AEAE8B}" type="pres">
      <dgm:prSet presAssocID="{583B6BAA-E138-4F65-AB30-8D8C0B6D3D51}" presName="compNode" presStyleCnt="0"/>
      <dgm:spPr/>
    </dgm:pt>
    <dgm:pt modelId="{AD8ABED8-104F-43ED-A7EF-29A187AE5773}" type="pres">
      <dgm:prSet presAssocID="{583B6BAA-E138-4F65-AB30-8D8C0B6D3D51}" presName="bgRect" presStyleLbl="bgShp" presStyleIdx="0" presStyleCnt="2"/>
      <dgm:spPr/>
    </dgm:pt>
    <dgm:pt modelId="{B52E87BC-4F63-448F-B537-86A10859739D}" type="pres">
      <dgm:prSet presAssocID="{583B6BAA-E138-4F65-AB30-8D8C0B6D3D5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3535E63C-73CE-491B-9412-2983F205D1A2}" type="pres">
      <dgm:prSet presAssocID="{583B6BAA-E138-4F65-AB30-8D8C0B6D3D51}" presName="spaceRect" presStyleCnt="0"/>
      <dgm:spPr/>
    </dgm:pt>
    <dgm:pt modelId="{FD6A3882-D2A1-4670-ADF3-EEAACDE3A9AB}" type="pres">
      <dgm:prSet presAssocID="{583B6BAA-E138-4F65-AB30-8D8C0B6D3D51}" presName="parTx" presStyleLbl="revTx" presStyleIdx="0" presStyleCnt="2">
        <dgm:presLayoutVars>
          <dgm:chMax val="0"/>
          <dgm:chPref val="0"/>
        </dgm:presLayoutVars>
      </dgm:prSet>
      <dgm:spPr/>
    </dgm:pt>
    <dgm:pt modelId="{65BA39A9-8AB2-49C3-B7E3-6A956BE979F8}" type="pres">
      <dgm:prSet presAssocID="{A0654692-8DF7-4CBA-87A8-4343C3CE2364}" presName="sibTrans" presStyleCnt="0"/>
      <dgm:spPr/>
    </dgm:pt>
    <dgm:pt modelId="{F289D5D7-D32E-4DF3-847C-80B7A289D190}" type="pres">
      <dgm:prSet presAssocID="{846B250E-E2CF-4809-B5E1-15E586C818B2}" presName="compNode" presStyleCnt="0"/>
      <dgm:spPr/>
    </dgm:pt>
    <dgm:pt modelId="{52D4089F-2C21-4D32-8215-F95E6462636E}" type="pres">
      <dgm:prSet presAssocID="{846B250E-E2CF-4809-B5E1-15E586C818B2}" presName="bgRect" presStyleLbl="bgShp" presStyleIdx="1" presStyleCnt="2"/>
      <dgm:spPr/>
    </dgm:pt>
    <dgm:pt modelId="{ED979061-AC6B-4C1D-9B2A-ED30604842B2}" type="pres">
      <dgm:prSet presAssocID="{846B250E-E2CF-4809-B5E1-15E586C818B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ez"/>
        </a:ext>
      </dgm:extLst>
    </dgm:pt>
    <dgm:pt modelId="{1C5031A0-6244-4148-B09D-13DC22E02F67}" type="pres">
      <dgm:prSet presAssocID="{846B250E-E2CF-4809-B5E1-15E586C818B2}" presName="spaceRect" presStyleCnt="0"/>
      <dgm:spPr/>
    </dgm:pt>
    <dgm:pt modelId="{14EED11D-67BB-42F1-9E30-09940CBC491F}" type="pres">
      <dgm:prSet presAssocID="{846B250E-E2CF-4809-B5E1-15E586C818B2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712F203F-1433-4807-B438-BEDECB30A4DA}" type="presOf" srcId="{64F38784-0C09-4B57-A928-897146E1DA5E}" destId="{93C1CA8C-CA7D-4417-B70B-A210E0B5D836}" srcOrd="0" destOrd="0" presId="urn:microsoft.com/office/officeart/2018/2/layout/IconVerticalSolidList"/>
    <dgm:cxn modelId="{7A6DBA4B-A694-4AA5-99E3-49C27D9DA884}" type="presOf" srcId="{583B6BAA-E138-4F65-AB30-8D8C0B6D3D51}" destId="{FD6A3882-D2A1-4670-ADF3-EEAACDE3A9AB}" srcOrd="0" destOrd="0" presId="urn:microsoft.com/office/officeart/2018/2/layout/IconVerticalSolidList"/>
    <dgm:cxn modelId="{91168197-A37A-40E0-9874-90945B8CAC3D}" type="presOf" srcId="{846B250E-E2CF-4809-B5E1-15E586C818B2}" destId="{14EED11D-67BB-42F1-9E30-09940CBC491F}" srcOrd="0" destOrd="0" presId="urn:microsoft.com/office/officeart/2018/2/layout/IconVerticalSolidList"/>
    <dgm:cxn modelId="{D6DA9BA3-8390-4453-B1C5-1061479C85F4}" srcId="{64F38784-0C09-4B57-A928-897146E1DA5E}" destId="{583B6BAA-E138-4F65-AB30-8D8C0B6D3D51}" srcOrd="0" destOrd="0" parTransId="{14755970-AA2F-44A6-B622-14D50795EEFB}" sibTransId="{A0654692-8DF7-4CBA-87A8-4343C3CE2364}"/>
    <dgm:cxn modelId="{0FCC50BB-6312-4024-9474-0112557FFA1E}" srcId="{64F38784-0C09-4B57-A928-897146E1DA5E}" destId="{846B250E-E2CF-4809-B5E1-15E586C818B2}" srcOrd="1" destOrd="0" parTransId="{EEC0D68F-E44C-4A07-8163-310E9E75C821}" sibTransId="{4CF08B06-E277-43DC-9989-F1512B6F62BA}"/>
    <dgm:cxn modelId="{34C42D53-3EC5-4767-9FA7-0DA1EC329D5B}" type="presParOf" srcId="{93C1CA8C-CA7D-4417-B70B-A210E0B5D836}" destId="{FEC59C1B-A44E-4974-8885-DE01D3AEAE8B}" srcOrd="0" destOrd="0" presId="urn:microsoft.com/office/officeart/2018/2/layout/IconVerticalSolidList"/>
    <dgm:cxn modelId="{A6A9FDE7-16B6-4BB5-B17C-61740B141819}" type="presParOf" srcId="{FEC59C1B-A44E-4974-8885-DE01D3AEAE8B}" destId="{AD8ABED8-104F-43ED-A7EF-29A187AE5773}" srcOrd="0" destOrd="0" presId="urn:microsoft.com/office/officeart/2018/2/layout/IconVerticalSolidList"/>
    <dgm:cxn modelId="{95B01C88-DC83-422C-9ACB-BEE480CF7783}" type="presParOf" srcId="{FEC59C1B-A44E-4974-8885-DE01D3AEAE8B}" destId="{B52E87BC-4F63-448F-B537-86A10859739D}" srcOrd="1" destOrd="0" presId="urn:microsoft.com/office/officeart/2018/2/layout/IconVerticalSolidList"/>
    <dgm:cxn modelId="{91EB17F2-8D40-4554-87FB-E99F956A042F}" type="presParOf" srcId="{FEC59C1B-A44E-4974-8885-DE01D3AEAE8B}" destId="{3535E63C-73CE-491B-9412-2983F205D1A2}" srcOrd="2" destOrd="0" presId="urn:microsoft.com/office/officeart/2018/2/layout/IconVerticalSolidList"/>
    <dgm:cxn modelId="{75104001-D725-4B04-B602-BC4D6CEA20FA}" type="presParOf" srcId="{FEC59C1B-A44E-4974-8885-DE01D3AEAE8B}" destId="{FD6A3882-D2A1-4670-ADF3-EEAACDE3A9AB}" srcOrd="3" destOrd="0" presId="urn:microsoft.com/office/officeart/2018/2/layout/IconVerticalSolidList"/>
    <dgm:cxn modelId="{382A21F6-86A4-4E2D-8E25-43A85D496607}" type="presParOf" srcId="{93C1CA8C-CA7D-4417-B70B-A210E0B5D836}" destId="{65BA39A9-8AB2-49C3-B7E3-6A956BE979F8}" srcOrd="1" destOrd="0" presId="urn:microsoft.com/office/officeart/2018/2/layout/IconVerticalSolidList"/>
    <dgm:cxn modelId="{F2F5FA0C-688C-42B1-8FFE-C3A741637EA3}" type="presParOf" srcId="{93C1CA8C-CA7D-4417-B70B-A210E0B5D836}" destId="{F289D5D7-D32E-4DF3-847C-80B7A289D190}" srcOrd="2" destOrd="0" presId="urn:microsoft.com/office/officeart/2018/2/layout/IconVerticalSolidList"/>
    <dgm:cxn modelId="{DFA39798-2332-46C3-A818-3C1BFF37C13D}" type="presParOf" srcId="{F289D5D7-D32E-4DF3-847C-80B7A289D190}" destId="{52D4089F-2C21-4D32-8215-F95E6462636E}" srcOrd="0" destOrd="0" presId="urn:microsoft.com/office/officeart/2018/2/layout/IconVerticalSolidList"/>
    <dgm:cxn modelId="{49A8F2DC-FD2A-4FE1-BC79-8A8BD462F9F5}" type="presParOf" srcId="{F289D5D7-D32E-4DF3-847C-80B7A289D190}" destId="{ED979061-AC6B-4C1D-9B2A-ED30604842B2}" srcOrd="1" destOrd="0" presId="urn:microsoft.com/office/officeart/2018/2/layout/IconVerticalSolidList"/>
    <dgm:cxn modelId="{FA88BB0C-352C-4657-B952-533B67A847DC}" type="presParOf" srcId="{F289D5D7-D32E-4DF3-847C-80B7A289D190}" destId="{1C5031A0-6244-4148-B09D-13DC22E02F67}" srcOrd="2" destOrd="0" presId="urn:microsoft.com/office/officeart/2018/2/layout/IconVerticalSolidList"/>
    <dgm:cxn modelId="{4839D548-C9CF-4375-BBA6-4AE3A988EDCF}" type="presParOf" srcId="{F289D5D7-D32E-4DF3-847C-80B7A289D190}" destId="{14EED11D-67BB-42F1-9E30-09940CBC491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7D7FC4-5415-4410-BC1B-8CEA4A98A9CC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D2D2AEAC-886A-4123-BFCD-9FFF2EABAD15}">
      <dgm:prSet/>
      <dgm:spPr/>
      <dgm:t>
        <a:bodyPr/>
        <a:lstStyle/>
        <a:p>
          <a:r>
            <a:rPr lang="es-MX" b="1"/>
            <a:t>¿En qué normas y hechos se apoya la decisión?</a:t>
          </a:r>
          <a:endParaRPr lang="en-US"/>
        </a:p>
      </dgm:t>
    </dgm:pt>
    <dgm:pt modelId="{1F4E0C9F-3E07-497F-AEEA-03A3C66D89B7}" type="parTrans" cxnId="{0732C268-DDCA-4447-93DB-7E8C2C6441EF}">
      <dgm:prSet/>
      <dgm:spPr/>
      <dgm:t>
        <a:bodyPr/>
        <a:lstStyle/>
        <a:p>
          <a:endParaRPr lang="en-US"/>
        </a:p>
      </dgm:t>
    </dgm:pt>
    <dgm:pt modelId="{58C45B11-3230-497F-80CF-F59135947C89}" type="sibTrans" cxnId="{0732C268-DDCA-4447-93DB-7E8C2C6441EF}">
      <dgm:prSet/>
      <dgm:spPr/>
      <dgm:t>
        <a:bodyPr/>
        <a:lstStyle/>
        <a:p>
          <a:endParaRPr lang="en-US"/>
        </a:p>
      </dgm:t>
    </dgm:pt>
    <dgm:pt modelId="{612CF268-94CC-4375-B43F-3D8E9F255F33}">
      <dgm:prSet/>
      <dgm:spPr/>
      <dgm:t>
        <a:bodyPr/>
        <a:lstStyle/>
        <a:p>
          <a:pPr algn="just"/>
          <a:r>
            <a:rPr lang="es-MX" dirty="0"/>
            <a:t>⚠️ Problema típico en materia electoral:</a:t>
          </a:r>
          <a:br>
            <a:rPr lang="es-MX" dirty="0"/>
          </a:br>
          <a:r>
            <a:rPr lang="es-MX" dirty="0"/>
            <a:t>motivaciones </a:t>
          </a:r>
          <a:r>
            <a:rPr lang="es-MX" b="1" dirty="0"/>
            <a:t>meramente descriptivas</a:t>
          </a:r>
          <a:r>
            <a:rPr lang="es-MX" dirty="0"/>
            <a:t>, formales o repetitivas, que:</a:t>
          </a:r>
          <a:endParaRPr lang="en-US" dirty="0"/>
        </a:p>
      </dgm:t>
    </dgm:pt>
    <dgm:pt modelId="{2FC252CC-E0AE-445C-B39D-DBA47087EEC7}" type="parTrans" cxnId="{2903B58E-C92F-4478-A890-4B662D5E3597}">
      <dgm:prSet/>
      <dgm:spPr/>
      <dgm:t>
        <a:bodyPr/>
        <a:lstStyle/>
        <a:p>
          <a:endParaRPr lang="en-US"/>
        </a:p>
      </dgm:t>
    </dgm:pt>
    <dgm:pt modelId="{279031E6-2C9B-4FEA-9C3E-2CDF4447E7E0}" type="sibTrans" cxnId="{2903B58E-C92F-4478-A890-4B662D5E3597}">
      <dgm:prSet/>
      <dgm:spPr/>
      <dgm:t>
        <a:bodyPr/>
        <a:lstStyle/>
        <a:p>
          <a:endParaRPr lang="en-US"/>
        </a:p>
      </dgm:t>
    </dgm:pt>
    <dgm:pt modelId="{4AB92B54-21B8-47CF-B12C-F6EA18E1E62A}">
      <dgm:prSet/>
      <dgm:spPr/>
      <dgm:t>
        <a:bodyPr/>
        <a:lstStyle/>
        <a:p>
          <a:r>
            <a:rPr lang="es-MX"/>
            <a:t>citan normas,</a:t>
          </a:r>
          <a:endParaRPr lang="en-US"/>
        </a:p>
      </dgm:t>
    </dgm:pt>
    <dgm:pt modelId="{37BF29D7-7683-4197-946D-75D9993B0E94}" type="parTrans" cxnId="{370B2B88-C787-4015-B6AE-B5C0E833999D}">
      <dgm:prSet/>
      <dgm:spPr/>
      <dgm:t>
        <a:bodyPr/>
        <a:lstStyle/>
        <a:p>
          <a:endParaRPr lang="en-US"/>
        </a:p>
      </dgm:t>
    </dgm:pt>
    <dgm:pt modelId="{8BF70005-DBB8-46DC-ACE0-16FE2C2CBA5D}" type="sibTrans" cxnId="{370B2B88-C787-4015-B6AE-B5C0E833999D}">
      <dgm:prSet/>
      <dgm:spPr/>
      <dgm:t>
        <a:bodyPr/>
        <a:lstStyle/>
        <a:p>
          <a:endParaRPr lang="en-US"/>
        </a:p>
      </dgm:t>
    </dgm:pt>
    <dgm:pt modelId="{75E5E2CA-DB06-4E61-87B9-C99ED6FFBC8B}">
      <dgm:prSet/>
      <dgm:spPr/>
      <dgm:t>
        <a:bodyPr/>
        <a:lstStyle/>
        <a:p>
          <a:r>
            <a:rPr lang="es-MX"/>
            <a:t>enumeran precedentes,</a:t>
          </a:r>
          <a:endParaRPr lang="en-US"/>
        </a:p>
      </dgm:t>
    </dgm:pt>
    <dgm:pt modelId="{0FE034A9-0A52-4242-9179-97BDA730E44D}" type="parTrans" cxnId="{21590989-1095-4627-8CE5-9C633B23AAA0}">
      <dgm:prSet/>
      <dgm:spPr/>
      <dgm:t>
        <a:bodyPr/>
        <a:lstStyle/>
        <a:p>
          <a:endParaRPr lang="en-US"/>
        </a:p>
      </dgm:t>
    </dgm:pt>
    <dgm:pt modelId="{85A5D25B-4F2A-45E3-813A-67D07C3B2017}" type="sibTrans" cxnId="{21590989-1095-4627-8CE5-9C633B23AAA0}">
      <dgm:prSet/>
      <dgm:spPr/>
      <dgm:t>
        <a:bodyPr/>
        <a:lstStyle/>
        <a:p>
          <a:endParaRPr lang="en-US"/>
        </a:p>
      </dgm:t>
    </dgm:pt>
    <dgm:pt modelId="{135E7604-CA06-4BAE-9BF9-9A93D397D703}">
      <dgm:prSet/>
      <dgm:spPr/>
      <dgm:t>
        <a:bodyPr/>
        <a:lstStyle/>
        <a:p>
          <a:pPr algn="just"/>
          <a:r>
            <a:rPr lang="es-MX" dirty="0"/>
            <a:t>pero no explican </a:t>
          </a:r>
          <a:r>
            <a:rPr lang="es-MX" i="1" dirty="0"/>
            <a:t>por qué esas razones son suficientes en el caso concreto</a:t>
          </a:r>
          <a:r>
            <a:rPr lang="es-MX" dirty="0"/>
            <a:t>.</a:t>
          </a:r>
          <a:endParaRPr lang="en-US" dirty="0"/>
        </a:p>
      </dgm:t>
    </dgm:pt>
    <dgm:pt modelId="{342CC19D-ACD5-498F-8426-A2A24E940EBC}" type="parTrans" cxnId="{6B52FD11-93FA-4A8C-8010-12D76D9B0620}">
      <dgm:prSet/>
      <dgm:spPr/>
      <dgm:t>
        <a:bodyPr/>
        <a:lstStyle/>
        <a:p>
          <a:endParaRPr lang="en-US"/>
        </a:p>
      </dgm:t>
    </dgm:pt>
    <dgm:pt modelId="{65BC0E5A-A0A9-4640-8182-AB3FC7F28837}" type="sibTrans" cxnId="{6B52FD11-93FA-4A8C-8010-12D76D9B0620}">
      <dgm:prSet/>
      <dgm:spPr/>
      <dgm:t>
        <a:bodyPr/>
        <a:lstStyle/>
        <a:p>
          <a:endParaRPr lang="en-US"/>
        </a:p>
      </dgm:t>
    </dgm:pt>
    <dgm:pt modelId="{A2A57B00-A489-48A9-97E2-65B330F208EF}" type="pres">
      <dgm:prSet presAssocID="{C57D7FC4-5415-4410-BC1B-8CEA4A98A9CC}" presName="outerComposite" presStyleCnt="0">
        <dgm:presLayoutVars>
          <dgm:chMax val="5"/>
          <dgm:dir/>
          <dgm:resizeHandles val="exact"/>
        </dgm:presLayoutVars>
      </dgm:prSet>
      <dgm:spPr/>
    </dgm:pt>
    <dgm:pt modelId="{E4BA0433-3875-4DB1-ABF4-6BE9B192D464}" type="pres">
      <dgm:prSet presAssocID="{C57D7FC4-5415-4410-BC1B-8CEA4A98A9CC}" presName="dummyMaxCanvas" presStyleCnt="0">
        <dgm:presLayoutVars/>
      </dgm:prSet>
      <dgm:spPr/>
    </dgm:pt>
    <dgm:pt modelId="{213F8CDD-2F23-48AA-8D06-917FB6BA1C32}" type="pres">
      <dgm:prSet presAssocID="{C57D7FC4-5415-4410-BC1B-8CEA4A98A9CC}" presName="FiveNodes_1" presStyleLbl="node1" presStyleIdx="0" presStyleCnt="5" custLinFactNeighborY="5241">
        <dgm:presLayoutVars>
          <dgm:bulletEnabled val="1"/>
        </dgm:presLayoutVars>
      </dgm:prSet>
      <dgm:spPr/>
    </dgm:pt>
    <dgm:pt modelId="{2ED83D57-2F41-4126-994C-E639AA08F1C3}" type="pres">
      <dgm:prSet presAssocID="{C57D7FC4-5415-4410-BC1B-8CEA4A98A9CC}" presName="FiveNodes_2" presStyleLbl="node1" presStyleIdx="1" presStyleCnt="5">
        <dgm:presLayoutVars>
          <dgm:bulletEnabled val="1"/>
        </dgm:presLayoutVars>
      </dgm:prSet>
      <dgm:spPr/>
    </dgm:pt>
    <dgm:pt modelId="{2D1E8FEF-CB59-41AC-BEA6-A2D3414D78C6}" type="pres">
      <dgm:prSet presAssocID="{C57D7FC4-5415-4410-BC1B-8CEA4A98A9CC}" presName="FiveNodes_3" presStyleLbl="node1" presStyleIdx="2" presStyleCnt="5">
        <dgm:presLayoutVars>
          <dgm:bulletEnabled val="1"/>
        </dgm:presLayoutVars>
      </dgm:prSet>
      <dgm:spPr/>
    </dgm:pt>
    <dgm:pt modelId="{06DAEB12-BDC7-4868-9424-71B55BF229AE}" type="pres">
      <dgm:prSet presAssocID="{C57D7FC4-5415-4410-BC1B-8CEA4A98A9CC}" presName="FiveNodes_4" presStyleLbl="node1" presStyleIdx="3" presStyleCnt="5">
        <dgm:presLayoutVars>
          <dgm:bulletEnabled val="1"/>
        </dgm:presLayoutVars>
      </dgm:prSet>
      <dgm:spPr/>
    </dgm:pt>
    <dgm:pt modelId="{F4C763D2-CAC0-48C4-BB0D-A35BFAAF801B}" type="pres">
      <dgm:prSet presAssocID="{C57D7FC4-5415-4410-BC1B-8CEA4A98A9CC}" presName="FiveNodes_5" presStyleLbl="node1" presStyleIdx="4" presStyleCnt="5">
        <dgm:presLayoutVars>
          <dgm:bulletEnabled val="1"/>
        </dgm:presLayoutVars>
      </dgm:prSet>
      <dgm:spPr/>
    </dgm:pt>
    <dgm:pt modelId="{76CC85E6-2152-43CD-A119-AA167580A1B4}" type="pres">
      <dgm:prSet presAssocID="{C57D7FC4-5415-4410-BC1B-8CEA4A98A9CC}" presName="FiveConn_1-2" presStyleLbl="fgAccFollowNode1" presStyleIdx="0" presStyleCnt="4">
        <dgm:presLayoutVars>
          <dgm:bulletEnabled val="1"/>
        </dgm:presLayoutVars>
      </dgm:prSet>
      <dgm:spPr/>
    </dgm:pt>
    <dgm:pt modelId="{D73A1AAE-D4C5-4B20-94AC-F400B86BD410}" type="pres">
      <dgm:prSet presAssocID="{C57D7FC4-5415-4410-BC1B-8CEA4A98A9CC}" presName="FiveConn_2-3" presStyleLbl="fgAccFollowNode1" presStyleIdx="1" presStyleCnt="4">
        <dgm:presLayoutVars>
          <dgm:bulletEnabled val="1"/>
        </dgm:presLayoutVars>
      </dgm:prSet>
      <dgm:spPr/>
    </dgm:pt>
    <dgm:pt modelId="{4BAD61DE-DCD8-47D3-A0B2-2919C09C2EE9}" type="pres">
      <dgm:prSet presAssocID="{C57D7FC4-5415-4410-BC1B-8CEA4A98A9CC}" presName="FiveConn_3-4" presStyleLbl="fgAccFollowNode1" presStyleIdx="2" presStyleCnt="4">
        <dgm:presLayoutVars>
          <dgm:bulletEnabled val="1"/>
        </dgm:presLayoutVars>
      </dgm:prSet>
      <dgm:spPr/>
    </dgm:pt>
    <dgm:pt modelId="{B43017B7-9C99-4D7D-9700-C7F3F6E64577}" type="pres">
      <dgm:prSet presAssocID="{C57D7FC4-5415-4410-BC1B-8CEA4A98A9CC}" presName="FiveConn_4-5" presStyleLbl="fgAccFollowNode1" presStyleIdx="3" presStyleCnt="4">
        <dgm:presLayoutVars>
          <dgm:bulletEnabled val="1"/>
        </dgm:presLayoutVars>
      </dgm:prSet>
      <dgm:spPr/>
    </dgm:pt>
    <dgm:pt modelId="{E4422950-ED7B-42D8-A080-2EC1A395CE24}" type="pres">
      <dgm:prSet presAssocID="{C57D7FC4-5415-4410-BC1B-8CEA4A98A9CC}" presName="FiveNodes_1_text" presStyleLbl="node1" presStyleIdx="4" presStyleCnt="5">
        <dgm:presLayoutVars>
          <dgm:bulletEnabled val="1"/>
        </dgm:presLayoutVars>
      </dgm:prSet>
      <dgm:spPr/>
    </dgm:pt>
    <dgm:pt modelId="{3D8665D4-BEE9-4C06-9F20-7D737929B555}" type="pres">
      <dgm:prSet presAssocID="{C57D7FC4-5415-4410-BC1B-8CEA4A98A9CC}" presName="FiveNodes_2_text" presStyleLbl="node1" presStyleIdx="4" presStyleCnt="5">
        <dgm:presLayoutVars>
          <dgm:bulletEnabled val="1"/>
        </dgm:presLayoutVars>
      </dgm:prSet>
      <dgm:spPr/>
    </dgm:pt>
    <dgm:pt modelId="{9C6F47C0-3995-4550-B835-8D3A2B0BEEDD}" type="pres">
      <dgm:prSet presAssocID="{C57D7FC4-5415-4410-BC1B-8CEA4A98A9CC}" presName="FiveNodes_3_text" presStyleLbl="node1" presStyleIdx="4" presStyleCnt="5">
        <dgm:presLayoutVars>
          <dgm:bulletEnabled val="1"/>
        </dgm:presLayoutVars>
      </dgm:prSet>
      <dgm:spPr/>
    </dgm:pt>
    <dgm:pt modelId="{840925C0-3A62-4635-BD51-98E2730670F4}" type="pres">
      <dgm:prSet presAssocID="{C57D7FC4-5415-4410-BC1B-8CEA4A98A9CC}" presName="FiveNodes_4_text" presStyleLbl="node1" presStyleIdx="4" presStyleCnt="5">
        <dgm:presLayoutVars>
          <dgm:bulletEnabled val="1"/>
        </dgm:presLayoutVars>
      </dgm:prSet>
      <dgm:spPr/>
    </dgm:pt>
    <dgm:pt modelId="{15B017A3-8861-46BE-A865-48E3A0D70F35}" type="pres">
      <dgm:prSet presAssocID="{C57D7FC4-5415-4410-BC1B-8CEA4A98A9CC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3BF1D01-B24A-48D9-842D-AF67F2EC9001}" type="presOf" srcId="{C57D7FC4-5415-4410-BC1B-8CEA4A98A9CC}" destId="{A2A57B00-A489-48A9-97E2-65B330F208EF}" srcOrd="0" destOrd="0" presId="urn:microsoft.com/office/officeart/2005/8/layout/vProcess5"/>
    <dgm:cxn modelId="{6B52FD11-93FA-4A8C-8010-12D76D9B0620}" srcId="{C57D7FC4-5415-4410-BC1B-8CEA4A98A9CC}" destId="{135E7604-CA06-4BAE-9BF9-9A93D397D703}" srcOrd="4" destOrd="0" parTransId="{342CC19D-ACD5-498F-8426-A2A24E940EBC}" sibTransId="{65BC0E5A-A0A9-4640-8182-AB3FC7F28837}"/>
    <dgm:cxn modelId="{B2E71417-4046-4633-B0C8-37D507AEE8AE}" type="presOf" srcId="{279031E6-2C9B-4FEA-9C3E-2CDF4447E7E0}" destId="{D73A1AAE-D4C5-4B20-94AC-F400B86BD410}" srcOrd="0" destOrd="0" presId="urn:microsoft.com/office/officeart/2005/8/layout/vProcess5"/>
    <dgm:cxn modelId="{070A7E21-FB57-48A4-831D-DB2D5CC47360}" type="presOf" srcId="{75E5E2CA-DB06-4E61-87B9-C99ED6FFBC8B}" destId="{06DAEB12-BDC7-4868-9424-71B55BF229AE}" srcOrd="0" destOrd="0" presId="urn:microsoft.com/office/officeart/2005/8/layout/vProcess5"/>
    <dgm:cxn modelId="{E722313D-5BF9-497E-8A91-5969835A7530}" type="presOf" srcId="{612CF268-94CC-4375-B43F-3D8E9F255F33}" destId="{3D8665D4-BEE9-4C06-9F20-7D737929B555}" srcOrd="1" destOrd="0" presId="urn:microsoft.com/office/officeart/2005/8/layout/vProcess5"/>
    <dgm:cxn modelId="{0732C268-DDCA-4447-93DB-7E8C2C6441EF}" srcId="{C57D7FC4-5415-4410-BC1B-8CEA4A98A9CC}" destId="{D2D2AEAC-886A-4123-BFCD-9FFF2EABAD15}" srcOrd="0" destOrd="0" parTransId="{1F4E0C9F-3E07-497F-AEEA-03A3C66D89B7}" sibTransId="{58C45B11-3230-497F-80CF-F59135947C89}"/>
    <dgm:cxn modelId="{D7B6744B-1942-4AB9-9DF8-1D0C18CF0A54}" type="presOf" srcId="{58C45B11-3230-497F-80CF-F59135947C89}" destId="{76CC85E6-2152-43CD-A119-AA167580A1B4}" srcOrd="0" destOrd="0" presId="urn:microsoft.com/office/officeart/2005/8/layout/vProcess5"/>
    <dgm:cxn modelId="{8FC96A71-AA2D-4D62-9821-F04391F6FEC3}" type="presOf" srcId="{8BF70005-DBB8-46DC-ACE0-16FE2C2CBA5D}" destId="{4BAD61DE-DCD8-47D3-A0B2-2919C09C2EE9}" srcOrd="0" destOrd="0" presId="urn:microsoft.com/office/officeart/2005/8/layout/vProcess5"/>
    <dgm:cxn modelId="{ECB32F53-6268-4925-AF12-20A36EE6FB43}" type="presOf" srcId="{D2D2AEAC-886A-4123-BFCD-9FFF2EABAD15}" destId="{E4422950-ED7B-42D8-A080-2EC1A395CE24}" srcOrd="1" destOrd="0" presId="urn:microsoft.com/office/officeart/2005/8/layout/vProcess5"/>
    <dgm:cxn modelId="{2EE0CE76-C167-4E9B-B340-0C8DA6A9ED17}" type="presOf" srcId="{75E5E2CA-DB06-4E61-87B9-C99ED6FFBC8B}" destId="{840925C0-3A62-4635-BD51-98E2730670F4}" srcOrd="1" destOrd="0" presId="urn:microsoft.com/office/officeart/2005/8/layout/vProcess5"/>
    <dgm:cxn modelId="{30E43183-C36C-4901-B388-8B1117C33BEA}" type="presOf" srcId="{85A5D25B-4F2A-45E3-813A-67D07C3B2017}" destId="{B43017B7-9C99-4D7D-9700-C7F3F6E64577}" srcOrd="0" destOrd="0" presId="urn:microsoft.com/office/officeart/2005/8/layout/vProcess5"/>
    <dgm:cxn modelId="{370B2B88-C787-4015-B6AE-B5C0E833999D}" srcId="{C57D7FC4-5415-4410-BC1B-8CEA4A98A9CC}" destId="{4AB92B54-21B8-47CF-B12C-F6EA18E1E62A}" srcOrd="2" destOrd="0" parTransId="{37BF29D7-7683-4197-946D-75D9993B0E94}" sibTransId="{8BF70005-DBB8-46DC-ACE0-16FE2C2CBA5D}"/>
    <dgm:cxn modelId="{21590989-1095-4627-8CE5-9C633B23AAA0}" srcId="{C57D7FC4-5415-4410-BC1B-8CEA4A98A9CC}" destId="{75E5E2CA-DB06-4E61-87B9-C99ED6FFBC8B}" srcOrd="3" destOrd="0" parTransId="{0FE034A9-0A52-4242-9179-97BDA730E44D}" sibTransId="{85A5D25B-4F2A-45E3-813A-67D07C3B2017}"/>
    <dgm:cxn modelId="{2431288B-877A-4D37-83BE-0DC101EF64A7}" type="presOf" srcId="{4AB92B54-21B8-47CF-B12C-F6EA18E1E62A}" destId="{2D1E8FEF-CB59-41AC-BEA6-A2D3414D78C6}" srcOrd="0" destOrd="0" presId="urn:microsoft.com/office/officeart/2005/8/layout/vProcess5"/>
    <dgm:cxn modelId="{2903B58E-C92F-4478-A890-4B662D5E3597}" srcId="{C57D7FC4-5415-4410-BC1B-8CEA4A98A9CC}" destId="{612CF268-94CC-4375-B43F-3D8E9F255F33}" srcOrd="1" destOrd="0" parTransId="{2FC252CC-E0AE-445C-B39D-DBA47087EEC7}" sibTransId="{279031E6-2C9B-4FEA-9C3E-2CDF4447E7E0}"/>
    <dgm:cxn modelId="{7FCA83B4-E290-478F-B37D-A4BDC54BA815}" type="presOf" srcId="{612CF268-94CC-4375-B43F-3D8E9F255F33}" destId="{2ED83D57-2F41-4126-994C-E639AA08F1C3}" srcOrd="0" destOrd="0" presId="urn:microsoft.com/office/officeart/2005/8/layout/vProcess5"/>
    <dgm:cxn modelId="{6CF203D0-27D9-402A-BA0B-E5AE570CED2F}" type="presOf" srcId="{135E7604-CA06-4BAE-9BF9-9A93D397D703}" destId="{15B017A3-8861-46BE-A865-48E3A0D70F35}" srcOrd="1" destOrd="0" presId="urn:microsoft.com/office/officeart/2005/8/layout/vProcess5"/>
    <dgm:cxn modelId="{E609B3E5-9D47-4A7E-A61D-4736D8A20034}" type="presOf" srcId="{135E7604-CA06-4BAE-9BF9-9A93D397D703}" destId="{F4C763D2-CAC0-48C4-BB0D-A35BFAAF801B}" srcOrd="0" destOrd="0" presId="urn:microsoft.com/office/officeart/2005/8/layout/vProcess5"/>
    <dgm:cxn modelId="{789EEAF1-5D5C-4ABA-9C32-5186272DE580}" type="presOf" srcId="{D2D2AEAC-886A-4123-BFCD-9FFF2EABAD15}" destId="{213F8CDD-2F23-48AA-8D06-917FB6BA1C32}" srcOrd="0" destOrd="0" presId="urn:microsoft.com/office/officeart/2005/8/layout/vProcess5"/>
    <dgm:cxn modelId="{7DAEA9F6-4BD9-432C-81A4-497BF13F8157}" type="presOf" srcId="{4AB92B54-21B8-47CF-B12C-F6EA18E1E62A}" destId="{9C6F47C0-3995-4550-B835-8D3A2B0BEEDD}" srcOrd="1" destOrd="0" presId="urn:microsoft.com/office/officeart/2005/8/layout/vProcess5"/>
    <dgm:cxn modelId="{D8CC0939-F01B-4E87-8722-967C1D7B3B10}" type="presParOf" srcId="{A2A57B00-A489-48A9-97E2-65B330F208EF}" destId="{E4BA0433-3875-4DB1-ABF4-6BE9B192D464}" srcOrd="0" destOrd="0" presId="urn:microsoft.com/office/officeart/2005/8/layout/vProcess5"/>
    <dgm:cxn modelId="{DAF91860-44E8-4BB5-B21D-F76D58530EBE}" type="presParOf" srcId="{A2A57B00-A489-48A9-97E2-65B330F208EF}" destId="{213F8CDD-2F23-48AA-8D06-917FB6BA1C32}" srcOrd="1" destOrd="0" presId="urn:microsoft.com/office/officeart/2005/8/layout/vProcess5"/>
    <dgm:cxn modelId="{BD03D23A-B1B5-44DD-97B0-6817A799CF10}" type="presParOf" srcId="{A2A57B00-A489-48A9-97E2-65B330F208EF}" destId="{2ED83D57-2F41-4126-994C-E639AA08F1C3}" srcOrd="2" destOrd="0" presId="urn:microsoft.com/office/officeart/2005/8/layout/vProcess5"/>
    <dgm:cxn modelId="{B86AF9F0-DE89-4637-9C62-FA7B4741E92E}" type="presParOf" srcId="{A2A57B00-A489-48A9-97E2-65B330F208EF}" destId="{2D1E8FEF-CB59-41AC-BEA6-A2D3414D78C6}" srcOrd="3" destOrd="0" presId="urn:microsoft.com/office/officeart/2005/8/layout/vProcess5"/>
    <dgm:cxn modelId="{87B01438-981B-4390-BAAC-9BF55360BF28}" type="presParOf" srcId="{A2A57B00-A489-48A9-97E2-65B330F208EF}" destId="{06DAEB12-BDC7-4868-9424-71B55BF229AE}" srcOrd="4" destOrd="0" presId="urn:microsoft.com/office/officeart/2005/8/layout/vProcess5"/>
    <dgm:cxn modelId="{3BF7EA97-75D7-4F0A-BF7F-CAC4E4F36A96}" type="presParOf" srcId="{A2A57B00-A489-48A9-97E2-65B330F208EF}" destId="{F4C763D2-CAC0-48C4-BB0D-A35BFAAF801B}" srcOrd="5" destOrd="0" presId="urn:microsoft.com/office/officeart/2005/8/layout/vProcess5"/>
    <dgm:cxn modelId="{01161463-BA5A-430B-8585-1E8B5387473F}" type="presParOf" srcId="{A2A57B00-A489-48A9-97E2-65B330F208EF}" destId="{76CC85E6-2152-43CD-A119-AA167580A1B4}" srcOrd="6" destOrd="0" presId="urn:microsoft.com/office/officeart/2005/8/layout/vProcess5"/>
    <dgm:cxn modelId="{72F22235-D4EE-4A19-8880-D3F538D810F3}" type="presParOf" srcId="{A2A57B00-A489-48A9-97E2-65B330F208EF}" destId="{D73A1AAE-D4C5-4B20-94AC-F400B86BD410}" srcOrd="7" destOrd="0" presId="urn:microsoft.com/office/officeart/2005/8/layout/vProcess5"/>
    <dgm:cxn modelId="{A9D0FD87-2518-4EB1-9F5B-0C51A23263CF}" type="presParOf" srcId="{A2A57B00-A489-48A9-97E2-65B330F208EF}" destId="{4BAD61DE-DCD8-47D3-A0B2-2919C09C2EE9}" srcOrd="8" destOrd="0" presId="urn:microsoft.com/office/officeart/2005/8/layout/vProcess5"/>
    <dgm:cxn modelId="{F82AA85F-268F-40F2-86AB-1BAAB0EE232D}" type="presParOf" srcId="{A2A57B00-A489-48A9-97E2-65B330F208EF}" destId="{B43017B7-9C99-4D7D-9700-C7F3F6E64577}" srcOrd="9" destOrd="0" presId="urn:microsoft.com/office/officeart/2005/8/layout/vProcess5"/>
    <dgm:cxn modelId="{F37C7AB9-5356-496A-96EE-905E00DCE3BC}" type="presParOf" srcId="{A2A57B00-A489-48A9-97E2-65B330F208EF}" destId="{E4422950-ED7B-42D8-A080-2EC1A395CE24}" srcOrd="10" destOrd="0" presId="urn:microsoft.com/office/officeart/2005/8/layout/vProcess5"/>
    <dgm:cxn modelId="{3271EA09-FE62-4955-A541-33C5AB6895DE}" type="presParOf" srcId="{A2A57B00-A489-48A9-97E2-65B330F208EF}" destId="{3D8665D4-BEE9-4C06-9F20-7D737929B555}" srcOrd="11" destOrd="0" presId="urn:microsoft.com/office/officeart/2005/8/layout/vProcess5"/>
    <dgm:cxn modelId="{E5B2FED9-B959-41DC-88DE-17A5B73E8C77}" type="presParOf" srcId="{A2A57B00-A489-48A9-97E2-65B330F208EF}" destId="{9C6F47C0-3995-4550-B835-8D3A2B0BEEDD}" srcOrd="12" destOrd="0" presId="urn:microsoft.com/office/officeart/2005/8/layout/vProcess5"/>
    <dgm:cxn modelId="{DA6BC3AA-9CC1-4852-B98A-47918E0313E7}" type="presParOf" srcId="{A2A57B00-A489-48A9-97E2-65B330F208EF}" destId="{840925C0-3A62-4635-BD51-98E2730670F4}" srcOrd="13" destOrd="0" presId="urn:microsoft.com/office/officeart/2005/8/layout/vProcess5"/>
    <dgm:cxn modelId="{1D7C8A5D-9939-4EFA-B3FC-B64B8D476467}" type="presParOf" srcId="{A2A57B00-A489-48A9-97E2-65B330F208EF}" destId="{15B017A3-8861-46BE-A865-48E3A0D70F3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B0FA96A-264B-463A-8776-9151878B96A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738EBD9-623D-453E-97FD-A7942BEAEC63}">
      <dgm:prSet/>
      <dgm:spPr/>
      <dgm:t>
        <a:bodyPr/>
        <a:lstStyle/>
        <a:p>
          <a:r>
            <a:rPr lang="es-MX"/>
            <a:t>Ejemplo electoral:</a:t>
          </a:r>
          <a:endParaRPr lang="en-US"/>
        </a:p>
      </dgm:t>
    </dgm:pt>
    <dgm:pt modelId="{048ED48B-AACE-466B-8A24-A1310D93C883}" type="parTrans" cxnId="{F708946C-2EC4-4E20-ADF0-3BE615646623}">
      <dgm:prSet/>
      <dgm:spPr/>
      <dgm:t>
        <a:bodyPr/>
        <a:lstStyle/>
        <a:p>
          <a:endParaRPr lang="en-US"/>
        </a:p>
      </dgm:t>
    </dgm:pt>
    <dgm:pt modelId="{A530240B-9A47-41EE-8886-53EDDFB1E031}" type="sibTrans" cxnId="{F708946C-2EC4-4E20-ADF0-3BE615646623}">
      <dgm:prSet/>
      <dgm:spPr/>
      <dgm:t>
        <a:bodyPr/>
        <a:lstStyle/>
        <a:p>
          <a:endParaRPr lang="en-US"/>
        </a:p>
      </dgm:t>
    </dgm:pt>
    <dgm:pt modelId="{F624D248-91BA-45EA-BE3F-900332A5BCD6}">
      <dgm:prSet custT="1"/>
      <dgm:spPr/>
      <dgm:t>
        <a:bodyPr/>
        <a:lstStyle/>
        <a:p>
          <a:pPr algn="just"/>
          <a:r>
            <a:rPr lang="es-MX" sz="1500" dirty="0"/>
            <a:t>“Aunque el requisito de residencia persigue fines legítimos de representación local, en el caso concreto su aplicación estricta resulta desproporcionada frente al derecho a ser votado, dado que…”</a:t>
          </a:r>
          <a:endParaRPr lang="en-US" sz="1500" dirty="0"/>
        </a:p>
      </dgm:t>
    </dgm:pt>
    <dgm:pt modelId="{F108B788-2606-471A-96AE-922ECC0A8F98}" type="parTrans" cxnId="{31AC0991-DE6D-4F9C-AE87-EE0EC72A5537}">
      <dgm:prSet/>
      <dgm:spPr/>
      <dgm:t>
        <a:bodyPr/>
        <a:lstStyle/>
        <a:p>
          <a:endParaRPr lang="en-US"/>
        </a:p>
      </dgm:t>
    </dgm:pt>
    <dgm:pt modelId="{FFDD3172-E088-418F-B948-8572C215AB72}" type="sibTrans" cxnId="{31AC0991-DE6D-4F9C-AE87-EE0EC72A5537}">
      <dgm:prSet/>
      <dgm:spPr/>
      <dgm:t>
        <a:bodyPr/>
        <a:lstStyle/>
        <a:p>
          <a:endParaRPr lang="en-US"/>
        </a:p>
      </dgm:t>
    </dgm:pt>
    <dgm:pt modelId="{3D351DA7-F756-4F13-B83B-75D02E2592A3}" type="pres">
      <dgm:prSet presAssocID="{0B0FA96A-264B-463A-8776-9151878B96A4}" presName="root" presStyleCnt="0">
        <dgm:presLayoutVars>
          <dgm:dir/>
          <dgm:resizeHandles val="exact"/>
        </dgm:presLayoutVars>
      </dgm:prSet>
      <dgm:spPr/>
    </dgm:pt>
    <dgm:pt modelId="{39245A37-FDEC-4078-983D-B87DEF68CE62}" type="pres">
      <dgm:prSet presAssocID="{F738EBD9-623D-453E-97FD-A7942BEAEC63}" presName="compNode" presStyleCnt="0"/>
      <dgm:spPr/>
    </dgm:pt>
    <dgm:pt modelId="{11B5253D-A468-46A0-8093-58D03A6B9168}" type="pres">
      <dgm:prSet presAssocID="{F738EBD9-623D-453E-97FD-A7942BEAEC63}" presName="bgRect" presStyleLbl="bgShp" presStyleIdx="0" presStyleCnt="2"/>
      <dgm:spPr/>
    </dgm:pt>
    <dgm:pt modelId="{9C9DCDA4-5A3B-4403-A8AB-59E55FDCA3DF}" type="pres">
      <dgm:prSet presAssocID="{F738EBD9-623D-453E-97FD-A7942BEAEC6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181515C4-F748-4067-80D0-5A4326B63D58}" type="pres">
      <dgm:prSet presAssocID="{F738EBD9-623D-453E-97FD-A7942BEAEC63}" presName="spaceRect" presStyleCnt="0"/>
      <dgm:spPr/>
    </dgm:pt>
    <dgm:pt modelId="{48D9A7EB-70FF-4C43-88A5-AC9CE8617CB0}" type="pres">
      <dgm:prSet presAssocID="{F738EBD9-623D-453E-97FD-A7942BEAEC63}" presName="parTx" presStyleLbl="revTx" presStyleIdx="0" presStyleCnt="2">
        <dgm:presLayoutVars>
          <dgm:chMax val="0"/>
          <dgm:chPref val="0"/>
        </dgm:presLayoutVars>
      </dgm:prSet>
      <dgm:spPr/>
    </dgm:pt>
    <dgm:pt modelId="{0B581277-BB1E-4B38-B981-640536608B7D}" type="pres">
      <dgm:prSet presAssocID="{A530240B-9A47-41EE-8886-53EDDFB1E031}" presName="sibTrans" presStyleCnt="0"/>
      <dgm:spPr/>
    </dgm:pt>
    <dgm:pt modelId="{B7CFAE98-02D2-4F32-A2C8-F71163B66786}" type="pres">
      <dgm:prSet presAssocID="{F624D248-91BA-45EA-BE3F-900332A5BCD6}" presName="compNode" presStyleCnt="0"/>
      <dgm:spPr/>
    </dgm:pt>
    <dgm:pt modelId="{75B0FAFF-8584-49F6-9561-782DC1DD0476}" type="pres">
      <dgm:prSet presAssocID="{F624D248-91BA-45EA-BE3F-900332A5BCD6}" presName="bgRect" presStyleLbl="bgShp" presStyleIdx="1" presStyleCnt="2" custLinFactNeighborY="-1432"/>
      <dgm:spPr/>
    </dgm:pt>
    <dgm:pt modelId="{EE4045DF-B232-4414-9F83-76EFC18EB3FA}" type="pres">
      <dgm:prSet presAssocID="{F624D248-91BA-45EA-BE3F-900332A5BCD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ez"/>
        </a:ext>
      </dgm:extLst>
    </dgm:pt>
    <dgm:pt modelId="{EC5622DF-E8A9-4B9A-9B86-6E91E44F9A2F}" type="pres">
      <dgm:prSet presAssocID="{F624D248-91BA-45EA-BE3F-900332A5BCD6}" presName="spaceRect" presStyleCnt="0"/>
      <dgm:spPr/>
    </dgm:pt>
    <dgm:pt modelId="{FB3B9AF3-891F-42FE-90FF-889C84F67212}" type="pres">
      <dgm:prSet presAssocID="{F624D248-91BA-45EA-BE3F-900332A5BCD6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F708946C-2EC4-4E20-ADF0-3BE615646623}" srcId="{0B0FA96A-264B-463A-8776-9151878B96A4}" destId="{F738EBD9-623D-453E-97FD-A7942BEAEC63}" srcOrd="0" destOrd="0" parTransId="{048ED48B-AACE-466B-8A24-A1310D93C883}" sibTransId="{A530240B-9A47-41EE-8886-53EDDFB1E031}"/>
    <dgm:cxn modelId="{682A587B-1094-4805-A763-4401E0421D3B}" type="presOf" srcId="{0B0FA96A-264B-463A-8776-9151878B96A4}" destId="{3D351DA7-F756-4F13-B83B-75D02E2592A3}" srcOrd="0" destOrd="0" presId="urn:microsoft.com/office/officeart/2018/2/layout/IconVerticalSolidList"/>
    <dgm:cxn modelId="{31AC0991-DE6D-4F9C-AE87-EE0EC72A5537}" srcId="{0B0FA96A-264B-463A-8776-9151878B96A4}" destId="{F624D248-91BA-45EA-BE3F-900332A5BCD6}" srcOrd="1" destOrd="0" parTransId="{F108B788-2606-471A-96AE-922ECC0A8F98}" sibTransId="{FFDD3172-E088-418F-B948-8572C215AB72}"/>
    <dgm:cxn modelId="{81E8BD9E-ECC1-410A-84CD-400DC9094BFE}" type="presOf" srcId="{F738EBD9-623D-453E-97FD-A7942BEAEC63}" destId="{48D9A7EB-70FF-4C43-88A5-AC9CE8617CB0}" srcOrd="0" destOrd="0" presId="urn:microsoft.com/office/officeart/2018/2/layout/IconVerticalSolidList"/>
    <dgm:cxn modelId="{0DE5E2A1-3C57-4416-9389-BA215108F1F6}" type="presOf" srcId="{F624D248-91BA-45EA-BE3F-900332A5BCD6}" destId="{FB3B9AF3-891F-42FE-90FF-889C84F67212}" srcOrd="0" destOrd="0" presId="urn:microsoft.com/office/officeart/2018/2/layout/IconVerticalSolidList"/>
    <dgm:cxn modelId="{FED37272-364A-4B8A-89F5-2A83CC145045}" type="presParOf" srcId="{3D351DA7-F756-4F13-B83B-75D02E2592A3}" destId="{39245A37-FDEC-4078-983D-B87DEF68CE62}" srcOrd="0" destOrd="0" presId="urn:microsoft.com/office/officeart/2018/2/layout/IconVerticalSolidList"/>
    <dgm:cxn modelId="{8E4386F3-3CA0-4D47-8037-3C8118EE3F6D}" type="presParOf" srcId="{39245A37-FDEC-4078-983D-B87DEF68CE62}" destId="{11B5253D-A468-46A0-8093-58D03A6B9168}" srcOrd="0" destOrd="0" presId="urn:microsoft.com/office/officeart/2018/2/layout/IconVerticalSolidList"/>
    <dgm:cxn modelId="{53F53D5E-8101-4DD6-B665-AEF1BDD5C4D2}" type="presParOf" srcId="{39245A37-FDEC-4078-983D-B87DEF68CE62}" destId="{9C9DCDA4-5A3B-4403-A8AB-59E55FDCA3DF}" srcOrd="1" destOrd="0" presId="urn:microsoft.com/office/officeart/2018/2/layout/IconVerticalSolidList"/>
    <dgm:cxn modelId="{09946A55-4B21-4E18-91C8-21DCCEA563F8}" type="presParOf" srcId="{39245A37-FDEC-4078-983D-B87DEF68CE62}" destId="{181515C4-F748-4067-80D0-5A4326B63D58}" srcOrd="2" destOrd="0" presId="urn:microsoft.com/office/officeart/2018/2/layout/IconVerticalSolidList"/>
    <dgm:cxn modelId="{BEED74AA-CA6F-4D84-9B4B-800248FA8E63}" type="presParOf" srcId="{39245A37-FDEC-4078-983D-B87DEF68CE62}" destId="{48D9A7EB-70FF-4C43-88A5-AC9CE8617CB0}" srcOrd="3" destOrd="0" presId="urn:microsoft.com/office/officeart/2018/2/layout/IconVerticalSolidList"/>
    <dgm:cxn modelId="{3D65911A-A79D-448E-9732-F0FB793094D3}" type="presParOf" srcId="{3D351DA7-F756-4F13-B83B-75D02E2592A3}" destId="{0B581277-BB1E-4B38-B981-640536608B7D}" srcOrd="1" destOrd="0" presId="urn:microsoft.com/office/officeart/2018/2/layout/IconVerticalSolidList"/>
    <dgm:cxn modelId="{3695E78E-FFCD-42F9-941B-7C7EF76BD2F1}" type="presParOf" srcId="{3D351DA7-F756-4F13-B83B-75D02E2592A3}" destId="{B7CFAE98-02D2-4F32-A2C8-F71163B66786}" srcOrd="2" destOrd="0" presId="urn:microsoft.com/office/officeart/2018/2/layout/IconVerticalSolidList"/>
    <dgm:cxn modelId="{636A3171-71BD-42FA-B828-ABD302E95F01}" type="presParOf" srcId="{B7CFAE98-02D2-4F32-A2C8-F71163B66786}" destId="{75B0FAFF-8584-49F6-9561-782DC1DD0476}" srcOrd="0" destOrd="0" presId="urn:microsoft.com/office/officeart/2018/2/layout/IconVerticalSolidList"/>
    <dgm:cxn modelId="{E656C408-18F8-4160-8179-ABB7B7FBD3F2}" type="presParOf" srcId="{B7CFAE98-02D2-4F32-A2C8-F71163B66786}" destId="{EE4045DF-B232-4414-9F83-76EFC18EB3FA}" srcOrd="1" destOrd="0" presId="urn:microsoft.com/office/officeart/2018/2/layout/IconVerticalSolidList"/>
    <dgm:cxn modelId="{85912E09-6404-447B-A84B-4E0B086609A5}" type="presParOf" srcId="{B7CFAE98-02D2-4F32-A2C8-F71163B66786}" destId="{EC5622DF-E8A9-4B9A-9B86-6E91E44F9A2F}" srcOrd="2" destOrd="0" presId="urn:microsoft.com/office/officeart/2018/2/layout/IconVerticalSolidList"/>
    <dgm:cxn modelId="{3487EA3C-9ADB-44FD-B1A8-0FDFC09E5D6C}" type="presParOf" srcId="{B7CFAE98-02D2-4F32-A2C8-F71163B66786}" destId="{FB3B9AF3-891F-42FE-90FF-889C84F6721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CABD84-9A86-4354-915E-CC0BBF4ACB9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4AE371C-71AA-4C2A-BEA7-98027DE573DD}">
      <dgm:prSet/>
      <dgm:spPr/>
      <dgm:t>
        <a:bodyPr/>
        <a:lstStyle/>
        <a:p>
          <a:r>
            <a:rPr lang="es-MX" dirty="0"/>
            <a:t>Aquí entran:</a:t>
          </a:r>
          <a:endParaRPr lang="en-US" dirty="0"/>
        </a:p>
      </dgm:t>
    </dgm:pt>
    <dgm:pt modelId="{18661340-05C4-4B2F-BEEF-ABCC15034B89}" type="parTrans" cxnId="{FE18B6F4-C65D-46EE-ADEC-87A11651BBEC}">
      <dgm:prSet/>
      <dgm:spPr/>
      <dgm:t>
        <a:bodyPr/>
        <a:lstStyle/>
        <a:p>
          <a:endParaRPr lang="en-US"/>
        </a:p>
      </dgm:t>
    </dgm:pt>
    <dgm:pt modelId="{BB77A29B-B943-45B2-B3FE-BEA2913573C8}" type="sibTrans" cxnId="{FE18B6F4-C65D-46EE-ADEC-87A11651BBEC}">
      <dgm:prSet/>
      <dgm:spPr/>
      <dgm:t>
        <a:bodyPr/>
        <a:lstStyle/>
        <a:p>
          <a:endParaRPr lang="en-US"/>
        </a:p>
      </dgm:t>
    </dgm:pt>
    <dgm:pt modelId="{102564E9-46ED-41ED-9E48-EB8A30774F82}">
      <dgm:prSet/>
      <dgm:spPr/>
      <dgm:t>
        <a:bodyPr/>
        <a:lstStyle/>
        <a:p>
          <a:r>
            <a:rPr lang="es-MX"/>
            <a:t>ponderación,</a:t>
          </a:r>
          <a:endParaRPr lang="en-US"/>
        </a:p>
      </dgm:t>
    </dgm:pt>
    <dgm:pt modelId="{FBF2A694-C0F1-4A99-9799-40FB86C08AE3}" type="parTrans" cxnId="{24CDAD38-3AFD-465D-97E4-F54B23B6440C}">
      <dgm:prSet/>
      <dgm:spPr/>
      <dgm:t>
        <a:bodyPr/>
        <a:lstStyle/>
        <a:p>
          <a:endParaRPr lang="en-US"/>
        </a:p>
      </dgm:t>
    </dgm:pt>
    <dgm:pt modelId="{C2EB5E53-0BC5-46E0-9C86-6DAE9757CD57}" type="sibTrans" cxnId="{24CDAD38-3AFD-465D-97E4-F54B23B6440C}">
      <dgm:prSet/>
      <dgm:spPr/>
      <dgm:t>
        <a:bodyPr/>
        <a:lstStyle/>
        <a:p>
          <a:endParaRPr lang="en-US"/>
        </a:p>
      </dgm:t>
    </dgm:pt>
    <dgm:pt modelId="{BE4B6A7D-2B6A-473F-9705-3AEE10E2242E}">
      <dgm:prSet/>
      <dgm:spPr/>
      <dgm:t>
        <a:bodyPr/>
        <a:lstStyle/>
        <a:p>
          <a:r>
            <a:rPr lang="es-MX"/>
            <a:t>motivación reforzada,</a:t>
          </a:r>
          <a:endParaRPr lang="en-US"/>
        </a:p>
      </dgm:t>
    </dgm:pt>
    <dgm:pt modelId="{29F4A175-CED8-4CCC-BB13-4587B7AE9D17}" type="parTrans" cxnId="{3FF47C99-A8CD-47AD-822F-667AEFED05F6}">
      <dgm:prSet/>
      <dgm:spPr/>
      <dgm:t>
        <a:bodyPr/>
        <a:lstStyle/>
        <a:p>
          <a:endParaRPr lang="en-US"/>
        </a:p>
      </dgm:t>
    </dgm:pt>
    <dgm:pt modelId="{AA9FC556-C424-4DCF-AF52-71D44C21C9DF}" type="sibTrans" cxnId="{3FF47C99-A8CD-47AD-822F-667AEFED05F6}">
      <dgm:prSet/>
      <dgm:spPr/>
      <dgm:t>
        <a:bodyPr/>
        <a:lstStyle/>
        <a:p>
          <a:endParaRPr lang="en-US"/>
        </a:p>
      </dgm:t>
    </dgm:pt>
    <dgm:pt modelId="{5E9D8E6F-5DD5-4BAA-A3B9-3807B7057ECD}">
      <dgm:prSet/>
      <dgm:spPr/>
      <dgm:t>
        <a:bodyPr/>
        <a:lstStyle/>
        <a:p>
          <a:r>
            <a:rPr lang="es-MX" dirty="0"/>
            <a:t>análisis de consecuencias,</a:t>
          </a:r>
          <a:endParaRPr lang="en-US" dirty="0"/>
        </a:p>
      </dgm:t>
    </dgm:pt>
    <dgm:pt modelId="{6DE5CBCD-81DC-43FA-BEAD-83F5BD301531}" type="parTrans" cxnId="{59F86FBC-1F33-480C-90E2-5A92EC51647F}">
      <dgm:prSet/>
      <dgm:spPr/>
      <dgm:t>
        <a:bodyPr/>
        <a:lstStyle/>
        <a:p>
          <a:endParaRPr lang="en-US"/>
        </a:p>
      </dgm:t>
    </dgm:pt>
    <dgm:pt modelId="{72496997-5876-4825-B718-0BC207BB7E63}" type="sibTrans" cxnId="{59F86FBC-1F33-480C-90E2-5A92EC51647F}">
      <dgm:prSet/>
      <dgm:spPr/>
      <dgm:t>
        <a:bodyPr/>
        <a:lstStyle/>
        <a:p>
          <a:endParaRPr lang="en-US"/>
        </a:p>
      </dgm:t>
    </dgm:pt>
    <dgm:pt modelId="{53BC26CC-537E-4D1D-B39A-7B5DA29C55A0}">
      <dgm:prSet/>
      <dgm:spPr/>
      <dgm:t>
        <a:bodyPr/>
        <a:lstStyle/>
        <a:p>
          <a:r>
            <a:rPr lang="es-MX"/>
            <a:t>coherencia sistémica.</a:t>
          </a:r>
          <a:endParaRPr lang="en-US"/>
        </a:p>
      </dgm:t>
    </dgm:pt>
    <dgm:pt modelId="{713F66F2-E367-4744-92A7-8831AEF0A2D6}" type="parTrans" cxnId="{C65F6538-6C70-4F6D-8252-0C88B872C63A}">
      <dgm:prSet/>
      <dgm:spPr/>
      <dgm:t>
        <a:bodyPr/>
        <a:lstStyle/>
        <a:p>
          <a:endParaRPr lang="en-US"/>
        </a:p>
      </dgm:t>
    </dgm:pt>
    <dgm:pt modelId="{D58AC223-45DF-4FBC-AC9C-8AECD06F7A82}" type="sibTrans" cxnId="{C65F6538-6C70-4F6D-8252-0C88B872C63A}">
      <dgm:prSet/>
      <dgm:spPr/>
      <dgm:t>
        <a:bodyPr/>
        <a:lstStyle/>
        <a:p>
          <a:endParaRPr lang="en-US"/>
        </a:p>
      </dgm:t>
    </dgm:pt>
    <dgm:pt modelId="{91BE43DB-9686-4093-A56F-0BF158E2643B}">
      <dgm:prSet/>
      <dgm:spPr/>
      <dgm:t>
        <a:bodyPr/>
        <a:lstStyle/>
        <a:p>
          <a:pPr algn="just"/>
          <a:r>
            <a:rPr lang="es-MX" dirty="0"/>
            <a:t>En materia electoral, </a:t>
          </a:r>
          <a:r>
            <a:rPr lang="es-MX" b="1" dirty="0"/>
            <a:t>sin justificación fuerte no hay legitimidad</a:t>
          </a:r>
          <a:r>
            <a:rPr lang="es-MX" dirty="0"/>
            <a:t>, aunque exista motivación formal.</a:t>
          </a:r>
          <a:endParaRPr lang="en-US" dirty="0"/>
        </a:p>
      </dgm:t>
    </dgm:pt>
    <dgm:pt modelId="{B64E62C3-1031-4D37-B403-5BF82941CBAE}" type="parTrans" cxnId="{4581691E-8C77-43B0-97AE-7C94D90675B4}">
      <dgm:prSet/>
      <dgm:spPr/>
      <dgm:t>
        <a:bodyPr/>
        <a:lstStyle/>
        <a:p>
          <a:endParaRPr lang="en-US"/>
        </a:p>
      </dgm:t>
    </dgm:pt>
    <dgm:pt modelId="{1C571374-215F-486F-BB53-61CF59FA7DA7}" type="sibTrans" cxnId="{4581691E-8C77-43B0-97AE-7C94D90675B4}">
      <dgm:prSet/>
      <dgm:spPr/>
      <dgm:t>
        <a:bodyPr/>
        <a:lstStyle/>
        <a:p>
          <a:endParaRPr lang="en-US"/>
        </a:p>
      </dgm:t>
    </dgm:pt>
    <dgm:pt modelId="{6972EA76-8287-4B2D-A118-B3B80ABC8E49}" type="pres">
      <dgm:prSet presAssocID="{73CABD84-9A86-4354-915E-CC0BBF4ACB9E}" presName="vert0" presStyleCnt="0">
        <dgm:presLayoutVars>
          <dgm:dir/>
          <dgm:animOne val="branch"/>
          <dgm:animLvl val="lvl"/>
        </dgm:presLayoutVars>
      </dgm:prSet>
      <dgm:spPr/>
    </dgm:pt>
    <dgm:pt modelId="{B75B3ABE-8C3B-4517-A1D9-ABE6FAE78807}" type="pres">
      <dgm:prSet presAssocID="{94AE371C-71AA-4C2A-BEA7-98027DE573DD}" presName="thickLine" presStyleLbl="alignNode1" presStyleIdx="0" presStyleCnt="6"/>
      <dgm:spPr/>
    </dgm:pt>
    <dgm:pt modelId="{B0270529-8D03-46A0-A310-DCED1D13D206}" type="pres">
      <dgm:prSet presAssocID="{94AE371C-71AA-4C2A-BEA7-98027DE573DD}" presName="horz1" presStyleCnt="0"/>
      <dgm:spPr/>
    </dgm:pt>
    <dgm:pt modelId="{1D7A2134-9C17-4222-9B45-B868D2B69C9B}" type="pres">
      <dgm:prSet presAssocID="{94AE371C-71AA-4C2A-BEA7-98027DE573DD}" presName="tx1" presStyleLbl="revTx" presStyleIdx="0" presStyleCnt="6"/>
      <dgm:spPr/>
    </dgm:pt>
    <dgm:pt modelId="{490314D5-8C82-4E32-BB9F-B9885DB29A2D}" type="pres">
      <dgm:prSet presAssocID="{94AE371C-71AA-4C2A-BEA7-98027DE573DD}" presName="vert1" presStyleCnt="0"/>
      <dgm:spPr/>
    </dgm:pt>
    <dgm:pt modelId="{BD6DE151-31D9-4FF9-A71A-722B06438E3B}" type="pres">
      <dgm:prSet presAssocID="{102564E9-46ED-41ED-9E48-EB8A30774F82}" presName="thickLine" presStyleLbl="alignNode1" presStyleIdx="1" presStyleCnt="6"/>
      <dgm:spPr/>
    </dgm:pt>
    <dgm:pt modelId="{10731E9D-E961-4C8C-BA66-34CFB8AC4ABA}" type="pres">
      <dgm:prSet presAssocID="{102564E9-46ED-41ED-9E48-EB8A30774F82}" presName="horz1" presStyleCnt="0"/>
      <dgm:spPr/>
    </dgm:pt>
    <dgm:pt modelId="{2BE0BECB-7A2C-44D3-AD5B-F8638BD04B88}" type="pres">
      <dgm:prSet presAssocID="{102564E9-46ED-41ED-9E48-EB8A30774F82}" presName="tx1" presStyleLbl="revTx" presStyleIdx="1" presStyleCnt="6"/>
      <dgm:spPr/>
    </dgm:pt>
    <dgm:pt modelId="{10C429B9-B5BB-4B0B-9573-6A23884D442C}" type="pres">
      <dgm:prSet presAssocID="{102564E9-46ED-41ED-9E48-EB8A30774F82}" presName="vert1" presStyleCnt="0"/>
      <dgm:spPr/>
    </dgm:pt>
    <dgm:pt modelId="{77786650-56C5-4BEF-88D7-DDCE7558D7ED}" type="pres">
      <dgm:prSet presAssocID="{BE4B6A7D-2B6A-473F-9705-3AEE10E2242E}" presName="thickLine" presStyleLbl="alignNode1" presStyleIdx="2" presStyleCnt="6"/>
      <dgm:spPr/>
    </dgm:pt>
    <dgm:pt modelId="{59C971AF-8E87-4BE6-B3FC-5D9938ED871C}" type="pres">
      <dgm:prSet presAssocID="{BE4B6A7D-2B6A-473F-9705-3AEE10E2242E}" presName="horz1" presStyleCnt="0"/>
      <dgm:spPr/>
    </dgm:pt>
    <dgm:pt modelId="{2F5701DA-7998-4577-A0EB-EBC09C500264}" type="pres">
      <dgm:prSet presAssocID="{BE4B6A7D-2B6A-473F-9705-3AEE10E2242E}" presName="tx1" presStyleLbl="revTx" presStyleIdx="2" presStyleCnt="6"/>
      <dgm:spPr/>
    </dgm:pt>
    <dgm:pt modelId="{AAB072A9-8F9C-4A9C-A7A2-71288E503723}" type="pres">
      <dgm:prSet presAssocID="{BE4B6A7D-2B6A-473F-9705-3AEE10E2242E}" presName="vert1" presStyleCnt="0"/>
      <dgm:spPr/>
    </dgm:pt>
    <dgm:pt modelId="{76013802-21C1-4EC3-BA06-C39C6768DE38}" type="pres">
      <dgm:prSet presAssocID="{5E9D8E6F-5DD5-4BAA-A3B9-3807B7057ECD}" presName="thickLine" presStyleLbl="alignNode1" presStyleIdx="3" presStyleCnt="6"/>
      <dgm:spPr/>
    </dgm:pt>
    <dgm:pt modelId="{1C74BD4B-A6FF-4F40-B02C-279EDCAD4421}" type="pres">
      <dgm:prSet presAssocID="{5E9D8E6F-5DD5-4BAA-A3B9-3807B7057ECD}" presName="horz1" presStyleCnt="0"/>
      <dgm:spPr/>
    </dgm:pt>
    <dgm:pt modelId="{135F20C2-0A5B-4C17-82DB-19DD3B35BA29}" type="pres">
      <dgm:prSet presAssocID="{5E9D8E6F-5DD5-4BAA-A3B9-3807B7057ECD}" presName="tx1" presStyleLbl="revTx" presStyleIdx="3" presStyleCnt="6"/>
      <dgm:spPr/>
    </dgm:pt>
    <dgm:pt modelId="{43628438-6AE8-4A3A-8233-92C2C4283B80}" type="pres">
      <dgm:prSet presAssocID="{5E9D8E6F-5DD5-4BAA-A3B9-3807B7057ECD}" presName="vert1" presStyleCnt="0"/>
      <dgm:spPr/>
    </dgm:pt>
    <dgm:pt modelId="{3B1DBA82-553A-40F4-81BE-391294676D94}" type="pres">
      <dgm:prSet presAssocID="{53BC26CC-537E-4D1D-B39A-7B5DA29C55A0}" presName="thickLine" presStyleLbl="alignNode1" presStyleIdx="4" presStyleCnt="6"/>
      <dgm:spPr/>
    </dgm:pt>
    <dgm:pt modelId="{D95C6F8E-5455-4B3C-99DD-B0A9BC34465E}" type="pres">
      <dgm:prSet presAssocID="{53BC26CC-537E-4D1D-B39A-7B5DA29C55A0}" presName="horz1" presStyleCnt="0"/>
      <dgm:spPr/>
    </dgm:pt>
    <dgm:pt modelId="{6019109F-1DD9-40FB-965E-48F6AA9DBCF2}" type="pres">
      <dgm:prSet presAssocID="{53BC26CC-537E-4D1D-B39A-7B5DA29C55A0}" presName="tx1" presStyleLbl="revTx" presStyleIdx="4" presStyleCnt="6"/>
      <dgm:spPr/>
    </dgm:pt>
    <dgm:pt modelId="{992AD5AD-7A55-4A79-BBB8-195CDB162425}" type="pres">
      <dgm:prSet presAssocID="{53BC26CC-537E-4D1D-B39A-7B5DA29C55A0}" presName="vert1" presStyleCnt="0"/>
      <dgm:spPr/>
    </dgm:pt>
    <dgm:pt modelId="{A4E6D490-27F4-4C9C-8C17-E00B5BB92D6F}" type="pres">
      <dgm:prSet presAssocID="{91BE43DB-9686-4093-A56F-0BF158E2643B}" presName="thickLine" presStyleLbl="alignNode1" presStyleIdx="5" presStyleCnt="6"/>
      <dgm:spPr/>
    </dgm:pt>
    <dgm:pt modelId="{BD5BC8D2-711B-477C-AEAA-A65A2DF287CE}" type="pres">
      <dgm:prSet presAssocID="{91BE43DB-9686-4093-A56F-0BF158E2643B}" presName="horz1" presStyleCnt="0"/>
      <dgm:spPr/>
    </dgm:pt>
    <dgm:pt modelId="{E6DFBC3A-3BF6-4DB7-BE35-BA826113B505}" type="pres">
      <dgm:prSet presAssocID="{91BE43DB-9686-4093-A56F-0BF158E2643B}" presName="tx1" presStyleLbl="revTx" presStyleIdx="5" presStyleCnt="6"/>
      <dgm:spPr/>
    </dgm:pt>
    <dgm:pt modelId="{73E0DB16-A058-42FE-9542-EB256C6F55A3}" type="pres">
      <dgm:prSet presAssocID="{91BE43DB-9686-4093-A56F-0BF158E2643B}" presName="vert1" presStyleCnt="0"/>
      <dgm:spPr/>
    </dgm:pt>
  </dgm:ptLst>
  <dgm:cxnLst>
    <dgm:cxn modelId="{4581691E-8C77-43B0-97AE-7C94D90675B4}" srcId="{73CABD84-9A86-4354-915E-CC0BBF4ACB9E}" destId="{91BE43DB-9686-4093-A56F-0BF158E2643B}" srcOrd="5" destOrd="0" parTransId="{B64E62C3-1031-4D37-B403-5BF82941CBAE}" sibTransId="{1C571374-215F-486F-BB53-61CF59FA7DA7}"/>
    <dgm:cxn modelId="{5C78B623-5B4A-4665-9D4C-A699A9837F2F}" type="presOf" srcId="{91BE43DB-9686-4093-A56F-0BF158E2643B}" destId="{E6DFBC3A-3BF6-4DB7-BE35-BA826113B505}" srcOrd="0" destOrd="0" presId="urn:microsoft.com/office/officeart/2008/layout/LinedList"/>
    <dgm:cxn modelId="{49AFDC2E-C8FD-4DEF-BDEF-8F8481328033}" type="presOf" srcId="{73CABD84-9A86-4354-915E-CC0BBF4ACB9E}" destId="{6972EA76-8287-4B2D-A118-B3B80ABC8E49}" srcOrd="0" destOrd="0" presId="urn:microsoft.com/office/officeart/2008/layout/LinedList"/>
    <dgm:cxn modelId="{C65F6538-6C70-4F6D-8252-0C88B872C63A}" srcId="{73CABD84-9A86-4354-915E-CC0BBF4ACB9E}" destId="{53BC26CC-537E-4D1D-B39A-7B5DA29C55A0}" srcOrd="4" destOrd="0" parTransId="{713F66F2-E367-4744-92A7-8831AEF0A2D6}" sibTransId="{D58AC223-45DF-4FBC-AC9C-8AECD06F7A82}"/>
    <dgm:cxn modelId="{24CDAD38-3AFD-465D-97E4-F54B23B6440C}" srcId="{73CABD84-9A86-4354-915E-CC0BBF4ACB9E}" destId="{102564E9-46ED-41ED-9E48-EB8A30774F82}" srcOrd="1" destOrd="0" parTransId="{FBF2A694-C0F1-4A99-9799-40FB86C08AE3}" sibTransId="{C2EB5E53-0BC5-46E0-9C86-6DAE9757CD57}"/>
    <dgm:cxn modelId="{EDA8CE44-1695-424D-9D77-7171EC1A828B}" type="presOf" srcId="{BE4B6A7D-2B6A-473F-9705-3AEE10E2242E}" destId="{2F5701DA-7998-4577-A0EB-EBC09C500264}" srcOrd="0" destOrd="0" presId="urn:microsoft.com/office/officeart/2008/layout/LinedList"/>
    <dgm:cxn modelId="{DF56BC7B-C243-4DB3-9D18-29ADB7D62676}" type="presOf" srcId="{53BC26CC-537E-4D1D-B39A-7B5DA29C55A0}" destId="{6019109F-1DD9-40FB-965E-48F6AA9DBCF2}" srcOrd="0" destOrd="0" presId="urn:microsoft.com/office/officeart/2008/layout/LinedList"/>
    <dgm:cxn modelId="{3FF47C99-A8CD-47AD-822F-667AEFED05F6}" srcId="{73CABD84-9A86-4354-915E-CC0BBF4ACB9E}" destId="{BE4B6A7D-2B6A-473F-9705-3AEE10E2242E}" srcOrd="2" destOrd="0" parTransId="{29F4A175-CED8-4CCC-BB13-4587B7AE9D17}" sibTransId="{AA9FC556-C424-4DCF-AF52-71D44C21C9DF}"/>
    <dgm:cxn modelId="{59F86FBC-1F33-480C-90E2-5A92EC51647F}" srcId="{73CABD84-9A86-4354-915E-CC0BBF4ACB9E}" destId="{5E9D8E6F-5DD5-4BAA-A3B9-3807B7057ECD}" srcOrd="3" destOrd="0" parTransId="{6DE5CBCD-81DC-43FA-BEAD-83F5BD301531}" sibTransId="{72496997-5876-4825-B718-0BC207BB7E63}"/>
    <dgm:cxn modelId="{7C369DC5-0330-47B1-9904-AA466BBD6316}" type="presOf" srcId="{102564E9-46ED-41ED-9E48-EB8A30774F82}" destId="{2BE0BECB-7A2C-44D3-AD5B-F8638BD04B88}" srcOrd="0" destOrd="0" presId="urn:microsoft.com/office/officeart/2008/layout/LinedList"/>
    <dgm:cxn modelId="{D168B7F2-5E96-4A82-9444-D7D1787C8D0A}" type="presOf" srcId="{94AE371C-71AA-4C2A-BEA7-98027DE573DD}" destId="{1D7A2134-9C17-4222-9B45-B868D2B69C9B}" srcOrd="0" destOrd="0" presId="urn:microsoft.com/office/officeart/2008/layout/LinedList"/>
    <dgm:cxn modelId="{FE18B6F4-C65D-46EE-ADEC-87A11651BBEC}" srcId="{73CABD84-9A86-4354-915E-CC0BBF4ACB9E}" destId="{94AE371C-71AA-4C2A-BEA7-98027DE573DD}" srcOrd="0" destOrd="0" parTransId="{18661340-05C4-4B2F-BEEF-ABCC15034B89}" sibTransId="{BB77A29B-B943-45B2-B3FE-BEA2913573C8}"/>
    <dgm:cxn modelId="{AC58D9F9-2111-46E8-A900-66845B2CC5F5}" type="presOf" srcId="{5E9D8E6F-5DD5-4BAA-A3B9-3807B7057ECD}" destId="{135F20C2-0A5B-4C17-82DB-19DD3B35BA29}" srcOrd="0" destOrd="0" presId="urn:microsoft.com/office/officeart/2008/layout/LinedList"/>
    <dgm:cxn modelId="{55300B3C-B317-4EB1-99A9-D3A64EF7CDEC}" type="presParOf" srcId="{6972EA76-8287-4B2D-A118-B3B80ABC8E49}" destId="{B75B3ABE-8C3B-4517-A1D9-ABE6FAE78807}" srcOrd="0" destOrd="0" presId="urn:microsoft.com/office/officeart/2008/layout/LinedList"/>
    <dgm:cxn modelId="{57E238FD-F69C-43A9-AD36-BDA4A2948E5D}" type="presParOf" srcId="{6972EA76-8287-4B2D-A118-B3B80ABC8E49}" destId="{B0270529-8D03-46A0-A310-DCED1D13D206}" srcOrd="1" destOrd="0" presId="urn:microsoft.com/office/officeart/2008/layout/LinedList"/>
    <dgm:cxn modelId="{206AB0DC-E4DD-436C-A04A-080A6E936476}" type="presParOf" srcId="{B0270529-8D03-46A0-A310-DCED1D13D206}" destId="{1D7A2134-9C17-4222-9B45-B868D2B69C9B}" srcOrd="0" destOrd="0" presId="urn:microsoft.com/office/officeart/2008/layout/LinedList"/>
    <dgm:cxn modelId="{DB4D2BE3-164E-47B3-9843-DE04AEB68E88}" type="presParOf" srcId="{B0270529-8D03-46A0-A310-DCED1D13D206}" destId="{490314D5-8C82-4E32-BB9F-B9885DB29A2D}" srcOrd="1" destOrd="0" presId="urn:microsoft.com/office/officeart/2008/layout/LinedList"/>
    <dgm:cxn modelId="{5B9C8A15-4DC9-4232-AD76-9A5B47624DCF}" type="presParOf" srcId="{6972EA76-8287-4B2D-A118-B3B80ABC8E49}" destId="{BD6DE151-31D9-4FF9-A71A-722B06438E3B}" srcOrd="2" destOrd="0" presId="urn:microsoft.com/office/officeart/2008/layout/LinedList"/>
    <dgm:cxn modelId="{2E22032C-9CEE-498E-B9CB-88B7452423C0}" type="presParOf" srcId="{6972EA76-8287-4B2D-A118-B3B80ABC8E49}" destId="{10731E9D-E961-4C8C-BA66-34CFB8AC4ABA}" srcOrd="3" destOrd="0" presId="urn:microsoft.com/office/officeart/2008/layout/LinedList"/>
    <dgm:cxn modelId="{4164428B-0F28-49F9-BEE0-9461A44CC775}" type="presParOf" srcId="{10731E9D-E961-4C8C-BA66-34CFB8AC4ABA}" destId="{2BE0BECB-7A2C-44D3-AD5B-F8638BD04B88}" srcOrd="0" destOrd="0" presId="urn:microsoft.com/office/officeart/2008/layout/LinedList"/>
    <dgm:cxn modelId="{EC77B759-F8C3-4957-8062-ABC428F08834}" type="presParOf" srcId="{10731E9D-E961-4C8C-BA66-34CFB8AC4ABA}" destId="{10C429B9-B5BB-4B0B-9573-6A23884D442C}" srcOrd="1" destOrd="0" presId="urn:microsoft.com/office/officeart/2008/layout/LinedList"/>
    <dgm:cxn modelId="{1DDE45D3-ACC3-4EF5-A965-BF890034B825}" type="presParOf" srcId="{6972EA76-8287-4B2D-A118-B3B80ABC8E49}" destId="{77786650-56C5-4BEF-88D7-DDCE7558D7ED}" srcOrd="4" destOrd="0" presId="urn:microsoft.com/office/officeart/2008/layout/LinedList"/>
    <dgm:cxn modelId="{53FCB3FF-479A-40B4-B917-81B142C6BFC4}" type="presParOf" srcId="{6972EA76-8287-4B2D-A118-B3B80ABC8E49}" destId="{59C971AF-8E87-4BE6-B3FC-5D9938ED871C}" srcOrd="5" destOrd="0" presId="urn:microsoft.com/office/officeart/2008/layout/LinedList"/>
    <dgm:cxn modelId="{7D3750B0-8042-45FF-8314-ED66A70F62D6}" type="presParOf" srcId="{59C971AF-8E87-4BE6-B3FC-5D9938ED871C}" destId="{2F5701DA-7998-4577-A0EB-EBC09C500264}" srcOrd="0" destOrd="0" presId="urn:microsoft.com/office/officeart/2008/layout/LinedList"/>
    <dgm:cxn modelId="{E2A20AFB-0925-4FCF-BE13-A8E79A604420}" type="presParOf" srcId="{59C971AF-8E87-4BE6-B3FC-5D9938ED871C}" destId="{AAB072A9-8F9C-4A9C-A7A2-71288E503723}" srcOrd="1" destOrd="0" presId="urn:microsoft.com/office/officeart/2008/layout/LinedList"/>
    <dgm:cxn modelId="{DC141D20-383C-4E8C-B3F3-8355B6A3C934}" type="presParOf" srcId="{6972EA76-8287-4B2D-A118-B3B80ABC8E49}" destId="{76013802-21C1-4EC3-BA06-C39C6768DE38}" srcOrd="6" destOrd="0" presId="urn:microsoft.com/office/officeart/2008/layout/LinedList"/>
    <dgm:cxn modelId="{CFD2AF86-32E4-4FD5-9E05-0A46B79E7CBC}" type="presParOf" srcId="{6972EA76-8287-4B2D-A118-B3B80ABC8E49}" destId="{1C74BD4B-A6FF-4F40-B02C-279EDCAD4421}" srcOrd="7" destOrd="0" presId="urn:microsoft.com/office/officeart/2008/layout/LinedList"/>
    <dgm:cxn modelId="{878D1340-2BF1-483B-953F-FB2CF70072A4}" type="presParOf" srcId="{1C74BD4B-A6FF-4F40-B02C-279EDCAD4421}" destId="{135F20C2-0A5B-4C17-82DB-19DD3B35BA29}" srcOrd="0" destOrd="0" presId="urn:microsoft.com/office/officeart/2008/layout/LinedList"/>
    <dgm:cxn modelId="{195CD45A-CEBF-4C31-A6D9-28F46C4D2641}" type="presParOf" srcId="{1C74BD4B-A6FF-4F40-B02C-279EDCAD4421}" destId="{43628438-6AE8-4A3A-8233-92C2C4283B80}" srcOrd="1" destOrd="0" presId="urn:microsoft.com/office/officeart/2008/layout/LinedList"/>
    <dgm:cxn modelId="{346715A0-A898-425F-980E-38B2DE3D16B0}" type="presParOf" srcId="{6972EA76-8287-4B2D-A118-B3B80ABC8E49}" destId="{3B1DBA82-553A-40F4-81BE-391294676D94}" srcOrd="8" destOrd="0" presId="urn:microsoft.com/office/officeart/2008/layout/LinedList"/>
    <dgm:cxn modelId="{FBF5C7AB-62B5-4B00-A3DC-718B6A8E34B9}" type="presParOf" srcId="{6972EA76-8287-4B2D-A118-B3B80ABC8E49}" destId="{D95C6F8E-5455-4B3C-99DD-B0A9BC34465E}" srcOrd="9" destOrd="0" presId="urn:microsoft.com/office/officeart/2008/layout/LinedList"/>
    <dgm:cxn modelId="{8CD7CD23-63D1-4E56-BD9B-27BAA77DDCE6}" type="presParOf" srcId="{D95C6F8E-5455-4B3C-99DD-B0A9BC34465E}" destId="{6019109F-1DD9-40FB-965E-48F6AA9DBCF2}" srcOrd="0" destOrd="0" presId="urn:microsoft.com/office/officeart/2008/layout/LinedList"/>
    <dgm:cxn modelId="{0C82023C-73B6-4C3D-8BB5-3D658A744FCC}" type="presParOf" srcId="{D95C6F8E-5455-4B3C-99DD-B0A9BC34465E}" destId="{992AD5AD-7A55-4A79-BBB8-195CDB162425}" srcOrd="1" destOrd="0" presId="urn:microsoft.com/office/officeart/2008/layout/LinedList"/>
    <dgm:cxn modelId="{72CBB9C6-9CF3-44C3-9AAC-D4E24A71EA16}" type="presParOf" srcId="{6972EA76-8287-4B2D-A118-B3B80ABC8E49}" destId="{A4E6D490-27F4-4C9C-8C17-E00B5BB92D6F}" srcOrd="10" destOrd="0" presId="urn:microsoft.com/office/officeart/2008/layout/LinedList"/>
    <dgm:cxn modelId="{F8DFF4CF-B78C-4D1A-9B12-073482039767}" type="presParOf" srcId="{6972EA76-8287-4B2D-A118-B3B80ABC8E49}" destId="{BD5BC8D2-711B-477C-AEAA-A65A2DF287CE}" srcOrd="11" destOrd="0" presId="urn:microsoft.com/office/officeart/2008/layout/LinedList"/>
    <dgm:cxn modelId="{A7BF2BF0-E7D0-4691-B83C-25B796B3C99D}" type="presParOf" srcId="{BD5BC8D2-711B-477C-AEAA-A65A2DF287CE}" destId="{E6DFBC3A-3BF6-4DB7-BE35-BA826113B505}" srcOrd="0" destOrd="0" presId="urn:microsoft.com/office/officeart/2008/layout/LinedList"/>
    <dgm:cxn modelId="{02AD80A2-9AD3-48C7-B959-6F2891830C4E}" type="presParOf" srcId="{BD5BC8D2-711B-477C-AEAA-A65A2DF287CE}" destId="{73E0DB16-A058-42FE-9542-EB256C6F55A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512B77F-5721-453F-975F-BA26C5C814F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82F4C67-12AF-4630-B7FB-5F29034885EC}">
      <dgm:prSet/>
      <dgm:spPr/>
      <dgm:t>
        <a:bodyPr/>
        <a:lstStyle/>
        <a:p>
          <a:r>
            <a:rPr lang="es-MX"/>
            <a:t>Prácticas habituales:</a:t>
          </a:r>
          <a:endParaRPr lang="en-US"/>
        </a:p>
      </dgm:t>
    </dgm:pt>
    <dgm:pt modelId="{A34670DC-F8BE-4857-84B1-5B0F9BBE5D13}" type="parTrans" cxnId="{843CF125-031A-41A2-BDAE-64F6B10396F1}">
      <dgm:prSet/>
      <dgm:spPr/>
      <dgm:t>
        <a:bodyPr/>
        <a:lstStyle/>
        <a:p>
          <a:endParaRPr lang="en-US"/>
        </a:p>
      </dgm:t>
    </dgm:pt>
    <dgm:pt modelId="{246658A8-614C-4534-BDD0-A3F1CF7781D4}" type="sibTrans" cxnId="{843CF125-031A-41A2-BDAE-64F6B10396F1}">
      <dgm:prSet/>
      <dgm:spPr/>
      <dgm:t>
        <a:bodyPr/>
        <a:lstStyle/>
        <a:p>
          <a:endParaRPr lang="en-US"/>
        </a:p>
      </dgm:t>
    </dgm:pt>
    <dgm:pt modelId="{C86F60B1-CE92-4561-8F17-D84DCC9E8816}">
      <dgm:prSet/>
      <dgm:spPr/>
      <dgm:t>
        <a:bodyPr/>
        <a:lstStyle/>
        <a:p>
          <a:r>
            <a:rPr lang="es-MX"/>
            <a:t>confundir cita de precedentes con argumentación;</a:t>
          </a:r>
          <a:endParaRPr lang="en-US"/>
        </a:p>
      </dgm:t>
    </dgm:pt>
    <dgm:pt modelId="{7507BC4A-63B0-4F21-B697-81FAFEC4E1F9}" type="parTrans" cxnId="{3BB329BE-2D45-4E61-84F5-109676F91BEF}">
      <dgm:prSet/>
      <dgm:spPr/>
      <dgm:t>
        <a:bodyPr/>
        <a:lstStyle/>
        <a:p>
          <a:endParaRPr lang="en-US"/>
        </a:p>
      </dgm:t>
    </dgm:pt>
    <dgm:pt modelId="{8F70DA01-519A-4568-9BFF-1A60AF92E1BF}" type="sibTrans" cxnId="{3BB329BE-2D45-4E61-84F5-109676F91BEF}">
      <dgm:prSet/>
      <dgm:spPr/>
      <dgm:t>
        <a:bodyPr/>
        <a:lstStyle/>
        <a:p>
          <a:endParaRPr lang="en-US"/>
        </a:p>
      </dgm:t>
    </dgm:pt>
    <dgm:pt modelId="{006F205A-94A2-4BA2-822D-9C8824EFC946}">
      <dgm:prSet/>
      <dgm:spPr/>
      <dgm:t>
        <a:bodyPr/>
        <a:lstStyle/>
        <a:p>
          <a:r>
            <a:rPr lang="es-MX"/>
            <a:t>usar la proporcionalidad como fórmula vacía;</a:t>
          </a:r>
          <a:endParaRPr lang="en-US"/>
        </a:p>
      </dgm:t>
    </dgm:pt>
    <dgm:pt modelId="{C79DFE6F-1F45-49CE-AD48-CC1D26AC0B32}" type="parTrans" cxnId="{B13C3954-BD71-4546-9263-4D80E0A26782}">
      <dgm:prSet/>
      <dgm:spPr/>
      <dgm:t>
        <a:bodyPr/>
        <a:lstStyle/>
        <a:p>
          <a:endParaRPr lang="en-US"/>
        </a:p>
      </dgm:t>
    </dgm:pt>
    <dgm:pt modelId="{1482826A-7430-437F-BF2D-A0DEEEA8267B}" type="sibTrans" cxnId="{B13C3954-BD71-4546-9263-4D80E0A26782}">
      <dgm:prSet/>
      <dgm:spPr/>
      <dgm:t>
        <a:bodyPr/>
        <a:lstStyle/>
        <a:p>
          <a:endParaRPr lang="en-US"/>
        </a:p>
      </dgm:t>
    </dgm:pt>
    <dgm:pt modelId="{511D2E5B-E52B-48F0-AF02-8EDD0E28E1F8}">
      <dgm:prSet/>
      <dgm:spPr/>
      <dgm:t>
        <a:bodyPr/>
        <a:lstStyle/>
        <a:p>
          <a:r>
            <a:rPr lang="es-MX"/>
            <a:t>afirmar sin demostrar (“resulta evidente que…”);</a:t>
          </a:r>
          <a:endParaRPr lang="en-US"/>
        </a:p>
      </dgm:t>
    </dgm:pt>
    <dgm:pt modelId="{2A04D824-B51A-40B8-BA36-7707AE52CF7C}" type="parTrans" cxnId="{EBE5D149-C8B0-45AF-AD23-C40BB864F7AD}">
      <dgm:prSet/>
      <dgm:spPr/>
      <dgm:t>
        <a:bodyPr/>
        <a:lstStyle/>
        <a:p>
          <a:endParaRPr lang="en-US"/>
        </a:p>
      </dgm:t>
    </dgm:pt>
    <dgm:pt modelId="{1E07EDCD-58B2-49B7-9485-2DA4C0B45CBA}" type="sibTrans" cxnId="{EBE5D149-C8B0-45AF-AD23-C40BB864F7AD}">
      <dgm:prSet/>
      <dgm:spPr/>
      <dgm:t>
        <a:bodyPr/>
        <a:lstStyle/>
        <a:p>
          <a:endParaRPr lang="en-US"/>
        </a:p>
      </dgm:t>
    </dgm:pt>
    <dgm:pt modelId="{07E2DB37-CB7D-4C20-8291-AB5C3D87F0A1}">
      <dgm:prSet/>
      <dgm:spPr/>
      <dgm:t>
        <a:bodyPr/>
        <a:lstStyle/>
        <a:p>
          <a:r>
            <a:rPr lang="es-MX"/>
            <a:t>omitir consecuencias institucionales;</a:t>
          </a:r>
          <a:endParaRPr lang="en-US"/>
        </a:p>
      </dgm:t>
    </dgm:pt>
    <dgm:pt modelId="{A01188E8-F2E6-4A7C-97F9-F1D0CB417F12}" type="parTrans" cxnId="{CA232EFF-86DE-4911-B239-AA6A1428109A}">
      <dgm:prSet/>
      <dgm:spPr/>
      <dgm:t>
        <a:bodyPr/>
        <a:lstStyle/>
        <a:p>
          <a:endParaRPr lang="en-US"/>
        </a:p>
      </dgm:t>
    </dgm:pt>
    <dgm:pt modelId="{9417813F-5332-4768-A8E0-70E293FC2770}" type="sibTrans" cxnId="{CA232EFF-86DE-4911-B239-AA6A1428109A}">
      <dgm:prSet/>
      <dgm:spPr/>
      <dgm:t>
        <a:bodyPr/>
        <a:lstStyle/>
        <a:p>
          <a:endParaRPr lang="en-US"/>
        </a:p>
      </dgm:t>
    </dgm:pt>
    <dgm:pt modelId="{9E6AA130-14E8-43C3-86C1-1468511C55A2}">
      <dgm:prSet/>
      <dgm:spPr/>
      <dgm:t>
        <a:bodyPr/>
        <a:lstStyle/>
        <a:p>
          <a:r>
            <a:rPr lang="es-MX"/>
            <a:t>motivar sin justificar cuando se restringen derechos políticos.</a:t>
          </a:r>
          <a:endParaRPr lang="en-US"/>
        </a:p>
      </dgm:t>
    </dgm:pt>
    <dgm:pt modelId="{7B09A087-BA35-4B51-9B64-329D088E3BF9}" type="parTrans" cxnId="{46AF5EEB-863A-4AF3-B349-1622FE1633C8}">
      <dgm:prSet/>
      <dgm:spPr/>
      <dgm:t>
        <a:bodyPr/>
        <a:lstStyle/>
        <a:p>
          <a:endParaRPr lang="en-US"/>
        </a:p>
      </dgm:t>
    </dgm:pt>
    <dgm:pt modelId="{5CD258D7-0045-4CE8-B8A4-DA419AC26E5F}" type="sibTrans" cxnId="{46AF5EEB-863A-4AF3-B349-1622FE1633C8}">
      <dgm:prSet/>
      <dgm:spPr/>
      <dgm:t>
        <a:bodyPr/>
        <a:lstStyle/>
        <a:p>
          <a:endParaRPr lang="en-US"/>
        </a:p>
      </dgm:t>
    </dgm:pt>
    <dgm:pt modelId="{D4A6A286-9E21-4C0E-B038-6D3D81F96C3D}">
      <dgm:prSet/>
      <dgm:spPr/>
      <dgm:t>
        <a:bodyPr/>
        <a:lstStyle/>
        <a:p>
          <a:r>
            <a:rPr lang="es-MX"/>
            <a:t>Este contraste genera </a:t>
          </a:r>
          <a:r>
            <a:rPr lang="es-MX" b="1"/>
            <a:t>muchísima discusión productiva</a:t>
          </a:r>
          <a:r>
            <a:rPr lang="es-MX"/>
            <a:t>.</a:t>
          </a:r>
          <a:endParaRPr lang="en-US"/>
        </a:p>
      </dgm:t>
    </dgm:pt>
    <dgm:pt modelId="{56742E5B-50D2-494D-8D0B-398CEB2E79B8}" type="parTrans" cxnId="{5F6DACA4-7519-4A90-A57B-4DB0898B63CA}">
      <dgm:prSet/>
      <dgm:spPr/>
      <dgm:t>
        <a:bodyPr/>
        <a:lstStyle/>
        <a:p>
          <a:endParaRPr lang="en-US"/>
        </a:p>
      </dgm:t>
    </dgm:pt>
    <dgm:pt modelId="{52F3AC03-2E2B-4B97-A86B-6174AADFC25B}" type="sibTrans" cxnId="{5F6DACA4-7519-4A90-A57B-4DB0898B63CA}">
      <dgm:prSet/>
      <dgm:spPr/>
      <dgm:t>
        <a:bodyPr/>
        <a:lstStyle/>
        <a:p>
          <a:endParaRPr lang="en-US"/>
        </a:p>
      </dgm:t>
    </dgm:pt>
    <dgm:pt modelId="{D446727C-AB36-44E0-86E9-130BFAB37C8B}" type="pres">
      <dgm:prSet presAssocID="{5512B77F-5721-453F-975F-BA26C5C814F4}" presName="diagram" presStyleCnt="0">
        <dgm:presLayoutVars>
          <dgm:dir/>
          <dgm:resizeHandles val="exact"/>
        </dgm:presLayoutVars>
      </dgm:prSet>
      <dgm:spPr/>
    </dgm:pt>
    <dgm:pt modelId="{1106BA5D-ADE3-49E9-B3BA-24B4CF39C892}" type="pres">
      <dgm:prSet presAssocID="{B82F4C67-12AF-4630-B7FB-5F29034885EC}" presName="node" presStyleLbl="node1" presStyleIdx="0" presStyleCnt="7">
        <dgm:presLayoutVars>
          <dgm:bulletEnabled val="1"/>
        </dgm:presLayoutVars>
      </dgm:prSet>
      <dgm:spPr/>
    </dgm:pt>
    <dgm:pt modelId="{B8FE772D-04C4-4017-A6B1-17744E026D4C}" type="pres">
      <dgm:prSet presAssocID="{246658A8-614C-4534-BDD0-A3F1CF7781D4}" presName="sibTrans" presStyleCnt="0"/>
      <dgm:spPr/>
    </dgm:pt>
    <dgm:pt modelId="{F4C953A1-FC8A-431F-821B-23E027D4046A}" type="pres">
      <dgm:prSet presAssocID="{C86F60B1-CE92-4561-8F17-D84DCC9E8816}" presName="node" presStyleLbl="node1" presStyleIdx="1" presStyleCnt="7">
        <dgm:presLayoutVars>
          <dgm:bulletEnabled val="1"/>
        </dgm:presLayoutVars>
      </dgm:prSet>
      <dgm:spPr/>
    </dgm:pt>
    <dgm:pt modelId="{59CD1747-0BDF-4667-9F78-FD0AB561ED8B}" type="pres">
      <dgm:prSet presAssocID="{8F70DA01-519A-4568-9BFF-1A60AF92E1BF}" presName="sibTrans" presStyleCnt="0"/>
      <dgm:spPr/>
    </dgm:pt>
    <dgm:pt modelId="{548789ED-102D-405D-B815-63742F9FE077}" type="pres">
      <dgm:prSet presAssocID="{006F205A-94A2-4BA2-822D-9C8824EFC946}" presName="node" presStyleLbl="node1" presStyleIdx="2" presStyleCnt="7">
        <dgm:presLayoutVars>
          <dgm:bulletEnabled val="1"/>
        </dgm:presLayoutVars>
      </dgm:prSet>
      <dgm:spPr/>
    </dgm:pt>
    <dgm:pt modelId="{45103C5A-B71E-4C84-B850-4624ACD75D53}" type="pres">
      <dgm:prSet presAssocID="{1482826A-7430-437F-BF2D-A0DEEEA8267B}" presName="sibTrans" presStyleCnt="0"/>
      <dgm:spPr/>
    </dgm:pt>
    <dgm:pt modelId="{FCC87A67-2279-469A-9852-91AE8FC5EF75}" type="pres">
      <dgm:prSet presAssocID="{511D2E5B-E52B-48F0-AF02-8EDD0E28E1F8}" presName="node" presStyleLbl="node1" presStyleIdx="3" presStyleCnt="7">
        <dgm:presLayoutVars>
          <dgm:bulletEnabled val="1"/>
        </dgm:presLayoutVars>
      </dgm:prSet>
      <dgm:spPr/>
    </dgm:pt>
    <dgm:pt modelId="{14F9CF88-A76F-4A86-B448-40249C773B9E}" type="pres">
      <dgm:prSet presAssocID="{1E07EDCD-58B2-49B7-9485-2DA4C0B45CBA}" presName="sibTrans" presStyleCnt="0"/>
      <dgm:spPr/>
    </dgm:pt>
    <dgm:pt modelId="{F1ECDE27-A013-4C0A-8FEC-34172DF9C735}" type="pres">
      <dgm:prSet presAssocID="{07E2DB37-CB7D-4C20-8291-AB5C3D87F0A1}" presName="node" presStyleLbl="node1" presStyleIdx="4" presStyleCnt="7">
        <dgm:presLayoutVars>
          <dgm:bulletEnabled val="1"/>
        </dgm:presLayoutVars>
      </dgm:prSet>
      <dgm:spPr/>
    </dgm:pt>
    <dgm:pt modelId="{3B5ADA1A-AAA0-4A9A-9036-973F6B183619}" type="pres">
      <dgm:prSet presAssocID="{9417813F-5332-4768-A8E0-70E293FC2770}" presName="sibTrans" presStyleCnt="0"/>
      <dgm:spPr/>
    </dgm:pt>
    <dgm:pt modelId="{49654655-2923-49DA-BE86-DEE7428A9908}" type="pres">
      <dgm:prSet presAssocID="{9E6AA130-14E8-43C3-86C1-1468511C55A2}" presName="node" presStyleLbl="node1" presStyleIdx="5" presStyleCnt="7">
        <dgm:presLayoutVars>
          <dgm:bulletEnabled val="1"/>
        </dgm:presLayoutVars>
      </dgm:prSet>
      <dgm:spPr/>
    </dgm:pt>
    <dgm:pt modelId="{7878640F-C132-4C6F-8C4B-027F9F6F3683}" type="pres">
      <dgm:prSet presAssocID="{5CD258D7-0045-4CE8-B8A4-DA419AC26E5F}" presName="sibTrans" presStyleCnt="0"/>
      <dgm:spPr/>
    </dgm:pt>
    <dgm:pt modelId="{A9B85A6A-533B-4C9F-9984-46EB840FA320}" type="pres">
      <dgm:prSet presAssocID="{D4A6A286-9E21-4C0E-B038-6D3D81F96C3D}" presName="node" presStyleLbl="node1" presStyleIdx="6" presStyleCnt="7">
        <dgm:presLayoutVars>
          <dgm:bulletEnabled val="1"/>
        </dgm:presLayoutVars>
      </dgm:prSet>
      <dgm:spPr/>
    </dgm:pt>
  </dgm:ptLst>
  <dgm:cxnLst>
    <dgm:cxn modelId="{DB464B13-8B66-4049-B05B-3A01AB9ECA12}" type="presOf" srcId="{5512B77F-5721-453F-975F-BA26C5C814F4}" destId="{D446727C-AB36-44E0-86E9-130BFAB37C8B}" srcOrd="0" destOrd="0" presId="urn:microsoft.com/office/officeart/2005/8/layout/default"/>
    <dgm:cxn modelId="{843CF125-031A-41A2-BDAE-64F6B10396F1}" srcId="{5512B77F-5721-453F-975F-BA26C5C814F4}" destId="{B82F4C67-12AF-4630-B7FB-5F29034885EC}" srcOrd="0" destOrd="0" parTransId="{A34670DC-F8BE-4857-84B1-5B0F9BBE5D13}" sibTransId="{246658A8-614C-4534-BDD0-A3F1CF7781D4}"/>
    <dgm:cxn modelId="{E9DE8C32-B3B9-4DE2-A34E-1755B735B202}" type="presOf" srcId="{07E2DB37-CB7D-4C20-8291-AB5C3D87F0A1}" destId="{F1ECDE27-A013-4C0A-8FEC-34172DF9C735}" srcOrd="0" destOrd="0" presId="urn:microsoft.com/office/officeart/2005/8/layout/default"/>
    <dgm:cxn modelId="{9262193B-6FF4-43E4-A8C3-878FCE468761}" type="presOf" srcId="{D4A6A286-9E21-4C0E-B038-6D3D81F96C3D}" destId="{A9B85A6A-533B-4C9F-9984-46EB840FA320}" srcOrd="0" destOrd="0" presId="urn:microsoft.com/office/officeart/2005/8/layout/default"/>
    <dgm:cxn modelId="{EBE5D149-C8B0-45AF-AD23-C40BB864F7AD}" srcId="{5512B77F-5721-453F-975F-BA26C5C814F4}" destId="{511D2E5B-E52B-48F0-AF02-8EDD0E28E1F8}" srcOrd="3" destOrd="0" parTransId="{2A04D824-B51A-40B8-BA36-7707AE52CF7C}" sibTransId="{1E07EDCD-58B2-49B7-9485-2DA4C0B45CBA}"/>
    <dgm:cxn modelId="{B13C3954-BD71-4546-9263-4D80E0A26782}" srcId="{5512B77F-5721-453F-975F-BA26C5C814F4}" destId="{006F205A-94A2-4BA2-822D-9C8824EFC946}" srcOrd="2" destOrd="0" parTransId="{C79DFE6F-1F45-49CE-AD48-CC1D26AC0B32}" sibTransId="{1482826A-7430-437F-BF2D-A0DEEEA8267B}"/>
    <dgm:cxn modelId="{B541915A-F11F-4B0D-AD70-6BE666E03D02}" type="presOf" srcId="{006F205A-94A2-4BA2-822D-9C8824EFC946}" destId="{548789ED-102D-405D-B815-63742F9FE077}" srcOrd="0" destOrd="0" presId="urn:microsoft.com/office/officeart/2005/8/layout/default"/>
    <dgm:cxn modelId="{21526297-E2BC-472E-93AF-0BBD962FB2D9}" type="presOf" srcId="{C86F60B1-CE92-4561-8F17-D84DCC9E8816}" destId="{F4C953A1-FC8A-431F-821B-23E027D4046A}" srcOrd="0" destOrd="0" presId="urn:microsoft.com/office/officeart/2005/8/layout/default"/>
    <dgm:cxn modelId="{5F6DACA4-7519-4A90-A57B-4DB0898B63CA}" srcId="{5512B77F-5721-453F-975F-BA26C5C814F4}" destId="{D4A6A286-9E21-4C0E-B038-6D3D81F96C3D}" srcOrd="6" destOrd="0" parTransId="{56742E5B-50D2-494D-8D0B-398CEB2E79B8}" sibTransId="{52F3AC03-2E2B-4B97-A86B-6174AADFC25B}"/>
    <dgm:cxn modelId="{BC8726B9-EDA7-4FC8-9BB0-0E61A7FF2A3A}" type="presOf" srcId="{9E6AA130-14E8-43C3-86C1-1468511C55A2}" destId="{49654655-2923-49DA-BE86-DEE7428A9908}" srcOrd="0" destOrd="0" presId="urn:microsoft.com/office/officeart/2005/8/layout/default"/>
    <dgm:cxn modelId="{3BB329BE-2D45-4E61-84F5-109676F91BEF}" srcId="{5512B77F-5721-453F-975F-BA26C5C814F4}" destId="{C86F60B1-CE92-4561-8F17-D84DCC9E8816}" srcOrd="1" destOrd="0" parTransId="{7507BC4A-63B0-4F21-B697-81FAFEC4E1F9}" sibTransId="{8F70DA01-519A-4568-9BFF-1A60AF92E1BF}"/>
    <dgm:cxn modelId="{CBB814E2-FF54-4F0C-99FF-D8CBEE53CB1F}" type="presOf" srcId="{511D2E5B-E52B-48F0-AF02-8EDD0E28E1F8}" destId="{FCC87A67-2279-469A-9852-91AE8FC5EF75}" srcOrd="0" destOrd="0" presId="urn:microsoft.com/office/officeart/2005/8/layout/default"/>
    <dgm:cxn modelId="{46AF5EEB-863A-4AF3-B349-1622FE1633C8}" srcId="{5512B77F-5721-453F-975F-BA26C5C814F4}" destId="{9E6AA130-14E8-43C3-86C1-1468511C55A2}" srcOrd="5" destOrd="0" parTransId="{7B09A087-BA35-4B51-9B64-329D088E3BF9}" sibTransId="{5CD258D7-0045-4CE8-B8A4-DA419AC26E5F}"/>
    <dgm:cxn modelId="{C8CE65F6-0B28-45F9-9DDB-D89BE3615D33}" type="presOf" srcId="{B82F4C67-12AF-4630-B7FB-5F29034885EC}" destId="{1106BA5D-ADE3-49E9-B3BA-24B4CF39C892}" srcOrd="0" destOrd="0" presId="urn:microsoft.com/office/officeart/2005/8/layout/default"/>
    <dgm:cxn modelId="{CA232EFF-86DE-4911-B239-AA6A1428109A}" srcId="{5512B77F-5721-453F-975F-BA26C5C814F4}" destId="{07E2DB37-CB7D-4C20-8291-AB5C3D87F0A1}" srcOrd="4" destOrd="0" parTransId="{A01188E8-F2E6-4A7C-97F9-F1D0CB417F12}" sibTransId="{9417813F-5332-4768-A8E0-70E293FC2770}"/>
    <dgm:cxn modelId="{670F8B68-8B2D-4891-A13A-5D3AC8AC88CA}" type="presParOf" srcId="{D446727C-AB36-44E0-86E9-130BFAB37C8B}" destId="{1106BA5D-ADE3-49E9-B3BA-24B4CF39C892}" srcOrd="0" destOrd="0" presId="urn:microsoft.com/office/officeart/2005/8/layout/default"/>
    <dgm:cxn modelId="{50939C38-E9F9-47C3-943F-4C6552DBB0B9}" type="presParOf" srcId="{D446727C-AB36-44E0-86E9-130BFAB37C8B}" destId="{B8FE772D-04C4-4017-A6B1-17744E026D4C}" srcOrd="1" destOrd="0" presId="urn:microsoft.com/office/officeart/2005/8/layout/default"/>
    <dgm:cxn modelId="{6393D12E-E69B-4163-89E2-378F0DD6D922}" type="presParOf" srcId="{D446727C-AB36-44E0-86E9-130BFAB37C8B}" destId="{F4C953A1-FC8A-431F-821B-23E027D4046A}" srcOrd="2" destOrd="0" presId="urn:microsoft.com/office/officeart/2005/8/layout/default"/>
    <dgm:cxn modelId="{82712E41-6728-467F-A0E1-6AB080FD7718}" type="presParOf" srcId="{D446727C-AB36-44E0-86E9-130BFAB37C8B}" destId="{59CD1747-0BDF-4667-9F78-FD0AB561ED8B}" srcOrd="3" destOrd="0" presId="urn:microsoft.com/office/officeart/2005/8/layout/default"/>
    <dgm:cxn modelId="{B86B2787-31EA-464C-8E0C-809ED1DB04F6}" type="presParOf" srcId="{D446727C-AB36-44E0-86E9-130BFAB37C8B}" destId="{548789ED-102D-405D-B815-63742F9FE077}" srcOrd="4" destOrd="0" presId="urn:microsoft.com/office/officeart/2005/8/layout/default"/>
    <dgm:cxn modelId="{F37E7E7D-92E7-4681-B22C-353A6DBAF65D}" type="presParOf" srcId="{D446727C-AB36-44E0-86E9-130BFAB37C8B}" destId="{45103C5A-B71E-4C84-B850-4624ACD75D53}" srcOrd="5" destOrd="0" presId="urn:microsoft.com/office/officeart/2005/8/layout/default"/>
    <dgm:cxn modelId="{516BA43D-F08C-41AF-B90B-B4B35576FF60}" type="presParOf" srcId="{D446727C-AB36-44E0-86E9-130BFAB37C8B}" destId="{FCC87A67-2279-469A-9852-91AE8FC5EF75}" srcOrd="6" destOrd="0" presId="urn:microsoft.com/office/officeart/2005/8/layout/default"/>
    <dgm:cxn modelId="{3A7595FB-4D2E-4540-8B37-9543D7CD54CD}" type="presParOf" srcId="{D446727C-AB36-44E0-86E9-130BFAB37C8B}" destId="{14F9CF88-A76F-4A86-B448-40249C773B9E}" srcOrd="7" destOrd="0" presId="urn:microsoft.com/office/officeart/2005/8/layout/default"/>
    <dgm:cxn modelId="{AD001D5B-E0F1-47E5-B3DE-E69021F15FFE}" type="presParOf" srcId="{D446727C-AB36-44E0-86E9-130BFAB37C8B}" destId="{F1ECDE27-A013-4C0A-8FEC-34172DF9C735}" srcOrd="8" destOrd="0" presId="urn:microsoft.com/office/officeart/2005/8/layout/default"/>
    <dgm:cxn modelId="{1B8E8164-EAE5-4BE2-8A8A-63590CD20901}" type="presParOf" srcId="{D446727C-AB36-44E0-86E9-130BFAB37C8B}" destId="{3B5ADA1A-AAA0-4A9A-9036-973F6B183619}" srcOrd="9" destOrd="0" presId="urn:microsoft.com/office/officeart/2005/8/layout/default"/>
    <dgm:cxn modelId="{4A7A3064-10CD-4967-9D0C-E66FEDFF5378}" type="presParOf" srcId="{D446727C-AB36-44E0-86E9-130BFAB37C8B}" destId="{49654655-2923-49DA-BE86-DEE7428A9908}" srcOrd="10" destOrd="0" presId="urn:microsoft.com/office/officeart/2005/8/layout/default"/>
    <dgm:cxn modelId="{86C25E49-318D-4F5B-A5EB-57F1C5416FCD}" type="presParOf" srcId="{D446727C-AB36-44E0-86E9-130BFAB37C8B}" destId="{7878640F-C132-4C6F-8C4B-027F9F6F3683}" srcOrd="11" destOrd="0" presId="urn:microsoft.com/office/officeart/2005/8/layout/default"/>
    <dgm:cxn modelId="{C9C5FC5B-C542-4E96-A8EE-E5FB9807F261}" type="presParOf" srcId="{D446727C-AB36-44E0-86E9-130BFAB37C8B}" destId="{A9B85A6A-533B-4C9F-9984-46EB840FA320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41C963A-8EE3-4F63-AEB8-3211B211467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6C9394B-8657-40E9-AFBA-2CF1E6730D23}">
      <dgm:prSet/>
      <dgm:spPr/>
      <dgm:t>
        <a:bodyPr/>
        <a:lstStyle/>
        <a:p>
          <a:r>
            <a:rPr lang="es-MX" dirty="0"/>
            <a:t>¿identificó el problema jurídico?</a:t>
          </a:r>
          <a:endParaRPr lang="en-US" dirty="0"/>
        </a:p>
      </dgm:t>
    </dgm:pt>
    <dgm:pt modelId="{0DA6B792-7E90-4DD8-8CA2-D0DFFE1D7BC7}" type="parTrans" cxnId="{BE49D440-5737-4133-BEF2-831753894ACF}">
      <dgm:prSet/>
      <dgm:spPr/>
      <dgm:t>
        <a:bodyPr/>
        <a:lstStyle/>
        <a:p>
          <a:endParaRPr lang="en-US"/>
        </a:p>
      </dgm:t>
    </dgm:pt>
    <dgm:pt modelId="{17219D38-074E-44F8-B07B-AC3867B8634C}" type="sibTrans" cxnId="{BE49D440-5737-4133-BEF2-831753894ACF}">
      <dgm:prSet/>
      <dgm:spPr/>
      <dgm:t>
        <a:bodyPr/>
        <a:lstStyle/>
        <a:p>
          <a:endParaRPr lang="en-US"/>
        </a:p>
      </dgm:t>
    </dgm:pt>
    <dgm:pt modelId="{8F1BE75E-F281-42A7-A837-B594BFCCED9C}">
      <dgm:prSet/>
      <dgm:spPr/>
      <dgm:t>
        <a:bodyPr/>
        <a:lstStyle/>
        <a:p>
          <a:r>
            <a:rPr lang="es-MX"/>
            <a:t>¿explicitó el conflicto normativo?</a:t>
          </a:r>
          <a:endParaRPr lang="en-US"/>
        </a:p>
      </dgm:t>
    </dgm:pt>
    <dgm:pt modelId="{7F0EC133-444D-42AB-A9D8-9FC0D8B6C3F0}" type="parTrans" cxnId="{7EC1C996-609F-48A8-AB2F-54B9C0277BB0}">
      <dgm:prSet/>
      <dgm:spPr/>
      <dgm:t>
        <a:bodyPr/>
        <a:lstStyle/>
        <a:p>
          <a:endParaRPr lang="en-US"/>
        </a:p>
      </dgm:t>
    </dgm:pt>
    <dgm:pt modelId="{8C591D82-B63A-48B8-B509-10DB17EB6956}" type="sibTrans" cxnId="{7EC1C996-609F-48A8-AB2F-54B9C0277BB0}">
      <dgm:prSet/>
      <dgm:spPr/>
      <dgm:t>
        <a:bodyPr/>
        <a:lstStyle/>
        <a:p>
          <a:endParaRPr lang="en-US"/>
        </a:p>
      </dgm:t>
    </dgm:pt>
    <dgm:pt modelId="{694A9A35-A73D-48C2-97CB-A15538F61C23}">
      <dgm:prSet/>
      <dgm:spPr/>
      <dgm:t>
        <a:bodyPr/>
        <a:lstStyle/>
        <a:p>
          <a:r>
            <a:rPr lang="es-MX"/>
            <a:t>¿usó razones, no conclusiones?</a:t>
          </a:r>
          <a:endParaRPr lang="en-US"/>
        </a:p>
      </dgm:t>
    </dgm:pt>
    <dgm:pt modelId="{80B138AF-81BB-4A65-9619-D3E25E4B2A42}" type="parTrans" cxnId="{8AF02CC9-A4DE-4BCF-BE96-940D5DBF0607}">
      <dgm:prSet/>
      <dgm:spPr/>
      <dgm:t>
        <a:bodyPr/>
        <a:lstStyle/>
        <a:p>
          <a:endParaRPr lang="en-US"/>
        </a:p>
      </dgm:t>
    </dgm:pt>
    <dgm:pt modelId="{6FEA048C-96C1-48B2-8E55-3AE0F01C9F7D}" type="sibTrans" cxnId="{8AF02CC9-A4DE-4BCF-BE96-940D5DBF0607}">
      <dgm:prSet/>
      <dgm:spPr/>
      <dgm:t>
        <a:bodyPr/>
        <a:lstStyle/>
        <a:p>
          <a:endParaRPr lang="en-US"/>
        </a:p>
      </dgm:t>
    </dgm:pt>
    <dgm:pt modelId="{5582A656-E7EC-412C-A818-C9919A5D4D6F}">
      <dgm:prSet/>
      <dgm:spPr/>
      <dgm:t>
        <a:bodyPr/>
        <a:lstStyle/>
        <a:p>
          <a:r>
            <a:rPr lang="es-MX"/>
            <a:t>¿consideró consecuencias institucionales?</a:t>
          </a:r>
          <a:endParaRPr lang="en-US"/>
        </a:p>
      </dgm:t>
    </dgm:pt>
    <dgm:pt modelId="{C4D951C7-51F5-47A8-9DBC-EE887DDD04FE}" type="parTrans" cxnId="{8814F750-0F77-470F-8109-E9F764C910AF}">
      <dgm:prSet/>
      <dgm:spPr/>
      <dgm:t>
        <a:bodyPr/>
        <a:lstStyle/>
        <a:p>
          <a:endParaRPr lang="en-US"/>
        </a:p>
      </dgm:t>
    </dgm:pt>
    <dgm:pt modelId="{F7B6C7C7-6679-46A8-81FE-DBB434125BE7}" type="sibTrans" cxnId="{8814F750-0F77-470F-8109-E9F764C910AF}">
      <dgm:prSet/>
      <dgm:spPr/>
      <dgm:t>
        <a:bodyPr/>
        <a:lstStyle/>
        <a:p>
          <a:endParaRPr lang="en-US"/>
        </a:p>
      </dgm:t>
    </dgm:pt>
    <dgm:pt modelId="{4297BB2E-65ED-4E4D-A820-24D0A8D2BF22}" type="pres">
      <dgm:prSet presAssocID="{241C963A-8EE3-4F63-AEB8-3211B2114679}" presName="linear" presStyleCnt="0">
        <dgm:presLayoutVars>
          <dgm:animLvl val="lvl"/>
          <dgm:resizeHandles val="exact"/>
        </dgm:presLayoutVars>
      </dgm:prSet>
      <dgm:spPr/>
    </dgm:pt>
    <dgm:pt modelId="{B929674C-3A48-468C-A2AA-3A03EAEEDB4D}" type="pres">
      <dgm:prSet presAssocID="{06C9394B-8657-40E9-AFBA-2CF1E6730D2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42DA50A-D620-4FC6-BF09-A55CC4F1B783}" type="pres">
      <dgm:prSet presAssocID="{17219D38-074E-44F8-B07B-AC3867B8634C}" presName="spacer" presStyleCnt="0"/>
      <dgm:spPr/>
    </dgm:pt>
    <dgm:pt modelId="{0E23D435-EE34-486C-A7E5-1A63179EF061}" type="pres">
      <dgm:prSet presAssocID="{8F1BE75E-F281-42A7-A837-B594BFCCED9C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AC82AB0-9F7D-42F3-B5C8-7E7D070E2E35}" type="pres">
      <dgm:prSet presAssocID="{8C591D82-B63A-48B8-B509-10DB17EB6956}" presName="spacer" presStyleCnt="0"/>
      <dgm:spPr/>
    </dgm:pt>
    <dgm:pt modelId="{466DC52D-2A70-4F3C-B84E-330CCA64506F}" type="pres">
      <dgm:prSet presAssocID="{694A9A35-A73D-48C2-97CB-A15538F61C2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83E2686-A4DA-4CA0-88F6-00D24CC526CF}" type="pres">
      <dgm:prSet presAssocID="{6FEA048C-96C1-48B2-8E55-3AE0F01C9F7D}" presName="spacer" presStyleCnt="0"/>
      <dgm:spPr/>
    </dgm:pt>
    <dgm:pt modelId="{9442C0ED-AFAE-4907-A3C2-0B93BFDC0AA9}" type="pres">
      <dgm:prSet presAssocID="{5582A656-E7EC-412C-A818-C9919A5D4D6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C8B8723E-F73D-4BD3-A10A-BE3F79BCAFC7}" type="presOf" srcId="{241C963A-8EE3-4F63-AEB8-3211B2114679}" destId="{4297BB2E-65ED-4E4D-A820-24D0A8D2BF22}" srcOrd="0" destOrd="0" presId="urn:microsoft.com/office/officeart/2005/8/layout/vList2"/>
    <dgm:cxn modelId="{BE49D440-5737-4133-BEF2-831753894ACF}" srcId="{241C963A-8EE3-4F63-AEB8-3211B2114679}" destId="{06C9394B-8657-40E9-AFBA-2CF1E6730D23}" srcOrd="0" destOrd="0" parTransId="{0DA6B792-7E90-4DD8-8CA2-D0DFFE1D7BC7}" sibTransId="{17219D38-074E-44F8-B07B-AC3867B8634C}"/>
    <dgm:cxn modelId="{8814F750-0F77-470F-8109-E9F764C910AF}" srcId="{241C963A-8EE3-4F63-AEB8-3211B2114679}" destId="{5582A656-E7EC-412C-A818-C9919A5D4D6F}" srcOrd="3" destOrd="0" parTransId="{C4D951C7-51F5-47A8-9DBC-EE887DDD04FE}" sibTransId="{F7B6C7C7-6679-46A8-81FE-DBB434125BE7}"/>
    <dgm:cxn modelId="{AF4E7E85-AFF7-4BCD-B652-129F9902314C}" type="presOf" srcId="{694A9A35-A73D-48C2-97CB-A15538F61C23}" destId="{466DC52D-2A70-4F3C-B84E-330CCA64506F}" srcOrd="0" destOrd="0" presId="urn:microsoft.com/office/officeart/2005/8/layout/vList2"/>
    <dgm:cxn modelId="{7EC1C996-609F-48A8-AB2F-54B9C0277BB0}" srcId="{241C963A-8EE3-4F63-AEB8-3211B2114679}" destId="{8F1BE75E-F281-42A7-A837-B594BFCCED9C}" srcOrd="1" destOrd="0" parTransId="{7F0EC133-444D-42AB-A9D8-9FC0D8B6C3F0}" sibTransId="{8C591D82-B63A-48B8-B509-10DB17EB6956}"/>
    <dgm:cxn modelId="{8AF02CC9-A4DE-4BCF-BE96-940D5DBF0607}" srcId="{241C963A-8EE3-4F63-AEB8-3211B2114679}" destId="{694A9A35-A73D-48C2-97CB-A15538F61C23}" srcOrd="2" destOrd="0" parTransId="{80B138AF-81BB-4A65-9619-D3E25E4B2A42}" sibTransId="{6FEA048C-96C1-48B2-8E55-3AE0F01C9F7D}"/>
    <dgm:cxn modelId="{F0FE94CB-5DE7-4885-BDE7-B56BED0CC3A4}" type="presOf" srcId="{5582A656-E7EC-412C-A818-C9919A5D4D6F}" destId="{9442C0ED-AFAE-4907-A3C2-0B93BFDC0AA9}" srcOrd="0" destOrd="0" presId="urn:microsoft.com/office/officeart/2005/8/layout/vList2"/>
    <dgm:cxn modelId="{939263CD-CB43-46A7-B121-CB0700A6EA93}" type="presOf" srcId="{8F1BE75E-F281-42A7-A837-B594BFCCED9C}" destId="{0E23D435-EE34-486C-A7E5-1A63179EF061}" srcOrd="0" destOrd="0" presId="urn:microsoft.com/office/officeart/2005/8/layout/vList2"/>
    <dgm:cxn modelId="{7B0DBDF5-9B1D-402E-802E-B1B731B40CC1}" type="presOf" srcId="{06C9394B-8657-40E9-AFBA-2CF1E6730D23}" destId="{B929674C-3A48-468C-A2AA-3A03EAEEDB4D}" srcOrd="0" destOrd="0" presId="urn:microsoft.com/office/officeart/2005/8/layout/vList2"/>
    <dgm:cxn modelId="{A78F04BF-8CF6-4F7A-8BF3-6941B825A3A8}" type="presParOf" srcId="{4297BB2E-65ED-4E4D-A820-24D0A8D2BF22}" destId="{B929674C-3A48-468C-A2AA-3A03EAEEDB4D}" srcOrd="0" destOrd="0" presId="urn:microsoft.com/office/officeart/2005/8/layout/vList2"/>
    <dgm:cxn modelId="{925BC6DD-D593-474D-A221-BB2CB59ED21A}" type="presParOf" srcId="{4297BB2E-65ED-4E4D-A820-24D0A8D2BF22}" destId="{F42DA50A-D620-4FC6-BF09-A55CC4F1B783}" srcOrd="1" destOrd="0" presId="urn:microsoft.com/office/officeart/2005/8/layout/vList2"/>
    <dgm:cxn modelId="{EFB77D9E-9DF6-4027-83C9-AFFD55D60AAD}" type="presParOf" srcId="{4297BB2E-65ED-4E4D-A820-24D0A8D2BF22}" destId="{0E23D435-EE34-486C-A7E5-1A63179EF061}" srcOrd="2" destOrd="0" presId="urn:microsoft.com/office/officeart/2005/8/layout/vList2"/>
    <dgm:cxn modelId="{90F603DF-1A2B-4E93-8280-080DA2AAA086}" type="presParOf" srcId="{4297BB2E-65ED-4E4D-A820-24D0A8D2BF22}" destId="{2AC82AB0-9F7D-42F3-B5C8-7E7D070E2E35}" srcOrd="3" destOrd="0" presId="urn:microsoft.com/office/officeart/2005/8/layout/vList2"/>
    <dgm:cxn modelId="{7DE4959E-6BAA-481E-8773-42FF93CDA16E}" type="presParOf" srcId="{4297BB2E-65ED-4E4D-A820-24D0A8D2BF22}" destId="{466DC52D-2A70-4F3C-B84E-330CCA64506F}" srcOrd="4" destOrd="0" presId="urn:microsoft.com/office/officeart/2005/8/layout/vList2"/>
    <dgm:cxn modelId="{1A5B90A4-6B84-4234-BB62-8FE1FFA9095B}" type="presParOf" srcId="{4297BB2E-65ED-4E4D-A820-24D0A8D2BF22}" destId="{883E2686-A4DA-4CA0-88F6-00D24CC526CF}" srcOrd="5" destOrd="0" presId="urn:microsoft.com/office/officeart/2005/8/layout/vList2"/>
    <dgm:cxn modelId="{0E24DA34-C9CA-4B00-AEBA-0E809AA2670E}" type="presParOf" srcId="{4297BB2E-65ED-4E4D-A820-24D0A8D2BF22}" destId="{9442C0ED-AFAE-4907-A3C2-0B93BFDC0AA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EDA807-88D5-4A57-89BB-8B37BAB1348A}">
      <dsp:nvSpPr>
        <dsp:cNvPr id="0" name=""/>
        <dsp:cNvSpPr/>
      </dsp:nvSpPr>
      <dsp:spPr>
        <a:xfrm>
          <a:off x="0" y="392669"/>
          <a:ext cx="5212080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 dirty="0"/>
            <a:t>las decisiones </a:t>
          </a:r>
          <a:r>
            <a:rPr lang="es-MX" sz="3100" b="1" kern="1200" dirty="0"/>
            <a:t>no son neutras en sus efectos</a:t>
          </a:r>
          <a:r>
            <a:rPr lang="es-MX" sz="3100" kern="1200" dirty="0"/>
            <a:t>;</a:t>
          </a:r>
          <a:endParaRPr lang="en-US" sz="3100" kern="1200" dirty="0"/>
        </a:p>
      </dsp:txBody>
      <dsp:txXfrm>
        <a:off x="60199" y="452868"/>
        <a:ext cx="5091682" cy="1112781"/>
      </dsp:txXfrm>
    </dsp:sp>
    <dsp:sp modelId="{89FD96EC-C293-45F1-9A0B-197B8E3301CE}">
      <dsp:nvSpPr>
        <dsp:cNvPr id="0" name=""/>
        <dsp:cNvSpPr/>
      </dsp:nvSpPr>
      <dsp:spPr>
        <a:xfrm>
          <a:off x="0" y="1715130"/>
          <a:ext cx="5212080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/>
            <a:t>el margen de discrecionalidad suele ser mayor;</a:t>
          </a:r>
          <a:endParaRPr lang="en-US" sz="3100" kern="1200"/>
        </a:p>
      </dsp:txBody>
      <dsp:txXfrm>
        <a:off x="60199" y="1775329"/>
        <a:ext cx="5091682" cy="1112781"/>
      </dsp:txXfrm>
    </dsp:sp>
    <dsp:sp modelId="{96E2E3D4-E140-47FB-A533-ADCADF9A8C01}">
      <dsp:nvSpPr>
        <dsp:cNvPr id="0" name=""/>
        <dsp:cNvSpPr/>
      </dsp:nvSpPr>
      <dsp:spPr>
        <a:xfrm>
          <a:off x="0" y="3037590"/>
          <a:ext cx="5212080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/>
            <a:t>y el escrutinio público y político es constante.</a:t>
          </a:r>
          <a:endParaRPr lang="en-US" sz="3100" kern="1200"/>
        </a:p>
      </dsp:txBody>
      <dsp:txXfrm>
        <a:off x="60199" y="3097789"/>
        <a:ext cx="5091682" cy="111278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46EECC-57C3-466D-9E5C-F6B39970E945}">
      <dsp:nvSpPr>
        <dsp:cNvPr id="0" name=""/>
        <dsp:cNvSpPr/>
      </dsp:nvSpPr>
      <dsp:spPr>
        <a:xfrm>
          <a:off x="0" y="0"/>
          <a:ext cx="9872871" cy="8495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5C0D7C-C59D-4A95-A0AF-981C4A067432}">
      <dsp:nvSpPr>
        <dsp:cNvPr id="0" name=""/>
        <dsp:cNvSpPr/>
      </dsp:nvSpPr>
      <dsp:spPr>
        <a:xfrm>
          <a:off x="256981" y="192819"/>
          <a:ext cx="467239" cy="4672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8FC18A-509F-432D-8028-CC638DD53E0F}">
      <dsp:nvSpPr>
        <dsp:cNvPr id="0" name=""/>
        <dsp:cNvSpPr/>
      </dsp:nvSpPr>
      <dsp:spPr>
        <a:xfrm>
          <a:off x="981202" y="1676"/>
          <a:ext cx="8891668" cy="849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908" tIns="89908" rIns="89908" bIns="899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1" kern="1200"/>
            <a:t>Módulo I. Fundamentos de la argumentación jurídica</a:t>
          </a:r>
          <a:endParaRPr lang="en-US" sz="2200" kern="1200"/>
        </a:p>
      </dsp:txBody>
      <dsp:txXfrm>
        <a:off x="981202" y="1676"/>
        <a:ext cx="8891668" cy="849525"/>
      </dsp:txXfrm>
    </dsp:sp>
    <dsp:sp modelId="{B90F7BF7-C82A-4219-991C-7441E6C12D23}">
      <dsp:nvSpPr>
        <dsp:cNvPr id="0" name=""/>
        <dsp:cNvSpPr/>
      </dsp:nvSpPr>
      <dsp:spPr>
        <a:xfrm>
          <a:off x="0" y="1063583"/>
          <a:ext cx="9872871" cy="8495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BFBDC7-B25E-4913-A4FB-4FC8AB00AC13}">
      <dsp:nvSpPr>
        <dsp:cNvPr id="0" name=""/>
        <dsp:cNvSpPr/>
      </dsp:nvSpPr>
      <dsp:spPr>
        <a:xfrm>
          <a:off x="256981" y="1254726"/>
          <a:ext cx="467239" cy="4672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89DA98-CBF7-45FB-8682-BAE35D3A20F0}">
      <dsp:nvSpPr>
        <dsp:cNvPr id="0" name=""/>
        <dsp:cNvSpPr/>
      </dsp:nvSpPr>
      <dsp:spPr>
        <a:xfrm>
          <a:off x="981202" y="1063583"/>
          <a:ext cx="8891668" cy="849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908" tIns="89908" rIns="89908" bIns="899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1" kern="1200"/>
            <a:t>Módulo II. Argumentación y estructura de la sentencia electoral</a:t>
          </a:r>
          <a:endParaRPr lang="en-US" sz="2200" kern="1200"/>
        </a:p>
      </dsp:txBody>
      <dsp:txXfrm>
        <a:off x="981202" y="1063583"/>
        <a:ext cx="8891668" cy="849525"/>
      </dsp:txXfrm>
    </dsp:sp>
    <dsp:sp modelId="{F97EE84C-1CE4-416A-BAB2-EB939128E831}">
      <dsp:nvSpPr>
        <dsp:cNvPr id="0" name=""/>
        <dsp:cNvSpPr/>
      </dsp:nvSpPr>
      <dsp:spPr>
        <a:xfrm>
          <a:off x="0" y="2125490"/>
          <a:ext cx="9872871" cy="8495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EDA45B-2F74-4364-9361-9EAEE983DB7E}">
      <dsp:nvSpPr>
        <dsp:cNvPr id="0" name=""/>
        <dsp:cNvSpPr/>
      </dsp:nvSpPr>
      <dsp:spPr>
        <a:xfrm>
          <a:off x="256981" y="2316634"/>
          <a:ext cx="467239" cy="46723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2189EF-5232-4952-831E-5F0D145D645E}">
      <dsp:nvSpPr>
        <dsp:cNvPr id="0" name=""/>
        <dsp:cNvSpPr/>
      </dsp:nvSpPr>
      <dsp:spPr>
        <a:xfrm>
          <a:off x="981202" y="2125490"/>
          <a:ext cx="8891668" cy="849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908" tIns="89908" rIns="89908" bIns="899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1" kern="1200"/>
            <a:t>Módulo III. Técnicas argumentativas y resolución de casos difíciles</a:t>
          </a:r>
          <a:endParaRPr lang="en-US" sz="2200" kern="1200"/>
        </a:p>
      </dsp:txBody>
      <dsp:txXfrm>
        <a:off x="981202" y="2125490"/>
        <a:ext cx="8891668" cy="849525"/>
      </dsp:txXfrm>
    </dsp:sp>
    <dsp:sp modelId="{E70CBAC5-EEC9-44F4-9E35-681848D04C6E}">
      <dsp:nvSpPr>
        <dsp:cNvPr id="0" name=""/>
        <dsp:cNvSpPr/>
      </dsp:nvSpPr>
      <dsp:spPr>
        <a:xfrm>
          <a:off x="0" y="3187398"/>
          <a:ext cx="9872871" cy="84952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FB45F5-2AA7-4B53-B489-B33843C89F9D}">
      <dsp:nvSpPr>
        <dsp:cNvPr id="0" name=""/>
        <dsp:cNvSpPr/>
      </dsp:nvSpPr>
      <dsp:spPr>
        <a:xfrm>
          <a:off x="256981" y="3378541"/>
          <a:ext cx="467239" cy="46723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E8A833-FAA0-476F-8771-24A92F9B0A6C}">
      <dsp:nvSpPr>
        <dsp:cNvPr id="0" name=""/>
        <dsp:cNvSpPr/>
      </dsp:nvSpPr>
      <dsp:spPr>
        <a:xfrm>
          <a:off x="981202" y="3187398"/>
          <a:ext cx="8891668" cy="849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908" tIns="89908" rIns="89908" bIns="899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1" kern="1200" dirty="0"/>
            <a:t>Módulo IV. Evaluación de la argumentación y buenas prácticas jurisdiccionales</a:t>
          </a:r>
          <a:endParaRPr lang="en-US" sz="2200" kern="1200" dirty="0"/>
        </a:p>
      </dsp:txBody>
      <dsp:txXfrm>
        <a:off x="981202" y="3187398"/>
        <a:ext cx="8891668" cy="84952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4C574-24E7-4ECC-90AA-A666B054074C}">
      <dsp:nvSpPr>
        <dsp:cNvPr id="0" name=""/>
        <dsp:cNvSpPr/>
      </dsp:nvSpPr>
      <dsp:spPr>
        <a:xfrm>
          <a:off x="2856855" y="1120988"/>
          <a:ext cx="6240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4042" y="45720"/>
              </a:lnTo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52511" y="1163432"/>
        <a:ext cx="32732" cy="6552"/>
      </dsp:txXfrm>
    </dsp:sp>
    <dsp:sp modelId="{18D01CA7-2613-4662-888A-3C04BE11F659}">
      <dsp:nvSpPr>
        <dsp:cNvPr id="0" name=""/>
        <dsp:cNvSpPr/>
      </dsp:nvSpPr>
      <dsp:spPr>
        <a:xfrm>
          <a:off x="12381" y="312826"/>
          <a:ext cx="2846273" cy="1707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0" tIns="146398" rIns="139470" bIns="146398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 err="1"/>
            <a:t>Perelman</a:t>
          </a:r>
          <a:r>
            <a:rPr lang="es-MX" sz="1600" kern="1200" dirty="0"/>
            <a:t> es clave para entender </a:t>
          </a:r>
          <a:r>
            <a:rPr lang="es-MX" sz="1600" b="1" kern="1200" dirty="0"/>
            <a:t>la sentencia como discurso dirigido a un auditorio</a:t>
          </a:r>
          <a:r>
            <a:rPr lang="es-MX" sz="1600" kern="1200" dirty="0"/>
            <a:t>, no como un ejercicio abstracto. En tribunales electorales esto es oro puro.</a:t>
          </a:r>
          <a:endParaRPr lang="en-US" sz="1600" kern="1200" dirty="0"/>
        </a:p>
      </dsp:txBody>
      <dsp:txXfrm>
        <a:off x="12381" y="312826"/>
        <a:ext cx="2846273" cy="1707764"/>
      </dsp:txXfrm>
    </dsp:sp>
    <dsp:sp modelId="{9A12F4EE-478E-4AFE-8831-456058B9D728}">
      <dsp:nvSpPr>
        <dsp:cNvPr id="0" name=""/>
        <dsp:cNvSpPr/>
      </dsp:nvSpPr>
      <dsp:spPr>
        <a:xfrm>
          <a:off x="6357772" y="1120988"/>
          <a:ext cx="6240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4042" y="45720"/>
              </a:lnTo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53427" y="1163432"/>
        <a:ext cx="32732" cy="6552"/>
      </dsp:txXfrm>
    </dsp:sp>
    <dsp:sp modelId="{0DEAE9E9-C031-48E1-A564-CD1AA3B27DA9}">
      <dsp:nvSpPr>
        <dsp:cNvPr id="0" name=""/>
        <dsp:cNvSpPr/>
      </dsp:nvSpPr>
      <dsp:spPr>
        <a:xfrm>
          <a:off x="3513298" y="312826"/>
          <a:ext cx="2846273" cy="1707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0" tIns="146398" rIns="139470" bIns="14639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/>
            <a:t>Aporte central</a:t>
          </a:r>
          <a:endParaRPr lang="en-US" sz="1900" kern="1200"/>
        </a:p>
      </dsp:txBody>
      <dsp:txXfrm>
        <a:off x="3513298" y="312826"/>
        <a:ext cx="2846273" cy="1707764"/>
      </dsp:txXfrm>
    </dsp:sp>
    <dsp:sp modelId="{6518650E-A6ED-49CC-A066-7332D1F9EB5A}">
      <dsp:nvSpPr>
        <dsp:cNvPr id="0" name=""/>
        <dsp:cNvSpPr/>
      </dsp:nvSpPr>
      <dsp:spPr>
        <a:xfrm>
          <a:off x="1435518" y="2018791"/>
          <a:ext cx="7001833" cy="624042"/>
        </a:xfrm>
        <a:custGeom>
          <a:avLst/>
          <a:gdLst/>
          <a:ahLst/>
          <a:cxnLst/>
          <a:rect l="0" t="0" r="0" b="0"/>
          <a:pathLst>
            <a:path>
              <a:moveTo>
                <a:pt x="7001833" y="0"/>
              </a:moveTo>
              <a:lnTo>
                <a:pt x="7001833" y="329121"/>
              </a:lnTo>
              <a:lnTo>
                <a:pt x="0" y="329121"/>
              </a:lnTo>
              <a:lnTo>
                <a:pt x="0" y="624042"/>
              </a:lnTo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760626" y="2327536"/>
        <a:ext cx="351618" cy="6552"/>
      </dsp:txXfrm>
    </dsp:sp>
    <dsp:sp modelId="{45DA7591-D877-4F3B-BA26-12ED1A38A021}">
      <dsp:nvSpPr>
        <dsp:cNvPr id="0" name=""/>
        <dsp:cNvSpPr/>
      </dsp:nvSpPr>
      <dsp:spPr>
        <a:xfrm>
          <a:off x="7014215" y="312826"/>
          <a:ext cx="2846273" cy="1707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0" tIns="146398" rIns="139470" bIns="14639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La argumentación jurídica es </a:t>
          </a:r>
          <a:r>
            <a:rPr lang="es-MX" sz="1900" b="1" kern="1200" dirty="0"/>
            <a:t>persuasión racional</a:t>
          </a:r>
          <a:r>
            <a:rPr lang="es-MX" sz="1900" kern="1200" dirty="0"/>
            <a:t>, no demostración matemática.</a:t>
          </a:r>
          <a:endParaRPr lang="en-US" sz="1900" kern="1200" dirty="0"/>
        </a:p>
      </dsp:txBody>
      <dsp:txXfrm>
        <a:off x="7014215" y="312826"/>
        <a:ext cx="2846273" cy="1707764"/>
      </dsp:txXfrm>
    </dsp:sp>
    <dsp:sp modelId="{0C8A12EB-9133-4D9C-9A6D-EB473F913E94}">
      <dsp:nvSpPr>
        <dsp:cNvPr id="0" name=""/>
        <dsp:cNvSpPr/>
      </dsp:nvSpPr>
      <dsp:spPr>
        <a:xfrm>
          <a:off x="2856855" y="3483396"/>
          <a:ext cx="6240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4042" y="45720"/>
              </a:lnTo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152511" y="3525839"/>
        <a:ext cx="32732" cy="6552"/>
      </dsp:txXfrm>
    </dsp:sp>
    <dsp:sp modelId="{5C9AEA10-CCB7-4E74-9463-FD3E9215411F}">
      <dsp:nvSpPr>
        <dsp:cNvPr id="0" name=""/>
        <dsp:cNvSpPr/>
      </dsp:nvSpPr>
      <dsp:spPr>
        <a:xfrm>
          <a:off x="12381" y="2675233"/>
          <a:ext cx="2846273" cy="1707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0" tIns="146398" rIns="139470" bIns="146398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Importancia del </a:t>
          </a:r>
          <a:r>
            <a:rPr lang="es-MX" sz="1900" b="1" kern="1200"/>
            <a:t>auditorio</a:t>
          </a:r>
          <a:r>
            <a:rPr lang="es-MX" sz="1900" kern="1200"/>
            <a:t>:</a:t>
          </a:r>
          <a:endParaRPr lang="en-US" sz="19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/>
            <a:t>partesórganos de revisión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/>
            <a:t>opinión pública</a:t>
          </a:r>
          <a:endParaRPr lang="en-US" sz="1500" kern="1200"/>
        </a:p>
      </dsp:txBody>
      <dsp:txXfrm>
        <a:off x="12381" y="2675233"/>
        <a:ext cx="2846273" cy="1707764"/>
      </dsp:txXfrm>
    </dsp:sp>
    <dsp:sp modelId="{9D8523C1-4E06-475D-887C-0B3E22557A7B}">
      <dsp:nvSpPr>
        <dsp:cNvPr id="0" name=""/>
        <dsp:cNvSpPr/>
      </dsp:nvSpPr>
      <dsp:spPr>
        <a:xfrm>
          <a:off x="6357772" y="3483396"/>
          <a:ext cx="6240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4042" y="45720"/>
              </a:lnTo>
            </a:path>
          </a:pathLst>
        </a:custGeom>
        <a:noFill/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653427" y="3525839"/>
        <a:ext cx="32732" cy="6552"/>
      </dsp:txXfrm>
    </dsp:sp>
    <dsp:sp modelId="{7FAA59B7-6950-450C-B55F-DDB0F2EB2745}">
      <dsp:nvSpPr>
        <dsp:cNvPr id="0" name=""/>
        <dsp:cNvSpPr/>
      </dsp:nvSpPr>
      <dsp:spPr>
        <a:xfrm>
          <a:off x="3513298" y="2675233"/>
          <a:ext cx="2846273" cy="1707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0" tIns="146398" rIns="139470" bIns="146398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Introduce la idea de lo </a:t>
          </a:r>
          <a:r>
            <a:rPr lang="es-MX" sz="1900" b="1" kern="1200"/>
            <a:t>razonable</a:t>
          </a:r>
          <a:r>
            <a:rPr lang="es-MX" sz="1900" kern="1200"/>
            <a:t>, no solo lo correcto en abstracto.</a:t>
          </a:r>
          <a:endParaRPr lang="en-US" sz="19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/>
            <a:t>órganos de revisión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/>
            <a:t>opinión pública</a:t>
          </a:r>
          <a:endParaRPr lang="en-US" sz="1500" kern="1200"/>
        </a:p>
      </dsp:txBody>
      <dsp:txXfrm>
        <a:off x="3513298" y="2675233"/>
        <a:ext cx="2846273" cy="1707764"/>
      </dsp:txXfrm>
    </dsp:sp>
    <dsp:sp modelId="{3DD4654B-45ED-4231-9676-CEAA170983D0}">
      <dsp:nvSpPr>
        <dsp:cNvPr id="0" name=""/>
        <dsp:cNvSpPr/>
      </dsp:nvSpPr>
      <dsp:spPr>
        <a:xfrm>
          <a:off x="7014215" y="2675233"/>
          <a:ext cx="2846273" cy="17077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470" tIns="146398" rIns="139470" bIns="14639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Introduce la idea de lo </a:t>
          </a:r>
          <a:r>
            <a:rPr lang="es-MX" sz="1900" b="1" kern="1200"/>
            <a:t>razonable</a:t>
          </a:r>
          <a:r>
            <a:rPr lang="es-MX" sz="1900" kern="1200"/>
            <a:t>, no solo lo correcto en abstracto.</a:t>
          </a:r>
          <a:endParaRPr lang="en-US" sz="1900" kern="1200"/>
        </a:p>
      </dsp:txBody>
      <dsp:txXfrm>
        <a:off x="7014215" y="2675233"/>
        <a:ext cx="2846273" cy="170776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30474-5169-46FD-AFC2-54709ECDE3BA}">
      <dsp:nvSpPr>
        <dsp:cNvPr id="0" name=""/>
        <dsp:cNvSpPr/>
      </dsp:nvSpPr>
      <dsp:spPr>
        <a:xfrm>
          <a:off x="0" y="1971"/>
          <a:ext cx="3554233" cy="130150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/>
            <a:t>Por qué funciona hoy</a:t>
          </a:r>
          <a:endParaRPr lang="en-US" sz="1900" kern="1200"/>
        </a:p>
      </dsp:txBody>
      <dsp:txXfrm>
        <a:off x="63534" y="65505"/>
        <a:ext cx="3427165" cy="1174433"/>
      </dsp:txXfrm>
    </dsp:sp>
    <dsp:sp modelId="{3F73E9B7-8240-42CA-9458-C8A88891AF8A}">
      <dsp:nvSpPr>
        <dsp:cNvPr id="0" name=""/>
        <dsp:cNvSpPr/>
      </dsp:nvSpPr>
      <dsp:spPr>
        <a:xfrm rot="5400000">
          <a:off x="6192951" y="-1140018"/>
          <a:ext cx="1041201" cy="6318637"/>
        </a:xfrm>
        <a:prstGeom prst="round2Same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700" kern="1200"/>
            <a:t>lenguaje judicial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700" kern="1200"/>
            <a:t>legitimidad de las sentencias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700" kern="1200"/>
            <a:t>por qué no basta con “tener razón”, sino </a:t>
          </a:r>
          <a:r>
            <a:rPr lang="es-MX" sz="1700" b="1" kern="1200"/>
            <a:t>convencer jurídicamente</a:t>
          </a:r>
          <a:endParaRPr lang="en-US" sz="1700" kern="1200"/>
        </a:p>
      </dsp:txBody>
      <dsp:txXfrm rot="-5400000">
        <a:off x="3554234" y="1549526"/>
        <a:ext cx="6267810" cy="939547"/>
      </dsp:txXfrm>
    </dsp:sp>
    <dsp:sp modelId="{49D75622-BF52-4B8A-8972-9EF189A714C6}">
      <dsp:nvSpPr>
        <dsp:cNvPr id="0" name=""/>
        <dsp:cNvSpPr/>
      </dsp:nvSpPr>
      <dsp:spPr>
        <a:xfrm>
          <a:off x="0" y="1368549"/>
          <a:ext cx="3554233" cy="130150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Ayuda muchísimo a explicar:</a:t>
          </a:r>
          <a:endParaRPr lang="en-US" sz="1900" kern="1200"/>
        </a:p>
      </dsp:txBody>
      <dsp:txXfrm>
        <a:off x="63534" y="1432083"/>
        <a:ext cx="3427165" cy="1174433"/>
      </dsp:txXfrm>
    </dsp:sp>
    <dsp:sp modelId="{9B4F3FDB-DF67-41C7-BFCD-EB7FA1F0980D}">
      <dsp:nvSpPr>
        <dsp:cNvPr id="0" name=""/>
        <dsp:cNvSpPr/>
      </dsp:nvSpPr>
      <dsp:spPr>
        <a:xfrm>
          <a:off x="0" y="2735126"/>
          <a:ext cx="3554233" cy="130150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Es ideal para dialogar con Atienza y para justificar por qué una sentencia debe ser clara, completa y cuidadosa.</a:t>
          </a:r>
          <a:endParaRPr lang="en-US" sz="1900" kern="1200" dirty="0"/>
        </a:p>
      </dsp:txBody>
      <dsp:txXfrm>
        <a:off x="63534" y="2798660"/>
        <a:ext cx="3427165" cy="117443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508F4-F61B-4318-B8C6-C8D974EC0912}">
      <dsp:nvSpPr>
        <dsp:cNvPr id="0" name=""/>
        <dsp:cNvSpPr/>
      </dsp:nvSpPr>
      <dsp:spPr>
        <a:xfrm>
          <a:off x="524277" y="1925"/>
          <a:ext cx="2678409" cy="16070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Aunque no escribió una “teoría de la argumentación” en sentido estricto, </a:t>
          </a:r>
          <a:r>
            <a:rPr lang="es-MX" sz="1700" b="1" kern="1200"/>
            <a:t>es fundamental para entender cómo se argumenta con principios</a:t>
          </a:r>
          <a:r>
            <a:rPr lang="es-MX" sz="1700" kern="1200"/>
            <a:t>.</a:t>
          </a:r>
          <a:endParaRPr lang="en-US" sz="1700" kern="1200"/>
        </a:p>
      </dsp:txBody>
      <dsp:txXfrm>
        <a:off x="524277" y="1925"/>
        <a:ext cx="2678409" cy="1607045"/>
      </dsp:txXfrm>
    </dsp:sp>
    <dsp:sp modelId="{DE8F9D78-8997-4704-AFD6-FBD3D377EB2B}">
      <dsp:nvSpPr>
        <dsp:cNvPr id="0" name=""/>
        <dsp:cNvSpPr/>
      </dsp:nvSpPr>
      <dsp:spPr>
        <a:xfrm>
          <a:off x="3470528" y="1925"/>
          <a:ext cx="2678409" cy="16070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Aporte central</a:t>
          </a:r>
          <a:endParaRPr lang="en-US" sz="1700" kern="1200"/>
        </a:p>
      </dsp:txBody>
      <dsp:txXfrm>
        <a:off x="3470528" y="1925"/>
        <a:ext cx="2678409" cy="1607045"/>
      </dsp:txXfrm>
    </dsp:sp>
    <dsp:sp modelId="{578BA5C6-5E00-4624-8E16-E58149129E1D}">
      <dsp:nvSpPr>
        <dsp:cNvPr id="0" name=""/>
        <dsp:cNvSpPr/>
      </dsp:nvSpPr>
      <dsp:spPr>
        <a:xfrm>
          <a:off x="524277" y="1876812"/>
          <a:ext cx="2678409" cy="16070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El derecho como </a:t>
          </a:r>
          <a:r>
            <a:rPr lang="es-MX" sz="1700" b="1" kern="1200"/>
            <a:t>integridad</a:t>
          </a:r>
          <a:endParaRPr lang="en-US" sz="1700" kern="1200"/>
        </a:p>
      </dsp:txBody>
      <dsp:txXfrm>
        <a:off x="524277" y="1876812"/>
        <a:ext cx="2678409" cy="1607045"/>
      </dsp:txXfrm>
    </dsp:sp>
    <dsp:sp modelId="{74562231-10C4-4493-8BB6-F22977E99D92}">
      <dsp:nvSpPr>
        <dsp:cNvPr id="0" name=""/>
        <dsp:cNvSpPr/>
      </dsp:nvSpPr>
      <dsp:spPr>
        <a:xfrm>
          <a:off x="3470528" y="1876812"/>
          <a:ext cx="2678409" cy="16070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Los jueces deben decidir:</a:t>
          </a:r>
          <a:endParaRPr lang="en-US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300" kern="1200"/>
            <a:t>como si el derecho fuera una </a:t>
          </a:r>
          <a:r>
            <a:rPr lang="es-MX" sz="1300" b="1" kern="1200"/>
            <a:t>obra coherente</a:t>
          </a:r>
          <a:endParaRPr lang="en-US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300" kern="1200"/>
            <a:t>no caso por caso sin conexión</a:t>
          </a:r>
          <a:endParaRPr lang="en-US" sz="1300" kern="1200"/>
        </a:p>
      </dsp:txBody>
      <dsp:txXfrm>
        <a:off x="3470528" y="1876812"/>
        <a:ext cx="2678409" cy="1607045"/>
      </dsp:txXfrm>
    </dsp:sp>
    <dsp:sp modelId="{0EF22489-72E2-41A6-8499-5FC55CB4B45D}">
      <dsp:nvSpPr>
        <dsp:cNvPr id="0" name=""/>
        <dsp:cNvSpPr/>
      </dsp:nvSpPr>
      <dsp:spPr>
        <a:xfrm>
          <a:off x="1997403" y="3751698"/>
          <a:ext cx="2678409" cy="16070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Rechazo de la discrecionalidad fuerte.</a:t>
          </a:r>
          <a:endParaRPr lang="en-US" sz="1700" kern="1200"/>
        </a:p>
      </dsp:txBody>
      <dsp:txXfrm>
        <a:off x="1997403" y="3751698"/>
        <a:ext cx="2678409" cy="160704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7F459C-0A32-4688-AF5B-065323B5EE81}">
      <dsp:nvSpPr>
        <dsp:cNvPr id="0" name=""/>
        <dsp:cNvSpPr/>
      </dsp:nvSpPr>
      <dsp:spPr>
        <a:xfrm>
          <a:off x="0" y="572219"/>
          <a:ext cx="5212080" cy="4797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/>
            <a:t>Utilidad práctica</a:t>
          </a:r>
          <a:endParaRPr lang="en-US" sz="2000" kern="1200"/>
        </a:p>
      </dsp:txBody>
      <dsp:txXfrm>
        <a:off x="23417" y="595636"/>
        <a:ext cx="5165246" cy="432866"/>
      </dsp:txXfrm>
    </dsp:sp>
    <dsp:sp modelId="{58FD12EE-C467-4D1D-AF12-FAF97A8280D5}">
      <dsp:nvSpPr>
        <dsp:cNvPr id="0" name=""/>
        <dsp:cNvSpPr/>
      </dsp:nvSpPr>
      <dsp:spPr>
        <a:xfrm>
          <a:off x="0" y="1109519"/>
          <a:ext cx="5212080" cy="4797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En materia electoral sirve mucho para:</a:t>
          </a:r>
          <a:endParaRPr lang="en-US" sz="2000" kern="1200"/>
        </a:p>
      </dsp:txBody>
      <dsp:txXfrm>
        <a:off x="23417" y="1132936"/>
        <a:ext cx="5165246" cy="432866"/>
      </dsp:txXfrm>
    </dsp:sp>
    <dsp:sp modelId="{00C0EF05-8157-4B0F-9DEF-84C172668C86}">
      <dsp:nvSpPr>
        <dsp:cNvPr id="0" name=""/>
        <dsp:cNvSpPr/>
      </dsp:nvSpPr>
      <dsp:spPr>
        <a:xfrm>
          <a:off x="0" y="1646819"/>
          <a:ext cx="5212080" cy="4797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coherencia con precedentes</a:t>
          </a:r>
          <a:endParaRPr lang="en-US" sz="2000" kern="1200"/>
        </a:p>
      </dsp:txBody>
      <dsp:txXfrm>
        <a:off x="23417" y="1670236"/>
        <a:ext cx="5165246" cy="432866"/>
      </dsp:txXfrm>
    </dsp:sp>
    <dsp:sp modelId="{9438472C-9F4D-4482-819A-AA7394CF1DE2}">
      <dsp:nvSpPr>
        <dsp:cNvPr id="0" name=""/>
        <dsp:cNvSpPr/>
      </dsp:nvSpPr>
      <dsp:spPr>
        <a:xfrm>
          <a:off x="0" y="2184119"/>
          <a:ext cx="5212080" cy="4797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interpretación de derechos político-electorales</a:t>
          </a:r>
          <a:endParaRPr lang="en-US" sz="2000" kern="1200"/>
        </a:p>
      </dsp:txBody>
      <dsp:txXfrm>
        <a:off x="23417" y="2207536"/>
        <a:ext cx="5165246" cy="432866"/>
      </dsp:txXfrm>
    </dsp:sp>
    <dsp:sp modelId="{009A5380-77B9-4EA0-A786-CB518D394D70}">
      <dsp:nvSpPr>
        <dsp:cNvPr id="0" name=""/>
        <dsp:cNvSpPr/>
      </dsp:nvSpPr>
      <dsp:spPr>
        <a:xfrm>
          <a:off x="0" y="2721420"/>
          <a:ext cx="5212080" cy="4797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kern="1200"/>
            <a:t>explicar por qué no todo es ponderación libre</a:t>
          </a:r>
          <a:endParaRPr lang="en-US" sz="2000" kern="1200"/>
        </a:p>
      </dsp:txBody>
      <dsp:txXfrm>
        <a:off x="23417" y="2744837"/>
        <a:ext cx="5165246" cy="432866"/>
      </dsp:txXfrm>
    </dsp:sp>
    <dsp:sp modelId="{D6F93965-F6B9-40D4-A37A-C104183D19F0}">
      <dsp:nvSpPr>
        <dsp:cNvPr id="0" name=""/>
        <dsp:cNvSpPr/>
      </dsp:nvSpPr>
      <dsp:spPr>
        <a:xfrm>
          <a:off x="0" y="3201120"/>
          <a:ext cx="5212080" cy="890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484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MX" sz="2000" kern="1200" dirty="0"/>
            <a:t>Dialoga perfecto con </a:t>
          </a:r>
          <a:r>
            <a:rPr lang="es-MX" sz="2000" kern="1200" dirty="0" err="1"/>
            <a:t>MacCormick</a:t>
          </a:r>
          <a:r>
            <a:rPr lang="es-MX" sz="2000" kern="1200" dirty="0"/>
            <a:t> y sirve para frenar la idea de que el juez “crea” derecho sin límites.</a:t>
          </a:r>
          <a:endParaRPr lang="en-US" sz="2000" kern="1200" dirty="0"/>
        </a:p>
      </dsp:txBody>
      <dsp:txXfrm>
        <a:off x="0" y="3201120"/>
        <a:ext cx="5212080" cy="8901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763C07-1B37-4FA8-9D8D-9705B9E3FF91}">
      <dsp:nvSpPr>
        <dsp:cNvPr id="0" name=""/>
        <dsp:cNvSpPr/>
      </dsp:nvSpPr>
      <dsp:spPr>
        <a:xfrm>
          <a:off x="0" y="0"/>
          <a:ext cx="5076443" cy="12212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Su teoría del discurso influyó directamente en Alexy y en la idea de </a:t>
          </a:r>
          <a:r>
            <a:rPr lang="es-MX" sz="1900" b="1" kern="1200"/>
            <a:t>racionalidad comunicativa</a:t>
          </a:r>
          <a:r>
            <a:rPr lang="es-MX" sz="1900" kern="1200"/>
            <a:t>.</a:t>
          </a:r>
          <a:endParaRPr lang="en-US" sz="1900" kern="1200"/>
        </a:p>
      </dsp:txBody>
      <dsp:txXfrm>
        <a:off x="35769" y="35769"/>
        <a:ext cx="3655416" cy="1149719"/>
      </dsp:txXfrm>
    </dsp:sp>
    <dsp:sp modelId="{CCF5CCC2-238C-4517-8E14-89A6AE47A6EC}">
      <dsp:nvSpPr>
        <dsp:cNvPr id="0" name=""/>
        <dsp:cNvSpPr/>
      </dsp:nvSpPr>
      <dsp:spPr>
        <a:xfrm>
          <a:off x="425152" y="1443304"/>
          <a:ext cx="5076443" cy="12212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/>
            <a:t>Aporte central</a:t>
          </a:r>
          <a:endParaRPr lang="en-US" sz="1900" kern="1200"/>
        </a:p>
      </dsp:txBody>
      <dsp:txXfrm>
        <a:off x="460921" y="1479073"/>
        <a:ext cx="3785936" cy="1149719"/>
      </dsp:txXfrm>
    </dsp:sp>
    <dsp:sp modelId="{528BDFFB-6999-4ECB-98AA-FC7A57CA381C}">
      <dsp:nvSpPr>
        <dsp:cNvPr id="0" name=""/>
        <dsp:cNvSpPr/>
      </dsp:nvSpPr>
      <dsp:spPr>
        <a:xfrm>
          <a:off x="843958" y="2886608"/>
          <a:ext cx="5076443" cy="12212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La legitimidad surge del </a:t>
          </a:r>
          <a:r>
            <a:rPr lang="es-MX" sz="1900" b="1" kern="1200"/>
            <a:t>mejor argumento</a:t>
          </a:r>
          <a:r>
            <a:rPr lang="es-MX" sz="1900" kern="1200"/>
            <a:t>, no de la autoridad.</a:t>
          </a:r>
          <a:endParaRPr lang="en-US" sz="1900" kern="1200"/>
        </a:p>
      </dsp:txBody>
      <dsp:txXfrm>
        <a:off x="879727" y="2922377"/>
        <a:ext cx="3792282" cy="1149719"/>
      </dsp:txXfrm>
    </dsp:sp>
    <dsp:sp modelId="{19F13692-5D8C-461C-8A6D-ECE23D2F162A}">
      <dsp:nvSpPr>
        <dsp:cNvPr id="0" name=""/>
        <dsp:cNvSpPr/>
      </dsp:nvSpPr>
      <dsp:spPr>
        <a:xfrm>
          <a:off x="1269111" y="4329912"/>
          <a:ext cx="5076443" cy="12212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Condiciones ideales del discurso racional.</a:t>
          </a:r>
          <a:endParaRPr lang="en-US" sz="1900" kern="1200"/>
        </a:p>
      </dsp:txBody>
      <dsp:txXfrm>
        <a:off x="1304880" y="4365681"/>
        <a:ext cx="3785936" cy="1149719"/>
      </dsp:txXfrm>
    </dsp:sp>
    <dsp:sp modelId="{CD0D0B11-CE85-42B6-8FDC-71DA907DC7B8}">
      <dsp:nvSpPr>
        <dsp:cNvPr id="0" name=""/>
        <dsp:cNvSpPr/>
      </dsp:nvSpPr>
      <dsp:spPr>
        <a:xfrm>
          <a:off x="4282626" y="935372"/>
          <a:ext cx="793817" cy="79381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461235" y="935372"/>
        <a:ext cx="436599" cy="597347"/>
      </dsp:txXfrm>
    </dsp:sp>
    <dsp:sp modelId="{C700E72F-B7D6-4FE6-A8C0-30960E90ED0F}">
      <dsp:nvSpPr>
        <dsp:cNvPr id="0" name=""/>
        <dsp:cNvSpPr/>
      </dsp:nvSpPr>
      <dsp:spPr>
        <a:xfrm>
          <a:off x="4707778" y="2378676"/>
          <a:ext cx="793817" cy="79381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4886387" y="2378676"/>
        <a:ext cx="436599" cy="597347"/>
      </dsp:txXfrm>
    </dsp:sp>
    <dsp:sp modelId="{4FD2FDCF-F6D4-4A85-9709-758390C3CA79}">
      <dsp:nvSpPr>
        <dsp:cNvPr id="0" name=""/>
        <dsp:cNvSpPr/>
      </dsp:nvSpPr>
      <dsp:spPr>
        <a:xfrm>
          <a:off x="5126585" y="3821980"/>
          <a:ext cx="793817" cy="79381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5305194" y="3821980"/>
        <a:ext cx="436599" cy="59734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72EB7-71EE-44C8-B5DC-DF98DA1E7447}">
      <dsp:nvSpPr>
        <dsp:cNvPr id="0" name=""/>
        <dsp:cNvSpPr/>
      </dsp:nvSpPr>
      <dsp:spPr>
        <a:xfrm>
          <a:off x="3133725" y="0"/>
          <a:ext cx="4695825" cy="4695825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A0EA8B-12E8-4576-A096-4111F55517FE}">
      <dsp:nvSpPr>
        <dsp:cNvPr id="0" name=""/>
        <dsp:cNvSpPr/>
      </dsp:nvSpPr>
      <dsp:spPr>
        <a:xfrm>
          <a:off x="3579828" y="446103"/>
          <a:ext cx="1831371" cy="18313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complementa perfectamente a Alexy y Atienza</a:t>
          </a:r>
          <a:endParaRPr lang="en-US" sz="1900" kern="1200"/>
        </a:p>
      </dsp:txBody>
      <dsp:txXfrm>
        <a:off x="3669228" y="535503"/>
        <a:ext cx="1652571" cy="1652571"/>
      </dsp:txXfrm>
    </dsp:sp>
    <dsp:sp modelId="{16C2D28F-2B8B-4B95-9A06-B765D393AF7A}">
      <dsp:nvSpPr>
        <dsp:cNvPr id="0" name=""/>
        <dsp:cNvSpPr/>
      </dsp:nvSpPr>
      <dsp:spPr>
        <a:xfrm>
          <a:off x="5552074" y="446103"/>
          <a:ext cx="1831371" cy="18313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refuerza la idea de sentencia como discurso</a:t>
          </a:r>
          <a:endParaRPr lang="en-US" sz="1900" kern="1200" dirty="0"/>
        </a:p>
      </dsp:txBody>
      <dsp:txXfrm>
        <a:off x="5641474" y="535503"/>
        <a:ext cx="1652571" cy="1652571"/>
      </dsp:txXfrm>
    </dsp:sp>
    <dsp:sp modelId="{6EA8BE7D-12AC-403D-A2B5-61148D2AB466}">
      <dsp:nvSpPr>
        <dsp:cNvPr id="0" name=""/>
        <dsp:cNvSpPr/>
      </dsp:nvSpPr>
      <dsp:spPr>
        <a:xfrm>
          <a:off x="3579828" y="2418349"/>
          <a:ext cx="1831371" cy="18313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conecta teoría con legitimidad institucional</a:t>
          </a:r>
          <a:endParaRPr lang="en-US" sz="1900" kern="1200"/>
        </a:p>
      </dsp:txBody>
      <dsp:txXfrm>
        <a:off x="3669228" y="2507749"/>
        <a:ext cx="1652571" cy="1652571"/>
      </dsp:txXfrm>
    </dsp:sp>
    <dsp:sp modelId="{8316BC7C-843B-46E3-A2C9-52C2EFA9EABD}">
      <dsp:nvSpPr>
        <dsp:cNvPr id="0" name=""/>
        <dsp:cNvSpPr/>
      </dsp:nvSpPr>
      <dsp:spPr>
        <a:xfrm>
          <a:off x="5552074" y="2418349"/>
          <a:ext cx="1831371" cy="18313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funciona muy bien para personal jurisdiccional electoral</a:t>
          </a:r>
          <a:endParaRPr lang="en-US" sz="1900" kern="1200"/>
        </a:p>
      </dsp:txBody>
      <dsp:txXfrm>
        <a:off x="5641474" y="2507749"/>
        <a:ext cx="1652571" cy="165257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837D4D-061B-4BCE-B7AD-92F12C38DC1F}">
      <dsp:nvSpPr>
        <dsp:cNvPr id="0" name=""/>
        <dsp:cNvSpPr/>
      </dsp:nvSpPr>
      <dsp:spPr>
        <a:xfrm>
          <a:off x="0" y="18089"/>
          <a:ext cx="5212080" cy="22545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Indeterminación normativa y lagunas.</a:t>
          </a:r>
          <a:br>
            <a:rPr lang="en-US" sz="4100" kern="1200"/>
          </a:br>
          <a:endParaRPr lang="en-US" sz="4100" kern="1200"/>
        </a:p>
      </dsp:txBody>
      <dsp:txXfrm>
        <a:off x="110060" y="128149"/>
        <a:ext cx="4991960" cy="2034470"/>
      </dsp:txXfrm>
    </dsp:sp>
    <dsp:sp modelId="{335329F1-6FFC-4496-BDCD-23F1F2BF948A}">
      <dsp:nvSpPr>
        <dsp:cNvPr id="0" name=""/>
        <dsp:cNvSpPr/>
      </dsp:nvSpPr>
      <dsp:spPr>
        <a:xfrm>
          <a:off x="0" y="2390760"/>
          <a:ext cx="5212080" cy="22545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Conflictos entre principios.</a:t>
          </a:r>
        </a:p>
      </dsp:txBody>
      <dsp:txXfrm>
        <a:off x="110060" y="2500820"/>
        <a:ext cx="4991960" cy="203447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853270-4D96-487B-83DC-98603FFD4654}">
      <dsp:nvSpPr>
        <dsp:cNvPr id="0" name=""/>
        <dsp:cNvSpPr/>
      </dsp:nvSpPr>
      <dsp:spPr>
        <a:xfrm>
          <a:off x="1205" y="452951"/>
          <a:ext cx="4230197" cy="2686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4CE01F-0719-401F-9CB1-3997807924AB}">
      <dsp:nvSpPr>
        <dsp:cNvPr id="0" name=""/>
        <dsp:cNvSpPr/>
      </dsp:nvSpPr>
      <dsp:spPr>
        <a:xfrm>
          <a:off x="471227" y="899472"/>
          <a:ext cx="4230197" cy="26861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Valoración racional de la prueba.</a:t>
          </a:r>
          <a:br>
            <a:rPr lang="en-US" sz="3900" kern="1200"/>
          </a:br>
          <a:endParaRPr lang="en-US" sz="3900" kern="1200"/>
        </a:p>
      </dsp:txBody>
      <dsp:txXfrm>
        <a:off x="549902" y="978147"/>
        <a:ext cx="4072847" cy="2528825"/>
      </dsp:txXfrm>
    </dsp:sp>
    <dsp:sp modelId="{C76EF04E-402D-4AD9-BAD1-473270ACA3EA}">
      <dsp:nvSpPr>
        <dsp:cNvPr id="0" name=""/>
        <dsp:cNvSpPr/>
      </dsp:nvSpPr>
      <dsp:spPr>
        <a:xfrm>
          <a:off x="5171446" y="452951"/>
          <a:ext cx="4230197" cy="2686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92EB688-4753-42E5-9AB2-75AD34908FF0}">
      <dsp:nvSpPr>
        <dsp:cNvPr id="0" name=""/>
        <dsp:cNvSpPr/>
      </dsp:nvSpPr>
      <dsp:spPr>
        <a:xfrm>
          <a:off x="5641468" y="899472"/>
          <a:ext cx="4230197" cy="26861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Estándares probatorios en el proceso electoral.</a:t>
          </a:r>
        </a:p>
      </dsp:txBody>
      <dsp:txXfrm>
        <a:off x="5720143" y="978147"/>
        <a:ext cx="4072847" cy="252882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8FE284-602B-4F1D-A231-0F8FD754F1F5}">
      <dsp:nvSpPr>
        <dsp:cNvPr id="0" name=""/>
        <dsp:cNvSpPr/>
      </dsp:nvSpPr>
      <dsp:spPr>
        <a:xfrm>
          <a:off x="1205" y="452951"/>
          <a:ext cx="4230197" cy="2686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239DE87-2F1F-4A24-BDEE-E5925ADCF624}">
      <dsp:nvSpPr>
        <dsp:cNvPr id="0" name=""/>
        <dsp:cNvSpPr/>
      </dsp:nvSpPr>
      <dsp:spPr>
        <a:xfrm>
          <a:off x="471227" y="899472"/>
          <a:ext cx="4230197" cy="26861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Justicia abierta.</a:t>
          </a:r>
          <a:br>
            <a:rPr lang="en-US" sz="3800" kern="1200"/>
          </a:br>
          <a:endParaRPr lang="en-US" sz="3800" kern="1200"/>
        </a:p>
      </dsp:txBody>
      <dsp:txXfrm>
        <a:off x="549902" y="978147"/>
        <a:ext cx="4072847" cy="2528825"/>
      </dsp:txXfrm>
    </dsp:sp>
    <dsp:sp modelId="{763BE9C7-BBE8-4AD7-BDD7-BBC070A902D9}">
      <dsp:nvSpPr>
        <dsp:cNvPr id="0" name=""/>
        <dsp:cNvSpPr/>
      </dsp:nvSpPr>
      <dsp:spPr>
        <a:xfrm>
          <a:off x="5171446" y="452951"/>
          <a:ext cx="4230197" cy="26861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5A78F6C-FEC1-4E29-8BDC-9461F2C5D620}">
      <dsp:nvSpPr>
        <dsp:cNvPr id="0" name=""/>
        <dsp:cNvSpPr/>
      </dsp:nvSpPr>
      <dsp:spPr>
        <a:xfrm>
          <a:off x="5641468" y="899472"/>
          <a:ext cx="4230197" cy="26861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Impacto de la perspectiva de derechos humanos y género.</a:t>
          </a:r>
        </a:p>
      </dsp:txBody>
      <dsp:txXfrm>
        <a:off x="5720143" y="978147"/>
        <a:ext cx="4072847" cy="25288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872EE9-C635-4993-BD41-CEE0977D631F}">
      <dsp:nvSpPr>
        <dsp:cNvPr id="0" name=""/>
        <dsp:cNvSpPr/>
      </dsp:nvSpPr>
      <dsp:spPr>
        <a:xfrm>
          <a:off x="0" y="82879"/>
          <a:ext cx="5587366" cy="1060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La argumentación en materia electoral se caracteriza por:</a:t>
          </a:r>
          <a:endParaRPr lang="en-US" sz="1700" kern="1200" dirty="0"/>
        </a:p>
      </dsp:txBody>
      <dsp:txXfrm>
        <a:off x="51783" y="134662"/>
        <a:ext cx="5483800" cy="957208"/>
      </dsp:txXfrm>
    </dsp:sp>
    <dsp:sp modelId="{75BB4D20-B85B-418F-B6F6-E13F6551DD01}">
      <dsp:nvSpPr>
        <dsp:cNvPr id="0" name=""/>
        <dsp:cNvSpPr/>
      </dsp:nvSpPr>
      <dsp:spPr>
        <a:xfrm>
          <a:off x="0" y="1192613"/>
          <a:ext cx="5587366" cy="1060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la frecuente </a:t>
          </a:r>
          <a:r>
            <a:rPr lang="es-MX" sz="1700" b="1" kern="1200" dirty="0"/>
            <a:t>colisión de principios constitucionales</a:t>
          </a:r>
          <a:r>
            <a:rPr lang="es-MX" sz="1700" kern="1200" dirty="0"/>
            <a:t> (legalidad vs. derechos; certeza vs. equidad; autoorganización partidista vs. igualdad);</a:t>
          </a:r>
          <a:endParaRPr lang="en-US" sz="1700" kern="1200" dirty="0"/>
        </a:p>
      </dsp:txBody>
      <dsp:txXfrm>
        <a:off x="51783" y="1244396"/>
        <a:ext cx="5483800" cy="957208"/>
      </dsp:txXfrm>
    </dsp:sp>
    <dsp:sp modelId="{67A76B8B-2C0B-45D1-899F-F17124FCFEEC}">
      <dsp:nvSpPr>
        <dsp:cNvPr id="0" name=""/>
        <dsp:cNvSpPr/>
      </dsp:nvSpPr>
      <dsp:spPr>
        <a:xfrm>
          <a:off x="0" y="2302347"/>
          <a:ext cx="5587366" cy="1060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la necesidad de </a:t>
          </a:r>
          <a:r>
            <a:rPr lang="es-MX" sz="1700" b="1" kern="1200"/>
            <a:t>ponderaciones explícitas y controlables</a:t>
          </a:r>
          <a:r>
            <a:rPr lang="es-MX" sz="1700" kern="1200"/>
            <a:t>;</a:t>
          </a:r>
          <a:endParaRPr lang="en-US" sz="1700" kern="1200"/>
        </a:p>
      </dsp:txBody>
      <dsp:txXfrm>
        <a:off x="51783" y="2354130"/>
        <a:ext cx="5483800" cy="957208"/>
      </dsp:txXfrm>
    </dsp:sp>
    <dsp:sp modelId="{316D2EA9-6419-43FE-8668-0E2BB842E00A}">
      <dsp:nvSpPr>
        <dsp:cNvPr id="0" name=""/>
        <dsp:cNvSpPr/>
      </dsp:nvSpPr>
      <dsp:spPr>
        <a:xfrm>
          <a:off x="0" y="3412082"/>
          <a:ext cx="5587366" cy="1060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el uso intensivo de </a:t>
          </a:r>
          <a:r>
            <a:rPr lang="es-MX" sz="1700" b="1" kern="1200"/>
            <a:t>precedentes</a:t>
          </a:r>
          <a:r>
            <a:rPr lang="es-MX" sz="1700" kern="1200"/>
            <a:t>;</a:t>
          </a:r>
          <a:endParaRPr lang="en-US" sz="1700" kern="1200"/>
        </a:p>
      </dsp:txBody>
      <dsp:txXfrm>
        <a:off x="51783" y="3463865"/>
        <a:ext cx="5483800" cy="957208"/>
      </dsp:txXfrm>
    </dsp:sp>
    <dsp:sp modelId="{647E1B8E-4B26-4D6A-9684-3D72D0205A5A}">
      <dsp:nvSpPr>
        <dsp:cNvPr id="0" name=""/>
        <dsp:cNvSpPr/>
      </dsp:nvSpPr>
      <dsp:spPr>
        <a:xfrm>
          <a:off x="0" y="4521816"/>
          <a:ext cx="5587366" cy="10607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s-MX" sz="1700" kern="1200" dirty="0"/>
            <a:t>y la exigencia de </a:t>
          </a:r>
          <a:r>
            <a:rPr lang="es-MX" sz="1700" b="1" kern="1200" dirty="0"/>
            <a:t>motivación reforzada</a:t>
          </a:r>
          <a:r>
            <a:rPr lang="es-MX" sz="1700" kern="1200" dirty="0"/>
            <a:t> cuando se afectan derechos políticos.</a:t>
          </a:r>
        </a:p>
      </dsp:txBody>
      <dsp:txXfrm>
        <a:off x="51783" y="4573599"/>
        <a:ext cx="5483800" cy="957208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348CDD-3EC0-4412-90F0-BE0A32457D92}">
      <dsp:nvSpPr>
        <dsp:cNvPr id="0" name=""/>
        <dsp:cNvSpPr/>
      </dsp:nvSpPr>
      <dsp:spPr>
        <a:xfrm>
          <a:off x="0" y="69508"/>
          <a:ext cx="5212080" cy="22305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1" kern="1200" dirty="0"/>
            <a:t>Criterios prácticos y operativos</a:t>
          </a:r>
          <a:r>
            <a:rPr lang="es-MX" sz="2200" kern="1200" dirty="0"/>
            <a:t> para mejorar la calidad de la argumentación jurídica en materia electoral.</a:t>
          </a:r>
          <a:endParaRPr lang="en-US" sz="2200" kern="1200" dirty="0"/>
        </a:p>
      </dsp:txBody>
      <dsp:txXfrm>
        <a:off x="108886" y="178394"/>
        <a:ext cx="4994308" cy="2012759"/>
      </dsp:txXfrm>
    </dsp:sp>
    <dsp:sp modelId="{6E32EC69-4634-48F2-AEF3-6ABB0D266854}">
      <dsp:nvSpPr>
        <dsp:cNvPr id="0" name=""/>
        <dsp:cNvSpPr/>
      </dsp:nvSpPr>
      <dsp:spPr>
        <a:xfrm>
          <a:off x="0" y="2363400"/>
          <a:ext cx="5212080" cy="223053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Puede ser que haya fórmulas rígidas ni modelos únicos de sentencia, sino </a:t>
          </a:r>
          <a:r>
            <a:rPr lang="es-MX" sz="2200" b="1" kern="1200" dirty="0"/>
            <a:t>estándares de buenas prácticas</a:t>
          </a:r>
          <a:r>
            <a:rPr lang="es-MX" sz="2200" kern="1200" dirty="0"/>
            <a:t> que permitan fortalecer la racionalidad, legitimidad y claridad de las decisiones electorales.</a:t>
          </a:r>
          <a:endParaRPr lang="en-US" sz="2200" kern="1200" dirty="0"/>
        </a:p>
      </dsp:txBody>
      <dsp:txXfrm>
        <a:off x="108886" y="2472286"/>
        <a:ext cx="4994308" cy="201275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06785-5F83-4D8C-A074-99DF768A20B0}">
      <dsp:nvSpPr>
        <dsp:cNvPr id="0" name=""/>
        <dsp:cNvSpPr/>
      </dsp:nvSpPr>
      <dsp:spPr>
        <a:xfrm>
          <a:off x="0" y="492"/>
          <a:ext cx="9872871" cy="115360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ACF700-F014-483D-9D3A-E0C84B5741FD}">
      <dsp:nvSpPr>
        <dsp:cNvPr id="0" name=""/>
        <dsp:cNvSpPr/>
      </dsp:nvSpPr>
      <dsp:spPr>
        <a:xfrm>
          <a:off x="348965" y="260053"/>
          <a:ext cx="634482" cy="63448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155EC-EDB5-427F-AFB1-CA583C2BFB7E}">
      <dsp:nvSpPr>
        <dsp:cNvPr id="0" name=""/>
        <dsp:cNvSpPr/>
      </dsp:nvSpPr>
      <dsp:spPr>
        <a:xfrm>
          <a:off x="1332412" y="492"/>
          <a:ext cx="8540458" cy="1153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090" tIns="122090" rIns="122090" bIns="12209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la elaboración de proyectos de sentencia,</a:t>
          </a:r>
          <a:endParaRPr lang="en-US" sz="2500" kern="1200"/>
        </a:p>
      </dsp:txBody>
      <dsp:txXfrm>
        <a:off x="1332412" y="492"/>
        <a:ext cx="8540458" cy="1153604"/>
      </dsp:txXfrm>
    </dsp:sp>
    <dsp:sp modelId="{4230C257-4578-4CC5-B203-E8AF27B446B3}">
      <dsp:nvSpPr>
        <dsp:cNvPr id="0" name=""/>
        <dsp:cNvSpPr/>
      </dsp:nvSpPr>
      <dsp:spPr>
        <a:xfrm>
          <a:off x="0" y="1442497"/>
          <a:ext cx="9872871" cy="115360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4102A1-50D5-477B-B684-EE1E2AD42BB1}">
      <dsp:nvSpPr>
        <dsp:cNvPr id="0" name=""/>
        <dsp:cNvSpPr/>
      </dsp:nvSpPr>
      <dsp:spPr>
        <a:xfrm>
          <a:off x="348965" y="1702058"/>
          <a:ext cx="634482" cy="63448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F3734C-05DE-45E3-B201-20675C57D248}">
      <dsp:nvSpPr>
        <dsp:cNvPr id="0" name=""/>
        <dsp:cNvSpPr/>
      </dsp:nvSpPr>
      <dsp:spPr>
        <a:xfrm>
          <a:off x="1332412" y="1442497"/>
          <a:ext cx="8540458" cy="1153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090" tIns="122090" rIns="122090" bIns="12209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la revisión crítica de resoluciones,</a:t>
          </a:r>
          <a:endParaRPr lang="en-US" sz="2500" kern="1200"/>
        </a:p>
      </dsp:txBody>
      <dsp:txXfrm>
        <a:off x="1332412" y="1442497"/>
        <a:ext cx="8540458" cy="1153604"/>
      </dsp:txXfrm>
    </dsp:sp>
    <dsp:sp modelId="{7E0C4B0A-5A49-4A86-97F6-90EA97290295}">
      <dsp:nvSpPr>
        <dsp:cNvPr id="0" name=""/>
        <dsp:cNvSpPr/>
      </dsp:nvSpPr>
      <dsp:spPr>
        <a:xfrm>
          <a:off x="0" y="2884503"/>
          <a:ext cx="9872871" cy="115360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FDDC6D-3056-48F2-8000-AA2444D79026}">
      <dsp:nvSpPr>
        <dsp:cNvPr id="0" name=""/>
        <dsp:cNvSpPr/>
      </dsp:nvSpPr>
      <dsp:spPr>
        <a:xfrm>
          <a:off x="348965" y="3144063"/>
          <a:ext cx="634482" cy="63448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46F1B-A0BE-4406-8AE1-77287CA9A0ED}">
      <dsp:nvSpPr>
        <dsp:cNvPr id="0" name=""/>
        <dsp:cNvSpPr/>
      </dsp:nvSpPr>
      <dsp:spPr>
        <a:xfrm>
          <a:off x="1332412" y="2884503"/>
          <a:ext cx="8540458" cy="1153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090" tIns="122090" rIns="122090" bIns="122090" numCol="1" spcCol="1270" anchor="ctr" anchorCtr="0">
          <a:noAutofit/>
        </a:bodyPr>
        <a:lstStyle/>
        <a:p>
          <a:pPr marL="0" lvl="0" indent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/>
            <a:t>como para la argumentación en escritos de impugnación o defensa.</a:t>
          </a:r>
          <a:endParaRPr lang="en-US" sz="2500" kern="1200" dirty="0"/>
        </a:p>
      </dsp:txBody>
      <dsp:txXfrm>
        <a:off x="1332412" y="2884503"/>
        <a:ext cx="8540458" cy="115360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86D40D-E50D-43BE-9638-B5A7D5531068}">
      <dsp:nvSpPr>
        <dsp:cNvPr id="0" name=""/>
        <dsp:cNvSpPr/>
      </dsp:nvSpPr>
      <dsp:spPr>
        <a:xfrm>
          <a:off x="0" y="0"/>
          <a:ext cx="7602110" cy="7269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/>
            <a:t>Buena práctica:</a:t>
          </a:r>
          <a:r>
            <a:rPr lang="es-MX" sz="1700" kern="1200" dirty="0"/>
            <a:t> Delimitar el problema jurídico de forma clara, concreta y vinculada al caso.</a:t>
          </a:r>
          <a:endParaRPr lang="en-US" sz="1700" kern="1200" dirty="0"/>
        </a:p>
      </dsp:txBody>
      <dsp:txXfrm>
        <a:off x="21292" y="21292"/>
        <a:ext cx="6732623" cy="684364"/>
      </dsp:txXfrm>
    </dsp:sp>
    <dsp:sp modelId="{3413E90E-E33B-434E-B678-D6E1F1C04978}">
      <dsp:nvSpPr>
        <dsp:cNvPr id="0" name=""/>
        <dsp:cNvSpPr/>
      </dsp:nvSpPr>
      <dsp:spPr>
        <a:xfrm>
          <a:off x="567690" y="827913"/>
          <a:ext cx="7602110" cy="7269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Evite formular problemas vagos o meramente descriptivos.</a:t>
          </a:r>
          <a:endParaRPr lang="en-US" sz="1700" kern="1200"/>
        </a:p>
      </dsp:txBody>
      <dsp:txXfrm>
        <a:off x="588982" y="849205"/>
        <a:ext cx="6519320" cy="684363"/>
      </dsp:txXfrm>
    </dsp:sp>
    <dsp:sp modelId="{7780EE9A-A1C7-43A7-A379-2BDC838EBBE8}">
      <dsp:nvSpPr>
        <dsp:cNvPr id="0" name=""/>
        <dsp:cNvSpPr/>
      </dsp:nvSpPr>
      <dsp:spPr>
        <a:xfrm>
          <a:off x="1135380" y="1655826"/>
          <a:ext cx="7602110" cy="7269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El problema debe reflejar el conflicto normativo o constitucional real.</a:t>
          </a:r>
          <a:endParaRPr lang="en-US" sz="1700" kern="1200"/>
        </a:p>
      </dsp:txBody>
      <dsp:txXfrm>
        <a:off x="1156672" y="1677118"/>
        <a:ext cx="6519320" cy="684364"/>
      </dsp:txXfrm>
    </dsp:sp>
    <dsp:sp modelId="{817D10C7-A6E5-4D67-8300-A5462C32D839}">
      <dsp:nvSpPr>
        <dsp:cNvPr id="0" name=""/>
        <dsp:cNvSpPr/>
      </dsp:nvSpPr>
      <dsp:spPr>
        <a:xfrm>
          <a:off x="1703070" y="2483739"/>
          <a:ext cx="7602110" cy="7269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Ejemplo electoral:</a:t>
          </a:r>
          <a:endParaRPr lang="en-US" sz="1700" kern="1200"/>
        </a:p>
      </dsp:txBody>
      <dsp:txXfrm>
        <a:off x="1724362" y="2505031"/>
        <a:ext cx="6519320" cy="684364"/>
      </dsp:txXfrm>
    </dsp:sp>
    <dsp:sp modelId="{25E17465-B6C3-42E0-BD78-7FFF5FA69D97}">
      <dsp:nvSpPr>
        <dsp:cNvPr id="0" name=""/>
        <dsp:cNvSpPr/>
      </dsp:nvSpPr>
      <dsp:spPr>
        <a:xfrm>
          <a:off x="2270760" y="3311652"/>
          <a:ext cx="7602110" cy="7269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5397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No basta preguntar si se cumplió un requisito legal, sino si su aplicación estricta es compatible con el derecho a ser votado en el caso concreto.</a:t>
          </a:r>
          <a:endParaRPr lang="en-US" sz="1700" kern="1200" dirty="0"/>
        </a:p>
      </dsp:txBody>
      <dsp:txXfrm>
        <a:off x="2292052" y="3332944"/>
        <a:ext cx="6519320" cy="684363"/>
      </dsp:txXfrm>
    </dsp:sp>
    <dsp:sp modelId="{11D789AF-CBB4-48EF-8282-0BC094BE6D36}">
      <dsp:nvSpPr>
        <dsp:cNvPr id="0" name=""/>
        <dsp:cNvSpPr/>
      </dsp:nvSpPr>
      <dsp:spPr>
        <a:xfrm>
          <a:off x="7129594" y="531075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7235910" y="531075"/>
        <a:ext cx="259884" cy="355568"/>
      </dsp:txXfrm>
    </dsp:sp>
    <dsp:sp modelId="{41EBDD98-6B8B-4053-86DF-B578C42743DA}">
      <dsp:nvSpPr>
        <dsp:cNvPr id="0" name=""/>
        <dsp:cNvSpPr/>
      </dsp:nvSpPr>
      <dsp:spPr>
        <a:xfrm>
          <a:off x="7697284" y="1358988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7803600" y="1358988"/>
        <a:ext cx="259884" cy="355568"/>
      </dsp:txXfrm>
    </dsp:sp>
    <dsp:sp modelId="{FAFEF2DA-E55A-4919-B11A-E28B8D5B58FD}">
      <dsp:nvSpPr>
        <dsp:cNvPr id="0" name=""/>
        <dsp:cNvSpPr/>
      </dsp:nvSpPr>
      <dsp:spPr>
        <a:xfrm>
          <a:off x="8264974" y="2174786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8371290" y="2174786"/>
        <a:ext cx="259884" cy="355568"/>
      </dsp:txXfrm>
    </dsp:sp>
    <dsp:sp modelId="{F07D4B74-5220-4774-B999-4E8270B242F7}">
      <dsp:nvSpPr>
        <dsp:cNvPr id="0" name=""/>
        <dsp:cNvSpPr/>
      </dsp:nvSpPr>
      <dsp:spPr>
        <a:xfrm>
          <a:off x="8832664" y="3010776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8938980" y="3010776"/>
        <a:ext cx="259884" cy="355568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58E7AE-E66F-4F32-804A-03E61FB8E3EF}">
      <dsp:nvSpPr>
        <dsp:cNvPr id="0" name=""/>
        <dsp:cNvSpPr/>
      </dsp:nvSpPr>
      <dsp:spPr>
        <a:xfrm>
          <a:off x="0" y="0"/>
          <a:ext cx="4771644" cy="11521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b="1" kern="1200" dirty="0"/>
            <a:t>Buena práctica:</a:t>
          </a:r>
          <a:r>
            <a:rPr lang="es-MX" sz="2100" kern="1200" dirty="0"/>
            <a:t> Identificar conscientemente los tres planos de la decisión.</a:t>
          </a:r>
          <a:endParaRPr lang="en-US" sz="2100" kern="1200" dirty="0"/>
        </a:p>
      </dsp:txBody>
      <dsp:txXfrm>
        <a:off x="33744" y="33744"/>
        <a:ext cx="3431078" cy="1084617"/>
      </dsp:txXfrm>
    </dsp:sp>
    <dsp:sp modelId="{E419481B-CEF3-4086-A90B-185434E5DB90}">
      <dsp:nvSpPr>
        <dsp:cNvPr id="0" name=""/>
        <dsp:cNvSpPr/>
      </dsp:nvSpPr>
      <dsp:spPr>
        <a:xfrm>
          <a:off x="399625" y="1361579"/>
          <a:ext cx="4771644" cy="11521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Resolver: definir el sentido del fallo.</a:t>
          </a:r>
          <a:endParaRPr lang="en-US" sz="2100" kern="1200"/>
        </a:p>
      </dsp:txBody>
      <dsp:txXfrm>
        <a:off x="433369" y="1395323"/>
        <a:ext cx="3555661" cy="1084617"/>
      </dsp:txXfrm>
    </dsp:sp>
    <dsp:sp modelId="{32CEF67A-8076-4770-96F6-DDABED28C391}">
      <dsp:nvSpPr>
        <dsp:cNvPr id="0" name=""/>
        <dsp:cNvSpPr/>
      </dsp:nvSpPr>
      <dsp:spPr>
        <a:xfrm>
          <a:off x="793285" y="2723159"/>
          <a:ext cx="4771644" cy="11521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Motivar: exponer normas, hechos y precedentes.</a:t>
          </a:r>
          <a:endParaRPr lang="en-US" sz="2100" kern="1200"/>
        </a:p>
      </dsp:txBody>
      <dsp:txXfrm>
        <a:off x="827029" y="2756903"/>
        <a:ext cx="3561626" cy="1084617"/>
      </dsp:txXfrm>
    </dsp:sp>
    <dsp:sp modelId="{2D1397CD-371B-4E4B-89AC-3CB5A13011C1}">
      <dsp:nvSpPr>
        <dsp:cNvPr id="0" name=""/>
        <dsp:cNvSpPr/>
      </dsp:nvSpPr>
      <dsp:spPr>
        <a:xfrm>
          <a:off x="1192910" y="4084739"/>
          <a:ext cx="4771644" cy="115210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 dirty="0"/>
            <a:t>Justificar: explicar por qué la decisión es razonable </a:t>
          </a:r>
          <a:endParaRPr lang="en-US" sz="2100" kern="1200" dirty="0"/>
        </a:p>
      </dsp:txBody>
      <dsp:txXfrm>
        <a:off x="1226654" y="4118483"/>
        <a:ext cx="3555661" cy="1084617"/>
      </dsp:txXfrm>
    </dsp:sp>
    <dsp:sp modelId="{4B9DED3F-5B7D-4E64-BF86-3BB4BF79C548}">
      <dsp:nvSpPr>
        <dsp:cNvPr id="0" name=""/>
        <dsp:cNvSpPr/>
      </dsp:nvSpPr>
      <dsp:spPr>
        <a:xfrm>
          <a:off x="4022775" y="882408"/>
          <a:ext cx="748868" cy="7488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4191270" y="882408"/>
        <a:ext cx="411878" cy="563523"/>
      </dsp:txXfrm>
    </dsp:sp>
    <dsp:sp modelId="{E7852D5C-2C8D-4923-82CF-3A669FF93243}">
      <dsp:nvSpPr>
        <dsp:cNvPr id="0" name=""/>
        <dsp:cNvSpPr/>
      </dsp:nvSpPr>
      <dsp:spPr>
        <a:xfrm>
          <a:off x="4422400" y="2243988"/>
          <a:ext cx="748868" cy="7488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4590895" y="2243988"/>
        <a:ext cx="411878" cy="563523"/>
      </dsp:txXfrm>
    </dsp:sp>
    <dsp:sp modelId="{48BC2331-A225-4041-8EEA-9E1D87E4AC90}">
      <dsp:nvSpPr>
        <dsp:cNvPr id="0" name=""/>
        <dsp:cNvSpPr/>
      </dsp:nvSpPr>
      <dsp:spPr>
        <a:xfrm>
          <a:off x="4816060" y="3605567"/>
          <a:ext cx="748868" cy="74886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4984555" y="3605567"/>
        <a:ext cx="411878" cy="563523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6DC924-D5AF-4C29-A573-11E218F5784B}">
      <dsp:nvSpPr>
        <dsp:cNvPr id="0" name=""/>
        <dsp:cNvSpPr/>
      </dsp:nvSpPr>
      <dsp:spPr>
        <a:xfrm>
          <a:off x="0" y="26864"/>
          <a:ext cx="5212080" cy="14847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/>
            <a:t>Buena práctica:</a:t>
          </a:r>
          <a:r>
            <a:rPr lang="es-MX" sz="2700" kern="1200"/>
            <a:t> Explicar la relevancia del precedente y su aplicabilidad al caso.</a:t>
          </a:r>
          <a:endParaRPr lang="en-US" sz="2700" kern="1200"/>
        </a:p>
      </dsp:txBody>
      <dsp:txXfrm>
        <a:off x="72479" y="99343"/>
        <a:ext cx="5067122" cy="1339772"/>
      </dsp:txXfrm>
    </dsp:sp>
    <dsp:sp modelId="{C5EDF84D-E943-41C4-AD53-021A4B8F736E}">
      <dsp:nvSpPr>
        <dsp:cNvPr id="0" name=""/>
        <dsp:cNvSpPr/>
      </dsp:nvSpPr>
      <dsp:spPr>
        <a:xfrm>
          <a:off x="0" y="1589354"/>
          <a:ext cx="5212080" cy="14847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No basta transcribir criterios jurisprudenciales.</a:t>
          </a:r>
          <a:endParaRPr lang="en-US" sz="2700" kern="1200"/>
        </a:p>
      </dsp:txBody>
      <dsp:txXfrm>
        <a:off x="72479" y="1661833"/>
        <a:ext cx="5067122" cy="1339772"/>
      </dsp:txXfrm>
    </dsp:sp>
    <dsp:sp modelId="{E6C8FE93-4EDD-43C1-914E-2593FEE79EAE}">
      <dsp:nvSpPr>
        <dsp:cNvPr id="0" name=""/>
        <dsp:cNvSpPr/>
      </dsp:nvSpPr>
      <dsp:spPr>
        <a:xfrm>
          <a:off x="0" y="3151845"/>
          <a:ext cx="5212080" cy="148473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Debe justificarse la analogía o el eventual apartamiento.</a:t>
          </a:r>
          <a:endParaRPr lang="en-US" sz="2700" kern="1200"/>
        </a:p>
      </dsp:txBody>
      <dsp:txXfrm>
        <a:off x="72479" y="3224324"/>
        <a:ext cx="5067122" cy="133977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B227E-2B1B-4BB8-8639-6292353CC5F5}">
      <dsp:nvSpPr>
        <dsp:cNvPr id="0" name=""/>
        <dsp:cNvSpPr/>
      </dsp:nvSpPr>
      <dsp:spPr>
        <a:xfrm>
          <a:off x="0" y="0"/>
          <a:ext cx="7602110" cy="7269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 dirty="0"/>
            <a:t>Buena práctica:</a:t>
          </a:r>
          <a:r>
            <a:rPr lang="es-MX" sz="1900" kern="1200" dirty="0"/>
            <a:t> Cuando existan conflictos entre principios, estructurar la ponderación.</a:t>
          </a:r>
          <a:endParaRPr lang="en-US" sz="1900" kern="1200" dirty="0"/>
        </a:p>
      </dsp:txBody>
      <dsp:txXfrm>
        <a:off x="21292" y="21292"/>
        <a:ext cx="6732623" cy="684364"/>
      </dsp:txXfrm>
    </dsp:sp>
    <dsp:sp modelId="{9FF1B289-A612-48BE-89FB-F7238C50759B}">
      <dsp:nvSpPr>
        <dsp:cNvPr id="0" name=""/>
        <dsp:cNvSpPr/>
      </dsp:nvSpPr>
      <dsp:spPr>
        <a:xfrm>
          <a:off x="567690" y="827913"/>
          <a:ext cx="7602110" cy="7269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Identificar los principios en conflicto.</a:t>
          </a:r>
          <a:endParaRPr lang="en-US" sz="1900" kern="1200"/>
        </a:p>
      </dsp:txBody>
      <dsp:txXfrm>
        <a:off x="588982" y="849205"/>
        <a:ext cx="6519320" cy="684363"/>
      </dsp:txXfrm>
    </dsp:sp>
    <dsp:sp modelId="{EFB93698-B60A-4E27-8804-7279F7DA93B3}">
      <dsp:nvSpPr>
        <dsp:cNvPr id="0" name=""/>
        <dsp:cNvSpPr/>
      </dsp:nvSpPr>
      <dsp:spPr>
        <a:xfrm>
          <a:off x="1135380" y="1655826"/>
          <a:ext cx="7602110" cy="7269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Analizar idoneidad, necesidad y proporcionalidad.</a:t>
          </a:r>
          <a:endParaRPr lang="en-US" sz="1900" kern="1200"/>
        </a:p>
      </dsp:txBody>
      <dsp:txXfrm>
        <a:off x="1156672" y="1677118"/>
        <a:ext cx="6519320" cy="684364"/>
      </dsp:txXfrm>
    </dsp:sp>
    <dsp:sp modelId="{6B070987-60EB-479C-BF86-73115D07CB95}">
      <dsp:nvSpPr>
        <dsp:cNvPr id="0" name=""/>
        <dsp:cNvSpPr/>
      </dsp:nvSpPr>
      <dsp:spPr>
        <a:xfrm>
          <a:off x="1703070" y="2483739"/>
          <a:ext cx="7602110" cy="7269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Justificar la prevalencia de uno sobre otro.</a:t>
          </a:r>
          <a:endParaRPr lang="en-US" sz="1900" kern="1200"/>
        </a:p>
      </dsp:txBody>
      <dsp:txXfrm>
        <a:off x="1724362" y="2505031"/>
        <a:ext cx="6519320" cy="684364"/>
      </dsp:txXfrm>
    </dsp:sp>
    <dsp:sp modelId="{A91C41CD-CF10-4A6B-9788-023FFD37D882}">
      <dsp:nvSpPr>
        <dsp:cNvPr id="0" name=""/>
        <dsp:cNvSpPr/>
      </dsp:nvSpPr>
      <dsp:spPr>
        <a:xfrm>
          <a:off x="2270760" y="3311652"/>
          <a:ext cx="7602110" cy="72694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b="1" kern="1200" dirty="0"/>
            <a:t>Error frecuente:</a:t>
          </a:r>
          <a:r>
            <a:rPr lang="es-MX" sz="1900" kern="1200" dirty="0"/>
            <a:t> utilizar la proporcionalidad como fórmula retórica.</a:t>
          </a:r>
          <a:endParaRPr lang="en-US" sz="1900" kern="1200" dirty="0"/>
        </a:p>
      </dsp:txBody>
      <dsp:txXfrm>
        <a:off x="2292052" y="3332944"/>
        <a:ext cx="6519320" cy="684363"/>
      </dsp:txXfrm>
    </dsp:sp>
    <dsp:sp modelId="{BB1AD8B8-FBA5-47DE-9589-AD28AC7F9A51}">
      <dsp:nvSpPr>
        <dsp:cNvPr id="0" name=""/>
        <dsp:cNvSpPr/>
      </dsp:nvSpPr>
      <dsp:spPr>
        <a:xfrm>
          <a:off x="7129594" y="531075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7235910" y="531075"/>
        <a:ext cx="259884" cy="355568"/>
      </dsp:txXfrm>
    </dsp:sp>
    <dsp:sp modelId="{AD20EE46-EB64-4F81-A221-75FB3E91F06E}">
      <dsp:nvSpPr>
        <dsp:cNvPr id="0" name=""/>
        <dsp:cNvSpPr/>
      </dsp:nvSpPr>
      <dsp:spPr>
        <a:xfrm>
          <a:off x="7697284" y="1358988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7803600" y="1358988"/>
        <a:ext cx="259884" cy="355568"/>
      </dsp:txXfrm>
    </dsp:sp>
    <dsp:sp modelId="{C806D68D-C7EC-4256-BFEF-9D3C6C25ED61}">
      <dsp:nvSpPr>
        <dsp:cNvPr id="0" name=""/>
        <dsp:cNvSpPr/>
      </dsp:nvSpPr>
      <dsp:spPr>
        <a:xfrm>
          <a:off x="8264974" y="2174786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8371290" y="2174786"/>
        <a:ext cx="259884" cy="355568"/>
      </dsp:txXfrm>
    </dsp:sp>
    <dsp:sp modelId="{81613F0C-BC8B-4639-8EDB-84DE600FA618}">
      <dsp:nvSpPr>
        <dsp:cNvPr id="0" name=""/>
        <dsp:cNvSpPr/>
      </dsp:nvSpPr>
      <dsp:spPr>
        <a:xfrm>
          <a:off x="8832664" y="3010776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8938980" y="3010776"/>
        <a:ext cx="259884" cy="35556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4E6BDE-7F01-4A80-9A45-3326A2944C2F}">
      <dsp:nvSpPr>
        <dsp:cNvPr id="0" name=""/>
        <dsp:cNvSpPr/>
      </dsp:nvSpPr>
      <dsp:spPr>
        <a:xfrm>
          <a:off x="2892" y="527763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/>
            <a:t>Buena práctica:</a:t>
          </a:r>
          <a:r>
            <a:rPr lang="es-MX" sz="1700" kern="1200" dirty="0"/>
            <a:t> Incrementar la carga argumentativa cuando la decisión restringe derechos.</a:t>
          </a:r>
          <a:endParaRPr lang="en-US" sz="1700" kern="1200" dirty="0"/>
        </a:p>
      </dsp:txBody>
      <dsp:txXfrm>
        <a:off x="2892" y="527763"/>
        <a:ext cx="2294671" cy="1376802"/>
      </dsp:txXfrm>
    </dsp:sp>
    <dsp:sp modelId="{115E8689-2101-4B22-9355-57C53318E684}">
      <dsp:nvSpPr>
        <dsp:cNvPr id="0" name=""/>
        <dsp:cNvSpPr/>
      </dsp:nvSpPr>
      <dsp:spPr>
        <a:xfrm>
          <a:off x="2527030" y="527763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Aplica especialmente en:</a:t>
          </a:r>
          <a:endParaRPr lang="en-US" sz="1700" kern="1200"/>
        </a:p>
      </dsp:txBody>
      <dsp:txXfrm>
        <a:off x="2527030" y="527763"/>
        <a:ext cx="2294671" cy="1376802"/>
      </dsp:txXfrm>
    </dsp:sp>
    <dsp:sp modelId="{980D2666-8919-441A-8735-392B269B549F}">
      <dsp:nvSpPr>
        <dsp:cNvPr id="0" name=""/>
        <dsp:cNvSpPr/>
      </dsp:nvSpPr>
      <dsp:spPr>
        <a:xfrm>
          <a:off x="5051169" y="527763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negativas de registro;</a:t>
          </a:r>
          <a:endParaRPr lang="en-US" sz="1700" kern="1200"/>
        </a:p>
      </dsp:txBody>
      <dsp:txXfrm>
        <a:off x="5051169" y="527763"/>
        <a:ext cx="2294671" cy="1376802"/>
      </dsp:txXfrm>
    </dsp:sp>
    <dsp:sp modelId="{3BFA221D-3260-42A2-965B-00B718BF8EDC}">
      <dsp:nvSpPr>
        <dsp:cNvPr id="0" name=""/>
        <dsp:cNvSpPr/>
      </dsp:nvSpPr>
      <dsp:spPr>
        <a:xfrm>
          <a:off x="7575307" y="527763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sanciones;</a:t>
          </a:r>
          <a:endParaRPr lang="en-US" sz="1700" kern="1200"/>
        </a:p>
      </dsp:txBody>
      <dsp:txXfrm>
        <a:off x="7575307" y="527763"/>
        <a:ext cx="2294671" cy="1376802"/>
      </dsp:txXfrm>
    </dsp:sp>
    <dsp:sp modelId="{D8F3FE2F-24EB-4437-9896-9886BA380CC9}">
      <dsp:nvSpPr>
        <dsp:cNvPr id="0" name=""/>
        <dsp:cNvSpPr/>
      </dsp:nvSpPr>
      <dsp:spPr>
        <a:xfrm>
          <a:off x="2892" y="2134033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nulidades;</a:t>
          </a:r>
          <a:endParaRPr lang="en-US" sz="1700" kern="1200"/>
        </a:p>
      </dsp:txBody>
      <dsp:txXfrm>
        <a:off x="2892" y="2134033"/>
        <a:ext cx="2294671" cy="1376802"/>
      </dsp:txXfrm>
    </dsp:sp>
    <dsp:sp modelId="{4F64E119-979E-4CB5-8B23-76909D80BF2E}">
      <dsp:nvSpPr>
        <dsp:cNvPr id="0" name=""/>
        <dsp:cNvSpPr/>
      </dsp:nvSpPr>
      <dsp:spPr>
        <a:xfrm>
          <a:off x="2527030" y="2134033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limitaciones a la participación política.</a:t>
          </a:r>
          <a:endParaRPr lang="en-US" sz="1700" kern="1200"/>
        </a:p>
      </dsp:txBody>
      <dsp:txXfrm>
        <a:off x="2527030" y="2134033"/>
        <a:ext cx="2294671" cy="1376802"/>
      </dsp:txXfrm>
    </dsp:sp>
    <dsp:sp modelId="{54EEB8C5-EF38-4CF9-BF68-38F8603B0133}">
      <dsp:nvSpPr>
        <dsp:cNvPr id="0" name=""/>
        <dsp:cNvSpPr/>
      </dsp:nvSpPr>
      <dsp:spPr>
        <a:xfrm>
          <a:off x="5051169" y="2134033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Ejemplo electoral:</a:t>
          </a:r>
          <a:endParaRPr lang="en-US" sz="1700" kern="1200"/>
        </a:p>
      </dsp:txBody>
      <dsp:txXfrm>
        <a:off x="5051169" y="2134033"/>
        <a:ext cx="2294671" cy="1376802"/>
      </dsp:txXfrm>
    </dsp:sp>
    <dsp:sp modelId="{D63C32D2-33CA-464A-9DEE-D2C502E7091A}">
      <dsp:nvSpPr>
        <dsp:cNvPr id="0" name=""/>
        <dsp:cNvSpPr/>
      </dsp:nvSpPr>
      <dsp:spPr>
        <a:xfrm>
          <a:off x="7575307" y="2134033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 dirty="0"/>
            <a:t>Explicar por qué la restricción es indispensable y no existe una alternativa menos lesiva.</a:t>
          </a:r>
          <a:endParaRPr lang="en-US" sz="1700" kern="1200" dirty="0"/>
        </a:p>
      </dsp:txBody>
      <dsp:txXfrm>
        <a:off x="7575307" y="2134033"/>
        <a:ext cx="2294671" cy="137680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A20CD-A6CF-459F-B2BD-9DEA06593FEA}">
      <dsp:nvSpPr>
        <dsp:cNvPr id="0" name=""/>
        <dsp:cNvSpPr/>
      </dsp:nvSpPr>
      <dsp:spPr>
        <a:xfrm>
          <a:off x="3065144" y="0"/>
          <a:ext cx="4648200" cy="464820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117D1C-FC1D-48CE-8570-22C8778A581A}">
      <dsp:nvSpPr>
        <dsp:cNvPr id="0" name=""/>
        <dsp:cNvSpPr/>
      </dsp:nvSpPr>
      <dsp:spPr>
        <a:xfrm>
          <a:off x="3506723" y="441578"/>
          <a:ext cx="1812798" cy="18127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 dirty="0"/>
            <a:t>Buena práctica:</a:t>
          </a:r>
          <a:r>
            <a:rPr lang="es-MX" sz="1700" kern="1200" dirty="0"/>
            <a:t> Explicar por qué los hechos se consideran acreditados.</a:t>
          </a:r>
          <a:endParaRPr lang="en-US" sz="1700" kern="1200" dirty="0"/>
        </a:p>
      </dsp:txBody>
      <dsp:txXfrm>
        <a:off x="3595217" y="530072"/>
        <a:ext cx="1635810" cy="1635810"/>
      </dsp:txXfrm>
    </dsp:sp>
    <dsp:sp modelId="{348F6E00-A221-457F-86C9-2A780CD6EFE2}">
      <dsp:nvSpPr>
        <dsp:cNvPr id="0" name=""/>
        <dsp:cNvSpPr/>
      </dsp:nvSpPr>
      <dsp:spPr>
        <a:xfrm>
          <a:off x="5491852" y="441578"/>
          <a:ext cx="1812798" cy="18127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No asumir hechos como evidentes.</a:t>
          </a:r>
          <a:endParaRPr lang="en-US" sz="1700" kern="1200"/>
        </a:p>
      </dsp:txBody>
      <dsp:txXfrm>
        <a:off x="5580346" y="530072"/>
        <a:ext cx="1635810" cy="1635810"/>
      </dsp:txXfrm>
    </dsp:sp>
    <dsp:sp modelId="{5D2DCAD0-B5AA-49F8-8302-D74A5CA61C58}">
      <dsp:nvSpPr>
        <dsp:cNvPr id="0" name=""/>
        <dsp:cNvSpPr/>
      </dsp:nvSpPr>
      <dsp:spPr>
        <a:xfrm>
          <a:off x="3506723" y="2393823"/>
          <a:ext cx="1812798" cy="18127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kern="1200"/>
            <a:t>Justificar la valoración probatoria.</a:t>
          </a:r>
          <a:endParaRPr lang="en-US" sz="1700" kern="1200"/>
        </a:p>
      </dsp:txBody>
      <dsp:txXfrm>
        <a:off x="3595217" y="2482317"/>
        <a:ext cx="1635810" cy="1635810"/>
      </dsp:txXfrm>
    </dsp:sp>
    <dsp:sp modelId="{403B11F3-CC1B-4081-886A-09B473AC04CE}">
      <dsp:nvSpPr>
        <dsp:cNvPr id="0" name=""/>
        <dsp:cNvSpPr/>
      </dsp:nvSpPr>
      <dsp:spPr>
        <a:xfrm>
          <a:off x="5458967" y="2393823"/>
          <a:ext cx="1812798" cy="18127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700" b="1" kern="1200"/>
            <a:t>Error frecuente:</a:t>
          </a:r>
          <a:r>
            <a:rPr lang="es-MX" sz="1700" kern="1200"/>
            <a:t> saltar de la prueba</a:t>
          </a:r>
          <a:endParaRPr lang="en-US" sz="1700" kern="1200"/>
        </a:p>
      </dsp:txBody>
      <dsp:txXfrm>
        <a:off x="5547461" y="2482317"/>
        <a:ext cx="1635810" cy="163581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49564B-2AB3-4B27-8A20-C8252E0210EF}">
      <dsp:nvSpPr>
        <dsp:cNvPr id="0" name=""/>
        <dsp:cNvSpPr/>
      </dsp:nvSpPr>
      <dsp:spPr>
        <a:xfrm>
          <a:off x="0" y="13873"/>
          <a:ext cx="3085272" cy="18511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b="1" kern="1200"/>
            <a:t>Buena práctica:</a:t>
          </a:r>
          <a:r>
            <a:rPr lang="es-MX" sz="2300" kern="1200"/>
            <a:t> Integrar la decisión al sistema jurídico-electoral.</a:t>
          </a:r>
          <a:endParaRPr lang="en-US" sz="2300" kern="1200"/>
        </a:p>
      </dsp:txBody>
      <dsp:txXfrm>
        <a:off x="0" y="13873"/>
        <a:ext cx="3085272" cy="1851163"/>
      </dsp:txXfrm>
    </dsp:sp>
    <dsp:sp modelId="{C0E3AAAD-72EF-4EE3-95FE-19FB4F9499A3}">
      <dsp:nvSpPr>
        <dsp:cNvPr id="0" name=""/>
        <dsp:cNvSpPr/>
      </dsp:nvSpPr>
      <dsp:spPr>
        <a:xfrm>
          <a:off x="3393799" y="13873"/>
          <a:ext cx="3085272" cy="18511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Verificar consistencia con precedentes.</a:t>
          </a:r>
          <a:endParaRPr lang="en-US" sz="2300" kern="1200"/>
        </a:p>
      </dsp:txBody>
      <dsp:txXfrm>
        <a:off x="3393799" y="13873"/>
        <a:ext cx="3085272" cy="1851163"/>
      </dsp:txXfrm>
    </dsp:sp>
    <dsp:sp modelId="{8811E43C-4E17-45D0-B246-6EA9444AA474}">
      <dsp:nvSpPr>
        <dsp:cNvPr id="0" name=""/>
        <dsp:cNvSpPr/>
      </dsp:nvSpPr>
      <dsp:spPr>
        <a:xfrm>
          <a:off x="6787598" y="0"/>
          <a:ext cx="3085272" cy="18511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Evitar contradicciones implícitas.</a:t>
          </a:r>
          <a:endParaRPr lang="en-US" sz="2300" kern="1200"/>
        </a:p>
      </dsp:txBody>
      <dsp:txXfrm>
        <a:off x="6787598" y="0"/>
        <a:ext cx="3085272" cy="1851163"/>
      </dsp:txXfrm>
    </dsp:sp>
    <dsp:sp modelId="{E2957DE4-143A-464C-AB56-7CF9F01E32EC}">
      <dsp:nvSpPr>
        <dsp:cNvPr id="0" name=""/>
        <dsp:cNvSpPr/>
      </dsp:nvSpPr>
      <dsp:spPr>
        <a:xfrm>
          <a:off x="1696899" y="2173563"/>
          <a:ext cx="3085272" cy="18511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b="1" kern="1200"/>
            <a:t>Ejemplo electoral:</a:t>
          </a:r>
          <a:endParaRPr lang="en-US" sz="2300" kern="1200"/>
        </a:p>
      </dsp:txBody>
      <dsp:txXfrm>
        <a:off x="1696899" y="2173563"/>
        <a:ext cx="3085272" cy="1851163"/>
      </dsp:txXfrm>
    </dsp:sp>
    <dsp:sp modelId="{D20C762F-771B-4A7E-86B9-87E3FD58E0B4}">
      <dsp:nvSpPr>
        <dsp:cNvPr id="0" name=""/>
        <dsp:cNvSpPr/>
      </dsp:nvSpPr>
      <dsp:spPr>
        <a:xfrm>
          <a:off x="5090699" y="2173563"/>
          <a:ext cx="3085272" cy="185116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Justificar por qué la decisión no rompe el equilibrio entre certeza, legalidad y equidad.</a:t>
          </a:r>
          <a:endParaRPr lang="en-US" sz="2300" kern="1200"/>
        </a:p>
      </dsp:txBody>
      <dsp:txXfrm>
        <a:off x="5090699" y="2173563"/>
        <a:ext cx="3085272" cy="1851163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1F631B-527D-4169-B1DE-343A85106C11}">
      <dsp:nvSpPr>
        <dsp:cNvPr id="0" name=""/>
        <dsp:cNvSpPr/>
      </dsp:nvSpPr>
      <dsp:spPr>
        <a:xfrm>
          <a:off x="0" y="46672"/>
          <a:ext cx="5212080" cy="12647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just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b="1" kern="1200" dirty="0"/>
            <a:t>Buena práctica:</a:t>
          </a:r>
          <a:r>
            <a:rPr lang="es-MX" sz="2300" kern="1200" dirty="0"/>
            <a:t> Reflexionar explícitamente sobre los efectos de la decisión.</a:t>
          </a:r>
          <a:endParaRPr lang="en-US" sz="2300" kern="1200" dirty="0"/>
        </a:p>
      </dsp:txBody>
      <dsp:txXfrm>
        <a:off x="61741" y="108413"/>
        <a:ext cx="5088598" cy="1141288"/>
      </dsp:txXfrm>
    </dsp:sp>
    <dsp:sp modelId="{8FD363B5-90DC-4802-A3D0-36C8AB2F60D2}">
      <dsp:nvSpPr>
        <dsp:cNvPr id="0" name=""/>
        <dsp:cNvSpPr/>
      </dsp:nvSpPr>
      <dsp:spPr>
        <a:xfrm>
          <a:off x="0" y="1377682"/>
          <a:ext cx="5212080" cy="12647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Impacto en la contienda.</a:t>
          </a:r>
          <a:endParaRPr lang="en-US" sz="2300" kern="1200"/>
        </a:p>
      </dsp:txBody>
      <dsp:txXfrm>
        <a:off x="61741" y="1439423"/>
        <a:ext cx="5088598" cy="1141288"/>
      </dsp:txXfrm>
    </dsp:sp>
    <dsp:sp modelId="{DAF02347-0B1D-470B-BBF7-664D264A08AA}">
      <dsp:nvSpPr>
        <dsp:cNvPr id="0" name=""/>
        <dsp:cNvSpPr/>
      </dsp:nvSpPr>
      <dsp:spPr>
        <a:xfrm>
          <a:off x="0" y="2708692"/>
          <a:ext cx="5212080" cy="12647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Señales al sistema político.</a:t>
          </a:r>
          <a:endParaRPr lang="en-US" sz="2300" kern="1200"/>
        </a:p>
      </dsp:txBody>
      <dsp:txXfrm>
        <a:off x="61741" y="2770433"/>
        <a:ext cx="5088598" cy="1141288"/>
      </dsp:txXfrm>
    </dsp:sp>
    <dsp:sp modelId="{E1B310D4-65BB-4A62-8E37-1ADDC4104870}">
      <dsp:nvSpPr>
        <dsp:cNvPr id="0" name=""/>
        <dsp:cNvSpPr/>
      </dsp:nvSpPr>
      <dsp:spPr>
        <a:xfrm>
          <a:off x="0" y="4039702"/>
          <a:ext cx="5212080" cy="12647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90000">
              <a:schemeClr val="accent2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2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/>
            <a:t>Repetibilidad del criterio.</a:t>
          </a:r>
          <a:endParaRPr lang="en-US" sz="2300" kern="1200"/>
        </a:p>
      </dsp:txBody>
      <dsp:txXfrm>
        <a:off x="61741" y="4101443"/>
        <a:ext cx="5088598" cy="11412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36D654-FE5E-43FA-90D6-29CA8F721938}">
      <dsp:nvSpPr>
        <dsp:cNvPr id="0" name=""/>
        <dsp:cNvSpPr/>
      </dsp:nvSpPr>
      <dsp:spPr>
        <a:xfrm>
          <a:off x="1205" y="452951"/>
          <a:ext cx="4230197" cy="26861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B792F86-E3F7-445A-93FD-595BA53AB4F0}">
      <dsp:nvSpPr>
        <dsp:cNvPr id="0" name=""/>
        <dsp:cNvSpPr/>
      </dsp:nvSpPr>
      <dsp:spPr>
        <a:xfrm>
          <a:off x="471227" y="899472"/>
          <a:ext cx="4230197" cy="26861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Uno de los problemas más comunes en la práctica forense y jurisdiccional es </a:t>
          </a:r>
          <a:r>
            <a:rPr lang="es-MX" sz="2800" b="1" kern="1200" dirty="0"/>
            <a:t>confundir estos tres niveles</a:t>
          </a:r>
          <a:r>
            <a:rPr lang="es-MX" sz="2800" kern="1200" dirty="0"/>
            <a:t>. </a:t>
          </a:r>
          <a:endParaRPr lang="en-US" sz="2800" kern="1200" dirty="0"/>
        </a:p>
      </dsp:txBody>
      <dsp:txXfrm>
        <a:off x="549902" y="978147"/>
        <a:ext cx="4072847" cy="2528825"/>
      </dsp:txXfrm>
    </dsp:sp>
    <dsp:sp modelId="{BE137003-E804-4894-AEB9-A35E74521476}">
      <dsp:nvSpPr>
        <dsp:cNvPr id="0" name=""/>
        <dsp:cNvSpPr/>
      </dsp:nvSpPr>
      <dsp:spPr>
        <a:xfrm>
          <a:off x="5171446" y="452951"/>
          <a:ext cx="4230197" cy="268617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680BB59-111D-4D57-91D1-2A402FD5E0C7}">
      <dsp:nvSpPr>
        <dsp:cNvPr id="0" name=""/>
        <dsp:cNvSpPr/>
      </dsp:nvSpPr>
      <dsp:spPr>
        <a:xfrm>
          <a:off x="5641468" y="899472"/>
          <a:ext cx="4230197" cy="268617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Conviene insistir en que </a:t>
          </a:r>
          <a:r>
            <a:rPr lang="es-MX" sz="2800" b="1" kern="1200" dirty="0"/>
            <a:t>no son sinónimos</a:t>
          </a:r>
          <a:r>
            <a:rPr lang="es-MX" sz="2800" kern="1200" dirty="0"/>
            <a:t>, ni cumplen la misma función.</a:t>
          </a:r>
          <a:endParaRPr lang="en-US" sz="2800" kern="1200" dirty="0"/>
        </a:p>
      </dsp:txBody>
      <dsp:txXfrm>
        <a:off x="5720143" y="978147"/>
        <a:ext cx="4072847" cy="252882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F0C89-B2D4-46C1-831A-1B7AB3A3DB68}">
      <dsp:nvSpPr>
        <dsp:cNvPr id="0" name=""/>
        <dsp:cNvSpPr/>
      </dsp:nvSpPr>
      <dsp:spPr>
        <a:xfrm>
          <a:off x="0" y="0"/>
          <a:ext cx="5212080" cy="10740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just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b="1" kern="1200" dirty="0"/>
            <a:t>Buena práctica:</a:t>
          </a:r>
          <a:r>
            <a:rPr lang="es-MX" sz="2700" kern="1200" dirty="0"/>
            <a:t> Facilitar la comprensión de la decisión.</a:t>
          </a:r>
          <a:endParaRPr lang="en-US" sz="2700" kern="1200" dirty="0"/>
        </a:p>
      </dsp:txBody>
      <dsp:txXfrm>
        <a:off x="52431" y="52431"/>
        <a:ext cx="5107218" cy="969198"/>
      </dsp:txXfrm>
    </dsp:sp>
    <dsp:sp modelId="{BCED2CEA-8C69-4712-834B-B60E0EC83B8C}">
      <dsp:nvSpPr>
        <dsp:cNvPr id="0" name=""/>
        <dsp:cNvSpPr/>
      </dsp:nvSpPr>
      <dsp:spPr>
        <a:xfrm>
          <a:off x="0" y="1218780"/>
          <a:ext cx="5212080" cy="10740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Oraciones claras.</a:t>
          </a:r>
          <a:endParaRPr lang="en-US" sz="2700" kern="1200"/>
        </a:p>
      </dsp:txBody>
      <dsp:txXfrm>
        <a:off x="52431" y="1271211"/>
        <a:ext cx="5107218" cy="969198"/>
      </dsp:txXfrm>
    </dsp:sp>
    <dsp:sp modelId="{EC063DB1-871E-48B3-9A9F-146188F1AE15}">
      <dsp:nvSpPr>
        <dsp:cNvPr id="0" name=""/>
        <dsp:cNvSpPr/>
      </dsp:nvSpPr>
      <dsp:spPr>
        <a:xfrm>
          <a:off x="0" y="2370599"/>
          <a:ext cx="5212080" cy="10740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Estructura visible.</a:t>
          </a:r>
          <a:endParaRPr lang="en-US" sz="2700" kern="1200"/>
        </a:p>
      </dsp:txBody>
      <dsp:txXfrm>
        <a:off x="52431" y="2423030"/>
        <a:ext cx="5107218" cy="969198"/>
      </dsp:txXfrm>
    </dsp:sp>
    <dsp:sp modelId="{ECC1E12B-C835-4AC0-85A0-03776B30F9D2}">
      <dsp:nvSpPr>
        <dsp:cNvPr id="0" name=""/>
        <dsp:cNvSpPr/>
      </dsp:nvSpPr>
      <dsp:spPr>
        <a:xfrm>
          <a:off x="0" y="3522420"/>
          <a:ext cx="5212080" cy="10740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Lenguaje preciso.</a:t>
          </a:r>
          <a:endParaRPr lang="en-US" sz="2700" kern="1200"/>
        </a:p>
      </dsp:txBody>
      <dsp:txXfrm>
        <a:off x="52431" y="3574851"/>
        <a:ext cx="5107218" cy="969198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C3EF1-1186-4B88-8B0E-5F065B31F1BF}">
      <dsp:nvSpPr>
        <dsp:cNvPr id="0" name=""/>
        <dsp:cNvSpPr/>
      </dsp:nvSpPr>
      <dsp:spPr>
        <a:xfrm>
          <a:off x="3036" y="453687"/>
          <a:ext cx="2408634" cy="1445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b="1" kern="1200"/>
            <a:t>Buena práctica:</a:t>
          </a:r>
          <a:r>
            <a:rPr lang="es-MX" sz="2100" kern="1200"/>
            <a:t> Someter las decisiones a control argumentativo.</a:t>
          </a:r>
          <a:endParaRPr lang="en-US" sz="2100" kern="1200"/>
        </a:p>
      </dsp:txBody>
      <dsp:txXfrm>
        <a:off x="3036" y="453687"/>
        <a:ext cx="2408634" cy="1445180"/>
      </dsp:txXfrm>
    </dsp:sp>
    <dsp:sp modelId="{724D4D02-B8BB-4977-8629-C5696F8EA5D2}">
      <dsp:nvSpPr>
        <dsp:cNvPr id="0" name=""/>
        <dsp:cNvSpPr/>
      </dsp:nvSpPr>
      <dsp:spPr>
        <a:xfrm>
          <a:off x="2652533" y="453687"/>
          <a:ext cx="2408634" cy="1445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Preguntas clave:</a:t>
          </a:r>
          <a:endParaRPr lang="en-US" sz="2100" kern="1200"/>
        </a:p>
      </dsp:txBody>
      <dsp:txXfrm>
        <a:off x="2652533" y="453687"/>
        <a:ext cx="2408634" cy="1445180"/>
      </dsp:txXfrm>
    </dsp:sp>
    <dsp:sp modelId="{3D510836-E10D-4F40-91A6-F422A8FF694F}">
      <dsp:nvSpPr>
        <dsp:cNvPr id="0" name=""/>
        <dsp:cNvSpPr/>
      </dsp:nvSpPr>
      <dsp:spPr>
        <a:xfrm>
          <a:off x="5332019" y="453687"/>
          <a:ext cx="2408634" cy="1445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¿el problema jurídico está claro?</a:t>
          </a:r>
          <a:endParaRPr lang="en-US" sz="2100" kern="1200"/>
        </a:p>
      </dsp:txBody>
      <dsp:txXfrm>
        <a:off x="5332019" y="453687"/>
        <a:ext cx="2408634" cy="1445180"/>
      </dsp:txXfrm>
    </dsp:sp>
    <dsp:sp modelId="{543DDD9A-A124-42F1-BD1F-E337F2A4A253}">
      <dsp:nvSpPr>
        <dsp:cNvPr id="0" name=""/>
        <dsp:cNvSpPr/>
      </dsp:nvSpPr>
      <dsp:spPr>
        <a:xfrm>
          <a:off x="7951529" y="453687"/>
          <a:ext cx="2408634" cy="1445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Preguntas clave:</a:t>
          </a:r>
          <a:endParaRPr lang="en-US" sz="2100" kern="1200"/>
        </a:p>
      </dsp:txBody>
      <dsp:txXfrm>
        <a:off x="7951529" y="453687"/>
        <a:ext cx="2408634" cy="1445180"/>
      </dsp:txXfrm>
    </dsp:sp>
    <dsp:sp modelId="{AFE1E753-C593-416C-806B-4639D8475245}">
      <dsp:nvSpPr>
        <dsp:cNvPr id="0" name=""/>
        <dsp:cNvSpPr/>
      </dsp:nvSpPr>
      <dsp:spPr>
        <a:xfrm>
          <a:off x="1327785" y="2139731"/>
          <a:ext cx="2408634" cy="1445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¿el problema jurídico está claro?</a:t>
          </a:r>
          <a:endParaRPr lang="en-US" sz="2100" kern="1200"/>
        </a:p>
      </dsp:txBody>
      <dsp:txXfrm>
        <a:off x="1327785" y="2139731"/>
        <a:ext cx="2408634" cy="1445180"/>
      </dsp:txXfrm>
    </dsp:sp>
    <dsp:sp modelId="{2951794A-AD50-487C-B51B-4F1D136F6B64}">
      <dsp:nvSpPr>
        <dsp:cNvPr id="0" name=""/>
        <dsp:cNvSpPr/>
      </dsp:nvSpPr>
      <dsp:spPr>
        <a:xfrm>
          <a:off x="3977282" y="2139731"/>
          <a:ext cx="2408634" cy="1445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¿las razones son suficientes?</a:t>
          </a:r>
          <a:endParaRPr lang="en-US" sz="2100" kern="1200"/>
        </a:p>
      </dsp:txBody>
      <dsp:txXfrm>
        <a:off x="3977282" y="2139731"/>
        <a:ext cx="2408634" cy="1445180"/>
      </dsp:txXfrm>
    </dsp:sp>
    <dsp:sp modelId="{FEBA4AEE-EED0-423A-A069-DD582F040A66}">
      <dsp:nvSpPr>
        <dsp:cNvPr id="0" name=""/>
        <dsp:cNvSpPr/>
      </dsp:nvSpPr>
      <dsp:spPr>
        <a:xfrm>
          <a:off x="6626780" y="2139731"/>
          <a:ext cx="2408634" cy="1445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¿la decisión es legítima y razonable?</a:t>
          </a:r>
          <a:endParaRPr lang="en-US" sz="2100" kern="1200"/>
        </a:p>
      </dsp:txBody>
      <dsp:txXfrm>
        <a:off x="6626780" y="2139731"/>
        <a:ext cx="2408634" cy="1445180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F6661-5B49-4835-90A8-E1EA8D464EB6}">
      <dsp:nvSpPr>
        <dsp:cNvPr id="0" name=""/>
        <dsp:cNvSpPr/>
      </dsp:nvSpPr>
      <dsp:spPr>
        <a:xfrm>
          <a:off x="0" y="2464"/>
          <a:ext cx="9872871" cy="108468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23E03B-323F-4FA1-8312-C7B2B70B9C8A}">
      <dsp:nvSpPr>
        <dsp:cNvPr id="0" name=""/>
        <dsp:cNvSpPr/>
      </dsp:nvSpPr>
      <dsp:spPr>
        <a:xfrm>
          <a:off x="328117" y="246518"/>
          <a:ext cx="597159" cy="5965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00E4D8-E976-4A31-88AB-D28996051F4A}">
      <dsp:nvSpPr>
        <dsp:cNvPr id="0" name=""/>
        <dsp:cNvSpPr/>
      </dsp:nvSpPr>
      <dsp:spPr>
        <a:xfrm>
          <a:off x="1253393" y="2464"/>
          <a:ext cx="8581513" cy="115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71" tIns="121971" rIns="121971" bIns="12197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☐ El </a:t>
          </a:r>
          <a:r>
            <a:rPr lang="en-US" sz="2500" kern="1200" dirty="0" err="1"/>
            <a:t>proyecto</a:t>
          </a:r>
          <a:r>
            <a:rPr lang="en-US" sz="2500" kern="1200" dirty="0"/>
            <a:t> </a:t>
          </a:r>
          <a:r>
            <a:rPr lang="en-US" sz="2500" kern="1200" dirty="0" err="1"/>
            <a:t>permite</a:t>
          </a:r>
          <a:r>
            <a:rPr lang="en-US" sz="2500" kern="1200" dirty="0"/>
            <a:t> </a:t>
          </a:r>
          <a:r>
            <a:rPr lang="en-US" sz="2500" kern="1200" dirty="0" err="1"/>
            <a:t>comprender</a:t>
          </a:r>
          <a:r>
            <a:rPr lang="en-US" sz="2500" kern="1200" dirty="0"/>
            <a:t> </a:t>
          </a:r>
          <a:r>
            <a:rPr lang="en-US" sz="2500" kern="1200" dirty="0" err="1"/>
            <a:t>claramente</a:t>
          </a:r>
          <a:r>
            <a:rPr lang="en-US" sz="2500" kern="1200" dirty="0"/>
            <a:t> </a:t>
          </a:r>
          <a:r>
            <a:rPr lang="en-US" sz="2500" kern="1200" dirty="0" err="1"/>
            <a:t>por</a:t>
          </a:r>
          <a:r>
            <a:rPr lang="en-US" sz="2500" kern="1200" dirty="0"/>
            <a:t> </a:t>
          </a:r>
          <a:r>
            <a:rPr lang="en-US" sz="2500" kern="1200" dirty="0" err="1"/>
            <a:t>qué</a:t>
          </a:r>
          <a:r>
            <a:rPr lang="en-US" sz="2500" kern="1200" dirty="0"/>
            <a:t> se decide </a:t>
          </a:r>
          <a:r>
            <a:rPr lang="en-US" sz="2500" kern="1200" dirty="0" err="1"/>
            <a:t>así</a:t>
          </a:r>
          <a:r>
            <a:rPr lang="en-US" sz="2500" kern="1200" dirty="0"/>
            <a:t> y no de </a:t>
          </a:r>
          <a:r>
            <a:rPr lang="en-US" sz="2500" kern="1200" dirty="0" err="1"/>
            <a:t>otra</a:t>
          </a:r>
          <a:r>
            <a:rPr lang="en-US" sz="2500" kern="1200" dirty="0"/>
            <a:t> </a:t>
          </a:r>
          <a:r>
            <a:rPr lang="en-US" sz="2500" kern="1200" dirty="0" err="1"/>
            <a:t>manera</a:t>
          </a:r>
          <a:r>
            <a:rPr lang="en-US" sz="2500" kern="1200" dirty="0"/>
            <a:t>.</a:t>
          </a:r>
        </a:p>
      </dsp:txBody>
      <dsp:txXfrm>
        <a:off x="1253393" y="2464"/>
        <a:ext cx="8581513" cy="1152477"/>
      </dsp:txXfrm>
    </dsp:sp>
    <dsp:sp modelId="{9DBC2A57-6B14-47E1-B8C7-377B2F7F3F9B}">
      <dsp:nvSpPr>
        <dsp:cNvPr id="0" name=""/>
        <dsp:cNvSpPr/>
      </dsp:nvSpPr>
      <dsp:spPr>
        <a:xfrm>
          <a:off x="0" y="1443061"/>
          <a:ext cx="9872871" cy="108468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55DFD7-19AE-4377-B3F2-AD070023398F}">
      <dsp:nvSpPr>
        <dsp:cNvPr id="0" name=""/>
        <dsp:cNvSpPr/>
      </dsp:nvSpPr>
      <dsp:spPr>
        <a:xfrm>
          <a:off x="328117" y="1687115"/>
          <a:ext cx="597159" cy="5965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02113-9E04-433C-87D3-E4D7E16C5D50}">
      <dsp:nvSpPr>
        <dsp:cNvPr id="0" name=""/>
        <dsp:cNvSpPr/>
      </dsp:nvSpPr>
      <dsp:spPr>
        <a:xfrm>
          <a:off x="1253393" y="1443061"/>
          <a:ext cx="8581513" cy="115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71" tIns="121971" rIns="121971" bIns="12197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☐ Las </a:t>
          </a:r>
          <a:r>
            <a:rPr lang="en-US" sz="2500" kern="1200" dirty="0" err="1"/>
            <a:t>razones</a:t>
          </a:r>
          <a:r>
            <a:rPr lang="en-US" sz="2500" kern="1200" dirty="0"/>
            <a:t> </a:t>
          </a:r>
          <a:r>
            <a:rPr lang="en-US" sz="2500" kern="1200" dirty="0" err="1"/>
            <a:t>ofrecidas</a:t>
          </a:r>
          <a:r>
            <a:rPr lang="en-US" sz="2500" kern="1200" dirty="0"/>
            <a:t> son </a:t>
          </a:r>
          <a:r>
            <a:rPr lang="en-US" sz="2500" kern="1200" dirty="0" err="1"/>
            <a:t>suficientes</a:t>
          </a:r>
          <a:r>
            <a:rPr lang="en-US" sz="2500" kern="1200" dirty="0"/>
            <a:t> para </a:t>
          </a:r>
          <a:r>
            <a:rPr lang="en-US" sz="2500" kern="1200" dirty="0" err="1"/>
            <a:t>justificar</a:t>
          </a:r>
          <a:r>
            <a:rPr lang="en-US" sz="2500" kern="1200" dirty="0"/>
            <a:t> la </a:t>
          </a:r>
          <a:r>
            <a:rPr lang="en-US" sz="3400" b="1" kern="1200" dirty="0" err="1">
              <a:solidFill>
                <a:schemeClr val="accent1"/>
              </a:solidFill>
              <a:latin typeface="+mj-lt"/>
              <a:ea typeface="+mj-ea"/>
              <a:cs typeface="+mj-cs"/>
            </a:rPr>
            <a:t>decisión</a:t>
          </a:r>
          <a:r>
            <a:rPr lang="en-US" sz="2500" kern="1200" dirty="0"/>
            <a:t>.</a:t>
          </a:r>
        </a:p>
      </dsp:txBody>
      <dsp:txXfrm>
        <a:off x="1253393" y="1443061"/>
        <a:ext cx="8581513" cy="1152477"/>
      </dsp:txXfrm>
    </dsp:sp>
    <dsp:sp modelId="{BB6CD554-D218-4E71-AB60-5C2713A88370}">
      <dsp:nvSpPr>
        <dsp:cNvPr id="0" name=""/>
        <dsp:cNvSpPr/>
      </dsp:nvSpPr>
      <dsp:spPr>
        <a:xfrm>
          <a:off x="0" y="2883658"/>
          <a:ext cx="9872871" cy="108468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A45E6-B9CA-4037-BC48-32E259B71ED8}">
      <dsp:nvSpPr>
        <dsp:cNvPr id="0" name=""/>
        <dsp:cNvSpPr/>
      </dsp:nvSpPr>
      <dsp:spPr>
        <a:xfrm>
          <a:off x="328117" y="3127712"/>
          <a:ext cx="597159" cy="5965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3215ED-6441-476A-B43A-8C44A82A4FB9}">
      <dsp:nvSpPr>
        <dsp:cNvPr id="0" name=""/>
        <dsp:cNvSpPr/>
      </dsp:nvSpPr>
      <dsp:spPr>
        <a:xfrm>
          <a:off x="1253393" y="2883658"/>
          <a:ext cx="8581513" cy="115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71" tIns="121971" rIns="121971" bIns="121971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☐ La sentencia es defendible frente a un escrutinio jurídico y democrático.</a:t>
          </a:r>
        </a:p>
      </dsp:txBody>
      <dsp:txXfrm>
        <a:off x="1253393" y="2883658"/>
        <a:ext cx="8581513" cy="11524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ABED8-104F-43ED-A7EF-29A187AE5773}">
      <dsp:nvSpPr>
        <dsp:cNvPr id="0" name=""/>
        <dsp:cNvSpPr/>
      </dsp:nvSpPr>
      <dsp:spPr>
        <a:xfrm>
          <a:off x="0" y="656272"/>
          <a:ext cx="9872871" cy="121158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2E87BC-4F63-448F-B537-86A10859739D}">
      <dsp:nvSpPr>
        <dsp:cNvPr id="0" name=""/>
        <dsp:cNvSpPr/>
      </dsp:nvSpPr>
      <dsp:spPr>
        <a:xfrm>
          <a:off x="366502" y="928877"/>
          <a:ext cx="666369" cy="6663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A3882-D2A1-4670-ADF3-EEAACDE3A9AB}">
      <dsp:nvSpPr>
        <dsp:cNvPr id="0" name=""/>
        <dsp:cNvSpPr/>
      </dsp:nvSpPr>
      <dsp:spPr>
        <a:xfrm>
          <a:off x="1399374" y="656272"/>
          <a:ext cx="8473496" cy="1211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26" tIns="128226" rIns="128226" bIns="12822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b="1" kern="1200"/>
            <a:t>¿Cuál es la decisión?</a:t>
          </a:r>
          <a:endParaRPr lang="en-US" sz="2200" kern="1200"/>
        </a:p>
      </dsp:txBody>
      <dsp:txXfrm>
        <a:off x="1399374" y="656272"/>
        <a:ext cx="8473496" cy="1211580"/>
      </dsp:txXfrm>
    </dsp:sp>
    <dsp:sp modelId="{52D4089F-2C21-4D32-8215-F95E6462636E}">
      <dsp:nvSpPr>
        <dsp:cNvPr id="0" name=""/>
        <dsp:cNvSpPr/>
      </dsp:nvSpPr>
      <dsp:spPr>
        <a:xfrm>
          <a:off x="0" y="2170747"/>
          <a:ext cx="9872871" cy="121158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979061-AC6B-4C1D-9B2A-ED30604842B2}">
      <dsp:nvSpPr>
        <dsp:cNvPr id="0" name=""/>
        <dsp:cNvSpPr/>
      </dsp:nvSpPr>
      <dsp:spPr>
        <a:xfrm>
          <a:off x="366502" y="2443352"/>
          <a:ext cx="666369" cy="6663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EED11D-67BB-42F1-9E30-09940CBC491F}">
      <dsp:nvSpPr>
        <dsp:cNvPr id="0" name=""/>
        <dsp:cNvSpPr/>
      </dsp:nvSpPr>
      <dsp:spPr>
        <a:xfrm>
          <a:off x="1399374" y="2170747"/>
          <a:ext cx="8473496" cy="1211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226" tIns="128226" rIns="128226" bIns="128226" numCol="1" spcCol="1270" anchor="ctr" anchorCtr="0">
          <a:noAutofit/>
        </a:bodyPr>
        <a:lstStyle/>
        <a:p>
          <a:pPr marL="0" lvl="0" indent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200" kern="1200" dirty="0"/>
            <a:t>⚠️ Problema típico:</a:t>
          </a:r>
          <a:br>
            <a:rPr lang="es-MX" sz="2200" kern="1200" dirty="0"/>
          </a:br>
          <a:r>
            <a:rPr lang="es-MX" sz="2200" kern="1200" dirty="0"/>
            <a:t>Muchos escritos y sentencias </a:t>
          </a:r>
          <a:r>
            <a:rPr lang="es-MX" sz="2200" b="1" kern="1200" dirty="0"/>
            <a:t>se quedan en este nivel</a:t>
          </a:r>
          <a:r>
            <a:rPr lang="es-MX" sz="2200" kern="1200" dirty="0"/>
            <a:t>, creyendo que decidir equivale a argumentar.</a:t>
          </a:r>
          <a:endParaRPr lang="en-US" sz="2200" kern="1200" dirty="0"/>
        </a:p>
      </dsp:txBody>
      <dsp:txXfrm>
        <a:off x="1399374" y="2170747"/>
        <a:ext cx="8473496" cy="12115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3F8CDD-2F23-48AA-8D06-917FB6BA1C32}">
      <dsp:nvSpPr>
        <dsp:cNvPr id="0" name=""/>
        <dsp:cNvSpPr/>
      </dsp:nvSpPr>
      <dsp:spPr>
        <a:xfrm>
          <a:off x="0" y="38099"/>
          <a:ext cx="7602110" cy="726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b="1" kern="1200"/>
            <a:t>¿En qué normas y hechos se apoya la decisión?</a:t>
          </a:r>
          <a:endParaRPr lang="en-US" sz="1800" kern="1200"/>
        </a:p>
      </dsp:txBody>
      <dsp:txXfrm>
        <a:off x="21292" y="59391"/>
        <a:ext cx="6732623" cy="684364"/>
      </dsp:txXfrm>
    </dsp:sp>
    <dsp:sp modelId="{2ED83D57-2F41-4126-994C-E639AA08F1C3}">
      <dsp:nvSpPr>
        <dsp:cNvPr id="0" name=""/>
        <dsp:cNvSpPr/>
      </dsp:nvSpPr>
      <dsp:spPr>
        <a:xfrm>
          <a:off x="567690" y="827913"/>
          <a:ext cx="7602110" cy="726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⚠️ Problema típico en materia electoral:</a:t>
          </a:r>
          <a:br>
            <a:rPr lang="es-MX" sz="1800" kern="1200" dirty="0"/>
          </a:br>
          <a:r>
            <a:rPr lang="es-MX" sz="1800" kern="1200" dirty="0"/>
            <a:t>motivaciones </a:t>
          </a:r>
          <a:r>
            <a:rPr lang="es-MX" sz="1800" b="1" kern="1200" dirty="0"/>
            <a:t>meramente descriptivas</a:t>
          </a:r>
          <a:r>
            <a:rPr lang="es-MX" sz="1800" kern="1200" dirty="0"/>
            <a:t>, formales o repetitivas, que:</a:t>
          </a:r>
          <a:endParaRPr lang="en-US" sz="1800" kern="1200" dirty="0"/>
        </a:p>
      </dsp:txBody>
      <dsp:txXfrm>
        <a:off x="588982" y="849205"/>
        <a:ext cx="6519320" cy="684363"/>
      </dsp:txXfrm>
    </dsp:sp>
    <dsp:sp modelId="{2D1E8FEF-CB59-41AC-BEA6-A2D3414D78C6}">
      <dsp:nvSpPr>
        <dsp:cNvPr id="0" name=""/>
        <dsp:cNvSpPr/>
      </dsp:nvSpPr>
      <dsp:spPr>
        <a:xfrm>
          <a:off x="1135380" y="1655826"/>
          <a:ext cx="7602110" cy="726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citan normas,</a:t>
          </a:r>
          <a:endParaRPr lang="en-US" sz="1800" kern="1200"/>
        </a:p>
      </dsp:txBody>
      <dsp:txXfrm>
        <a:off x="1156672" y="1677118"/>
        <a:ext cx="6519320" cy="684364"/>
      </dsp:txXfrm>
    </dsp:sp>
    <dsp:sp modelId="{06DAEB12-BDC7-4868-9424-71B55BF229AE}">
      <dsp:nvSpPr>
        <dsp:cNvPr id="0" name=""/>
        <dsp:cNvSpPr/>
      </dsp:nvSpPr>
      <dsp:spPr>
        <a:xfrm>
          <a:off x="1703070" y="2483739"/>
          <a:ext cx="7602110" cy="726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/>
            <a:t>enumeran precedentes,</a:t>
          </a:r>
          <a:endParaRPr lang="en-US" sz="1800" kern="1200"/>
        </a:p>
      </dsp:txBody>
      <dsp:txXfrm>
        <a:off x="1724362" y="2505031"/>
        <a:ext cx="6519320" cy="684364"/>
      </dsp:txXfrm>
    </dsp:sp>
    <dsp:sp modelId="{F4C763D2-CAC0-48C4-BB0D-A35BFAAF801B}">
      <dsp:nvSpPr>
        <dsp:cNvPr id="0" name=""/>
        <dsp:cNvSpPr/>
      </dsp:nvSpPr>
      <dsp:spPr>
        <a:xfrm>
          <a:off x="2270760" y="3311652"/>
          <a:ext cx="7602110" cy="72694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/>
            <a:t>pero no explican </a:t>
          </a:r>
          <a:r>
            <a:rPr lang="es-MX" sz="1800" i="1" kern="1200" dirty="0"/>
            <a:t>por qué esas razones son suficientes en el caso concreto</a:t>
          </a:r>
          <a:r>
            <a:rPr lang="es-MX" sz="1800" kern="1200" dirty="0"/>
            <a:t>.</a:t>
          </a:r>
          <a:endParaRPr lang="en-US" sz="1800" kern="1200" dirty="0"/>
        </a:p>
      </dsp:txBody>
      <dsp:txXfrm>
        <a:off x="2292052" y="3332944"/>
        <a:ext cx="6519320" cy="684363"/>
      </dsp:txXfrm>
    </dsp:sp>
    <dsp:sp modelId="{76CC85E6-2152-43CD-A119-AA167580A1B4}">
      <dsp:nvSpPr>
        <dsp:cNvPr id="0" name=""/>
        <dsp:cNvSpPr/>
      </dsp:nvSpPr>
      <dsp:spPr>
        <a:xfrm>
          <a:off x="7129594" y="531075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7235910" y="531075"/>
        <a:ext cx="259884" cy="355568"/>
      </dsp:txXfrm>
    </dsp:sp>
    <dsp:sp modelId="{D73A1AAE-D4C5-4B20-94AC-F400B86BD410}">
      <dsp:nvSpPr>
        <dsp:cNvPr id="0" name=""/>
        <dsp:cNvSpPr/>
      </dsp:nvSpPr>
      <dsp:spPr>
        <a:xfrm>
          <a:off x="7697284" y="1358988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7803600" y="1358988"/>
        <a:ext cx="259884" cy="355568"/>
      </dsp:txXfrm>
    </dsp:sp>
    <dsp:sp modelId="{4BAD61DE-DCD8-47D3-A0B2-2919C09C2EE9}">
      <dsp:nvSpPr>
        <dsp:cNvPr id="0" name=""/>
        <dsp:cNvSpPr/>
      </dsp:nvSpPr>
      <dsp:spPr>
        <a:xfrm>
          <a:off x="8264974" y="2174786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8371290" y="2174786"/>
        <a:ext cx="259884" cy="355568"/>
      </dsp:txXfrm>
    </dsp:sp>
    <dsp:sp modelId="{B43017B7-9C99-4D7D-9700-C7F3F6E64577}">
      <dsp:nvSpPr>
        <dsp:cNvPr id="0" name=""/>
        <dsp:cNvSpPr/>
      </dsp:nvSpPr>
      <dsp:spPr>
        <a:xfrm>
          <a:off x="8832664" y="3010776"/>
          <a:ext cx="472516" cy="47251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8938980" y="3010776"/>
        <a:ext cx="259884" cy="355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5253D-A468-46A0-8093-58D03A6B9168}">
      <dsp:nvSpPr>
        <dsp:cNvPr id="0" name=""/>
        <dsp:cNvSpPr/>
      </dsp:nvSpPr>
      <dsp:spPr>
        <a:xfrm>
          <a:off x="0" y="891230"/>
          <a:ext cx="5212080" cy="16453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9DCDA4-5A3B-4403-A8AB-59E55FDCA3DF}">
      <dsp:nvSpPr>
        <dsp:cNvPr id="0" name=""/>
        <dsp:cNvSpPr/>
      </dsp:nvSpPr>
      <dsp:spPr>
        <a:xfrm>
          <a:off x="497717" y="1261433"/>
          <a:ext cx="904941" cy="9049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D9A7EB-70FF-4C43-88A5-AC9CE8617CB0}">
      <dsp:nvSpPr>
        <dsp:cNvPr id="0" name=""/>
        <dsp:cNvSpPr/>
      </dsp:nvSpPr>
      <dsp:spPr>
        <a:xfrm>
          <a:off x="1900377" y="891230"/>
          <a:ext cx="3311702" cy="1645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133" tIns="174133" rIns="174133" bIns="17413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/>
            <a:t>Ejemplo electoral:</a:t>
          </a:r>
          <a:endParaRPr lang="en-US" sz="2500" kern="1200"/>
        </a:p>
      </dsp:txBody>
      <dsp:txXfrm>
        <a:off x="1900377" y="891230"/>
        <a:ext cx="3311702" cy="1645348"/>
      </dsp:txXfrm>
    </dsp:sp>
    <dsp:sp modelId="{75B0FAFF-8584-49F6-9561-782DC1DD0476}">
      <dsp:nvSpPr>
        <dsp:cNvPr id="0" name=""/>
        <dsp:cNvSpPr/>
      </dsp:nvSpPr>
      <dsp:spPr>
        <a:xfrm>
          <a:off x="0" y="2924354"/>
          <a:ext cx="5212080" cy="1645348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4045DF-B232-4414-9F83-76EFC18EB3FA}">
      <dsp:nvSpPr>
        <dsp:cNvPr id="0" name=""/>
        <dsp:cNvSpPr/>
      </dsp:nvSpPr>
      <dsp:spPr>
        <a:xfrm>
          <a:off x="497717" y="3318119"/>
          <a:ext cx="904941" cy="9049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3B9AF3-891F-42FE-90FF-889C84F67212}">
      <dsp:nvSpPr>
        <dsp:cNvPr id="0" name=""/>
        <dsp:cNvSpPr/>
      </dsp:nvSpPr>
      <dsp:spPr>
        <a:xfrm>
          <a:off x="1900377" y="2947916"/>
          <a:ext cx="3311702" cy="1645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4133" tIns="174133" rIns="174133" bIns="174133" numCol="1" spcCol="1270" anchor="ctr" anchorCtr="0">
          <a:noAutofit/>
        </a:bodyPr>
        <a:lstStyle/>
        <a:p>
          <a:pPr marL="0" lvl="0" indent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500" kern="1200" dirty="0"/>
            <a:t>“Aunque el requisito de residencia persigue fines legítimos de representación local, en el caso concreto su aplicación estricta resulta desproporcionada frente al derecho a ser votado, dado que…”</a:t>
          </a:r>
          <a:endParaRPr lang="en-US" sz="1500" kern="1200" dirty="0"/>
        </a:p>
      </dsp:txBody>
      <dsp:txXfrm>
        <a:off x="1900377" y="2947916"/>
        <a:ext cx="3311702" cy="16453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5B3ABE-8C3B-4517-A1D9-ABE6FAE78807}">
      <dsp:nvSpPr>
        <dsp:cNvPr id="0" name=""/>
        <dsp:cNvSpPr/>
      </dsp:nvSpPr>
      <dsp:spPr>
        <a:xfrm>
          <a:off x="0" y="2757"/>
          <a:ext cx="52120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A2134-9C17-4222-9B45-B868D2B69C9B}">
      <dsp:nvSpPr>
        <dsp:cNvPr id="0" name=""/>
        <dsp:cNvSpPr/>
      </dsp:nvSpPr>
      <dsp:spPr>
        <a:xfrm>
          <a:off x="0" y="2757"/>
          <a:ext cx="5212080" cy="940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Aquí entran:</a:t>
          </a:r>
          <a:endParaRPr lang="en-US" sz="1900" kern="1200" dirty="0"/>
        </a:p>
      </dsp:txBody>
      <dsp:txXfrm>
        <a:off x="0" y="2757"/>
        <a:ext cx="5212080" cy="940150"/>
      </dsp:txXfrm>
    </dsp:sp>
    <dsp:sp modelId="{BD6DE151-31D9-4FF9-A71A-722B06438E3B}">
      <dsp:nvSpPr>
        <dsp:cNvPr id="0" name=""/>
        <dsp:cNvSpPr/>
      </dsp:nvSpPr>
      <dsp:spPr>
        <a:xfrm>
          <a:off x="0" y="942908"/>
          <a:ext cx="52120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E0BECB-7A2C-44D3-AD5B-F8638BD04B88}">
      <dsp:nvSpPr>
        <dsp:cNvPr id="0" name=""/>
        <dsp:cNvSpPr/>
      </dsp:nvSpPr>
      <dsp:spPr>
        <a:xfrm>
          <a:off x="0" y="942908"/>
          <a:ext cx="5212080" cy="940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ponderación,</a:t>
          </a:r>
          <a:endParaRPr lang="en-US" sz="1900" kern="1200"/>
        </a:p>
      </dsp:txBody>
      <dsp:txXfrm>
        <a:off x="0" y="942908"/>
        <a:ext cx="5212080" cy="940150"/>
      </dsp:txXfrm>
    </dsp:sp>
    <dsp:sp modelId="{77786650-56C5-4BEF-88D7-DDCE7558D7ED}">
      <dsp:nvSpPr>
        <dsp:cNvPr id="0" name=""/>
        <dsp:cNvSpPr/>
      </dsp:nvSpPr>
      <dsp:spPr>
        <a:xfrm>
          <a:off x="0" y="1883059"/>
          <a:ext cx="52120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5701DA-7998-4577-A0EB-EBC09C500264}">
      <dsp:nvSpPr>
        <dsp:cNvPr id="0" name=""/>
        <dsp:cNvSpPr/>
      </dsp:nvSpPr>
      <dsp:spPr>
        <a:xfrm>
          <a:off x="0" y="1883059"/>
          <a:ext cx="5212080" cy="940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motivación reforzada,</a:t>
          </a:r>
          <a:endParaRPr lang="en-US" sz="1900" kern="1200"/>
        </a:p>
      </dsp:txBody>
      <dsp:txXfrm>
        <a:off x="0" y="1883059"/>
        <a:ext cx="5212080" cy="940150"/>
      </dsp:txXfrm>
    </dsp:sp>
    <dsp:sp modelId="{76013802-21C1-4EC3-BA06-C39C6768DE38}">
      <dsp:nvSpPr>
        <dsp:cNvPr id="0" name=""/>
        <dsp:cNvSpPr/>
      </dsp:nvSpPr>
      <dsp:spPr>
        <a:xfrm>
          <a:off x="0" y="2823210"/>
          <a:ext cx="52120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5F20C2-0A5B-4C17-82DB-19DD3B35BA29}">
      <dsp:nvSpPr>
        <dsp:cNvPr id="0" name=""/>
        <dsp:cNvSpPr/>
      </dsp:nvSpPr>
      <dsp:spPr>
        <a:xfrm>
          <a:off x="0" y="2823210"/>
          <a:ext cx="5212080" cy="940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análisis de consecuencias,</a:t>
          </a:r>
          <a:endParaRPr lang="en-US" sz="1900" kern="1200" dirty="0"/>
        </a:p>
      </dsp:txBody>
      <dsp:txXfrm>
        <a:off x="0" y="2823210"/>
        <a:ext cx="5212080" cy="940150"/>
      </dsp:txXfrm>
    </dsp:sp>
    <dsp:sp modelId="{3B1DBA82-553A-40F4-81BE-391294676D94}">
      <dsp:nvSpPr>
        <dsp:cNvPr id="0" name=""/>
        <dsp:cNvSpPr/>
      </dsp:nvSpPr>
      <dsp:spPr>
        <a:xfrm>
          <a:off x="0" y="3763360"/>
          <a:ext cx="52120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19109F-1DD9-40FB-965E-48F6AA9DBCF2}">
      <dsp:nvSpPr>
        <dsp:cNvPr id="0" name=""/>
        <dsp:cNvSpPr/>
      </dsp:nvSpPr>
      <dsp:spPr>
        <a:xfrm>
          <a:off x="0" y="3763360"/>
          <a:ext cx="5212080" cy="940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/>
            <a:t>coherencia sistémica.</a:t>
          </a:r>
          <a:endParaRPr lang="en-US" sz="1900" kern="1200"/>
        </a:p>
      </dsp:txBody>
      <dsp:txXfrm>
        <a:off x="0" y="3763360"/>
        <a:ext cx="5212080" cy="940150"/>
      </dsp:txXfrm>
    </dsp:sp>
    <dsp:sp modelId="{A4E6D490-27F4-4C9C-8C17-E00B5BB92D6F}">
      <dsp:nvSpPr>
        <dsp:cNvPr id="0" name=""/>
        <dsp:cNvSpPr/>
      </dsp:nvSpPr>
      <dsp:spPr>
        <a:xfrm>
          <a:off x="0" y="4703511"/>
          <a:ext cx="52120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FBC3A-3BF6-4DB7-BE35-BA826113B505}">
      <dsp:nvSpPr>
        <dsp:cNvPr id="0" name=""/>
        <dsp:cNvSpPr/>
      </dsp:nvSpPr>
      <dsp:spPr>
        <a:xfrm>
          <a:off x="0" y="4703511"/>
          <a:ext cx="5212080" cy="940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just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900" kern="1200" dirty="0"/>
            <a:t>En materia electoral, </a:t>
          </a:r>
          <a:r>
            <a:rPr lang="es-MX" sz="1900" b="1" kern="1200" dirty="0"/>
            <a:t>sin justificación fuerte no hay legitimidad</a:t>
          </a:r>
          <a:r>
            <a:rPr lang="es-MX" sz="1900" kern="1200" dirty="0"/>
            <a:t>, aunque exista motivación formal.</a:t>
          </a:r>
          <a:endParaRPr lang="en-US" sz="1900" kern="1200" dirty="0"/>
        </a:p>
      </dsp:txBody>
      <dsp:txXfrm>
        <a:off x="0" y="4703511"/>
        <a:ext cx="5212080" cy="9401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06BA5D-ADE3-49E9-B3BA-24B4CF39C892}">
      <dsp:nvSpPr>
        <dsp:cNvPr id="0" name=""/>
        <dsp:cNvSpPr/>
      </dsp:nvSpPr>
      <dsp:spPr>
        <a:xfrm>
          <a:off x="2892" y="703976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Prácticas habituales:</a:t>
          </a:r>
          <a:endParaRPr lang="en-US" sz="2100" kern="1200"/>
        </a:p>
      </dsp:txBody>
      <dsp:txXfrm>
        <a:off x="2892" y="703976"/>
        <a:ext cx="2294671" cy="1376802"/>
      </dsp:txXfrm>
    </dsp:sp>
    <dsp:sp modelId="{F4C953A1-FC8A-431F-821B-23E027D4046A}">
      <dsp:nvSpPr>
        <dsp:cNvPr id="0" name=""/>
        <dsp:cNvSpPr/>
      </dsp:nvSpPr>
      <dsp:spPr>
        <a:xfrm>
          <a:off x="2527030" y="703976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confundir cita de precedentes con argumentación;</a:t>
          </a:r>
          <a:endParaRPr lang="en-US" sz="2100" kern="1200"/>
        </a:p>
      </dsp:txBody>
      <dsp:txXfrm>
        <a:off x="2527030" y="703976"/>
        <a:ext cx="2294671" cy="1376802"/>
      </dsp:txXfrm>
    </dsp:sp>
    <dsp:sp modelId="{548789ED-102D-405D-B815-63742F9FE077}">
      <dsp:nvSpPr>
        <dsp:cNvPr id="0" name=""/>
        <dsp:cNvSpPr/>
      </dsp:nvSpPr>
      <dsp:spPr>
        <a:xfrm>
          <a:off x="5051169" y="703976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usar la proporcionalidad como fórmula vacía;</a:t>
          </a:r>
          <a:endParaRPr lang="en-US" sz="2100" kern="1200"/>
        </a:p>
      </dsp:txBody>
      <dsp:txXfrm>
        <a:off x="5051169" y="703976"/>
        <a:ext cx="2294671" cy="1376802"/>
      </dsp:txXfrm>
    </dsp:sp>
    <dsp:sp modelId="{FCC87A67-2279-469A-9852-91AE8FC5EF75}">
      <dsp:nvSpPr>
        <dsp:cNvPr id="0" name=""/>
        <dsp:cNvSpPr/>
      </dsp:nvSpPr>
      <dsp:spPr>
        <a:xfrm>
          <a:off x="7575307" y="703976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afirmar sin demostrar (“resulta evidente que…”);</a:t>
          </a:r>
          <a:endParaRPr lang="en-US" sz="2100" kern="1200"/>
        </a:p>
      </dsp:txBody>
      <dsp:txXfrm>
        <a:off x="7575307" y="703976"/>
        <a:ext cx="2294671" cy="1376802"/>
      </dsp:txXfrm>
    </dsp:sp>
    <dsp:sp modelId="{F1ECDE27-A013-4C0A-8FEC-34172DF9C735}">
      <dsp:nvSpPr>
        <dsp:cNvPr id="0" name=""/>
        <dsp:cNvSpPr/>
      </dsp:nvSpPr>
      <dsp:spPr>
        <a:xfrm>
          <a:off x="1264961" y="2310246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omitir consecuencias institucionales;</a:t>
          </a:r>
          <a:endParaRPr lang="en-US" sz="2100" kern="1200"/>
        </a:p>
      </dsp:txBody>
      <dsp:txXfrm>
        <a:off x="1264961" y="2310246"/>
        <a:ext cx="2294671" cy="1376802"/>
      </dsp:txXfrm>
    </dsp:sp>
    <dsp:sp modelId="{49654655-2923-49DA-BE86-DEE7428A9908}">
      <dsp:nvSpPr>
        <dsp:cNvPr id="0" name=""/>
        <dsp:cNvSpPr/>
      </dsp:nvSpPr>
      <dsp:spPr>
        <a:xfrm>
          <a:off x="3789099" y="2310246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motivar sin justificar cuando se restringen derechos políticos.</a:t>
          </a:r>
          <a:endParaRPr lang="en-US" sz="2100" kern="1200"/>
        </a:p>
      </dsp:txBody>
      <dsp:txXfrm>
        <a:off x="3789099" y="2310246"/>
        <a:ext cx="2294671" cy="1376802"/>
      </dsp:txXfrm>
    </dsp:sp>
    <dsp:sp modelId="{A9B85A6A-533B-4C9F-9984-46EB840FA320}">
      <dsp:nvSpPr>
        <dsp:cNvPr id="0" name=""/>
        <dsp:cNvSpPr/>
      </dsp:nvSpPr>
      <dsp:spPr>
        <a:xfrm>
          <a:off x="6313238" y="2310246"/>
          <a:ext cx="2294671" cy="13768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100" kern="1200"/>
            <a:t>Este contraste genera </a:t>
          </a:r>
          <a:r>
            <a:rPr lang="es-MX" sz="2100" b="1" kern="1200"/>
            <a:t>muchísima discusión productiva</a:t>
          </a:r>
          <a:r>
            <a:rPr lang="es-MX" sz="2100" kern="1200"/>
            <a:t>.</a:t>
          </a:r>
          <a:endParaRPr lang="en-US" sz="2100" kern="1200"/>
        </a:p>
      </dsp:txBody>
      <dsp:txXfrm>
        <a:off x="6313238" y="2310246"/>
        <a:ext cx="2294671" cy="13768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9674C-3A48-468C-A2AA-3A03EAEEDB4D}">
      <dsp:nvSpPr>
        <dsp:cNvPr id="0" name=""/>
        <dsp:cNvSpPr/>
      </dsp:nvSpPr>
      <dsp:spPr>
        <a:xfrm>
          <a:off x="0" y="69921"/>
          <a:ext cx="5212080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 dirty="0"/>
            <a:t>¿identificó el problema jurídico?</a:t>
          </a:r>
          <a:endParaRPr lang="en-US" sz="2700" kern="1200" dirty="0"/>
        </a:p>
      </dsp:txBody>
      <dsp:txXfrm>
        <a:off x="52359" y="122280"/>
        <a:ext cx="5107362" cy="967861"/>
      </dsp:txXfrm>
    </dsp:sp>
    <dsp:sp modelId="{0E23D435-EE34-486C-A7E5-1A63179EF061}">
      <dsp:nvSpPr>
        <dsp:cNvPr id="0" name=""/>
        <dsp:cNvSpPr/>
      </dsp:nvSpPr>
      <dsp:spPr>
        <a:xfrm>
          <a:off x="0" y="1220260"/>
          <a:ext cx="5212080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¿explicitó el conflicto normativo?</a:t>
          </a:r>
          <a:endParaRPr lang="en-US" sz="2700" kern="1200"/>
        </a:p>
      </dsp:txBody>
      <dsp:txXfrm>
        <a:off x="52359" y="1272619"/>
        <a:ext cx="5107362" cy="967861"/>
      </dsp:txXfrm>
    </dsp:sp>
    <dsp:sp modelId="{466DC52D-2A70-4F3C-B84E-330CCA64506F}">
      <dsp:nvSpPr>
        <dsp:cNvPr id="0" name=""/>
        <dsp:cNvSpPr/>
      </dsp:nvSpPr>
      <dsp:spPr>
        <a:xfrm>
          <a:off x="0" y="2370599"/>
          <a:ext cx="5212080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¿usó razones, no conclusiones?</a:t>
          </a:r>
          <a:endParaRPr lang="en-US" sz="2700" kern="1200"/>
        </a:p>
      </dsp:txBody>
      <dsp:txXfrm>
        <a:off x="52359" y="2422958"/>
        <a:ext cx="5107362" cy="967861"/>
      </dsp:txXfrm>
    </dsp:sp>
    <dsp:sp modelId="{9442C0ED-AFAE-4907-A3C2-0B93BFDC0AA9}">
      <dsp:nvSpPr>
        <dsp:cNvPr id="0" name=""/>
        <dsp:cNvSpPr/>
      </dsp:nvSpPr>
      <dsp:spPr>
        <a:xfrm>
          <a:off x="0" y="3520939"/>
          <a:ext cx="5212080" cy="10725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/>
            <a:t>¿consideró consecuencias institucionales?</a:t>
          </a:r>
          <a:endParaRPr lang="en-US" sz="2700" kern="1200"/>
        </a:p>
      </dsp:txBody>
      <dsp:txXfrm>
        <a:off x="52359" y="3573298"/>
        <a:ext cx="5107362" cy="967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98ADC65-4B95-4C2A-BF5B-222BFEC894EE}" type="datetime1">
              <a:rPr lang="es-MX" smtClean="0"/>
              <a:t>13/02/2026</a:t>
            </a:fld>
            <a:endParaRPr lang="es-MX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C4B79F2-7C6A-497B-9A4A-8ACE18746CB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63425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EDE5E-657F-4025-9F3A-3D367D7D8CB6}" type="datetime1">
              <a:rPr lang="es-MX" smtClean="0"/>
              <a:pPr/>
              <a:t>12/02/2026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MX" noProof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262A795-6F94-4A96-B820-B9038480D048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96649500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FAC51B-3786-2C83-9345-AE548EC00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E7B0490-6525-7849-ED7B-52E0A62BD4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BE61599-B538-16E3-A041-E3218006D4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es-MX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¿Los colores de tu clase son diferentes a los de esta plantilla? Eso tiene fácil arreglo. Haz clic en Diseño -&gt; Variantes (flecha abajo) -&gt; Elige la combinación de colores que mejor te funcione.</a:t>
            </a:r>
          </a:p>
          <a:p>
            <a:pPr rtl="0"/>
            <a:endParaRPr lang="es-MX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r>
              <a:rPr lang="es-MX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 dudes en cambiar las normas y los procedimientos incluidos en las diferentes tablas para garantizar que funcionen con las de tu clase.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A4B17BE-BA8E-AD2B-7B66-525B5CF06B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262A795-6F94-4A96-B820-B9038480D048}" type="slidenum">
              <a:rPr lang="es-MX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fld>
            <a:endParaRPr lang="es-MX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483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262A795-6F94-4A96-B820-B9038480D048}" type="slidenum">
              <a:rPr lang="es-MX" noProof="0" smtClean="0"/>
              <a:t>50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839696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s-MX" noProof="0"/>
              <a:t>Haz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500A1286-41FE-4A13-B533-2C9592612507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  <p:cxnSp>
        <p:nvCxnSpPr>
          <p:cNvPr id="8" name="Conector recto 7"/>
          <p:cNvCxnSpPr/>
          <p:nvPr/>
        </p:nvCxnSpPr>
        <p:spPr>
          <a:xfrm>
            <a:off x="1229001" y="3733800"/>
            <a:ext cx="97200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7851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425032-E8C0-4497-BE59-B93359BD9204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8172450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9335E0-5A69-4919-8AF7-AC587B586E5D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9422199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58B78D-3D7E-4831-995D-8E27E8671E2C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2852845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MX" noProof="0"/>
              <a:t>Editar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B66DD0-830B-4092-961B-D2912EE5153D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  <p:cxnSp>
        <p:nvCxnSpPr>
          <p:cNvPr id="7" name="Conector recto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0767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 hasCustomPrompt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A4A1BF-7D84-42EF-A641-52979BD4773E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5345255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Editar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Editar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57F956-942D-4335-80FC-1A0ADF3EF1F0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1680066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7F6BA6-5465-440A-88F9-1AFC3E86FB0F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9752708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9B0E9A-FD12-47CE-B6CD-6020DD872BC3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1170207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Editar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F83D576-6CFD-48BF-93CA-00CF86674B2A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4552469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/>
              <a:t>Haz clic en el icono para agregar una imagen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Editar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F70F7E3-C18E-49E2-93E4-EA0F3EADD669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4150710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MX" noProof="0"/>
              <a:t>Haz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MX" noProof="0"/>
              <a:t>Editar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F583B7D8-D264-463D-B37A-DF5DF15BA168}" type="datetime1">
              <a:rPr lang="es-MX" noProof="0" smtClean="0"/>
              <a:t>12/02/2026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294761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14446-0509-65A5-ECE8-672A3934E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F38A4B-662A-D97B-7A05-1DC294C7F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417443"/>
            <a:ext cx="9966960" cy="3391013"/>
          </a:xfrm>
        </p:spPr>
        <p:txBody>
          <a:bodyPr rtlCol="0">
            <a:noAutofit/>
          </a:bodyPr>
          <a:lstStyle/>
          <a:p>
            <a:r>
              <a:rPr lang="es-MX" sz="4000" dirty="0"/>
              <a:t>argumentación jurídica en la elaboración de sentencias electorales</a:t>
            </a:r>
            <a:endParaRPr lang="es-MX" sz="4000" dirty="0">
              <a:latin typeface="Rockwell" panose="02060603020205020403" pitchFamily="18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352B19-C285-F7A8-96DD-144EAC1703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r>
              <a:rPr lang="es-MX" sz="2400" dirty="0"/>
              <a:t> Diplomado en Argumentación Jurídica</a:t>
            </a:r>
            <a:endParaRPr lang="es-MX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2112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35110C-35C5-304A-0542-E85FC3AC2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b="1"/>
              <a:t>Motivar</a:t>
            </a:r>
            <a:br>
              <a:rPr lang="es-MX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1AF3CD-2A83-4409-E0BD-5EACC8C10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dirty="0"/>
              <a:t>exponer las razones normativas y fácticas que sustentan la decisión,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dirty="0"/>
              <a:t>explicar por qué, conforme al derecho aplicable, se arriba a ese resultado.</a:t>
            </a:r>
          </a:p>
          <a:p>
            <a:endParaRPr lang="es-MX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5195445B-BE05-89FC-C6E5-86D6090ED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/>
          <a:lstStyle/>
          <a:p>
            <a:r>
              <a:rPr lang="es-MX" dirty="0"/>
              <a:t>Ejemplo electoral:</a:t>
            </a:r>
            <a:endParaRPr lang="en-U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E2251F-DE93-8F6F-0EB7-364AEB03F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  <a:buNone/>
            </a:pPr>
            <a:r>
              <a:rPr lang="es-MX" dirty="0"/>
              <a:t>“La negativa de registro es correcta porque el actor no acreditó residencia efectiva conforme a la ley local y la jurisprudencia aplicable.”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467893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00DC32-A162-1B9C-199B-04DDD617C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200025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/>
              <a:t>Motivar responde a la pregunta:</a:t>
            </a:r>
            <a:br>
              <a:rPr lang="es-MX"/>
            </a:b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82FF9F9-FFCA-76F0-302D-02510D24D9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846938"/>
              </p:ext>
            </p:extLst>
          </p:nvPr>
        </p:nvGraphicFramePr>
        <p:xfrm>
          <a:off x="1140351" y="14097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752168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78C5EF-C105-024F-0BCD-2A9169A74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421005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b="1" dirty="0"/>
              <a:t>Justificar legítimamente</a:t>
            </a:r>
            <a:br>
              <a:rPr lang="es-MX" b="1" dirty="0"/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551885-83B1-F685-13E9-1286DE62A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MX" sz="2400" dirty="0"/>
              <a:t>Implica demostrar que la decisión no solo es legal, sino </a:t>
            </a:r>
            <a:r>
              <a:rPr lang="es-MX" sz="2400" b="1" dirty="0"/>
              <a:t>razonable, proporcional y compatible con los valores democráticos</a:t>
            </a:r>
            <a:r>
              <a:rPr lang="es-MX" sz="2400" dirty="0"/>
              <a:t> del sistema electoral.</a:t>
            </a:r>
          </a:p>
          <a:p>
            <a:endParaRPr lang="es-MX" dirty="0"/>
          </a:p>
        </p:txBody>
      </p:sp>
      <p:graphicFrame>
        <p:nvGraphicFramePr>
          <p:cNvPr id="6" name="Marcador de contenido 3">
            <a:extLst>
              <a:ext uri="{FF2B5EF4-FFF2-40B4-BE49-F238E27FC236}">
                <a16:creationId xmlns:a16="http://schemas.microsoft.com/office/drawing/2014/main" id="{E0232A89-16A8-56A1-94A4-BBD0D29F74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5767164"/>
              </p:ext>
            </p:extLst>
          </p:nvPr>
        </p:nvGraphicFramePr>
        <p:xfrm>
          <a:off x="5852159" y="276225"/>
          <a:ext cx="5212080" cy="5484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02018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01C736-E789-1FFD-0057-0D843AA78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3700"/>
              <a:t>Justificar responde a la pregunta:</a:t>
            </a:r>
            <a:br>
              <a:rPr lang="es-MX" sz="3700"/>
            </a:br>
            <a:endParaRPr lang="es-MX" sz="370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5DD0C4-4B19-5551-2F40-C5538A0AA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/>
          <a:p>
            <a:pPr algn="just"/>
            <a:r>
              <a:rPr lang="es-MX" sz="2400" b="1" dirty="0"/>
              <a:t>¿Por qué esta decisión es aceptable desde el punto de vista constitucional y democrático?</a:t>
            </a:r>
            <a:endParaRPr lang="es-MX" sz="2400" dirty="0"/>
          </a:p>
          <a:p>
            <a:endParaRPr lang="es-MX" dirty="0"/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2118E64C-F88C-515F-D8CE-032D8A5E54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2589075"/>
              </p:ext>
            </p:extLst>
          </p:nvPr>
        </p:nvGraphicFramePr>
        <p:xfrm>
          <a:off x="5894070" y="306705"/>
          <a:ext cx="5212080" cy="5646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86584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0F4AD2-3DDC-DECC-1ED5-64F24B9B4D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b="1"/>
              <a:t>Errores frecuentes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9873A735-5D8D-36A6-037C-1E36D955F7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4075483"/>
              </p:ext>
            </p:extLst>
          </p:nvPr>
        </p:nvGraphicFramePr>
        <p:xfrm>
          <a:off x="1143000" y="1704975"/>
          <a:ext cx="9872871" cy="4391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17957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AE87A-223E-367D-85F5-3122626BB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Argumentar sentencias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6FC216-8C61-8AC9-0D99-F3F783F074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>
                <a:solidFill>
                  <a:srgbClr val="0D0D0D"/>
                </a:solidFill>
                <a:latin typeface="ui-sans-serif"/>
              </a:rPr>
              <a:t>Identificar</a:t>
            </a:r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A932C8A-6FD4-440C-8BB2-1765319A0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0D0D0D"/>
                </a:solidFill>
                <a:latin typeface="ui-sans-serif"/>
              </a:rPr>
              <a:t>qué parte resuelve,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0D0D0D"/>
                </a:solidFill>
                <a:latin typeface="ui-sans-serif"/>
              </a:rPr>
              <a:t>cuál motiva,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dirty="0">
                <a:solidFill>
                  <a:srgbClr val="0D0D0D"/>
                </a:solidFill>
                <a:latin typeface="ui-sans-serif"/>
              </a:rPr>
              <a:t>y si existe o no justificación legítima.</a:t>
            </a:r>
          </a:p>
          <a:p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6C6CDBA-0332-DF5F-D856-53424488C3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es-MX" dirty="0">
                <a:solidFill>
                  <a:srgbClr val="0D0D0D"/>
                </a:solidFill>
                <a:latin typeface="ui-sans-serif"/>
              </a:rPr>
              <a:t>Construcción argumentativa</a:t>
            </a:r>
          </a:p>
          <a:p>
            <a:endParaRPr lang="es-MX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1663ABD-2085-747C-1916-75E51558E1E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s-MX" dirty="0">
                <a:solidFill>
                  <a:srgbClr val="0D0D0D"/>
                </a:solidFill>
                <a:latin typeface="ui-sans-serif"/>
              </a:rPr>
              <a:t>No basta citar normas; deben </a:t>
            </a:r>
            <a:r>
              <a:rPr lang="es-MX" b="1" dirty="0">
                <a:solidFill>
                  <a:srgbClr val="0D0D0D"/>
                </a:solidFill>
                <a:latin typeface="ui-sans-serif"/>
              </a:rPr>
              <a:t>explicar por qué</a:t>
            </a:r>
            <a:r>
              <a:rPr lang="es-MX" dirty="0">
                <a:solidFill>
                  <a:srgbClr val="0D0D0D"/>
                </a:solidFill>
                <a:latin typeface="ui-sans-serif"/>
              </a:rPr>
              <a:t>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048419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31C13B-CD8C-1A61-B8D0-550D37B49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dirty="0"/>
              <a:t>Una buena sentencia 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AC3DE148-821F-0A6C-2F60-B9311B9313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5239899"/>
              </p:ext>
            </p:extLst>
          </p:nvPr>
        </p:nvGraphicFramePr>
        <p:xfrm>
          <a:off x="5852159" y="1097280"/>
          <a:ext cx="5212080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23486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08D15B-509E-D5F3-D31F-7F094CB105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/>
          <a:p>
            <a:r>
              <a:rPr lang="es-MX" b="1" dirty="0"/>
              <a:t>MÓDULO I. Fundamentos de la argumentación</a:t>
            </a:r>
            <a:endParaRPr lang="es-MX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ECCF666-CF20-04A9-0FB7-64DE6F9E9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5148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C63131-A9FF-41F6-90C9-DFAF6A579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409575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b="1" dirty="0"/>
              <a:t>Estructura general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2D5D9302-2B16-859F-B147-12ECC12D13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1069305"/>
              </p:ext>
            </p:extLst>
          </p:nvPr>
        </p:nvGraphicFramePr>
        <p:xfrm>
          <a:off x="1276350" y="16002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76928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768596-C066-262A-A6AF-AC4735161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b="1" dirty="0"/>
              <a:t>Contenidos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ED7AE8-3064-23CD-C88B-1E6CB16CE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458" y="821055"/>
            <a:ext cx="6092191" cy="4663440"/>
          </a:xfrm>
        </p:spPr>
        <p:txBody>
          <a:bodyPr>
            <a:normAutofit/>
          </a:bodyPr>
          <a:lstStyle/>
          <a:p>
            <a:pPr algn="just">
              <a:buFont typeface="+mj-lt"/>
              <a:buAutoNum type="arabicPeriod"/>
            </a:pPr>
            <a:r>
              <a:rPr lang="es-MX" sz="3000" b="1" dirty="0"/>
              <a:t>Concepto y función de la argumentación jurídica</a:t>
            </a:r>
            <a:endParaRPr lang="es-MX" sz="3000" dirty="0"/>
          </a:p>
          <a:p>
            <a:pPr marL="742950" lvl="1" indent="-285750" algn="just">
              <a:buFont typeface="+mj-lt"/>
              <a:buAutoNum type="arabicPeriod"/>
            </a:pPr>
            <a:r>
              <a:rPr lang="es-MX" sz="3000" dirty="0"/>
              <a:t>Argumentar vs. decidir.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es-MX" sz="3000" dirty="0"/>
              <a:t>La argumentación como exigencia del Estado constitucional de derecho.</a:t>
            </a:r>
          </a:p>
          <a:p>
            <a:pPr marL="742950" lvl="1" indent="-285750" algn="just">
              <a:buFont typeface="+mj-lt"/>
              <a:buAutoNum type="arabicPeriod"/>
            </a:pPr>
            <a:r>
              <a:rPr lang="es-MX" sz="3000" dirty="0"/>
              <a:t>Relación entre argumentación, legitimidad y control democrático.</a:t>
            </a:r>
          </a:p>
        </p:txBody>
      </p:sp>
    </p:spTree>
    <p:extLst>
      <p:ext uri="{BB962C8B-B14F-4D97-AF65-F5344CB8AC3E}">
        <p14:creationId xmlns:p14="http://schemas.microsoft.com/office/powerpoint/2010/main" val="30093899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F6AC5A-E42C-36AE-18D0-EF68604F6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164" y="344805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3200" b="1" dirty="0"/>
              <a:t>¿Qué es argumentar en materia electoral?</a:t>
            </a:r>
            <a:br>
              <a:rPr lang="es-MX" sz="3100" b="1" dirty="0"/>
            </a:br>
            <a:endParaRPr lang="es-MX" sz="3100" b="1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242ED7A4-9999-15DA-293D-236E9E79F6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652462"/>
            <a:ext cx="4676775" cy="2481264"/>
          </a:xfrm>
          <a:solidFill>
            <a:schemeClr val="accent1"/>
          </a:solidFill>
        </p:spPr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17B866-112C-F03E-B809-0FDA97C26F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95275" y="2628899"/>
            <a:ext cx="4752975" cy="2638425"/>
          </a:xfrm>
        </p:spPr>
        <p:txBody>
          <a:bodyPr>
            <a:noAutofit/>
          </a:bodyPr>
          <a:lstStyle/>
          <a:p>
            <a:pPr marL="45720" lvl="0" indent="0" algn="just">
              <a:buNone/>
            </a:pPr>
            <a:r>
              <a:rPr lang="es-MX" sz="4000" dirty="0"/>
              <a:t>Diferencia entre: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es-MX" sz="4000" dirty="0"/>
              <a:t>resolver,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es-MX" sz="4000" dirty="0"/>
              <a:t>motivar,</a:t>
            </a:r>
          </a:p>
          <a:p>
            <a:pPr marL="1028700" lvl="1" indent="-571500" algn="just">
              <a:buFont typeface="Arial" panose="020B0604020202020204" pitchFamily="34" charset="0"/>
              <a:buChar char="•"/>
            </a:pPr>
            <a:r>
              <a:rPr lang="es-MX" sz="4000" dirty="0"/>
              <a:t>y justificar legítimamente.</a:t>
            </a:r>
          </a:p>
        </p:txBody>
      </p:sp>
    </p:spTree>
    <p:extLst>
      <p:ext uri="{BB962C8B-B14F-4D97-AF65-F5344CB8AC3E}">
        <p14:creationId xmlns:p14="http://schemas.microsoft.com/office/powerpoint/2010/main" val="20713162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5C148-EF8D-A2FB-D909-7E27D9D0C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177056-72FD-4A38-291B-0F6CFF526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b="1" dirty="0"/>
              <a:t>Fundamentos de la argumentación (núcleo duro)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9593C5-D6CB-1461-33CE-19CEEFA6B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57400"/>
            <a:ext cx="9872871" cy="4038600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s-MX" b="1" dirty="0"/>
              <a:t>Teorías contemporáneas de la argumentación jurídica</a:t>
            </a:r>
            <a:endParaRPr lang="es-MX" dirty="0"/>
          </a:p>
          <a:p>
            <a:pPr marL="742950" lvl="1" indent="-285750">
              <a:buFont typeface="+mj-lt"/>
              <a:buAutoNum type="arabicPeriod"/>
            </a:pPr>
            <a:r>
              <a:rPr lang="es-MX" sz="2200" dirty="0"/>
              <a:t>Neil </a:t>
            </a:r>
            <a:r>
              <a:rPr lang="es-MX" sz="2200" dirty="0" err="1"/>
              <a:t>MacCormick</a:t>
            </a:r>
            <a:r>
              <a:rPr lang="es-MX" sz="2200" dirty="0"/>
              <a:t> y la racionalidad práctica del derecho.</a:t>
            </a:r>
          </a:p>
          <a:p>
            <a:pPr marL="742950" lvl="1" indent="-285750">
              <a:buFont typeface="+mj-lt"/>
              <a:buAutoNum type="arabicPeriod"/>
            </a:pPr>
            <a:r>
              <a:rPr lang="es-MX" sz="2200" dirty="0"/>
              <a:t>Robert Alexy: reglas, principios y ponderación.</a:t>
            </a:r>
          </a:p>
          <a:p>
            <a:pPr marL="742950" lvl="1" indent="-285750">
              <a:buFont typeface="+mj-lt"/>
              <a:buAutoNum type="arabicPeriod"/>
            </a:pPr>
            <a:r>
              <a:rPr lang="es-MX" sz="2200" dirty="0"/>
              <a:t>Manuel Atienza: concepción estándar de la argumentación jurídica.</a:t>
            </a:r>
          </a:p>
          <a:p>
            <a:pPr marL="742950" lvl="1" indent="-285750">
              <a:buFont typeface="+mj-lt"/>
              <a:buAutoNum type="arabicPeriod"/>
            </a:pPr>
            <a:endParaRPr lang="es-MX" sz="2200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298243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653AF-A3AE-8895-883E-6784F5169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790575"/>
          </a:xfrm>
        </p:spPr>
        <p:txBody>
          <a:bodyPr anchor="ctr">
            <a:normAutofit fontScale="90000"/>
          </a:bodyPr>
          <a:lstStyle/>
          <a:p>
            <a:r>
              <a:rPr lang="es-MX" b="1" err="1"/>
              <a:t>Chaïm</a:t>
            </a:r>
            <a:r>
              <a:rPr lang="es-MX" b="1"/>
              <a:t> </a:t>
            </a:r>
            <a:r>
              <a:rPr lang="es-MX" b="1" err="1"/>
              <a:t>Perelman</a:t>
            </a:r>
            <a:r>
              <a:rPr lang="es-MX" b="1"/>
              <a:t> (clásico)</a:t>
            </a:r>
            <a:br>
              <a:rPr lang="es-MX" b="1"/>
            </a:b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CDAA8BC-EBF5-9455-3B3D-3B0C9C9B7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6111468"/>
              </p:ext>
            </p:extLst>
          </p:nvPr>
        </p:nvGraphicFramePr>
        <p:xfrm>
          <a:off x="1143000" y="1400175"/>
          <a:ext cx="9872871" cy="4695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14654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64095-3B98-D363-EF49-673400E30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7494D8-31CD-C56C-6E94-E2D03D483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b="1" err="1"/>
              <a:t>Chaïm</a:t>
            </a:r>
            <a:r>
              <a:rPr lang="es-MX" b="1"/>
              <a:t> </a:t>
            </a:r>
            <a:r>
              <a:rPr lang="es-MX" b="1" err="1"/>
              <a:t>Perelman</a:t>
            </a:r>
            <a:r>
              <a:rPr lang="es-MX" b="1"/>
              <a:t> (clásico)</a:t>
            </a:r>
            <a:br>
              <a:rPr lang="es-MX" b="1"/>
            </a:br>
            <a:endParaRPr lang="es-MX" dirty="0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7CB14ABB-22B4-BF40-EA2D-A7807D6D3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4426124"/>
              </p:ext>
            </p:extLst>
          </p:nvPr>
        </p:nvGraphicFramePr>
        <p:xfrm>
          <a:off x="1176129" y="1571625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18653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4F8582-B742-A4C0-DE74-CA811248B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2800" b="1"/>
              <a:t>Ronald Dworkin (clásico indispensable)</a:t>
            </a:r>
            <a:br>
              <a:rPr lang="es-MX" sz="2800" b="1"/>
            </a:br>
            <a:endParaRPr lang="es-MX" sz="2800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9FB9F842-BCB6-C524-4A5B-64D1B229BD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8905806"/>
              </p:ext>
            </p:extLst>
          </p:nvPr>
        </p:nvGraphicFramePr>
        <p:xfrm>
          <a:off x="5185409" y="361950"/>
          <a:ext cx="6673216" cy="5360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3879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72DC9-D422-8B29-46F4-D63ED3DAE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FF913B-64A3-B28E-93CE-686B56958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2800" b="1" dirty="0"/>
              <a:t>Ronald Dworkin (clásico indispensable)</a:t>
            </a:r>
            <a:br>
              <a:rPr lang="es-MX" sz="2800" b="1" dirty="0"/>
            </a:br>
            <a:endParaRPr lang="es-MX" sz="2800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BE76DED0-FB52-90CA-E37A-0788B652EA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4842718"/>
              </p:ext>
            </p:extLst>
          </p:nvPr>
        </p:nvGraphicFramePr>
        <p:xfrm>
          <a:off x="5852159" y="1097280"/>
          <a:ext cx="5212080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592295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E7F44E-8CA8-5CFF-AEFF-9EFFBC725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b="1"/>
              <a:t>Stephen Toulmin (muy útil aunque poco citado en sentencias)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12F24A-127D-E7EE-DBD5-F1998C83D7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MX" sz="2400" dirty="0"/>
              <a:t>Toulmin ofrece un </a:t>
            </a:r>
            <a:r>
              <a:rPr lang="es-MX" sz="2400" b="1" dirty="0"/>
              <a:t>modelo estructural del argumento</a:t>
            </a:r>
            <a:r>
              <a:rPr lang="es-MX" sz="2400" dirty="0"/>
              <a:t>, muy práctico para detectar fallas argumentativas.</a:t>
            </a:r>
          </a:p>
          <a:p>
            <a:endParaRPr lang="es-MX" sz="1900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BED715B9-562B-B7AC-BF42-6D223E510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72487" y="1828800"/>
            <a:ext cx="4754880" cy="402336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300"/>
              </a:spcAft>
              <a:buNone/>
            </a:pPr>
            <a:r>
              <a:rPr lang="es-MX" sz="2400" b="1" dirty="0"/>
              <a:t>Aporte central</a:t>
            </a:r>
          </a:p>
          <a:p>
            <a:pPr>
              <a:buNone/>
            </a:pPr>
            <a:r>
              <a:rPr lang="es-MX" sz="2400" dirty="0"/>
              <a:t>Todo argumento tiene: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/>
              <a:t>pretensión (conclusión)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/>
              <a:t>datos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/>
              <a:t>garantía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/>
              <a:t>Respaldo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400" dirty="0"/>
              <a:t>condiciones de refutación</a:t>
            </a:r>
          </a:p>
          <a:p>
            <a:pPr>
              <a:buFont typeface="Arial" panose="020B0604020202020204" pitchFamily="34" charset="0"/>
              <a:buChar char="•"/>
            </a:pPr>
            <a:endParaRPr lang="es-MX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4143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F7698-1652-EE4B-BE90-1A647BDF0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2800" b="1" dirty="0"/>
              <a:t>Jürgen Habermas (más teórico, pero con impacto)</a:t>
            </a:r>
            <a:br>
              <a:rPr lang="es-MX" sz="2800" b="1" dirty="0"/>
            </a:br>
            <a:endParaRPr lang="es-MX" sz="2800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CEBADB30-1B3F-DDC8-FF51-52D58435BC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4432108"/>
              </p:ext>
            </p:extLst>
          </p:nvPr>
        </p:nvGraphicFramePr>
        <p:xfrm>
          <a:off x="5074920" y="257175"/>
          <a:ext cx="6345555" cy="5551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81031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B932A4-90F7-8E70-F110-721A49992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58293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2800" b="1" dirty="0"/>
              <a:t>Luis Prieto Sanchís (muy afinado para el mundo constitucional)</a:t>
            </a:r>
            <a:endParaRPr lang="es-MX" sz="28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0B6D48-0443-155F-8051-B2A783687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 sz="2500"/>
              <a:t>Es especialmente claro para explicar: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500"/>
              <a:t>conflictos entre principios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500"/>
              <a:t>límites de la ponderación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500"/>
              <a:t>racionalidad de la decisión judicial</a:t>
            </a:r>
          </a:p>
          <a:p>
            <a:pPr>
              <a:spcBef>
                <a:spcPts val="1200"/>
              </a:spcBef>
              <a:spcAft>
                <a:spcPts val="300"/>
              </a:spcAft>
              <a:buNone/>
            </a:pPr>
            <a:r>
              <a:rPr lang="es-MX" sz="2500" b="1"/>
              <a:t>Aporte central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500"/>
              <a:t>Crítica a la ponderación mal utilizada.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MX" sz="2500"/>
              <a:t>Defensa de una argumentación exigente, no intuitiva.</a:t>
            </a:r>
          </a:p>
          <a:p>
            <a:endParaRPr lang="es-MX" sz="250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E4A856A-01E8-BA12-5A1C-4D8CEBFD3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579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6F0D4B-3144-3632-EA0D-5A56FD65B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425" y="17145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b="1" dirty="0" err="1"/>
              <a:t>Chaïm</a:t>
            </a:r>
            <a:r>
              <a:rPr lang="es-MX" b="1" dirty="0"/>
              <a:t> </a:t>
            </a:r>
            <a:r>
              <a:rPr lang="es-MX" b="1" dirty="0" err="1"/>
              <a:t>Perelman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57105627-6889-11F3-FE2D-BE5EEB9C9E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0995713"/>
              </p:ext>
            </p:extLst>
          </p:nvPr>
        </p:nvGraphicFramePr>
        <p:xfrm>
          <a:off x="533400" y="1400175"/>
          <a:ext cx="10963275" cy="4695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50278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8C1E99-711C-2E40-45CF-F4E9849F2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Justificación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las </a:t>
            </a:r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decisiones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judiciales</a:t>
            </a:r>
            <a:br>
              <a:rPr lang="es-MX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E20985-4D28-6230-C08F-B59D13788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Justificación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interna: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coherencia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lógica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subsunción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b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Justificación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externa: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interpretación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valoración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probatoria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elección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normativa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262216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211602-A764-ED8E-C4CB-7EA6D6CEA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22860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3700" b="1" dirty="0"/>
              <a:t> ¿Qué es argumentar en materia electoral?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F34725-6724-9660-D57E-C7C5B8CFC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MX" sz="2700" dirty="0"/>
              <a:t>	Argumentar, en este ámbito, implica </a:t>
            </a:r>
            <a:r>
              <a:rPr lang="es-MX" sz="2700" b="1" dirty="0"/>
              <a:t>justificar decisiones que inciden directamente en la competencia democrática, en los derechos político-electorales y en la legitimidad de los resultados electorales</a:t>
            </a:r>
            <a:r>
              <a:rPr lang="es-MX" sz="2700" dirty="0"/>
              <a:t>.</a:t>
            </a:r>
          </a:p>
          <a:p>
            <a:endParaRPr lang="es-MX" sz="2700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1DBD7531-FE36-D089-6DE8-F6B8004086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1049" y="2611756"/>
            <a:ext cx="3762376" cy="2160269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sz="2800" dirty="0"/>
              <a:t>N</a:t>
            </a:r>
            <a:r>
              <a:rPr lang="es-MX" sz="2800" b="1" dirty="0"/>
              <a:t>o es solo razonar jurídicamente</a:t>
            </a:r>
            <a:r>
              <a:rPr lang="es-MX" sz="2800" dirty="0"/>
              <a:t>, ni tampoco aplicar mecánicamente normas y precedentes.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2130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73CCF-063A-5BA6-5C88-0B6CFD017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Argumentación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jurídica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ámbito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electoral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95D678-C371-3AAB-9547-0D6EA4E56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Particularidades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del derecho electoral.</a:t>
            </a:r>
            <a:b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Impacto de las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decisiones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judiciales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procesos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democráticos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734199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BEC274-3282-3974-62E6-E5627E867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/>
          <a:p>
            <a:r>
              <a:rPr lang="en-US" sz="5000" b="1"/>
              <a:t>MÓDULO II. </a:t>
            </a:r>
            <a:r>
              <a:rPr lang="en-US" sz="5000" b="1" err="1"/>
              <a:t>Argumentación</a:t>
            </a:r>
            <a:r>
              <a:rPr lang="en-US" sz="5000" b="1"/>
              <a:t> y </a:t>
            </a:r>
            <a:r>
              <a:rPr lang="en-US" sz="5000" b="1" err="1"/>
              <a:t>estructura</a:t>
            </a:r>
            <a:r>
              <a:rPr lang="en-US" sz="5000" b="1"/>
              <a:t> de la </a:t>
            </a:r>
            <a:r>
              <a:rPr lang="en-US" sz="5000" b="1" err="1"/>
              <a:t>sentencia</a:t>
            </a:r>
            <a:r>
              <a:rPr lang="en-US" sz="5000" b="1"/>
              <a:t> electoral</a:t>
            </a:r>
            <a:br>
              <a:rPr lang="es-MX" sz="5000" b="1"/>
            </a:br>
            <a:endParaRPr lang="es-MX" sz="500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1C360CD-15A2-4E79-E3F9-88CB2B5B78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35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043B92-D05E-E072-C659-64E2A654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rmAutofit/>
          </a:bodyPr>
          <a:lstStyle/>
          <a:p>
            <a:r>
              <a:rPr lang="en-US" b="1"/>
              <a:t>La </a:t>
            </a:r>
            <a:r>
              <a:rPr lang="en-US" b="1" err="1"/>
              <a:t>sentencia</a:t>
            </a:r>
            <a:r>
              <a:rPr lang="en-US" b="1"/>
              <a:t> </a:t>
            </a:r>
            <a:r>
              <a:rPr lang="en-US" b="1" err="1"/>
              <a:t>como</a:t>
            </a:r>
            <a:r>
              <a:rPr lang="en-US" b="1"/>
              <a:t> </a:t>
            </a:r>
            <a:r>
              <a:rPr lang="en-US" b="1" err="1"/>
              <a:t>discurso</a:t>
            </a:r>
            <a:r>
              <a:rPr lang="en-US" b="1"/>
              <a:t> </a:t>
            </a:r>
            <a:r>
              <a:rPr lang="en-US" b="1" err="1"/>
              <a:t>jurídico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EDC69C-3DA8-CCE8-7095-1975B9BD4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/>
          <a:p>
            <a:pPr marL="742950" lvl="1" indent="-285750" algn="ctr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sz="2200" err="1">
                <a:solidFill>
                  <a:schemeClr val="accent1"/>
                </a:solidFill>
              </a:rPr>
              <a:t>Naturaleza</a:t>
            </a:r>
            <a:r>
              <a:rPr lang="en-US" sz="2200">
                <a:solidFill>
                  <a:schemeClr val="accent1"/>
                </a:solidFill>
              </a:rPr>
              <a:t> y </a:t>
            </a:r>
            <a:r>
              <a:rPr lang="en-US" sz="2200" err="1">
                <a:solidFill>
                  <a:schemeClr val="accent1"/>
                </a:solidFill>
              </a:rPr>
              <a:t>destinatarios</a:t>
            </a:r>
            <a:r>
              <a:rPr lang="en-US" sz="2200">
                <a:solidFill>
                  <a:schemeClr val="accent1"/>
                </a:solidFill>
              </a:rPr>
              <a:t> de la </a:t>
            </a:r>
            <a:r>
              <a:rPr lang="en-US" sz="2200" err="1">
                <a:solidFill>
                  <a:schemeClr val="accent1"/>
                </a:solidFill>
              </a:rPr>
              <a:t>sentencia</a:t>
            </a:r>
            <a:r>
              <a:rPr lang="en-US" sz="2200">
                <a:solidFill>
                  <a:schemeClr val="accent1"/>
                </a:solidFill>
              </a:rPr>
              <a:t>.</a:t>
            </a:r>
            <a:br>
              <a:rPr lang="en-US" sz="2200">
                <a:solidFill>
                  <a:schemeClr val="accent1"/>
                </a:solidFill>
              </a:rPr>
            </a:br>
            <a:endParaRPr lang="es-MX" sz="2200">
              <a:solidFill>
                <a:schemeClr val="accent1"/>
              </a:solidFill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262202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812A71-1999-F95D-CF51-E7D5E0365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Estructura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argumentativa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la </a:t>
            </a:r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sentencia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electoral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F287DB-EF5C-C840-3A86-A3C5343FF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Planteamiento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problema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jurídico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b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Identificación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hechos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relevantes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pruebas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b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431433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69307D-1D5D-2ACD-ADF8-C123ED022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Motivación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</a:t>
            </a:r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fundamentación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29A5C6-6D1D-2C2D-2166-78B81162C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Estándares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constitucionales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artículo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16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constitucional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Jurisprudencia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del TEPJF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sobre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motivación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suficiente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920245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F5D12-1DF3-5D43-1C25-5A2FCEA24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Lenguaje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judicial y </a:t>
            </a:r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argumentación</a:t>
            </a:r>
            <a:br>
              <a:rPr lang="es-MX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CF080E-1ADF-A88A-695A-0E197DF0A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Lenguaje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claro y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accesible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b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Persuasión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racional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vs. 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retórica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vacía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356273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7E142-C8FB-4BBA-13D5-2FC163CE5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/>
          <a:p>
            <a:pPr>
              <a:spcBef>
                <a:spcPts val="800"/>
              </a:spcBef>
              <a:spcAft>
                <a:spcPts val="400"/>
              </a:spcAft>
            </a:pPr>
            <a:r>
              <a:rPr lang="en-US" sz="4000" b="1"/>
              <a:t>MÓDULO III. </a:t>
            </a:r>
            <a:r>
              <a:rPr lang="en-US" sz="4000" b="1" err="1"/>
              <a:t>Técnicas</a:t>
            </a:r>
            <a:r>
              <a:rPr lang="en-US" sz="4000" b="1"/>
              <a:t> </a:t>
            </a:r>
            <a:r>
              <a:rPr lang="en-US" sz="4000" b="1" err="1"/>
              <a:t>argumentativas</a:t>
            </a:r>
            <a:r>
              <a:rPr lang="en-US" sz="4000" b="1"/>
              <a:t> y </a:t>
            </a:r>
            <a:r>
              <a:rPr lang="en-US" sz="4000" b="1" err="1"/>
              <a:t>resolución</a:t>
            </a:r>
            <a:r>
              <a:rPr lang="en-US" sz="4000" b="1"/>
              <a:t> de </a:t>
            </a:r>
            <a:r>
              <a:rPr lang="en-US" sz="4000" b="1" err="1"/>
              <a:t>casos</a:t>
            </a:r>
            <a:r>
              <a:rPr lang="en-US" sz="4000" b="1"/>
              <a:t> </a:t>
            </a:r>
            <a:r>
              <a:rPr lang="en-US" sz="4000" b="1" err="1"/>
              <a:t>difíciles</a:t>
            </a:r>
            <a:br>
              <a:rPr lang="es-MX" sz="4000" b="1"/>
            </a:br>
            <a:r>
              <a:rPr lang="en-US" sz="4000" b="1" err="1"/>
              <a:t>Objetivo</a:t>
            </a:r>
            <a:r>
              <a:rPr lang="en-US" sz="4000" b="1"/>
              <a:t> del </a:t>
            </a:r>
            <a:r>
              <a:rPr lang="en-US" sz="4000" b="1" err="1"/>
              <a:t>módulo</a:t>
            </a:r>
            <a:br>
              <a:rPr lang="es-MX" sz="4000" b="1"/>
            </a:br>
            <a:endParaRPr lang="es-MX" sz="400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A7AACF5-FF21-3F31-8D53-E7A0F09196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029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26A59-AF0E-912E-F81C-1D62E9635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n-US" b="1"/>
              <a:t>Casos </a:t>
            </a:r>
            <a:r>
              <a:rPr lang="en-US" b="1" err="1"/>
              <a:t>fáciles</a:t>
            </a:r>
            <a:r>
              <a:rPr lang="en-US" b="1"/>
              <a:t> y </a:t>
            </a:r>
            <a:r>
              <a:rPr lang="en-US" b="1" err="1"/>
              <a:t>casos</a:t>
            </a:r>
            <a:r>
              <a:rPr lang="en-US" b="1"/>
              <a:t> </a:t>
            </a:r>
            <a:r>
              <a:rPr lang="en-US" b="1" err="1"/>
              <a:t>difíciles</a:t>
            </a:r>
            <a:endParaRPr lang="es-MX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03B634D-C9AA-8B05-4FE7-C10558BA8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CE05B3F7-9B61-6E7B-FCD6-6D871A1F82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5635781"/>
              </p:ext>
            </p:extLst>
          </p:nvPr>
        </p:nvGraphicFramePr>
        <p:xfrm>
          <a:off x="5852159" y="1097280"/>
          <a:ext cx="5212080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47114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4ECAC3-821C-DDF4-EF86-F90F652F4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Argumentación</a:t>
            </a:r>
            <a:r>
              <a:rPr lang="en-US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interpretativa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1C7020-E362-7ED1-A5B5-95086C6FE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Métodos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interpretación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jurídica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b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4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Interpretación</a:t>
            </a: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conforme</a:t>
            </a:r>
            <a:r>
              <a:rPr lang="en-US" sz="24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principio pro persona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414979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273E81-4850-BFB9-8441-A3E59BA05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rmAutofit/>
          </a:bodyPr>
          <a:lstStyle/>
          <a:p>
            <a:r>
              <a:rPr lang="en-US" b="1" err="1"/>
              <a:t>Ponderación</a:t>
            </a:r>
            <a:r>
              <a:rPr lang="en-US" b="1"/>
              <a:t> y test de </a:t>
            </a:r>
            <a:r>
              <a:rPr lang="en-US" b="1" err="1"/>
              <a:t>proporcionalidad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9EE0FB-A782-41D4-DC26-573A2FA8B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/>
          <a:p>
            <a:pPr marL="742950" lvl="1" indent="-285750" algn="ctr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sz="2200" err="1">
                <a:solidFill>
                  <a:schemeClr val="accent1"/>
                </a:solidFill>
              </a:rPr>
              <a:t>Idoneidad</a:t>
            </a:r>
            <a:r>
              <a:rPr lang="en-US" sz="2200">
                <a:solidFill>
                  <a:schemeClr val="accent1"/>
                </a:solidFill>
              </a:rPr>
              <a:t>, </a:t>
            </a:r>
            <a:r>
              <a:rPr lang="en-US" sz="2200" err="1">
                <a:solidFill>
                  <a:schemeClr val="accent1"/>
                </a:solidFill>
              </a:rPr>
              <a:t>necesidad</a:t>
            </a:r>
            <a:r>
              <a:rPr lang="en-US" sz="2200">
                <a:solidFill>
                  <a:schemeClr val="accent1"/>
                </a:solidFill>
              </a:rPr>
              <a:t> y </a:t>
            </a:r>
            <a:r>
              <a:rPr lang="en-US" sz="2200" err="1">
                <a:solidFill>
                  <a:schemeClr val="accent1"/>
                </a:solidFill>
              </a:rPr>
              <a:t>proporcionalidad</a:t>
            </a:r>
            <a:r>
              <a:rPr lang="en-US" sz="2200">
                <a:solidFill>
                  <a:schemeClr val="accent1"/>
                </a:solidFill>
              </a:rPr>
              <a:t> </a:t>
            </a:r>
            <a:r>
              <a:rPr lang="en-US" sz="2200" err="1">
                <a:solidFill>
                  <a:schemeClr val="accent1"/>
                </a:solidFill>
              </a:rPr>
              <a:t>en</a:t>
            </a:r>
            <a:r>
              <a:rPr lang="en-US" sz="2200">
                <a:solidFill>
                  <a:schemeClr val="accent1"/>
                </a:solidFill>
              </a:rPr>
              <a:t> </a:t>
            </a:r>
            <a:r>
              <a:rPr lang="en-US" sz="2200" err="1">
                <a:solidFill>
                  <a:schemeClr val="accent1"/>
                </a:solidFill>
              </a:rPr>
              <a:t>sentido</a:t>
            </a:r>
            <a:r>
              <a:rPr lang="en-US" sz="2200">
                <a:solidFill>
                  <a:schemeClr val="accent1"/>
                </a:solidFill>
              </a:rPr>
              <a:t> </a:t>
            </a:r>
            <a:r>
              <a:rPr lang="en-US" sz="2200" err="1">
                <a:solidFill>
                  <a:schemeClr val="accent1"/>
                </a:solidFill>
              </a:rPr>
              <a:t>estricto</a:t>
            </a:r>
            <a:r>
              <a:rPr lang="en-US" sz="2200">
                <a:solidFill>
                  <a:schemeClr val="accent1"/>
                </a:solidFill>
              </a:rPr>
              <a:t>.</a:t>
            </a:r>
            <a:br>
              <a:rPr lang="en-US" sz="2200">
                <a:solidFill>
                  <a:schemeClr val="accent1"/>
                </a:solidFill>
              </a:rPr>
            </a:br>
            <a:endParaRPr lang="es-MX" sz="2200">
              <a:solidFill>
                <a:schemeClr val="accent1"/>
              </a:solidFill>
            </a:endParaRPr>
          </a:p>
          <a:p>
            <a:pPr marL="742950" lvl="1" indent="-285750" algn="ctr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sz="2200">
                <a:solidFill>
                  <a:schemeClr val="accent1"/>
                </a:solidFill>
              </a:rPr>
              <a:t>Uso del test </a:t>
            </a:r>
            <a:r>
              <a:rPr lang="en-US" sz="2200" err="1">
                <a:solidFill>
                  <a:schemeClr val="accent1"/>
                </a:solidFill>
              </a:rPr>
              <a:t>en</a:t>
            </a:r>
            <a:r>
              <a:rPr lang="en-US" sz="2200">
                <a:solidFill>
                  <a:schemeClr val="accent1"/>
                </a:solidFill>
              </a:rPr>
              <a:t> </a:t>
            </a:r>
            <a:r>
              <a:rPr lang="en-US" sz="2200" err="1">
                <a:solidFill>
                  <a:schemeClr val="accent1"/>
                </a:solidFill>
              </a:rPr>
              <a:t>materia</a:t>
            </a:r>
            <a:r>
              <a:rPr lang="en-US" sz="2200">
                <a:solidFill>
                  <a:schemeClr val="accent1"/>
                </a:solidFill>
              </a:rPr>
              <a:t> electoral.</a:t>
            </a:r>
            <a:endParaRPr lang="es-MX" sz="2200">
              <a:solidFill>
                <a:schemeClr val="accent1"/>
              </a:solidFill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40030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24432B-8F08-01DB-6D4A-67ECD9344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b="1" dirty="0"/>
              <a:t>En la justicia electoral: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ACB222DE-23F9-C606-1476-453D2BB78A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6229381"/>
              </p:ext>
            </p:extLst>
          </p:nvPr>
        </p:nvGraphicFramePr>
        <p:xfrm>
          <a:off x="5836920" y="502920"/>
          <a:ext cx="5212080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74713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D3D5D8-A88F-DE0D-B914-05B0AB146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n-US" b="1" err="1"/>
              <a:t>Argumentación</a:t>
            </a:r>
            <a:r>
              <a:rPr lang="en-US" b="1"/>
              <a:t> </a:t>
            </a:r>
            <a:r>
              <a:rPr lang="en-US" b="1" err="1"/>
              <a:t>probatoria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BDA2C2AE-D8DD-A59C-D0D7-2391E68967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6432446"/>
              </p:ext>
            </p:extLst>
          </p:nvPr>
        </p:nvGraphicFramePr>
        <p:xfrm>
          <a:off x="1143000" y="20574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67482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535BB8-148B-1461-86BB-6362921887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/>
          <a:p>
            <a:r>
              <a:rPr lang="en-US" sz="5000"/>
              <a:t>MÓDULO IV. </a:t>
            </a:r>
            <a:r>
              <a:rPr lang="en-US" sz="5000" err="1"/>
              <a:t>Evaluación</a:t>
            </a:r>
            <a:r>
              <a:rPr lang="en-US" sz="5000"/>
              <a:t> de la </a:t>
            </a:r>
            <a:r>
              <a:rPr lang="en-US" sz="5000" err="1"/>
              <a:t>argumentación</a:t>
            </a:r>
            <a:r>
              <a:rPr lang="en-US" sz="5000"/>
              <a:t> y </a:t>
            </a:r>
            <a:r>
              <a:rPr lang="en-US" sz="5000" err="1"/>
              <a:t>buenas</a:t>
            </a:r>
            <a:r>
              <a:rPr lang="en-US" sz="5000"/>
              <a:t> </a:t>
            </a:r>
            <a:r>
              <a:rPr lang="en-US" sz="5000" err="1"/>
              <a:t>prácticas</a:t>
            </a:r>
            <a:r>
              <a:rPr lang="en-US" sz="5000"/>
              <a:t> </a:t>
            </a:r>
            <a:r>
              <a:rPr lang="en-US" sz="5000" err="1"/>
              <a:t>jurisdiccionales</a:t>
            </a:r>
            <a:endParaRPr lang="es-MX" sz="500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9D87806-D942-34CB-0171-5F10EA3C5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5128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526101-5114-178C-DB92-64141A524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n-US" b="1" err="1"/>
              <a:t>Criterios</a:t>
            </a:r>
            <a:r>
              <a:rPr lang="en-US" b="1"/>
              <a:t> de </a:t>
            </a:r>
            <a:r>
              <a:rPr lang="en-US" b="1" err="1"/>
              <a:t>evaluación</a:t>
            </a:r>
            <a:r>
              <a:rPr lang="en-US" b="1"/>
              <a:t> de la </a:t>
            </a:r>
            <a:r>
              <a:rPr lang="en-US" b="1" err="1"/>
              <a:t>argumentación</a:t>
            </a:r>
            <a:r>
              <a:rPr lang="en-US" b="1"/>
              <a:t> </a:t>
            </a:r>
            <a:r>
              <a:rPr lang="en-US" b="1" err="1"/>
              <a:t>jurídica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5B3C04-30CB-27B8-8286-BD20D6FA7E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>
            <a:normAutofit/>
          </a:bodyPr>
          <a:lstStyle/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sz="2200" dirty="0" err="1"/>
              <a:t>Coherencia</a:t>
            </a:r>
            <a:r>
              <a:rPr lang="en-US" sz="2200" dirty="0"/>
              <a:t> </a:t>
            </a:r>
            <a:r>
              <a:rPr lang="en-US" sz="2200" dirty="0" err="1"/>
              <a:t>lógica</a:t>
            </a:r>
            <a:r>
              <a:rPr lang="en-US" sz="2200" dirty="0"/>
              <a:t>.</a:t>
            </a:r>
            <a:br>
              <a:rPr lang="en-US" sz="2200" dirty="0"/>
            </a:br>
            <a:endParaRPr lang="es-MX" sz="2200" dirty="0"/>
          </a:p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sz="2200" dirty="0" err="1"/>
              <a:t>Corrección</a:t>
            </a:r>
            <a:r>
              <a:rPr lang="en-US" sz="2200" dirty="0"/>
              <a:t> </a:t>
            </a:r>
            <a:r>
              <a:rPr lang="en-US" sz="2200" dirty="0" err="1"/>
              <a:t>normativa</a:t>
            </a:r>
            <a:r>
              <a:rPr lang="en-US" sz="2200" dirty="0"/>
              <a:t>. </a:t>
            </a:r>
          </a:p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sz="2200" dirty="0" err="1"/>
              <a:t>Consistencia</a:t>
            </a:r>
            <a:r>
              <a:rPr lang="en-US" sz="2200" dirty="0"/>
              <a:t> con </a:t>
            </a:r>
            <a:r>
              <a:rPr lang="en-US" sz="2200" dirty="0" err="1"/>
              <a:t>precedentes</a:t>
            </a:r>
            <a:r>
              <a:rPr lang="en-US" sz="2200" dirty="0"/>
              <a:t>.</a:t>
            </a:r>
            <a:endParaRPr lang="es-MX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4ED9AA72-A669-2997-C1C5-B1AF4428B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2407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AED63-71DC-2CBE-D8AA-3C2D49A7F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n-US" sz="3400" b="1" dirty="0" err="1"/>
              <a:t>Errores</a:t>
            </a:r>
            <a:r>
              <a:rPr lang="en-US" sz="3400" b="1" dirty="0"/>
              <a:t> </a:t>
            </a:r>
            <a:r>
              <a:rPr lang="en-US" sz="3400" b="1" dirty="0" err="1"/>
              <a:t>comunes</a:t>
            </a:r>
            <a:r>
              <a:rPr lang="en-US" sz="3400" b="1" dirty="0"/>
              <a:t> </a:t>
            </a:r>
            <a:r>
              <a:rPr lang="en-US" sz="3400" b="1" dirty="0" err="1"/>
              <a:t>en</a:t>
            </a:r>
            <a:r>
              <a:rPr lang="en-US" sz="3400" b="1" dirty="0"/>
              <a:t> la </a:t>
            </a:r>
            <a:r>
              <a:rPr lang="en-US" sz="3400" b="1" dirty="0" err="1"/>
              <a:t>argumentación</a:t>
            </a:r>
            <a:r>
              <a:rPr lang="en-US" sz="3400" b="1" dirty="0"/>
              <a:t> judicial</a:t>
            </a:r>
            <a:endParaRPr lang="es-MX" sz="3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DCD7C01-5C61-E7DE-422F-B5D8D31FF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>
            <a:normAutofit/>
          </a:bodyPr>
          <a:lstStyle/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sz="3200" err="1"/>
              <a:t>Falacias</a:t>
            </a:r>
            <a:r>
              <a:rPr lang="en-US" sz="3200"/>
              <a:t> </a:t>
            </a:r>
            <a:r>
              <a:rPr lang="en-US" sz="3200" err="1"/>
              <a:t>argumentativas</a:t>
            </a:r>
            <a:r>
              <a:rPr lang="en-US" sz="3200"/>
              <a:t>.</a:t>
            </a:r>
          </a:p>
          <a:p>
            <a:pPr marL="742950" lvl="1" indent="-285750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sz="3200" err="1"/>
              <a:t>Motivación</a:t>
            </a:r>
            <a:r>
              <a:rPr lang="en-US" sz="3200"/>
              <a:t> </a:t>
            </a:r>
            <a:r>
              <a:rPr lang="en-US" sz="3200" err="1"/>
              <a:t>aparente</a:t>
            </a:r>
            <a:r>
              <a:rPr lang="en-US" sz="3200"/>
              <a:t> o </a:t>
            </a:r>
            <a:r>
              <a:rPr lang="en-US" sz="3200" err="1"/>
              <a:t>insuficiente</a:t>
            </a:r>
            <a:r>
              <a:rPr lang="en-US" sz="3200"/>
              <a:t>.</a:t>
            </a:r>
            <a:endParaRPr lang="es-MX" sz="3200"/>
          </a:p>
        </p:txBody>
      </p:sp>
    </p:spTree>
    <p:extLst>
      <p:ext uri="{BB962C8B-B14F-4D97-AF65-F5344CB8AC3E}">
        <p14:creationId xmlns:p14="http://schemas.microsoft.com/office/powerpoint/2010/main" val="39466980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9AD936-C144-869F-BD9A-9EB93627D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rmAutofit/>
          </a:bodyPr>
          <a:lstStyle/>
          <a:p>
            <a:r>
              <a:rPr lang="en-US" sz="6100" b="1" err="1"/>
              <a:t>Buenas</a:t>
            </a:r>
            <a:r>
              <a:rPr lang="en-US" sz="6100" b="1"/>
              <a:t> </a:t>
            </a:r>
            <a:r>
              <a:rPr lang="en-US" sz="6100" b="1" err="1"/>
              <a:t>prácticas</a:t>
            </a:r>
            <a:r>
              <a:rPr lang="en-US" sz="6100" b="1"/>
              <a:t> </a:t>
            </a:r>
            <a:r>
              <a:rPr lang="en-US" sz="6100" b="1" err="1"/>
              <a:t>en</a:t>
            </a:r>
            <a:r>
              <a:rPr lang="en-US" sz="6100" b="1"/>
              <a:t> la </a:t>
            </a:r>
            <a:r>
              <a:rPr lang="en-US" sz="6100" b="1" err="1"/>
              <a:t>elaboración</a:t>
            </a:r>
            <a:r>
              <a:rPr lang="en-US" sz="6100" b="1"/>
              <a:t> de </a:t>
            </a:r>
            <a:r>
              <a:rPr lang="en-US" sz="6100" b="1" err="1"/>
              <a:t>sentencias</a:t>
            </a:r>
            <a:r>
              <a:rPr lang="en-US" sz="6100" b="1"/>
              <a:t> </a:t>
            </a:r>
            <a:r>
              <a:rPr lang="en-US" sz="6100" b="1" err="1"/>
              <a:t>electorales</a:t>
            </a:r>
            <a:endParaRPr lang="es-MX" sz="610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09F3A1-B303-60FF-E529-72C6521C8E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/>
          <a:p>
            <a:pPr marL="742950" lvl="1" indent="-285750" algn="ctr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sz="2200">
                <a:solidFill>
                  <a:schemeClr val="accent1"/>
                </a:solidFill>
              </a:rPr>
              <a:t>Uso </a:t>
            </a:r>
            <a:r>
              <a:rPr lang="en-US" sz="2200" err="1">
                <a:solidFill>
                  <a:schemeClr val="accent1"/>
                </a:solidFill>
              </a:rPr>
              <a:t>adecuado</a:t>
            </a:r>
            <a:r>
              <a:rPr lang="en-US" sz="2200">
                <a:solidFill>
                  <a:schemeClr val="accent1"/>
                </a:solidFill>
              </a:rPr>
              <a:t> de </a:t>
            </a:r>
            <a:r>
              <a:rPr lang="en-US" sz="2200" err="1">
                <a:solidFill>
                  <a:schemeClr val="accent1"/>
                </a:solidFill>
              </a:rPr>
              <a:t>precedentes</a:t>
            </a:r>
            <a:r>
              <a:rPr lang="en-US" sz="2200">
                <a:solidFill>
                  <a:schemeClr val="accent1"/>
                </a:solidFill>
              </a:rPr>
              <a:t>.</a:t>
            </a:r>
            <a:br>
              <a:rPr lang="en-US" sz="2200">
                <a:solidFill>
                  <a:schemeClr val="accent1"/>
                </a:solidFill>
              </a:rPr>
            </a:br>
            <a:endParaRPr lang="es-MX" sz="2200">
              <a:solidFill>
                <a:schemeClr val="accent1"/>
              </a:solidFill>
            </a:endParaRPr>
          </a:p>
          <a:p>
            <a:pPr marL="742950" lvl="1" indent="-285750" algn="ctr">
              <a:spcBef>
                <a:spcPts val="180"/>
              </a:spcBef>
              <a:spcAft>
                <a:spcPts val="180"/>
              </a:spcAft>
              <a:buFont typeface="Courier New" panose="02070309020205020404" pitchFamily="49" charset="0"/>
              <a:buChar char="o"/>
            </a:pPr>
            <a:r>
              <a:rPr lang="en-US" sz="2200" err="1">
                <a:solidFill>
                  <a:schemeClr val="accent1"/>
                </a:solidFill>
              </a:rPr>
              <a:t>Transparencia</a:t>
            </a:r>
            <a:r>
              <a:rPr lang="en-US" sz="2200">
                <a:solidFill>
                  <a:schemeClr val="accent1"/>
                </a:solidFill>
              </a:rPr>
              <a:t> y </a:t>
            </a:r>
            <a:r>
              <a:rPr lang="en-US" sz="2200" err="1">
                <a:solidFill>
                  <a:schemeClr val="accent1"/>
                </a:solidFill>
              </a:rPr>
              <a:t>rendición</a:t>
            </a:r>
            <a:r>
              <a:rPr lang="en-US" sz="2200">
                <a:solidFill>
                  <a:schemeClr val="accent1"/>
                </a:solidFill>
              </a:rPr>
              <a:t> de </a:t>
            </a:r>
            <a:r>
              <a:rPr lang="en-US" sz="2200" err="1">
                <a:solidFill>
                  <a:schemeClr val="accent1"/>
                </a:solidFill>
              </a:rPr>
              <a:t>cuentas</a:t>
            </a:r>
            <a:r>
              <a:rPr lang="en-US" sz="2200">
                <a:solidFill>
                  <a:schemeClr val="accent1"/>
                </a:solidFill>
              </a:rPr>
              <a:t>.</a:t>
            </a:r>
            <a:endParaRPr lang="es-MX" sz="2200">
              <a:solidFill>
                <a:schemeClr val="accent1"/>
              </a:solidFill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524049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3959D3-6517-F2DB-6847-29E8B3D61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n-US" b="1" err="1"/>
              <a:t>Retos</a:t>
            </a:r>
            <a:r>
              <a:rPr lang="en-US" b="1"/>
              <a:t> </a:t>
            </a:r>
            <a:r>
              <a:rPr lang="en-US" b="1" err="1"/>
              <a:t>actuales</a:t>
            </a:r>
            <a:r>
              <a:rPr lang="en-US" b="1"/>
              <a:t> de la </a:t>
            </a:r>
            <a:r>
              <a:rPr lang="en-US" b="1" err="1"/>
              <a:t>argumentación</a:t>
            </a:r>
            <a:r>
              <a:rPr lang="en-US" b="1"/>
              <a:t> judicial electoral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9991E08A-F267-5061-33C4-0B027011DA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0626967"/>
              </p:ext>
            </p:extLst>
          </p:nvPr>
        </p:nvGraphicFramePr>
        <p:xfrm>
          <a:off x="1143000" y="20574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27472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762775-1007-C5C4-ACBA-E85A19C07C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/>
          <a:p>
            <a:r>
              <a:rPr lang="es-MX" sz="5600" b="1"/>
              <a:t>Guía De Buenas Prácticas Argumentativas Electorales</a:t>
            </a:r>
            <a:endParaRPr lang="es-MX" sz="560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8EDD34F-17EB-EE54-F33F-08E419D398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4898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4BA3715-27CE-2682-F71A-B15E26471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2200" b="1"/>
              <a:t>Guía De Buenas Prácticas Argumentativas Electorales</a:t>
            </a:r>
            <a:br>
              <a:rPr lang="es-MX" sz="2200"/>
            </a:br>
            <a:r>
              <a:rPr lang="es-MX" sz="2200" b="1"/>
              <a:t>Guía</a:t>
            </a:r>
            <a:br>
              <a:rPr lang="es-MX" sz="2200" b="1"/>
            </a:br>
            <a:endParaRPr lang="en-US" sz="220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2DFAC9AD-7F73-A64C-2038-1E86C54DBD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52BC66B-1205-905E-8D88-477A128EC6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6728403"/>
              </p:ext>
            </p:extLst>
          </p:nvPr>
        </p:nvGraphicFramePr>
        <p:xfrm>
          <a:off x="5852159" y="1097280"/>
          <a:ext cx="5212080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11110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2CB014-FEB3-3227-5ADA-EE92CA728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50" y="1905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b="1" dirty="0"/>
              <a:t>Utilidad</a:t>
            </a:r>
          </a:p>
        </p:txBody>
      </p:sp>
      <p:graphicFrame>
        <p:nvGraphicFramePr>
          <p:cNvPr id="11" name="Marcador de contenido 2">
            <a:extLst>
              <a:ext uri="{FF2B5EF4-FFF2-40B4-BE49-F238E27FC236}">
                <a16:creationId xmlns:a16="http://schemas.microsoft.com/office/drawing/2014/main" id="{05321DD4-79D7-CA60-260B-93C714286E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4699747"/>
              </p:ext>
            </p:extLst>
          </p:nvPr>
        </p:nvGraphicFramePr>
        <p:xfrm>
          <a:off x="1278999" y="14097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72367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AA9DEE-550D-7CBA-A2B3-FD0EEB1F2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00025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b="1" dirty="0"/>
              <a:t>Formular correctamente el problema jurídico</a:t>
            </a:r>
            <a:endParaRPr lang="es-MX" dirty="0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C803953D-8F3C-F2C7-7BB9-EEF27FC173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688154"/>
              </p:ext>
            </p:extLst>
          </p:nvPr>
        </p:nvGraphicFramePr>
        <p:xfrm>
          <a:off x="1257300" y="1556385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0369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6422A2-DDAA-4628-71B6-ECBB40D20E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/>
          <a:p>
            <a:pPr algn="just"/>
            <a:r>
              <a:rPr lang="es-MX" sz="3400" dirty="0"/>
              <a:t>Por ello, </a:t>
            </a:r>
            <a:r>
              <a:rPr lang="es-MX" sz="3400" b="1" dirty="0"/>
              <a:t>la argumentación cumple una función institucional reforzada</a:t>
            </a:r>
            <a:r>
              <a:rPr lang="es-MX" sz="3400" dirty="0"/>
              <a:t>:</a:t>
            </a:r>
            <a:br>
              <a:rPr lang="es-MX" sz="3400" dirty="0"/>
            </a:br>
            <a:r>
              <a:rPr lang="es-MX" sz="3400" dirty="0"/>
              <a:t>no solo explica </a:t>
            </a:r>
            <a:r>
              <a:rPr lang="es-MX" sz="3400" i="1" dirty="0"/>
              <a:t>qué</a:t>
            </a:r>
            <a:r>
              <a:rPr lang="es-MX" sz="3400" dirty="0"/>
              <a:t> se decide, sino </a:t>
            </a:r>
            <a:r>
              <a:rPr lang="es-MX" sz="3400" i="1" dirty="0"/>
              <a:t>por qué esa decisión es jurídicamente correcta, razonable y democrática</a:t>
            </a:r>
            <a:r>
              <a:rPr lang="es-MX" sz="3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19423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4923D2-2B63-DB31-1C2D-DE8C6C066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2800" b="1"/>
              <a:t>Distinguir entre resolver, motivar y justificar</a:t>
            </a:r>
            <a:br>
              <a:rPr lang="es-MX" sz="2800" b="1"/>
            </a:br>
            <a:endParaRPr lang="es-MX" sz="280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E6A96E2-C031-791F-82DE-03447FD081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/>
          <a:lstStyle/>
          <a:p>
            <a:pPr algn="just"/>
            <a:r>
              <a:rPr lang="es-MX" sz="2400" b="1" dirty="0"/>
              <a:t>Error frecuente:</a:t>
            </a:r>
            <a:r>
              <a:rPr lang="es-MX" sz="2400" dirty="0"/>
              <a:t> confundir la cita de normas o precedentes con justificación suficiente.</a:t>
            </a:r>
            <a:endParaRPr lang="en-US" sz="2400" dirty="0"/>
          </a:p>
          <a:p>
            <a:endParaRPr lang="en-US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E3EA1F85-F135-7D81-C577-2F85CEC25A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0317151"/>
              </p:ext>
            </p:extLst>
          </p:nvPr>
        </p:nvGraphicFramePr>
        <p:xfrm>
          <a:off x="5836919" y="316229"/>
          <a:ext cx="5964555" cy="5236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7779497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AEE3D2-4FEF-0878-7696-BC34D3600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3400" b="1"/>
              <a:t>Utilizar precedentes de manera argumentativa</a:t>
            </a:r>
            <a:endParaRPr lang="es-MX" sz="340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EEA7875-7A72-B135-C660-4E689FCB3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/>
          <a:lstStyle/>
          <a:p>
            <a:pPr algn="just"/>
            <a:r>
              <a:rPr lang="es-MX" sz="2400" b="1" dirty="0"/>
              <a:t>Ejemplo electoral:</a:t>
            </a:r>
            <a:endParaRPr lang="en-US" sz="2400" dirty="0"/>
          </a:p>
          <a:p>
            <a:pPr algn="just"/>
            <a:r>
              <a:rPr lang="es-MX" sz="2400" dirty="0"/>
              <a:t>Explicar por qué un criterio sobre residencia resulta aplicable —o no— a un contexto fáctico distinto.</a:t>
            </a:r>
            <a:endParaRPr lang="en-US" sz="2400" dirty="0"/>
          </a:p>
          <a:p>
            <a:endParaRPr lang="en-US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7BE19478-FA4C-2A54-A6AA-6CB2A5D405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9775361"/>
              </p:ext>
            </p:extLst>
          </p:nvPr>
        </p:nvGraphicFramePr>
        <p:xfrm>
          <a:off x="5852159" y="1097280"/>
          <a:ext cx="5212080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25489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FE3789-0F51-3FAC-7A63-C630E8B8A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83820"/>
            <a:ext cx="9875520" cy="1356360"/>
          </a:xfrm>
        </p:spPr>
        <p:txBody>
          <a:bodyPr anchor="ctr">
            <a:normAutofit/>
          </a:bodyPr>
          <a:lstStyle/>
          <a:p>
            <a:pPr algn="just"/>
            <a:r>
              <a:rPr lang="es-MX" b="1" dirty="0"/>
              <a:t>Desarrollar ponderaciones explícitas y controlables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95013881-E981-3A8F-6FFF-90030D2DBD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0411458"/>
              </p:ext>
            </p:extLst>
          </p:nvPr>
        </p:nvGraphicFramePr>
        <p:xfrm>
          <a:off x="1159564" y="1514475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46602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C9E31C-5658-0014-9C6B-CD4EF5A9D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sz="2800" b="1"/>
              <a:t>Exigir motivación reforzada cuando se afectan derechos políticos</a:t>
            </a:r>
            <a:br>
              <a:rPr lang="es-MX" sz="2800" b="1"/>
            </a:br>
            <a:endParaRPr lang="es-MX" sz="280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DA3AB4F7-5F7D-8DBD-4B89-9159DE1542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530323"/>
              </p:ext>
            </p:extLst>
          </p:nvPr>
        </p:nvGraphicFramePr>
        <p:xfrm>
          <a:off x="1143000" y="20574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70382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F6EB1-9C56-7D54-4719-98C43C253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sz="3700" b="1" dirty="0"/>
              <a:t>Cuidar la argumentación fáctica y probatoria</a:t>
            </a:r>
            <a:br>
              <a:rPr lang="es-MX" sz="3700" b="1" dirty="0"/>
            </a:br>
            <a:endParaRPr lang="es-MX" sz="3700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47FB8AB4-AA25-6870-F6CC-B6CB4C346F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505680"/>
              </p:ext>
            </p:extLst>
          </p:nvPr>
        </p:nvGraphicFramePr>
        <p:xfrm>
          <a:off x="889635" y="1466850"/>
          <a:ext cx="1077849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95908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9D4329-A618-7BB0-FAB5-9C971BE69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33375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b="1" dirty="0"/>
              <a:t>Asegurar coherencia sistémica</a:t>
            </a:r>
            <a:endParaRPr lang="es-MX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F1CF1516-015B-8674-1694-C8874B18F9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3321419"/>
              </p:ext>
            </p:extLst>
          </p:nvPr>
        </p:nvGraphicFramePr>
        <p:xfrm>
          <a:off x="1285875" y="15621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32123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3F0E98-0152-F847-0D9C-8D0C73B03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2800" b="1"/>
              <a:t>Considerar las consecuencias institucionales</a:t>
            </a:r>
            <a:br>
              <a:rPr lang="es-MX" sz="2800" b="1"/>
            </a:br>
            <a:endParaRPr lang="es-MX" sz="280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2E5D3B7-70FD-CE96-5090-A56034325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/>
          <a:lstStyle/>
          <a:p>
            <a:pPr algn="just"/>
            <a:r>
              <a:rPr lang="es-MX" sz="2400" b="1" dirty="0"/>
              <a:t>Clave:</a:t>
            </a:r>
            <a:r>
              <a:rPr lang="es-MX" sz="2400" dirty="0"/>
              <a:t> las consecuencias no sustituyen la argumentación, pero la fortalecen.</a:t>
            </a:r>
            <a:endParaRPr lang="en-US" sz="2400" dirty="0"/>
          </a:p>
          <a:p>
            <a:endParaRPr lang="en-US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844EFB40-6A91-470C-E103-AF62754766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118467"/>
              </p:ext>
            </p:extLst>
          </p:nvPr>
        </p:nvGraphicFramePr>
        <p:xfrm>
          <a:off x="5852159" y="409575"/>
          <a:ext cx="5212080" cy="5351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04589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6B552F-86DF-4C78-48BB-327A69806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sz="3100" b="1"/>
              <a:t>Redactar con claridad y orden lógico</a:t>
            </a:r>
            <a:br>
              <a:rPr lang="es-MX" sz="3100" b="1"/>
            </a:br>
            <a:endParaRPr lang="es-MX" sz="310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29B618C-4E01-851C-C545-3548733BBB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/>
          <a:lstStyle/>
          <a:p>
            <a:pPr algn="just"/>
            <a:r>
              <a:rPr lang="es-MX" sz="2800" b="1" dirty="0"/>
              <a:t>Error frecuente:</a:t>
            </a:r>
            <a:r>
              <a:rPr lang="es-MX" sz="2800" dirty="0"/>
              <a:t> complejidad innecesaria que oculta debilidades argumentativas.</a:t>
            </a:r>
            <a:endParaRPr lang="en-US" sz="2800" dirty="0"/>
          </a:p>
          <a:p>
            <a:endParaRPr lang="en-US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2AFEDF1F-3DB3-F1A5-EB45-53B9002662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0556399"/>
              </p:ext>
            </p:extLst>
          </p:nvPr>
        </p:nvGraphicFramePr>
        <p:xfrm>
          <a:off x="5966459" y="502920"/>
          <a:ext cx="5212080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72850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B273EB-1201-D1F1-C533-FB0539070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-43815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sz="3100" b="1" dirty="0"/>
              <a:t>Evaluar la argumentación como práctica permanente</a:t>
            </a:r>
            <a:br>
              <a:rPr lang="es-MX" sz="3100" b="1" dirty="0"/>
            </a:br>
            <a:endParaRPr lang="es-MX" sz="3100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F935F2D-A6C3-E68F-09B9-27016DEC7F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0112864"/>
              </p:ext>
            </p:extLst>
          </p:nvPr>
        </p:nvGraphicFramePr>
        <p:xfrm>
          <a:off x="1085850" y="1590675"/>
          <a:ext cx="103632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14259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2B75CB-E3E6-16FD-68CA-93E10BD87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/>
          <a:p>
            <a:r>
              <a:rPr lang="es-MX" b="1" dirty="0"/>
              <a:t>Calidad de la justicia electoral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9EF2A7-7549-43BB-96A1-360B24FCE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es-MX" dirty="0"/>
              <a:t>Depende, en gran medida, de la </a:t>
            </a:r>
            <a:r>
              <a:rPr lang="es-MX" b="1" dirty="0"/>
              <a:t>calidad de su argumentación</a:t>
            </a:r>
            <a:r>
              <a:rPr lang="es-MX" dirty="0"/>
              <a:t>. Adoptar buenas prácticas argumentativas no solo mejora las sentencias, sino que fortalece la legitimidad democrática y la confianza ciudadana en las instituciones electorales.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752489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9500D4-7A0F-4E17-BDD3-CE1EBE2E4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455" y="438150"/>
            <a:ext cx="3381375" cy="1781175"/>
          </a:xfrm>
        </p:spPr>
        <p:txBody>
          <a:bodyPr anchor="b">
            <a:normAutofit fontScale="90000"/>
          </a:bodyPr>
          <a:lstStyle/>
          <a:p>
            <a:r>
              <a:rPr lang="es-MX" sz="3700" b="1" dirty="0"/>
              <a:t>Rasgos propios de la argumentación electoral</a:t>
            </a:r>
            <a:endParaRPr lang="es-MX" sz="37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A680F7-A57A-4B98-D2F0-24536ED674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04925" y="2743200"/>
            <a:ext cx="3931920" cy="3017520"/>
          </a:xfrm>
        </p:spPr>
        <p:txBody>
          <a:bodyPr>
            <a:normAutofit/>
          </a:bodyPr>
          <a:lstStyle/>
          <a:p>
            <a:pPr algn="just"/>
            <a:r>
              <a:rPr lang="es-MX" sz="2800" dirty="0"/>
              <a:t> En este contexto,</a:t>
            </a:r>
            <a:r>
              <a:rPr lang="es-MX" sz="2800" b="1" dirty="0"/>
              <a:t> una sentencia puede ser técnicamente correcta y, aun así, argumentativamente deficiente</a:t>
            </a:r>
            <a:r>
              <a:rPr lang="es-MX" sz="2800" dirty="0"/>
              <a:t>.</a:t>
            </a:r>
          </a:p>
          <a:p>
            <a:endParaRPr lang="es-MX" dirty="0"/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01E07354-C6A6-10DD-8530-068DF280A2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8209767"/>
              </p:ext>
            </p:extLst>
          </p:nvPr>
        </p:nvGraphicFramePr>
        <p:xfrm>
          <a:off x="5966459" y="201930"/>
          <a:ext cx="5587366" cy="5665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33041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A98AB8-E061-0FAB-B2DD-A6A674D36E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/>
          <a:p>
            <a:r>
              <a:rPr lang="en-US" sz="5000" b="1" kern="0"/>
              <a:t>Lista de </a:t>
            </a:r>
            <a:r>
              <a:rPr lang="en-US" sz="5000" b="1" kern="0" err="1"/>
              <a:t>verificación</a:t>
            </a:r>
            <a:r>
              <a:rPr lang="en-US" sz="5000" b="1" kern="0"/>
              <a:t> </a:t>
            </a:r>
            <a:r>
              <a:rPr lang="en-US" sz="5000" b="1" kern="0" err="1"/>
              <a:t>argumentativa</a:t>
            </a:r>
            <a:r>
              <a:rPr lang="en-US" sz="5000" b="1" kern="0"/>
              <a:t> para </a:t>
            </a:r>
            <a:r>
              <a:rPr lang="en-US" sz="5000" b="1" kern="0" err="1"/>
              <a:t>proyectos</a:t>
            </a:r>
            <a:r>
              <a:rPr lang="en-US" sz="5000" b="1" kern="0"/>
              <a:t> de </a:t>
            </a:r>
            <a:r>
              <a:rPr lang="en-US" sz="5000" b="1" kern="0" err="1"/>
              <a:t>sentencia</a:t>
            </a:r>
            <a:r>
              <a:rPr lang="en-US" sz="5000" b="1" kern="0"/>
              <a:t> electoral</a:t>
            </a:r>
            <a:endParaRPr lang="es-MX" sz="500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3B0740A-4718-D04F-D360-84A0305AA4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13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850C5B-0113-5242-ADC2-706890FFE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100" b="1" dirty="0" err="1"/>
              <a:t>Identificación</a:t>
            </a:r>
            <a:r>
              <a:rPr lang="en-US" sz="3100" b="1" dirty="0"/>
              <a:t> del </a:t>
            </a:r>
            <a:r>
              <a:rPr lang="en-US" sz="3100" b="1" dirty="0" err="1"/>
              <a:t>problema</a:t>
            </a:r>
            <a:r>
              <a:rPr lang="en-US" sz="3100" b="1" dirty="0"/>
              <a:t> </a:t>
            </a:r>
            <a:r>
              <a:rPr lang="en-US" sz="3100" b="1" dirty="0" err="1"/>
              <a:t>jurídico</a:t>
            </a:r>
            <a:br>
              <a:rPr lang="es-MX" b="1" dirty="0">
                <a:solidFill>
                  <a:srgbClr val="0F4761"/>
                </a:solidFill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28F728-1113-7328-6C5F-2C8FECAFC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  <a:spcAft>
                <a:spcPts val="4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proyecto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formula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explícitamente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problema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jurídico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problema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jurídico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está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vinculado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hechos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no es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meramente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abstracto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problema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refleja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conflicto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normativo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constitucional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 principial real.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Se distingue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claramente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entre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cuestiones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hecho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de derecho.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  <a:buNone/>
            </a:pPr>
            <a:b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278778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19512B-CF27-A72C-7C8A-E1F1F5203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100" b="1" dirty="0" err="1"/>
              <a:t>Determinación</a:t>
            </a:r>
            <a:r>
              <a:rPr lang="en-US" sz="3100" b="1" dirty="0"/>
              <a:t> de </a:t>
            </a:r>
            <a:r>
              <a:rPr lang="en-US" sz="3100" b="1" dirty="0" err="1"/>
              <a:t>hechos</a:t>
            </a:r>
            <a:r>
              <a:rPr lang="en-US" sz="3100" b="1" dirty="0"/>
              <a:t> y </a:t>
            </a:r>
            <a:r>
              <a:rPr lang="en-US" sz="3100" b="1" dirty="0" err="1"/>
              <a:t>valoración</a:t>
            </a:r>
            <a:r>
              <a:rPr lang="en-US" sz="3100" b="1" dirty="0"/>
              <a:t> </a:t>
            </a:r>
            <a:r>
              <a:rPr lang="en-US" sz="3100" b="1" dirty="0" err="1"/>
              <a:t>probatoria</a:t>
            </a:r>
            <a:endParaRPr lang="es-MX" sz="31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8FB84C-9705-359E-78D3-A2BA70E82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Los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hechos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relevantes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están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claramente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identificados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explica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qué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determinados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hechos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tienen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acreditados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La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valoración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probatoria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está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razonada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no es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meramente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afirmativa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Existe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congruencia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entre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hechos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acreditados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análisis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jurídico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posterior.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  <a:buNone/>
            </a:pPr>
            <a:b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642139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0F33C7-DAF3-EBD7-3DE5-9F82DE960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400" b="1" dirty="0" err="1"/>
              <a:t>Fundamentación</a:t>
            </a:r>
            <a:r>
              <a:rPr lang="en-US" sz="3400" b="1" dirty="0"/>
              <a:t> </a:t>
            </a:r>
            <a:r>
              <a:rPr lang="en-US" sz="3400" b="1" dirty="0" err="1"/>
              <a:t>normativa</a:t>
            </a:r>
            <a:r>
              <a:rPr lang="en-US" sz="3400" b="1" dirty="0"/>
              <a:t> y </a:t>
            </a:r>
            <a:r>
              <a:rPr lang="en-US" sz="3400" b="1" dirty="0" err="1"/>
              <a:t>uso</a:t>
            </a:r>
            <a:r>
              <a:rPr lang="en-US" sz="3400" b="1" dirty="0"/>
              <a:t> de </a:t>
            </a:r>
            <a:r>
              <a:rPr lang="en-US" sz="3400" b="1" dirty="0" err="1"/>
              <a:t>precedentes</a:t>
            </a:r>
            <a:br>
              <a:rPr lang="es-MX" b="1" dirty="0">
                <a:solidFill>
                  <a:srgbClr val="0F4761"/>
                </a:solidFill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5CE7EB-5686-289B-BCDC-01D496A66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identifican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claridad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normas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aplicables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precedentes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argumentativo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no solo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descriptivo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explica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relevancia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precedente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concreto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En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caso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justifica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manera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expresa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apartamiento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criterio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previo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  <a:buNone/>
            </a:pPr>
            <a:b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206620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D9F5F4-D3AD-7271-9782-EB9556A7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b="1" dirty="0" err="1"/>
              <a:t>Estructura</a:t>
            </a:r>
            <a:r>
              <a:rPr lang="en-US" sz="3400" b="1" dirty="0"/>
              <a:t> del </a:t>
            </a:r>
            <a:r>
              <a:rPr lang="en-US" sz="3400" b="1" dirty="0" err="1"/>
              <a:t>razonamiento</a:t>
            </a:r>
            <a:r>
              <a:rPr lang="en-US" sz="3400" b="1" dirty="0"/>
              <a:t> </a:t>
            </a:r>
            <a:r>
              <a:rPr lang="en-US" sz="3400" b="1" dirty="0" err="1"/>
              <a:t>jurídico</a:t>
            </a:r>
            <a:endParaRPr lang="es-MX" sz="34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7B115C8-6B12-C0B2-0D89-16E6A45B7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razonamiento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sigue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secuencia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lógica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comprensible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Las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conclusiones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derivan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las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razones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ofrecidas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No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detectan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saltos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argumentativos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afirmaciones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no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demostradas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distinguen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claramente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argumentos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centrales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secundarios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  <a:buNone/>
            </a:pPr>
            <a:b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208840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DD8A28-2B3A-E733-0335-819AFEBF0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400" b="1" dirty="0" err="1"/>
              <a:t>Ponderación</a:t>
            </a:r>
            <a:r>
              <a:rPr lang="en-US" sz="3400" b="1" dirty="0"/>
              <a:t> y </a:t>
            </a:r>
            <a:r>
              <a:rPr lang="en-US" sz="3400" b="1" dirty="0" err="1"/>
              <a:t>motivación</a:t>
            </a:r>
            <a:r>
              <a:rPr lang="en-US" sz="3400" b="1" dirty="0"/>
              <a:t> </a:t>
            </a:r>
            <a:r>
              <a:rPr lang="en-US" sz="3400" b="1" dirty="0" err="1"/>
              <a:t>reforzada</a:t>
            </a:r>
            <a:r>
              <a:rPr lang="en-US" sz="3400" b="1" dirty="0"/>
              <a:t> (</a:t>
            </a:r>
            <a:r>
              <a:rPr lang="en-US" sz="3400" b="1" dirty="0" err="1"/>
              <a:t>cuando</a:t>
            </a:r>
            <a:r>
              <a:rPr lang="en-US" sz="3400" b="1" dirty="0"/>
              <a:t> </a:t>
            </a:r>
            <a:r>
              <a:rPr lang="en-US" sz="3400" b="1" dirty="0" err="1"/>
              <a:t>aplique</a:t>
            </a:r>
            <a:r>
              <a:rPr lang="en-US" sz="3400" b="1" dirty="0"/>
              <a:t>)</a:t>
            </a:r>
            <a:br>
              <a:rPr lang="es-MX" sz="3400" b="1" dirty="0"/>
            </a:br>
            <a:endParaRPr lang="es-MX" sz="34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CF2129-3236-B7A4-E6E0-BC63390F49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identifican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derechos o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principios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conflicto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La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ponderación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desarrolla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forma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explícita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analizan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idoneidad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necesidad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proporcionalidad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La carga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argumentativa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reforzada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cuando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restringen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derechos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político-electorales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296264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56B7D6-C2DB-AE4F-8156-AFE188FFA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 err="1"/>
              <a:t>Coherencia</a:t>
            </a:r>
            <a:r>
              <a:rPr lang="en-US" sz="3400" b="1" dirty="0"/>
              <a:t> </a:t>
            </a:r>
            <a:r>
              <a:rPr lang="en-US" sz="3400" b="1" dirty="0" err="1"/>
              <a:t>sistémica</a:t>
            </a:r>
            <a:r>
              <a:rPr lang="en-US" sz="3400" b="1" dirty="0"/>
              <a:t> y </a:t>
            </a:r>
            <a:r>
              <a:rPr lang="en-US" sz="3400" b="1" dirty="0" err="1"/>
              <a:t>consistencia</a:t>
            </a:r>
            <a:r>
              <a:rPr lang="en-US" sz="3400" b="1" dirty="0"/>
              <a:t> </a:t>
            </a:r>
            <a:r>
              <a:rPr lang="en-US" sz="3400" b="1" dirty="0" err="1"/>
              <a:t>institucional</a:t>
            </a:r>
            <a:endParaRPr lang="es-MX" sz="34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580833-011B-09EC-9818-5052D8F40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proyecto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coherente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criterios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jurisdiccionales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previos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No genera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contradicciones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internas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sistémicas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Se integra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armónicamente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sistema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jurídico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-electoral.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78135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A06AC7-63C9-EE9A-F8C6-52171DCE0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400" b="1" dirty="0" err="1"/>
              <a:t>Consideración</a:t>
            </a:r>
            <a:r>
              <a:rPr lang="en-US" sz="3400" b="1" dirty="0"/>
              <a:t> de </a:t>
            </a:r>
            <a:r>
              <a:rPr lang="en-US" sz="3400" b="1" dirty="0" err="1"/>
              <a:t>consecuencias</a:t>
            </a:r>
            <a:r>
              <a:rPr lang="en-US" sz="3400" b="1" dirty="0"/>
              <a:t> </a:t>
            </a:r>
            <a:r>
              <a:rPr lang="en-US" sz="3400" b="1" dirty="0" err="1"/>
              <a:t>institucionales</a:t>
            </a:r>
            <a:endParaRPr lang="es-MX" sz="34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A65884-57C0-7012-B313-A70362043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800"/>
              </a:spcBef>
              <a:spcAft>
                <a:spcPts val="400"/>
              </a:spcAft>
              <a:buNone/>
            </a:pPr>
            <a:r>
              <a:rPr lang="en-US" b="1" dirty="0">
                <a:solidFill>
                  <a:srgbClr val="0F4761"/>
                </a:solidFill>
                <a:latin typeface="Aptos Display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identifican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efectos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jurídicos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la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Se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valoran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las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consecuencias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institucionales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relevantes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La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decisión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 compatible con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valores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democráticos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sistema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electoral.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198506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7BC94D-2BF5-8158-A748-9B0B3EBF3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b="1" dirty="0" err="1"/>
              <a:t>Claridad</a:t>
            </a:r>
            <a:r>
              <a:rPr lang="en-US" sz="3400" b="1" dirty="0"/>
              <a:t> y </a:t>
            </a:r>
            <a:r>
              <a:rPr lang="en-US" sz="3400" b="1" dirty="0" err="1"/>
              <a:t>calidad</a:t>
            </a:r>
            <a:r>
              <a:rPr lang="en-US" sz="3400" b="1" dirty="0"/>
              <a:t> de la </a:t>
            </a:r>
            <a:r>
              <a:rPr lang="en-US" sz="3400" b="1" dirty="0" err="1"/>
              <a:t>redacción</a:t>
            </a:r>
            <a:endParaRPr lang="es-MX" sz="3400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A607B0-37C7-E236-6BE7-04C94A881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texto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 claro y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comprensible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La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estructura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facilita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el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seguimiento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razonamiento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☐ El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lenguaje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preciso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y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evita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ambigüedades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innecesarias</a:t>
            </a:r>
            <a:r>
              <a:rPr lang="en-US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s-MX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773918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0E9B61-CD39-6032-D1BC-6C8677951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n-US" sz="3400" b="1"/>
              <a:t>Evaluación final de la argumentación</a:t>
            </a:r>
            <a:endParaRPr lang="es-MX" sz="3400" b="1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61CFE05-EBC8-C849-AAA5-7FAC169616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6392277"/>
              </p:ext>
            </p:extLst>
          </p:nvPr>
        </p:nvGraphicFramePr>
        <p:xfrm>
          <a:off x="1176129" y="169545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42454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A41463-1FC3-0998-8A68-A5534BA56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 sz="3400" b="1"/>
              <a:t>Resolver, motivar y justificar: tres planos distintos</a:t>
            </a:r>
            <a:br>
              <a:rPr lang="es-MX" sz="3400" b="1"/>
            </a:br>
            <a:endParaRPr lang="es-MX" sz="340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CA4091A7-4529-D183-3513-D391C7E337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9713861"/>
              </p:ext>
            </p:extLst>
          </p:nvPr>
        </p:nvGraphicFramePr>
        <p:xfrm>
          <a:off x="1143000" y="20574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50155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C26495-D171-74A4-54E3-4E881C6D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97180"/>
            <a:ext cx="3931920" cy="1737360"/>
          </a:xfrm>
        </p:spPr>
        <p:txBody>
          <a:bodyPr anchor="b">
            <a:normAutofit/>
          </a:bodyPr>
          <a:lstStyle/>
          <a:p>
            <a:r>
              <a:rPr lang="es-MX" b="1" dirty="0"/>
              <a:t>Resolver</a:t>
            </a:r>
            <a:br>
              <a:rPr lang="es-MX" b="1" dirty="0"/>
            </a:br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4A3E259-13BB-7411-F320-B953F3B51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s-MX"/>
              <a:t>Ejemplo electoral:</a:t>
            </a:r>
          </a:p>
          <a:p>
            <a:pPr>
              <a:spcAft>
                <a:spcPts val="600"/>
              </a:spcAft>
              <a:buNone/>
            </a:pPr>
            <a:r>
              <a:rPr lang="es-MX"/>
              <a:t>“Se confirma la negativa de registro de la candidatura.”</a:t>
            </a:r>
          </a:p>
          <a:p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83A79C-60E6-A98D-5015-BBC26BE14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65761" y="2034540"/>
            <a:ext cx="4610100" cy="3017520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MX" sz="2400" dirty="0"/>
              <a:t>adoptar una decisión concreta frente a un conflicto jurídico,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400" dirty="0"/>
              <a:t>definir quién gana y quién pierde,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400" dirty="0"/>
              <a:t>fijar los efectos jurídicos del fallo.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332706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D90A02-F0FA-848C-9F72-AFDFBBB35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anchor="ctr">
            <a:normAutofit/>
          </a:bodyPr>
          <a:lstStyle/>
          <a:p>
            <a:r>
              <a:rPr lang="es-MX"/>
              <a:t>Resolver responde a la pregunta:</a:t>
            </a:r>
            <a:br>
              <a:rPr lang="es-MX"/>
            </a:br>
            <a:endParaRPr lang="es-MX" dirty="0"/>
          </a:p>
        </p:txBody>
      </p:sp>
      <p:graphicFrame>
        <p:nvGraphicFramePr>
          <p:cNvPr id="6" name="Marcador de contenido 2">
            <a:extLst>
              <a:ext uri="{FF2B5EF4-FFF2-40B4-BE49-F238E27FC236}">
                <a16:creationId xmlns:a16="http://schemas.microsoft.com/office/drawing/2014/main" id="{BB25799E-71BA-7658-3666-58FABBB41F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118242"/>
              </p:ext>
            </p:extLst>
          </p:nvPr>
        </p:nvGraphicFramePr>
        <p:xfrm>
          <a:off x="1143000" y="20574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681148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as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50645_TF55885775" id="{EB66E26D-7902-40C6-BD35-66DB1B891C90}" vid="{E56E69AB-BFFD-49BC-A03F-AABFC4165480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Obligaciones de los estudiantes y del docente</Template>
  <TotalTime>4872</TotalTime>
  <Words>2633</Words>
  <Application>Microsoft Office PowerPoint</Application>
  <PresentationFormat>Panorámica</PresentationFormat>
  <Paragraphs>323</Paragraphs>
  <Slides>69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69</vt:i4>
      </vt:variant>
    </vt:vector>
  </HeadingPairs>
  <TitlesOfParts>
    <vt:vector size="79" baseType="lpstr">
      <vt:lpstr>Aptos</vt:lpstr>
      <vt:lpstr>Aptos Display</vt:lpstr>
      <vt:lpstr>Arial</vt:lpstr>
      <vt:lpstr>Calibri</vt:lpstr>
      <vt:lpstr>Corbel</vt:lpstr>
      <vt:lpstr>Courier New</vt:lpstr>
      <vt:lpstr>Rockwell</vt:lpstr>
      <vt:lpstr>Tahoma</vt:lpstr>
      <vt:lpstr>ui-sans-serif</vt:lpstr>
      <vt:lpstr>Base</vt:lpstr>
      <vt:lpstr>argumentación jurídica en la elaboración de sentencias electorales</vt:lpstr>
      <vt:lpstr>¿Qué es argumentar en materia electoral? </vt:lpstr>
      <vt:lpstr> ¿Qué es argumentar en materia electoral?</vt:lpstr>
      <vt:lpstr>En la justicia electoral:</vt:lpstr>
      <vt:lpstr>Por ello, la argumentación cumple una función institucional reforzada: no solo explica qué se decide, sino por qué esa decisión es jurídicamente correcta, razonable y democrática.</vt:lpstr>
      <vt:lpstr>Rasgos propios de la argumentación electoral</vt:lpstr>
      <vt:lpstr>Resolver, motivar y justificar: tres planos distintos </vt:lpstr>
      <vt:lpstr>Resolver </vt:lpstr>
      <vt:lpstr>Resolver responde a la pregunta: </vt:lpstr>
      <vt:lpstr>Motivar </vt:lpstr>
      <vt:lpstr>Motivar responde a la pregunta: </vt:lpstr>
      <vt:lpstr>Justificar legítimamente </vt:lpstr>
      <vt:lpstr>Justificar responde a la pregunta: </vt:lpstr>
      <vt:lpstr>Errores frecuentes</vt:lpstr>
      <vt:lpstr>Argumentar sentencias</vt:lpstr>
      <vt:lpstr>Una buena sentencia </vt:lpstr>
      <vt:lpstr>MÓDULO I. Fundamentos de la argumentación</vt:lpstr>
      <vt:lpstr>Estructura general</vt:lpstr>
      <vt:lpstr>Contenidos</vt:lpstr>
      <vt:lpstr>Fundamentos de la argumentación (núcleo duro)</vt:lpstr>
      <vt:lpstr>Chaïm Perelman (clásico) </vt:lpstr>
      <vt:lpstr>Chaïm Perelman (clásico) </vt:lpstr>
      <vt:lpstr>Ronald Dworkin (clásico indispensable) </vt:lpstr>
      <vt:lpstr>Ronald Dworkin (clásico indispensable) </vt:lpstr>
      <vt:lpstr>Stephen Toulmin (muy útil aunque poco citado en sentencias)</vt:lpstr>
      <vt:lpstr>Jürgen Habermas (más teórico, pero con impacto) </vt:lpstr>
      <vt:lpstr>Luis Prieto Sanchís (muy afinado para el mundo constitucional)</vt:lpstr>
      <vt:lpstr>Chaïm Perelman </vt:lpstr>
      <vt:lpstr>Justificación de las decisiones judiciales </vt:lpstr>
      <vt:lpstr>Argumentación jurídica en el ámbito electoral</vt:lpstr>
      <vt:lpstr>MÓDULO II. Argumentación y estructura de la sentencia electoral </vt:lpstr>
      <vt:lpstr>La sentencia como discurso jurídico</vt:lpstr>
      <vt:lpstr>Estructura argumentativa de la sentencia electoral</vt:lpstr>
      <vt:lpstr>Motivación y fundamentación</vt:lpstr>
      <vt:lpstr>Lenguaje judicial y argumentación </vt:lpstr>
      <vt:lpstr>MÓDULO III. Técnicas argumentativas y resolución de casos difíciles Objetivo del módulo </vt:lpstr>
      <vt:lpstr>Casos fáciles y casos difíciles</vt:lpstr>
      <vt:lpstr>Argumentación interpretativa</vt:lpstr>
      <vt:lpstr>Ponderación y test de proporcionalidad</vt:lpstr>
      <vt:lpstr>Argumentación probatoria</vt:lpstr>
      <vt:lpstr>MÓDULO IV. Evaluación de la argumentación y buenas prácticas jurisdiccionales</vt:lpstr>
      <vt:lpstr>Criterios de evaluación de la argumentación jurídica</vt:lpstr>
      <vt:lpstr>Errores comunes en la argumentación judicial</vt:lpstr>
      <vt:lpstr>Buenas prácticas en la elaboración de sentencias electorales</vt:lpstr>
      <vt:lpstr>Retos actuales de la argumentación judicial electoral</vt:lpstr>
      <vt:lpstr>Guía De Buenas Prácticas Argumentativas Electorales</vt:lpstr>
      <vt:lpstr>Guía De Buenas Prácticas Argumentativas Electorales Guía </vt:lpstr>
      <vt:lpstr>Utilidad</vt:lpstr>
      <vt:lpstr>Formular correctamente el problema jurídico</vt:lpstr>
      <vt:lpstr>Distinguir entre resolver, motivar y justificar </vt:lpstr>
      <vt:lpstr>Utilizar precedentes de manera argumentativa</vt:lpstr>
      <vt:lpstr>Desarrollar ponderaciones explícitas y controlables</vt:lpstr>
      <vt:lpstr>Exigir motivación reforzada cuando se afectan derechos políticos </vt:lpstr>
      <vt:lpstr>Cuidar la argumentación fáctica y probatoria </vt:lpstr>
      <vt:lpstr>Asegurar coherencia sistémica</vt:lpstr>
      <vt:lpstr>Considerar las consecuencias institucionales </vt:lpstr>
      <vt:lpstr>Redactar con claridad y orden lógico </vt:lpstr>
      <vt:lpstr>Evaluar la argumentación como práctica permanente </vt:lpstr>
      <vt:lpstr>Calidad de la justicia electoral </vt:lpstr>
      <vt:lpstr>Lista de verificación argumentativa para proyectos de sentencia electoral</vt:lpstr>
      <vt:lpstr>Identificación del problema jurídico </vt:lpstr>
      <vt:lpstr>Determinación de hechos y valoración probatoria</vt:lpstr>
      <vt:lpstr>Fundamentación normativa y uso de precedentes </vt:lpstr>
      <vt:lpstr>Estructura del razonamiento jurídico</vt:lpstr>
      <vt:lpstr>Ponderación y motivación reforzada (cuando aplique) </vt:lpstr>
      <vt:lpstr>Coherencia sistémica y consistencia institucional</vt:lpstr>
      <vt:lpstr>Consideración de consecuencias institucionales</vt:lpstr>
      <vt:lpstr>Claridad y calidad de la redacción</vt:lpstr>
      <vt:lpstr>Evaluación final de la argumentación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Martha Leticia Mercado Ramírez</dc:creator>
  <cp:lastModifiedBy>Martha Leticia Mercado Ramírez</cp:lastModifiedBy>
  <cp:revision>3</cp:revision>
  <dcterms:created xsi:type="dcterms:W3CDTF">2026-02-07T02:08:19Z</dcterms:created>
  <dcterms:modified xsi:type="dcterms:W3CDTF">2026-02-13T17:13:49Z</dcterms:modified>
</cp:coreProperties>
</file>