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30"/>
  </p:notesMasterIdLst>
  <p:sldIdLst>
    <p:sldId id="256" r:id="rId3"/>
    <p:sldId id="280" r:id="rId4"/>
    <p:sldId id="281" r:id="rId5"/>
    <p:sldId id="257" r:id="rId6"/>
    <p:sldId id="341" r:id="rId7"/>
    <p:sldId id="342"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4" r:id="rId24"/>
    <p:sldId id="275" r:id="rId25"/>
    <p:sldId id="276" r:id="rId26"/>
    <p:sldId id="277" r:id="rId27"/>
    <p:sldId id="278" r:id="rId28"/>
    <p:sldId id="343" r:id="rId2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462824-5976-494D-B60C-6C6767CC7E0C}" v="9" dt="2026-04-30T16:11:15.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5201" autoAdjust="0"/>
  </p:normalViewPr>
  <p:slideViewPr>
    <p:cSldViewPr snapToGrid="0" snapToObjects="1">
      <p:cViewPr varScale="1">
        <p:scale>
          <a:sx n="82" d="100"/>
          <a:sy n="82" d="100"/>
        </p:scale>
        <p:origin x="864" y="90"/>
      </p:cViewPr>
      <p:guideLst/>
    </p:cSldViewPr>
  </p:slideViewPr>
  <p:outlineViewPr>
    <p:cViewPr>
      <p:scale>
        <a:sx n="33" d="100"/>
        <a:sy n="33" d="100"/>
      </p:scale>
      <p:origin x="0" y="-55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undo custSel addSld delSld modSld sldOrd">
      <pc:chgData name="Alejandro Lozano Díez" userId="f461a038-936d-4644-906e-77dc6461aaca" providerId="ADAL" clId="{581AF98D-CCC0-4987-B9A5-E30D64487D45}" dt="2026-04-30T16:48:27.500" v="296" actId="2711"/>
      <pc:docMkLst>
        <pc:docMk/>
      </pc:docMkLst>
      <pc:sldChg chg="modSp mod">
        <pc:chgData name="Alejandro Lozano Díez" userId="f461a038-936d-4644-906e-77dc6461aaca" providerId="ADAL" clId="{581AF98D-CCC0-4987-B9A5-E30D64487D45}" dt="2026-04-30T16:13:00.428" v="92" actId="790"/>
        <pc:sldMkLst>
          <pc:docMk/>
          <pc:sldMk cId="0" sldId="256"/>
        </pc:sldMkLst>
        <pc:spChg chg="mod">
          <ac:chgData name="Alejandro Lozano Díez" userId="f461a038-936d-4644-906e-77dc6461aaca" providerId="ADAL" clId="{581AF98D-CCC0-4987-B9A5-E30D64487D45}" dt="2026-04-30T16:13:00.428" v="92" actId="790"/>
          <ac:spMkLst>
            <pc:docMk/>
            <pc:sldMk cId="0" sldId="256"/>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56"/>
            <ac:spMk id="3" creationId="{00000000-0000-0000-0000-000000000000}"/>
          </ac:spMkLst>
        </pc:spChg>
        <pc:spChg chg="mod">
          <ac:chgData name="Alejandro Lozano Díez" userId="f461a038-936d-4644-906e-77dc6461aaca" providerId="ADAL" clId="{581AF98D-CCC0-4987-B9A5-E30D64487D45}" dt="2026-04-30T16:13:00.428" v="92" actId="790"/>
          <ac:spMkLst>
            <pc:docMk/>
            <pc:sldMk cId="0" sldId="256"/>
            <ac:spMk id="4" creationId="{00000000-0000-0000-0000-000000000000}"/>
          </ac:spMkLst>
        </pc:spChg>
        <pc:spChg chg="mod">
          <ac:chgData name="Alejandro Lozano Díez" userId="f461a038-936d-4644-906e-77dc6461aaca" providerId="ADAL" clId="{581AF98D-CCC0-4987-B9A5-E30D64487D45}" dt="2026-04-30T16:13:00.428" v="92" actId="790"/>
          <ac:spMkLst>
            <pc:docMk/>
            <pc:sldMk cId="0" sldId="256"/>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56"/>
            <ac:spMk id="6" creationId="{00000000-0000-0000-0000-000000000000}"/>
          </ac:spMkLst>
        </pc:spChg>
      </pc:sldChg>
      <pc:sldChg chg="modSp mod ord">
        <pc:chgData name="Alejandro Lozano Díez" userId="f461a038-936d-4644-906e-77dc6461aaca" providerId="ADAL" clId="{581AF98D-CCC0-4987-B9A5-E30D64487D45}" dt="2026-04-30T16:13:00.428" v="92" actId="790"/>
        <pc:sldMkLst>
          <pc:docMk/>
          <pc:sldMk cId="0" sldId="257"/>
        </pc:sldMkLst>
        <pc:spChg chg="mod">
          <ac:chgData name="Alejandro Lozano Díez" userId="f461a038-936d-4644-906e-77dc6461aaca" providerId="ADAL" clId="{581AF98D-CCC0-4987-B9A5-E30D64487D45}" dt="2026-04-30T16:13:00.428" v="92" actId="790"/>
          <ac:spMkLst>
            <pc:docMk/>
            <pc:sldMk cId="0" sldId="257"/>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3"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4"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57"/>
            <ac:spMk id="8" creationId="{00000000-0000-0000-0000-000000000000}"/>
          </ac:spMkLst>
        </pc:spChg>
      </pc:sldChg>
      <pc:sldChg chg="modSp mod">
        <pc:chgData name="Alejandro Lozano Díez" userId="f461a038-936d-4644-906e-77dc6461aaca" providerId="ADAL" clId="{581AF98D-CCC0-4987-B9A5-E30D64487D45}" dt="2026-04-30T16:15:17.025" v="103" actId="123"/>
        <pc:sldMkLst>
          <pc:docMk/>
          <pc:sldMk cId="0" sldId="258"/>
        </pc:sldMkLst>
        <pc:spChg chg="mod">
          <ac:chgData name="Alejandro Lozano Díez" userId="f461a038-936d-4644-906e-77dc6461aaca" providerId="ADAL" clId="{581AF98D-CCC0-4987-B9A5-E30D64487D45}" dt="2026-04-30T16:13:00.428" v="92" actId="790"/>
          <ac:spMkLst>
            <pc:docMk/>
            <pc:sldMk cId="0" sldId="258"/>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58"/>
            <ac:spMk id="3" creationId="{00000000-0000-0000-0000-000000000000}"/>
          </ac:spMkLst>
        </pc:spChg>
        <pc:spChg chg="mod">
          <ac:chgData name="Alejandro Lozano Díez" userId="f461a038-936d-4644-906e-77dc6461aaca" providerId="ADAL" clId="{581AF98D-CCC0-4987-B9A5-E30D64487D45}" dt="2026-04-30T16:14:57.343" v="100" actId="2711"/>
          <ac:spMkLst>
            <pc:docMk/>
            <pc:sldMk cId="0" sldId="258"/>
            <ac:spMk id="4" creationId="{00000000-0000-0000-0000-000000000000}"/>
          </ac:spMkLst>
        </pc:spChg>
        <pc:spChg chg="mod">
          <ac:chgData name="Alejandro Lozano Díez" userId="f461a038-936d-4644-906e-77dc6461aaca" providerId="ADAL" clId="{581AF98D-CCC0-4987-B9A5-E30D64487D45}" dt="2026-04-30T16:15:17.025" v="103" actId="123"/>
          <ac:spMkLst>
            <pc:docMk/>
            <pc:sldMk cId="0" sldId="258"/>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58"/>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58"/>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58"/>
            <ac:spMk id="8" creationId="{00000000-0000-0000-0000-000000000000}"/>
          </ac:spMkLst>
        </pc:spChg>
      </pc:sldChg>
      <pc:sldChg chg="modSp mod">
        <pc:chgData name="Alejandro Lozano Díez" userId="f461a038-936d-4644-906e-77dc6461aaca" providerId="ADAL" clId="{581AF98D-CCC0-4987-B9A5-E30D64487D45}" dt="2026-04-30T16:14:37.480" v="99" actId="2710"/>
        <pc:sldMkLst>
          <pc:docMk/>
          <pc:sldMk cId="0" sldId="259"/>
        </pc:sldMkLst>
        <pc:spChg chg="mod">
          <ac:chgData name="Alejandro Lozano Díez" userId="f461a038-936d-4644-906e-77dc6461aaca" providerId="ADAL" clId="{581AF98D-CCC0-4987-B9A5-E30D64487D45}" dt="2026-04-30T16:13:52.096" v="94" actId="20577"/>
          <ac:spMkLst>
            <pc:docMk/>
            <pc:sldMk cId="0" sldId="259"/>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59"/>
            <ac:spMk id="3" creationId="{00000000-0000-0000-0000-000000000000}"/>
          </ac:spMkLst>
        </pc:spChg>
        <pc:spChg chg="mod">
          <ac:chgData name="Alejandro Lozano Díez" userId="f461a038-936d-4644-906e-77dc6461aaca" providerId="ADAL" clId="{581AF98D-CCC0-4987-B9A5-E30D64487D45}" dt="2026-04-30T16:14:28.764" v="98" actId="403"/>
          <ac:spMkLst>
            <pc:docMk/>
            <pc:sldMk cId="0" sldId="259"/>
            <ac:spMk id="4" creationId="{00000000-0000-0000-0000-000000000000}"/>
          </ac:spMkLst>
        </pc:spChg>
        <pc:spChg chg="mod">
          <ac:chgData name="Alejandro Lozano Díez" userId="f461a038-936d-4644-906e-77dc6461aaca" providerId="ADAL" clId="{581AF98D-CCC0-4987-B9A5-E30D64487D45}" dt="2026-04-30T16:14:37.480" v="99" actId="2710"/>
          <ac:spMkLst>
            <pc:docMk/>
            <pc:sldMk cId="0" sldId="259"/>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59"/>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59"/>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59"/>
            <ac:spMk id="8" creationId="{00000000-0000-0000-0000-000000000000}"/>
          </ac:spMkLst>
        </pc:spChg>
      </pc:sldChg>
      <pc:sldChg chg="modSp mod">
        <pc:chgData name="Alejandro Lozano Díez" userId="f461a038-936d-4644-906e-77dc6461aaca" providerId="ADAL" clId="{581AF98D-CCC0-4987-B9A5-E30D64487D45}" dt="2026-04-30T16:16:47.378" v="109" actId="2711"/>
        <pc:sldMkLst>
          <pc:docMk/>
          <pc:sldMk cId="0" sldId="260"/>
        </pc:sldMkLst>
        <pc:spChg chg="mod">
          <ac:chgData name="Alejandro Lozano Díez" userId="f461a038-936d-4644-906e-77dc6461aaca" providerId="ADAL" clId="{581AF98D-CCC0-4987-B9A5-E30D64487D45}" dt="2026-04-30T16:13:00.428" v="92" actId="790"/>
          <ac:spMkLst>
            <pc:docMk/>
            <pc:sldMk cId="0" sldId="260"/>
            <ac:spMk id="2" creationId="{00000000-0000-0000-0000-000000000000}"/>
          </ac:spMkLst>
        </pc:spChg>
        <pc:spChg chg="mod">
          <ac:chgData name="Alejandro Lozano Díez" userId="f461a038-936d-4644-906e-77dc6461aaca" providerId="ADAL" clId="{581AF98D-CCC0-4987-B9A5-E30D64487D45}" dt="2026-04-30T16:16:08.295" v="105" actId="20577"/>
          <ac:spMkLst>
            <pc:docMk/>
            <pc:sldMk cId="0" sldId="260"/>
            <ac:spMk id="3" creationId="{00000000-0000-0000-0000-000000000000}"/>
          </ac:spMkLst>
        </pc:spChg>
        <pc:spChg chg="mod">
          <ac:chgData name="Alejandro Lozano Díez" userId="f461a038-936d-4644-906e-77dc6461aaca" providerId="ADAL" clId="{581AF98D-CCC0-4987-B9A5-E30D64487D45}" dt="2026-04-30T16:13:00.428" v="92" actId="790"/>
          <ac:spMkLst>
            <pc:docMk/>
            <pc:sldMk cId="0" sldId="260"/>
            <ac:spMk id="4" creationId="{00000000-0000-0000-0000-000000000000}"/>
          </ac:spMkLst>
        </pc:spChg>
        <pc:spChg chg="mod">
          <ac:chgData name="Alejandro Lozano Díez" userId="f461a038-936d-4644-906e-77dc6461aaca" providerId="ADAL" clId="{581AF98D-CCC0-4987-B9A5-E30D64487D45}" dt="2026-04-30T16:16:47.378" v="109" actId="2711"/>
          <ac:spMkLst>
            <pc:docMk/>
            <pc:sldMk cId="0" sldId="260"/>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0"/>
            <ac:spMk id="6" creationId="{00000000-0000-0000-0000-000000000000}"/>
          </ac:spMkLst>
        </pc:spChg>
        <pc:spChg chg="mod">
          <ac:chgData name="Alejandro Lozano Díez" userId="f461a038-936d-4644-906e-77dc6461aaca" providerId="ADAL" clId="{581AF98D-CCC0-4987-B9A5-E30D64487D45}" dt="2026-04-30T16:16:37.093" v="108" actId="1076"/>
          <ac:spMkLst>
            <pc:docMk/>
            <pc:sldMk cId="0" sldId="260"/>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0"/>
            <ac:spMk id="8" creationId="{00000000-0000-0000-0000-000000000000}"/>
          </ac:spMkLst>
        </pc:spChg>
        <pc:spChg chg="mod">
          <ac:chgData name="Alejandro Lozano Díez" userId="f461a038-936d-4644-906e-77dc6461aaca" providerId="ADAL" clId="{581AF98D-CCC0-4987-B9A5-E30D64487D45}" dt="2026-04-30T16:13:00.428" v="92" actId="790"/>
          <ac:spMkLst>
            <pc:docMk/>
            <pc:sldMk cId="0" sldId="260"/>
            <ac:spMk id="9" creationId="{00000000-0000-0000-0000-000000000000}"/>
          </ac:spMkLst>
        </pc:spChg>
      </pc:sldChg>
      <pc:sldChg chg="modSp mod">
        <pc:chgData name="Alejandro Lozano Díez" userId="f461a038-936d-4644-906e-77dc6461aaca" providerId="ADAL" clId="{581AF98D-CCC0-4987-B9A5-E30D64487D45}" dt="2026-04-30T16:17:45.584" v="114" actId="2710"/>
        <pc:sldMkLst>
          <pc:docMk/>
          <pc:sldMk cId="0" sldId="261"/>
        </pc:sldMkLst>
        <pc:spChg chg="mod">
          <ac:chgData name="Alejandro Lozano Díez" userId="f461a038-936d-4644-906e-77dc6461aaca" providerId="ADAL" clId="{581AF98D-CCC0-4987-B9A5-E30D64487D45}" dt="2026-04-30T16:13:00.428" v="92" actId="790"/>
          <ac:spMkLst>
            <pc:docMk/>
            <pc:sldMk cId="0" sldId="261"/>
            <ac:spMk id="2" creationId="{00000000-0000-0000-0000-000000000000}"/>
          </ac:spMkLst>
        </pc:spChg>
        <pc:spChg chg="mod">
          <ac:chgData name="Alejandro Lozano Díez" userId="f461a038-936d-4644-906e-77dc6461aaca" providerId="ADAL" clId="{581AF98D-CCC0-4987-B9A5-E30D64487D45}" dt="2026-04-30T16:17:07.111" v="111" actId="20577"/>
          <ac:spMkLst>
            <pc:docMk/>
            <pc:sldMk cId="0" sldId="261"/>
            <ac:spMk id="3" creationId="{00000000-0000-0000-0000-000000000000}"/>
          </ac:spMkLst>
        </pc:spChg>
        <pc:spChg chg="mod">
          <ac:chgData name="Alejandro Lozano Díez" userId="f461a038-936d-4644-906e-77dc6461aaca" providerId="ADAL" clId="{581AF98D-CCC0-4987-B9A5-E30D64487D45}" dt="2026-04-30T16:13:00.428" v="92" actId="790"/>
          <ac:spMkLst>
            <pc:docMk/>
            <pc:sldMk cId="0" sldId="261"/>
            <ac:spMk id="4" creationId="{00000000-0000-0000-0000-000000000000}"/>
          </ac:spMkLst>
        </pc:spChg>
        <pc:spChg chg="mod">
          <ac:chgData name="Alejandro Lozano Díez" userId="f461a038-936d-4644-906e-77dc6461aaca" providerId="ADAL" clId="{581AF98D-CCC0-4987-B9A5-E30D64487D45}" dt="2026-04-30T16:17:24.224" v="112" actId="2711"/>
          <ac:spMkLst>
            <pc:docMk/>
            <pc:sldMk cId="0" sldId="261"/>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1"/>
            <ac:spMk id="6" creationId="{00000000-0000-0000-0000-000000000000}"/>
          </ac:spMkLst>
        </pc:spChg>
        <pc:spChg chg="mod">
          <ac:chgData name="Alejandro Lozano Díez" userId="f461a038-936d-4644-906e-77dc6461aaca" providerId="ADAL" clId="{581AF98D-CCC0-4987-B9A5-E30D64487D45}" dt="2026-04-30T16:17:45.584" v="114" actId="2710"/>
          <ac:spMkLst>
            <pc:docMk/>
            <pc:sldMk cId="0" sldId="261"/>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1"/>
            <ac:spMk id="8" creationId="{00000000-0000-0000-0000-000000000000}"/>
          </ac:spMkLst>
        </pc:spChg>
        <pc:spChg chg="mod">
          <ac:chgData name="Alejandro Lozano Díez" userId="f461a038-936d-4644-906e-77dc6461aaca" providerId="ADAL" clId="{581AF98D-CCC0-4987-B9A5-E30D64487D45}" dt="2026-04-30T16:13:00.428" v="92" actId="790"/>
          <ac:spMkLst>
            <pc:docMk/>
            <pc:sldMk cId="0" sldId="261"/>
            <ac:spMk id="9" creationId="{00000000-0000-0000-0000-000000000000}"/>
          </ac:spMkLst>
        </pc:spChg>
      </pc:sldChg>
      <pc:sldChg chg="modSp mod">
        <pc:chgData name="Alejandro Lozano Díez" userId="f461a038-936d-4644-906e-77dc6461aaca" providerId="ADAL" clId="{581AF98D-CCC0-4987-B9A5-E30D64487D45}" dt="2026-04-30T16:18:32.045" v="121" actId="2710"/>
        <pc:sldMkLst>
          <pc:docMk/>
          <pc:sldMk cId="0" sldId="262"/>
        </pc:sldMkLst>
        <pc:spChg chg="mod">
          <ac:chgData name="Alejandro Lozano Díez" userId="f461a038-936d-4644-906e-77dc6461aaca" providerId="ADAL" clId="{581AF98D-CCC0-4987-B9A5-E30D64487D45}" dt="2026-04-30T16:18:03.258" v="116" actId="20577"/>
          <ac:spMkLst>
            <pc:docMk/>
            <pc:sldMk cId="0" sldId="262"/>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2"/>
            <ac:spMk id="3" creationId="{00000000-0000-0000-0000-000000000000}"/>
          </ac:spMkLst>
        </pc:spChg>
        <pc:spChg chg="mod">
          <ac:chgData name="Alejandro Lozano Díez" userId="f461a038-936d-4644-906e-77dc6461aaca" providerId="ADAL" clId="{581AF98D-CCC0-4987-B9A5-E30D64487D45}" dt="2026-04-30T16:18:17.017" v="119" actId="403"/>
          <ac:spMkLst>
            <pc:docMk/>
            <pc:sldMk cId="0" sldId="262"/>
            <ac:spMk id="4" creationId="{00000000-0000-0000-0000-000000000000}"/>
          </ac:spMkLst>
        </pc:spChg>
        <pc:spChg chg="mod">
          <ac:chgData name="Alejandro Lozano Díez" userId="f461a038-936d-4644-906e-77dc6461aaca" providerId="ADAL" clId="{581AF98D-CCC0-4987-B9A5-E30D64487D45}" dt="2026-04-30T16:18:32.045" v="121" actId="2710"/>
          <ac:spMkLst>
            <pc:docMk/>
            <pc:sldMk cId="0" sldId="262"/>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2"/>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2"/>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2"/>
            <ac:spMk id="8" creationId="{00000000-0000-0000-0000-000000000000}"/>
          </ac:spMkLst>
        </pc:spChg>
      </pc:sldChg>
      <pc:sldChg chg="modSp mod">
        <pc:chgData name="Alejandro Lozano Díez" userId="f461a038-936d-4644-906e-77dc6461aaca" providerId="ADAL" clId="{581AF98D-CCC0-4987-B9A5-E30D64487D45}" dt="2026-04-30T16:19:41.988" v="132" actId="123"/>
        <pc:sldMkLst>
          <pc:docMk/>
          <pc:sldMk cId="0" sldId="263"/>
        </pc:sldMkLst>
        <pc:spChg chg="mod">
          <ac:chgData name="Alejandro Lozano Díez" userId="f461a038-936d-4644-906e-77dc6461aaca" providerId="ADAL" clId="{581AF98D-CCC0-4987-B9A5-E30D64487D45}" dt="2026-04-30T16:18:50.087" v="123" actId="20577"/>
          <ac:spMkLst>
            <pc:docMk/>
            <pc:sldMk cId="0" sldId="263"/>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3"/>
            <ac:spMk id="3" creationId="{00000000-0000-0000-0000-000000000000}"/>
          </ac:spMkLst>
        </pc:spChg>
        <pc:spChg chg="mod">
          <ac:chgData name="Alejandro Lozano Díez" userId="f461a038-936d-4644-906e-77dc6461aaca" providerId="ADAL" clId="{581AF98D-CCC0-4987-B9A5-E30D64487D45}" dt="2026-04-30T16:19:22.038" v="129" actId="255"/>
          <ac:spMkLst>
            <pc:docMk/>
            <pc:sldMk cId="0" sldId="263"/>
            <ac:spMk id="4" creationId="{00000000-0000-0000-0000-000000000000}"/>
          </ac:spMkLst>
        </pc:spChg>
        <pc:spChg chg="mod">
          <ac:chgData name="Alejandro Lozano Díez" userId="f461a038-936d-4644-906e-77dc6461aaca" providerId="ADAL" clId="{581AF98D-CCC0-4987-B9A5-E30D64487D45}" dt="2026-04-30T16:19:41.988" v="132" actId="123"/>
          <ac:spMkLst>
            <pc:docMk/>
            <pc:sldMk cId="0" sldId="263"/>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3"/>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3"/>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3"/>
            <ac:spMk id="8" creationId="{00000000-0000-0000-0000-000000000000}"/>
          </ac:spMkLst>
        </pc:spChg>
      </pc:sldChg>
      <pc:sldChg chg="modSp mod">
        <pc:chgData name="Alejandro Lozano Díez" userId="f461a038-936d-4644-906e-77dc6461aaca" providerId="ADAL" clId="{581AF98D-CCC0-4987-B9A5-E30D64487D45}" dt="2026-04-30T16:20:34.582" v="140" actId="123"/>
        <pc:sldMkLst>
          <pc:docMk/>
          <pc:sldMk cId="0" sldId="264"/>
        </pc:sldMkLst>
        <pc:spChg chg="mod">
          <ac:chgData name="Alejandro Lozano Díez" userId="f461a038-936d-4644-906e-77dc6461aaca" providerId="ADAL" clId="{581AF98D-CCC0-4987-B9A5-E30D64487D45}" dt="2026-04-30T16:19:59.502" v="134" actId="20577"/>
          <ac:spMkLst>
            <pc:docMk/>
            <pc:sldMk cId="0" sldId="264"/>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4"/>
            <ac:spMk id="3" creationId="{00000000-0000-0000-0000-000000000000}"/>
          </ac:spMkLst>
        </pc:spChg>
        <pc:spChg chg="mod">
          <ac:chgData name="Alejandro Lozano Díez" userId="f461a038-936d-4644-906e-77dc6461aaca" providerId="ADAL" clId="{581AF98D-CCC0-4987-B9A5-E30D64487D45}" dt="2026-04-30T16:20:15.921" v="137" actId="403"/>
          <ac:spMkLst>
            <pc:docMk/>
            <pc:sldMk cId="0" sldId="264"/>
            <ac:spMk id="4" creationId="{00000000-0000-0000-0000-000000000000}"/>
          </ac:spMkLst>
        </pc:spChg>
        <pc:spChg chg="mod">
          <ac:chgData name="Alejandro Lozano Díez" userId="f461a038-936d-4644-906e-77dc6461aaca" providerId="ADAL" clId="{581AF98D-CCC0-4987-B9A5-E30D64487D45}" dt="2026-04-30T16:20:34.582" v="140" actId="123"/>
          <ac:spMkLst>
            <pc:docMk/>
            <pc:sldMk cId="0" sldId="264"/>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4"/>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4"/>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4"/>
            <ac:spMk id="8" creationId="{00000000-0000-0000-0000-000000000000}"/>
          </ac:spMkLst>
        </pc:spChg>
      </pc:sldChg>
      <pc:sldChg chg="modSp mod">
        <pc:chgData name="Alejandro Lozano Díez" userId="f461a038-936d-4644-906e-77dc6461aaca" providerId="ADAL" clId="{581AF98D-CCC0-4987-B9A5-E30D64487D45}" dt="2026-04-30T16:21:30.619" v="146" actId="2710"/>
        <pc:sldMkLst>
          <pc:docMk/>
          <pc:sldMk cId="0" sldId="265"/>
        </pc:sldMkLst>
        <pc:spChg chg="mod">
          <ac:chgData name="Alejandro Lozano Díez" userId="f461a038-936d-4644-906e-77dc6461aaca" providerId="ADAL" clId="{581AF98D-CCC0-4987-B9A5-E30D64487D45}" dt="2026-04-30T16:20:51.953" v="142" actId="20577"/>
          <ac:spMkLst>
            <pc:docMk/>
            <pc:sldMk cId="0" sldId="265"/>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5"/>
            <ac:spMk id="3" creationId="{00000000-0000-0000-0000-000000000000}"/>
          </ac:spMkLst>
        </pc:spChg>
        <pc:spChg chg="mod">
          <ac:chgData name="Alejandro Lozano Díez" userId="f461a038-936d-4644-906e-77dc6461aaca" providerId="ADAL" clId="{581AF98D-CCC0-4987-B9A5-E30D64487D45}" dt="2026-04-30T16:21:07.419" v="144" actId="403"/>
          <ac:spMkLst>
            <pc:docMk/>
            <pc:sldMk cId="0" sldId="265"/>
            <ac:spMk id="4" creationId="{00000000-0000-0000-0000-000000000000}"/>
          </ac:spMkLst>
        </pc:spChg>
        <pc:spChg chg="mod">
          <ac:chgData name="Alejandro Lozano Díez" userId="f461a038-936d-4644-906e-77dc6461aaca" providerId="ADAL" clId="{581AF98D-CCC0-4987-B9A5-E30D64487D45}" dt="2026-04-30T16:21:30.619" v="146" actId="2710"/>
          <ac:spMkLst>
            <pc:docMk/>
            <pc:sldMk cId="0" sldId="265"/>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5"/>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5"/>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5"/>
            <ac:spMk id="8" creationId="{00000000-0000-0000-0000-000000000000}"/>
          </ac:spMkLst>
        </pc:spChg>
      </pc:sldChg>
      <pc:sldChg chg="modSp mod">
        <pc:chgData name="Alejandro Lozano Díez" userId="f461a038-936d-4644-906e-77dc6461aaca" providerId="ADAL" clId="{581AF98D-CCC0-4987-B9A5-E30D64487D45}" dt="2026-04-30T16:22:23.106" v="154" actId="123"/>
        <pc:sldMkLst>
          <pc:docMk/>
          <pc:sldMk cId="0" sldId="266"/>
        </pc:sldMkLst>
        <pc:spChg chg="mod">
          <ac:chgData name="Alejandro Lozano Díez" userId="f461a038-936d-4644-906e-77dc6461aaca" providerId="ADAL" clId="{581AF98D-CCC0-4987-B9A5-E30D64487D45}" dt="2026-04-30T16:21:47.959" v="148" actId="20577"/>
          <ac:spMkLst>
            <pc:docMk/>
            <pc:sldMk cId="0" sldId="266"/>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6"/>
            <ac:spMk id="3" creationId="{00000000-0000-0000-0000-000000000000}"/>
          </ac:spMkLst>
        </pc:spChg>
        <pc:spChg chg="mod">
          <ac:chgData name="Alejandro Lozano Díez" userId="f461a038-936d-4644-906e-77dc6461aaca" providerId="ADAL" clId="{581AF98D-CCC0-4987-B9A5-E30D64487D45}" dt="2026-04-30T16:22:07.397" v="151" actId="403"/>
          <ac:spMkLst>
            <pc:docMk/>
            <pc:sldMk cId="0" sldId="266"/>
            <ac:spMk id="4" creationId="{00000000-0000-0000-0000-000000000000}"/>
          </ac:spMkLst>
        </pc:spChg>
        <pc:spChg chg="mod">
          <ac:chgData name="Alejandro Lozano Díez" userId="f461a038-936d-4644-906e-77dc6461aaca" providerId="ADAL" clId="{581AF98D-CCC0-4987-B9A5-E30D64487D45}" dt="2026-04-30T16:22:23.106" v="154" actId="123"/>
          <ac:spMkLst>
            <pc:docMk/>
            <pc:sldMk cId="0" sldId="266"/>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6"/>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6"/>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6"/>
            <ac:spMk id="8" creationId="{00000000-0000-0000-0000-000000000000}"/>
          </ac:spMkLst>
        </pc:spChg>
      </pc:sldChg>
      <pc:sldChg chg="modSp mod">
        <pc:chgData name="Alejandro Lozano Díez" userId="f461a038-936d-4644-906e-77dc6461aaca" providerId="ADAL" clId="{581AF98D-CCC0-4987-B9A5-E30D64487D45}" dt="2026-04-30T16:23:32.706" v="161" actId="123"/>
        <pc:sldMkLst>
          <pc:docMk/>
          <pc:sldMk cId="0" sldId="267"/>
        </pc:sldMkLst>
        <pc:spChg chg="mod">
          <ac:chgData name="Alejandro Lozano Díez" userId="f461a038-936d-4644-906e-77dc6461aaca" providerId="ADAL" clId="{581AF98D-CCC0-4987-B9A5-E30D64487D45}" dt="2026-04-30T16:13:00.428" v="92" actId="790"/>
          <ac:spMkLst>
            <pc:docMk/>
            <pc:sldMk cId="0" sldId="267"/>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7"/>
            <ac:spMk id="3" creationId="{00000000-0000-0000-0000-000000000000}"/>
          </ac:spMkLst>
        </pc:spChg>
        <pc:spChg chg="mod">
          <ac:chgData name="Alejandro Lozano Díez" userId="f461a038-936d-4644-906e-77dc6461aaca" providerId="ADAL" clId="{581AF98D-CCC0-4987-B9A5-E30D64487D45}" dt="2026-04-30T16:22:35.158" v="156" actId="20577"/>
          <ac:spMkLst>
            <pc:docMk/>
            <pc:sldMk cId="0" sldId="267"/>
            <ac:spMk id="4" creationId="{00000000-0000-0000-0000-000000000000}"/>
          </ac:spMkLst>
        </pc:spChg>
        <pc:spChg chg="mod">
          <ac:chgData name="Alejandro Lozano Díez" userId="f461a038-936d-4644-906e-77dc6461aaca" providerId="ADAL" clId="{581AF98D-CCC0-4987-B9A5-E30D64487D45}" dt="2026-04-30T16:23:09.999" v="157" actId="2711"/>
          <ac:spMkLst>
            <pc:docMk/>
            <pc:sldMk cId="0" sldId="267"/>
            <ac:spMk id="5" creationId="{00000000-0000-0000-0000-000000000000}"/>
          </ac:spMkLst>
        </pc:spChg>
        <pc:spChg chg="mod">
          <ac:chgData name="Alejandro Lozano Díez" userId="f461a038-936d-4644-906e-77dc6461aaca" providerId="ADAL" clId="{581AF98D-CCC0-4987-B9A5-E30D64487D45}" dt="2026-04-30T16:23:32.706" v="161" actId="123"/>
          <ac:spMkLst>
            <pc:docMk/>
            <pc:sldMk cId="0" sldId="267"/>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7"/>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7"/>
            <ac:spMk id="8" creationId="{00000000-0000-0000-0000-000000000000}"/>
          </ac:spMkLst>
        </pc:spChg>
      </pc:sldChg>
      <pc:sldChg chg="modSp mod">
        <pc:chgData name="Alejandro Lozano Díez" userId="f461a038-936d-4644-906e-77dc6461aaca" providerId="ADAL" clId="{581AF98D-CCC0-4987-B9A5-E30D64487D45}" dt="2026-04-30T16:25:50.497" v="173" actId="20577"/>
        <pc:sldMkLst>
          <pc:docMk/>
          <pc:sldMk cId="0" sldId="268"/>
        </pc:sldMkLst>
        <pc:spChg chg="mod">
          <ac:chgData name="Alejandro Lozano Díez" userId="f461a038-936d-4644-906e-77dc6461aaca" providerId="ADAL" clId="{581AF98D-CCC0-4987-B9A5-E30D64487D45}" dt="2026-04-30T16:24:15.624" v="163" actId="20577"/>
          <ac:spMkLst>
            <pc:docMk/>
            <pc:sldMk cId="0" sldId="268"/>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8"/>
            <ac:spMk id="3" creationId="{00000000-0000-0000-0000-000000000000}"/>
          </ac:spMkLst>
        </pc:spChg>
        <pc:spChg chg="mod">
          <ac:chgData name="Alejandro Lozano Díez" userId="f461a038-936d-4644-906e-77dc6461aaca" providerId="ADAL" clId="{581AF98D-CCC0-4987-B9A5-E30D64487D45}" dt="2026-04-30T16:24:29.575" v="166" actId="403"/>
          <ac:spMkLst>
            <pc:docMk/>
            <pc:sldMk cId="0" sldId="268"/>
            <ac:spMk id="4" creationId="{00000000-0000-0000-0000-000000000000}"/>
          </ac:spMkLst>
        </pc:spChg>
        <pc:spChg chg="mod">
          <ac:chgData name="Alejandro Lozano Díez" userId="f461a038-936d-4644-906e-77dc6461aaca" providerId="ADAL" clId="{581AF98D-CCC0-4987-B9A5-E30D64487D45}" dt="2026-04-30T16:25:50.497" v="173" actId="20577"/>
          <ac:spMkLst>
            <pc:docMk/>
            <pc:sldMk cId="0" sldId="268"/>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8"/>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8"/>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8"/>
            <ac:spMk id="8" creationId="{00000000-0000-0000-0000-000000000000}"/>
          </ac:spMkLst>
        </pc:spChg>
      </pc:sldChg>
      <pc:sldChg chg="modSp mod">
        <pc:chgData name="Alejandro Lozano Díez" userId="f461a038-936d-4644-906e-77dc6461aaca" providerId="ADAL" clId="{581AF98D-CCC0-4987-B9A5-E30D64487D45}" dt="2026-04-30T16:28:42.202" v="191" actId="113"/>
        <pc:sldMkLst>
          <pc:docMk/>
          <pc:sldMk cId="0" sldId="269"/>
        </pc:sldMkLst>
        <pc:spChg chg="mod">
          <ac:chgData name="Alejandro Lozano Díez" userId="f461a038-936d-4644-906e-77dc6461aaca" providerId="ADAL" clId="{581AF98D-CCC0-4987-B9A5-E30D64487D45}" dt="2026-04-30T16:26:06.694" v="175" actId="20577"/>
          <ac:spMkLst>
            <pc:docMk/>
            <pc:sldMk cId="0" sldId="269"/>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69"/>
            <ac:spMk id="3" creationId="{00000000-0000-0000-0000-000000000000}"/>
          </ac:spMkLst>
        </pc:spChg>
        <pc:spChg chg="mod">
          <ac:chgData name="Alejandro Lozano Díez" userId="f461a038-936d-4644-906e-77dc6461aaca" providerId="ADAL" clId="{581AF98D-CCC0-4987-B9A5-E30D64487D45}" dt="2026-04-30T16:26:24.984" v="179" actId="14100"/>
          <ac:spMkLst>
            <pc:docMk/>
            <pc:sldMk cId="0" sldId="269"/>
            <ac:spMk id="4" creationId="{00000000-0000-0000-0000-000000000000}"/>
          </ac:spMkLst>
        </pc:spChg>
        <pc:spChg chg="mod">
          <ac:chgData name="Alejandro Lozano Díez" userId="f461a038-936d-4644-906e-77dc6461aaca" providerId="ADAL" clId="{581AF98D-CCC0-4987-B9A5-E30D64487D45}" dt="2026-04-30T16:28:42.202" v="191" actId="113"/>
          <ac:spMkLst>
            <pc:docMk/>
            <pc:sldMk cId="0" sldId="269"/>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69"/>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69"/>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69"/>
            <ac:spMk id="8" creationId="{00000000-0000-0000-0000-000000000000}"/>
          </ac:spMkLst>
        </pc:spChg>
      </pc:sldChg>
      <pc:sldChg chg="modSp mod">
        <pc:chgData name="Alejandro Lozano Díez" userId="f461a038-936d-4644-906e-77dc6461aaca" providerId="ADAL" clId="{581AF98D-CCC0-4987-B9A5-E30D64487D45}" dt="2026-04-30T16:30:28.544" v="199" actId="2711"/>
        <pc:sldMkLst>
          <pc:docMk/>
          <pc:sldMk cId="0" sldId="270"/>
        </pc:sldMkLst>
        <pc:spChg chg="mod">
          <ac:chgData name="Alejandro Lozano Díez" userId="f461a038-936d-4644-906e-77dc6461aaca" providerId="ADAL" clId="{581AF98D-CCC0-4987-B9A5-E30D64487D45}" dt="2026-04-30T16:29:12.776" v="193" actId="20577"/>
          <ac:spMkLst>
            <pc:docMk/>
            <pc:sldMk cId="0" sldId="270"/>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0"/>
            <ac:spMk id="3" creationId="{00000000-0000-0000-0000-000000000000}"/>
          </ac:spMkLst>
        </pc:spChg>
        <pc:spChg chg="mod">
          <ac:chgData name="Alejandro Lozano Díez" userId="f461a038-936d-4644-906e-77dc6461aaca" providerId="ADAL" clId="{581AF98D-CCC0-4987-B9A5-E30D64487D45}" dt="2026-04-30T16:29:23.501" v="194" actId="2711"/>
          <ac:spMkLst>
            <pc:docMk/>
            <pc:sldMk cId="0" sldId="270"/>
            <ac:spMk id="4" creationId="{00000000-0000-0000-0000-000000000000}"/>
          </ac:spMkLst>
        </pc:spChg>
        <pc:spChg chg="mod">
          <ac:chgData name="Alejandro Lozano Díez" userId="f461a038-936d-4644-906e-77dc6461aaca" providerId="ADAL" clId="{581AF98D-CCC0-4987-B9A5-E30D64487D45}" dt="2026-04-30T16:30:28.544" v="199" actId="2711"/>
          <ac:spMkLst>
            <pc:docMk/>
            <pc:sldMk cId="0" sldId="270"/>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0"/>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0"/>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0"/>
            <ac:spMk id="8" creationId="{00000000-0000-0000-0000-000000000000}"/>
          </ac:spMkLst>
        </pc:spChg>
      </pc:sldChg>
      <pc:sldChg chg="modSp mod">
        <pc:chgData name="Alejandro Lozano Díez" userId="f461a038-936d-4644-906e-77dc6461aaca" providerId="ADAL" clId="{581AF98D-CCC0-4987-B9A5-E30D64487D45}" dt="2026-04-30T16:38:34.033" v="206" actId="1076"/>
        <pc:sldMkLst>
          <pc:docMk/>
          <pc:sldMk cId="0" sldId="271"/>
        </pc:sldMkLst>
        <pc:spChg chg="mod">
          <ac:chgData name="Alejandro Lozano Díez" userId="f461a038-936d-4644-906e-77dc6461aaca" providerId="ADAL" clId="{581AF98D-CCC0-4987-B9A5-E30D64487D45}" dt="2026-04-30T16:37:56.011" v="201" actId="20577"/>
          <ac:spMkLst>
            <pc:docMk/>
            <pc:sldMk cId="0" sldId="271"/>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1"/>
            <ac:spMk id="3" creationId="{00000000-0000-0000-0000-000000000000}"/>
          </ac:spMkLst>
        </pc:spChg>
        <pc:spChg chg="mod">
          <ac:chgData name="Alejandro Lozano Díez" userId="f461a038-936d-4644-906e-77dc6461aaca" providerId="ADAL" clId="{581AF98D-CCC0-4987-B9A5-E30D64487D45}" dt="2026-04-30T16:38:10.195" v="202" actId="2711"/>
          <ac:spMkLst>
            <pc:docMk/>
            <pc:sldMk cId="0" sldId="271"/>
            <ac:spMk id="4" creationId="{00000000-0000-0000-0000-000000000000}"/>
          </ac:spMkLst>
        </pc:spChg>
        <pc:spChg chg="mod">
          <ac:chgData name="Alejandro Lozano Díez" userId="f461a038-936d-4644-906e-77dc6461aaca" providerId="ADAL" clId="{581AF98D-CCC0-4987-B9A5-E30D64487D45}" dt="2026-04-30T16:38:34.033" v="206" actId="1076"/>
          <ac:spMkLst>
            <pc:docMk/>
            <pc:sldMk cId="0" sldId="271"/>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1"/>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1"/>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1"/>
            <ac:spMk id="8" creationId="{00000000-0000-0000-0000-000000000000}"/>
          </ac:spMkLst>
        </pc:spChg>
      </pc:sldChg>
      <pc:sldChg chg="modSp mod">
        <pc:chgData name="Alejandro Lozano Díez" userId="f461a038-936d-4644-906e-77dc6461aaca" providerId="ADAL" clId="{581AF98D-CCC0-4987-B9A5-E30D64487D45}" dt="2026-04-30T16:42:07.897" v="216" actId="1076"/>
        <pc:sldMkLst>
          <pc:docMk/>
          <pc:sldMk cId="0" sldId="272"/>
        </pc:sldMkLst>
        <pc:spChg chg="mod">
          <ac:chgData name="Alejandro Lozano Díez" userId="f461a038-936d-4644-906e-77dc6461aaca" providerId="ADAL" clId="{581AF98D-CCC0-4987-B9A5-E30D64487D45}" dt="2026-04-30T16:41:18.059" v="208" actId="20577"/>
          <ac:spMkLst>
            <pc:docMk/>
            <pc:sldMk cId="0" sldId="272"/>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2"/>
            <ac:spMk id="3" creationId="{00000000-0000-0000-0000-000000000000}"/>
          </ac:spMkLst>
        </pc:spChg>
        <pc:spChg chg="mod">
          <ac:chgData name="Alejandro Lozano Díez" userId="f461a038-936d-4644-906e-77dc6461aaca" providerId="ADAL" clId="{581AF98D-CCC0-4987-B9A5-E30D64487D45}" dt="2026-04-30T16:41:41.322" v="211" actId="2711"/>
          <ac:spMkLst>
            <pc:docMk/>
            <pc:sldMk cId="0" sldId="272"/>
            <ac:spMk id="4" creationId="{00000000-0000-0000-0000-000000000000}"/>
          </ac:spMkLst>
        </pc:spChg>
        <pc:spChg chg="mod">
          <ac:chgData name="Alejandro Lozano Díez" userId="f461a038-936d-4644-906e-77dc6461aaca" providerId="ADAL" clId="{581AF98D-CCC0-4987-B9A5-E30D64487D45}" dt="2026-04-30T16:42:07.897" v="216" actId="1076"/>
          <ac:spMkLst>
            <pc:docMk/>
            <pc:sldMk cId="0" sldId="272"/>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2"/>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2"/>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2"/>
            <ac:spMk id="8" creationId="{00000000-0000-0000-0000-000000000000}"/>
          </ac:spMkLst>
        </pc:spChg>
      </pc:sldChg>
      <pc:sldChg chg="modSp del mod">
        <pc:chgData name="Alejandro Lozano Díez" userId="f461a038-936d-4644-906e-77dc6461aaca" providerId="ADAL" clId="{581AF98D-CCC0-4987-B9A5-E30D64487D45}" dt="2026-04-30T16:43:02.149" v="220" actId="47"/>
        <pc:sldMkLst>
          <pc:docMk/>
          <pc:sldMk cId="0" sldId="273"/>
        </pc:sldMkLst>
        <pc:spChg chg="mod">
          <ac:chgData name="Alejandro Lozano Díez" userId="f461a038-936d-4644-906e-77dc6461aaca" providerId="ADAL" clId="{581AF98D-CCC0-4987-B9A5-E30D64487D45}" dt="2026-04-30T16:42:21.434" v="218" actId="20577"/>
          <ac:spMkLst>
            <pc:docMk/>
            <pc:sldMk cId="0" sldId="273"/>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3"/>
            <ac:spMk id="3" creationId="{00000000-0000-0000-0000-000000000000}"/>
          </ac:spMkLst>
        </pc:spChg>
        <pc:spChg chg="mod">
          <ac:chgData name="Alejandro Lozano Díez" userId="f461a038-936d-4644-906e-77dc6461aaca" providerId="ADAL" clId="{581AF98D-CCC0-4987-B9A5-E30D64487D45}" dt="2026-04-30T16:42:58.988" v="219" actId="6549"/>
          <ac:spMkLst>
            <pc:docMk/>
            <pc:sldMk cId="0" sldId="273"/>
            <ac:spMk id="4" creationId="{00000000-0000-0000-0000-000000000000}"/>
          </ac:spMkLst>
        </pc:spChg>
        <pc:spChg chg="mod">
          <ac:chgData name="Alejandro Lozano Díez" userId="f461a038-936d-4644-906e-77dc6461aaca" providerId="ADAL" clId="{581AF98D-CCC0-4987-B9A5-E30D64487D45}" dt="2026-04-30T16:13:00.428" v="92" actId="790"/>
          <ac:spMkLst>
            <pc:docMk/>
            <pc:sldMk cId="0" sldId="273"/>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3"/>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3"/>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3"/>
            <ac:spMk id="8" creationId="{00000000-0000-0000-0000-000000000000}"/>
          </ac:spMkLst>
        </pc:spChg>
      </pc:sldChg>
      <pc:sldChg chg="modSp mod">
        <pc:chgData name="Alejandro Lozano Díez" userId="f461a038-936d-4644-906e-77dc6461aaca" providerId="ADAL" clId="{581AF98D-CCC0-4987-B9A5-E30D64487D45}" dt="2026-04-30T16:44:08.251" v="228" actId="123"/>
        <pc:sldMkLst>
          <pc:docMk/>
          <pc:sldMk cId="0" sldId="274"/>
        </pc:sldMkLst>
        <pc:spChg chg="mod">
          <ac:chgData name="Alejandro Lozano Díez" userId="f461a038-936d-4644-906e-77dc6461aaca" providerId="ADAL" clId="{581AF98D-CCC0-4987-B9A5-E30D64487D45}" dt="2026-04-30T16:43:20.954" v="224" actId="20577"/>
          <ac:spMkLst>
            <pc:docMk/>
            <pc:sldMk cId="0" sldId="274"/>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4"/>
            <ac:spMk id="3" creationId="{00000000-0000-0000-0000-000000000000}"/>
          </ac:spMkLst>
        </pc:spChg>
        <pc:spChg chg="mod">
          <ac:chgData name="Alejandro Lozano Díez" userId="f461a038-936d-4644-906e-77dc6461aaca" providerId="ADAL" clId="{581AF98D-CCC0-4987-B9A5-E30D64487D45}" dt="2026-04-30T16:43:31.592" v="225" actId="2711"/>
          <ac:spMkLst>
            <pc:docMk/>
            <pc:sldMk cId="0" sldId="274"/>
            <ac:spMk id="4" creationId="{00000000-0000-0000-0000-000000000000}"/>
          </ac:spMkLst>
        </pc:spChg>
        <pc:spChg chg="mod">
          <ac:chgData name="Alejandro Lozano Díez" userId="f461a038-936d-4644-906e-77dc6461aaca" providerId="ADAL" clId="{581AF98D-CCC0-4987-B9A5-E30D64487D45}" dt="2026-04-30T16:44:08.251" v="228" actId="123"/>
          <ac:spMkLst>
            <pc:docMk/>
            <pc:sldMk cId="0" sldId="274"/>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4"/>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4"/>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4"/>
            <ac:spMk id="8" creationId="{00000000-0000-0000-0000-000000000000}"/>
          </ac:spMkLst>
        </pc:spChg>
      </pc:sldChg>
      <pc:sldChg chg="modSp mod">
        <pc:chgData name="Alejandro Lozano Díez" userId="f461a038-936d-4644-906e-77dc6461aaca" providerId="ADAL" clId="{581AF98D-CCC0-4987-B9A5-E30D64487D45}" dt="2026-04-30T16:44:51.647" v="234" actId="123"/>
        <pc:sldMkLst>
          <pc:docMk/>
          <pc:sldMk cId="0" sldId="275"/>
        </pc:sldMkLst>
        <pc:spChg chg="mod">
          <ac:chgData name="Alejandro Lozano Díez" userId="f461a038-936d-4644-906e-77dc6461aaca" providerId="ADAL" clId="{581AF98D-CCC0-4987-B9A5-E30D64487D45}" dt="2026-04-30T16:44:28.841" v="230" actId="20577"/>
          <ac:spMkLst>
            <pc:docMk/>
            <pc:sldMk cId="0" sldId="275"/>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5"/>
            <ac:spMk id="3" creationId="{00000000-0000-0000-0000-000000000000}"/>
          </ac:spMkLst>
        </pc:spChg>
        <pc:spChg chg="mod">
          <ac:chgData name="Alejandro Lozano Díez" userId="f461a038-936d-4644-906e-77dc6461aaca" providerId="ADAL" clId="{581AF98D-CCC0-4987-B9A5-E30D64487D45}" dt="2026-04-30T16:44:37.559" v="231" actId="2711"/>
          <ac:spMkLst>
            <pc:docMk/>
            <pc:sldMk cId="0" sldId="275"/>
            <ac:spMk id="4" creationId="{00000000-0000-0000-0000-000000000000}"/>
          </ac:spMkLst>
        </pc:spChg>
        <pc:spChg chg="mod">
          <ac:chgData name="Alejandro Lozano Díez" userId="f461a038-936d-4644-906e-77dc6461aaca" providerId="ADAL" clId="{581AF98D-CCC0-4987-B9A5-E30D64487D45}" dt="2026-04-30T16:44:51.647" v="234" actId="123"/>
          <ac:spMkLst>
            <pc:docMk/>
            <pc:sldMk cId="0" sldId="275"/>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5"/>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5"/>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5"/>
            <ac:spMk id="8" creationId="{00000000-0000-0000-0000-000000000000}"/>
          </ac:spMkLst>
        </pc:spChg>
      </pc:sldChg>
      <pc:sldChg chg="modSp mod">
        <pc:chgData name="Alejandro Lozano Díez" userId="f461a038-936d-4644-906e-77dc6461aaca" providerId="ADAL" clId="{581AF98D-CCC0-4987-B9A5-E30D64487D45}" dt="2026-04-30T16:45:32.907" v="240" actId="123"/>
        <pc:sldMkLst>
          <pc:docMk/>
          <pc:sldMk cId="0" sldId="276"/>
        </pc:sldMkLst>
        <pc:spChg chg="mod">
          <ac:chgData name="Alejandro Lozano Díez" userId="f461a038-936d-4644-906e-77dc6461aaca" providerId="ADAL" clId="{581AF98D-CCC0-4987-B9A5-E30D64487D45}" dt="2026-04-30T16:13:00.428" v="92" actId="790"/>
          <ac:spMkLst>
            <pc:docMk/>
            <pc:sldMk cId="0" sldId="276"/>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6"/>
            <ac:spMk id="3" creationId="{00000000-0000-0000-0000-000000000000}"/>
          </ac:spMkLst>
        </pc:spChg>
        <pc:spChg chg="mod">
          <ac:chgData name="Alejandro Lozano Díez" userId="f461a038-936d-4644-906e-77dc6461aaca" providerId="ADAL" clId="{581AF98D-CCC0-4987-B9A5-E30D64487D45}" dt="2026-04-30T16:45:15.006" v="237" actId="2711"/>
          <ac:spMkLst>
            <pc:docMk/>
            <pc:sldMk cId="0" sldId="276"/>
            <ac:spMk id="4" creationId="{00000000-0000-0000-0000-000000000000}"/>
          </ac:spMkLst>
        </pc:spChg>
        <pc:spChg chg="mod">
          <ac:chgData name="Alejandro Lozano Díez" userId="f461a038-936d-4644-906e-77dc6461aaca" providerId="ADAL" clId="{581AF98D-CCC0-4987-B9A5-E30D64487D45}" dt="2026-04-30T16:45:32.907" v="240" actId="123"/>
          <ac:spMkLst>
            <pc:docMk/>
            <pc:sldMk cId="0" sldId="276"/>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6"/>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6"/>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6"/>
            <ac:spMk id="8" creationId="{00000000-0000-0000-0000-000000000000}"/>
          </ac:spMkLst>
        </pc:spChg>
      </pc:sldChg>
      <pc:sldChg chg="modSp mod">
        <pc:chgData name="Alejandro Lozano Díez" userId="f461a038-936d-4644-906e-77dc6461aaca" providerId="ADAL" clId="{581AF98D-CCC0-4987-B9A5-E30D64487D45}" dt="2026-04-30T16:46:13.102" v="245" actId="1076"/>
        <pc:sldMkLst>
          <pc:docMk/>
          <pc:sldMk cId="0" sldId="277"/>
        </pc:sldMkLst>
        <pc:spChg chg="mod">
          <ac:chgData name="Alejandro Lozano Díez" userId="f461a038-936d-4644-906e-77dc6461aaca" providerId="ADAL" clId="{581AF98D-CCC0-4987-B9A5-E30D64487D45}" dt="2026-04-30T16:13:00.428" v="92" actId="790"/>
          <ac:spMkLst>
            <pc:docMk/>
            <pc:sldMk cId="0" sldId="277"/>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7"/>
            <ac:spMk id="3" creationId="{00000000-0000-0000-0000-000000000000}"/>
          </ac:spMkLst>
        </pc:spChg>
        <pc:spChg chg="mod">
          <ac:chgData name="Alejandro Lozano Díez" userId="f461a038-936d-4644-906e-77dc6461aaca" providerId="ADAL" clId="{581AF98D-CCC0-4987-B9A5-E30D64487D45}" dt="2026-04-30T16:45:50.181" v="241" actId="2711"/>
          <ac:spMkLst>
            <pc:docMk/>
            <pc:sldMk cId="0" sldId="277"/>
            <ac:spMk id="4" creationId="{00000000-0000-0000-0000-000000000000}"/>
          </ac:spMkLst>
        </pc:spChg>
        <pc:spChg chg="mod">
          <ac:chgData name="Alejandro Lozano Díez" userId="f461a038-936d-4644-906e-77dc6461aaca" providerId="ADAL" clId="{581AF98D-CCC0-4987-B9A5-E30D64487D45}" dt="2026-04-30T16:46:13.102" v="245" actId="1076"/>
          <ac:spMkLst>
            <pc:docMk/>
            <pc:sldMk cId="0" sldId="277"/>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7"/>
            <ac:spMk id="6" creationId="{00000000-0000-0000-0000-000000000000}"/>
          </ac:spMkLst>
        </pc:spChg>
        <pc:spChg chg="mod">
          <ac:chgData name="Alejandro Lozano Díez" userId="f461a038-936d-4644-906e-77dc6461aaca" providerId="ADAL" clId="{581AF98D-CCC0-4987-B9A5-E30D64487D45}" dt="2026-04-30T16:13:00.428" v="92" actId="790"/>
          <ac:spMkLst>
            <pc:docMk/>
            <pc:sldMk cId="0" sldId="277"/>
            <ac:spMk id="7" creationId="{00000000-0000-0000-0000-000000000000}"/>
          </ac:spMkLst>
        </pc:spChg>
        <pc:spChg chg="mod">
          <ac:chgData name="Alejandro Lozano Díez" userId="f461a038-936d-4644-906e-77dc6461aaca" providerId="ADAL" clId="{581AF98D-CCC0-4987-B9A5-E30D64487D45}" dt="2026-04-30T16:13:00.428" v="92" actId="790"/>
          <ac:spMkLst>
            <pc:docMk/>
            <pc:sldMk cId="0" sldId="277"/>
            <ac:spMk id="8" creationId="{00000000-0000-0000-0000-000000000000}"/>
          </ac:spMkLst>
        </pc:spChg>
      </pc:sldChg>
      <pc:sldChg chg="modSp mod">
        <pc:chgData name="Alejandro Lozano Díez" userId="f461a038-936d-4644-906e-77dc6461aaca" providerId="ADAL" clId="{581AF98D-CCC0-4987-B9A5-E30D64487D45}" dt="2026-04-30T16:46:56.076" v="250" actId="123"/>
        <pc:sldMkLst>
          <pc:docMk/>
          <pc:sldMk cId="0" sldId="278"/>
        </pc:sldMkLst>
        <pc:spChg chg="mod">
          <ac:chgData name="Alejandro Lozano Díez" userId="f461a038-936d-4644-906e-77dc6461aaca" providerId="ADAL" clId="{581AF98D-CCC0-4987-B9A5-E30D64487D45}" dt="2026-04-30T16:13:00.428" v="92" actId="790"/>
          <ac:spMkLst>
            <pc:docMk/>
            <pc:sldMk cId="0" sldId="278"/>
            <ac:spMk id="2" creationId="{00000000-0000-0000-0000-000000000000}"/>
          </ac:spMkLst>
        </pc:spChg>
        <pc:spChg chg="mod">
          <ac:chgData name="Alejandro Lozano Díez" userId="f461a038-936d-4644-906e-77dc6461aaca" providerId="ADAL" clId="{581AF98D-CCC0-4987-B9A5-E30D64487D45}" dt="2026-04-30T16:13:00.428" v="92" actId="790"/>
          <ac:spMkLst>
            <pc:docMk/>
            <pc:sldMk cId="0" sldId="278"/>
            <ac:spMk id="3" creationId="{00000000-0000-0000-0000-000000000000}"/>
          </ac:spMkLst>
        </pc:spChg>
        <pc:spChg chg="mod">
          <ac:chgData name="Alejandro Lozano Díez" userId="f461a038-936d-4644-906e-77dc6461aaca" providerId="ADAL" clId="{581AF98D-CCC0-4987-B9A5-E30D64487D45}" dt="2026-04-30T16:46:32.943" v="246" actId="2711"/>
          <ac:spMkLst>
            <pc:docMk/>
            <pc:sldMk cId="0" sldId="278"/>
            <ac:spMk id="4" creationId="{00000000-0000-0000-0000-000000000000}"/>
          </ac:spMkLst>
        </pc:spChg>
        <pc:spChg chg="mod">
          <ac:chgData name="Alejandro Lozano Díez" userId="f461a038-936d-4644-906e-77dc6461aaca" providerId="ADAL" clId="{581AF98D-CCC0-4987-B9A5-E30D64487D45}" dt="2026-04-30T16:46:56.076" v="250" actId="123"/>
          <ac:spMkLst>
            <pc:docMk/>
            <pc:sldMk cId="0" sldId="278"/>
            <ac:spMk id="5" creationId="{00000000-0000-0000-0000-000000000000}"/>
          </ac:spMkLst>
        </pc:spChg>
        <pc:spChg chg="mod">
          <ac:chgData name="Alejandro Lozano Díez" userId="f461a038-936d-4644-906e-77dc6461aaca" providerId="ADAL" clId="{581AF98D-CCC0-4987-B9A5-E30D64487D45}" dt="2026-04-30T16:13:00.428" v="92" actId="790"/>
          <ac:spMkLst>
            <pc:docMk/>
            <pc:sldMk cId="0" sldId="278"/>
            <ac:spMk id="6" creationId="{00000000-0000-0000-0000-000000000000}"/>
          </ac:spMkLst>
        </pc:spChg>
      </pc:sldChg>
      <pc:sldChg chg="modSp mod">
        <pc:chgData name="Alejandro Lozano Díez" userId="f461a038-936d-4644-906e-77dc6461aaca" providerId="ADAL" clId="{581AF98D-CCC0-4987-B9A5-E30D64487D45}" dt="2026-04-30T16:48:27.500" v="296" actId="2711"/>
        <pc:sldMkLst>
          <pc:docMk/>
          <pc:sldMk cId="1293305160" sldId="280"/>
        </pc:sldMkLst>
        <pc:spChg chg="mod">
          <ac:chgData name="Alejandro Lozano Díez" userId="f461a038-936d-4644-906e-77dc6461aaca" providerId="ADAL" clId="{581AF98D-CCC0-4987-B9A5-E30D64487D45}" dt="2026-04-30T16:48:27.500" v="296" actId="2711"/>
          <ac:spMkLst>
            <pc:docMk/>
            <pc:sldMk cId="1293305160" sldId="280"/>
            <ac:spMk id="3" creationId="{FFEF90D9-8C2A-0987-22B1-AAD013DD4F4D}"/>
          </ac:spMkLst>
        </pc:spChg>
        <pc:spChg chg="mod">
          <ac:chgData name="Alejandro Lozano Díez" userId="f461a038-936d-4644-906e-77dc6461aaca" providerId="ADAL" clId="{581AF98D-CCC0-4987-B9A5-E30D64487D45}" dt="2026-04-30T16:13:00.428" v="92" actId="790"/>
          <ac:spMkLst>
            <pc:docMk/>
            <pc:sldMk cId="1293305160" sldId="280"/>
            <ac:spMk id="8" creationId="{66B332A4-D438-4773-A77F-5ED49A448D9D}"/>
          </ac:spMkLst>
        </pc:spChg>
        <pc:spChg chg="mod">
          <ac:chgData name="Alejandro Lozano Díez" userId="f461a038-936d-4644-906e-77dc6461aaca" providerId="ADAL" clId="{581AF98D-CCC0-4987-B9A5-E30D64487D45}" dt="2026-04-30T16:13:00.428" v="92" actId="790"/>
          <ac:spMkLst>
            <pc:docMk/>
            <pc:sldMk cId="1293305160" sldId="280"/>
            <ac:spMk id="10" creationId="{DF9AD32D-FF05-44F4-BD4D-9CEE89B71EB9}"/>
          </ac:spMkLst>
        </pc:spChg>
      </pc:sldChg>
      <pc:sldChg chg="addSp modSp mod">
        <pc:chgData name="Alejandro Lozano Díez" userId="f461a038-936d-4644-906e-77dc6461aaca" providerId="ADAL" clId="{581AF98D-CCC0-4987-B9A5-E30D64487D45}" dt="2026-04-30T16:13:00.428" v="92" actId="790"/>
        <pc:sldMkLst>
          <pc:docMk/>
          <pc:sldMk cId="2967183105" sldId="281"/>
        </pc:sldMkLst>
        <pc:spChg chg="add mod">
          <ac:chgData name="Alejandro Lozano Díez" userId="f461a038-936d-4644-906e-77dc6461aaca" providerId="ADAL" clId="{581AF98D-CCC0-4987-B9A5-E30D64487D45}" dt="2026-04-30T16:13:00.428" v="92" actId="790"/>
          <ac:spMkLst>
            <pc:docMk/>
            <pc:sldMk cId="2967183105" sldId="281"/>
            <ac:spMk id="2" creationId="{59AFCC6A-9A08-E216-E757-47B8EE553129}"/>
          </ac:spMkLst>
        </pc:spChg>
        <pc:spChg chg="mod">
          <ac:chgData name="Alejandro Lozano Díez" userId="f461a038-936d-4644-906e-77dc6461aaca" providerId="ADAL" clId="{581AF98D-CCC0-4987-B9A5-E30D64487D45}" dt="2026-04-30T16:13:00.428" v="92" actId="790"/>
          <ac:spMkLst>
            <pc:docMk/>
            <pc:sldMk cId="2967183105" sldId="281"/>
            <ac:spMk id="3" creationId="{318B2FDC-014A-96D7-9CB4-3ED0BE092525}"/>
          </ac:spMkLst>
        </pc:spChg>
        <pc:spChg chg="add mod">
          <ac:chgData name="Alejandro Lozano Díez" userId="f461a038-936d-4644-906e-77dc6461aaca" providerId="ADAL" clId="{581AF98D-CCC0-4987-B9A5-E30D64487D45}" dt="2026-04-30T16:13:00.428" v="92" actId="790"/>
          <ac:spMkLst>
            <pc:docMk/>
            <pc:sldMk cId="2967183105" sldId="281"/>
            <ac:spMk id="4" creationId="{AED103F4-F2F0-5D54-009B-48F80C31AB8C}"/>
          </ac:spMkLst>
        </pc:spChg>
        <pc:spChg chg="mod">
          <ac:chgData name="Alejandro Lozano Díez" userId="f461a038-936d-4644-906e-77dc6461aaca" providerId="ADAL" clId="{581AF98D-CCC0-4987-B9A5-E30D64487D45}" dt="2026-04-30T16:13:00.428" v="92" actId="790"/>
          <ac:spMkLst>
            <pc:docMk/>
            <pc:sldMk cId="2967183105" sldId="281"/>
            <ac:spMk id="8" creationId="{081EA652-8C6A-4E69-BEB9-170809474553}"/>
          </ac:spMkLst>
        </pc:spChg>
        <pc:spChg chg="mod">
          <ac:chgData name="Alejandro Lozano Díez" userId="f461a038-936d-4644-906e-77dc6461aaca" providerId="ADAL" clId="{581AF98D-CCC0-4987-B9A5-E30D64487D45}" dt="2026-04-30T16:13:00.428" v="92" actId="790"/>
          <ac:spMkLst>
            <pc:docMk/>
            <pc:sldMk cId="2967183105" sldId="281"/>
            <ac:spMk id="10" creationId="{5298780A-33B9-4EA2-8F67-DE68AD62841B}"/>
          </ac:spMkLst>
        </pc:spChg>
        <pc:spChg chg="mod">
          <ac:chgData name="Alejandro Lozano Díez" userId="f461a038-936d-4644-906e-77dc6461aaca" providerId="ADAL" clId="{581AF98D-CCC0-4987-B9A5-E30D64487D45}" dt="2026-04-30T16:13:00.428" v="92" actId="790"/>
          <ac:spMkLst>
            <pc:docMk/>
            <pc:sldMk cId="2967183105" sldId="281"/>
            <ac:spMk id="12" creationId="{7F488E8B-4E1E-4402-8935-D4E6C02615C7}"/>
          </ac:spMkLst>
        </pc:spChg>
      </pc:sldChg>
      <pc:sldChg chg="addSp modSp mod">
        <pc:chgData name="Alejandro Lozano Díez" userId="f461a038-936d-4644-906e-77dc6461aaca" providerId="ADAL" clId="{581AF98D-CCC0-4987-B9A5-E30D64487D45}" dt="2026-04-30T16:13:00.428" v="92" actId="790"/>
        <pc:sldMkLst>
          <pc:docMk/>
          <pc:sldMk cId="1843415477" sldId="341"/>
        </pc:sldMkLst>
        <pc:spChg chg="add mod">
          <ac:chgData name="Alejandro Lozano Díez" userId="f461a038-936d-4644-906e-77dc6461aaca" providerId="ADAL" clId="{581AF98D-CCC0-4987-B9A5-E30D64487D45}" dt="2026-04-30T16:13:00.428" v="92" actId="790"/>
          <ac:spMkLst>
            <pc:docMk/>
            <pc:sldMk cId="1843415477" sldId="341"/>
            <ac:spMk id="2" creationId="{42BBA7EE-A69A-2627-EC0D-FE733E0A67E5}"/>
          </ac:spMkLst>
        </pc:spChg>
        <pc:spChg chg="mod">
          <ac:chgData name="Alejandro Lozano Díez" userId="f461a038-936d-4644-906e-77dc6461aaca" providerId="ADAL" clId="{581AF98D-CCC0-4987-B9A5-E30D64487D45}" dt="2026-04-30T16:13:00.428" v="92" actId="790"/>
          <ac:spMkLst>
            <pc:docMk/>
            <pc:sldMk cId="1843415477" sldId="341"/>
            <ac:spMk id="3" creationId="{318B2FDC-014A-96D7-9CB4-3ED0BE092525}"/>
          </ac:spMkLst>
        </pc:spChg>
        <pc:spChg chg="add mod">
          <ac:chgData name="Alejandro Lozano Díez" userId="f461a038-936d-4644-906e-77dc6461aaca" providerId="ADAL" clId="{581AF98D-CCC0-4987-B9A5-E30D64487D45}" dt="2026-04-30T16:13:00.428" v="92" actId="790"/>
          <ac:spMkLst>
            <pc:docMk/>
            <pc:sldMk cId="1843415477" sldId="341"/>
            <ac:spMk id="4" creationId="{E35803FF-7DFE-2087-7D67-DFC71B9C2F22}"/>
          </ac:spMkLst>
        </pc:spChg>
        <pc:spChg chg="mod">
          <ac:chgData name="Alejandro Lozano Díez" userId="f461a038-936d-4644-906e-77dc6461aaca" providerId="ADAL" clId="{581AF98D-CCC0-4987-B9A5-E30D64487D45}" dt="2026-04-30T16:13:00.428" v="92" actId="790"/>
          <ac:spMkLst>
            <pc:docMk/>
            <pc:sldMk cId="1843415477" sldId="341"/>
            <ac:spMk id="8" creationId="{081EA652-8C6A-4E69-BEB9-170809474553}"/>
          </ac:spMkLst>
        </pc:spChg>
        <pc:spChg chg="mod">
          <ac:chgData name="Alejandro Lozano Díez" userId="f461a038-936d-4644-906e-77dc6461aaca" providerId="ADAL" clId="{581AF98D-CCC0-4987-B9A5-E30D64487D45}" dt="2026-04-30T16:13:00.428" v="92" actId="790"/>
          <ac:spMkLst>
            <pc:docMk/>
            <pc:sldMk cId="1843415477" sldId="341"/>
            <ac:spMk id="10" creationId="{5298780A-33B9-4EA2-8F67-DE68AD62841B}"/>
          </ac:spMkLst>
        </pc:spChg>
        <pc:spChg chg="mod">
          <ac:chgData name="Alejandro Lozano Díez" userId="f461a038-936d-4644-906e-77dc6461aaca" providerId="ADAL" clId="{581AF98D-CCC0-4987-B9A5-E30D64487D45}" dt="2026-04-30T16:13:00.428" v="92" actId="790"/>
          <ac:spMkLst>
            <pc:docMk/>
            <pc:sldMk cId="1843415477" sldId="341"/>
            <ac:spMk id="12" creationId="{7F488E8B-4E1E-4402-8935-D4E6C02615C7}"/>
          </ac:spMkLst>
        </pc:spChg>
      </pc:sldChg>
      <pc:sldChg chg="addSp modSp mod">
        <pc:chgData name="Alejandro Lozano Díez" userId="f461a038-936d-4644-906e-77dc6461aaca" providerId="ADAL" clId="{581AF98D-CCC0-4987-B9A5-E30D64487D45}" dt="2026-04-30T16:13:00.428" v="92" actId="790"/>
        <pc:sldMkLst>
          <pc:docMk/>
          <pc:sldMk cId="1438388046" sldId="342"/>
        </pc:sldMkLst>
        <pc:spChg chg="add mod">
          <ac:chgData name="Alejandro Lozano Díez" userId="f461a038-936d-4644-906e-77dc6461aaca" providerId="ADAL" clId="{581AF98D-CCC0-4987-B9A5-E30D64487D45}" dt="2026-04-30T16:13:00.428" v="92" actId="790"/>
          <ac:spMkLst>
            <pc:docMk/>
            <pc:sldMk cId="1438388046" sldId="342"/>
            <ac:spMk id="2" creationId="{1BBC005D-9786-E75E-E1F8-BB3D3568FB79}"/>
          </ac:spMkLst>
        </pc:spChg>
        <pc:spChg chg="mod">
          <ac:chgData name="Alejandro Lozano Díez" userId="f461a038-936d-4644-906e-77dc6461aaca" providerId="ADAL" clId="{581AF98D-CCC0-4987-B9A5-E30D64487D45}" dt="2026-04-30T16:13:00.428" v="92" actId="790"/>
          <ac:spMkLst>
            <pc:docMk/>
            <pc:sldMk cId="1438388046" sldId="342"/>
            <ac:spMk id="3" creationId="{97FB88A3-C33D-5752-4097-4CC7ECC7CAFC}"/>
          </ac:spMkLst>
        </pc:spChg>
        <pc:spChg chg="add mod">
          <ac:chgData name="Alejandro Lozano Díez" userId="f461a038-936d-4644-906e-77dc6461aaca" providerId="ADAL" clId="{581AF98D-CCC0-4987-B9A5-E30D64487D45}" dt="2026-04-30T16:13:00.428" v="92" actId="790"/>
          <ac:spMkLst>
            <pc:docMk/>
            <pc:sldMk cId="1438388046" sldId="342"/>
            <ac:spMk id="4" creationId="{2BDBFDE5-4B01-312F-6E13-4E7A73EBEACD}"/>
          </ac:spMkLst>
        </pc:spChg>
        <pc:spChg chg="mod">
          <ac:chgData name="Alejandro Lozano Díez" userId="f461a038-936d-4644-906e-77dc6461aaca" providerId="ADAL" clId="{581AF98D-CCC0-4987-B9A5-E30D64487D45}" dt="2026-04-30T16:13:00.428" v="92" actId="790"/>
          <ac:spMkLst>
            <pc:docMk/>
            <pc:sldMk cId="1438388046" sldId="342"/>
            <ac:spMk id="9" creationId="{E10650BA-D090-4A23-98E3-B48BBAEA9201}"/>
          </ac:spMkLst>
        </pc:spChg>
        <pc:spChg chg="mod">
          <ac:chgData name="Alejandro Lozano Díez" userId="f461a038-936d-4644-906e-77dc6461aaca" providerId="ADAL" clId="{581AF98D-CCC0-4987-B9A5-E30D64487D45}" dt="2026-04-30T16:13:00.428" v="92" actId="790"/>
          <ac:spMkLst>
            <pc:docMk/>
            <pc:sldMk cId="1438388046" sldId="342"/>
            <ac:spMk id="12" creationId="{15F2A0CF-7879-4629-AC2B-4069D77A3C45}"/>
          </ac:spMkLst>
        </pc:spChg>
        <pc:spChg chg="mod">
          <ac:chgData name="Alejandro Lozano Díez" userId="f461a038-936d-4644-906e-77dc6461aaca" providerId="ADAL" clId="{581AF98D-CCC0-4987-B9A5-E30D64487D45}" dt="2026-04-30T16:13:00.428" v="92" actId="790"/>
          <ac:spMkLst>
            <pc:docMk/>
            <pc:sldMk cId="1438388046" sldId="342"/>
            <ac:spMk id="13" creationId="{C7E50BFD-51AC-4ACE-820C-A285E667238E}"/>
          </ac:spMkLst>
        </pc:spChg>
        <pc:spChg chg="mod">
          <ac:chgData name="Alejandro Lozano Díez" userId="f461a038-936d-4644-906e-77dc6461aaca" providerId="ADAL" clId="{581AF98D-CCC0-4987-B9A5-E30D64487D45}" dt="2026-04-30T16:13:00.428" v="92" actId="790"/>
          <ac:spMkLst>
            <pc:docMk/>
            <pc:sldMk cId="1438388046" sldId="342"/>
            <ac:spMk id="14" creationId="{A0394888-C50F-41C1-92D4-0E2B4315A894}"/>
          </ac:spMkLst>
        </pc:spChg>
        <pc:spChg chg="mod">
          <ac:chgData name="Alejandro Lozano Díez" userId="f461a038-936d-4644-906e-77dc6461aaca" providerId="ADAL" clId="{581AF98D-CCC0-4987-B9A5-E30D64487D45}" dt="2026-04-30T16:13:00.428" v="92" actId="790"/>
          <ac:spMkLst>
            <pc:docMk/>
            <pc:sldMk cId="1438388046" sldId="342"/>
            <ac:spMk id="15" creationId="{F22C906F-48B7-4ABF-B36E-0C0A056A577A}"/>
          </ac:spMkLst>
        </pc:spChg>
        <pc:spChg chg="mod">
          <ac:chgData name="Alejandro Lozano Díez" userId="f461a038-936d-4644-906e-77dc6461aaca" providerId="ADAL" clId="{581AF98D-CCC0-4987-B9A5-E30D64487D45}" dt="2026-04-30T16:13:00.428" v="92" actId="790"/>
          <ac:spMkLst>
            <pc:docMk/>
            <pc:sldMk cId="1438388046" sldId="342"/>
            <ac:spMk id="16" creationId="{B4ABE2AA-A788-450F-94A8-AED4B698F3B3}"/>
          </ac:spMkLst>
        </pc:spChg>
      </pc:sldChg>
      <pc:sldChg chg="del">
        <pc:chgData name="Alejandro Lozano Díez" userId="f461a038-936d-4644-906e-77dc6461aaca" providerId="ADAL" clId="{581AF98D-CCC0-4987-B9A5-E30D64487D45}" dt="2026-04-30T15:05:24.349" v="39" actId="47"/>
        <pc:sldMkLst>
          <pc:docMk/>
          <pc:sldMk cId="4228591704" sldId="343"/>
        </pc:sldMkLst>
      </pc:sldChg>
      <pc:sldChg chg="delSp modSp add mod">
        <pc:chgData name="Alejandro Lozano Díez" userId="f461a038-936d-4644-906e-77dc6461aaca" providerId="ADAL" clId="{581AF98D-CCC0-4987-B9A5-E30D64487D45}" dt="2026-04-30T16:48:05.622" v="295" actId="478"/>
        <pc:sldMkLst>
          <pc:docMk/>
          <pc:sldMk cId="4254810107" sldId="343"/>
        </pc:sldMkLst>
        <pc:spChg chg="del">
          <ac:chgData name="Alejandro Lozano Díez" userId="f461a038-936d-4644-906e-77dc6461aaca" providerId="ADAL" clId="{581AF98D-CCC0-4987-B9A5-E30D64487D45}" dt="2026-04-30T16:48:05.622" v="295" actId="478"/>
          <ac:spMkLst>
            <pc:docMk/>
            <pc:sldMk cId="4254810107" sldId="343"/>
            <ac:spMk id="3" creationId="{2B6DE837-EE14-0E2D-DF57-104D80F017C1}"/>
          </ac:spMkLst>
        </pc:spChg>
        <pc:spChg chg="mod">
          <ac:chgData name="Alejandro Lozano Díez" userId="f461a038-936d-4644-906e-77dc6461aaca" providerId="ADAL" clId="{581AF98D-CCC0-4987-B9A5-E30D64487D45}" dt="2026-04-30T16:48:00.550" v="294" actId="403"/>
          <ac:spMkLst>
            <pc:docMk/>
            <pc:sldMk cId="4254810107" sldId="343"/>
            <ac:spMk id="4" creationId="{3F378AD9-1648-E18B-25B2-6D12A1654657}"/>
          </ac:spMkLst>
        </pc:spChg>
        <pc:spChg chg="del">
          <ac:chgData name="Alejandro Lozano Díez" userId="f461a038-936d-4644-906e-77dc6461aaca" providerId="ADAL" clId="{581AF98D-CCC0-4987-B9A5-E30D64487D45}" dt="2026-04-30T16:47:27.394" v="252" actId="478"/>
          <ac:spMkLst>
            <pc:docMk/>
            <pc:sldMk cId="4254810107" sldId="343"/>
            <ac:spMk id="5" creationId="{1988E969-1C2F-AD47-2880-8A10EB6325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341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32B43-1901-40D8-FB4D-2CCF4A25B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372D33-FE22-B28D-41FA-664D71E46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571A4-6724-EB86-4113-FEBDBFC351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2E3A3B-9560-0AC7-96A8-F69F30B29DAA}"/>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606591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84A6BF-3AAC-4801-F732-5EC0A11772C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48E8205-BB36-1BA9-1F2F-ADFD6E4E0C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FBD23B4-D80C-B5EE-F5CD-DDD3CFB0BF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3047884-4C76-FFB6-99B1-7F47BDEBA158}"/>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6" name="Marcador de pie de página 5">
            <a:extLst>
              <a:ext uri="{FF2B5EF4-FFF2-40B4-BE49-F238E27FC236}">
                <a16:creationId xmlns:a16="http://schemas.microsoft.com/office/drawing/2014/main" id="{EF893572-B888-4CC8-4D9C-42B2135688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4FD109C-F822-0A7D-E76F-E8423A9E7FF6}"/>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2665765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D1AD3F-D25D-6EE6-A16A-ED6F33148F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6AAD0EE-9E7A-6FEA-BC66-85FD80F452A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34A2FAE-1003-D6FE-7CFF-856D4F408F1A}"/>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E5E45CDD-FC8A-9103-229A-CE29F4C76B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81ECB06-69BF-B34E-0CCD-DEC0923283A4}"/>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3396043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D82ABE3-F2C8-383F-7541-3390B20483D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C539771-36DD-6058-4A38-C9E3B9B0C09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6802679-D67C-BCB2-E77F-3169E2035312}"/>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21C04155-51B9-79AF-EC56-B94D9CCD00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E5975FC-DD0A-0B3B-863E-22DBB85F4F4C}"/>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3821856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6BA07C-2959-33FA-7B28-1458824D797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C516AB5-8AA5-97ED-6FF3-ECF4A9D7E2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20BB82E-E0F6-F0F4-F331-E0789D214FC1}"/>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CBB31510-FDCB-31E3-894C-ECCFAA564F6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A46F6A5-3775-DA58-ACFC-F96083A6D11C}"/>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2784242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C42D4F-D9B6-9CD1-B258-F6EEA67BE3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A0C17DB-FA83-01F0-B392-465A457896C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DFA0AA7-01B1-AB91-BFE3-7B81FF6B7BED}"/>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76740796-5B61-02AC-0F87-959DFA7314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527F864-000E-9A0E-F2E8-08CBDB825A13}"/>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423160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30BF2A-EDDE-3D8D-E650-24C58E390F6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8817ABE-C571-87EC-6A2F-479EB0BB40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B252B94-E6B2-202C-129F-406D299187C9}"/>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89908D40-F2BC-E096-D759-45C7D563DB2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7B58092-D14C-9DDB-2CDF-11DE790C9E00}"/>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422054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6B5855-5566-B3A6-85E5-A0711C2B5B0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F48A976-302C-0580-EF8E-6629016F0AF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C5A66A8-CF64-2561-1E18-C9D7068C6A8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43F045B-D2BD-759D-BB77-BEB121F38861}"/>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6" name="Marcador de pie de página 5">
            <a:extLst>
              <a:ext uri="{FF2B5EF4-FFF2-40B4-BE49-F238E27FC236}">
                <a16:creationId xmlns:a16="http://schemas.microsoft.com/office/drawing/2014/main" id="{3627F77F-F6A5-7300-A578-E283D8121AE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CB38D3B-E55F-F4D7-56A4-5EEDB91DC974}"/>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58649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8F24C8-0161-536F-4927-48E9350B276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3419908-D6D1-36A4-7E45-45039C9EFA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BF6EFDA-17FC-CE33-60DB-E4814AC957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D78107D-7E64-1022-347B-011714E23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5FE57AF-161A-A5CB-2091-C6240BE8F9A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61455C0-94EB-47DC-FA9C-7B5ABBFCE9EF}"/>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8" name="Marcador de pie de página 7">
            <a:extLst>
              <a:ext uri="{FF2B5EF4-FFF2-40B4-BE49-F238E27FC236}">
                <a16:creationId xmlns:a16="http://schemas.microsoft.com/office/drawing/2014/main" id="{0A4E430C-5C54-2D4C-B9EC-6BD03477148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72609A1-234F-AAFB-A08D-101D38D4C757}"/>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67822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5A561-4655-3CD2-3C39-1F610AA627E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F7D6D466-618B-85AD-A383-907D9E16E2BD}"/>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4" name="Marcador de pie de página 3">
            <a:extLst>
              <a:ext uri="{FF2B5EF4-FFF2-40B4-BE49-F238E27FC236}">
                <a16:creationId xmlns:a16="http://schemas.microsoft.com/office/drawing/2014/main" id="{7595B11B-174C-083A-BD0F-287F65C77AE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2CDB66C-CD3D-D58C-FC6B-4483C2B53215}"/>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833080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0EA6BBD-8B34-D0B1-73B4-5791851C41EA}"/>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3" name="Marcador de pie de página 2">
            <a:extLst>
              <a:ext uri="{FF2B5EF4-FFF2-40B4-BE49-F238E27FC236}">
                <a16:creationId xmlns:a16="http://schemas.microsoft.com/office/drawing/2014/main" id="{7E307161-87CB-EC8B-C4A6-6A8475C69C9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076CC19-89E3-AF98-185D-FF89E9BEE4CD}"/>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579303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618F29-FB82-2B4E-6D74-48E3AD3854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99D4628-FC9B-D291-02F8-268878CD23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C4547DB-65F2-5AC9-3F81-34E9811774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F81B776-026F-5E76-85A3-2460F5D19F03}"/>
              </a:ext>
            </a:extLst>
          </p:cNvPr>
          <p:cNvSpPr>
            <a:spLocks noGrp="1"/>
          </p:cNvSpPr>
          <p:nvPr>
            <p:ph type="dt" sz="half" idx="10"/>
          </p:nvPr>
        </p:nvSpPr>
        <p:spPr/>
        <p:txBody>
          <a:bodyPr/>
          <a:lstStyle/>
          <a:p>
            <a:fld id="{1D61083E-8504-4C4E-9F4F-CEA923A4CF70}" type="datetimeFigureOut">
              <a:rPr lang="es-ES" smtClean="0"/>
              <a:t>29/04/2026</a:t>
            </a:fld>
            <a:endParaRPr lang="es-ES"/>
          </a:p>
        </p:txBody>
      </p:sp>
      <p:sp>
        <p:nvSpPr>
          <p:cNvPr id="6" name="Marcador de pie de página 5">
            <a:extLst>
              <a:ext uri="{FF2B5EF4-FFF2-40B4-BE49-F238E27FC236}">
                <a16:creationId xmlns:a16="http://schemas.microsoft.com/office/drawing/2014/main" id="{50C43FD7-9F18-F3A9-8F12-1E5B0DD873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BEA4BF1-D5F1-E5A5-C19F-B97C3B5C40DE}"/>
              </a:ext>
            </a:extLst>
          </p:cNvPr>
          <p:cNvSpPr>
            <a:spLocks noGrp="1"/>
          </p:cNvSpPr>
          <p:nvPr>
            <p:ph type="sldNum" sz="quarter" idx="12"/>
          </p:nvPr>
        </p:nvSpPr>
        <p:spPr/>
        <p:txBody>
          <a:bodyPr/>
          <a:lstStyle/>
          <a:p>
            <a:fld id="{481E6069-1979-46F7-954D-6E164028BF6E}" type="slidenum">
              <a:rPr lang="es-ES" smtClean="0"/>
              <a:t>‹Nº›</a:t>
            </a:fld>
            <a:endParaRPr lang="es-ES"/>
          </a:p>
        </p:txBody>
      </p:sp>
    </p:spTree>
    <p:extLst>
      <p:ext uri="{BB962C8B-B14F-4D97-AF65-F5344CB8AC3E}">
        <p14:creationId xmlns:p14="http://schemas.microsoft.com/office/powerpoint/2010/main" val="102590506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AF629AF-7B8F-5467-23CA-6E4A76CE87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1620D4-9F6A-C7AF-1C05-A63F7A19A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7BCE5E9-9A92-B52E-0860-CA866CC412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61083E-8504-4C4E-9F4F-CEA923A4CF70}" type="datetimeFigureOut">
              <a:rPr lang="es-ES" smtClean="0"/>
              <a:t>29/04/2026</a:t>
            </a:fld>
            <a:endParaRPr lang="es-ES"/>
          </a:p>
        </p:txBody>
      </p:sp>
      <p:sp>
        <p:nvSpPr>
          <p:cNvPr id="5" name="Marcador de pie de página 4">
            <a:extLst>
              <a:ext uri="{FF2B5EF4-FFF2-40B4-BE49-F238E27FC236}">
                <a16:creationId xmlns:a16="http://schemas.microsoft.com/office/drawing/2014/main" id="{F0A6392F-49E3-3B9B-95A6-94A51F246B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4333D63-594A-4A7E-5535-3D67A717AA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1E6069-1979-46F7-954D-6E164028BF6E}" type="slidenum">
              <a:rPr lang="es-ES" smtClean="0"/>
              <a:t>‹Nº›</a:t>
            </a:fld>
            <a:endParaRPr lang="es-ES"/>
          </a:p>
        </p:txBody>
      </p:sp>
    </p:spTree>
    <p:extLst>
      <p:ext uri="{BB962C8B-B14F-4D97-AF65-F5344CB8AC3E}">
        <p14:creationId xmlns:p14="http://schemas.microsoft.com/office/powerpoint/2010/main" val="304439420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320040" cy="6858000"/>
          </a:xfrm>
          <a:prstGeom prst="rect">
            <a:avLst/>
          </a:prstGeom>
          <a:solidFill>
            <a:srgbClr val="B85042"/>
          </a:solidFill>
          <a:ln w="12700">
            <a:solidFill>
              <a:srgbClr val="B85042"/>
            </a:solidFill>
            <a:prstDash val="solid"/>
          </a:ln>
        </p:spPr>
        <p:txBody>
          <a:bodyPr/>
          <a:lstStyle/>
          <a:p>
            <a:endParaRPr lang="es-MX" noProof="0" dirty="0"/>
          </a:p>
        </p:txBody>
      </p:sp>
      <p:sp>
        <p:nvSpPr>
          <p:cNvPr id="3" name="Text 1"/>
          <p:cNvSpPr/>
          <p:nvPr/>
        </p:nvSpPr>
        <p:spPr>
          <a:xfrm>
            <a:off x="822961" y="640079"/>
            <a:ext cx="1784316" cy="904515"/>
          </a:xfrm>
          <a:prstGeom prst="rect">
            <a:avLst/>
          </a:prstGeom>
          <a:noFill/>
          <a:ln/>
        </p:spPr>
        <p:txBody>
          <a:bodyPr wrap="square" lIns="0" tIns="0" rIns="0" bIns="0" rtlCol="0" anchor="ctr"/>
          <a:lstStyle/>
          <a:p>
            <a:pPr marL="0" indent="0">
              <a:buNone/>
            </a:pPr>
            <a:r>
              <a:rPr lang="es-MX" sz="1400" i="1" kern="0" spc="600" noProof="0" dirty="0">
                <a:solidFill>
                  <a:srgbClr val="B85042"/>
                </a:solidFill>
                <a:latin typeface="Georgia" pitchFamily="34" charset="0"/>
                <a:ea typeface="Georgia" pitchFamily="34" charset="-122"/>
                <a:cs typeface="Georgia" pitchFamily="34" charset="-120"/>
              </a:rPr>
              <a:t>TEMA 3 · 29 DE ABRIL DE 2026</a:t>
            </a:r>
            <a:endParaRPr lang="es-MX" sz="1400" noProof="0" dirty="0"/>
          </a:p>
        </p:txBody>
      </p:sp>
      <p:sp>
        <p:nvSpPr>
          <p:cNvPr id="5" name="Text 3"/>
          <p:cNvSpPr/>
          <p:nvPr/>
        </p:nvSpPr>
        <p:spPr>
          <a:xfrm>
            <a:off x="551111" y="2968711"/>
            <a:ext cx="4317451" cy="1828800"/>
          </a:xfrm>
          <a:prstGeom prst="rect">
            <a:avLst/>
          </a:prstGeom>
          <a:noFill/>
          <a:ln/>
        </p:spPr>
        <p:txBody>
          <a:bodyPr wrap="square" lIns="0" tIns="0" rIns="0" bIns="0" rtlCol="0" anchor="t"/>
          <a:lstStyle/>
          <a:p>
            <a:pPr marL="0" indent="0">
              <a:lnSpc>
                <a:spcPct val="140000"/>
              </a:lnSpc>
              <a:spcAft>
                <a:spcPts val="1000"/>
              </a:spcAft>
              <a:buNone/>
            </a:pPr>
            <a:r>
              <a:rPr lang="es-MX" sz="2000" i="1" noProof="0" dirty="0">
                <a:solidFill>
                  <a:srgbClr val="ECE2D0"/>
                </a:solidFill>
                <a:latin typeface="Calibri" pitchFamily="34" charset="0"/>
                <a:ea typeface="Calibri" pitchFamily="34" charset="-122"/>
                <a:cs typeface="Calibri" pitchFamily="34" charset="-120"/>
              </a:rPr>
              <a:t>Diálogo entre Hans Kelsen y Jean Piaget</a:t>
            </a:r>
            <a:endParaRPr lang="es-MX" sz="2000" noProof="0" dirty="0"/>
          </a:p>
          <a:p>
            <a:pPr marL="0" indent="0">
              <a:lnSpc>
                <a:spcPct val="140000"/>
              </a:lnSpc>
              <a:spcAft>
                <a:spcPts val="1000"/>
              </a:spcAft>
              <a:buNone/>
            </a:pPr>
            <a:endParaRPr lang="es-MX" sz="2000" noProof="0" dirty="0"/>
          </a:p>
          <a:p>
            <a:pPr marL="0" indent="0">
              <a:lnSpc>
                <a:spcPct val="140000"/>
              </a:lnSpc>
              <a:spcAft>
                <a:spcPts val="1000"/>
              </a:spcAft>
              <a:buNone/>
            </a:pPr>
            <a:r>
              <a:rPr lang="es-MX" sz="2000" i="1" noProof="0" dirty="0">
                <a:solidFill>
                  <a:srgbClr val="ECE2D0"/>
                </a:solidFill>
                <a:latin typeface="Calibri" pitchFamily="34" charset="0"/>
                <a:ea typeface="Calibri" pitchFamily="34" charset="-122"/>
                <a:cs typeface="Calibri" pitchFamily="34" charset="-120"/>
              </a:rPr>
              <a:t>Escuela Judicial Electoral · TEPJF</a:t>
            </a:r>
            <a:endParaRPr lang="es-MX" sz="2000" noProof="0" dirty="0"/>
          </a:p>
        </p:txBody>
      </p:sp>
      <p:sp>
        <p:nvSpPr>
          <p:cNvPr id="6" name="Text 4"/>
          <p:cNvSpPr/>
          <p:nvPr/>
        </p:nvSpPr>
        <p:spPr>
          <a:xfrm>
            <a:off x="822960" y="6309360"/>
            <a:ext cx="10515600" cy="274320"/>
          </a:xfrm>
          <a:prstGeom prst="rect">
            <a:avLst/>
          </a:prstGeom>
          <a:noFill/>
          <a:ln/>
        </p:spPr>
        <p:txBody>
          <a:bodyPr wrap="square" lIns="0" tIns="0" rIns="0" bIns="0" rtlCol="0" anchor="ctr"/>
          <a:lstStyle/>
          <a:p>
            <a:pPr marL="0" indent="0">
              <a:buNone/>
            </a:pPr>
            <a:r>
              <a:rPr lang="es-MX" sz="1000" i="1" noProof="0" dirty="0">
                <a:solidFill>
                  <a:srgbClr val="ECE2D0"/>
                </a:solidFill>
                <a:latin typeface="Calibri" pitchFamily="34" charset="0"/>
                <a:ea typeface="Calibri" pitchFamily="34" charset="-122"/>
                <a:cs typeface="Calibri" pitchFamily="34" charset="-120"/>
              </a:rPr>
              <a:t>Diplomado en Epistemología Jurídica · 1ª ed. 2026</a:t>
            </a:r>
            <a:endParaRPr lang="es-MX" sz="1000" noProof="0" dirty="0"/>
          </a:p>
        </p:txBody>
      </p:sp>
      <p:pic>
        <p:nvPicPr>
          <p:cNvPr id="8" name="Imagen 7">
            <a:extLst>
              <a:ext uri="{FF2B5EF4-FFF2-40B4-BE49-F238E27FC236}">
                <a16:creationId xmlns:a16="http://schemas.microsoft.com/office/drawing/2014/main" id="{1543B5C3-F3CF-625D-C4E7-9B1D8D39FDDB}"/>
              </a:ext>
            </a:extLst>
          </p:cNvPr>
          <p:cNvPicPr>
            <a:picLocks noChangeAspect="1"/>
          </p:cNvPicPr>
          <p:nvPr/>
        </p:nvPicPr>
        <p:blipFill>
          <a:blip r:embed="rId3"/>
          <a:stretch>
            <a:fillRect/>
          </a:stretch>
        </p:blipFill>
        <p:spPr>
          <a:xfrm>
            <a:off x="4108703" y="0"/>
            <a:ext cx="8083297" cy="6858000"/>
          </a:xfrm>
          <a:prstGeom prst="rect">
            <a:avLst/>
          </a:prstGeom>
        </p:spPr>
      </p:pic>
      <p:sp>
        <p:nvSpPr>
          <p:cNvPr id="4" name="Text 2"/>
          <p:cNvSpPr/>
          <p:nvPr/>
        </p:nvSpPr>
        <p:spPr>
          <a:xfrm>
            <a:off x="5508701" y="228600"/>
            <a:ext cx="6683299" cy="5480222"/>
          </a:xfrm>
          <a:prstGeom prst="rect">
            <a:avLst/>
          </a:prstGeom>
          <a:noFill/>
          <a:ln/>
        </p:spPr>
        <p:txBody>
          <a:bodyPr wrap="square" lIns="0" tIns="0" rIns="0" bIns="0" rtlCol="0" anchor="t"/>
          <a:lstStyle/>
          <a:p>
            <a:r>
              <a:rPr lang="es-MX" sz="4400" b="1" noProof="0" dirty="0">
                <a:solidFill>
                  <a:srgbClr val="FFFFFF"/>
                </a:solidFill>
                <a:latin typeface="Georgia" pitchFamily="34" charset="0"/>
                <a:ea typeface="Georgia" pitchFamily="34" charset="-122"/>
                <a:cs typeface="Georgia" pitchFamily="34" charset="-120"/>
              </a:rPr>
              <a:t>Derecho y</a:t>
            </a:r>
          </a:p>
          <a:p>
            <a:pPr marL="0" indent="0">
              <a:buNone/>
            </a:pPr>
            <a:endParaRPr lang="es-MX" sz="4400" b="1" noProof="0" dirty="0">
              <a:solidFill>
                <a:srgbClr val="FFFFFF"/>
              </a:solidFill>
              <a:latin typeface="Georgia" pitchFamily="34" charset="0"/>
              <a:ea typeface="Georgia" pitchFamily="34" charset="-122"/>
              <a:cs typeface="Georgia" pitchFamily="34" charset="-120"/>
            </a:endParaRPr>
          </a:p>
          <a:p>
            <a:pPr marL="0" indent="0">
              <a:buNone/>
            </a:pPr>
            <a:endParaRPr lang="es-MX" sz="4400" b="1" noProof="0" dirty="0">
              <a:solidFill>
                <a:srgbClr val="FFFFFF"/>
              </a:solidFill>
              <a:latin typeface="Georgia" pitchFamily="34" charset="0"/>
              <a:ea typeface="Georgia" pitchFamily="34" charset="-122"/>
              <a:cs typeface="Georgia" pitchFamily="34" charset="-120"/>
            </a:endParaRPr>
          </a:p>
          <a:p>
            <a:pPr marL="0" indent="0">
              <a:buNone/>
            </a:pPr>
            <a:endParaRPr lang="es-MX" sz="4400" b="1" noProof="0" dirty="0">
              <a:solidFill>
                <a:srgbClr val="FFFFFF"/>
              </a:solidFill>
              <a:latin typeface="Georgia" pitchFamily="34" charset="0"/>
              <a:ea typeface="Georgia" pitchFamily="34" charset="-122"/>
              <a:cs typeface="Georgia" pitchFamily="34" charset="-120"/>
            </a:endParaRPr>
          </a:p>
          <a:p>
            <a:pPr marL="0" indent="0">
              <a:buNone/>
            </a:pPr>
            <a:endParaRPr lang="es-MX" sz="4400" b="1" noProof="0" dirty="0">
              <a:solidFill>
                <a:srgbClr val="FFFFFF"/>
              </a:solidFill>
              <a:latin typeface="Georgia" pitchFamily="34" charset="0"/>
              <a:ea typeface="Georgia" pitchFamily="34" charset="-122"/>
              <a:cs typeface="Georgia" pitchFamily="34" charset="-120"/>
            </a:endParaRPr>
          </a:p>
          <a:p>
            <a:r>
              <a:rPr lang="es-MX" sz="4400" b="1" noProof="0" dirty="0">
                <a:solidFill>
                  <a:srgbClr val="FFFFFF"/>
                </a:solidFill>
                <a:latin typeface="Georgia" pitchFamily="34" charset="0"/>
                <a:ea typeface="Georgia" pitchFamily="34" charset="-122"/>
                <a:cs typeface="Georgia" pitchFamily="34" charset="-120"/>
              </a:rPr>
              <a:t>            Constructivismo</a:t>
            </a:r>
            <a:endParaRPr lang="es-MX" sz="44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3840480" cy="6858000"/>
          </a:xfrm>
          <a:prstGeom prst="rect">
            <a:avLst/>
          </a:prstGeom>
          <a:solidFill>
            <a:srgbClr val="1E2761"/>
          </a:solidFill>
          <a:ln w="12700">
            <a:solidFill>
              <a:srgbClr val="1E2761"/>
            </a:solidFill>
            <a:prstDash val="solid"/>
          </a:ln>
        </p:spPr>
        <p:txBody>
          <a:bodyPr/>
          <a:lstStyle/>
          <a:p>
            <a:endParaRPr lang="es-MX" noProof="0" dirty="0"/>
          </a:p>
        </p:txBody>
      </p:sp>
      <p:sp>
        <p:nvSpPr>
          <p:cNvPr id="3" name="Text 1"/>
          <p:cNvSpPr/>
          <p:nvPr/>
        </p:nvSpPr>
        <p:spPr>
          <a:xfrm>
            <a:off x="457200" y="457200"/>
            <a:ext cx="3200400" cy="914400"/>
          </a:xfrm>
          <a:prstGeom prst="rect">
            <a:avLst/>
          </a:prstGeom>
          <a:noFill/>
          <a:ln/>
        </p:spPr>
        <p:txBody>
          <a:bodyPr wrap="square" lIns="0" tIns="0" rIns="0" bIns="0" rtlCol="0" anchor="t"/>
          <a:lstStyle/>
          <a:p>
            <a:pPr marL="0" indent="0">
              <a:buNone/>
            </a:pPr>
            <a:r>
              <a:rPr lang="es-MX" sz="6000" b="1" noProof="0" dirty="0">
                <a:solidFill>
                  <a:srgbClr val="B85042"/>
                </a:solidFill>
                <a:latin typeface="Georgia" pitchFamily="34" charset="0"/>
                <a:ea typeface="Georgia" pitchFamily="34" charset="-122"/>
                <a:cs typeface="Georgia" pitchFamily="34" charset="-120"/>
              </a:rPr>
              <a:t>08</a:t>
            </a:r>
            <a:endParaRPr lang="es-MX" sz="6000" noProof="0" dirty="0"/>
          </a:p>
        </p:txBody>
      </p:sp>
      <p:sp>
        <p:nvSpPr>
          <p:cNvPr id="4" name="Text 2"/>
          <p:cNvSpPr/>
          <p:nvPr/>
        </p:nvSpPr>
        <p:spPr>
          <a:xfrm>
            <a:off x="457200" y="1554480"/>
            <a:ext cx="3200400" cy="365760"/>
          </a:xfrm>
          <a:prstGeom prst="rect">
            <a:avLst/>
          </a:prstGeom>
          <a:noFill/>
          <a:ln/>
        </p:spPr>
        <p:txBody>
          <a:bodyPr wrap="square" lIns="0" tIns="0" rIns="0" bIns="0" rtlCol="0" anchor="ctr"/>
          <a:lstStyle/>
          <a:p>
            <a:pPr marL="0" indent="0">
              <a:buNone/>
            </a:pPr>
            <a:r>
              <a:rPr lang="es-MX" sz="1200" i="1" kern="0" spc="800" noProof="0" dirty="0">
                <a:solidFill>
                  <a:srgbClr val="ECE2D0"/>
                </a:solidFill>
                <a:latin typeface="Georgia" pitchFamily="34" charset="0"/>
                <a:ea typeface="Georgia" pitchFamily="34" charset="-122"/>
                <a:cs typeface="Georgia" pitchFamily="34" charset="-120"/>
              </a:rPr>
              <a:t>BIOGRAFÍA</a:t>
            </a:r>
            <a:endParaRPr lang="es-MX" sz="1200" noProof="0" dirty="0"/>
          </a:p>
        </p:txBody>
      </p:sp>
      <p:sp>
        <p:nvSpPr>
          <p:cNvPr id="5" name="Text 3"/>
          <p:cNvSpPr/>
          <p:nvPr/>
        </p:nvSpPr>
        <p:spPr>
          <a:xfrm>
            <a:off x="457200" y="2743200"/>
            <a:ext cx="3200400" cy="1828800"/>
          </a:xfrm>
          <a:prstGeom prst="rect">
            <a:avLst/>
          </a:prstGeom>
          <a:noFill/>
          <a:ln/>
        </p:spPr>
        <p:txBody>
          <a:bodyPr wrap="square" lIns="0" tIns="0" rIns="0" bIns="0" rtlCol="0" anchor="t"/>
          <a:lstStyle/>
          <a:p>
            <a:pPr marL="0" indent="0">
              <a:buNone/>
            </a:pPr>
            <a:r>
              <a:rPr lang="es-MX" sz="3000" b="1" noProof="0" dirty="0">
                <a:solidFill>
                  <a:srgbClr val="FFFFFF"/>
                </a:solidFill>
                <a:latin typeface="+mj-lt"/>
                <a:ea typeface="Georgia" pitchFamily="34" charset="-122"/>
                <a:cs typeface="Georgia" pitchFamily="34" charset="-120"/>
              </a:rPr>
              <a:t>Jean Piaget</a:t>
            </a:r>
            <a:endParaRPr lang="es-MX" sz="3000" noProof="0" dirty="0">
              <a:latin typeface="+mj-lt"/>
            </a:endParaRPr>
          </a:p>
        </p:txBody>
      </p:sp>
      <p:sp>
        <p:nvSpPr>
          <p:cNvPr id="6" name="Text 4"/>
          <p:cNvSpPr/>
          <p:nvPr/>
        </p:nvSpPr>
        <p:spPr>
          <a:xfrm>
            <a:off x="457200" y="4754880"/>
            <a:ext cx="3200400" cy="1371600"/>
          </a:xfrm>
          <a:prstGeom prst="rect">
            <a:avLst/>
          </a:prstGeom>
          <a:noFill/>
          <a:ln/>
        </p:spPr>
        <p:txBody>
          <a:bodyPr wrap="square" lIns="0" tIns="0" rIns="0" bIns="0" rtlCol="0" anchor="t"/>
          <a:lstStyle/>
          <a:p>
            <a:pPr marL="0" indent="0">
              <a:buNone/>
            </a:pPr>
            <a:r>
              <a:rPr lang="es-MX" sz="1400" i="1" noProof="0" dirty="0">
                <a:solidFill>
                  <a:srgbClr val="ECE2D0"/>
                </a:solidFill>
                <a:latin typeface="Calibri" pitchFamily="34" charset="0"/>
                <a:ea typeface="Calibri" pitchFamily="34" charset="-122"/>
                <a:cs typeface="Calibri" pitchFamily="34" charset="-120"/>
              </a:rPr>
              <a:t>Neuchâtel, 1896 — Ginebra, 1980</a:t>
            </a:r>
            <a:endParaRPr lang="es-MX" sz="1400" noProof="0" dirty="0"/>
          </a:p>
        </p:txBody>
      </p:sp>
      <p:sp>
        <p:nvSpPr>
          <p:cNvPr id="7" name="Text 5"/>
          <p:cNvSpPr/>
          <p:nvPr/>
        </p:nvSpPr>
        <p:spPr>
          <a:xfrm>
            <a:off x="4297680" y="914400"/>
            <a:ext cx="7498080" cy="5029200"/>
          </a:xfrm>
          <a:prstGeom prst="rect">
            <a:avLst/>
          </a:prstGeom>
          <a:noFill/>
          <a:ln/>
        </p:spPr>
        <p:txBody>
          <a:bodyPr wrap="square" lIns="0" tIns="0" rIns="0" bIns="0" rtlCol="0" anchor="t"/>
          <a:lstStyle/>
          <a:p>
            <a:pPr marL="0" indent="0">
              <a:lnSpc>
                <a:spcPct val="250000"/>
              </a:lnSpc>
              <a:spcAft>
                <a:spcPts val="1000"/>
              </a:spcAft>
              <a:buNone/>
            </a:pPr>
            <a:r>
              <a:rPr lang="es-MX" sz="1800" noProof="0" dirty="0">
                <a:solidFill>
                  <a:srgbClr val="1A1A1A"/>
                </a:solidFill>
                <a:latin typeface="Montserrat" panose="00000500000000000000" pitchFamily="2" charset="0"/>
                <a:ea typeface="Calibri" pitchFamily="34" charset="-122"/>
                <a:cs typeface="Calibri" pitchFamily="34" charset="-120"/>
              </a:rPr>
              <a:t>Niño prodigio, publicó su primer artículo científico —sobre un gorrión albino— a los diez años, y se doctoró en biología con una tesis sobre moluscos alpinos. Trabajó con Théodore Simon en París, donde el estudio de los errores infantiles en pruebas de inteligencia despertó su vocación epistemológica. Fundó en Ginebra el Centro Internacional de Epistemología Genética en 1955, que dirigió hasta su muerte.</a:t>
            </a:r>
            <a:endParaRPr lang="es-MX" sz="1800" noProof="0" dirty="0">
              <a:latin typeface="Montserrat" panose="00000500000000000000" pitchFamily="2" charset="0"/>
            </a:endParaRPr>
          </a:p>
        </p:txBody>
      </p:sp>
      <p:sp>
        <p:nvSpPr>
          <p:cNvPr id="8" name="Text 6"/>
          <p:cNvSpPr/>
          <p:nvPr/>
        </p:nvSpPr>
        <p:spPr>
          <a:xfrm>
            <a:off x="4297680" y="6355080"/>
            <a:ext cx="64008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9" name="Text 7"/>
          <p:cNvSpPr/>
          <p:nvPr/>
        </p:nvSpPr>
        <p:spPr>
          <a:xfrm>
            <a:off x="1069848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6 / 23</a:t>
            </a:r>
            <a:endParaRPr lang="es-MX" sz="900"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09</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3200" b="1" noProof="0" dirty="0">
                <a:solidFill>
                  <a:srgbClr val="1E2761"/>
                </a:solidFill>
                <a:latin typeface="+mj-lt"/>
                <a:ea typeface="Georgia" pitchFamily="34" charset="-122"/>
                <a:cs typeface="Georgia" pitchFamily="34" charset="-120"/>
              </a:rPr>
              <a:t>Qué significa “construir” en cada autor</a:t>
            </a:r>
            <a:endParaRPr lang="es-MX" sz="32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Para Piaget, construir es un proceso psicogenético: el niño edifica esquemas mediante asimilación y acomodación, en estadios que van del sensoriomotor al pensamiento formal. Para Kelsen, construir es un proceso lógico-normativo: el sistema jurídico se edifica como una pirámide escalonada de normas que derivan su validez unas de otras. Distintos materiales, idéntica gramática constructiva.</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7 / 23</a:t>
            </a:r>
            <a:endParaRPr lang="es-MX" sz="900"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10</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19" y="640080"/>
            <a:ext cx="10381957" cy="914400"/>
          </a:xfrm>
          <a:prstGeom prst="rect">
            <a:avLst/>
          </a:prstGeom>
          <a:noFill/>
          <a:ln/>
        </p:spPr>
        <p:txBody>
          <a:bodyPr wrap="square" lIns="0" tIns="0" rIns="0" bIns="0" rtlCol="0" anchor="ctr"/>
          <a:lstStyle/>
          <a:p>
            <a:pPr marL="0" indent="0">
              <a:buNone/>
            </a:pPr>
            <a:r>
              <a:rPr lang="es-MX" sz="3000" b="1" noProof="0" dirty="0">
                <a:solidFill>
                  <a:srgbClr val="1E2761"/>
                </a:solidFill>
                <a:latin typeface="+mj-lt"/>
                <a:ea typeface="Georgia" pitchFamily="34" charset="-122"/>
                <a:cs typeface="Georgia" pitchFamily="34" charset="-120"/>
              </a:rPr>
              <a:t>La Teoría pura del derecho como construcción</a:t>
            </a:r>
            <a:endParaRPr lang="es-MX" sz="30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Kelsen concibe el orden jurídico no como un dato natural ni como reflejo de hechos sociales, sino como una construcción intelectual del jurista que describe normas. La pureza metódica exige separar el ser (Sein) del deber ser (</a:t>
            </a:r>
            <a:r>
              <a:rPr lang="es-MX" sz="1800" noProof="0" dirty="0" err="1">
                <a:solidFill>
                  <a:srgbClr val="1A1A1A"/>
                </a:solidFill>
                <a:latin typeface="Montserrat" panose="00000500000000000000" pitchFamily="2" charset="0"/>
                <a:ea typeface="Calibri" pitchFamily="34" charset="-122"/>
                <a:cs typeface="Calibri" pitchFamily="34" charset="-120"/>
              </a:rPr>
              <a:t>Sollen</a:t>
            </a:r>
            <a:r>
              <a:rPr lang="es-MX" sz="1800" noProof="0" dirty="0">
                <a:solidFill>
                  <a:srgbClr val="1A1A1A"/>
                </a:solidFill>
                <a:latin typeface="Montserrat" panose="00000500000000000000" pitchFamily="2" charset="0"/>
                <a:ea typeface="Calibri" pitchFamily="34" charset="-122"/>
                <a:cs typeface="Calibri" pitchFamily="34" charset="-120"/>
              </a:rPr>
              <a:t>), evitando contaminar el análisis jurídico con consideraciones extrajurídicas. Esta depuración es ya, en sí misma, un acto constructivo del sujeto cognoscente.</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8 / 23</a:t>
            </a:r>
            <a:endParaRPr lang="es-MX" sz="900"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11</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3200" b="1" noProof="0" dirty="0">
                <a:solidFill>
                  <a:srgbClr val="1E2761"/>
                </a:solidFill>
                <a:ea typeface="Georgia" pitchFamily="34" charset="-122"/>
                <a:cs typeface="Georgia" pitchFamily="34" charset="-120"/>
              </a:rPr>
              <a:t>La epistemología genética de Piaget</a:t>
            </a:r>
            <a:endParaRPr lang="es-MX" sz="3200" noProof="0" dirty="0"/>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Piaget no estudia el conocimiento como producto acabado, sino como proceso: cómo el sujeto pasa de no saber a saber, y de saber menos a saber más. Su método combina psicología experimental, biología, lógica e historia de la ciencia para rastrear el desarrollo de las estructuras cognitivas. Conocer es operar sobre los objetos, transformarlos mentalmente, no recibirlos pasivamente.</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9 / 23</a:t>
            </a:r>
            <a:endParaRPr lang="es-MX" sz="900"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12</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800" b="1" noProof="0" dirty="0">
                <a:solidFill>
                  <a:srgbClr val="1E2761"/>
                </a:solidFill>
                <a:latin typeface="+mj-lt"/>
                <a:ea typeface="Georgia" pitchFamily="34" charset="-122"/>
                <a:cs typeface="Georgia" pitchFamily="34" charset="-120"/>
              </a:rPr>
              <a:t>La </a:t>
            </a:r>
            <a:r>
              <a:rPr lang="es-MX" sz="2800" b="1" noProof="0" dirty="0" err="1">
                <a:solidFill>
                  <a:srgbClr val="1E2761"/>
                </a:solidFill>
                <a:latin typeface="+mj-lt"/>
                <a:ea typeface="Georgia" pitchFamily="34" charset="-122"/>
                <a:cs typeface="Georgia" pitchFamily="34" charset="-120"/>
              </a:rPr>
              <a:t>Grundnorm</a:t>
            </a:r>
            <a:r>
              <a:rPr lang="es-MX" sz="2800" b="1" noProof="0" dirty="0">
                <a:solidFill>
                  <a:srgbClr val="1E2761"/>
                </a:solidFill>
                <a:latin typeface="+mj-lt"/>
                <a:ea typeface="Georgia" pitchFamily="34" charset="-122"/>
                <a:cs typeface="Georgia" pitchFamily="34" charset="-120"/>
              </a:rPr>
              <a:t> como hipótesis trascendental</a:t>
            </a:r>
            <a:endParaRPr lang="es-MX" sz="28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nSpc>
                <a:spcPct val="2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La norma fundamental kelseniana no es una norma positiva ni un hecho; es una hipótesis lógico-trascendental que el jurista presupone para que el sistema entero adquiera sentido normativo. Funciona como condición de posibilidad del conocimiento jurídico, análoga a las categorías kantianas. Sin ese presupuesto constructivo, el orden jurídico se desploma en pura facticidad o en pura moral.</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10 / 23</a:t>
            </a:r>
            <a:endParaRPr lang="es-MX" sz="900"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13</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3200" b="1" noProof="0" dirty="0">
                <a:solidFill>
                  <a:srgbClr val="1E2761"/>
                </a:solidFill>
                <a:latin typeface="+mj-lt"/>
                <a:ea typeface="Georgia" pitchFamily="34" charset="-122"/>
                <a:cs typeface="Georgia" pitchFamily="34" charset="-120"/>
              </a:rPr>
              <a:t>Esquemas, asimilación y acomodación</a:t>
            </a:r>
            <a:endParaRPr lang="es-MX" sz="32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Piaget describe la inteligencia mediante tres conceptos clave: el esquema (estructura mental que organiza la experiencia), la asimilación (incorporar lo nuevo a esquemas existentes) y la acomodación (modificar esquemas para integrar lo que no encaja). El conocimiento avanza por </a:t>
            </a:r>
            <a:r>
              <a:rPr lang="es-MX" sz="1800" noProof="0" dirty="0" err="1">
                <a:solidFill>
                  <a:srgbClr val="1A1A1A"/>
                </a:solidFill>
                <a:latin typeface="Montserrat" panose="00000500000000000000" pitchFamily="2" charset="0"/>
                <a:ea typeface="Calibri" pitchFamily="34" charset="-122"/>
                <a:cs typeface="Calibri" pitchFamily="34" charset="-120"/>
              </a:rPr>
              <a:t>equilibraciones</a:t>
            </a:r>
            <a:r>
              <a:rPr lang="es-MX" sz="1800" noProof="0" dirty="0">
                <a:solidFill>
                  <a:srgbClr val="1A1A1A"/>
                </a:solidFill>
                <a:latin typeface="Montserrat" panose="00000500000000000000" pitchFamily="2" charset="0"/>
                <a:ea typeface="Calibri" pitchFamily="34" charset="-122"/>
                <a:cs typeface="Calibri" pitchFamily="34" charset="-120"/>
              </a:rPr>
              <a:t> sucesivas entre estos polos. La mente, lejos de ser tabula rasa, es arquitecta incansable.</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11 / 23</a:t>
            </a:r>
            <a:endParaRPr lang="es-MX" sz="900"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ECE2D0"/>
        </a:solidFill>
        <a:effectLst/>
      </p:bgPr>
    </p:bg>
    <p:spTree>
      <p:nvGrpSpPr>
        <p:cNvPr id="1" name=""/>
        <p:cNvGrpSpPr/>
        <p:nvPr/>
      </p:nvGrpSpPr>
      <p:grpSpPr>
        <a:xfrm>
          <a:off x="0" y="0"/>
          <a:ext cx="0" cy="0"/>
          <a:chOff x="0" y="0"/>
          <a:chExt cx="0" cy="0"/>
        </a:xfrm>
      </p:grpSpPr>
      <p:sp>
        <p:nvSpPr>
          <p:cNvPr id="2" name="Shape 0"/>
          <p:cNvSpPr/>
          <p:nvPr/>
        </p:nvSpPr>
        <p:spPr>
          <a:xfrm>
            <a:off x="0" y="0"/>
            <a:ext cx="12161520" cy="457200"/>
          </a:xfrm>
          <a:prstGeom prst="rect">
            <a:avLst/>
          </a:prstGeom>
          <a:solidFill>
            <a:srgbClr val="B85042"/>
          </a:solidFill>
          <a:ln w="12700">
            <a:solidFill>
              <a:srgbClr val="B85042"/>
            </a:solidFill>
            <a:prstDash val="solid"/>
          </a:ln>
        </p:spPr>
        <p:txBody>
          <a:bodyPr/>
          <a:lstStyle/>
          <a:p>
            <a:endParaRPr lang="es-MX" noProof="0" dirty="0"/>
          </a:p>
        </p:txBody>
      </p:sp>
      <p:sp>
        <p:nvSpPr>
          <p:cNvPr id="3" name="Text 1"/>
          <p:cNvSpPr/>
          <p:nvPr/>
        </p:nvSpPr>
        <p:spPr>
          <a:xfrm>
            <a:off x="822960" y="777240"/>
            <a:ext cx="10515600" cy="365760"/>
          </a:xfrm>
          <a:prstGeom prst="rect">
            <a:avLst/>
          </a:prstGeom>
          <a:noFill/>
          <a:ln/>
        </p:spPr>
        <p:txBody>
          <a:bodyPr wrap="square" lIns="0" tIns="0" rIns="0" bIns="0" rtlCol="0" anchor="ctr"/>
          <a:lstStyle/>
          <a:p>
            <a:pPr marL="0" indent="0">
              <a:buNone/>
            </a:pPr>
            <a:r>
              <a:rPr lang="es-MX" sz="1300" i="1" kern="0" spc="800" noProof="0" dirty="0">
                <a:solidFill>
                  <a:srgbClr val="B85042"/>
                </a:solidFill>
                <a:latin typeface="Georgia" pitchFamily="34" charset="0"/>
                <a:ea typeface="Georgia" pitchFamily="34" charset="-122"/>
                <a:cs typeface="Georgia" pitchFamily="34" charset="-120"/>
              </a:rPr>
              <a:t>NOTA HISTORIOGRÁFICA</a:t>
            </a:r>
            <a:endParaRPr lang="es-MX" sz="1300" noProof="0" dirty="0"/>
          </a:p>
        </p:txBody>
      </p:sp>
      <p:sp>
        <p:nvSpPr>
          <p:cNvPr id="4" name="Text 2"/>
          <p:cNvSpPr/>
          <p:nvPr/>
        </p:nvSpPr>
        <p:spPr>
          <a:xfrm>
            <a:off x="10515600" y="777240"/>
            <a:ext cx="1188720" cy="457200"/>
          </a:xfrm>
          <a:prstGeom prst="rect">
            <a:avLst/>
          </a:prstGeom>
          <a:noFill/>
          <a:ln/>
        </p:spPr>
        <p:txBody>
          <a:bodyPr wrap="square" lIns="0" tIns="0" rIns="0" bIns="0" rtlCol="0" anchor="ctr"/>
          <a:lstStyle/>
          <a:p>
            <a:pPr marL="0" indent="0" algn="r">
              <a:buNone/>
            </a:pPr>
            <a:r>
              <a:rPr lang="es-MX" sz="2200" b="1" noProof="0" dirty="0">
                <a:solidFill>
                  <a:srgbClr val="1E2761"/>
                </a:solidFill>
                <a:latin typeface="Georgia" pitchFamily="34" charset="0"/>
                <a:ea typeface="Georgia" pitchFamily="34" charset="-122"/>
                <a:cs typeface="Georgia" pitchFamily="34" charset="-120"/>
              </a:rPr>
              <a:t>14</a:t>
            </a:r>
            <a:endParaRPr lang="es-MX" sz="2200" noProof="0" dirty="0"/>
          </a:p>
        </p:txBody>
      </p:sp>
      <p:sp>
        <p:nvSpPr>
          <p:cNvPr id="5" name="Text 3"/>
          <p:cNvSpPr/>
          <p:nvPr/>
        </p:nvSpPr>
        <p:spPr>
          <a:xfrm>
            <a:off x="822960" y="1371600"/>
            <a:ext cx="10515600" cy="1280160"/>
          </a:xfrm>
          <a:prstGeom prst="rect">
            <a:avLst/>
          </a:prstGeom>
          <a:noFill/>
          <a:ln/>
        </p:spPr>
        <p:txBody>
          <a:bodyPr wrap="square" lIns="0" tIns="0" rIns="0" bIns="0" rtlCol="0" anchor="t"/>
          <a:lstStyle/>
          <a:p>
            <a:pPr marL="0" indent="0">
              <a:buNone/>
            </a:pPr>
            <a:r>
              <a:rPr lang="es-MX" sz="3000" b="1" noProof="0" dirty="0">
                <a:solidFill>
                  <a:srgbClr val="1E2761"/>
                </a:solidFill>
                <a:latin typeface="+mj-lt"/>
                <a:ea typeface="Georgia" pitchFamily="34" charset="-122"/>
                <a:cs typeface="Georgia" pitchFamily="34" charset="-120"/>
              </a:rPr>
              <a:t>Un diálogo reconstruido, no histórico</a:t>
            </a:r>
            <a:endParaRPr lang="es-MX" sz="3000" noProof="0" dirty="0">
              <a:latin typeface="+mj-lt"/>
            </a:endParaRPr>
          </a:p>
        </p:txBody>
      </p:sp>
      <p:sp>
        <p:nvSpPr>
          <p:cNvPr id="6" name="Text 4"/>
          <p:cNvSpPr/>
          <p:nvPr/>
        </p:nvSpPr>
        <p:spPr>
          <a:xfrm>
            <a:off x="853440" y="2419643"/>
            <a:ext cx="10515600" cy="3200400"/>
          </a:xfrm>
          <a:prstGeom prst="rect">
            <a:avLst/>
          </a:prstGeom>
          <a:noFill/>
          <a:ln/>
        </p:spPr>
        <p:txBody>
          <a:bodyPr wrap="square" lIns="0" tIns="0" rIns="0" bIns="0" rtlCol="0" anchor="t"/>
          <a:lstStyle/>
          <a:p>
            <a:pPr marL="0" indent="0" algn="just">
              <a:lnSpc>
                <a:spcPct val="200000"/>
              </a:lnSpc>
              <a:spcAft>
                <a:spcPts val="1000"/>
              </a:spcAft>
              <a:buNone/>
            </a:pPr>
            <a:r>
              <a:rPr lang="es-MX" sz="1900" noProof="0" dirty="0">
                <a:solidFill>
                  <a:srgbClr val="1A1A1A"/>
                </a:solidFill>
                <a:latin typeface="Montserrat" panose="00000500000000000000" pitchFamily="2" charset="0"/>
                <a:ea typeface="Calibri" pitchFamily="34" charset="-122"/>
                <a:cs typeface="Calibri" pitchFamily="34" charset="-120"/>
              </a:rPr>
              <a:t>Conviene advertir, con honestidad académica, que no consta un diálogo personal sostenido entre Kelsen y Piaget, ni se han documentado lecturas mutuas relevantes en su correspondencia conocida. El “diálogo” del título es una reconstrucción posterior de la academia, que cruza sus pensamientos para iluminarlos recíprocamente. Esta operación es legítima y fértil, pero exige reconocer su carácter hermenéutico: no narramos un encuentro, sino que orquestamos un contrapunto.</a:t>
            </a:r>
            <a:endParaRPr lang="es-MX" sz="1900" noProof="0" dirty="0">
              <a:latin typeface="Montserrat" panose="00000500000000000000" pitchFamily="2" charset="0"/>
            </a:endParaRPr>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12 / 23</a:t>
            </a:r>
            <a:endParaRPr lang="es-MX" sz="900"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15</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3200" b="1" noProof="0" dirty="0">
                <a:solidFill>
                  <a:srgbClr val="1E2761"/>
                </a:solidFill>
                <a:latin typeface="+mj-lt"/>
                <a:ea typeface="Georgia" pitchFamily="34" charset="-122"/>
                <a:cs typeface="Georgia" pitchFamily="34" charset="-120"/>
              </a:rPr>
              <a:t>El encuentro institucional: Viena y Ginebra</a:t>
            </a:r>
            <a:endParaRPr lang="es-MX" sz="32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Kelsen enseñó en Viena y Ginebra; Piaget desarrolló en Ginebra su Centro de Epistemología Genética. Aunque no consta un diálogo personal extenso entre ambos, compartieron el ambiente intelectual del centroeuropeo de entreguerras y posguerra, marcado por el neokantismo, el positivismo lógico y la búsqueda de fundamentos científicos. Ginebra fue laboratorio común de sus convergencias silenciosas.</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13 / 23</a:t>
            </a:r>
            <a:endParaRPr lang="es-MX" sz="900"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16</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10170942" cy="914400"/>
          </a:xfrm>
          <a:prstGeom prst="rect">
            <a:avLst/>
          </a:prstGeom>
          <a:noFill/>
          <a:ln/>
        </p:spPr>
        <p:txBody>
          <a:bodyPr wrap="square" lIns="0" tIns="0" rIns="0" bIns="0" rtlCol="0" anchor="ctr"/>
          <a:lstStyle/>
          <a:p>
            <a:pPr marL="0" indent="0">
              <a:buNone/>
            </a:pPr>
            <a:r>
              <a:rPr lang="es-MX" sz="3200" b="1" noProof="0" dirty="0">
                <a:solidFill>
                  <a:srgbClr val="1E2761"/>
                </a:solidFill>
                <a:latin typeface="+mj-lt"/>
                <a:ea typeface="Georgia" pitchFamily="34" charset="-122"/>
                <a:cs typeface="Georgia" pitchFamily="34" charset="-120"/>
              </a:rPr>
              <a:t>Convergencia: rechazo del realismo ingenuo</a:t>
            </a:r>
            <a:endParaRPr lang="es-MX" sz="32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Tanto Kelsen como Piaget rechazan que el conocimiento sea copia fiel de una realidad preexistente. Para Kelsen, el derecho no se “descubre” en la naturaleza ni en los hechos sociales; se </a:t>
            </a:r>
            <a:r>
              <a:rPr lang="es-MX" sz="1800" b="1" i="1" noProof="0" dirty="0">
                <a:solidFill>
                  <a:srgbClr val="1A1A1A"/>
                </a:solidFill>
                <a:latin typeface="Montserrat" panose="00000500000000000000" pitchFamily="2" charset="0"/>
                <a:ea typeface="Calibri" pitchFamily="34" charset="-122"/>
                <a:cs typeface="Calibri" pitchFamily="34" charset="-120"/>
              </a:rPr>
              <a:t>construye normativamente</a:t>
            </a:r>
            <a:r>
              <a:rPr lang="es-MX" sz="1800" noProof="0" dirty="0">
                <a:solidFill>
                  <a:srgbClr val="1A1A1A"/>
                </a:solidFill>
                <a:latin typeface="Montserrat" panose="00000500000000000000" pitchFamily="2" charset="0"/>
                <a:ea typeface="Calibri" pitchFamily="34" charset="-122"/>
                <a:cs typeface="Calibri" pitchFamily="34" charset="-120"/>
              </a:rPr>
              <a:t>. Para Piaget, el mundo conocido no es el mundo en sí, sino el mundo </a:t>
            </a:r>
            <a:r>
              <a:rPr lang="es-MX" sz="1800" b="1" noProof="0" dirty="0">
                <a:solidFill>
                  <a:srgbClr val="1A1A1A"/>
                </a:solidFill>
                <a:latin typeface="Montserrat" panose="00000500000000000000" pitchFamily="2" charset="0"/>
                <a:ea typeface="Calibri" pitchFamily="34" charset="-122"/>
                <a:cs typeface="Calibri" pitchFamily="34" charset="-120"/>
              </a:rPr>
              <a:t>estructurado por las operaciones del sujeto.</a:t>
            </a:r>
            <a:r>
              <a:rPr lang="es-MX" sz="1800" noProof="0" dirty="0">
                <a:solidFill>
                  <a:srgbClr val="1A1A1A"/>
                </a:solidFill>
                <a:latin typeface="Montserrat" panose="00000500000000000000" pitchFamily="2" charset="0"/>
                <a:ea typeface="Calibri" pitchFamily="34" charset="-122"/>
                <a:cs typeface="Calibri" pitchFamily="34" charset="-120"/>
              </a:rPr>
              <a:t> Ambos son, en este sentido profundo, antirrealistas constructivos.</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14 / 23</a:t>
            </a:r>
            <a:endParaRPr lang="es-MX" sz="900"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17</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Divergencia: lo lógico frente a lo genético</a:t>
            </a:r>
            <a:endParaRPr lang="es-MX" sz="26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j-lt"/>
                <a:ea typeface="Calibri" pitchFamily="34" charset="-122"/>
                <a:cs typeface="Calibri" pitchFamily="34" charset="-120"/>
              </a:rPr>
              <a:t>Kelsen construye sincrónicamente: </a:t>
            </a:r>
            <a:r>
              <a:rPr lang="es-MX" sz="1800" noProof="0" dirty="0">
                <a:solidFill>
                  <a:srgbClr val="1A1A1A"/>
                </a:solidFill>
                <a:latin typeface="Montserrat" panose="00000500000000000000" pitchFamily="2" charset="0"/>
                <a:ea typeface="Calibri" pitchFamily="34" charset="-122"/>
                <a:cs typeface="Calibri" pitchFamily="34" charset="-120"/>
              </a:rPr>
              <a:t>su pirámide normativa es una estructura lógica atemporal, sin historia ni desarrollo. </a:t>
            </a:r>
            <a:r>
              <a:rPr lang="es-MX" sz="1800" noProof="0" dirty="0">
                <a:solidFill>
                  <a:srgbClr val="1A1A1A"/>
                </a:solidFill>
                <a:latin typeface="+mj-lt"/>
                <a:ea typeface="Calibri" pitchFamily="34" charset="-122"/>
                <a:cs typeface="Calibri" pitchFamily="34" charset="-120"/>
              </a:rPr>
              <a:t>Piaget construye diacrónicamente: </a:t>
            </a:r>
            <a:r>
              <a:rPr lang="es-MX" sz="1800" noProof="0" dirty="0">
                <a:solidFill>
                  <a:srgbClr val="1A1A1A"/>
                </a:solidFill>
                <a:latin typeface="Montserrat" panose="00000500000000000000" pitchFamily="2" charset="0"/>
                <a:ea typeface="Calibri" pitchFamily="34" charset="-122"/>
                <a:cs typeface="Calibri" pitchFamily="34" charset="-120"/>
              </a:rPr>
              <a:t>sus estructuras se forman a lo largo del tiempo, en estadios sucesivos del desarrollo humano. Donde Kelsen ve arquitectura lógica, Piaget ve génesis biológica y temporal. Esta es, quizá, su diferencia más radical.</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15 / 23</a:t>
            </a:r>
            <a:endParaRPr lang="es-MX" sz="900"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3" name="CuadroTexto 2">
            <a:extLst>
              <a:ext uri="{FF2B5EF4-FFF2-40B4-BE49-F238E27FC236}">
                <a16:creationId xmlns:a16="http://schemas.microsoft.com/office/drawing/2014/main" id="{FFEF90D9-8C2A-0987-22B1-AAD013DD4F4D}"/>
              </a:ext>
            </a:extLst>
          </p:cNvPr>
          <p:cNvSpPr txBox="1"/>
          <p:nvPr/>
        </p:nvSpPr>
        <p:spPr>
          <a:xfrm>
            <a:off x="2555631" y="1142393"/>
            <a:ext cx="7080738" cy="5557952"/>
          </a:xfrm>
          <a:prstGeom prst="rect">
            <a:avLst/>
          </a:prstGeom>
        </p:spPr>
        <p:txBody>
          <a:bodyPr vert="horz" lIns="91440" tIns="45720" rIns="91440" bIns="45720" rtlCol="0" anchor="ctr">
            <a:normAutofit fontScale="92500" lnSpcReduction="20000"/>
          </a:bodyPr>
          <a:lstStyle/>
          <a:p>
            <a:pPr marL="0" marR="0" lvl="0" indent="0" algn="ctr" defTabSz="914400" rtl="0" eaLnBrk="1" fontAlgn="auto" latinLnBrk="0" hangingPunct="1">
              <a:lnSpc>
                <a:spcPct val="200000"/>
              </a:lnSpc>
              <a:spcBef>
                <a:spcPct val="0"/>
              </a:spcBef>
              <a:spcAft>
                <a:spcPts val="600"/>
              </a:spcAft>
              <a:buClrTx/>
              <a:buSzTx/>
              <a:buFontTx/>
              <a:buNone/>
              <a:tabLst/>
              <a:defRPr/>
            </a:pPr>
            <a:r>
              <a:rPr kumimoji="0" lang="es-MX" sz="5400" b="1" i="0" u="none" strike="noStrike" kern="1200" cap="none" spc="0" normalizeH="0" baseline="0" noProof="0" dirty="0">
                <a:ln>
                  <a:noFill/>
                </a:ln>
                <a:solidFill>
                  <a:prstClr val="black">
                    <a:lumMod val="95000"/>
                    <a:lumOff val="5000"/>
                  </a:prstClr>
                </a:solidFill>
                <a:effectLst/>
                <a:uLnTx/>
                <a:uFillTx/>
                <a:latin typeface="Montserrat Black" panose="00000A00000000000000" pitchFamily="2" charset="0"/>
              </a:rPr>
              <a:t>Introducción al Constructivismo Jurídico</a:t>
            </a:r>
          </a:p>
          <a:p>
            <a:pPr marL="0" marR="0" lvl="0" indent="0" algn="ctr" defTabSz="914400" rtl="0" eaLnBrk="1" fontAlgn="auto" latinLnBrk="0" hangingPunct="1">
              <a:lnSpc>
                <a:spcPct val="90000"/>
              </a:lnSpc>
              <a:spcBef>
                <a:spcPct val="0"/>
              </a:spcBef>
              <a:spcAft>
                <a:spcPts val="600"/>
              </a:spcAft>
              <a:buClrTx/>
              <a:buSzTx/>
              <a:buFontTx/>
              <a:buNone/>
              <a:tabLst/>
              <a:defRPr/>
            </a:pPr>
            <a:br>
              <a:rPr kumimoji="0" lang="es-MX" sz="5400" b="1" i="0" u="none" strike="noStrike" kern="1200" cap="none" spc="0" normalizeH="0" baseline="0" noProof="0" dirty="0">
                <a:ln>
                  <a:noFill/>
                </a:ln>
                <a:solidFill>
                  <a:prstClr val="black">
                    <a:lumMod val="95000"/>
                    <a:lumOff val="5000"/>
                  </a:prstClr>
                </a:solidFill>
                <a:effectLst/>
                <a:uLnTx/>
                <a:uFillTx/>
                <a:latin typeface="Poppins"/>
                <a:ea typeface="+mn-ea"/>
                <a:cs typeface="+mn-cs"/>
              </a:rPr>
            </a:br>
            <a:endParaRPr kumimoji="0" lang="es-MX" sz="5400" b="1" i="0" u="none" strike="noStrike" kern="1200" cap="none" spc="0" normalizeH="0" baseline="0" noProof="0" dirty="0">
              <a:ln>
                <a:noFill/>
              </a:ln>
              <a:solidFill>
                <a:prstClr val="black">
                  <a:lumMod val="95000"/>
                  <a:lumOff val="5000"/>
                </a:prstClr>
              </a:solidFill>
              <a:effectLst/>
              <a:uLnTx/>
              <a:uFillTx/>
              <a:latin typeface="Poppins"/>
              <a:ea typeface="+mn-ea"/>
              <a:cs typeface="+mn-cs"/>
            </a:endParaRPr>
          </a:p>
        </p:txBody>
      </p:sp>
    </p:spTree>
    <p:extLst>
      <p:ext uri="{BB962C8B-B14F-4D97-AF65-F5344CB8AC3E}">
        <p14:creationId xmlns:p14="http://schemas.microsoft.com/office/powerpoint/2010/main" val="129330516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18</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Validez normativa frente a validez cognitiva</a:t>
            </a:r>
            <a:endParaRPr lang="es-MX" sz="2600" noProof="0" dirty="0">
              <a:latin typeface="+mj-lt"/>
            </a:endParaRPr>
          </a:p>
        </p:txBody>
      </p:sp>
      <p:sp>
        <p:nvSpPr>
          <p:cNvPr id="5" name="Text 3"/>
          <p:cNvSpPr/>
          <p:nvPr/>
        </p:nvSpPr>
        <p:spPr>
          <a:xfrm>
            <a:off x="838200" y="1648968"/>
            <a:ext cx="10515600" cy="3840480"/>
          </a:xfrm>
          <a:prstGeom prst="rect">
            <a:avLst/>
          </a:prstGeom>
          <a:noFill/>
          <a:ln/>
        </p:spPr>
        <p:txBody>
          <a:bodyPr wrap="square" lIns="0" tIns="0" rIns="0" bIns="0" rtlCol="0" anchor="t"/>
          <a:lstStyle/>
          <a:p>
            <a:pPr marL="0" indent="0" algn="just">
              <a:lnSpc>
                <a:spcPct val="3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Para Kelsen, una norma es válida si se ha producido conforme a otra norma superior; la validez es jurídica, no moral ni fáctica. Para Piaget, una operación cognitiva es válida cuando alcanza el equilibrio reversible propio del pensamiento operatorio. Ambos definen validez de modo inmanente al sistema, sin apelar a fundamentos externos. La inmanencia es, así, otro punto de contacto.</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16 / 23</a:t>
            </a:r>
            <a:endParaRPr lang="es-MX" sz="900"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19</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La construcción del sujeto de derecho</a:t>
            </a:r>
            <a:endParaRPr lang="es-MX" sz="2600" noProof="0" dirty="0">
              <a:latin typeface="+mj-lt"/>
            </a:endParaRPr>
          </a:p>
        </p:txBody>
      </p:sp>
      <p:sp>
        <p:nvSpPr>
          <p:cNvPr id="5" name="Text 3"/>
          <p:cNvSpPr/>
          <p:nvPr/>
        </p:nvSpPr>
        <p:spPr>
          <a:xfrm>
            <a:off x="928468" y="1765495"/>
            <a:ext cx="10515600" cy="3840480"/>
          </a:xfrm>
          <a:prstGeom prst="rect">
            <a:avLst/>
          </a:prstGeom>
          <a:noFill/>
          <a:ln/>
        </p:spPr>
        <p:txBody>
          <a:bodyPr wrap="square" lIns="0" tIns="0" rIns="0" bIns="0" rtlCol="0" anchor="t"/>
          <a:lstStyle/>
          <a:p>
            <a:pPr marL="0" indent="0" algn="just">
              <a:lnSpc>
                <a:spcPct val="3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Desde una lectura constructivista, el “sujeto de derecho” no es un dato natural sino una construcción normativa: la persona jurídica se edifica por imputación normativa, no por hechos biológicos. Piaget, por su lado, muestra cómo el sujeto cognoscente se construye psicogenéticamente, descentrándose progresivamente de su egocentrismo infantil. El sujeto, jurídico o cognitivo, es siempre resultado de un proceso constructivo.</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17 / 23</a:t>
            </a:r>
            <a:endParaRPr lang="es-MX" sz="900"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dirty="0">
                <a:solidFill>
                  <a:srgbClr val="ECE2D0"/>
                </a:solidFill>
                <a:latin typeface="Georgia" pitchFamily="34" charset="0"/>
              </a:rPr>
              <a:t>20</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Críticas al constructivismo kelseniano</a:t>
            </a:r>
            <a:endParaRPr lang="es-MX" sz="26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A Kelsen se le ha reprochado un formalismo excesivo que vacía al derecho de contenido moral y social, dejando la pirámide normativa flotando en el aire de la pura forma. Críticos como Carl Schmitt, Hermann Heller o, después, los autores del realismo jurídico denuncian la asepsia kelseniana como ficción ideológica. La pureza, dicen, es también una toma de posición política.</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19 / 23</a:t>
            </a:r>
            <a:endParaRPr lang="es-MX" sz="900"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21</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Críticas al constructivismo piagetiano</a:t>
            </a:r>
            <a:endParaRPr lang="es-MX" sz="26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A Piaget se le ha objetado un universalismo cognitivo que descuida las diferencias culturales en el desarrollo y subestima el papel del lenguaje y la interacción social, como señalaron Vygotsky y, más tarde, Bruner. Su modelo por estadios ha sido revisado por la psicología contemporánea, que reconoce mayor variabilidad y flexibilidad en el desarrollo cognitivo. Piaget queda, sin embargo, como referencia ineludible.</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20 / 23</a:t>
            </a:r>
            <a:endParaRPr lang="es-MX" sz="900" noProof="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21</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800" b="1" noProof="0" dirty="0">
                <a:solidFill>
                  <a:srgbClr val="1E2761"/>
                </a:solidFill>
                <a:latin typeface="+mj-lt"/>
                <a:ea typeface="Georgia" pitchFamily="34" charset="-122"/>
                <a:cs typeface="Georgia" pitchFamily="34" charset="-120"/>
              </a:rPr>
              <a:t>Implicaciones para la justicia electoral</a:t>
            </a:r>
            <a:endParaRPr lang="es-MX" sz="28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Pensar el derecho electoral en clave constructivista invita a comprender que conceptos como “voluntad popular”, “representación” o “elección libre” no son hechos naturales preexistentes, sino construcciones normativas e institucionales. La autoridad electoral no descubre la voluntad ciudadana: la construye mediante reglas, procedimientos y principios. Esta conciencia previene tanto el formalismo ciego como el sociologismo ingenuo.</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21 / 23</a:t>
            </a:r>
            <a:endParaRPr lang="es-MX" sz="900" noProof="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22</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El juez como constructor</a:t>
            </a:r>
            <a:endParaRPr lang="es-MX" sz="2600" noProof="0" dirty="0">
              <a:latin typeface="+mj-lt"/>
            </a:endParaRPr>
          </a:p>
        </p:txBody>
      </p:sp>
      <p:sp>
        <p:nvSpPr>
          <p:cNvPr id="5" name="Text 3"/>
          <p:cNvSpPr/>
          <p:nvPr/>
        </p:nvSpPr>
        <p:spPr>
          <a:xfrm>
            <a:off x="838200" y="1648968"/>
            <a:ext cx="10515600" cy="3840480"/>
          </a:xfrm>
          <a:prstGeom prst="rect">
            <a:avLst/>
          </a:prstGeom>
          <a:noFill/>
          <a:ln/>
        </p:spPr>
        <p:txBody>
          <a:bodyPr wrap="square" lIns="0" tIns="0" rIns="0" bIns="0" rtlCol="0" anchor="t"/>
          <a:lstStyle/>
          <a:p>
            <a:pPr marL="0" indent="0" algn="just">
              <a:lnSpc>
                <a:spcPct val="3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Si el conocimiento se construye, también la decisión judicial es construcción y no mero descubrimiento. El juzgador electoral no aplica mecánicamente normas preexistentes a hechos brutos; reconstruye los hechos mediante categorías normativas y reconstruye el sentido normativo a la luz de los hechos. La sentencia es, en clave kelseniano-piagetiana, un acto constructivo doblemente: cognitivo y normativo.</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22 / 23</a:t>
            </a:r>
            <a:endParaRPr lang="es-MX" sz="900"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3">
    <p:bg>
      <p:bgPr>
        <a:solidFill>
          <a:srgbClr val="121A47"/>
        </a:solidFill>
        <a:effectLst/>
      </p:bgPr>
    </p:bg>
    <p:spTree>
      <p:nvGrpSpPr>
        <p:cNvPr id="1" name=""/>
        <p:cNvGrpSpPr/>
        <p:nvPr/>
      </p:nvGrpSpPr>
      <p:grpSpPr>
        <a:xfrm>
          <a:off x="0" y="0"/>
          <a:ext cx="0" cy="0"/>
          <a:chOff x="0" y="0"/>
          <a:chExt cx="0" cy="0"/>
        </a:xfrm>
      </p:grpSpPr>
      <p:sp>
        <p:nvSpPr>
          <p:cNvPr id="2" name="Shape 0"/>
          <p:cNvSpPr/>
          <p:nvPr/>
        </p:nvSpPr>
        <p:spPr>
          <a:xfrm>
            <a:off x="0" y="0"/>
            <a:ext cx="320040" cy="6858000"/>
          </a:xfrm>
          <a:prstGeom prst="rect">
            <a:avLst/>
          </a:prstGeom>
          <a:solidFill>
            <a:srgbClr val="B85042"/>
          </a:solidFill>
          <a:ln w="12700">
            <a:solidFill>
              <a:srgbClr val="B85042"/>
            </a:solidFill>
            <a:prstDash val="solid"/>
          </a:ln>
        </p:spPr>
        <p:txBody>
          <a:bodyPr/>
          <a:lstStyle/>
          <a:p>
            <a:endParaRPr lang="es-MX" noProof="0" dirty="0"/>
          </a:p>
        </p:txBody>
      </p:sp>
      <p:sp>
        <p:nvSpPr>
          <p:cNvPr id="3" name="Text 1"/>
          <p:cNvSpPr/>
          <p:nvPr/>
        </p:nvSpPr>
        <p:spPr>
          <a:xfrm>
            <a:off x="822960" y="822960"/>
            <a:ext cx="10515600" cy="365760"/>
          </a:xfrm>
          <a:prstGeom prst="rect">
            <a:avLst/>
          </a:prstGeom>
          <a:noFill/>
          <a:ln/>
        </p:spPr>
        <p:txBody>
          <a:bodyPr wrap="square" lIns="0" tIns="0" rIns="0" bIns="0" rtlCol="0" anchor="ctr"/>
          <a:lstStyle/>
          <a:p>
            <a:pPr marL="0" indent="0">
              <a:buNone/>
            </a:pPr>
            <a:r>
              <a:rPr lang="es-MX" sz="1400" i="1" kern="0" spc="800" noProof="0" dirty="0">
                <a:solidFill>
                  <a:srgbClr val="B85042"/>
                </a:solidFill>
                <a:latin typeface="Georgia" pitchFamily="34" charset="0"/>
                <a:ea typeface="Georgia" pitchFamily="34" charset="-122"/>
                <a:cs typeface="Georgia" pitchFamily="34" charset="-120"/>
              </a:rPr>
              <a:t>CIERRE</a:t>
            </a:r>
            <a:endParaRPr lang="es-MX" sz="1400" noProof="0" dirty="0"/>
          </a:p>
        </p:txBody>
      </p:sp>
      <p:sp>
        <p:nvSpPr>
          <p:cNvPr id="4" name="Text 2"/>
          <p:cNvSpPr/>
          <p:nvPr/>
        </p:nvSpPr>
        <p:spPr>
          <a:xfrm>
            <a:off x="822960" y="1463040"/>
            <a:ext cx="10515600" cy="1371600"/>
          </a:xfrm>
          <a:prstGeom prst="rect">
            <a:avLst/>
          </a:prstGeom>
          <a:noFill/>
          <a:ln/>
        </p:spPr>
        <p:txBody>
          <a:bodyPr wrap="square" lIns="0" tIns="0" rIns="0" bIns="0" rtlCol="0" anchor="t"/>
          <a:lstStyle/>
          <a:p>
            <a:pPr marL="0" indent="0">
              <a:buNone/>
            </a:pPr>
            <a:r>
              <a:rPr lang="es-MX" sz="3600" b="1" noProof="0" dirty="0">
                <a:solidFill>
                  <a:srgbClr val="FFFFFF"/>
                </a:solidFill>
                <a:latin typeface="+mj-lt"/>
                <a:ea typeface="Georgia" pitchFamily="34" charset="-122"/>
                <a:cs typeface="Georgia" pitchFamily="34" charset="-120"/>
              </a:rPr>
              <a:t>El derecho como obra humana</a:t>
            </a:r>
            <a:endParaRPr lang="es-MX" sz="3600" noProof="0" dirty="0">
              <a:latin typeface="+mj-lt"/>
            </a:endParaRPr>
          </a:p>
        </p:txBody>
      </p:sp>
      <p:sp>
        <p:nvSpPr>
          <p:cNvPr id="5" name="Text 3"/>
          <p:cNvSpPr/>
          <p:nvPr/>
        </p:nvSpPr>
        <p:spPr>
          <a:xfrm>
            <a:off x="822960" y="2186354"/>
            <a:ext cx="10515600" cy="3017520"/>
          </a:xfrm>
          <a:prstGeom prst="rect">
            <a:avLst/>
          </a:prstGeom>
          <a:noFill/>
          <a:ln/>
        </p:spPr>
        <p:txBody>
          <a:bodyPr wrap="square" lIns="0" tIns="0" rIns="0" bIns="0" rtlCol="0" anchor="t"/>
          <a:lstStyle/>
          <a:p>
            <a:pPr marL="0" indent="0" algn="just">
              <a:lnSpc>
                <a:spcPct val="250000"/>
              </a:lnSpc>
              <a:spcAft>
                <a:spcPts val="1000"/>
              </a:spcAft>
              <a:buNone/>
            </a:pPr>
            <a:r>
              <a:rPr lang="es-MX" sz="1900" noProof="0" dirty="0">
                <a:solidFill>
                  <a:srgbClr val="ECE2D0"/>
                </a:solidFill>
                <a:latin typeface="Montserrat" panose="00000500000000000000" pitchFamily="2" charset="0"/>
                <a:ea typeface="Calibri" pitchFamily="34" charset="-122"/>
                <a:cs typeface="Calibri" pitchFamily="34" charset="-120"/>
              </a:rPr>
              <a:t>Si conjugamos a Kelsen y a Piaget, emerge una imagen del derecho como obra eminentemente humana: ni dictado de la naturaleza ni reflejo automático de la sociedad, sino edificio levantado por sujetos que conocen construyendo y construyen conociendo. La justicia electoral, leída así, es laboratorio cotidiano de esa edificación. Conocer el andamiaje es la primera condición para habitarlo con responsabilidad.</a:t>
            </a:r>
            <a:endParaRPr lang="es-MX" sz="1900" noProof="0" dirty="0">
              <a:latin typeface="Montserrat" panose="00000500000000000000" pitchFamily="2" charset="0"/>
            </a:endParaRPr>
          </a:p>
        </p:txBody>
      </p:sp>
      <p:sp>
        <p:nvSpPr>
          <p:cNvPr id="6" name="Text 4"/>
          <p:cNvSpPr/>
          <p:nvPr/>
        </p:nvSpPr>
        <p:spPr>
          <a:xfrm>
            <a:off x="822960" y="6355080"/>
            <a:ext cx="10515600" cy="274320"/>
          </a:xfrm>
          <a:prstGeom prst="rect">
            <a:avLst/>
          </a:prstGeom>
          <a:noFill/>
          <a:ln/>
        </p:spPr>
        <p:txBody>
          <a:bodyPr wrap="square" lIns="0" tIns="0" rIns="0" bIns="0" rtlCol="0" anchor="ctr"/>
          <a:lstStyle/>
          <a:p>
            <a:pPr marL="0" indent="0">
              <a:buNone/>
            </a:pPr>
            <a:r>
              <a:rPr lang="es-MX" sz="1000" i="1" noProof="0" dirty="0">
                <a:solidFill>
                  <a:srgbClr val="ECE2D0"/>
                </a:solidFill>
                <a:latin typeface="Calibri" pitchFamily="34" charset="0"/>
                <a:ea typeface="Calibri" pitchFamily="34" charset="-122"/>
                <a:cs typeface="Calibri" pitchFamily="34" charset="-120"/>
              </a:rPr>
              <a:t>Diplomado en Epistemología Jurídica · 1ª ed. 2026</a:t>
            </a:r>
            <a:endParaRPr lang="es-MX" sz="1000"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21A47"/>
        </a:solidFill>
        <a:effectLst/>
      </p:bgPr>
    </p:bg>
    <p:spTree>
      <p:nvGrpSpPr>
        <p:cNvPr id="1" name="">
          <a:extLst>
            <a:ext uri="{FF2B5EF4-FFF2-40B4-BE49-F238E27FC236}">
              <a16:creationId xmlns:a16="http://schemas.microsoft.com/office/drawing/2014/main" id="{CA586AA8-530C-44EF-DF06-ADB94EBA78B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311E276-11DC-3365-3ACB-41D4AE4E4EE5}"/>
              </a:ext>
            </a:extLst>
          </p:cNvPr>
          <p:cNvSpPr/>
          <p:nvPr/>
        </p:nvSpPr>
        <p:spPr>
          <a:xfrm>
            <a:off x="0" y="0"/>
            <a:ext cx="320040" cy="68580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a:extLst>
              <a:ext uri="{FF2B5EF4-FFF2-40B4-BE49-F238E27FC236}">
                <a16:creationId xmlns:a16="http://schemas.microsoft.com/office/drawing/2014/main" id="{3F378AD9-1648-E18B-25B2-6D12A1654657}"/>
              </a:ext>
            </a:extLst>
          </p:cNvPr>
          <p:cNvSpPr/>
          <p:nvPr/>
        </p:nvSpPr>
        <p:spPr>
          <a:xfrm>
            <a:off x="822960" y="1463040"/>
            <a:ext cx="10515600" cy="1371600"/>
          </a:xfrm>
          <a:prstGeom prst="rect">
            <a:avLst/>
          </a:prstGeom>
          <a:noFill/>
          <a:ln/>
        </p:spPr>
        <p:txBody>
          <a:bodyPr wrap="square" lIns="0" tIns="0" rIns="0" bIns="0" rtlCol="0" anchor="t"/>
          <a:lstStyle/>
          <a:p>
            <a:pPr marL="0" indent="0">
              <a:buNone/>
            </a:pPr>
            <a:r>
              <a:rPr lang="es-MX" sz="6600" b="1" noProof="0" dirty="0">
                <a:solidFill>
                  <a:srgbClr val="FFFFFF"/>
                </a:solidFill>
                <a:latin typeface="+mj-lt"/>
                <a:ea typeface="Georgia" pitchFamily="34" charset="-122"/>
                <a:cs typeface="Georgia" pitchFamily="34" charset="-120"/>
              </a:rPr>
              <a:t>MUCHAS GRACIAS </a:t>
            </a:r>
          </a:p>
          <a:p>
            <a:pPr marL="0" indent="0">
              <a:buNone/>
            </a:pPr>
            <a:endParaRPr lang="es-MX" sz="6600" b="1" dirty="0">
              <a:solidFill>
                <a:srgbClr val="FFFFFF"/>
              </a:solidFill>
              <a:latin typeface="+mj-lt"/>
              <a:ea typeface="Georgia" pitchFamily="34" charset="-122"/>
              <a:cs typeface="Georgia" pitchFamily="34" charset="-120"/>
            </a:endParaRPr>
          </a:p>
          <a:p>
            <a:pPr marL="0" indent="0">
              <a:buNone/>
            </a:pPr>
            <a:r>
              <a:rPr lang="es-MX" sz="6600" b="1" noProof="0" dirty="0">
                <a:solidFill>
                  <a:srgbClr val="FFFFFF"/>
                </a:solidFill>
                <a:latin typeface="+mj-lt"/>
                <a:ea typeface="Georgia" pitchFamily="34" charset="-122"/>
                <a:cs typeface="Georgia" pitchFamily="34" charset="-120"/>
              </a:rPr>
              <a:t>POR SU ATENCIÓN</a:t>
            </a:r>
            <a:endParaRPr lang="es-MX" sz="6600" noProof="0" dirty="0">
              <a:latin typeface="+mj-lt"/>
            </a:endParaRPr>
          </a:p>
        </p:txBody>
      </p:sp>
      <p:sp>
        <p:nvSpPr>
          <p:cNvPr id="6" name="Text 4">
            <a:extLst>
              <a:ext uri="{FF2B5EF4-FFF2-40B4-BE49-F238E27FC236}">
                <a16:creationId xmlns:a16="http://schemas.microsoft.com/office/drawing/2014/main" id="{4C23EAEA-21A8-74BF-5115-5B4BCD0224F9}"/>
              </a:ext>
            </a:extLst>
          </p:cNvPr>
          <p:cNvSpPr/>
          <p:nvPr/>
        </p:nvSpPr>
        <p:spPr>
          <a:xfrm>
            <a:off x="822960" y="6355080"/>
            <a:ext cx="10515600" cy="274320"/>
          </a:xfrm>
          <a:prstGeom prst="rect">
            <a:avLst/>
          </a:prstGeom>
          <a:noFill/>
          <a:ln/>
        </p:spPr>
        <p:txBody>
          <a:bodyPr wrap="square" lIns="0" tIns="0" rIns="0" bIns="0" rtlCol="0" anchor="ctr"/>
          <a:lstStyle/>
          <a:p>
            <a:pPr marL="0" indent="0">
              <a:buNone/>
            </a:pPr>
            <a:r>
              <a:rPr lang="es-MX" sz="1000" i="1" noProof="0" dirty="0">
                <a:solidFill>
                  <a:srgbClr val="ECE2D0"/>
                </a:solidFill>
                <a:latin typeface="Calibri" pitchFamily="34" charset="0"/>
                <a:ea typeface="Calibri" pitchFamily="34" charset="-122"/>
                <a:cs typeface="Calibri" pitchFamily="34" charset="-120"/>
              </a:rPr>
              <a:t>Diplomado en Epistemología Jurídica · 1ª ed. 2026</a:t>
            </a:r>
            <a:endParaRPr lang="es-MX" sz="1000" noProof="0" dirty="0"/>
          </a:p>
        </p:txBody>
      </p:sp>
    </p:spTree>
    <p:extLst>
      <p:ext uri="{BB962C8B-B14F-4D97-AF65-F5344CB8AC3E}">
        <p14:creationId xmlns:p14="http://schemas.microsoft.com/office/powerpoint/2010/main" val="425481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3" name="CuadroTexto 2">
            <a:extLst>
              <a:ext uri="{FF2B5EF4-FFF2-40B4-BE49-F238E27FC236}">
                <a16:creationId xmlns:a16="http://schemas.microsoft.com/office/drawing/2014/main" id="{318B2FDC-014A-96D7-9CB4-3ED0BE092525}"/>
              </a:ext>
            </a:extLst>
          </p:cNvPr>
          <p:cNvSpPr txBox="1"/>
          <p:nvPr/>
        </p:nvSpPr>
        <p:spPr>
          <a:xfrm>
            <a:off x="804040" y="623275"/>
            <a:ext cx="10152993" cy="5411350"/>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200000"/>
              </a:lnSpc>
              <a:spcBef>
                <a:spcPts val="0"/>
              </a:spcBef>
              <a:spcAft>
                <a:spcPts val="600"/>
              </a:spcAft>
              <a:buClrTx/>
              <a:buSzTx/>
              <a:buFontTx/>
              <a:buNone/>
              <a:tabLst/>
              <a:defRPr/>
            </a:pPr>
            <a:r>
              <a:rPr kumimoji="0" lang="es-MX" sz="3200" b="1" i="0" u="none" strike="noStrike" kern="1200" cap="none" spc="0" normalizeH="0" baseline="0" noProof="0" dirty="0">
                <a:ln>
                  <a:noFill/>
                </a:ln>
                <a:solidFill>
                  <a:srgbClr val="C00000"/>
                </a:solidFill>
                <a:effectLst/>
                <a:uLnTx/>
                <a:uFillTx/>
                <a:latin typeface="Montserrat Black" panose="00000A00000000000000" pitchFamily="2" charset="0"/>
              </a:rPr>
              <a:t>Definición y Orígenes</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Poppins"/>
                <a:ea typeface="+mn-ea"/>
                <a:cs typeface="+mn-cs"/>
              </a:rPr>
              <a:t>El </a:t>
            </a:r>
            <a:r>
              <a:rPr kumimoji="0" lang="es-MX" sz="2400" b="0" u="none" strike="noStrike" kern="1200" cap="none" spc="0" normalizeH="0" baseline="0" noProof="0" dirty="0">
                <a:ln>
                  <a:noFill/>
                </a:ln>
                <a:solidFill>
                  <a:prstClr val="black"/>
                </a:solidFill>
                <a:effectLst/>
                <a:uLnTx/>
                <a:uFillTx/>
                <a:latin typeface="Poppins"/>
                <a:ea typeface="+mn-ea"/>
                <a:cs typeface="+mn-cs"/>
              </a:rPr>
              <a:t>constructivismo jurídico emerge como un enfoque que concibe al </a:t>
            </a:r>
            <a:r>
              <a:rPr kumimoji="0" lang="es-MX" sz="2400" b="1" u="none" strike="noStrike" kern="1200" cap="none" spc="0" normalizeH="0" baseline="0" noProof="0" dirty="0">
                <a:ln>
                  <a:noFill/>
                </a:ln>
                <a:solidFill>
                  <a:prstClr val="black"/>
                </a:solidFill>
                <a:effectLst/>
                <a:uLnTx/>
                <a:uFillTx/>
                <a:latin typeface="Poppins"/>
                <a:ea typeface="+mn-ea"/>
                <a:cs typeface="+mn-cs"/>
              </a:rPr>
              <a:t>derecho como una construcción social.</a:t>
            </a:r>
            <a:r>
              <a:rPr kumimoji="0" lang="es-MX" sz="2400" b="0" u="none" strike="noStrike" kern="1200" cap="none" spc="0" normalizeH="0" baseline="0" noProof="0" dirty="0">
                <a:ln>
                  <a:noFill/>
                </a:ln>
                <a:solidFill>
                  <a:prstClr val="black"/>
                </a:solidFill>
                <a:effectLst/>
                <a:uLnTx/>
                <a:uFillTx/>
                <a:latin typeface="Poppins"/>
                <a:ea typeface="+mn-ea"/>
                <a:cs typeface="+mn-cs"/>
              </a:rPr>
              <a:t> </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u="none" strike="noStrike" kern="1200" cap="none" spc="0" normalizeH="0" baseline="0" noProof="0" dirty="0">
                <a:ln>
                  <a:noFill/>
                </a:ln>
                <a:solidFill>
                  <a:prstClr val="black"/>
                </a:solidFill>
                <a:effectLst/>
                <a:uLnTx/>
                <a:uFillTx/>
                <a:latin typeface="Poppins"/>
                <a:ea typeface="+mn-ea"/>
                <a:cs typeface="+mn-cs"/>
              </a:rPr>
              <a:t>Su origen se </a:t>
            </a:r>
            <a:r>
              <a:rPr kumimoji="0" lang="es-MX" sz="2400" b="0" i="0" u="none" strike="noStrike" kern="1200" cap="none" spc="0" normalizeH="0" baseline="0" noProof="0" dirty="0">
                <a:ln>
                  <a:noFill/>
                </a:ln>
                <a:solidFill>
                  <a:prstClr val="black"/>
                </a:solidFill>
                <a:effectLst/>
                <a:uLnTx/>
                <a:uFillTx/>
                <a:latin typeface="Poppins"/>
                <a:ea typeface="+mn-ea"/>
                <a:cs typeface="+mn-cs"/>
              </a:rPr>
              <a:t>remonta a las teorías que cuestionan visiones objetivistas, enfatizando la influencia humana en la creación y significado del derecho.</a:t>
            </a:r>
          </a:p>
        </p:txBody>
      </p:sp>
      <p:sp>
        <p:nvSpPr>
          <p:cNvPr id="2" name="Text 0">
            <a:extLst>
              <a:ext uri="{FF2B5EF4-FFF2-40B4-BE49-F238E27FC236}">
                <a16:creationId xmlns:a16="http://schemas.microsoft.com/office/drawing/2014/main" id="{59AFCC6A-9A08-E216-E757-47B8EE553129}"/>
              </a:ext>
            </a:extLst>
          </p:cNvPr>
          <p:cNvSpPr/>
          <p:nvPr/>
        </p:nvSpPr>
        <p:spPr>
          <a:xfrm>
            <a:off x="1418492" y="646721"/>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01</a:t>
            </a:r>
            <a:endParaRPr lang="es-MX" sz="6000" noProof="0" dirty="0"/>
          </a:p>
        </p:txBody>
      </p:sp>
      <p:sp>
        <p:nvSpPr>
          <p:cNvPr id="4" name="Shape 1">
            <a:extLst>
              <a:ext uri="{FF2B5EF4-FFF2-40B4-BE49-F238E27FC236}">
                <a16:creationId xmlns:a16="http://schemas.microsoft.com/office/drawing/2014/main" id="{AED103F4-F2F0-5D54-009B-48F80C31AB8C}"/>
              </a:ext>
            </a:extLst>
          </p:cNvPr>
          <p:cNvSpPr/>
          <p:nvPr/>
        </p:nvSpPr>
        <p:spPr>
          <a:xfrm>
            <a:off x="2835812" y="829601"/>
            <a:ext cx="36576" cy="914400"/>
          </a:xfrm>
          <a:prstGeom prst="rect">
            <a:avLst/>
          </a:prstGeom>
          <a:solidFill>
            <a:srgbClr val="B85042"/>
          </a:solidFill>
          <a:ln w="12700">
            <a:solidFill>
              <a:srgbClr val="B85042"/>
            </a:solidFill>
            <a:prstDash val="solid"/>
          </a:ln>
        </p:spPr>
        <p:txBody>
          <a:bodyPr/>
          <a:lstStyle/>
          <a:p>
            <a:endParaRPr lang="es-MX" noProof="0" dirty="0"/>
          </a:p>
        </p:txBody>
      </p:sp>
    </p:spTree>
    <p:extLst>
      <p:ext uri="{BB962C8B-B14F-4D97-AF65-F5344CB8AC3E}">
        <p14:creationId xmlns:p14="http://schemas.microsoft.com/office/powerpoint/2010/main" val="2967183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02</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latin typeface="+mj-lt"/>
                <a:ea typeface="Georgia" pitchFamily="34" charset="-122"/>
                <a:cs typeface="Georgia" pitchFamily="34" charset="-120"/>
              </a:rPr>
              <a:t>El constructivismo como giro epistémico</a:t>
            </a:r>
            <a:endParaRPr lang="es-MX" sz="2600" noProof="0" dirty="0">
              <a:latin typeface="+mj-lt"/>
            </a:endParaRPr>
          </a:p>
        </p:txBody>
      </p:sp>
      <p:sp>
        <p:nvSpPr>
          <p:cNvPr id="5" name="Text 3"/>
          <p:cNvSpPr/>
          <p:nvPr/>
        </p:nvSpPr>
        <p:spPr>
          <a:xfrm>
            <a:off x="566928" y="1897380"/>
            <a:ext cx="11058144" cy="3840480"/>
          </a:xfrm>
          <a:prstGeom prst="rect">
            <a:avLst/>
          </a:prstGeom>
          <a:noFill/>
          <a:ln/>
        </p:spPr>
        <p:txBody>
          <a:bodyPr wrap="square" lIns="0" tIns="0" rIns="0" bIns="0" rtlCol="0" anchor="t"/>
          <a:lstStyle/>
          <a:p>
            <a:pPr marL="0" indent="0" algn="just">
              <a:lnSpc>
                <a:spcPct val="25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El constructivismo sostiene que el conocimiento no se descubre como quien levanta un velo, sino que se edifica activamente por el sujeto cognoscente en interacción con su entorno. Esta tesis rompe con el realismo ingenuo y con el empirismo puro: la mente no es espejo de la naturaleza, sino artífice de sus propias categorías. Tanto Hans Kelsen en el campo jurídico como Jean Piaget en el psicológico habitan, cada uno a su modo, esta misma atmósfera intelectual.</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2 / 23</a:t>
            </a:r>
            <a:endParaRPr lang="es-MX" sz="900"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p:nvSpPr>
          <p:cNvPr id="3" name="CuadroTexto 2">
            <a:extLst>
              <a:ext uri="{FF2B5EF4-FFF2-40B4-BE49-F238E27FC236}">
                <a16:creationId xmlns:a16="http://schemas.microsoft.com/office/drawing/2014/main" id="{318B2FDC-014A-96D7-9CB4-3ED0BE092525}"/>
              </a:ext>
            </a:extLst>
          </p:cNvPr>
          <p:cNvSpPr txBox="1"/>
          <p:nvPr/>
        </p:nvSpPr>
        <p:spPr>
          <a:xfrm>
            <a:off x="1017803" y="1483771"/>
            <a:ext cx="10152993" cy="5411350"/>
          </a:xfrm>
          <a:prstGeom prst="rect">
            <a:avLst/>
          </a:prstGeom>
        </p:spPr>
        <p:txBody>
          <a:bodyPr vert="horz" lIns="91440" tIns="45720" rIns="91440" bIns="45720" rtlCol="0" anchor="t">
            <a:normAutofit fontScale="92500"/>
          </a:bodyPr>
          <a:lstStyle/>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La realidad social no es necesaria, sino contingente: es un</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“constructo”, resultante de los fenómenos psicosociales que están</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en la base de las interacciones que tienen lugar entre los miembros</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de toda sociedad.</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En la construcción social de la realidad participan múltiples</a:t>
            </a:r>
          </a:p>
          <a:p>
            <a:pPr marL="0" marR="0" lvl="0" indent="0" algn="just" defTabSz="914400" rtl="0" eaLnBrk="1" fontAlgn="auto" latinLnBrk="0" hangingPunct="1">
              <a:lnSpc>
                <a:spcPct val="200000"/>
              </a:lnSpc>
              <a:spcBef>
                <a:spcPts val="0"/>
              </a:spcBef>
              <a:spcAft>
                <a:spcPts val="60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Montserrat" panose="00000500000000000000" pitchFamily="2" charset="0"/>
              </a:rPr>
              <a:t>variables, una de las cuales es el derecho. </a:t>
            </a:r>
            <a:r>
              <a:rPr kumimoji="0" lang="es-MX" sz="2400" b="0" i="0" u="none" strike="noStrike" kern="1200" cap="none" spc="0" normalizeH="0" baseline="0" noProof="0" dirty="0">
                <a:ln>
                  <a:noFill/>
                </a:ln>
                <a:solidFill>
                  <a:prstClr val="black"/>
                </a:solidFill>
                <a:effectLst/>
                <a:uLnTx/>
                <a:uFillTx/>
                <a:latin typeface="Montserrat" panose="00000500000000000000" pitchFamily="2" charset="0"/>
              </a:rPr>
              <a:t>(Cáceres Nieto)</a:t>
            </a:r>
          </a:p>
        </p:txBody>
      </p:sp>
      <p:sp>
        <p:nvSpPr>
          <p:cNvPr id="2" name="Text 0">
            <a:extLst>
              <a:ext uri="{FF2B5EF4-FFF2-40B4-BE49-F238E27FC236}">
                <a16:creationId xmlns:a16="http://schemas.microsoft.com/office/drawing/2014/main" id="{42BBA7EE-A69A-2627-EC0D-FE733E0A67E5}"/>
              </a:ext>
            </a:extLst>
          </p:cNvPr>
          <p:cNvSpPr/>
          <p:nvPr/>
        </p:nvSpPr>
        <p:spPr>
          <a:xfrm>
            <a:off x="844061" y="621323"/>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03</a:t>
            </a:r>
            <a:endParaRPr lang="es-MX" sz="6000" noProof="0" dirty="0"/>
          </a:p>
        </p:txBody>
      </p:sp>
      <p:sp>
        <p:nvSpPr>
          <p:cNvPr id="4" name="Shape 1">
            <a:extLst>
              <a:ext uri="{FF2B5EF4-FFF2-40B4-BE49-F238E27FC236}">
                <a16:creationId xmlns:a16="http://schemas.microsoft.com/office/drawing/2014/main" id="{E35803FF-7DFE-2087-7D67-DFC71B9C2F22}"/>
              </a:ext>
            </a:extLst>
          </p:cNvPr>
          <p:cNvSpPr/>
          <p:nvPr/>
        </p:nvSpPr>
        <p:spPr>
          <a:xfrm flipH="1">
            <a:off x="2063495" y="811237"/>
            <a:ext cx="45719" cy="815926"/>
          </a:xfrm>
          <a:prstGeom prst="rect">
            <a:avLst/>
          </a:prstGeom>
          <a:solidFill>
            <a:srgbClr val="B85042"/>
          </a:solidFill>
          <a:ln w="12700">
            <a:solidFill>
              <a:srgbClr val="B85042"/>
            </a:solidFill>
            <a:prstDash val="solid"/>
          </a:ln>
        </p:spPr>
        <p:txBody>
          <a:bodyPr/>
          <a:lstStyle/>
          <a:p>
            <a:endParaRPr lang="es-MX" noProof="0" dirty="0"/>
          </a:p>
        </p:txBody>
      </p:sp>
    </p:spTree>
    <p:extLst>
      <p:ext uri="{BB962C8B-B14F-4D97-AF65-F5344CB8AC3E}">
        <p14:creationId xmlns:p14="http://schemas.microsoft.com/office/powerpoint/2010/main" val="1843415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pic>
        <p:nvPicPr>
          <p:cNvPr id="5" name="Picture 4" descr="Bombilla en fondo amarillo con rayos de luz y cable pintados">
            <a:extLst>
              <a:ext uri="{FF2B5EF4-FFF2-40B4-BE49-F238E27FC236}">
                <a16:creationId xmlns:a16="http://schemas.microsoft.com/office/drawing/2014/main" id="{BD4450AC-76A2-D922-7694-901F3848C64E}"/>
              </a:ext>
            </a:extLst>
          </p:cNvPr>
          <p:cNvPicPr>
            <a:picLocks noChangeAspect="1"/>
          </p:cNvPicPr>
          <p:nvPr/>
        </p:nvPicPr>
        <p:blipFill rotWithShape="1">
          <a:blip r:embed="rId2"/>
          <a:srcRect l="45887" r="1630" b="1"/>
          <a:stretch/>
        </p:blipFill>
        <p:spPr>
          <a:xfrm>
            <a:off x="-9527" y="3725"/>
            <a:ext cx="5846165" cy="6850548"/>
          </a:xfrm>
          <a:prstGeom prst="rect">
            <a:avLst/>
          </a:prstGeom>
        </p:spPr>
      </p:pic>
      <p:grpSp>
        <p:nvGrpSpPr>
          <p:cNvPr id="11" name="Group 10">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2" name="Freeform: Shape 11">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Poppins"/>
                <a:ea typeface="+mn-ea"/>
                <a:cs typeface="+mn-cs"/>
              </a:endParaRPr>
            </a:p>
          </p:txBody>
        </p:sp>
        <p:sp>
          <p:nvSpPr>
            <p:cNvPr id="13" name="Freeform: Shape 12">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Poppins"/>
                <a:ea typeface="+mn-ea"/>
                <a:cs typeface="+mn-cs"/>
              </a:endParaRPr>
            </a:p>
          </p:txBody>
        </p:sp>
        <p:sp>
          <p:nvSpPr>
            <p:cNvPr id="14" name="Freeform: Shape 13">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Poppins"/>
                <a:ea typeface="+mn-ea"/>
                <a:cs typeface="+mn-cs"/>
              </a:endParaRPr>
            </a:p>
          </p:txBody>
        </p:sp>
        <p:sp useBgFill="1">
          <p:nvSpPr>
            <p:cNvPr id="15" name="Freeform: Shape 14">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Poppins"/>
                <a:ea typeface="+mn-ea"/>
                <a:cs typeface="+mn-cs"/>
              </a:endParaRPr>
            </a:p>
          </p:txBody>
        </p:sp>
        <p:sp useBgFill="1">
          <p:nvSpPr>
            <p:cNvPr id="16" name="Freeform: Shape 15">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Poppins"/>
                <a:ea typeface="+mn-ea"/>
                <a:cs typeface="+mn-cs"/>
              </a:endParaRPr>
            </a:p>
          </p:txBody>
        </p:sp>
      </p:grpSp>
      <p:sp>
        <p:nvSpPr>
          <p:cNvPr id="3" name="CuadroTexto 2">
            <a:extLst>
              <a:ext uri="{FF2B5EF4-FFF2-40B4-BE49-F238E27FC236}">
                <a16:creationId xmlns:a16="http://schemas.microsoft.com/office/drawing/2014/main" id="{97FB88A3-C33D-5752-4097-4CC7ECC7CAFC}"/>
              </a:ext>
            </a:extLst>
          </p:cNvPr>
          <p:cNvSpPr txBox="1"/>
          <p:nvPr/>
        </p:nvSpPr>
        <p:spPr>
          <a:xfrm>
            <a:off x="6325428" y="272697"/>
            <a:ext cx="4977578" cy="5813844"/>
          </a:xfrm>
          <a:prstGeom prst="rect">
            <a:avLst/>
          </a:prstGeom>
        </p:spPr>
        <p:txBody>
          <a:bodyPr vert="horz" lIns="91440" tIns="45720" rIns="91440" bIns="45720" rtlCol="0" anchor="ctr">
            <a:normAutofit lnSpcReduction="10000"/>
          </a:bodyPr>
          <a:lstStyle/>
          <a:p>
            <a:pPr marL="0" marR="0" lvl="0" indent="0" algn="l" defTabSz="914400" rtl="0" eaLnBrk="1" fontAlgn="auto" latinLnBrk="0" hangingPunct="1">
              <a:lnSpc>
                <a:spcPct val="200000"/>
              </a:lnSpc>
              <a:spcBef>
                <a:spcPts val="0"/>
              </a:spcBef>
              <a:spcAft>
                <a:spcPts val="600"/>
              </a:spcAft>
              <a:buClrTx/>
              <a:buSzTx/>
              <a:buFontTx/>
              <a:buNone/>
              <a:tabLst/>
              <a:defRPr/>
            </a:pPr>
            <a:r>
              <a:rPr kumimoji="0" lang="es-MX" sz="2400" b="1" i="0" u="none" strike="noStrike" kern="1200" cap="none" spc="0" normalizeH="0" baseline="0" noProof="0" dirty="0">
                <a:ln>
                  <a:noFill/>
                </a:ln>
                <a:solidFill>
                  <a:srgbClr val="0E2841"/>
                </a:solidFill>
                <a:effectLst/>
                <a:uLnTx/>
                <a:uFillTx/>
                <a:latin typeface="Montserrat Black" panose="00000A00000000000000" pitchFamily="2" charset="0"/>
              </a:rPr>
              <a:t>Principios Fundamentales</a:t>
            </a:r>
          </a:p>
          <a:p>
            <a:pPr marL="0" marR="0" lvl="0" indent="0" algn="l" defTabSz="914400" rtl="0" eaLnBrk="1" fontAlgn="auto" latinLnBrk="0" hangingPunct="1">
              <a:lnSpc>
                <a:spcPct val="200000"/>
              </a:lnSpc>
              <a:spcBef>
                <a:spcPts val="0"/>
              </a:spcBef>
              <a:spcAft>
                <a:spcPts val="600"/>
              </a:spcAft>
              <a:buClrTx/>
              <a:buSzTx/>
              <a:buFontTx/>
              <a:buNone/>
              <a:tabLst/>
              <a:defRPr/>
            </a:pPr>
            <a:endParaRPr kumimoji="0" lang="es-MX" sz="1800" b="0" i="0" u="none" strike="noStrike" kern="1200" cap="none" spc="0" normalizeH="0" baseline="0" noProof="0" dirty="0">
              <a:ln>
                <a:noFill/>
              </a:ln>
              <a:solidFill>
                <a:srgbClr val="0E2841"/>
              </a:solidFill>
              <a:effectLst/>
              <a:uLnTx/>
              <a:uFillTx/>
              <a:latin typeface="Montserrat" panose="00000500000000000000" pitchFamily="2" charset="0"/>
            </a:endParaRPr>
          </a:p>
          <a:p>
            <a:pPr marL="0" marR="0" lvl="0" indent="0" algn="l" defTabSz="914400" rtl="0" eaLnBrk="1" fontAlgn="auto" latinLnBrk="0" hangingPunct="1">
              <a:lnSpc>
                <a:spcPct val="200000"/>
              </a:lnSpc>
              <a:spcBef>
                <a:spcPts val="0"/>
              </a:spcBef>
              <a:spcAft>
                <a:spcPts val="600"/>
              </a:spcAft>
              <a:buClrTx/>
              <a:buSzTx/>
              <a:buFontTx/>
              <a:buNone/>
              <a:tabLst/>
              <a:defRPr/>
            </a:pPr>
            <a:r>
              <a:rPr kumimoji="0" lang="es-MX" sz="1800" b="0" i="0" u="none" strike="noStrike" kern="1200" cap="none" spc="0" normalizeH="0" baseline="0" noProof="0" dirty="0">
                <a:ln>
                  <a:noFill/>
                </a:ln>
                <a:solidFill>
                  <a:srgbClr val="0E2841"/>
                </a:solidFill>
                <a:effectLst/>
                <a:uLnTx/>
                <a:uFillTx/>
                <a:latin typeface="Montserrat" panose="00000500000000000000" pitchFamily="2" charset="0"/>
              </a:rPr>
              <a:t>Los principios fundamentales del constructivismo jurídico reposan en la idea de que las estructuras legales son producto de procesos sociales y políticos. La legitimidad y eficacia del derecho derivan de su aceptación colectiva y su capacidad de adaptarse a la realidad social.</a:t>
            </a:r>
          </a:p>
        </p:txBody>
      </p:sp>
      <p:sp>
        <p:nvSpPr>
          <p:cNvPr id="2" name="Text 0">
            <a:extLst>
              <a:ext uri="{FF2B5EF4-FFF2-40B4-BE49-F238E27FC236}">
                <a16:creationId xmlns:a16="http://schemas.microsoft.com/office/drawing/2014/main" id="{1BBC005D-9786-E75E-E1F8-BB3D3568FB79}"/>
              </a:ext>
            </a:extLst>
          </p:cNvPr>
          <p:cNvSpPr/>
          <p:nvPr/>
        </p:nvSpPr>
        <p:spPr>
          <a:xfrm>
            <a:off x="4800936" y="253704"/>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04</a:t>
            </a:r>
            <a:endParaRPr lang="es-MX" sz="6000" noProof="0" dirty="0"/>
          </a:p>
        </p:txBody>
      </p:sp>
      <p:sp>
        <p:nvSpPr>
          <p:cNvPr id="4" name="Shape 1">
            <a:extLst>
              <a:ext uri="{FF2B5EF4-FFF2-40B4-BE49-F238E27FC236}">
                <a16:creationId xmlns:a16="http://schemas.microsoft.com/office/drawing/2014/main" id="{2BDBFDE5-4B01-312F-6E13-4E7A73EBEACD}"/>
              </a:ext>
            </a:extLst>
          </p:cNvPr>
          <p:cNvSpPr/>
          <p:nvPr/>
        </p:nvSpPr>
        <p:spPr>
          <a:xfrm>
            <a:off x="6218256" y="436584"/>
            <a:ext cx="36576" cy="914400"/>
          </a:xfrm>
          <a:prstGeom prst="rect">
            <a:avLst/>
          </a:prstGeom>
          <a:solidFill>
            <a:srgbClr val="B85042"/>
          </a:solidFill>
          <a:ln w="12700">
            <a:solidFill>
              <a:srgbClr val="B85042"/>
            </a:solidFill>
            <a:prstDash val="solid"/>
          </a:ln>
        </p:spPr>
        <p:txBody>
          <a:bodyPr/>
          <a:lstStyle/>
          <a:p>
            <a:endParaRPr lang="es-MX" noProof="0" dirty="0"/>
          </a:p>
        </p:txBody>
      </p:sp>
    </p:spTree>
    <p:extLst>
      <p:ext uri="{BB962C8B-B14F-4D97-AF65-F5344CB8AC3E}">
        <p14:creationId xmlns:p14="http://schemas.microsoft.com/office/powerpoint/2010/main" val="143838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05</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2600" b="1" noProof="0" dirty="0">
                <a:solidFill>
                  <a:srgbClr val="1E2761"/>
                </a:solidFill>
                <a:ea typeface="Georgia" pitchFamily="34" charset="-122"/>
                <a:cs typeface="Georgia" pitchFamily="34" charset="-120"/>
              </a:rPr>
              <a:t>Raíces kantianas comunes</a:t>
            </a:r>
            <a:endParaRPr lang="es-MX" sz="2600" noProof="0" dirty="0"/>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gn="just">
              <a:lnSpc>
                <a:spcPct val="2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Ambos pensadores beben, directa o indirectamente, del manantial crítico de Immanuel Kant: la idea de que el sujeto aporta formas a priori al material de la experiencia. Kelsen toma de Kant la noción de condición trascendental para fundar su </a:t>
            </a:r>
            <a:r>
              <a:rPr lang="es-MX" sz="1800" noProof="0" dirty="0" err="1">
                <a:solidFill>
                  <a:srgbClr val="1A1A1A"/>
                </a:solidFill>
                <a:latin typeface="Montserrat" panose="00000500000000000000" pitchFamily="2" charset="0"/>
                <a:ea typeface="Calibri" pitchFamily="34" charset="-122"/>
                <a:cs typeface="Calibri" pitchFamily="34" charset="-120"/>
              </a:rPr>
              <a:t>Grundnorm</a:t>
            </a:r>
            <a:r>
              <a:rPr lang="es-MX" sz="1800" noProof="0" dirty="0">
                <a:solidFill>
                  <a:srgbClr val="1A1A1A"/>
                </a:solidFill>
                <a:latin typeface="Montserrat" panose="00000500000000000000" pitchFamily="2" charset="0"/>
                <a:ea typeface="Calibri" pitchFamily="34" charset="-122"/>
                <a:cs typeface="Calibri" pitchFamily="34" charset="-120"/>
              </a:rPr>
              <a:t>; Piaget la transforma en estructuras operatorias que se construyen genéticamente. El kantismo, así, se bifurca en dos vías: una normativa, otra genético-cognitiva.</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3 / 23</a:t>
            </a:r>
            <a:endParaRPr lang="es-MX" sz="9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457200"/>
            <a:ext cx="1371600" cy="1005840"/>
          </a:xfrm>
          <a:prstGeom prst="rect">
            <a:avLst/>
          </a:prstGeom>
          <a:noFill/>
          <a:ln/>
        </p:spPr>
        <p:txBody>
          <a:bodyPr wrap="square" lIns="0" tIns="0" rIns="0" bIns="0" rtlCol="0" anchor="t"/>
          <a:lstStyle/>
          <a:p>
            <a:pPr marL="0" indent="0" algn="l">
              <a:buNone/>
            </a:pPr>
            <a:r>
              <a:rPr lang="es-MX" sz="6000" b="1" noProof="0" dirty="0">
                <a:solidFill>
                  <a:srgbClr val="ECE2D0"/>
                </a:solidFill>
                <a:latin typeface="Georgia" pitchFamily="34" charset="0"/>
                <a:ea typeface="Georgia" pitchFamily="34" charset="-122"/>
                <a:cs typeface="Georgia" pitchFamily="34" charset="-120"/>
              </a:rPr>
              <a:t>06</a:t>
            </a:r>
            <a:endParaRPr lang="es-MX" sz="6000" noProof="0" dirty="0"/>
          </a:p>
        </p:txBody>
      </p:sp>
      <p:sp>
        <p:nvSpPr>
          <p:cNvPr id="3" name="Shape 1"/>
          <p:cNvSpPr/>
          <p:nvPr/>
        </p:nvSpPr>
        <p:spPr>
          <a:xfrm>
            <a:off x="1874520" y="640080"/>
            <a:ext cx="36576" cy="914400"/>
          </a:xfrm>
          <a:prstGeom prst="rect">
            <a:avLst/>
          </a:prstGeom>
          <a:solidFill>
            <a:srgbClr val="B85042"/>
          </a:solidFill>
          <a:ln w="12700">
            <a:solidFill>
              <a:srgbClr val="B85042"/>
            </a:solidFill>
            <a:prstDash val="solid"/>
          </a:ln>
        </p:spPr>
        <p:txBody>
          <a:bodyPr/>
          <a:lstStyle/>
          <a:p>
            <a:endParaRPr lang="es-MX" noProof="0" dirty="0"/>
          </a:p>
        </p:txBody>
      </p:sp>
      <p:sp>
        <p:nvSpPr>
          <p:cNvPr id="4" name="Text 2"/>
          <p:cNvSpPr/>
          <p:nvPr/>
        </p:nvSpPr>
        <p:spPr>
          <a:xfrm>
            <a:off x="2103120" y="640080"/>
            <a:ext cx="9601200" cy="914400"/>
          </a:xfrm>
          <a:prstGeom prst="rect">
            <a:avLst/>
          </a:prstGeom>
          <a:noFill/>
          <a:ln/>
        </p:spPr>
        <p:txBody>
          <a:bodyPr wrap="square" lIns="0" tIns="0" rIns="0" bIns="0" rtlCol="0" anchor="ctr"/>
          <a:lstStyle/>
          <a:p>
            <a:pPr marL="0" indent="0">
              <a:buNone/>
            </a:pPr>
            <a:r>
              <a:rPr lang="es-MX" sz="3200" b="1" noProof="0" dirty="0">
                <a:solidFill>
                  <a:srgbClr val="1E2761"/>
                </a:solidFill>
                <a:latin typeface="+mj-lt"/>
                <a:ea typeface="Georgia" pitchFamily="34" charset="-122"/>
                <a:cs typeface="Georgia" pitchFamily="34" charset="-120"/>
              </a:rPr>
              <a:t>Quiénes fueron, brevemente</a:t>
            </a:r>
            <a:endParaRPr lang="es-MX" sz="3200" noProof="0" dirty="0">
              <a:latin typeface="+mj-lt"/>
            </a:endParaRPr>
          </a:p>
        </p:txBody>
      </p:sp>
      <p:sp>
        <p:nvSpPr>
          <p:cNvPr id="5" name="Text 3"/>
          <p:cNvSpPr/>
          <p:nvPr/>
        </p:nvSpPr>
        <p:spPr>
          <a:xfrm>
            <a:off x="822960" y="2011680"/>
            <a:ext cx="10515600" cy="3840480"/>
          </a:xfrm>
          <a:prstGeom prst="rect">
            <a:avLst/>
          </a:prstGeom>
          <a:noFill/>
          <a:ln/>
        </p:spPr>
        <p:txBody>
          <a:bodyPr wrap="square" lIns="0" tIns="0" rIns="0" bIns="0" rtlCol="0" anchor="t"/>
          <a:lstStyle/>
          <a:p>
            <a:pPr marL="0" indent="0">
              <a:lnSpc>
                <a:spcPct val="200000"/>
              </a:lnSpc>
              <a:spcAft>
                <a:spcPts val="800"/>
              </a:spcAft>
              <a:buNone/>
            </a:pPr>
            <a:r>
              <a:rPr lang="es-MX" sz="1800" noProof="0" dirty="0">
                <a:solidFill>
                  <a:srgbClr val="1A1A1A"/>
                </a:solidFill>
                <a:latin typeface="Montserrat" panose="00000500000000000000" pitchFamily="2" charset="0"/>
                <a:ea typeface="Calibri" pitchFamily="34" charset="-122"/>
                <a:cs typeface="Calibri" pitchFamily="34" charset="-120"/>
              </a:rPr>
              <a:t>Hans Kelsen (1881-1973), jurista austríaco, autor de la Teoría pura del derecho, propuso una ciencia jurídica depurada de moral, política y sociología. Jean Piaget (1896-1980), psicólogo y epistemólogo suizo, fundó la epistemología genética para estudiar cómo se construye el conocimiento desde la infancia. Vivieron en la misma Europa convulsa y compartieron preocupación por fundar científicamente sus respectivas disciplinas.</a:t>
            </a:r>
            <a:endParaRPr lang="es-MX" sz="1800" noProof="0" dirty="0">
              <a:latin typeface="Montserrat" panose="00000500000000000000" pitchFamily="2" charset="0"/>
            </a:endParaRPr>
          </a:p>
        </p:txBody>
      </p:sp>
      <p:sp>
        <p:nvSpPr>
          <p:cNvPr id="6" name="Shape 4"/>
          <p:cNvSpPr/>
          <p:nvPr/>
        </p:nvSpPr>
        <p:spPr>
          <a:xfrm>
            <a:off x="822960" y="6263640"/>
            <a:ext cx="457200" cy="27432"/>
          </a:xfrm>
          <a:prstGeom prst="rect">
            <a:avLst/>
          </a:prstGeom>
          <a:solidFill>
            <a:srgbClr val="B85042"/>
          </a:solidFill>
          <a:ln w="12700">
            <a:solidFill>
              <a:srgbClr val="B85042"/>
            </a:solidFill>
            <a:prstDash val="solid"/>
          </a:ln>
        </p:spPr>
        <p:txBody>
          <a:bodyPr/>
          <a:lstStyle/>
          <a:p>
            <a:endParaRPr lang="es-MX" noProof="0" dirty="0"/>
          </a:p>
        </p:txBody>
      </p:sp>
      <p:sp>
        <p:nvSpPr>
          <p:cNvPr id="7" name="Text 5"/>
          <p:cNvSpPr/>
          <p:nvPr/>
        </p:nvSpPr>
        <p:spPr>
          <a:xfrm>
            <a:off x="822960" y="6355080"/>
            <a:ext cx="73152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8" name="Text 6"/>
          <p:cNvSpPr/>
          <p:nvPr/>
        </p:nvSpPr>
        <p:spPr>
          <a:xfrm>
            <a:off x="1051560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4 / 23</a:t>
            </a:r>
            <a:endParaRPr lang="es-MX" sz="900"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3840480" cy="6858000"/>
          </a:xfrm>
          <a:prstGeom prst="rect">
            <a:avLst/>
          </a:prstGeom>
          <a:solidFill>
            <a:srgbClr val="1E2761"/>
          </a:solidFill>
          <a:ln w="12700">
            <a:solidFill>
              <a:srgbClr val="1E2761"/>
            </a:solidFill>
            <a:prstDash val="solid"/>
          </a:ln>
        </p:spPr>
        <p:txBody>
          <a:bodyPr/>
          <a:lstStyle/>
          <a:p>
            <a:endParaRPr lang="es-MX" noProof="0" dirty="0"/>
          </a:p>
        </p:txBody>
      </p:sp>
      <p:sp>
        <p:nvSpPr>
          <p:cNvPr id="3" name="Text 1"/>
          <p:cNvSpPr/>
          <p:nvPr/>
        </p:nvSpPr>
        <p:spPr>
          <a:xfrm>
            <a:off x="457200" y="457200"/>
            <a:ext cx="3200400" cy="914400"/>
          </a:xfrm>
          <a:prstGeom prst="rect">
            <a:avLst/>
          </a:prstGeom>
          <a:noFill/>
          <a:ln/>
        </p:spPr>
        <p:txBody>
          <a:bodyPr wrap="square" lIns="0" tIns="0" rIns="0" bIns="0" rtlCol="0" anchor="t"/>
          <a:lstStyle/>
          <a:p>
            <a:pPr marL="0" indent="0">
              <a:buNone/>
            </a:pPr>
            <a:r>
              <a:rPr lang="es-MX" sz="6000" b="1" noProof="0" dirty="0">
                <a:solidFill>
                  <a:srgbClr val="B85042"/>
                </a:solidFill>
                <a:latin typeface="Georgia" pitchFamily="34" charset="0"/>
                <a:ea typeface="Georgia" pitchFamily="34" charset="-122"/>
                <a:cs typeface="Georgia" pitchFamily="34" charset="-120"/>
              </a:rPr>
              <a:t>07</a:t>
            </a:r>
            <a:endParaRPr lang="es-MX" sz="6000" noProof="0" dirty="0"/>
          </a:p>
        </p:txBody>
      </p:sp>
      <p:sp>
        <p:nvSpPr>
          <p:cNvPr id="4" name="Text 2"/>
          <p:cNvSpPr/>
          <p:nvPr/>
        </p:nvSpPr>
        <p:spPr>
          <a:xfrm>
            <a:off x="457200" y="1554480"/>
            <a:ext cx="3200400" cy="365760"/>
          </a:xfrm>
          <a:prstGeom prst="rect">
            <a:avLst/>
          </a:prstGeom>
          <a:noFill/>
          <a:ln/>
        </p:spPr>
        <p:txBody>
          <a:bodyPr wrap="square" lIns="0" tIns="0" rIns="0" bIns="0" rtlCol="0" anchor="ctr"/>
          <a:lstStyle/>
          <a:p>
            <a:pPr marL="0" indent="0">
              <a:buNone/>
            </a:pPr>
            <a:r>
              <a:rPr lang="es-MX" sz="1200" i="1" kern="0" spc="800" noProof="0" dirty="0">
                <a:solidFill>
                  <a:srgbClr val="ECE2D0"/>
                </a:solidFill>
                <a:latin typeface="Georgia" pitchFamily="34" charset="0"/>
                <a:ea typeface="Georgia" pitchFamily="34" charset="-122"/>
                <a:cs typeface="Georgia" pitchFamily="34" charset="-120"/>
              </a:rPr>
              <a:t>BIOGRAFÍA</a:t>
            </a:r>
            <a:endParaRPr lang="es-MX" sz="1200" noProof="0" dirty="0"/>
          </a:p>
        </p:txBody>
      </p:sp>
      <p:sp>
        <p:nvSpPr>
          <p:cNvPr id="5" name="Text 3"/>
          <p:cNvSpPr/>
          <p:nvPr/>
        </p:nvSpPr>
        <p:spPr>
          <a:xfrm>
            <a:off x="457200" y="2743200"/>
            <a:ext cx="3200400" cy="1828800"/>
          </a:xfrm>
          <a:prstGeom prst="rect">
            <a:avLst/>
          </a:prstGeom>
          <a:noFill/>
          <a:ln/>
        </p:spPr>
        <p:txBody>
          <a:bodyPr wrap="square" lIns="0" tIns="0" rIns="0" bIns="0" rtlCol="0" anchor="t"/>
          <a:lstStyle/>
          <a:p>
            <a:pPr marL="0" indent="0">
              <a:buNone/>
            </a:pPr>
            <a:r>
              <a:rPr lang="es-MX" sz="3000" b="1" noProof="0" dirty="0">
                <a:solidFill>
                  <a:srgbClr val="FFFFFF"/>
                </a:solidFill>
                <a:latin typeface="+mj-lt"/>
                <a:ea typeface="Georgia" pitchFamily="34" charset="-122"/>
                <a:cs typeface="Georgia" pitchFamily="34" charset="-120"/>
              </a:rPr>
              <a:t>Hans Kelsen</a:t>
            </a:r>
            <a:endParaRPr lang="es-MX" sz="3000" noProof="0" dirty="0">
              <a:latin typeface="+mj-lt"/>
            </a:endParaRPr>
          </a:p>
        </p:txBody>
      </p:sp>
      <p:sp>
        <p:nvSpPr>
          <p:cNvPr id="6" name="Text 4"/>
          <p:cNvSpPr/>
          <p:nvPr/>
        </p:nvSpPr>
        <p:spPr>
          <a:xfrm>
            <a:off x="457200" y="4754880"/>
            <a:ext cx="3200400" cy="1371600"/>
          </a:xfrm>
          <a:prstGeom prst="rect">
            <a:avLst/>
          </a:prstGeom>
          <a:noFill/>
          <a:ln/>
        </p:spPr>
        <p:txBody>
          <a:bodyPr wrap="square" lIns="0" tIns="0" rIns="0" bIns="0" rtlCol="0" anchor="t"/>
          <a:lstStyle/>
          <a:p>
            <a:pPr marL="0" indent="0">
              <a:buNone/>
            </a:pPr>
            <a:r>
              <a:rPr lang="es-MX" sz="1400" i="1" noProof="0" dirty="0">
                <a:solidFill>
                  <a:srgbClr val="ECE2D0"/>
                </a:solidFill>
                <a:latin typeface="Calibri" pitchFamily="34" charset="0"/>
                <a:ea typeface="Calibri" pitchFamily="34" charset="-122"/>
                <a:cs typeface="Calibri" pitchFamily="34" charset="-120"/>
              </a:rPr>
              <a:t>Praga, 1881 — Berkeley, 1973</a:t>
            </a:r>
            <a:endParaRPr lang="es-MX" sz="1400" noProof="0" dirty="0"/>
          </a:p>
        </p:txBody>
      </p:sp>
      <p:sp>
        <p:nvSpPr>
          <p:cNvPr id="7" name="Text 5"/>
          <p:cNvSpPr/>
          <p:nvPr/>
        </p:nvSpPr>
        <p:spPr>
          <a:xfrm>
            <a:off x="4297680" y="457200"/>
            <a:ext cx="7498080" cy="5029200"/>
          </a:xfrm>
          <a:prstGeom prst="rect">
            <a:avLst/>
          </a:prstGeom>
          <a:noFill/>
          <a:ln/>
        </p:spPr>
        <p:txBody>
          <a:bodyPr wrap="square" lIns="0" tIns="0" rIns="0" bIns="0" rtlCol="0" anchor="t"/>
          <a:lstStyle/>
          <a:p>
            <a:pPr marL="0" indent="0">
              <a:lnSpc>
                <a:spcPct val="250000"/>
              </a:lnSpc>
              <a:spcAft>
                <a:spcPts val="1000"/>
              </a:spcAft>
              <a:buNone/>
            </a:pPr>
            <a:r>
              <a:rPr lang="es-MX" sz="1800" noProof="0" dirty="0">
                <a:solidFill>
                  <a:srgbClr val="1A1A1A"/>
                </a:solidFill>
                <a:latin typeface="Montserrat" panose="00000500000000000000" pitchFamily="2" charset="0"/>
                <a:ea typeface="Calibri" pitchFamily="34" charset="-122"/>
                <a:cs typeface="Calibri" pitchFamily="34" charset="-120"/>
              </a:rPr>
              <a:t>Nació en Praga en una familia judía germanohablante y falleció en Berkeley, California. Formado en la Viena imperial, redactó la Constitución austríaca de 1920 y diseñó el primer tribunal constitucional moderno. Perseguido por el nazismo, se exilió sucesivamente en Colonia, Ginebra, Praga y, finalmente, en Estados Unidos. Su Teoría pura del derecho (1934, segunda edición ampliada en 1960) marcó el siglo jurídico como pocas obras lo han hecho.</a:t>
            </a:r>
            <a:endParaRPr lang="es-MX" sz="1800" noProof="0" dirty="0">
              <a:latin typeface="Montserrat" panose="00000500000000000000" pitchFamily="2" charset="0"/>
            </a:endParaRPr>
          </a:p>
        </p:txBody>
      </p:sp>
      <p:sp>
        <p:nvSpPr>
          <p:cNvPr id="8" name="Text 6"/>
          <p:cNvSpPr/>
          <p:nvPr/>
        </p:nvSpPr>
        <p:spPr>
          <a:xfrm>
            <a:off x="4297680" y="6355080"/>
            <a:ext cx="6400800" cy="274320"/>
          </a:xfrm>
          <a:prstGeom prst="rect">
            <a:avLst/>
          </a:prstGeom>
          <a:noFill/>
          <a:ln/>
        </p:spPr>
        <p:txBody>
          <a:bodyPr wrap="square" lIns="0" tIns="0" rIns="0" bIns="0" rtlCol="0" anchor="ctr"/>
          <a:lstStyle/>
          <a:p>
            <a:pPr marL="0" indent="0">
              <a:buNone/>
            </a:pPr>
            <a:r>
              <a:rPr lang="es-MX" sz="900" i="1" noProof="0" dirty="0">
                <a:solidFill>
                  <a:srgbClr val="5A5A5A"/>
                </a:solidFill>
                <a:latin typeface="Calibri" pitchFamily="34" charset="0"/>
                <a:ea typeface="Calibri" pitchFamily="34" charset="-122"/>
                <a:cs typeface="Calibri" pitchFamily="34" charset="-120"/>
              </a:rPr>
              <a:t>Constructivismo y Derecho · Kelsen y Piaget</a:t>
            </a:r>
            <a:endParaRPr lang="es-MX" sz="900" noProof="0" dirty="0"/>
          </a:p>
        </p:txBody>
      </p:sp>
      <p:sp>
        <p:nvSpPr>
          <p:cNvPr id="9" name="Text 7"/>
          <p:cNvSpPr/>
          <p:nvPr/>
        </p:nvSpPr>
        <p:spPr>
          <a:xfrm>
            <a:off x="10698480" y="6355080"/>
            <a:ext cx="1188720" cy="274320"/>
          </a:xfrm>
          <a:prstGeom prst="rect">
            <a:avLst/>
          </a:prstGeom>
          <a:noFill/>
          <a:ln/>
        </p:spPr>
        <p:txBody>
          <a:bodyPr wrap="square" lIns="0" tIns="0" rIns="0" bIns="0" rtlCol="0" anchor="ctr"/>
          <a:lstStyle/>
          <a:p>
            <a:pPr marL="0" indent="0" algn="r">
              <a:buNone/>
            </a:pPr>
            <a:r>
              <a:rPr lang="es-MX" sz="900" i="1" noProof="0" dirty="0">
                <a:solidFill>
                  <a:srgbClr val="5A5A5A"/>
                </a:solidFill>
                <a:latin typeface="Calibri" pitchFamily="34" charset="0"/>
                <a:ea typeface="Calibri" pitchFamily="34" charset="-122"/>
                <a:cs typeface="Calibri" pitchFamily="34" charset="-120"/>
              </a:rPr>
              <a:t>5 / 23</a:t>
            </a:r>
            <a:endParaRPr lang="es-MX" sz="900" noProof="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alizado 4">
      <a:majorFont>
        <a:latin typeface="Montserrat Black"/>
        <a:ea typeface=""/>
        <a:cs typeface=""/>
      </a:majorFont>
      <a:minorFont>
        <a:latin typeface="Montserrat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alizado 5">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TotalTime>
  <Words>2049</Words>
  <Application>Microsoft Office PowerPoint</Application>
  <PresentationFormat>Panorámica</PresentationFormat>
  <Paragraphs>164</Paragraphs>
  <Slides>27</Slides>
  <Notes>23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27</vt:i4>
      </vt:variant>
    </vt:vector>
  </HeadingPairs>
  <TitlesOfParts>
    <vt:vector size="35" baseType="lpstr">
      <vt:lpstr>Arial</vt:lpstr>
      <vt:lpstr>Calibri</vt:lpstr>
      <vt:lpstr>Georgia</vt:lpstr>
      <vt:lpstr>Montserrat</vt:lpstr>
      <vt:lpstr>Montserrat Black</vt:lpstr>
      <vt:lpstr>Poppins</vt:lpstr>
      <vt:lpstr>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Constructivismo y Derecho: Kelsen y Piaget</dc:title>
  <dc:subject>PptxGenJS Presentation</dc:subject>
  <dc:creator>Escuela Judicial Electoral</dc:creator>
  <cp:lastModifiedBy>Alejandro Lozano Díez</cp:lastModifiedBy>
  <cp:revision>2</cp:revision>
  <dcterms:created xsi:type="dcterms:W3CDTF">2026-04-30T13:53:25Z</dcterms:created>
  <dcterms:modified xsi:type="dcterms:W3CDTF">2026-04-30T16:48:36Z</dcterms:modified>
</cp:coreProperties>
</file>