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57" r:id="rId4"/>
    <p:sldId id="258" r:id="rId5"/>
    <p:sldId id="282" r:id="rId6"/>
    <p:sldId id="289" r:id="rId7"/>
    <p:sldId id="259" r:id="rId8"/>
    <p:sldId id="260" r:id="rId9"/>
    <p:sldId id="261" r:id="rId10"/>
    <p:sldId id="283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84" r:id="rId19"/>
    <p:sldId id="271" r:id="rId20"/>
    <p:sldId id="269" r:id="rId21"/>
    <p:sldId id="272" r:id="rId22"/>
    <p:sldId id="285" r:id="rId23"/>
    <p:sldId id="273" r:id="rId24"/>
    <p:sldId id="286" r:id="rId25"/>
    <p:sldId id="274" r:id="rId26"/>
    <p:sldId id="288" r:id="rId27"/>
    <p:sldId id="287" r:id="rId28"/>
    <p:sldId id="278" r:id="rId29"/>
    <p:sldId id="279" r:id="rId30"/>
    <p:sldId id="280" r:id="rId3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E9A267-77D4-402F-8E52-64B1541F1C53}" v="77" dt="2026-06-23T17:27:38.4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93" d="100"/>
          <a:sy n="93" d="100"/>
        </p:scale>
        <p:origin x="118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ha Leticia Mercado Ramírez" userId="18159a8c-b454-4f72-9e2b-385641e73dff" providerId="ADAL" clId="{581AF98D-CCC0-4987-B9A5-E30D64487D45}"/>
    <pc:docChg chg="undo redo custSel addSld delSld modSld sldOrd modMainMaster">
      <pc:chgData name="Martha Leticia Mercado Ramírez" userId="18159a8c-b454-4f72-9e2b-385641e73dff" providerId="ADAL" clId="{581AF98D-CCC0-4987-B9A5-E30D64487D45}" dt="2026-06-23T22:56:40.110" v="531"/>
      <pc:docMkLst>
        <pc:docMk/>
      </pc:docMkLst>
      <pc:sldChg chg="addSp delSp modSp mod modTransition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2225751662" sldId="256"/>
        </pc:sldMkLst>
        <pc:spChg chg="mod">
          <ac:chgData name="Martha Leticia Mercado Ramírez" userId="18159a8c-b454-4f72-9e2b-385641e73dff" providerId="ADAL" clId="{581AF98D-CCC0-4987-B9A5-E30D64487D45}" dt="2026-06-21T01:50:24.580" v="0" actId="26606"/>
          <ac:spMkLst>
            <pc:docMk/>
            <pc:sldMk cId="2225751662" sldId="256"/>
            <ac:spMk id="2" creationId="{A502C45D-2756-A36A-D057-328460CEEB32}"/>
          </ac:spMkLst>
        </pc:spChg>
        <pc:spChg chg="add">
          <ac:chgData name="Martha Leticia Mercado Ramírez" userId="18159a8c-b454-4f72-9e2b-385641e73dff" providerId="ADAL" clId="{581AF98D-CCC0-4987-B9A5-E30D64487D45}" dt="2026-06-21T01:50:24.580" v="0" actId="26606"/>
          <ac:spMkLst>
            <pc:docMk/>
            <pc:sldMk cId="2225751662" sldId="256"/>
            <ac:spMk id="14" creationId="{1A32057F-F015-B1B2-4E3E-2307F8EFC97B}"/>
          </ac:spMkLst>
        </pc:spChg>
        <pc:picChg chg="mod">
          <ac:chgData name="Martha Leticia Mercado Ramírez" userId="18159a8c-b454-4f72-9e2b-385641e73dff" providerId="ADAL" clId="{581AF98D-CCC0-4987-B9A5-E30D64487D45}" dt="2026-06-21T01:50:24.580" v="0" actId="26606"/>
          <ac:picMkLst>
            <pc:docMk/>
            <pc:sldMk cId="2225751662" sldId="256"/>
            <ac:picMk id="4" creationId="{175C0A6A-E52F-C64B-BA1A-D81745D32939}"/>
          </ac:picMkLst>
        </pc:picChg>
      </pc:sldChg>
      <pc:sldChg chg="addSp modSp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1633517559" sldId="257"/>
        </pc:sldMkLst>
        <pc:spChg chg="mod">
          <ac:chgData name="Martha Leticia Mercado Ramírez" userId="18159a8c-b454-4f72-9e2b-385641e73dff" providerId="ADAL" clId="{581AF98D-CCC0-4987-B9A5-E30D64487D45}" dt="2026-06-21T02:08:13.738" v="296" actId="1076"/>
          <ac:spMkLst>
            <pc:docMk/>
            <pc:sldMk cId="1633517559" sldId="257"/>
            <ac:spMk id="2" creationId="{84ACFB75-236E-7BE1-534D-094BE88DB033}"/>
          </ac:spMkLst>
        </pc:spChg>
        <pc:spChg chg="mod">
          <ac:chgData name="Martha Leticia Mercado Ramírez" userId="18159a8c-b454-4f72-9e2b-385641e73dff" providerId="ADAL" clId="{581AF98D-CCC0-4987-B9A5-E30D64487D45}" dt="2026-06-21T01:51:48.746" v="19" actId="6549"/>
          <ac:spMkLst>
            <pc:docMk/>
            <pc:sldMk cId="1633517559" sldId="257"/>
            <ac:spMk id="3" creationId="{6887EBEF-49D8-08C2-7CE2-CFBCA0727BA1}"/>
          </ac:spMkLst>
        </pc:spChg>
        <pc:spChg chg="add">
          <ac:chgData name="Martha Leticia Mercado Ramírez" userId="18159a8c-b454-4f72-9e2b-385641e73dff" providerId="ADAL" clId="{581AF98D-CCC0-4987-B9A5-E30D64487D45}" dt="2026-06-21T01:51:29.587" v="12" actId="26606"/>
          <ac:spMkLst>
            <pc:docMk/>
            <pc:sldMk cId="1633517559" sldId="257"/>
            <ac:spMk id="8" creationId="{F456DBD1-1048-5A22-C973-3E5FA83F57BA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2181406200" sldId="258"/>
        </pc:sldMkLst>
        <pc:spChg chg="mod">
          <ac:chgData name="Martha Leticia Mercado Ramírez" userId="18159a8c-b454-4f72-9e2b-385641e73dff" providerId="ADAL" clId="{581AF98D-CCC0-4987-B9A5-E30D64487D45}" dt="2026-06-21T01:52:18.153" v="28" actId="26606"/>
          <ac:spMkLst>
            <pc:docMk/>
            <pc:sldMk cId="2181406200" sldId="258"/>
            <ac:spMk id="2" creationId="{1FB0758A-84ED-9447-7538-D192EFAC99D5}"/>
          </ac:spMkLst>
        </pc:spChg>
        <pc:spChg chg="mod">
          <ac:chgData name="Martha Leticia Mercado Ramírez" userId="18159a8c-b454-4f72-9e2b-385641e73dff" providerId="ADAL" clId="{581AF98D-CCC0-4987-B9A5-E30D64487D45}" dt="2026-06-21T01:52:18.153" v="28" actId="26606"/>
          <ac:spMkLst>
            <pc:docMk/>
            <pc:sldMk cId="2181406200" sldId="258"/>
            <ac:spMk id="3" creationId="{FD7A0170-5724-AAA7-8AE6-2C95566AAB34}"/>
          </ac:spMkLst>
        </pc:spChg>
        <pc:spChg chg="add">
          <ac:chgData name="Martha Leticia Mercado Ramírez" userId="18159a8c-b454-4f72-9e2b-385641e73dff" providerId="ADAL" clId="{581AF98D-CCC0-4987-B9A5-E30D64487D45}" dt="2026-06-21T01:52:18.153" v="28" actId="26606"/>
          <ac:spMkLst>
            <pc:docMk/>
            <pc:sldMk cId="2181406200" sldId="258"/>
            <ac:spMk id="8" creationId="{C8B12E9E-0882-B45B-2DE2-47178489175E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930734026" sldId="259"/>
        </pc:sldMkLst>
        <pc:spChg chg="mod">
          <ac:chgData name="Martha Leticia Mercado Ramírez" userId="18159a8c-b454-4f72-9e2b-385641e73dff" providerId="ADAL" clId="{581AF98D-CCC0-4987-B9A5-E30D64487D45}" dt="2026-06-21T02:34:07.756" v="335" actId="255"/>
          <ac:spMkLst>
            <pc:docMk/>
            <pc:sldMk cId="930734026" sldId="259"/>
            <ac:spMk id="2" creationId="{0884A036-0058-8C12-66B2-A3E61889E07E}"/>
          </ac:spMkLst>
        </pc:spChg>
        <pc:spChg chg="mod">
          <ac:chgData name="Martha Leticia Mercado Ramírez" userId="18159a8c-b454-4f72-9e2b-385641e73dff" providerId="ADAL" clId="{581AF98D-CCC0-4987-B9A5-E30D64487D45}" dt="2026-06-21T01:53:01.709" v="42" actId="14100"/>
          <ac:spMkLst>
            <pc:docMk/>
            <pc:sldMk cId="930734026" sldId="259"/>
            <ac:spMk id="3" creationId="{07DB8814-26D0-374E-0F2E-BE4A14616B5D}"/>
          </ac:spMkLst>
        </pc:spChg>
        <pc:spChg chg="add">
          <ac:chgData name="Martha Leticia Mercado Ramírez" userId="18159a8c-b454-4f72-9e2b-385641e73dff" providerId="ADAL" clId="{581AF98D-CCC0-4987-B9A5-E30D64487D45}" dt="2026-06-21T01:52:42.963" v="36" actId="26606"/>
          <ac:spMkLst>
            <pc:docMk/>
            <pc:sldMk cId="930734026" sldId="259"/>
            <ac:spMk id="8" creationId="{C31B8E19-7D88-BAC5-CB04-1D77174A07E7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3T17:21:22.662" v="474" actId="113"/>
        <pc:sldMkLst>
          <pc:docMk/>
          <pc:sldMk cId="3801412856" sldId="260"/>
        </pc:sldMkLst>
        <pc:spChg chg="mod">
          <ac:chgData name="Martha Leticia Mercado Ramírez" userId="18159a8c-b454-4f72-9e2b-385641e73dff" providerId="ADAL" clId="{581AF98D-CCC0-4987-B9A5-E30D64487D45}" dt="2026-06-21T02:42:59.665" v="341" actId="27636"/>
          <ac:spMkLst>
            <pc:docMk/>
            <pc:sldMk cId="3801412856" sldId="260"/>
            <ac:spMk id="2" creationId="{FF235411-AAC4-58BC-1BA1-3FB10BCE227B}"/>
          </ac:spMkLst>
        </pc:spChg>
        <pc:spChg chg="mod">
          <ac:chgData name="Martha Leticia Mercado Ramírez" userId="18159a8c-b454-4f72-9e2b-385641e73dff" providerId="ADAL" clId="{581AF98D-CCC0-4987-B9A5-E30D64487D45}" dt="2026-06-23T17:21:22.662" v="474" actId="113"/>
          <ac:spMkLst>
            <pc:docMk/>
            <pc:sldMk cId="3801412856" sldId="260"/>
            <ac:spMk id="3" creationId="{BECA1344-E3BF-B871-2FF9-82AE02943F25}"/>
          </ac:spMkLst>
        </pc:spChg>
        <pc:spChg chg="add">
          <ac:chgData name="Martha Leticia Mercado Ramírez" userId="18159a8c-b454-4f72-9e2b-385641e73dff" providerId="ADAL" clId="{581AF98D-CCC0-4987-B9A5-E30D64487D45}" dt="2026-06-21T01:53:38.855" v="49" actId="26606"/>
          <ac:spMkLst>
            <pc:docMk/>
            <pc:sldMk cId="3801412856" sldId="260"/>
            <ac:spMk id="8" creationId="{C8B12E9E-0882-B45B-2DE2-47178489175E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968330032" sldId="261"/>
        </pc:sldMkLst>
        <pc:spChg chg="mod">
          <ac:chgData name="Martha Leticia Mercado Ramírez" userId="18159a8c-b454-4f72-9e2b-385641e73dff" providerId="ADAL" clId="{581AF98D-CCC0-4987-B9A5-E30D64487D45}" dt="2026-06-21T01:54:38.599" v="74" actId="113"/>
          <ac:spMkLst>
            <pc:docMk/>
            <pc:sldMk cId="968330032" sldId="261"/>
            <ac:spMk id="2" creationId="{CA4C227C-6894-CD4A-14F0-929C28B43F85}"/>
          </ac:spMkLst>
        </pc:spChg>
        <pc:spChg chg="mod">
          <ac:chgData name="Martha Leticia Mercado Ramírez" userId="18159a8c-b454-4f72-9e2b-385641e73dff" providerId="ADAL" clId="{581AF98D-CCC0-4987-B9A5-E30D64487D45}" dt="2026-06-21T01:54:42.969" v="76" actId="20577"/>
          <ac:spMkLst>
            <pc:docMk/>
            <pc:sldMk cId="968330032" sldId="261"/>
            <ac:spMk id="3" creationId="{2CDFD353-5337-7545-C8EB-3296F9F1D0A5}"/>
          </ac:spMkLst>
        </pc:spChg>
        <pc:spChg chg="add">
          <ac:chgData name="Martha Leticia Mercado Ramírez" userId="18159a8c-b454-4f72-9e2b-385641e73dff" providerId="ADAL" clId="{581AF98D-CCC0-4987-B9A5-E30D64487D45}" dt="2026-06-21T01:54:34.688" v="73" actId="26606"/>
          <ac:spMkLst>
            <pc:docMk/>
            <pc:sldMk cId="968330032" sldId="261"/>
            <ac:spMk id="8" creationId="{C31B8E19-7D88-BAC5-CB04-1D77174A07E7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3906385624" sldId="262"/>
        </pc:sldMkLst>
        <pc:spChg chg="mod">
          <ac:chgData name="Martha Leticia Mercado Ramírez" userId="18159a8c-b454-4f72-9e2b-385641e73dff" providerId="ADAL" clId="{581AF98D-CCC0-4987-B9A5-E30D64487D45}" dt="2026-06-21T02:51:29.601" v="353" actId="6549"/>
          <ac:spMkLst>
            <pc:docMk/>
            <pc:sldMk cId="3906385624" sldId="262"/>
            <ac:spMk id="2" creationId="{0C8E16BC-52BB-EF2C-1005-06F5B94CED61}"/>
          </ac:spMkLst>
        </pc:spChg>
        <pc:spChg chg="mod">
          <ac:chgData name="Martha Leticia Mercado Ramírez" userId="18159a8c-b454-4f72-9e2b-385641e73dff" providerId="ADAL" clId="{581AF98D-CCC0-4987-B9A5-E30D64487D45}" dt="2026-06-21T01:55:13.015" v="83" actId="26606"/>
          <ac:spMkLst>
            <pc:docMk/>
            <pc:sldMk cId="3906385624" sldId="262"/>
            <ac:spMk id="3" creationId="{27278E39-C750-CBF1-9954-93CFE6451564}"/>
          </ac:spMkLst>
        </pc:spChg>
        <pc:spChg chg="add">
          <ac:chgData name="Martha Leticia Mercado Ramírez" userId="18159a8c-b454-4f72-9e2b-385641e73dff" providerId="ADAL" clId="{581AF98D-CCC0-4987-B9A5-E30D64487D45}" dt="2026-06-21T01:55:13.015" v="83" actId="26606"/>
          <ac:spMkLst>
            <pc:docMk/>
            <pc:sldMk cId="3906385624" sldId="262"/>
            <ac:spMk id="8" creationId="{F456DBD1-1048-5A22-C973-3E5FA83F57BA}"/>
          </ac:spMkLst>
        </pc:spChg>
      </pc:sldChg>
      <pc:sldChg chg="addSp modSp new mod modTransition setBg addAnim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550280306" sldId="263"/>
        </pc:sldMkLst>
        <pc:spChg chg="mod">
          <ac:chgData name="Martha Leticia Mercado Ramírez" userId="18159a8c-b454-4f72-9e2b-385641e73dff" providerId="ADAL" clId="{581AF98D-CCC0-4987-B9A5-E30D64487D45}" dt="2026-06-21T01:55:45.283" v="95" actId="113"/>
          <ac:spMkLst>
            <pc:docMk/>
            <pc:sldMk cId="550280306" sldId="263"/>
            <ac:spMk id="2" creationId="{E008ECCC-694F-630F-DB1F-8EF49F83F115}"/>
          </ac:spMkLst>
        </pc:spChg>
        <pc:spChg chg="mod">
          <ac:chgData name="Martha Leticia Mercado Ramírez" userId="18159a8c-b454-4f72-9e2b-385641e73dff" providerId="ADAL" clId="{581AF98D-CCC0-4987-B9A5-E30D64487D45}" dt="2026-06-21T01:55:34.761" v="91" actId="26606"/>
          <ac:spMkLst>
            <pc:docMk/>
            <pc:sldMk cId="550280306" sldId="263"/>
            <ac:spMk id="3" creationId="{21A54C10-D29B-EDEE-B379-C190DC496CA2}"/>
          </ac:spMkLst>
        </pc:spChg>
        <pc:spChg chg="add">
          <ac:chgData name="Martha Leticia Mercado Ramírez" userId="18159a8c-b454-4f72-9e2b-385641e73dff" providerId="ADAL" clId="{581AF98D-CCC0-4987-B9A5-E30D64487D45}" dt="2026-06-21T01:55:34.761" v="91" actId="26606"/>
          <ac:spMkLst>
            <pc:docMk/>
            <pc:sldMk cId="550280306" sldId="263"/>
            <ac:spMk id="8" creationId="{F456DBD1-1048-5A22-C973-3E5FA83F57BA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567947435" sldId="264"/>
        </pc:sldMkLst>
        <pc:spChg chg="mod">
          <ac:chgData name="Martha Leticia Mercado Ramírez" userId="18159a8c-b454-4f72-9e2b-385641e73dff" providerId="ADAL" clId="{581AF98D-CCC0-4987-B9A5-E30D64487D45}" dt="2026-06-21T02:53:20.115" v="354" actId="255"/>
          <ac:spMkLst>
            <pc:docMk/>
            <pc:sldMk cId="567947435" sldId="264"/>
            <ac:spMk id="2" creationId="{FA11C8CF-072F-37D8-3803-D036743ADFA4}"/>
          </ac:spMkLst>
        </pc:spChg>
        <pc:spChg chg="mod">
          <ac:chgData name="Martha Leticia Mercado Ramírez" userId="18159a8c-b454-4f72-9e2b-385641e73dff" providerId="ADAL" clId="{581AF98D-CCC0-4987-B9A5-E30D64487D45}" dt="2026-06-21T02:53:23.147" v="355" actId="6549"/>
          <ac:spMkLst>
            <pc:docMk/>
            <pc:sldMk cId="567947435" sldId="264"/>
            <ac:spMk id="3" creationId="{2C46CB40-228A-7FE8-3DEF-DD2EA5D32B4D}"/>
          </ac:spMkLst>
        </pc:spChg>
        <pc:spChg chg="add">
          <ac:chgData name="Martha Leticia Mercado Ramírez" userId="18159a8c-b454-4f72-9e2b-385641e73dff" providerId="ADAL" clId="{581AF98D-CCC0-4987-B9A5-E30D64487D45}" dt="2026-06-21T01:56:35.621" v="104" actId="26606"/>
          <ac:spMkLst>
            <pc:docMk/>
            <pc:sldMk cId="567947435" sldId="264"/>
            <ac:spMk id="8" creationId="{AD4D02DC-86D0-86A9-4404-26B11AF64DC2}"/>
          </ac:spMkLst>
        </pc:spChg>
      </pc:sldChg>
      <pc:sldChg chg="addSp delSp modSp new mod modTransition setBg addAnim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2422509384" sldId="265"/>
        </pc:sldMkLst>
        <pc:spChg chg="mod">
          <ac:chgData name="Martha Leticia Mercado Ramírez" userId="18159a8c-b454-4f72-9e2b-385641e73dff" providerId="ADAL" clId="{581AF98D-CCC0-4987-B9A5-E30D64487D45}" dt="2026-06-21T01:57:07.638" v="112" actId="26606"/>
          <ac:spMkLst>
            <pc:docMk/>
            <pc:sldMk cId="2422509384" sldId="265"/>
            <ac:spMk id="2" creationId="{2F184A59-6796-6BFD-3C7E-3D0448B78BAB}"/>
          </ac:spMkLst>
        </pc:spChg>
        <pc:spChg chg="add">
          <ac:chgData name="Martha Leticia Mercado Ramírez" userId="18159a8c-b454-4f72-9e2b-385641e73dff" providerId="ADAL" clId="{581AF98D-CCC0-4987-B9A5-E30D64487D45}" dt="2026-06-21T01:57:07.638" v="112" actId="26606"/>
          <ac:spMkLst>
            <pc:docMk/>
            <pc:sldMk cId="2422509384" sldId="265"/>
            <ac:spMk id="7" creationId="{47329988-FFDF-454D-3162-2E365D804859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1379232545" sldId="266"/>
        </pc:sldMkLst>
        <pc:spChg chg="mod">
          <ac:chgData name="Martha Leticia Mercado Ramírez" userId="18159a8c-b454-4f72-9e2b-385641e73dff" providerId="ADAL" clId="{581AF98D-CCC0-4987-B9A5-E30D64487D45}" dt="2026-06-21T02:55:43.625" v="357" actId="27636"/>
          <ac:spMkLst>
            <pc:docMk/>
            <pc:sldMk cId="1379232545" sldId="266"/>
            <ac:spMk id="2" creationId="{A41EC497-1DB4-B656-CBCC-27C935680E7E}"/>
          </ac:spMkLst>
        </pc:spChg>
        <pc:spChg chg="mod">
          <ac:chgData name="Martha Leticia Mercado Ramírez" userId="18159a8c-b454-4f72-9e2b-385641e73dff" providerId="ADAL" clId="{581AF98D-CCC0-4987-B9A5-E30D64487D45}" dt="2026-06-21T01:57:42.591" v="120" actId="26606"/>
          <ac:spMkLst>
            <pc:docMk/>
            <pc:sldMk cId="1379232545" sldId="266"/>
            <ac:spMk id="3" creationId="{357825BD-E5AF-C001-DDB3-F988506318D2}"/>
          </ac:spMkLst>
        </pc:spChg>
        <pc:spChg chg="add">
          <ac:chgData name="Martha Leticia Mercado Ramírez" userId="18159a8c-b454-4f72-9e2b-385641e73dff" providerId="ADAL" clId="{581AF98D-CCC0-4987-B9A5-E30D64487D45}" dt="2026-06-21T01:57:42.591" v="120" actId="26606"/>
          <ac:spMkLst>
            <pc:docMk/>
            <pc:sldMk cId="1379232545" sldId="266"/>
            <ac:spMk id="8" creationId="{C8B12E9E-0882-B45B-2DE2-47178489175E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1084541550" sldId="267"/>
        </pc:sldMkLst>
        <pc:spChg chg="mod">
          <ac:chgData name="Martha Leticia Mercado Ramírez" userId="18159a8c-b454-4f72-9e2b-385641e73dff" providerId="ADAL" clId="{581AF98D-CCC0-4987-B9A5-E30D64487D45}" dt="2026-06-21T01:58:37.971" v="134" actId="113"/>
          <ac:spMkLst>
            <pc:docMk/>
            <pc:sldMk cId="1084541550" sldId="267"/>
            <ac:spMk id="2" creationId="{C1484483-61AF-3EF6-B27B-B07619F8B0E8}"/>
          </ac:spMkLst>
        </pc:spChg>
        <pc:spChg chg="mod">
          <ac:chgData name="Martha Leticia Mercado Ramírez" userId="18159a8c-b454-4f72-9e2b-385641e73dff" providerId="ADAL" clId="{581AF98D-CCC0-4987-B9A5-E30D64487D45}" dt="2026-06-21T01:58:26.458" v="131" actId="26606"/>
          <ac:spMkLst>
            <pc:docMk/>
            <pc:sldMk cId="1084541550" sldId="267"/>
            <ac:spMk id="3" creationId="{B96538DF-14C2-B2FA-2B08-5D5DE08E14B4}"/>
          </ac:spMkLst>
        </pc:spChg>
        <pc:spChg chg="add">
          <ac:chgData name="Martha Leticia Mercado Ramírez" userId="18159a8c-b454-4f72-9e2b-385641e73dff" providerId="ADAL" clId="{581AF98D-CCC0-4987-B9A5-E30D64487D45}" dt="2026-06-21T01:58:26.458" v="131" actId="26606"/>
          <ac:spMkLst>
            <pc:docMk/>
            <pc:sldMk cId="1084541550" sldId="267"/>
            <ac:spMk id="8" creationId="{C31B8E19-7D88-BAC5-CB04-1D77174A07E7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746582394" sldId="268"/>
        </pc:sldMkLst>
        <pc:spChg chg="mod">
          <ac:chgData name="Martha Leticia Mercado Ramírez" userId="18159a8c-b454-4f72-9e2b-385641e73dff" providerId="ADAL" clId="{581AF98D-CCC0-4987-B9A5-E30D64487D45}" dt="2026-06-21T03:05:42.073" v="400" actId="113"/>
          <ac:spMkLst>
            <pc:docMk/>
            <pc:sldMk cId="746582394" sldId="268"/>
            <ac:spMk id="2" creationId="{2DA4CEF0-C91E-8399-4EC7-AE22FA1E1EB4}"/>
          </ac:spMkLst>
        </pc:spChg>
        <pc:spChg chg="mod">
          <ac:chgData name="Martha Leticia Mercado Ramírez" userId="18159a8c-b454-4f72-9e2b-385641e73dff" providerId="ADAL" clId="{581AF98D-CCC0-4987-B9A5-E30D64487D45}" dt="2026-06-21T01:59:54.206" v="157" actId="1076"/>
          <ac:spMkLst>
            <pc:docMk/>
            <pc:sldMk cId="746582394" sldId="268"/>
            <ac:spMk id="3" creationId="{7B9E37D4-E468-FC10-5118-360E255F764F}"/>
          </ac:spMkLst>
        </pc:spChg>
        <pc:spChg chg="add">
          <ac:chgData name="Martha Leticia Mercado Ramírez" userId="18159a8c-b454-4f72-9e2b-385641e73dff" providerId="ADAL" clId="{581AF98D-CCC0-4987-B9A5-E30D64487D45}" dt="2026-06-21T01:59:04.533" v="141" actId="26606"/>
          <ac:spMkLst>
            <pc:docMk/>
            <pc:sldMk cId="746582394" sldId="268"/>
            <ac:spMk id="8" creationId="{F456DBD1-1048-5A22-C973-3E5FA83F57BA}"/>
          </ac:spMkLst>
        </pc:spChg>
      </pc:sldChg>
      <pc:sldChg chg="addSp del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3304404943" sldId="269"/>
        </pc:sldMkLst>
        <pc:spChg chg="mod">
          <ac:chgData name="Martha Leticia Mercado Ramírez" userId="18159a8c-b454-4f72-9e2b-385641e73dff" providerId="ADAL" clId="{581AF98D-CCC0-4987-B9A5-E30D64487D45}" dt="2026-06-21T02:03:17.501" v="196" actId="26606"/>
          <ac:spMkLst>
            <pc:docMk/>
            <pc:sldMk cId="3304404943" sldId="269"/>
            <ac:spMk id="2" creationId="{046FF108-D304-63F1-8313-5DDA670ECCB6}"/>
          </ac:spMkLst>
        </pc:spChg>
        <pc:spChg chg="mod">
          <ac:chgData name="Martha Leticia Mercado Ramírez" userId="18159a8c-b454-4f72-9e2b-385641e73dff" providerId="ADAL" clId="{581AF98D-CCC0-4987-B9A5-E30D64487D45}" dt="2026-06-21T03:05:55.825" v="404" actId="113"/>
          <ac:spMkLst>
            <pc:docMk/>
            <pc:sldMk cId="3304404943" sldId="269"/>
            <ac:spMk id="3" creationId="{38718ED1-CC6C-6DCD-4371-9A38FF010BAC}"/>
          </ac:spMkLst>
        </pc:spChg>
        <pc:spChg chg="add">
          <ac:chgData name="Martha Leticia Mercado Ramírez" userId="18159a8c-b454-4f72-9e2b-385641e73dff" providerId="ADAL" clId="{581AF98D-CCC0-4987-B9A5-E30D64487D45}" dt="2026-06-21T02:03:17.501" v="196" actId="26606"/>
          <ac:spMkLst>
            <pc:docMk/>
            <pc:sldMk cId="3304404943" sldId="269"/>
            <ac:spMk id="10" creationId="{F456DBD1-1048-5A22-C973-3E5FA83F57BA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368959718" sldId="271"/>
        </pc:sldMkLst>
        <pc:spChg chg="mod">
          <ac:chgData name="Martha Leticia Mercado Ramírez" userId="18159a8c-b454-4f72-9e2b-385641e73dff" providerId="ADAL" clId="{581AF98D-CCC0-4987-B9A5-E30D64487D45}" dt="2026-06-21T02:02:31.023" v="181" actId="26606"/>
          <ac:spMkLst>
            <pc:docMk/>
            <pc:sldMk cId="368959718" sldId="271"/>
            <ac:spMk id="2" creationId="{C1F51A05-CD6B-4EEB-37BF-15B6AA9ADA12}"/>
          </ac:spMkLst>
        </pc:spChg>
        <pc:spChg chg="mod">
          <ac:chgData name="Martha Leticia Mercado Ramírez" userId="18159a8c-b454-4f72-9e2b-385641e73dff" providerId="ADAL" clId="{581AF98D-CCC0-4987-B9A5-E30D64487D45}" dt="2026-06-21T02:02:31.023" v="181" actId="26606"/>
          <ac:spMkLst>
            <pc:docMk/>
            <pc:sldMk cId="368959718" sldId="271"/>
            <ac:spMk id="3" creationId="{0C1114D3-6408-9A2F-6689-4BAFABAC900C}"/>
          </ac:spMkLst>
        </pc:spChg>
        <pc:spChg chg="add">
          <ac:chgData name="Martha Leticia Mercado Ramírez" userId="18159a8c-b454-4f72-9e2b-385641e73dff" providerId="ADAL" clId="{581AF98D-CCC0-4987-B9A5-E30D64487D45}" dt="2026-06-21T02:02:31.023" v="181" actId="26606"/>
          <ac:spMkLst>
            <pc:docMk/>
            <pc:sldMk cId="368959718" sldId="271"/>
            <ac:spMk id="8" creationId="{C8B12E9E-0882-B45B-2DE2-47178489175E}"/>
          </ac:spMkLst>
        </pc:spChg>
      </pc:sldChg>
      <pc:sldChg chg="modSp add mod modTransition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320008867" sldId="272"/>
        </pc:sldMkLst>
        <pc:spChg chg="mod">
          <ac:chgData name="Martha Leticia Mercado Ramírez" userId="18159a8c-b454-4f72-9e2b-385641e73dff" providerId="ADAL" clId="{581AF98D-CCC0-4987-B9A5-E30D64487D45}" dt="2026-06-21T02:03:43.330" v="203" actId="6549"/>
          <ac:spMkLst>
            <pc:docMk/>
            <pc:sldMk cId="320008867" sldId="272"/>
            <ac:spMk id="2" creationId="{1BEDDB13-CE08-625B-081A-5A93DC20998C}"/>
          </ac:spMkLst>
        </pc:spChg>
      </pc:sldChg>
      <pc:sldChg chg="modSp add mod modTransition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2021768248" sldId="273"/>
        </pc:sldMkLst>
        <pc:spChg chg="mod">
          <ac:chgData name="Martha Leticia Mercado Ramírez" userId="18159a8c-b454-4f72-9e2b-385641e73dff" providerId="ADAL" clId="{581AF98D-CCC0-4987-B9A5-E30D64487D45}" dt="2026-06-21T03:10:42.856" v="406" actId="6549"/>
          <ac:spMkLst>
            <pc:docMk/>
            <pc:sldMk cId="2021768248" sldId="273"/>
            <ac:spMk id="2" creationId="{3B2F03CA-F5DC-9D8D-7257-6BB4D14A4CB2}"/>
          </ac:spMkLst>
        </pc:spChg>
      </pc:sldChg>
      <pc:sldChg chg="addSp delSp modSp new mod modTransition setBg addAnim delAnim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1628377864" sldId="274"/>
        </pc:sldMkLst>
        <pc:spChg chg="mod">
          <ac:chgData name="Martha Leticia Mercado Ramírez" userId="18159a8c-b454-4f72-9e2b-385641e73dff" providerId="ADAL" clId="{581AF98D-CCC0-4987-B9A5-E30D64487D45}" dt="2026-06-21T03:20:42.206" v="431" actId="6549"/>
          <ac:spMkLst>
            <pc:docMk/>
            <pc:sldMk cId="1628377864" sldId="274"/>
            <ac:spMk id="2" creationId="{72E9751A-C83B-094E-C748-F947CBA05AE5}"/>
          </ac:spMkLst>
        </pc:spChg>
        <pc:spChg chg="mod">
          <ac:chgData name="Martha Leticia Mercado Ramírez" userId="18159a8c-b454-4f72-9e2b-385641e73dff" providerId="ADAL" clId="{581AF98D-CCC0-4987-B9A5-E30D64487D45}" dt="2026-06-21T03:20:01.766" v="430" actId="26606"/>
          <ac:spMkLst>
            <pc:docMk/>
            <pc:sldMk cId="1628377864" sldId="274"/>
            <ac:spMk id="3" creationId="{149F78FA-6C9E-3CF1-5E6C-EED0C4EF6A17}"/>
          </ac:spMkLst>
        </pc:spChg>
        <pc:spChg chg="add del">
          <ac:chgData name="Martha Leticia Mercado Ramírez" userId="18159a8c-b454-4f72-9e2b-385641e73dff" providerId="ADAL" clId="{581AF98D-CCC0-4987-B9A5-E30D64487D45}" dt="2026-06-21T03:20:01.766" v="430" actId="26606"/>
          <ac:spMkLst>
            <pc:docMk/>
            <pc:sldMk cId="1628377864" sldId="274"/>
            <ac:spMk id="13" creationId="{A3E8498D-DA8F-EF6C-5420-F153D4979209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4191792200" sldId="278"/>
        </pc:sldMkLst>
        <pc:spChg chg="mod">
          <ac:chgData name="Martha Leticia Mercado Ramírez" userId="18159a8c-b454-4f72-9e2b-385641e73dff" providerId="ADAL" clId="{581AF98D-CCC0-4987-B9A5-E30D64487D45}" dt="2026-06-21T02:06:22.241" v="263" actId="26606"/>
          <ac:spMkLst>
            <pc:docMk/>
            <pc:sldMk cId="4191792200" sldId="278"/>
            <ac:spMk id="2" creationId="{847BDAED-F7B5-562D-2711-F659CFF4C570}"/>
          </ac:spMkLst>
        </pc:spChg>
        <pc:spChg chg="mod">
          <ac:chgData name="Martha Leticia Mercado Ramírez" userId="18159a8c-b454-4f72-9e2b-385641e73dff" providerId="ADAL" clId="{581AF98D-CCC0-4987-B9A5-E30D64487D45}" dt="2026-06-21T02:06:22.241" v="263" actId="26606"/>
          <ac:spMkLst>
            <pc:docMk/>
            <pc:sldMk cId="4191792200" sldId="278"/>
            <ac:spMk id="3" creationId="{03A9CB59-BAA9-3FE9-E3D0-A4429A2F24BE}"/>
          </ac:spMkLst>
        </pc:spChg>
        <pc:spChg chg="add">
          <ac:chgData name="Martha Leticia Mercado Ramírez" userId="18159a8c-b454-4f72-9e2b-385641e73dff" providerId="ADAL" clId="{581AF98D-CCC0-4987-B9A5-E30D64487D45}" dt="2026-06-21T02:06:22.241" v="263" actId="26606"/>
          <ac:spMkLst>
            <pc:docMk/>
            <pc:sldMk cId="4191792200" sldId="278"/>
            <ac:spMk id="8" creationId="{C8B12E9E-0882-B45B-2DE2-47178489175E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244373448" sldId="279"/>
        </pc:sldMkLst>
        <pc:spChg chg="mod">
          <ac:chgData name="Martha Leticia Mercado Ramírez" userId="18159a8c-b454-4f72-9e2b-385641e73dff" providerId="ADAL" clId="{581AF98D-CCC0-4987-B9A5-E30D64487D45}" dt="2026-06-21T02:06:45.765" v="282" actId="26606"/>
          <ac:spMkLst>
            <pc:docMk/>
            <pc:sldMk cId="244373448" sldId="279"/>
            <ac:spMk id="2" creationId="{5B44BF3E-8D22-1489-3840-B3CE8C663D91}"/>
          </ac:spMkLst>
        </pc:spChg>
        <pc:spChg chg="mod">
          <ac:chgData name="Martha Leticia Mercado Ramírez" userId="18159a8c-b454-4f72-9e2b-385641e73dff" providerId="ADAL" clId="{581AF98D-CCC0-4987-B9A5-E30D64487D45}" dt="2026-06-21T02:06:45.765" v="282" actId="26606"/>
          <ac:spMkLst>
            <pc:docMk/>
            <pc:sldMk cId="244373448" sldId="279"/>
            <ac:spMk id="3" creationId="{48D36509-FA81-9BFB-0926-8EF7C47E8004}"/>
          </ac:spMkLst>
        </pc:spChg>
        <pc:spChg chg="add">
          <ac:chgData name="Martha Leticia Mercado Ramírez" userId="18159a8c-b454-4f72-9e2b-385641e73dff" providerId="ADAL" clId="{581AF98D-CCC0-4987-B9A5-E30D64487D45}" dt="2026-06-21T02:06:45.765" v="282" actId="26606"/>
          <ac:spMkLst>
            <pc:docMk/>
            <pc:sldMk cId="244373448" sldId="279"/>
            <ac:spMk id="8" creationId="{F456DBD1-1048-5A22-C973-3E5FA83F57BA}"/>
          </ac:spMkLst>
        </pc:spChg>
      </pc:sldChg>
      <pc:sldChg chg="addSp modSp new mod modTransition setBg addAnim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1064019900" sldId="280"/>
        </pc:sldMkLst>
        <pc:spChg chg="mod">
          <ac:chgData name="Martha Leticia Mercado Ramírez" userId="18159a8c-b454-4f72-9e2b-385641e73dff" providerId="ADAL" clId="{581AF98D-CCC0-4987-B9A5-E30D64487D45}" dt="2026-06-21T02:07:19.479" v="291" actId="113"/>
          <ac:spMkLst>
            <pc:docMk/>
            <pc:sldMk cId="1064019900" sldId="280"/>
            <ac:spMk id="2" creationId="{051C0C2B-5F7E-8A6D-DA0F-740A7CCE12F3}"/>
          </ac:spMkLst>
        </pc:spChg>
        <pc:spChg chg="mod">
          <ac:chgData name="Martha Leticia Mercado Ramírez" userId="18159a8c-b454-4f72-9e2b-385641e73dff" providerId="ADAL" clId="{581AF98D-CCC0-4987-B9A5-E30D64487D45}" dt="2026-06-21T03:30:00.908" v="464" actId="123"/>
          <ac:spMkLst>
            <pc:docMk/>
            <pc:sldMk cId="1064019900" sldId="280"/>
            <ac:spMk id="3" creationId="{C917558D-31B7-4760-F5C7-8B3CF01A693D}"/>
          </ac:spMkLst>
        </pc:spChg>
        <pc:spChg chg="add">
          <ac:chgData name="Martha Leticia Mercado Ramírez" userId="18159a8c-b454-4f72-9e2b-385641e73dff" providerId="ADAL" clId="{581AF98D-CCC0-4987-B9A5-E30D64487D45}" dt="2026-06-21T02:07:13.893" v="288" actId="26606"/>
          <ac:spMkLst>
            <pc:docMk/>
            <pc:sldMk cId="1064019900" sldId="280"/>
            <ac:spMk id="8" creationId="{A3E8498D-DA8F-EF6C-5420-F153D4979209}"/>
          </ac:spMkLst>
        </pc:spChg>
      </pc:sldChg>
      <pc:sldChg chg="addSp delSp modSp new mod modTransition setBg addAnim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4274064256" sldId="281"/>
        </pc:sldMkLst>
        <pc:spChg chg="mod">
          <ac:chgData name="Martha Leticia Mercado Ramírez" userId="18159a8c-b454-4f72-9e2b-385641e73dff" providerId="ADAL" clId="{581AF98D-CCC0-4987-B9A5-E30D64487D45}" dt="2026-06-21T02:08:39.273" v="302" actId="26606"/>
          <ac:spMkLst>
            <pc:docMk/>
            <pc:sldMk cId="4274064256" sldId="281"/>
            <ac:spMk id="2" creationId="{C03A23E5-E5F8-9AED-4F5E-5A161E86D9B4}"/>
          </ac:spMkLst>
        </pc:spChg>
        <pc:spChg chg="add">
          <ac:chgData name="Martha Leticia Mercado Ramírez" userId="18159a8c-b454-4f72-9e2b-385641e73dff" providerId="ADAL" clId="{581AF98D-CCC0-4987-B9A5-E30D64487D45}" dt="2026-06-21T02:08:39.273" v="302" actId="26606"/>
          <ac:spMkLst>
            <pc:docMk/>
            <pc:sldMk cId="4274064256" sldId="281"/>
            <ac:spMk id="7" creationId="{47329988-FFDF-454D-3162-2E365D804859}"/>
          </ac:spMkLst>
        </pc:sp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1301032263" sldId="282"/>
        </pc:sldMkLst>
        <pc:spChg chg="mod">
          <ac:chgData name="Martha Leticia Mercado Ramírez" userId="18159a8c-b454-4f72-9e2b-385641e73dff" providerId="ADAL" clId="{581AF98D-CCC0-4987-B9A5-E30D64487D45}" dt="2026-06-21T02:22:47.463" v="331" actId="6549"/>
          <ac:spMkLst>
            <pc:docMk/>
            <pc:sldMk cId="1301032263" sldId="282"/>
            <ac:spMk id="2" creationId="{0674E830-B40D-D6BB-2EEA-44EF57717F68}"/>
          </ac:spMkLst>
        </pc:spChg>
        <pc:spChg chg="mod">
          <ac:chgData name="Martha Leticia Mercado Ramírez" userId="18159a8c-b454-4f72-9e2b-385641e73dff" providerId="ADAL" clId="{581AF98D-CCC0-4987-B9A5-E30D64487D45}" dt="2026-06-21T02:22:40.965" v="327" actId="26606"/>
          <ac:spMkLst>
            <pc:docMk/>
            <pc:sldMk cId="1301032263" sldId="282"/>
            <ac:spMk id="3" creationId="{06727702-4208-45B6-4163-BBE84C45B484}"/>
          </ac:spMkLst>
        </pc:spChg>
        <pc:spChg chg="add">
          <ac:chgData name="Martha Leticia Mercado Ramírez" userId="18159a8c-b454-4f72-9e2b-385641e73dff" providerId="ADAL" clId="{581AF98D-CCC0-4987-B9A5-E30D64487D45}" dt="2026-06-21T02:22:40.965" v="327" actId="26606"/>
          <ac:spMkLst>
            <pc:docMk/>
            <pc:sldMk cId="1301032263" sldId="282"/>
            <ac:spMk id="8" creationId="{C8B12E9E-0882-B45B-2DE2-47178489175E}"/>
          </ac:spMkLst>
        </pc:spChg>
      </pc:sldChg>
      <pc:sldChg chg="addSp delSp modSp new mod modTransition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2510564265" sldId="283"/>
        </pc:sldMkLst>
        <pc:spChg chg="mod">
          <ac:chgData name="Martha Leticia Mercado Ramírez" userId="18159a8c-b454-4f72-9e2b-385641e73dff" providerId="ADAL" clId="{581AF98D-CCC0-4987-B9A5-E30D64487D45}" dt="2026-06-21T02:45:06.770" v="348" actId="1076"/>
          <ac:spMkLst>
            <pc:docMk/>
            <pc:sldMk cId="2510564265" sldId="283"/>
            <ac:spMk id="3" creationId="{B2FB0D5F-0980-1014-72E3-EB76B693E5D2}"/>
          </ac:spMkLst>
        </pc:spChg>
        <pc:graphicFrameChg chg="add mod modGraphic">
          <ac:chgData name="Martha Leticia Mercado Ramírez" userId="18159a8c-b454-4f72-9e2b-385641e73dff" providerId="ADAL" clId="{581AF98D-CCC0-4987-B9A5-E30D64487D45}" dt="2026-06-21T02:45:19.913" v="351" actId="122"/>
          <ac:graphicFrameMkLst>
            <pc:docMk/>
            <pc:sldMk cId="2510564265" sldId="283"/>
            <ac:graphicFrameMk id="4" creationId="{CA36B0BD-5F57-C7CF-3034-5969DAD1BD1F}"/>
          </ac:graphicFrameMkLst>
        </pc:graphicFrameChg>
      </pc:sldChg>
      <pc:sldChg chg="addSp delSp modSp new mod ord modTransition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2160600241" sldId="284"/>
        </pc:sldMkLst>
        <pc:spChg chg="mod">
          <ac:chgData name="Martha Leticia Mercado Ramírez" userId="18159a8c-b454-4f72-9e2b-385641e73dff" providerId="ADAL" clId="{581AF98D-CCC0-4987-B9A5-E30D64487D45}" dt="2026-06-21T03:01:51.612" v="393" actId="113"/>
          <ac:spMkLst>
            <pc:docMk/>
            <pc:sldMk cId="2160600241" sldId="284"/>
            <ac:spMk id="3" creationId="{A02CAA96-7DCB-E715-A526-F6E713720F9B}"/>
          </ac:spMkLst>
        </pc:spChg>
        <pc:picChg chg="add mod">
          <ac:chgData name="Martha Leticia Mercado Ramírez" userId="18159a8c-b454-4f72-9e2b-385641e73dff" providerId="ADAL" clId="{581AF98D-CCC0-4987-B9A5-E30D64487D45}" dt="2026-06-21T03:01:39.400" v="369" actId="1076"/>
          <ac:picMkLst>
            <pc:docMk/>
            <pc:sldMk cId="2160600241" sldId="284"/>
            <ac:picMk id="7" creationId="{E995CA37-1A03-F0F4-ABCE-0242A5AE71D3}"/>
          </ac:picMkLst>
        </pc:picChg>
      </pc:sldChg>
      <pc:sldChg chg="addSp delSp modSp new mod modTransition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1443003669" sldId="285"/>
        </pc:sldMkLst>
        <pc:spChg chg="mod">
          <ac:chgData name="Martha Leticia Mercado Ramírez" userId="18159a8c-b454-4f72-9e2b-385641e73dff" providerId="ADAL" clId="{581AF98D-CCC0-4987-B9A5-E30D64487D45}" dt="2026-06-21T03:11:18.631" v="411"/>
          <ac:spMkLst>
            <pc:docMk/>
            <pc:sldMk cId="1443003669" sldId="285"/>
            <ac:spMk id="3" creationId="{1293D0C3-AA41-F1EE-702B-BE19E63A910A}"/>
          </ac:spMkLst>
        </pc:spChg>
        <pc:picChg chg="add mod">
          <ac:chgData name="Martha Leticia Mercado Ramírez" userId="18159a8c-b454-4f72-9e2b-385641e73dff" providerId="ADAL" clId="{581AF98D-CCC0-4987-B9A5-E30D64487D45}" dt="2026-06-21T03:11:12.654" v="410" actId="1076"/>
          <ac:picMkLst>
            <pc:docMk/>
            <pc:sldMk cId="1443003669" sldId="285"/>
            <ac:picMk id="5" creationId="{E71AAD64-3CDE-9F08-2AD5-4B424A9997E2}"/>
          </ac:picMkLst>
        </pc:picChg>
      </pc:sldChg>
      <pc:sldChg chg="addSp delSp modSp new mod modTransition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25705509" sldId="286"/>
        </pc:sldMkLst>
        <pc:spChg chg="mod">
          <ac:chgData name="Martha Leticia Mercado Ramírez" userId="18159a8c-b454-4f72-9e2b-385641e73dff" providerId="ADAL" clId="{581AF98D-CCC0-4987-B9A5-E30D64487D45}" dt="2026-06-21T03:14:40.063" v="418"/>
          <ac:spMkLst>
            <pc:docMk/>
            <pc:sldMk cId="25705509" sldId="286"/>
            <ac:spMk id="3" creationId="{B356CF20-9C77-7F37-B9E4-8928914D5839}"/>
          </ac:spMkLst>
        </pc:spChg>
        <pc:picChg chg="add mod">
          <ac:chgData name="Martha Leticia Mercado Ramírez" userId="18159a8c-b454-4f72-9e2b-385641e73dff" providerId="ADAL" clId="{581AF98D-CCC0-4987-B9A5-E30D64487D45}" dt="2026-06-21T03:14:31.449" v="417" actId="1076"/>
          <ac:picMkLst>
            <pc:docMk/>
            <pc:sldMk cId="25705509" sldId="286"/>
            <ac:picMk id="5" creationId="{8B1CD825-12EA-B991-ED70-B7DB0B5A7990}"/>
          </ac:picMkLst>
        </pc:picChg>
      </pc:sldChg>
      <pc:sldChg chg="addSp modSp new mod modTransition setBg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3068346179" sldId="287"/>
        </pc:sldMkLst>
        <pc:spChg chg="mod">
          <ac:chgData name="Martha Leticia Mercado Ramírez" userId="18159a8c-b454-4f72-9e2b-385641e73dff" providerId="ADAL" clId="{581AF98D-CCC0-4987-B9A5-E30D64487D45}" dt="2026-06-21T03:24:16.586" v="446" actId="26606"/>
          <ac:spMkLst>
            <pc:docMk/>
            <pc:sldMk cId="3068346179" sldId="287"/>
            <ac:spMk id="2" creationId="{58DD81CD-0AFF-5E3B-A7BB-E1CD84635D4E}"/>
          </ac:spMkLst>
        </pc:spChg>
        <pc:spChg chg="mod">
          <ac:chgData name="Martha Leticia Mercado Ramírez" userId="18159a8c-b454-4f72-9e2b-385641e73dff" providerId="ADAL" clId="{581AF98D-CCC0-4987-B9A5-E30D64487D45}" dt="2026-06-21T03:24:16.586" v="446" actId="26606"/>
          <ac:spMkLst>
            <pc:docMk/>
            <pc:sldMk cId="3068346179" sldId="287"/>
            <ac:spMk id="3" creationId="{F5582D55-5419-C468-2863-1A47AF2DEC51}"/>
          </ac:spMkLst>
        </pc:spChg>
        <pc:spChg chg="add">
          <ac:chgData name="Martha Leticia Mercado Ramírez" userId="18159a8c-b454-4f72-9e2b-385641e73dff" providerId="ADAL" clId="{581AF98D-CCC0-4987-B9A5-E30D64487D45}" dt="2026-06-21T03:24:16.586" v="446" actId="26606"/>
          <ac:spMkLst>
            <pc:docMk/>
            <pc:sldMk cId="3068346179" sldId="287"/>
            <ac:spMk id="8" creationId="{47329988-FFDF-454D-3162-2E365D804859}"/>
          </ac:spMkLst>
        </pc:spChg>
      </pc:sldChg>
      <pc:sldChg chg="addSp delSp modSp new mod modTransition">
        <pc:chgData name="Martha Leticia Mercado Ramírez" userId="18159a8c-b454-4f72-9e2b-385641e73dff" providerId="ADAL" clId="{581AF98D-CCC0-4987-B9A5-E30D64487D45}" dt="2026-06-22T17:29:24.485" v="473"/>
        <pc:sldMkLst>
          <pc:docMk/>
          <pc:sldMk cId="2174062580" sldId="288"/>
        </pc:sldMkLst>
        <pc:spChg chg="mod">
          <ac:chgData name="Martha Leticia Mercado Ramírez" userId="18159a8c-b454-4f72-9e2b-385641e73dff" providerId="ADAL" clId="{581AF98D-CCC0-4987-B9A5-E30D64487D45}" dt="2026-06-21T03:27:07.926" v="460" actId="115"/>
          <ac:spMkLst>
            <pc:docMk/>
            <pc:sldMk cId="2174062580" sldId="288"/>
            <ac:spMk id="3" creationId="{53D6173F-F968-DE63-1E10-1E1D2F566C7F}"/>
          </ac:spMkLst>
        </pc:spChg>
        <pc:picChg chg="add mod">
          <ac:chgData name="Martha Leticia Mercado Ramírez" userId="18159a8c-b454-4f72-9e2b-385641e73dff" providerId="ADAL" clId="{581AF98D-CCC0-4987-B9A5-E30D64487D45}" dt="2026-06-21T03:26:58.120" v="450" actId="1076"/>
          <ac:picMkLst>
            <pc:docMk/>
            <pc:sldMk cId="2174062580" sldId="288"/>
            <ac:picMk id="5" creationId="{C28A2FFF-A9A5-F820-65C0-676F8366526A}"/>
          </ac:picMkLst>
        </pc:picChg>
      </pc:sldChg>
      <pc:sldChg chg="addSp modSp new mod ord setBg addAnim">
        <pc:chgData name="Martha Leticia Mercado Ramírez" userId="18159a8c-b454-4f72-9e2b-385641e73dff" providerId="ADAL" clId="{581AF98D-CCC0-4987-B9A5-E30D64487D45}" dt="2026-06-23T22:56:40.110" v="531"/>
        <pc:sldMkLst>
          <pc:docMk/>
          <pc:sldMk cId="10833375" sldId="289"/>
        </pc:sldMkLst>
        <pc:spChg chg="mod">
          <ac:chgData name="Martha Leticia Mercado Ramírez" userId="18159a8c-b454-4f72-9e2b-385641e73dff" providerId="ADAL" clId="{581AF98D-CCC0-4987-B9A5-E30D64487D45}" dt="2026-06-23T22:56:31.070" v="529" actId="12"/>
          <ac:spMkLst>
            <pc:docMk/>
            <pc:sldMk cId="10833375" sldId="289"/>
            <ac:spMk id="2" creationId="{27207757-42FE-DAA8-FDB1-564974D58945}"/>
          </ac:spMkLst>
        </pc:spChg>
        <pc:spChg chg="mod">
          <ac:chgData name="Martha Leticia Mercado Ramírez" userId="18159a8c-b454-4f72-9e2b-385641e73dff" providerId="ADAL" clId="{581AF98D-CCC0-4987-B9A5-E30D64487D45}" dt="2026-06-23T17:28:33.875" v="522" actId="6549"/>
          <ac:spMkLst>
            <pc:docMk/>
            <pc:sldMk cId="10833375" sldId="289"/>
            <ac:spMk id="3" creationId="{EAC62958-46D1-3D95-5FFE-AE5736EA270B}"/>
          </ac:spMkLst>
        </pc:spChg>
        <pc:spChg chg="add">
          <ac:chgData name="Martha Leticia Mercado Ramírez" userId="18159a8c-b454-4f72-9e2b-385641e73dff" providerId="ADAL" clId="{581AF98D-CCC0-4987-B9A5-E30D64487D45}" dt="2026-06-23T17:28:20.675" v="518" actId="26606"/>
          <ac:spMkLst>
            <pc:docMk/>
            <pc:sldMk cId="10833375" sldId="289"/>
            <ac:spMk id="8" creationId="{A3E8498D-DA8F-EF6C-5420-F153D4979209}"/>
          </ac:spMkLst>
        </pc:spChg>
      </pc:sldChg>
      <pc:sldMasterChg chg="modTransition modSldLayout">
        <pc:chgData name="Martha Leticia Mercado Ramírez" userId="18159a8c-b454-4f72-9e2b-385641e73dff" providerId="ADAL" clId="{581AF98D-CCC0-4987-B9A5-E30D64487D45}" dt="2026-06-22T17:29:24.485" v="473"/>
        <pc:sldMasterMkLst>
          <pc:docMk/>
          <pc:sldMasterMk cId="4053445568" sldId="2147483660"/>
        </pc:sldMasterMkLst>
        <pc:sldLayoutChg chg="modTransition">
          <pc:chgData name="Martha Leticia Mercado Ramírez" userId="18159a8c-b454-4f72-9e2b-385641e73dff" providerId="ADAL" clId="{581AF98D-CCC0-4987-B9A5-E30D64487D45}" dt="2026-06-22T17:29:24.485" v="473"/>
          <pc:sldLayoutMkLst>
            <pc:docMk/>
            <pc:sldMasterMk cId="4053445568" sldId="2147483660"/>
            <pc:sldLayoutMk cId="1999158270" sldId="214748366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5827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 spd="slow">
    <p:wip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A32057F-F015-B1B2-4E3E-2307F8EFC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502C45D-2756-A36A-D057-328460CEEB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>
            <a:normAutofit/>
          </a:bodyPr>
          <a:lstStyle/>
          <a:p>
            <a:pPr algn="l"/>
            <a:r>
              <a:rPr lang="es-MX" sz="4200"/>
              <a:t>Dimensiones de los derechos políticos como derechos humanos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EABBA5-4AFC-FE1F-ADB3-EC7AD5612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6" y="4731337"/>
            <a:ext cx="4206240" cy="1184584"/>
          </a:xfrm>
        </p:spPr>
        <p:txBody>
          <a:bodyPr>
            <a:normAutofit/>
          </a:bodyPr>
          <a:lstStyle/>
          <a:p>
            <a:pPr algn="l"/>
            <a:r>
              <a:rPr lang="es-MX" dirty="0"/>
              <a:t>Diplomado en derechos humanos político-electorales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5C0A6A-E52F-C64B-BA1A-D81745D329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02" r="34364"/>
          <a:stretch>
            <a:fillRect/>
          </a:stretch>
        </p:blipFill>
        <p:spPr>
          <a:xfrm>
            <a:off x="20" y="1"/>
            <a:ext cx="65755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51662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2FB0D5F-0980-1014-72E3-EB76B693E5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6440" y="5424534"/>
            <a:ext cx="7588155" cy="1414091"/>
          </a:xfrm>
        </p:spPr>
        <p:txBody>
          <a:bodyPr/>
          <a:lstStyle/>
          <a:p>
            <a:r>
              <a:rPr lang="es-MX" b="1" dirty="0"/>
              <a:t>Diferencias de enfoque entre ONU y OEA</a:t>
            </a:r>
            <a:endParaRPr lang="es-MX" dirty="0"/>
          </a:p>
          <a:p>
            <a:endParaRPr lang="es-MX" dirty="0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A36B0BD-5F57-C7CF-3034-5969DAD1BD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521236"/>
              </p:ext>
            </p:extLst>
          </p:nvPr>
        </p:nvGraphicFramePr>
        <p:xfrm>
          <a:off x="821933" y="493160"/>
          <a:ext cx="10592656" cy="4592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96328">
                  <a:extLst>
                    <a:ext uri="{9D8B030D-6E8A-4147-A177-3AD203B41FA5}">
                      <a16:colId xmlns:a16="http://schemas.microsoft.com/office/drawing/2014/main" val="3910969069"/>
                    </a:ext>
                  </a:extLst>
                </a:gridCol>
                <a:gridCol w="5296328">
                  <a:extLst>
                    <a:ext uri="{9D8B030D-6E8A-4147-A177-3AD203B41FA5}">
                      <a16:colId xmlns:a16="http://schemas.microsoft.com/office/drawing/2014/main" val="1096091778"/>
                    </a:ext>
                  </a:extLst>
                </a:gridCol>
              </a:tblGrid>
              <a:tr h="7704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kern="100" dirty="0">
                          <a:effectLst/>
                        </a:rPr>
                        <a:t>ONU</a:t>
                      </a:r>
                      <a:endParaRPr lang="es-MX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kern="100" dirty="0">
                          <a:effectLst/>
                        </a:rPr>
                        <a:t>OEA</a:t>
                      </a:r>
                      <a:endParaRPr lang="es-MX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75510461"/>
                  </a:ext>
                </a:extLst>
              </a:tr>
              <a:tr h="7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kern="100" dirty="0">
                          <a:effectLst/>
                        </a:rPr>
                        <a:t>Enfatiza la universalidad de los derechos humanos.</a:t>
                      </a:r>
                      <a:endParaRPr lang="es-MX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kern="100">
                          <a:effectLst/>
                        </a:rPr>
                        <a:t>Enfatiza la relación entre democracia y derechos humanos.</a:t>
                      </a:r>
                      <a:endParaRPr lang="es-MX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56940855"/>
                  </a:ext>
                </a:extLst>
              </a:tr>
              <a:tr h="1510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kern="100" dirty="0">
                          <a:effectLst/>
                        </a:rPr>
                        <a:t>La participación política es un derecho humano universal.</a:t>
                      </a:r>
                      <a:endParaRPr lang="es-MX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kern="100" dirty="0">
                          <a:effectLst/>
                        </a:rPr>
                        <a:t>La participación política es además un elemento esencial de la democracia representativa.</a:t>
                      </a:r>
                      <a:endParaRPr lang="es-MX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91053813"/>
                  </a:ext>
                </a:extLst>
              </a:tr>
              <a:tr h="7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kern="100">
                          <a:effectLst/>
                        </a:rPr>
                        <a:t>Se centra en la dignidad humana y la igualdad.</a:t>
                      </a:r>
                      <a:endParaRPr lang="es-MX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kern="100" dirty="0">
                          <a:effectLst/>
                        </a:rPr>
                        <a:t>Se centra en la protección de la institucionalidad democrática.</a:t>
                      </a:r>
                      <a:endParaRPr lang="es-MX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12295195"/>
                  </a:ext>
                </a:extLst>
              </a:tr>
              <a:tr h="7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kern="100">
                          <a:effectLst/>
                        </a:rPr>
                        <a:t>Instrumento clave: artículo 25 del PIDCP.</a:t>
                      </a:r>
                      <a:endParaRPr lang="es-MX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MX" sz="2000" kern="100" dirty="0">
                          <a:effectLst/>
                        </a:rPr>
                        <a:t>Instrumento clave: artículo 23 de la CADH.</a:t>
                      </a:r>
                      <a:endParaRPr lang="es-MX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32388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56426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456DBD1-1048-5A22-C973-3E5FA83F5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8E16BC-52BB-EF2C-1005-06F5B94CE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0165" y="1088571"/>
            <a:ext cx="7538405" cy="2774393"/>
          </a:xfrm>
        </p:spPr>
        <p:txBody>
          <a:bodyPr>
            <a:normAutofit/>
          </a:bodyPr>
          <a:lstStyle/>
          <a:p>
            <a:pPr algn="l"/>
            <a:br>
              <a:rPr lang="es-MX" sz="1800" dirty="0"/>
            </a:br>
            <a:r>
              <a:rPr lang="es-MX" sz="1800" dirty="0"/>
              <a:t>Convención Americana sobre Derechos Humanos</a:t>
            </a:r>
            <a:br>
              <a:rPr lang="es-MX" sz="1800" dirty="0"/>
            </a:br>
            <a:r>
              <a:rPr lang="es-MX" sz="1800" b="0" dirty="0"/>
              <a:t>Artículo 23.</a:t>
            </a:r>
            <a:br>
              <a:rPr lang="es-MX" sz="1800" b="0" dirty="0"/>
            </a:br>
            <a:r>
              <a:rPr lang="es-MX" sz="1800" b="0" dirty="0"/>
              <a:t>derecho a participar; </a:t>
            </a:r>
            <a:br>
              <a:rPr lang="es-MX" sz="1800" b="0" dirty="0"/>
            </a:br>
            <a:r>
              <a:rPr lang="es-MX" sz="1800" b="0" dirty="0"/>
              <a:t>derecho a votar; </a:t>
            </a:r>
            <a:br>
              <a:rPr lang="es-MX" sz="1800" b="0" dirty="0"/>
            </a:br>
            <a:r>
              <a:rPr lang="es-MX" sz="1800" b="0" dirty="0"/>
              <a:t>derecho a ser votado; </a:t>
            </a:r>
            <a:br>
              <a:rPr lang="es-MX" sz="1800" b="0" dirty="0"/>
            </a:br>
            <a:r>
              <a:rPr lang="es-MX" sz="1800" b="0" dirty="0"/>
              <a:t>acceso a funciones públicas.</a:t>
            </a:r>
            <a:br>
              <a:rPr lang="es-MX" sz="1800" b="0" dirty="0"/>
            </a:br>
            <a:endParaRPr lang="es-MX" sz="18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278E39-C750-CBF1-9954-93CFE6451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060" y="4027211"/>
            <a:ext cx="7538405" cy="1014107"/>
          </a:xfrm>
        </p:spPr>
        <p:txBody>
          <a:bodyPr>
            <a:normAutofit/>
          </a:bodyPr>
          <a:lstStyle/>
          <a:p>
            <a:pPr algn="l"/>
            <a:r>
              <a:rPr lang="es-MX" sz="2200" b="1"/>
              <a:t>Sistema Interamericano</a:t>
            </a:r>
            <a:endParaRPr lang="es-MX" sz="2200"/>
          </a:p>
        </p:txBody>
      </p:sp>
    </p:spTree>
    <p:extLst>
      <p:ext uri="{BB962C8B-B14F-4D97-AF65-F5344CB8AC3E}">
        <p14:creationId xmlns:p14="http://schemas.microsoft.com/office/powerpoint/2010/main" val="390638562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456DBD1-1048-5A22-C973-3E5FA83F5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008ECCC-694F-630F-DB1F-8EF49F83F1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0165" y="1088571"/>
            <a:ext cx="7538405" cy="2774393"/>
          </a:xfrm>
        </p:spPr>
        <p:txBody>
          <a:bodyPr>
            <a:normAutofit/>
          </a:bodyPr>
          <a:lstStyle/>
          <a:p>
            <a:pPr algn="l">
              <a:spcBef>
                <a:spcPts val="1200"/>
              </a:spcBef>
              <a:spcAft>
                <a:spcPts val="300"/>
              </a:spcAft>
            </a:pPr>
            <a:br>
              <a:rPr lang="es-MX" sz="3000" dirty="0">
                <a:latin typeface="-apple-system-body"/>
              </a:rPr>
            </a:br>
            <a:r>
              <a:rPr lang="es-MX" sz="3000" dirty="0">
                <a:latin typeface="-apple-system-body"/>
              </a:rPr>
              <a:t>Reforma constitucional de 2011.</a:t>
            </a:r>
            <a:br>
              <a:rPr lang="es-MX" sz="3000" dirty="0">
                <a:latin typeface="-apple-system-body"/>
              </a:rPr>
            </a:br>
            <a:r>
              <a:rPr lang="es-MX" sz="3000" b="0" dirty="0">
                <a:latin typeface="-apple-system-body"/>
              </a:rPr>
              <a:t>Control de convencionalidad.</a:t>
            </a:r>
            <a:br>
              <a:rPr lang="es-MX" sz="3000" b="0" dirty="0">
                <a:latin typeface="-apple-system-body"/>
              </a:rPr>
            </a:br>
            <a:r>
              <a:rPr lang="es-MX" sz="3000" b="0" dirty="0">
                <a:latin typeface="-apple-system-body"/>
              </a:rPr>
              <a:t>Principio pro persona.</a:t>
            </a:r>
            <a:br>
              <a:rPr lang="es-MX" sz="3000" b="0" dirty="0">
                <a:latin typeface="-apple-system-body"/>
              </a:rPr>
            </a:br>
            <a:r>
              <a:rPr lang="es-MX" sz="3000" b="0" dirty="0">
                <a:latin typeface="-apple-system-body"/>
              </a:rPr>
              <a:t>Artículos 1, 35, 41 y 99 constitucionales.</a:t>
            </a:r>
            <a:br>
              <a:rPr lang="es-MX" sz="3000" b="0" dirty="0">
                <a:latin typeface="-apple-system-body"/>
              </a:rPr>
            </a:br>
            <a:endParaRPr lang="es-MX" sz="30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54C10-D29B-EDEE-B379-C190DC496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060" y="4027211"/>
            <a:ext cx="7538405" cy="1014107"/>
          </a:xfrm>
        </p:spPr>
        <p:txBody>
          <a:bodyPr>
            <a:normAutofit/>
          </a:bodyPr>
          <a:lstStyle/>
          <a:p>
            <a:pPr algn="l">
              <a:spcBef>
                <a:spcPts val="1200"/>
              </a:spcBef>
              <a:spcAft>
                <a:spcPts val="300"/>
              </a:spcAft>
            </a:pPr>
            <a:r>
              <a:rPr lang="es-MX" sz="2200" b="1">
                <a:latin typeface="-apple-system-body"/>
              </a:rPr>
              <a:t>Marco mexicano</a:t>
            </a:r>
            <a:endParaRPr lang="es-MX" sz="2200"/>
          </a:p>
        </p:txBody>
      </p:sp>
    </p:spTree>
    <p:extLst>
      <p:ext uri="{BB962C8B-B14F-4D97-AF65-F5344CB8AC3E}">
        <p14:creationId xmlns:p14="http://schemas.microsoft.com/office/powerpoint/2010/main" val="550280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4D02DC-86D0-86A9-4404-26B11AF64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A11C8CF-072F-37D8-3803-D036743ADF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4392" y="729465"/>
            <a:ext cx="7923604" cy="3014051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s-MX" sz="2800" dirty="0">
                <a:latin typeface="-apple-system-body"/>
              </a:rPr>
              <a:t>A. Dimensión individual</a:t>
            </a:r>
            <a:br>
              <a:rPr lang="es-MX" sz="2800" dirty="0">
                <a:latin typeface="-apple-system-body"/>
              </a:rPr>
            </a:br>
            <a:r>
              <a:rPr lang="es-MX" sz="2800" b="0" dirty="0">
                <a:latin typeface="-apple-system-body"/>
              </a:rPr>
              <a:t>Derechos de cada persona:</a:t>
            </a:r>
            <a:br>
              <a:rPr lang="es-MX" sz="2800" b="0" dirty="0">
                <a:latin typeface="-apple-system-body"/>
              </a:rPr>
            </a:br>
            <a:r>
              <a:rPr lang="es-MX" sz="2800" b="0" dirty="0">
                <a:latin typeface="-apple-system-body"/>
              </a:rPr>
              <a:t>votar;</a:t>
            </a:r>
            <a:br>
              <a:rPr lang="es-MX" sz="2800" b="0" dirty="0">
                <a:latin typeface="-apple-system-body"/>
              </a:rPr>
            </a:br>
            <a:r>
              <a:rPr lang="es-MX" sz="2800" b="0" dirty="0">
                <a:latin typeface="-apple-system-body"/>
              </a:rPr>
              <a:t>ser votada;</a:t>
            </a:r>
            <a:br>
              <a:rPr lang="es-MX" sz="2800" b="0" dirty="0">
                <a:latin typeface="-apple-system-body"/>
              </a:rPr>
            </a:br>
            <a:r>
              <a:rPr lang="es-MX" sz="2800" b="0" dirty="0">
                <a:latin typeface="-apple-system-body"/>
              </a:rPr>
              <a:t>afiliarse políticamente;</a:t>
            </a:r>
            <a:br>
              <a:rPr lang="es-MX" sz="2800" b="0" dirty="0">
                <a:latin typeface="-apple-system-body"/>
              </a:rPr>
            </a:br>
            <a:r>
              <a:rPr lang="es-MX" sz="2800" b="0" dirty="0">
                <a:latin typeface="-apple-system-body"/>
              </a:rPr>
              <a:t>participar en consultas;</a:t>
            </a:r>
            <a:br>
              <a:rPr lang="es-MX" sz="2800" b="0" dirty="0">
                <a:latin typeface="-apple-system-body"/>
              </a:rPr>
            </a:br>
            <a:r>
              <a:rPr lang="es-MX" sz="2800" b="0" dirty="0">
                <a:latin typeface="-apple-system-body"/>
              </a:rPr>
              <a:t>libertad de expresión política.</a:t>
            </a:r>
            <a:br>
              <a:rPr lang="es-MX" sz="2800" b="0" dirty="0">
                <a:latin typeface="-apple-system-body"/>
              </a:rPr>
            </a:br>
            <a:endParaRPr lang="es-MX" sz="28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46CB40-228A-7FE8-3DEF-DD2EA5D32B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392" y="3843708"/>
            <a:ext cx="7202862" cy="141409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MX" b="1" dirty="0">
                <a:latin typeface="-apple-system-body"/>
              </a:rPr>
              <a:t>Dimensiones de los derechos político-electorales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67947435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7329988-FFDF-454D-3162-2E365D804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F184A59-6796-6BFD-3C7E-3D0448B78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853" y="548643"/>
            <a:ext cx="7437008" cy="3635797"/>
          </a:xfrm>
        </p:spPr>
        <p:txBody>
          <a:bodyPr anchor="t">
            <a:normAutofit/>
          </a:bodyPr>
          <a:lstStyle/>
          <a:p>
            <a:pPr algn="l"/>
            <a:r>
              <a:rPr lang="es-MX" sz="4900">
                <a:latin typeface="-apple-system-body"/>
              </a:rPr>
              <a:t>¿El derecho al voto es sólo emitir una boleta o implica condiciones para un voto libre e informado?</a:t>
            </a:r>
            <a:endParaRPr lang="es-MX" sz="4900"/>
          </a:p>
        </p:txBody>
      </p:sp>
    </p:spTree>
    <p:extLst>
      <p:ext uri="{BB962C8B-B14F-4D97-AF65-F5344CB8AC3E}">
        <p14:creationId xmlns:p14="http://schemas.microsoft.com/office/powerpoint/2010/main" val="24225093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B12E9E-0882-B45B-2DE2-471784891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41EC497-1DB4-B656-CBCC-27C935680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147" y="569627"/>
            <a:ext cx="7382605" cy="4328436"/>
          </a:xfrm>
        </p:spPr>
        <p:txBody>
          <a:bodyPr>
            <a:normAutofit/>
          </a:bodyPr>
          <a:lstStyle/>
          <a:p>
            <a:pPr algn="l"/>
            <a:br>
              <a:rPr lang="es-MX" sz="3400" dirty="0"/>
            </a:br>
            <a:r>
              <a:rPr lang="es-MX" sz="3400" b="0" dirty="0"/>
              <a:t>pluralismo político; </a:t>
            </a:r>
            <a:br>
              <a:rPr lang="es-MX" sz="3400" b="0" dirty="0"/>
            </a:br>
            <a:r>
              <a:rPr lang="es-MX" sz="3400" b="0" dirty="0"/>
              <a:t>asociación política; </a:t>
            </a:r>
            <a:br>
              <a:rPr lang="es-MX" sz="3400" b="0" dirty="0"/>
            </a:br>
            <a:r>
              <a:rPr lang="es-MX" sz="3400" b="0" dirty="0"/>
              <a:t>partidos políticos; </a:t>
            </a:r>
            <a:br>
              <a:rPr lang="es-MX" sz="3400" b="0" dirty="0"/>
            </a:br>
            <a:r>
              <a:rPr lang="es-MX" sz="3400" b="0" dirty="0"/>
              <a:t>representación de grupos. </a:t>
            </a:r>
            <a:br>
              <a:rPr lang="es-MX" sz="3400" b="0" dirty="0"/>
            </a:br>
            <a:br>
              <a:rPr lang="es-MX" sz="3400" b="0" dirty="0"/>
            </a:br>
            <a:endParaRPr lang="es-MX" sz="34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7825BD-E5AF-C001-DDB3-F988506318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342" y="5062309"/>
            <a:ext cx="7353411" cy="1014107"/>
          </a:xfrm>
        </p:spPr>
        <p:txBody>
          <a:bodyPr>
            <a:normAutofit/>
          </a:bodyPr>
          <a:lstStyle/>
          <a:p>
            <a:pPr algn="l"/>
            <a:r>
              <a:rPr lang="es-MX" sz="2000" b="1"/>
              <a:t>B. Dimensión colectiva</a:t>
            </a:r>
            <a:endParaRPr lang="es-MX" sz="2000"/>
          </a:p>
        </p:txBody>
      </p:sp>
    </p:spTree>
    <p:extLst>
      <p:ext uri="{BB962C8B-B14F-4D97-AF65-F5344CB8AC3E}">
        <p14:creationId xmlns:p14="http://schemas.microsoft.com/office/powerpoint/2010/main" val="1379232545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1B8E19-7D88-BAC5-CB04-1D77174A0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1484483-61AF-3EF6-B27B-B07619F8B0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162" y="1720611"/>
            <a:ext cx="4900034" cy="3449497"/>
          </a:xfrm>
        </p:spPr>
        <p:txBody>
          <a:bodyPr anchor="ctr">
            <a:normAutofit/>
          </a:bodyPr>
          <a:lstStyle/>
          <a:p>
            <a:pPr algn="r"/>
            <a:br>
              <a:rPr lang="es-MX" sz="1600" dirty="0"/>
            </a:br>
            <a:r>
              <a:rPr lang="es-MX" sz="1600" b="0" dirty="0"/>
              <a:t>Los derechos políticos requieren instituciones que los hagan efectivos.</a:t>
            </a:r>
            <a:br>
              <a:rPr lang="es-MX" sz="1600" b="0" dirty="0"/>
            </a:br>
            <a:r>
              <a:rPr lang="es-MX" sz="1600" b="0" dirty="0"/>
              <a:t>Ejemplos:</a:t>
            </a:r>
            <a:br>
              <a:rPr lang="es-MX" sz="1600" b="0" dirty="0"/>
            </a:br>
            <a:r>
              <a:rPr lang="es-MX" sz="1600" b="0" dirty="0"/>
              <a:t>autoridades electorales; </a:t>
            </a:r>
            <a:br>
              <a:rPr lang="es-MX" sz="1600" b="0" dirty="0"/>
            </a:br>
            <a:r>
              <a:rPr lang="es-MX" sz="1600" b="0" dirty="0"/>
              <a:t>tribunales electorales; </a:t>
            </a:r>
            <a:br>
              <a:rPr lang="es-MX" sz="1600" b="0" dirty="0"/>
            </a:br>
            <a:r>
              <a:rPr lang="es-MX" sz="1600" b="0" dirty="0"/>
              <a:t>organismos de transparencia; </a:t>
            </a:r>
            <a:br>
              <a:rPr lang="es-MX" sz="1600" b="0" dirty="0"/>
            </a:br>
            <a:r>
              <a:rPr lang="es-MX" sz="1600" b="0" dirty="0"/>
              <a:t>mecanismos de fiscalización. </a:t>
            </a:r>
            <a:br>
              <a:rPr lang="es-MX" sz="1600" b="0" dirty="0"/>
            </a:br>
            <a:br>
              <a:rPr lang="es-MX" sz="1600" b="0" dirty="0"/>
            </a:br>
            <a:r>
              <a:rPr lang="es-MX" sz="1600" dirty="0"/>
              <a:t>Pregunta</a:t>
            </a:r>
            <a:r>
              <a:rPr lang="es-MX" sz="1600" b="0" dirty="0"/>
              <a:t>:</a:t>
            </a:r>
            <a:br>
              <a:rPr lang="es-MX" sz="1600" b="0" dirty="0"/>
            </a:br>
            <a:r>
              <a:rPr lang="es-MX" sz="1600" b="0" dirty="0"/>
              <a:t>¿Puede hablarse de ejercicio efectivo de derechos políticos cuando las instituciones son débiles?</a:t>
            </a:r>
            <a:br>
              <a:rPr lang="es-MX" sz="1600" b="0" dirty="0"/>
            </a:br>
            <a:endParaRPr lang="es-MX" sz="16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96538DF-14C2-B2FA-2B08-5D5DE08E14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3787" y="1746541"/>
            <a:ext cx="3319999" cy="3386121"/>
          </a:xfrm>
        </p:spPr>
        <p:txBody>
          <a:bodyPr anchor="ctr">
            <a:normAutofit/>
          </a:bodyPr>
          <a:lstStyle/>
          <a:p>
            <a:pPr algn="l"/>
            <a:r>
              <a:rPr lang="es-MX" b="1" dirty="0"/>
              <a:t>C. Dimensión institucional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454155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456DBD1-1048-5A22-C973-3E5FA83F5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DA4CEF0-C91E-8399-4EC7-AE22FA1E1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0076" y="287676"/>
            <a:ext cx="8775219" cy="4171189"/>
          </a:xfrm>
        </p:spPr>
        <p:txBody>
          <a:bodyPr>
            <a:noAutofit/>
          </a:bodyPr>
          <a:lstStyle/>
          <a:p>
            <a:pPr algn="l">
              <a:spcAft>
                <a:spcPts val="300"/>
              </a:spcAft>
            </a:pPr>
            <a:r>
              <a:rPr lang="es-MX" sz="2400" dirty="0">
                <a:latin typeface="-apple-system-body"/>
              </a:rPr>
              <a:t>No basta con reconocer formalmente los derechos.</a:t>
            </a:r>
            <a:br>
              <a:rPr lang="es-MX" sz="2400" b="0" dirty="0">
                <a:latin typeface="-apple-system-body"/>
              </a:rPr>
            </a:br>
            <a:r>
              <a:rPr lang="es-MX" sz="2400" b="0" dirty="0">
                <a:latin typeface="-apple-system-body"/>
              </a:rPr>
              <a:t>igualdad sustantiva;</a:t>
            </a:r>
            <a:br>
              <a:rPr lang="es-MX" sz="2400" b="0" dirty="0">
                <a:latin typeface="-apple-system-body"/>
              </a:rPr>
            </a:br>
            <a:r>
              <a:rPr lang="es-MX" sz="2400" b="0" dirty="0">
                <a:latin typeface="-apple-system-body"/>
              </a:rPr>
              <a:t>barreras estructurales;</a:t>
            </a:r>
            <a:br>
              <a:rPr lang="es-MX" sz="2400" b="0" dirty="0">
                <a:latin typeface="-apple-system-body"/>
              </a:rPr>
            </a:br>
            <a:r>
              <a:rPr lang="es-MX" sz="2400" b="0" dirty="0">
                <a:latin typeface="-apple-system-body"/>
              </a:rPr>
              <a:t>discriminación histórica;</a:t>
            </a:r>
            <a:br>
              <a:rPr lang="es-MX" sz="2400" b="0" dirty="0">
                <a:latin typeface="-apple-system-body"/>
              </a:rPr>
            </a:br>
            <a:r>
              <a:rPr lang="es-MX" sz="2400" b="0" dirty="0">
                <a:latin typeface="-apple-system-body"/>
              </a:rPr>
              <a:t>acciones afirmativas.</a:t>
            </a:r>
            <a:br>
              <a:rPr lang="es-MX" sz="2400" b="0" dirty="0">
                <a:latin typeface="-apple-system-body"/>
              </a:rPr>
            </a:br>
            <a:endParaRPr lang="es-MX" sz="24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9E37D4-E468-FC10-5118-360E255F76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0076" y="5013530"/>
            <a:ext cx="7538405" cy="1014107"/>
          </a:xfrm>
        </p:spPr>
        <p:txBody>
          <a:bodyPr>
            <a:normAutofit/>
          </a:bodyPr>
          <a:lstStyle/>
          <a:p>
            <a:pPr algn="l">
              <a:spcAft>
                <a:spcPts val="300"/>
              </a:spcAft>
            </a:pPr>
            <a:r>
              <a:rPr lang="es-MX" sz="2200" b="1" dirty="0">
                <a:latin typeface="-apple-system-body"/>
              </a:rPr>
              <a:t>D. Dimensión sustantiva o material</a:t>
            </a:r>
            <a:endParaRPr lang="es-MX" sz="2200" dirty="0"/>
          </a:p>
        </p:txBody>
      </p:sp>
    </p:spTree>
    <p:extLst>
      <p:ext uri="{BB962C8B-B14F-4D97-AF65-F5344CB8AC3E}">
        <p14:creationId xmlns:p14="http://schemas.microsoft.com/office/powerpoint/2010/main" val="746582394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02CAA96-7DCB-E715-A526-F6E713720F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b="1" dirty="0"/>
              <a:t>Las cuatro dimensiones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995CA37-1A03-F0F4-ABCE-0242A5AE7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051" y="485364"/>
            <a:ext cx="8849960" cy="29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600241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B12E9E-0882-B45B-2DE2-471784891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1F51A05-CD6B-4EEB-37BF-15B6AA9AD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147" y="569627"/>
            <a:ext cx="7382605" cy="4328436"/>
          </a:xfrm>
        </p:spPr>
        <p:txBody>
          <a:bodyPr>
            <a:normAutofit/>
          </a:bodyPr>
          <a:lstStyle/>
          <a:p>
            <a:pPr algn="l">
              <a:spcAft>
                <a:spcPts val="300"/>
              </a:spcAft>
            </a:pPr>
            <a:r>
              <a:rPr lang="es-MX" sz="2900" dirty="0">
                <a:latin typeface="-apple-system-body"/>
              </a:rPr>
              <a:t>Muy actual.</a:t>
            </a:r>
            <a:br>
              <a:rPr lang="es-MX" sz="2900" dirty="0">
                <a:latin typeface="-apple-system-body"/>
              </a:rPr>
            </a:br>
            <a:r>
              <a:rPr lang="es-MX" sz="2900" b="0" dirty="0">
                <a:latin typeface="-apple-system-body"/>
              </a:rPr>
              <a:t>redes sociales y democracia;</a:t>
            </a:r>
            <a:br>
              <a:rPr lang="es-MX" sz="2900" b="0" dirty="0">
                <a:latin typeface="-apple-system-body"/>
              </a:rPr>
            </a:br>
            <a:r>
              <a:rPr lang="es-MX" sz="2900" b="0" dirty="0">
                <a:latin typeface="-apple-system-body"/>
              </a:rPr>
              <a:t>desinformación;</a:t>
            </a:r>
            <a:br>
              <a:rPr lang="es-MX" sz="2900" b="0" dirty="0">
                <a:latin typeface="-apple-system-body"/>
              </a:rPr>
            </a:br>
            <a:r>
              <a:rPr lang="es-MX" sz="2900" b="0" dirty="0">
                <a:latin typeface="-apple-system-body"/>
              </a:rPr>
              <a:t>violencia digital;</a:t>
            </a:r>
            <a:br>
              <a:rPr lang="es-MX" sz="2900" b="0" dirty="0">
                <a:latin typeface="-apple-system-body"/>
              </a:rPr>
            </a:br>
            <a:r>
              <a:rPr lang="es-MX" sz="2900" b="0" dirty="0">
                <a:latin typeface="-apple-system-body"/>
              </a:rPr>
              <a:t>inteligencia artificial y procesos electorales.</a:t>
            </a:r>
            <a:br>
              <a:rPr lang="es-MX" sz="2900" b="0" dirty="0">
                <a:latin typeface="-apple-system-body"/>
              </a:rPr>
            </a:br>
            <a:r>
              <a:rPr lang="es-MX" sz="2900" dirty="0">
                <a:latin typeface="-apple-system-body"/>
              </a:rPr>
              <a:t>Debate:</a:t>
            </a:r>
            <a:br>
              <a:rPr lang="es-MX" sz="2900" dirty="0">
                <a:latin typeface="-apple-system-body"/>
              </a:rPr>
            </a:br>
            <a:r>
              <a:rPr lang="es-MX" sz="2900" b="0" dirty="0">
                <a:latin typeface="-apple-system-body"/>
              </a:rPr>
              <a:t>¿La regulación de plataformas fortalece o limita los derechos políticos?</a:t>
            </a:r>
            <a:br>
              <a:rPr lang="es-MX" sz="2900" b="0" dirty="0">
                <a:latin typeface="-apple-system-body"/>
              </a:rPr>
            </a:br>
            <a:endParaRPr lang="es-MX" sz="29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1114D3-6408-9A2F-6689-4BAFABAC90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342" y="5062309"/>
            <a:ext cx="7353411" cy="1014107"/>
          </a:xfrm>
        </p:spPr>
        <p:txBody>
          <a:bodyPr>
            <a:normAutofit/>
          </a:bodyPr>
          <a:lstStyle/>
          <a:p>
            <a:pPr algn="l">
              <a:spcAft>
                <a:spcPts val="300"/>
              </a:spcAft>
            </a:pPr>
            <a:r>
              <a:rPr lang="es-MX" sz="2000" b="1">
                <a:latin typeface="-apple-system-body"/>
              </a:rPr>
              <a:t>E. Dimensión digital</a:t>
            </a:r>
            <a:endParaRPr lang="es-MX" sz="2000"/>
          </a:p>
        </p:txBody>
      </p:sp>
    </p:spTree>
    <p:extLst>
      <p:ext uri="{BB962C8B-B14F-4D97-AF65-F5344CB8AC3E}">
        <p14:creationId xmlns:p14="http://schemas.microsoft.com/office/powerpoint/2010/main" val="36895971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7329988-FFDF-454D-3162-2E365D804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3A23E5-E5F8-9AED-4F5E-5A161E86D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853" y="548643"/>
            <a:ext cx="7437008" cy="3635797"/>
          </a:xfrm>
        </p:spPr>
        <p:txBody>
          <a:bodyPr anchor="t">
            <a:normAutofit/>
          </a:bodyPr>
          <a:lstStyle/>
          <a:p>
            <a:pPr algn="l"/>
            <a:r>
              <a:rPr lang="es-MX" sz="3900" dirty="0">
                <a:latin typeface="-apple-system-body"/>
              </a:rPr>
              <a:t>¿Qué significa entender los derechos políticos como auténticos derechos humanos y no solamente como prerrogativas de ciudadanía o instituciones electorales?</a:t>
            </a:r>
            <a:endParaRPr lang="es-MX" sz="3900" dirty="0"/>
          </a:p>
        </p:txBody>
      </p:sp>
    </p:spTree>
    <p:extLst>
      <p:ext uri="{BB962C8B-B14F-4D97-AF65-F5344CB8AC3E}">
        <p14:creationId xmlns:p14="http://schemas.microsoft.com/office/powerpoint/2010/main" val="42740642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7">
            <a:extLst>
              <a:ext uri="{FF2B5EF4-FFF2-40B4-BE49-F238E27FC236}">
                <a16:creationId xmlns:a16="http://schemas.microsoft.com/office/drawing/2014/main" id="{F456DBD1-1048-5A22-C973-3E5FA83F5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46FF108-D304-63F1-8313-5DDA670EC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0165" y="1088571"/>
            <a:ext cx="7538405" cy="2774393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br>
              <a:rPr lang="es-MX" sz="2600" dirty="0">
                <a:latin typeface="-apple-system-body"/>
              </a:rPr>
            </a:br>
            <a:r>
              <a:rPr lang="es-MX" sz="2600" dirty="0" err="1">
                <a:latin typeface="-apple-system-body"/>
              </a:rPr>
              <a:t>Yatama</a:t>
            </a:r>
            <a:r>
              <a:rPr lang="es-MX" sz="2600" dirty="0">
                <a:latin typeface="-apple-system-body"/>
              </a:rPr>
              <a:t> vs. Nicaragua</a:t>
            </a:r>
            <a:br>
              <a:rPr lang="es-MX" sz="2600" dirty="0">
                <a:latin typeface="-apple-system-body"/>
              </a:rPr>
            </a:br>
            <a:r>
              <a:rPr lang="es-MX" sz="2600" dirty="0">
                <a:latin typeface="-apple-system-body"/>
              </a:rPr>
              <a:t>Temas:</a:t>
            </a:r>
            <a:br>
              <a:rPr lang="es-MX" sz="2600" dirty="0">
                <a:latin typeface="-apple-system-body"/>
              </a:rPr>
            </a:br>
            <a:r>
              <a:rPr lang="es-MX" sz="2600" dirty="0">
                <a:latin typeface="-apple-system-body"/>
              </a:rPr>
              <a:t>participación política;</a:t>
            </a:r>
            <a:br>
              <a:rPr lang="es-MX" sz="2600" dirty="0">
                <a:latin typeface="-apple-system-body"/>
              </a:rPr>
            </a:br>
            <a:r>
              <a:rPr lang="es-MX" sz="2600" dirty="0">
                <a:latin typeface="-apple-system-body"/>
              </a:rPr>
              <a:t>pueblos indígenas;</a:t>
            </a:r>
            <a:br>
              <a:rPr lang="es-MX" sz="2600" dirty="0">
                <a:latin typeface="-apple-system-body"/>
              </a:rPr>
            </a:br>
            <a:r>
              <a:rPr lang="es-MX" sz="2600" dirty="0">
                <a:latin typeface="-apple-system-body"/>
              </a:rPr>
              <a:t>acceso efectivo a candidaturas.</a:t>
            </a:r>
            <a:br>
              <a:rPr lang="es-MX" sz="2600" dirty="0">
                <a:latin typeface="-apple-system-body"/>
              </a:rPr>
            </a:br>
            <a:endParaRPr lang="es-MX" sz="26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718ED1-CC6C-6DCD-4371-9A38FF010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060" y="4027211"/>
            <a:ext cx="7538405" cy="1014107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es-MX" sz="2200" b="1" dirty="0">
                <a:latin typeface="-apple-system-body"/>
              </a:rPr>
              <a:t>Jurisprudencia relevante</a:t>
            </a:r>
            <a:r>
              <a:rPr lang="es-MX" sz="2200" dirty="0">
                <a:latin typeface="-apple-system-body"/>
              </a:rPr>
              <a:t>.  Sistema Interamericano</a:t>
            </a:r>
            <a:endParaRPr lang="es-MX" sz="2200" dirty="0"/>
          </a:p>
        </p:txBody>
      </p:sp>
    </p:spTree>
    <p:extLst>
      <p:ext uri="{BB962C8B-B14F-4D97-AF65-F5344CB8AC3E}">
        <p14:creationId xmlns:p14="http://schemas.microsoft.com/office/powerpoint/2010/main" val="3304404943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8C8633-155B-BBEC-ECCE-8641AF3C8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7">
            <a:extLst>
              <a:ext uri="{FF2B5EF4-FFF2-40B4-BE49-F238E27FC236}">
                <a16:creationId xmlns:a16="http://schemas.microsoft.com/office/drawing/2014/main" id="{AAA10070-313A-E59A-D994-E750F6A1B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BEDDB13-CE08-625B-081A-5A93DC209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0165" y="1088571"/>
            <a:ext cx="7538405" cy="2774393"/>
          </a:xfrm>
        </p:spPr>
        <p:txBody>
          <a:bodyPr>
            <a:normAutofit/>
          </a:bodyPr>
          <a:lstStyle/>
          <a:p>
            <a:pPr algn="l">
              <a:spcBef>
                <a:spcPts val="1200"/>
              </a:spcBef>
              <a:spcAft>
                <a:spcPts val="300"/>
              </a:spcAft>
            </a:pPr>
            <a:br>
              <a:rPr lang="es-MX" sz="2600" dirty="0">
                <a:latin typeface="-apple-system-body"/>
              </a:rPr>
            </a:br>
            <a:r>
              <a:rPr lang="es-MX" sz="2800" dirty="0">
                <a:solidFill>
                  <a:srgbClr val="0D0D0D"/>
                </a:solidFill>
                <a:latin typeface="-apple-system-body"/>
              </a:rPr>
              <a:t>Castañeda Gutman vs. México</a:t>
            </a:r>
            <a:br>
              <a:rPr lang="es-MX" sz="2800" dirty="0">
                <a:solidFill>
                  <a:srgbClr val="0D0D0D"/>
                </a:solidFill>
                <a:latin typeface="-apple-system-body"/>
              </a:rPr>
            </a:br>
            <a:r>
              <a:rPr lang="es-MX" sz="2800" b="0" dirty="0">
                <a:solidFill>
                  <a:srgbClr val="0D0D0D"/>
                </a:solidFill>
                <a:latin typeface="-apple-system-body"/>
              </a:rPr>
              <a:t>Temas:</a:t>
            </a:r>
            <a:br>
              <a:rPr lang="es-MX" sz="2800" b="0" dirty="0">
                <a:solidFill>
                  <a:srgbClr val="0D0D0D"/>
                </a:solidFill>
                <a:latin typeface="-apple-system-body"/>
              </a:rPr>
            </a:br>
            <a:r>
              <a:rPr lang="es-MX" sz="2800" b="0" dirty="0">
                <a:solidFill>
                  <a:srgbClr val="0D0D0D"/>
                </a:solidFill>
                <a:latin typeface="-apple-system-body"/>
              </a:rPr>
              <a:t>candidaturas independientes;</a:t>
            </a:r>
            <a:br>
              <a:rPr lang="es-MX" sz="2800" b="0" dirty="0">
                <a:solidFill>
                  <a:srgbClr val="0D0D0D"/>
                </a:solidFill>
                <a:latin typeface="-apple-system-body"/>
              </a:rPr>
            </a:br>
            <a:r>
              <a:rPr lang="es-MX" sz="2800" b="0" dirty="0">
                <a:solidFill>
                  <a:srgbClr val="0D0D0D"/>
                </a:solidFill>
                <a:latin typeface="-apple-system-body"/>
              </a:rPr>
              <a:t>alcance del artículo 23 de la Convención.</a:t>
            </a:r>
            <a:endParaRPr lang="es-MX" sz="26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88B2EB-5F27-EB82-D33C-249EF6A310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060" y="4027211"/>
            <a:ext cx="7538405" cy="1014107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es-MX" sz="2200" b="1" dirty="0">
                <a:latin typeface="-apple-system-body"/>
              </a:rPr>
              <a:t>Jurisprudencia relevante</a:t>
            </a:r>
            <a:endParaRPr lang="es-MX" sz="2200" dirty="0">
              <a:latin typeface="-apple-system-body"/>
            </a:endParaRP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es-MX" sz="2200" dirty="0">
                <a:latin typeface="-apple-system-body"/>
              </a:rPr>
              <a:t> Sistema Interamericano</a:t>
            </a:r>
            <a:endParaRPr lang="es-MX" sz="2200" dirty="0"/>
          </a:p>
        </p:txBody>
      </p:sp>
    </p:spTree>
    <p:extLst>
      <p:ext uri="{BB962C8B-B14F-4D97-AF65-F5344CB8AC3E}">
        <p14:creationId xmlns:p14="http://schemas.microsoft.com/office/powerpoint/2010/main" val="320008867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1293D0C3-AA41-F1EE-702B-BE19E63A91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Diferencia esencial entre ambos casos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71AAD64-3CDE-9F08-2AD5-4B424A999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646" y="0"/>
            <a:ext cx="8888065" cy="33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03669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203F03-303B-1E0D-CD56-7C4056CEC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7">
            <a:extLst>
              <a:ext uri="{FF2B5EF4-FFF2-40B4-BE49-F238E27FC236}">
                <a16:creationId xmlns:a16="http://schemas.microsoft.com/office/drawing/2014/main" id="{523468DC-C419-D8D4-D3C3-EB9DF9590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B2F03CA-F5DC-9D8D-7257-6BB4D14A4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0165" y="1088571"/>
            <a:ext cx="7538405" cy="2774393"/>
          </a:xfrm>
        </p:spPr>
        <p:txBody>
          <a:bodyPr>
            <a:normAutofit/>
          </a:bodyPr>
          <a:lstStyle/>
          <a:p>
            <a:pPr algn="l">
              <a:spcBef>
                <a:spcPts val="1200"/>
              </a:spcBef>
              <a:spcAft>
                <a:spcPts val="300"/>
              </a:spcAft>
            </a:pPr>
            <a:r>
              <a:rPr lang="es-MX" sz="2800" dirty="0">
                <a:solidFill>
                  <a:srgbClr val="0D0D0D"/>
                </a:solidFill>
                <a:latin typeface="-apple-system-body"/>
              </a:rPr>
              <a:t>López Mendoza vs. Venezuela</a:t>
            </a:r>
            <a:br>
              <a:rPr lang="es-MX" sz="2800" dirty="0">
                <a:solidFill>
                  <a:srgbClr val="0D0D0D"/>
                </a:solidFill>
                <a:latin typeface="-apple-system-body"/>
              </a:rPr>
            </a:br>
            <a:r>
              <a:rPr lang="es-MX" sz="2800" b="0" dirty="0">
                <a:solidFill>
                  <a:srgbClr val="0D0D0D"/>
                </a:solidFill>
                <a:latin typeface="-apple-system-body"/>
              </a:rPr>
              <a:t>restricciones a derechos políticos;</a:t>
            </a:r>
            <a:br>
              <a:rPr lang="es-MX" sz="2800" b="0" dirty="0">
                <a:solidFill>
                  <a:srgbClr val="0D0D0D"/>
                </a:solidFill>
                <a:latin typeface="-apple-system-body"/>
              </a:rPr>
            </a:br>
            <a:r>
              <a:rPr lang="es-MX" sz="2800" b="0" dirty="0">
                <a:solidFill>
                  <a:srgbClr val="0D0D0D"/>
                </a:solidFill>
                <a:latin typeface="-apple-system-body"/>
              </a:rPr>
              <a:t>debido proceso.</a:t>
            </a:r>
            <a:endParaRPr lang="es-MX" sz="26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69B2C6D-6BBA-0C7C-F205-33F5C6E58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060" y="4027211"/>
            <a:ext cx="7538405" cy="1014107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es-MX" sz="2200" b="1" dirty="0">
                <a:latin typeface="-apple-system-body"/>
              </a:rPr>
              <a:t>Jurisprudencia relevante</a:t>
            </a:r>
            <a:endParaRPr lang="es-MX" sz="2200" dirty="0">
              <a:latin typeface="-apple-system-body"/>
            </a:endParaRPr>
          </a:p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es-MX" sz="2200" dirty="0">
                <a:latin typeface="-apple-system-body"/>
              </a:rPr>
              <a:t> Sistema Interamericano</a:t>
            </a:r>
            <a:endParaRPr lang="es-MX" sz="2200" dirty="0"/>
          </a:p>
        </p:txBody>
      </p:sp>
    </p:spTree>
    <p:extLst>
      <p:ext uri="{BB962C8B-B14F-4D97-AF65-F5344CB8AC3E}">
        <p14:creationId xmlns:p14="http://schemas.microsoft.com/office/powerpoint/2010/main" val="2021768248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356CF20-9C77-7F37-B9E4-8928914D58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Diferencia con Castañeda Gutman vs. México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B1CD825-12EA-B991-ED70-B7DB0B5A7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597" y="377944"/>
            <a:ext cx="9126224" cy="288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5509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E8498D-DA8F-EF6C-5420-F153D4979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2E9751A-C83B-094E-C748-F947CBA05A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07" y="548643"/>
            <a:ext cx="6424690" cy="3635797"/>
          </a:xfrm>
        </p:spPr>
        <p:txBody>
          <a:bodyPr anchor="t">
            <a:normAutofit/>
          </a:bodyPr>
          <a:lstStyle/>
          <a:p>
            <a:pPr algn="l">
              <a:spcAft>
                <a:spcPts val="300"/>
              </a:spcAft>
            </a:pPr>
            <a:br>
              <a:rPr lang="es-MX" sz="2000" dirty="0">
                <a:latin typeface="-apple-system-body"/>
              </a:rPr>
            </a:br>
            <a:r>
              <a:rPr lang="es-MX" sz="2000" dirty="0"/>
              <a:t>La jurisprudencia mexicana ha transformado los derechos político-electorales de prerrogativas ciudadanas vinculadas al procedimiento electoral en auténticos derechos humanos sujetos a principios de universalidad, igualdad, progresividad, interpretación pro persona y control constitucional y convencional.</a:t>
            </a:r>
            <a:br>
              <a:rPr lang="es-MX" sz="2000" dirty="0"/>
            </a:br>
            <a:endParaRPr lang="es-MX" sz="20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9F78FA-6C9E-3CF1-5E6C-EED0C4EF6A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07" y="4453813"/>
            <a:ext cx="6424690" cy="1461794"/>
          </a:xfrm>
        </p:spPr>
        <p:txBody>
          <a:bodyPr anchor="b">
            <a:normAutofit/>
          </a:bodyPr>
          <a:lstStyle/>
          <a:p>
            <a:pPr algn="l">
              <a:spcAft>
                <a:spcPts val="300"/>
              </a:spcAft>
            </a:pPr>
            <a:r>
              <a:rPr lang="es-MX" sz="2000" b="1">
                <a:latin typeface="-apple-system-body"/>
              </a:rPr>
              <a:t>Jurisprudencia mexicana</a:t>
            </a:r>
            <a:endParaRPr lang="es-MX" sz="2000"/>
          </a:p>
        </p:txBody>
      </p:sp>
    </p:spTree>
    <p:extLst>
      <p:ext uri="{BB962C8B-B14F-4D97-AF65-F5344CB8AC3E}">
        <p14:creationId xmlns:p14="http://schemas.microsoft.com/office/powerpoint/2010/main" val="16283778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53D6173F-F968-DE63-1E10-1E1D2F566C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err="1"/>
              <a:t>Sintesis</a:t>
            </a:r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28A2FFF-A9A5-F820-65C0-676F83665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050" y="399627"/>
            <a:ext cx="9126224" cy="302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62580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329988-FFDF-454D-3162-2E365D804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8DD81CD-0AFF-5E3B-A7BB-E1CD84635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853" y="548643"/>
            <a:ext cx="7437008" cy="3635797"/>
          </a:xfrm>
        </p:spPr>
        <p:txBody>
          <a:bodyPr anchor="t">
            <a:normAutofit/>
          </a:bodyPr>
          <a:lstStyle/>
          <a:p>
            <a:pPr algn="l"/>
            <a:r>
              <a:rPr lang="es-MX" sz="3300" dirty="0"/>
              <a:t>Paridad</a:t>
            </a:r>
            <a:br>
              <a:rPr lang="es-MX" sz="3300" dirty="0"/>
            </a:br>
            <a:r>
              <a:rPr lang="es-MX" sz="3300" dirty="0"/>
              <a:t>Violencia política contra las mujeres</a:t>
            </a:r>
            <a:br>
              <a:rPr lang="es-MX" sz="3300" dirty="0"/>
            </a:br>
            <a:r>
              <a:rPr lang="es-MX" sz="3300" dirty="0"/>
              <a:t>Inclusión de grupos históricamente discriminados</a:t>
            </a:r>
            <a:br>
              <a:rPr lang="es-MX" sz="3300" dirty="0"/>
            </a:br>
            <a:br>
              <a:rPr lang="es-MX" sz="3300" dirty="0"/>
            </a:br>
            <a:endParaRPr lang="es-MX" sz="33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5582D55-5419-C468-2863-1A47AF2DEC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544" y="4453813"/>
            <a:ext cx="6655522" cy="1545336"/>
          </a:xfrm>
        </p:spPr>
        <p:txBody>
          <a:bodyPr anchor="b">
            <a:normAutofit/>
          </a:bodyPr>
          <a:lstStyle/>
          <a:p>
            <a:pPr algn="l"/>
            <a:r>
              <a:rPr lang="es-MX" sz="2200" b="1"/>
              <a:t>DESAFÍOS CONTEMPORÁNEOS</a:t>
            </a:r>
            <a:endParaRPr lang="es-MX" sz="2200"/>
          </a:p>
          <a:p>
            <a:pPr algn="l"/>
            <a:endParaRPr lang="es-MX" sz="2200"/>
          </a:p>
        </p:txBody>
      </p:sp>
    </p:spTree>
    <p:extLst>
      <p:ext uri="{BB962C8B-B14F-4D97-AF65-F5344CB8AC3E}">
        <p14:creationId xmlns:p14="http://schemas.microsoft.com/office/powerpoint/2010/main" val="3068346179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B12E9E-0882-B45B-2DE2-471784891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7BDAED-F7B5-562D-2711-F659CFF4C5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147" y="569627"/>
            <a:ext cx="7382605" cy="4328436"/>
          </a:xfrm>
        </p:spPr>
        <p:txBody>
          <a:bodyPr>
            <a:normAutofit/>
          </a:bodyPr>
          <a:lstStyle/>
          <a:p>
            <a:pPr algn="l">
              <a:spcBef>
                <a:spcPts val="1200"/>
              </a:spcBef>
              <a:spcAft>
                <a:spcPts val="300"/>
              </a:spcAft>
            </a:pPr>
            <a:br>
              <a:rPr lang="es-MX" sz="4500" dirty="0">
                <a:latin typeface="-apple-system-body"/>
              </a:rPr>
            </a:br>
            <a:r>
              <a:rPr lang="es-MX" sz="4500" dirty="0">
                <a:latin typeface="-apple-system-body"/>
              </a:rPr>
              <a:t>desinformación;</a:t>
            </a:r>
            <a:br>
              <a:rPr lang="es-MX" sz="4500" dirty="0">
                <a:latin typeface="-apple-system-body"/>
              </a:rPr>
            </a:br>
            <a:r>
              <a:rPr lang="es-MX" sz="4500" dirty="0">
                <a:latin typeface="-apple-system-body"/>
              </a:rPr>
              <a:t>polarización;</a:t>
            </a:r>
            <a:br>
              <a:rPr lang="es-MX" sz="4500" dirty="0">
                <a:latin typeface="-apple-system-body"/>
              </a:rPr>
            </a:br>
            <a:r>
              <a:rPr lang="es-MX" sz="4500" dirty="0">
                <a:latin typeface="-apple-system-body"/>
              </a:rPr>
              <a:t>uso de inteligencia artificial.</a:t>
            </a:r>
            <a:br>
              <a:rPr lang="es-MX" sz="4500" dirty="0">
                <a:latin typeface="-apple-system-body"/>
              </a:rPr>
            </a:br>
            <a:r>
              <a:rPr lang="es-MX" sz="4500" dirty="0">
                <a:latin typeface="-apple-system-body"/>
              </a:rPr>
              <a:t>Restricciones legítimas</a:t>
            </a:r>
            <a:br>
              <a:rPr lang="es-MX" sz="4500" dirty="0">
                <a:latin typeface="-apple-system-body"/>
              </a:rPr>
            </a:br>
            <a:endParaRPr lang="es-MX" sz="45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A9CB59-BAA9-3FE9-E3D0-A4429A2F2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342" y="5062309"/>
            <a:ext cx="7353411" cy="1014107"/>
          </a:xfrm>
        </p:spPr>
        <p:txBody>
          <a:bodyPr>
            <a:normAutofit/>
          </a:bodyPr>
          <a:lstStyle/>
          <a:p>
            <a:pPr algn="l">
              <a:spcBef>
                <a:spcPts val="1200"/>
              </a:spcBef>
              <a:spcAft>
                <a:spcPts val="300"/>
              </a:spcAft>
            </a:pPr>
            <a:r>
              <a:rPr lang="es-MX" sz="2000" b="1">
                <a:latin typeface="-apple-system-body"/>
              </a:rPr>
              <a:t>Calidad democrática</a:t>
            </a:r>
            <a:endParaRPr lang="es-MX" sz="2000"/>
          </a:p>
        </p:txBody>
      </p:sp>
    </p:spTree>
    <p:extLst>
      <p:ext uri="{BB962C8B-B14F-4D97-AF65-F5344CB8AC3E}">
        <p14:creationId xmlns:p14="http://schemas.microsoft.com/office/powerpoint/2010/main" val="4191792200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456DBD1-1048-5A22-C973-3E5FA83F5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44BF3E-8D22-1489-3840-B3CE8C663D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0165" y="1088571"/>
            <a:ext cx="7538405" cy="2774393"/>
          </a:xfrm>
        </p:spPr>
        <p:txBody>
          <a:bodyPr>
            <a:normAutofit/>
          </a:bodyPr>
          <a:lstStyle/>
          <a:p>
            <a:pPr algn="l">
              <a:spcBef>
                <a:spcPts val="1200"/>
              </a:spcBef>
              <a:spcAft>
                <a:spcPts val="300"/>
              </a:spcAft>
            </a:pPr>
            <a:r>
              <a:rPr lang="es-MX" sz="3000" dirty="0">
                <a:latin typeface="-apple-system-body"/>
              </a:rPr>
              <a:t>Cuándo es válido limitar derechos políticos:</a:t>
            </a:r>
            <a:br>
              <a:rPr lang="es-MX" sz="3000" dirty="0">
                <a:latin typeface="-apple-system-body"/>
              </a:rPr>
            </a:br>
            <a:r>
              <a:rPr lang="es-MX" sz="3000" dirty="0">
                <a:latin typeface="-apple-system-body"/>
              </a:rPr>
              <a:t>edad;</a:t>
            </a:r>
            <a:br>
              <a:rPr lang="es-MX" sz="3000" dirty="0">
                <a:latin typeface="-apple-system-body"/>
              </a:rPr>
            </a:br>
            <a:r>
              <a:rPr lang="es-MX" sz="3000" dirty="0">
                <a:latin typeface="-apple-system-body"/>
              </a:rPr>
              <a:t>nacionalidad;</a:t>
            </a:r>
            <a:br>
              <a:rPr lang="es-MX" sz="3000" dirty="0">
                <a:latin typeface="-apple-system-body"/>
              </a:rPr>
            </a:br>
            <a:r>
              <a:rPr lang="es-MX" sz="3000" dirty="0">
                <a:latin typeface="-apple-system-body"/>
              </a:rPr>
              <a:t>residencia;</a:t>
            </a:r>
            <a:br>
              <a:rPr lang="es-MX" sz="3000" dirty="0">
                <a:latin typeface="-apple-system-body"/>
              </a:rPr>
            </a:br>
            <a:r>
              <a:rPr lang="es-MX" sz="3000" dirty="0">
                <a:latin typeface="-apple-system-body"/>
              </a:rPr>
              <a:t>sentencias judiciales.</a:t>
            </a:r>
            <a:br>
              <a:rPr lang="es-MX" sz="3000" dirty="0">
                <a:latin typeface="-apple-system-body"/>
              </a:rPr>
            </a:br>
            <a:endParaRPr lang="es-MX" sz="3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D36509-FA81-9BFB-0926-8EF7C47E80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060" y="4027211"/>
            <a:ext cx="7538405" cy="1014107"/>
          </a:xfrm>
        </p:spPr>
        <p:txBody>
          <a:bodyPr>
            <a:normAutofit/>
          </a:bodyPr>
          <a:lstStyle/>
          <a:p>
            <a:pPr algn="l">
              <a:spcBef>
                <a:spcPts val="1200"/>
              </a:spcBef>
              <a:spcAft>
                <a:spcPts val="300"/>
              </a:spcAft>
            </a:pPr>
            <a:r>
              <a:rPr lang="es-MX" sz="2200" b="1">
                <a:latin typeface="-apple-system-body"/>
              </a:rPr>
              <a:t>Restricciones legítimas</a:t>
            </a:r>
            <a:endParaRPr lang="es-MX" sz="2200"/>
          </a:p>
        </p:txBody>
      </p:sp>
    </p:spTree>
    <p:extLst>
      <p:ext uri="{BB962C8B-B14F-4D97-AF65-F5344CB8AC3E}">
        <p14:creationId xmlns:p14="http://schemas.microsoft.com/office/powerpoint/2010/main" val="24437344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456DBD1-1048-5A22-C973-3E5FA83F5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ACFB75-236E-7BE1-534D-094BE88DB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311" y="482395"/>
            <a:ext cx="9905377" cy="2774393"/>
          </a:xfrm>
        </p:spPr>
        <p:txBody>
          <a:bodyPr>
            <a:noAutofit/>
          </a:bodyPr>
          <a:lstStyle/>
          <a:p>
            <a:pPr algn="just"/>
            <a:r>
              <a:rPr lang="es-MX" sz="3200" dirty="0"/>
              <a:t>Evolución histórica</a:t>
            </a:r>
            <a:br>
              <a:rPr lang="es-MX" sz="3200" dirty="0"/>
            </a:br>
            <a:r>
              <a:rPr lang="es-MX" sz="3200" b="0" dirty="0"/>
              <a:t>De los derechos políticos como prerrogativas de ciudadanía a derechos humanos universales. </a:t>
            </a:r>
            <a:br>
              <a:rPr lang="es-MX" sz="3200" b="0" dirty="0"/>
            </a:br>
            <a:r>
              <a:rPr lang="es-MX" sz="3200" b="0" dirty="0"/>
              <a:t>Estado liberal, sufragio censitario y ampliación progresiva de la ciudadanía.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87EBEF-49D8-08C2-7CE2-CFBCA0727B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060" y="4027211"/>
            <a:ext cx="7538405" cy="1014107"/>
          </a:xfrm>
        </p:spPr>
        <p:txBody>
          <a:bodyPr>
            <a:normAutofit/>
          </a:bodyPr>
          <a:lstStyle/>
          <a:p>
            <a:pPr algn="l"/>
            <a:r>
              <a:rPr lang="es-MX" sz="2200" b="1" dirty="0"/>
              <a:t>Los derechos políticos como derechos humanos</a:t>
            </a:r>
            <a:endParaRPr lang="es-MX" sz="2200" dirty="0"/>
          </a:p>
        </p:txBody>
      </p:sp>
    </p:spTree>
    <p:extLst>
      <p:ext uri="{BB962C8B-B14F-4D97-AF65-F5344CB8AC3E}">
        <p14:creationId xmlns:p14="http://schemas.microsoft.com/office/powerpoint/2010/main" val="1633517559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3E8498D-DA8F-EF6C-5420-F153D4979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51C0C2B-5F7E-8A6D-DA0F-740A7CCE12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07" y="548643"/>
            <a:ext cx="6424690" cy="3635797"/>
          </a:xfrm>
        </p:spPr>
        <p:txBody>
          <a:bodyPr anchor="t">
            <a:normAutofit/>
          </a:bodyPr>
          <a:lstStyle/>
          <a:p>
            <a:pPr algn="l">
              <a:spcAft>
                <a:spcPts val="600"/>
              </a:spcAft>
            </a:pPr>
            <a:br>
              <a:rPr lang="es-MX" sz="2400" dirty="0">
                <a:latin typeface="-apple-system-body"/>
              </a:rPr>
            </a:br>
            <a:r>
              <a:rPr lang="es-MX" sz="2400" dirty="0">
                <a:latin typeface="-apple-system-body"/>
              </a:rPr>
              <a:t>Preguntas:</a:t>
            </a:r>
            <a:br>
              <a:rPr lang="es-MX" sz="2400" dirty="0">
                <a:latin typeface="-apple-system-body"/>
              </a:rPr>
            </a:br>
            <a:r>
              <a:rPr lang="es-MX" sz="2400" b="0" dirty="0">
                <a:latin typeface="-apple-system-body"/>
              </a:rPr>
              <a:t>¿Existe una afectación a los derechos político-electorales?</a:t>
            </a:r>
            <a:br>
              <a:rPr lang="es-MX" sz="2400" b="0" dirty="0">
                <a:latin typeface="-apple-system-body"/>
              </a:rPr>
            </a:br>
            <a:r>
              <a:rPr lang="es-MX" sz="2400" b="0" dirty="0">
                <a:latin typeface="-apple-system-body"/>
              </a:rPr>
              <a:t>¿Qué dimensión del derecho está involucrada?</a:t>
            </a:r>
            <a:br>
              <a:rPr lang="es-MX" sz="2400" b="0" dirty="0">
                <a:latin typeface="-apple-system-body"/>
              </a:rPr>
            </a:br>
            <a:r>
              <a:rPr lang="es-MX" sz="2400" b="0" dirty="0">
                <a:latin typeface="-apple-system-body"/>
              </a:rPr>
              <a:t>¿Qué estándares internacionales aplicarían?</a:t>
            </a:r>
            <a:br>
              <a:rPr lang="es-MX" sz="2400" b="0" dirty="0">
                <a:latin typeface="-apple-system-body"/>
              </a:rPr>
            </a:br>
            <a:r>
              <a:rPr lang="es-MX" sz="2400" b="0" dirty="0">
                <a:latin typeface="-apple-system-body"/>
              </a:rPr>
              <a:t>¿La igualdad formal es suficiente?</a:t>
            </a:r>
            <a:br>
              <a:rPr lang="es-MX" sz="2400" b="0" dirty="0">
                <a:latin typeface="-apple-system-body"/>
              </a:rPr>
            </a:br>
            <a:endParaRPr lang="es-MX" sz="24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17558D-31B7-4760-F5C7-8B3CF01A69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07" y="4024901"/>
            <a:ext cx="7313642" cy="2486607"/>
          </a:xfrm>
        </p:spPr>
        <p:txBody>
          <a:bodyPr anchor="b">
            <a:noAutofit/>
          </a:bodyPr>
          <a:lstStyle/>
          <a:p>
            <a:pPr algn="just">
              <a:spcAft>
                <a:spcPts val="600"/>
              </a:spcAft>
            </a:pPr>
            <a:r>
              <a:rPr lang="es-MX" sz="2800" dirty="0">
                <a:latin typeface="-apple-system-body"/>
              </a:rPr>
              <a:t>Un estado elimina acciones afirmativas para grupos históricamente discriminados argumentando que todos los ciudadanos son iguales ante la ley.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0640199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B12E9E-0882-B45B-2DE2-471784891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FB0758A-84ED-9447-7538-D192EFAC9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147" y="569627"/>
            <a:ext cx="7382605" cy="4328436"/>
          </a:xfrm>
        </p:spPr>
        <p:txBody>
          <a:bodyPr>
            <a:normAutofit/>
          </a:bodyPr>
          <a:lstStyle/>
          <a:p>
            <a:pPr algn="l"/>
            <a:r>
              <a:rPr lang="es-MX" sz="3400" dirty="0"/>
              <a:t>mujeres; </a:t>
            </a:r>
            <a:br>
              <a:rPr lang="es-MX" sz="3400" dirty="0"/>
            </a:br>
            <a:r>
              <a:rPr lang="es-MX" sz="3400" dirty="0"/>
              <a:t>pueblos indígenas; </a:t>
            </a:r>
            <a:br>
              <a:rPr lang="es-MX" sz="3400" dirty="0"/>
            </a:br>
            <a:r>
              <a:rPr lang="es-MX" sz="3400" dirty="0"/>
              <a:t>personas afrodescendientes; </a:t>
            </a:r>
            <a:br>
              <a:rPr lang="es-MX" sz="3400" dirty="0"/>
            </a:br>
            <a:r>
              <a:rPr lang="es-MX" sz="3400" dirty="0"/>
              <a:t>personas con discapacidad; </a:t>
            </a:r>
            <a:br>
              <a:rPr lang="es-MX" sz="3400" dirty="0"/>
            </a:br>
            <a:r>
              <a:rPr lang="es-MX" sz="3400" dirty="0"/>
              <a:t>personas privadas de libertad; </a:t>
            </a:r>
            <a:br>
              <a:rPr lang="es-MX" sz="3400" dirty="0"/>
            </a:br>
            <a:r>
              <a:rPr lang="es-MX" sz="3400" dirty="0"/>
              <a:t>comunidades históricamente excluidas.</a:t>
            </a:r>
            <a:br>
              <a:rPr lang="es-MX" sz="3400" dirty="0"/>
            </a:br>
            <a:endParaRPr lang="es-MX" sz="34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7A0170-5724-AAA7-8AE6-2C95566AA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342" y="5062309"/>
            <a:ext cx="7353411" cy="1014107"/>
          </a:xfrm>
        </p:spPr>
        <p:txBody>
          <a:bodyPr>
            <a:normAutofit/>
          </a:bodyPr>
          <a:lstStyle/>
          <a:p>
            <a:pPr algn="l"/>
            <a:r>
              <a:rPr lang="es-MX" sz="2000"/>
              <a:t>Universalización del sufragio: </a:t>
            </a:r>
            <a:br>
              <a:rPr lang="es-MX" sz="2000"/>
            </a:br>
            <a:endParaRPr lang="es-MX" sz="2000"/>
          </a:p>
        </p:txBody>
      </p:sp>
    </p:spTree>
    <p:extLst>
      <p:ext uri="{BB962C8B-B14F-4D97-AF65-F5344CB8AC3E}">
        <p14:creationId xmlns:p14="http://schemas.microsoft.com/office/powerpoint/2010/main" val="218140620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B12E9E-0882-B45B-2DE2-471784891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674E830-B40D-D6BB-2EEA-44EF57717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147" y="569627"/>
            <a:ext cx="7382605" cy="4328436"/>
          </a:xfrm>
        </p:spPr>
        <p:txBody>
          <a:bodyPr>
            <a:normAutofit/>
          </a:bodyPr>
          <a:lstStyle/>
          <a:p>
            <a:pPr algn="l"/>
            <a:r>
              <a:rPr lang="es-MX" sz="3400" dirty="0"/>
              <a:t>Categorías de derechos:</a:t>
            </a:r>
            <a:br>
              <a:rPr lang="es-MX" sz="3400" dirty="0"/>
            </a:br>
            <a:r>
              <a:rPr lang="es-MX" sz="3400" b="0" dirty="0"/>
              <a:t>Derechos civiles (siglo XVIII)</a:t>
            </a:r>
            <a:br>
              <a:rPr lang="es-MX" sz="3400" b="0" dirty="0"/>
            </a:br>
            <a:r>
              <a:rPr lang="es-MX" sz="3400" b="0" dirty="0"/>
              <a:t>Derechos políticos (siglo XIX)</a:t>
            </a:r>
            <a:br>
              <a:rPr lang="es-MX" sz="3400" b="0" dirty="0"/>
            </a:br>
            <a:r>
              <a:rPr lang="es-MX" sz="3400" b="0" dirty="0"/>
              <a:t>Derechos sociales (siglo XX)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727702-4208-45B6-4163-BBE84C45B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342" y="5062309"/>
            <a:ext cx="7353411" cy="1014107"/>
          </a:xfrm>
        </p:spPr>
        <p:txBody>
          <a:bodyPr>
            <a:normAutofit/>
          </a:bodyPr>
          <a:lstStyle/>
          <a:p>
            <a:pPr algn="l"/>
            <a:r>
              <a:rPr lang="es-MX" sz="2000" b="1"/>
              <a:t>El planteamiento de Marshall</a:t>
            </a:r>
            <a:endParaRPr lang="es-MX" sz="2000"/>
          </a:p>
          <a:p>
            <a:pPr algn="l"/>
            <a:endParaRPr lang="es-MX" sz="2000"/>
          </a:p>
        </p:txBody>
      </p:sp>
    </p:spTree>
    <p:extLst>
      <p:ext uri="{BB962C8B-B14F-4D97-AF65-F5344CB8AC3E}">
        <p14:creationId xmlns:p14="http://schemas.microsoft.com/office/powerpoint/2010/main" val="130103226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3E8498D-DA8F-EF6C-5420-F153D4979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207757-42FE-DAA8-FDB1-564974D58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007" y="548643"/>
            <a:ext cx="9656150" cy="3635797"/>
          </a:xfrm>
        </p:spPr>
        <p:txBody>
          <a:bodyPr anchor="t">
            <a:normAutofit/>
          </a:bodyPr>
          <a:lstStyle/>
          <a:p>
            <a:pPr algn="l"/>
            <a:r>
              <a:rPr lang="es-MX" sz="5100" dirty="0"/>
              <a:t>Fundamento liberal</a:t>
            </a:r>
            <a:br>
              <a:rPr lang="es-MX" sz="5100" dirty="0"/>
            </a:br>
            <a:r>
              <a:rPr lang="es-MX" sz="5100" dirty="0"/>
              <a:t>Fundamento democrático</a:t>
            </a:r>
            <a:br>
              <a:rPr lang="es-MX" sz="5100" dirty="0"/>
            </a:br>
            <a:endParaRPr lang="es-MX" sz="51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C62958-46D1-3D95-5FFE-AE5736EA27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007" y="4453813"/>
            <a:ext cx="6424690" cy="1461794"/>
          </a:xfrm>
        </p:spPr>
        <p:txBody>
          <a:bodyPr anchor="b">
            <a:normAutofit/>
          </a:bodyPr>
          <a:lstStyle/>
          <a:p>
            <a:pPr algn="l"/>
            <a:r>
              <a:rPr lang="es-MX" sz="3600" b="1" dirty="0"/>
              <a:t>El fundamento de los derechos políticos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108333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1B8E19-7D88-BAC5-CB04-1D77174A0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884A036-0058-8C12-66B2-A3E61889E0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162" y="1720611"/>
            <a:ext cx="4900034" cy="3449497"/>
          </a:xfrm>
        </p:spPr>
        <p:txBody>
          <a:bodyPr anchor="ctr">
            <a:normAutofit/>
          </a:bodyPr>
          <a:lstStyle/>
          <a:p>
            <a:pPr algn="r">
              <a:spcBef>
                <a:spcPts val="1200"/>
              </a:spcBef>
              <a:spcAft>
                <a:spcPts val="300"/>
              </a:spcAft>
            </a:pPr>
            <a:br>
              <a:rPr lang="es-MX" sz="2800" dirty="0">
                <a:latin typeface="-apple-system-body"/>
              </a:rPr>
            </a:br>
            <a:br>
              <a:rPr lang="es-MX" sz="2800" dirty="0">
                <a:latin typeface="-apple-system-body"/>
              </a:rPr>
            </a:br>
            <a:r>
              <a:rPr lang="es-MX" sz="2800" b="0" dirty="0">
                <a:latin typeface="-apple-system-body"/>
              </a:rPr>
              <a:t>¿Puede existir democracia sin derechos políticos?</a:t>
            </a:r>
            <a:br>
              <a:rPr lang="es-MX" sz="2800" b="0" dirty="0">
                <a:latin typeface="-apple-system-body"/>
              </a:rPr>
            </a:br>
            <a:r>
              <a:rPr lang="es-MX" sz="2800" b="0" dirty="0">
                <a:latin typeface="-apple-system-body"/>
              </a:rPr>
              <a:t>¿Son los derechos políticos derechos individuales o colectivos?</a:t>
            </a:r>
            <a:endParaRPr lang="es-MX" sz="28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7DB8814-26D0-374E-0F2E-BE4A14616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6975" y="1746541"/>
            <a:ext cx="4726113" cy="3386121"/>
          </a:xfrm>
        </p:spPr>
        <p:txBody>
          <a:bodyPr anchor="ctr">
            <a:normAutofit/>
          </a:bodyPr>
          <a:lstStyle/>
          <a:p>
            <a:pPr algn="l">
              <a:spcBef>
                <a:spcPts val="1200"/>
              </a:spcBef>
              <a:spcAft>
                <a:spcPts val="300"/>
              </a:spcAft>
            </a:pPr>
            <a:r>
              <a:rPr lang="es-MX" sz="3200" b="1" dirty="0">
                <a:latin typeface="-apple-system-body"/>
              </a:rPr>
              <a:t>Fundamento democrático</a:t>
            </a:r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93073402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B12E9E-0882-B45B-2DE2-471784891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235411-AAC4-58BC-1BA1-3FB10BCE22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147" y="569627"/>
            <a:ext cx="11097666" cy="4328436"/>
          </a:xfrm>
        </p:spPr>
        <p:txBody>
          <a:bodyPr>
            <a:normAutofit/>
          </a:bodyPr>
          <a:lstStyle/>
          <a:p>
            <a:pPr algn="l"/>
            <a:r>
              <a:rPr lang="es-MX" sz="2900" b="0" dirty="0"/>
              <a:t>Declaración Universal de Derechos Humanos (artículo 21). </a:t>
            </a:r>
            <a:br>
              <a:rPr lang="es-MX" sz="2900" b="0" dirty="0"/>
            </a:br>
            <a:r>
              <a:rPr lang="es-MX" sz="2900" b="0" dirty="0"/>
              <a:t>Organización de las Naciones Unidas. </a:t>
            </a:r>
            <a:br>
              <a:rPr lang="es-MX" sz="2900" b="0" dirty="0"/>
            </a:br>
            <a:r>
              <a:rPr lang="es-MX" sz="2900" b="0" dirty="0"/>
              <a:t>Organización de los Estados Americanos. </a:t>
            </a:r>
            <a:br>
              <a:rPr lang="es-MX" sz="2900" b="0" dirty="0"/>
            </a:br>
            <a:r>
              <a:rPr lang="es-MX" sz="2900" b="0" dirty="0"/>
              <a:t>El Pacto Internacional de Derechos Civiles y Políticos (1966)</a:t>
            </a:r>
            <a:br>
              <a:rPr lang="es-MX" sz="2900" b="0" dirty="0"/>
            </a:br>
            <a:br>
              <a:rPr lang="es-MX" sz="2900" b="0" dirty="0"/>
            </a:br>
            <a:br>
              <a:rPr lang="es-MX" sz="2900" dirty="0"/>
            </a:br>
            <a:r>
              <a:rPr lang="es-MX" sz="2900" dirty="0"/>
              <a:t>El voto y la participación política dejan de ser una concesión estatal para convertirse en derechos exigibles.</a:t>
            </a:r>
            <a:br>
              <a:rPr lang="es-MX" sz="2900" dirty="0"/>
            </a:br>
            <a:endParaRPr lang="es-MX" sz="29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CA1344-E3BF-B871-2FF9-82AE02943F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342" y="5062309"/>
            <a:ext cx="7353411" cy="1014107"/>
          </a:xfrm>
        </p:spPr>
        <p:txBody>
          <a:bodyPr>
            <a:normAutofit/>
          </a:bodyPr>
          <a:lstStyle/>
          <a:p>
            <a:pPr algn="l"/>
            <a:r>
              <a:rPr lang="es-MX" sz="3200" b="1" dirty="0"/>
              <a:t>Reconocimiento internacional</a:t>
            </a:r>
          </a:p>
        </p:txBody>
      </p:sp>
    </p:spTree>
    <p:extLst>
      <p:ext uri="{BB962C8B-B14F-4D97-AF65-F5344CB8AC3E}">
        <p14:creationId xmlns:p14="http://schemas.microsoft.com/office/powerpoint/2010/main" val="380141285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1B8E19-7D88-BAC5-CB04-1D77174A0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A4C227C-6894-CD4A-14F0-929C28B43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162" y="1720611"/>
            <a:ext cx="4900034" cy="3449497"/>
          </a:xfrm>
        </p:spPr>
        <p:txBody>
          <a:bodyPr anchor="ctr">
            <a:normAutofit/>
          </a:bodyPr>
          <a:lstStyle/>
          <a:p>
            <a:pPr algn="r"/>
            <a:r>
              <a:rPr lang="es-MX" sz="1600" b="0" dirty="0"/>
              <a:t>Sistema Universal</a:t>
            </a:r>
            <a:br>
              <a:rPr lang="es-MX" sz="1600" b="0" dirty="0"/>
            </a:br>
            <a:r>
              <a:rPr lang="es-MX" sz="1600" b="0" dirty="0"/>
              <a:t>Pacto Internacional de Derechos Civiles y Políticos</a:t>
            </a:r>
            <a:br>
              <a:rPr lang="es-MX" sz="1600" b="0" dirty="0"/>
            </a:br>
            <a:r>
              <a:rPr lang="es-MX" sz="1600" b="0" dirty="0"/>
              <a:t>Artículo 25:</a:t>
            </a:r>
            <a:br>
              <a:rPr lang="es-MX" sz="1600" b="0" dirty="0"/>
            </a:br>
            <a:r>
              <a:rPr lang="es-MX" sz="1600" b="0" dirty="0"/>
              <a:t>Derecho a:</a:t>
            </a:r>
            <a:br>
              <a:rPr lang="es-MX" sz="1600" b="0" dirty="0"/>
            </a:br>
            <a:r>
              <a:rPr lang="es-MX" sz="1600" b="0" dirty="0"/>
              <a:t>participar en asuntos públicos; </a:t>
            </a:r>
            <a:br>
              <a:rPr lang="es-MX" sz="1600" b="0" dirty="0"/>
            </a:br>
            <a:r>
              <a:rPr lang="es-MX" sz="1600" b="0" dirty="0"/>
              <a:t>votar; </a:t>
            </a:r>
            <a:br>
              <a:rPr lang="es-MX" sz="1600" b="0" dirty="0"/>
            </a:br>
            <a:r>
              <a:rPr lang="es-MX" sz="1600" b="0" dirty="0"/>
              <a:t>ser elegido; </a:t>
            </a:r>
            <a:br>
              <a:rPr lang="es-MX" sz="1600" b="0" dirty="0"/>
            </a:br>
            <a:r>
              <a:rPr lang="es-MX" sz="1600" b="0" dirty="0"/>
              <a:t>acceder a funciones públicas. </a:t>
            </a:r>
            <a:br>
              <a:rPr lang="es-MX" sz="1600" b="0" dirty="0"/>
            </a:br>
            <a:r>
              <a:rPr lang="es-MX" sz="1600" b="0" dirty="0"/>
              <a:t>Explicar:</a:t>
            </a:r>
            <a:br>
              <a:rPr lang="es-MX" sz="1600" b="0" dirty="0"/>
            </a:br>
            <a:r>
              <a:rPr lang="es-MX" sz="1600" b="0" dirty="0"/>
              <a:t>observaciones generales del Comité de Derechos Humanos; </a:t>
            </a:r>
            <a:br>
              <a:rPr lang="es-MX" sz="1600" b="0" dirty="0"/>
            </a:br>
            <a:r>
              <a:rPr lang="es-MX" sz="1600" b="0" dirty="0"/>
              <a:t>principio de igualdad y no discriminación.</a:t>
            </a:r>
            <a:br>
              <a:rPr lang="es-MX" sz="1600" b="0" dirty="0"/>
            </a:br>
            <a:endParaRPr lang="es-MX" sz="1600" b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DFD353-5337-7545-C8EB-3296F9F1D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3787" y="1746541"/>
            <a:ext cx="3319999" cy="3386121"/>
          </a:xfrm>
        </p:spPr>
        <p:txBody>
          <a:bodyPr anchor="ctr">
            <a:normAutofit/>
          </a:bodyPr>
          <a:lstStyle/>
          <a:p>
            <a:pPr algn="l"/>
            <a:r>
              <a:rPr lang="es-MX" b="1" dirty="0"/>
              <a:t>Marco convencional y constitucional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6833003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1872</TotalTime>
  <Words>899</Words>
  <Application>Microsoft Office PowerPoint</Application>
  <PresentationFormat>Panorámica</PresentationFormat>
  <Paragraphs>65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5" baseType="lpstr">
      <vt:lpstr>-apple-system-body</vt:lpstr>
      <vt:lpstr>Aptos</vt:lpstr>
      <vt:lpstr>Arial</vt:lpstr>
      <vt:lpstr>Neue Haas Grotesk Text Pro</vt:lpstr>
      <vt:lpstr>VanillaVTI</vt:lpstr>
      <vt:lpstr>Dimensiones de los derechos políticos como derechos humanos</vt:lpstr>
      <vt:lpstr>¿Qué significa entender los derechos políticos como auténticos derechos humanos y no solamente como prerrogativas de ciudadanía o instituciones electorales?</vt:lpstr>
      <vt:lpstr>Evolución histórica De los derechos políticos como prerrogativas de ciudadanía a derechos humanos universales.  Estado liberal, sufragio censitario y ampliación progresiva de la ciudadanía. </vt:lpstr>
      <vt:lpstr>mujeres;  pueblos indígenas;  personas afrodescendientes;  personas con discapacidad;  personas privadas de libertad;  comunidades históricamente excluidas. </vt:lpstr>
      <vt:lpstr>Categorías de derechos: Derechos civiles (siglo XVIII) Derechos políticos (siglo XIX) Derechos sociales (siglo XX)</vt:lpstr>
      <vt:lpstr>Fundamento liberal Fundamento democrático </vt:lpstr>
      <vt:lpstr>  ¿Puede existir democracia sin derechos políticos? ¿Son los derechos políticos derechos individuales o colectivos?</vt:lpstr>
      <vt:lpstr>Declaración Universal de Derechos Humanos (artículo 21).  Organización de las Naciones Unidas.  Organización de los Estados Americanos.  El Pacto Internacional de Derechos Civiles y Políticos (1966)   El voto y la participación política dejan de ser una concesión estatal para convertirse en derechos exigibles. </vt:lpstr>
      <vt:lpstr>Sistema Universal Pacto Internacional de Derechos Civiles y Políticos Artículo 25: Derecho a: participar en asuntos públicos;  votar;  ser elegido;  acceder a funciones públicas.  Explicar: observaciones generales del Comité de Derechos Humanos;  principio de igualdad y no discriminación. </vt:lpstr>
      <vt:lpstr>Presentación de PowerPoint</vt:lpstr>
      <vt:lpstr> Convención Americana sobre Derechos Humanos Artículo 23. derecho a participar;  derecho a votar;  derecho a ser votado;  acceso a funciones públicas. </vt:lpstr>
      <vt:lpstr> Reforma constitucional de 2011. Control de convencionalidad. Principio pro persona. Artículos 1, 35, 41 y 99 constitucionales. </vt:lpstr>
      <vt:lpstr>A. Dimensión individual Derechos de cada persona: votar; ser votada; afiliarse políticamente; participar en consultas; libertad de expresión política. </vt:lpstr>
      <vt:lpstr>¿El derecho al voto es sólo emitir una boleta o implica condiciones para un voto libre e informado?</vt:lpstr>
      <vt:lpstr> pluralismo político;  asociación política;  partidos políticos;  representación de grupos.   </vt:lpstr>
      <vt:lpstr> Los derechos políticos requieren instituciones que los hagan efectivos. Ejemplos: autoridades electorales;  tribunales electorales;  organismos de transparencia;  mecanismos de fiscalización.   Pregunta: ¿Puede hablarse de ejercicio efectivo de derechos políticos cuando las instituciones son débiles? </vt:lpstr>
      <vt:lpstr>No basta con reconocer formalmente los derechos. igualdad sustantiva; barreras estructurales; discriminación histórica; acciones afirmativas. </vt:lpstr>
      <vt:lpstr>Presentación de PowerPoint</vt:lpstr>
      <vt:lpstr>Muy actual. redes sociales y democracia; desinformación; violencia digital; inteligencia artificial y procesos electorales. Debate: ¿La regulación de plataformas fortalece o limita los derechos políticos? </vt:lpstr>
      <vt:lpstr> Yatama vs. Nicaragua Temas: participación política; pueblos indígenas; acceso efectivo a candidaturas. </vt:lpstr>
      <vt:lpstr> Castañeda Gutman vs. México Temas: candidaturas independientes; alcance del artículo 23 de la Convención.</vt:lpstr>
      <vt:lpstr>Presentación de PowerPoint</vt:lpstr>
      <vt:lpstr>López Mendoza vs. Venezuela restricciones a derechos políticos; debido proceso.</vt:lpstr>
      <vt:lpstr>Presentación de PowerPoint</vt:lpstr>
      <vt:lpstr> La jurisprudencia mexicana ha transformado los derechos político-electorales de prerrogativas ciudadanas vinculadas al procedimiento electoral en auténticos derechos humanos sujetos a principios de universalidad, igualdad, progresividad, interpretación pro persona y control constitucional y convencional. </vt:lpstr>
      <vt:lpstr>Presentación de PowerPoint</vt:lpstr>
      <vt:lpstr>Paridad Violencia política contra las mujeres Inclusión de grupos históricamente discriminados  </vt:lpstr>
      <vt:lpstr> desinformación; polarización; uso de inteligencia artificial. Restricciones legítimas </vt:lpstr>
      <vt:lpstr>Cuándo es válido limitar derechos políticos: edad; nacionalidad; residencia; sentencias judiciales. </vt:lpstr>
      <vt:lpstr> Preguntas: ¿Existe una afectación a los derechos político-electorales? ¿Qué dimensión del derecho está involucrada? ¿Qué estándares internacionales aplicarían? ¿La igualdad formal es suficiente?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Martha Leticia Mercado Ramírez</dc:creator>
  <cp:lastModifiedBy>Martha Leticia Mercado Ramírez</cp:lastModifiedBy>
  <cp:revision>1</cp:revision>
  <dcterms:created xsi:type="dcterms:W3CDTF">2026-06-21T01:44:25Z</dcterms:created>
  <dcterms:modified xsi:type="dcterms:W3CDTF">2026-06-23T22:56:47Z</dcterms:modified>
</cp:coreProperties>
</file>