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B401B5-8437-4C44-AD41-6221B10FA1A8}" v="7" dt="2026-06-18T18:32:53.8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1981" autoAdjust="0"/>
  </p:normalViewPr>
  <p:slideViewPr>
    <p:cSldViewPr snapToGrid="0" snapToObjects="1">
      <p:cViewPr varScale="1">
        <p:scale>
          <a:sx n="42" d="100"/>
          <a:sy n="42" d="100"/>
        </p:scale>
        <p:origin x="1584" y="4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Lozano Díez" userId="f461a038-936d-4644-906e-77dc6461aaca" providerId="ADAL" clId="{581AF98D-CCC0-4987-B9A5-E30D64487D45}"/>
    <pc:docChg chg="undo custSel addSld modSld">
      <pc:chgData name="Alejandro Lozano Díez" userId="f461a038-936d-4644-906e-77dc6461aaca" providerId="ADAL" clId="{581AF98D-CCC0-4987-B9A5-E30D64487D45}" dt="2026-06-18T18:51:36.965" v="1081" actId="313"/>
      <pc:docMkLst>
        <pc:docMk/>
      </pc:docMkLst>
      <pc:sldChg chg="addSp modSp mod modNotesTx">
        <pc:chgData name="Alejandro Lozano Díez" userId="f461a038-936d-4644-906e-77dc6461aaca" providerId="ADAL" clId="{581AF98D-CCC0-4987-B9A5-E30D64487D45}" dt="2026-06-18T18:22:58.058" v="921" actId="20577"/>
        <pc:sldMkLst>
          <pc:docMk/>
          <pc:sldMk cId="0" sldId="256"/>
        </pc:sldMkLst>
        <pc:spChg chg="mod">
          <ac:chgData name="Alejandro Lozano Díez" userId="f461a038-936d-4644-906e-77dc6461aaca" providerId="ADAL" clId="{581AF98D-CCC0-4987-B9A5-E30D64487D45}" dt="2026-06-18T17:42:19.878" v="62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5:07.655" v="212" actId="14100"/>
          <ac:spMkLst>
            <pc:docMk/>
            <pc:sldMk cId="0" sldId="256"/>
            <ac:spMk id="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2:54.187" v="72" actId="27636"/>
          <ac:spMkLst>
            <pc:docMk/>
            <pc:sldMk cId="0" sldId="256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5:54.467" v="221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3:39.299" v="78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5:20.786" v="213" actId="14100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04.639" v="85" actId="1076"/>
          <ac:spMkLst>
            <pc:docMk/>
            <pc:sldMk cId="0" sldId="256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08.670" v="86" actId="107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6:13.453" v="232" actId="1076"/>
          <ac:spMkLst>
            <pc:docMk/>
            <pc:sldMk cId="0" sldId="256"/>
            <ac:spMk id="17" creationId="{00000000-0000-0000-0000-000000000000}"/>
          </ac:spMkLst>
        </pc:spChg>
        <pc:spChg chg="add mod">
          <ac:chgData name="Alejandro Lozano Díez" userId="f461a038-936d-4644-906e-77dc6461aaca" providerId="ADAL" clId="{581AF98D-CCC0-4987-B9A5-E30D64487D45}" dt="2026-06-18T17:46:05.749" v="231" actId="20577"/>
          <ac:spMkLst>
            <pc:docMk/>
            <pc:sldMk cId="0" sldId="256"/>
            <ac:spMk id="18" creationId="{43FB4184-401C-18A1-AFD7-57C098F1A87E}"/>
          </ac:spMkLst>
        </pc:spChg>
      </pc:sldChg>
      <pc:sldChg chg="modSp mod modNotesTx">
        <pc:chgData name="Alejandro Lozano Díez" userId="f461a038-936d-4644-906e-77dc6461aaca" providerId="ADAL" clId="{581AF98D-CCC0-4987-B9A5-E30D64487D45}" dt="2026-06-18T18:22:40.972" v="908" actId="20577"/>
        <pc:sldMkLst>
          <pc:docMk/>
          <pc:sldMk cId="0" sldId="257"/>
        </pc:sldMkLst>
        <pc:spChg chg="mod">
          <ac:chgData name="Alejandro Lozano Díez" userId="f461a038-936d-4644-906e-77dc6461aaca" providerId="ADAL" clId="{581AF98D-CCC0-4987-B9A5-E30D64487D45}" dt="2026-06-18T17:46:58.971" v="235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6:42.637" v="233" actId="1076"/>
          <ac:spMkLst>
            <pc:docMk/>
            <pc:sldMk cId="0" sldId="257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389" v="89" actId="27636"/>
          <ac:spMkLst>
            <pc:docMk/>
            <pc:sldMk cId="0" sldId="257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393" v="91" actId="27636"/>
          <ac:spMkLst>
            <pc:docMk/>
            <pc:sldMk cId="0" sldId="257"/>
            <ac:spMk id="1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393" v="90" actId="27636"/>
          <ac:spMkLst>
            <pc:docMk/>
            <pc:sldMk cId="0" sldId="257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399" v="92" actId="27636"/>
          <ac:spMkLst>
            <pc:docMk/>
            <pc:sldMk cId="0" sldId="257"/>
            <ac:spMk id="2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05" v="94" actId="27636"/>
          <ac:spMkLst>
            <pc:docMk/>
            <pc:sldMk cId="0" sldId="257"/>
            <ac:spMk id="2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03" v="93" actId="27636"/>
          <ac:spMkLst>
            <pc:docMk/>
            <pc:sldMk cId="0" sldId="257"/>
            <ac:spMk id="2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05" v="95" actId="27636"/>
          <ac:spMkLst>
            <pc:docMk/>
            <pc:sldMk cId="0" sldId="257"/>
            <ac:spMk id="32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433" v="102" actId="27636"/>
        <pc:sldMkLst>
          <pc:docMk/>
          <pc:sldMk cId="0" sldId="258"/>
        </pc:sldMkLst>
        <pc:spChg chg="mod">
          <ac:chgData name="Alejandro Lozano Díez" userId="f461a038-936d-4644-906e-77dc6461aaca" providerId="ADAL" clId="{581AF98D-CCC0-4987-B9A5-E30D64487D45}" dt="2026-06-18T17:44:19.421" v="99" actId="27636"/>
          <ac:spMkLst>
            <pc:docMk/>
            <pc:sldMk cId="0" sldId="258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21" v="98" actId="27636"/>
          <ac:spMkLst>
            <pc:docMk/>
            <pc:sldMk cId="0" sldId="258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18" v="96" actId="2763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27" v="101" actId="276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21" v="97" actId="27636"/>
          <ac:spMkLst>
            <pc:docMk/>
            <pc:sldMk cId="0" sldId="258"/>
            <ac:spMk id="1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27" v="100" actId="27636"/>
          <ac:spMkLst>
            <pc:docMk/>
            <pc:sldMk cId="0" sldId="258"/>
            <ac:spMk id="1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33" v="102" actId="27636"/>
          <ac:spMkLst>
            <pc:docMk/>
            <pc:sldMk cId="0" sldId="258"/>
            <ac:spMk id="28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444" v="106" actId="27636"/>
        <pc:sldMkLst>
          <pc:docMk/>
          <pc:sldMk cId="0" sldId="259"/>
        </pc:sldMkLst>
        <pc:spChg chg="mod">
          <ac:chgData name="Alejandro Lozano Díez" userId="f461a038-936d-4644-906e-77dc6461aaca" providerId="ADAL" clId="{581AF98D-CCC0-4987-B9A5-E30D64487D45}" dt="2026-06-18T17:44:19.436" v="103" actId="27636"/>
          <ac:spMkLst>
            <pc:docMk/>
            <pc:sldMk cId="0" sldId="259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44" v="105" actId="27636"/>
          <ac:spMkLst>
            <pc:docMk/>
            <pc:sldMk cId="0" sldId="259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36" v="104" actId="2763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44" v="106" actId="27636"/>
          <ac:spMkLst>
            <pc:docMk/>
            <pc:sldMk cId="0" sldId="259"/>
            <ac:spMk id="18" creationId="{00000000-0000-0000-0000-000000000000}"/>
          </ac:spMkLst>
        </pc:spChg>
      </pc:sldChg>
      <pc:sldChg chg="addSp delSp modSp mod">
        <pc:chgData name="Alejandro Lozano Díez" userId="f461a038-936d-4644-906e-77dc6461aaca" providerId="ADAL" clId="{581AF98D-CCC0-4987-B9A5-E30D64487D45}" dt="2026-06-18T17:57:22.672" v="258" actId="14100"/>
        <pc:sldMkLst>
          <pc:docMk/>
          <pc:sldMk cId="0" sldId="260"/>
        </pc:sldMkLst>
        <pc:spChg chg="mod">
          <ac:chgData name="Alejandro Lozano Díez" userId="f461a038-936d-4644-906e-77dc6461aaca" providerId="ADAL" clId="{581AF98D-CCC0-4987-B9A5-E30D64487D45}" dt="2026-06-18T17:44:19.460" v="110" actId="27636"/>
          <ac:spMkLst>
            <pc:docMk/>
            <pc:sldMk cId="0" sldId="260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60" v="113" actId="2763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55" v="108" actId="2763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53" v="107" actId="27636"/>
          <ac:spMkLst>
            <pc:docMk/>
            <pc:sldMk cId="0" sldId="260"/>
            <ac:spMk id="1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60" v="112" actId="27636"/>
          <ac:spMkLst>
            <pc:docMk/>
            <pc:sldMk cId="0" sldId="260"/>
            <ac:spMk id="2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55" v="109" actId="27636"/>
          <ac:spMkLst>
            <pc:docMk/>
            <pc:sldMk cId="0" sldId="260"/>
            <ac:spMk id="2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60" v="111" actId="27636"/>
          <ac:spMkLst>
            <pc:docMk/>
            <pc:sldMk cId="0" sldId="260"/>
            <ac:spMk id="31" creationId="{00000000-0000-0000-0000-000000000000}"/>
          </ac:spMkLst>
        </pc:spChg>
        <pc:picChg chg="add del mod">
          <ac:chgData name="Alejandro Lozano Díez" userId="f461a038-936d-4644-906e-77dc6461aaca" providerId="ADAL" clId="{581AF98D-CCC0-4987-B9A5-E30D64487D45}" dt="2026-06-18T17:54:51.051" v="243" actId="22"/>
          <ac:picMkLst>
            <pc:docMk/>
            <pc:sldMk cId="0" sldId="260"/>
            <ac:picMk id="34" creationId="{88786595-BA07-58FF-103E-339C4242101E}"/>
          </ac:picMkLst>
        </pc:picChg>
        <pc:picChg chg="add del mod">
          <ac:chgData name="Alejandro Lozano Díez" userId="f461a038-936d-4644-906e-77dc6461aaca" providerId="ADAL" clId="{581AF98D-CCC0-4987-B9A5-E30D64487D45}" dt="2026-06-18T17:56:56.403" v="251" actId="22"/>
          <ac:picMkLst>
            <pc:docMk/>
            <pc:sldMk cId="0" sldId="260"/>
            <ac:picMk id="36" creationId="{EEAF33F6-5FC5-1348-6922-4F5740AC8B95}"/>
          </ac:picMkLst>
        </pc:picChg>
        <pc:picChg chg="add mod">
          <ac:chgData name="Alejandro Lozano Díez" userId="f461a038-936d-4644-906e-77dc6461aaca" providerId="ADAL" clId="{581AF98D-CCC0-4987-B9A5-E30D64487D45}" dt="2026-06-18T17:57:22.672" v="258" actId="14100"/>
          <ac:picMkLst>
            <pc:docMk/>
            <pc:sldMk cId="0" sldId="260"/>
            <ac:picMk id="38" creationId="{7BDE690A-F5F2-74E9-0003-FC88BEE6619E}"/>
          </ac:picMkLst>
        </pc:picChg>
      </pc:sldChg>
      <pc:sldChg chg="modSp mod">
        <pc:chgData name="Alejandro Lozano Díez" userId="f461a038-936d-4644-906e-77dc6461aaca" providerId="ADAL" clId="{581AF98D-CCC0-4987-B9A5-E30D64487D45}" dt="2026-06-18T17:44:19.487" v="122" actId="27636"/>
        <pc:sldMkLst>
          <pc:docMk/>
          <pc:sldMk cId="0" sldId="261"/>
        </pc:sldMkLst>
        <pc:spChg chg="mod">
          <ac:chgData name="Alejandro Lozano Díez" userId="f461a038-936d-4644-906e-77dc6461aaca" providerId="ADAL" clId="{581AF98D-CCC0-4987-B9A5-E30D64487D45}" dt="2026-06-18T17:44:19.470" v="115" actId="27636"/>
          <ac:spMkLst>
            <pc:docMk/>
            <pc:sldMk cId="0" sldId="261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70" v="114" actId="27636"/>
          <ac:spMkLst>
            <pc:docMk/>
            <pc:sldMk cId="0" sldId="261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70" v="118" actId="2763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70" v="116" actId="27636"/>
          <ac:spMkLst>
            <pc:docMk/>
            <pc:sldMk cId="0" sldId="261"/>
            <ac:spMk id="1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70" v="119" actId="27636"/>
          <ac:spMkLst>
            <pc:docMk/>
            <pc:sldMk cId="0" sldId="261"/>
            <ac:spMk id="1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84" v="121" actId="27636"/>
          <ac:spMkLst>
            <pc:docMk/>
            <pc:sldMk cId="0" sldId="261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84" v="120" actId="27636"/>
          <ac:spMkLst>
            <pc:docMk/>
            <pc:sldMk cId="0" sldId="261"/>
            <ac:spMk id="1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87" v="122" actId="27636"/>
          <ac:spMkLst>
            <pc:docMk/>
            <pc:sldMk cId="0" sldId="261"/>
            <ac:spMk id="1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70" v="117" actId="27636"/>
          <ac:spMkLst>
            <pc:docMk/>
            <pc:sldMk cId="0" sldId="261"/>
            <ac:spMk id="20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505" v="128" actId="27636"/>
        <pc:sldMkLst>
          <pc:docMk/>
          <pc:sldMk cId="0" sldId="262"/>
        </pc:sldMkLst>
        <pc:spChg chg="mod">
          <ac:chgData name="Alejandro Lozano Díez" userId="f461a038-936d-4644-906e-77dc6461aaca" providerId="ADAL" clId="{581AF98D-CCC0-4987-B9A5-E30D64487D45}" dt="2026-06-18T17:44:19.504" v="125" actId="27636"/>
          <ac:spMkLst>
            <pc:docMk/>
            <pc:sldMk cId="0" sldId="262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87" v="124" actId="27636"/>
          <ac:spMkLst>
            <pc:docMk/>
            <pc:sldMk cId="0" sldId="262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05" v="126" actId="27636"/>
          <ac:spMkLst>
            <pc:docMk/>
            <pc:sldMk cId="0" sldId="262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05" v="128" actId="27636"/>
          <ac:spMkLst>
            <pc:docMk/>
            <pc:sldMk cId="0" sldId="262"/>
            <ac:spMk id="1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05" v="127" actId="27636"/>
          <ac:spMkLst>
            <pc:docMk/>
            <pc:sldMk cId="0" sldId="262"/>
            <ac:spMk id="2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487" v="123" actId="27636"/>
          <ac:spMkLst>
            <pc:docMk/>
            <pc:sldMk cId="0" sldId="262"/>
            <ac:spMk id="2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8:15:49.567" v="668" actId="1076"/>
        <pc:sldMkLst>
          <pc:docMk/>
          <pc:sldMk cId="0" sldId="263"/>
        </pc:sldMkLst>
        <pc:spChg chg="mod">
          <ac:chgData name="Alejandro Lozano Díez" userId="f461a038-936d-4644-906e-77dc6461aaca" providerId="ADAL" clId="{581AF98D-CCC0-4987-B9A5-E30D64487D45}" dt="2026-06-18T17:44:19.520" v="129" actId="27636"/>
          <ac:spMkLst>
            <pc:docMk/>
            <pc:sldMk cId="0" sldId="263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5:23.097" v="662" actId="14100"/>
          <ac:spMkLst>
            <pc:docMk/>
            <pc:sldMk cId="0" sldId="263"/>
            <ac:spMk id="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5:43.563" v="667" actId="1076"/>
          <ac:spMkLst>
            <pc:docMk/>
            <pc:sldMk cId="0" sldId="263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5:27.298" v="663" actId="14100"/>
          <ac:spMkLst>
            <pc:docMk/>
            <pc:sldMk cId="0" sldId="263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5:49.567" v="668" actId="1076"/>
          <ac:spMkLst>
            <pc:docMk/>
            <pc:sldMk cId="0" sldId="263"/>
            <ac:spMk id="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5:35.008" v="665" actId="107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20" v="130" actId="27636"/>
          <ac:spMkLst>
            <pc:docMk/>
            <pc:sldMk cId="0" sldId="263"/>
            <ac:spMk id="1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25" v="132" actId="27636"/>
          <ac:spMkLst>
            <pc:docMk/>
            <pc:sldMk cId="0" sldId="263"/>
            <ac:spMk id="1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35" v="133" actId="27636"/>
          <ac:spMkLst>
            <pc:docMk/>
            <pc:sldMk cId="0" sldId="263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38" v="134" actId="27636"/>
          <ac:spMkLst>
            <pc:docMk/>
            <pc:sldMk cId="0" sldId="263"/>
            <ac:spMk id="1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38" v="136" actId="27636"/>
          <ac:spMkLst>
            <pc:docMk/>
            <pc:sldMk cId="0" sldId="263"/>
            <ac:spMk id="19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556" v="138" actId="27636"/>
        <pc:sldMkLst>
          <pc:docMk/>
          <pc:sldMk cId="0" sldId="264"/>
        </pc:sldMkLst>
        <pc:spChg chg="mod">
          <ac:chgData name="Alejandro Lozano Díez" userId="f461a038-936d-4644-906e-77dc6461aaca" providerId="ADAL" clId="{581AF98D-CCC0-4987-B9A5-E30D64487D45}" dt="2026-06-18T17:44:19.556" v="138" actId="27636"/>
          <ac:spMkLst>
            <pc:docMk/>
            <pc:sldMk cId="0" sldId="264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584" v="146" actId="27636"/>
        <pc:sldMkLst>
          <pc:docMk/>
          <pc:sldMk cId="0" sldId="265"/>
        </pc:sldMkLst>
        <pc:spChg chg="mod">
          <ac:chgData name="Alejandro Lozano Díez" userId="f461a038-936d-4644-906e-77dc6461aaca" providerId="ADAL" clId="{581AF98D-CCC0-4987-B9A5-E30D64487D45}" dt="2026-06-18T17:44:19.568" v="139" actId="27636"/>
          <ac:spMkLst>
            <pc:docMk/>
            <pc:sldMk cId="0" sldId="265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72" v="141" actId="27636"/>
          <ac:spMkLst>
            <pc:docMk/>
            <pc:sldMk cId="0" sldId="265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72" v="143" actId="27636"/>
          <ac:spMkLst>
            <pc:docMk/>
            <pc:sldMk cId="0" sldId="265"/>
            <ac:spMk id="1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71" v="140" actId="27636"/>
          <ac:spMkLst>
            <pc:docMk/>
            <pc:sldMk cId="0" sldId="265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72" v="142" actId="27636"/>
          <ac:spMkLst>
            <pc:docMk/>
            <pc:sldMk cId="0" sldId="265"/>
            <ac:spMk id="2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72" v="145" actId="27636"/>
          <ac:spMkLst>
            <pc:docMk/>
            <pc:sldMk cId="0" sldId="265"/>
            <ac:spMk id="2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72" v="144" actId="27636"/>
          <ac:spMkLst>
            <pc:docMk/>
            <pc:sldMk cId="0" sldId="265"/>
            <ac:spMk id="3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84" v="146" actId="27636"/>
          <ac:spMkLst>
            <pc:docMk/>
            <pc:sldMk cId="0" sldId="265"/>
            <ac:spMk id="36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588" v="147" actId="27636"/>
        <pc:sldMkLst>
          <pc:docMk/>
          <pc:sldMk cId="0" sldId="266"/>
        </pc:sldMkLst>
        <pc:spChg chg="mod">
          <ac:chgData name="Alejandro Lozano Díez" userId="f461a038-936d-4644-906e-77dc6461aaca" providerId="ADAL" clId="{581AF98D-CCC0-4987-B9A5-E30D64487D45}" dt="2026-06-18T17:44:19.588" v="147" actId="27636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623" v="156" actId="27636"/>
        <pc:sldMkLst>
          <pc:docMk/>
          <pc:sldMk cId="0" sldId="267"/>
        </pc:sldMkLst>
        <pc:spChg chg="mod">
          <ac:chgData name="Alejandro Lozano Díez" userId="f461a038-936d-4644-906e-77dc6461aaca" providerId="ADAL" clId="{581AF98D-CCC0-4987-B9A5-E30D64487D45}" dt="2026-06-18T17:44:19.623" v="156" actId="27636"/>
          <ac:spMkLst>
            <pc:docMk/>
            <pc:sldMk cId="0" sldId="267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07" v="151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07" v="150" actId="27636"/>
          <ac:spMkLst>
            <pc:docMk/>
            <pc:sldMk cId="0" sldId="267"/>
            <ac:spMk id="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15" v="152" actId="27636"/>
          <ac:spMkLst>
            <pc:docMk/>
            <pc:sldMk cId="0" sldId="267"/>
            <ac:spMk id="11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18" v="153" actId="27636"/>
          <ac:spMkLst>
            <pc:docMk/>
            <pc:sldMk cId="0" sldId="267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23" v="155" actId="27636"/>
          <ac:spMkLst>
            <pc:docMk/>
            <pc:sldMk cId="0" sldId="267"/>
            <ac:spMk id="1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04" v="149" actId="27636"/>
          <ac:spMkLst>
            <pc:docMk/>
            <pc:sldMk cId="0" sldId="267"/>
            <ac:spMk id="1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588" v="148" actId="27636"/>
          <ac:spMkLst>
            <pc:docMk/>
            <pc:sldMk cId="0" sldId="267"/>
            <ac:spMk id="21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21" v="154" actId="27636"/>
          <ac:spMkLst>
            <pc:docMk/>
            <pc:sldMk cId="0" sldId="267"/>
            <ac:spMk id="22" creationId="{00000000-0000-0000-0000-000000000000}"/>
          </ac:spMkLst>
        </pc:spChg>
      </pc:sldChg>
      <pc:sldChg chg="modSp mod modNotesTx">
        <pc:chgData name="Alejandro Lozano Díez" userId="f461a038-936d-4644-906e-77dc6461aaca" providerId="ADAL" clId="{581AF98D-CCC0-4987-B9A5-E30D64487D45}" dt="2026-06-18T18:17:49.239" v="678" actId="27636"/>
        <pc:sldMkLst>
          <pc:docMk/>
          <pc:sldMk cId="0" sldId="268"/>
        </pc:sldMkLst>
        <pc:spChg chg="mod">
          <ac:chgData name="Alejandro Lozano Díez" userId="f461a038-936d-4644-906e-77dc6461aaca" providerId="ADAL" clId="{581AF98D-CCC0-4987-B9A5-E30D64487D45}" dt="2026-06-18T18:17:49.239" v="678" actId="27636"/>
          <ac:spMkLst>
            <pc:docMk/>
            <pc:sldMk cId="0" sldId="268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37" v="158" actId="27636"/>
          <ac:spMkLst>
            <pc:docMk/>
            <pc:sldMk cId="0" sldId="268"/>
            <ac:spMk id="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51" v="160" actId="27636"/>
          <ac:spMkLst>
            <pc:docMk/>
            <pc:sldMk cId="0" sldId="268"/>
            <ac:spMk id="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54" v="161" actId="27636"/>
          <ac:spMkLst>
            <pc:docMk/>
            <pc:sldMk cId="0" sldId="268"/>
            <ac:spMk id="1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37" v="157" actId="27636"/>
          <ac:spMkLst>
            <pc:docMk/>
            <pc:sldMk cId="0" sldId="268"/>
            <ac:spMk id="1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7:24.580" v="672" actId="403"/>
          <ac:spMkLst>
            <pc:docMk/>
            <pc:sldMk cId="0" sldId="268"/>
            <ac:spMk id="2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7:33.940" v="674" actId="14100"/>
          <ac:spMkLst>
            <pc:docMk/>
            <pc:sldMk cId="0" sldId="268"/>
            <ac:spMk id="2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7:24.580" v="672" actId="403"/>
          <ac:spMkLst>
            <pc:docMk/>
            <pc:sldMk cId="0" sldId="268"/>
            <ac:spMk id="2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7:24.580" v="672" actId="403"/>
          <ac:spMkLst>
            <pc:docMk/>
            <pc:sldMk cId="0" sldId="268"/>
            <ac:spMk id="2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7:24.580" v="672" actId="403"/>
          <ac:spMkLst>
            <pc:docMk/>
            <pc:sldMk cId="0" sldId="268"/>
            <ac:spMk id="2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8:17:24.580" v="673" actId="27636"/>
          <ac:spMkLst>
            <pc:docMk/>
            <pc:sldMk cId="0" sldId="268"/>
            <ac:spMk id="31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671" v="167" actId="27636"/>
        <pc:sldMkLst>
          <pc:docMk/>
          <pc:sldMk cId="0" sldId="269"/>
        </pc:sldMkLst>
        <pc:spChg chg="mod">
          <ac:chgData name="Alejandro Lozano Díez" userId="f461a038-936d-4644-906e-77dc6461aaca" providerId="ADAL" clId="{581AF98D-CCC0-4987-B9A5-E30D64487D45}" dt="2026-06-18T17:44:19.671" v="166" actId="27636"/>
          <ac:spMkLst>
            <pc:docMk/>
            <pc:sldMk cId="0" sldId="269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67" v="164" actId="27636"/>
          <ac:spMkLst>
            <pc:docMk/>
            <pc:sldMk cId="0" sldId="269"/>
            <ac:spMk id="12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71" v="167" actId="27636"/>
          <ac:spMkLst>
            <pc:docMk/>
            <pc:sldMk cId="0" sldId="269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71" v="165" actId="27636"/>
          <ac:spMkLst>
            <pc:docMk/>
            <pc:sldMk cId="0" sldId="269"/>
            <ac:spMk id="2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60" v="163" actId="27636"/>
          <ac:spMkLst>
            <pc:docMk/>
            <pc:sldMk cId="0" sldId="269"/>
            <ac:spMk id="2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60" v="162" actId="27636"/>
          <ac:spMkLst>
            <pc:docMk/>
            <pc:sldMk cId="0" sldId="269"/>
            <ac:spMk id="26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706" v="173" actId="27636"/>
        <pc:sldMkLst>
          <pc:docMk/>
          <pc:sldMk cId="0" sldId="270"/>
        </pc:sldMkLst>
        <pc:spChg chg="mod">
          <ac:chgData name="Alejandro Lozano Díez" userId="f461a038-936d-4644-906e-77dc6461aaca" providerId="ADAL" clId="{581AF98D-CCC0-4987-B9A5-E30D64487D45}" dt="2026-06-18T17:44:19.706" v="172" actId="27636"/>
          <ac:spMkLst>
            <pc:docMk/>
            <pc:sldMk cId="0" sldId="270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00" v="170" actId="27636"/>
          <ac:spMkLst>
            <pc:docMk/>
            <pc:sldMk cId="0" sldId="270"/>
            <ac:spMk id="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88" v="169" actId="27636"/>
          <ac:spMkLst>
            <pc:docMk/>
            <pc:sldMk cId="0" sldId="270"/>
            <ac:spMk id="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06" v="173" actId="27636"/>
          <ac:spMkLst>
            <pc:docMk/>
            <pc:sldMk cId="0" sldId="270"/>
            <ac:spMk id="1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688" v="168" actId="27636"/>
          <ac:spMkLst>
            <pc:docMk/>
            <pc:sldMk cId="0" sldId="270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05" v="171" actId="27636"/>
          <ac:spMkLst>
            <pc:docMk/>
            <pc:sldMk cId="0" sldId="270"/>
            <ac:spMk id="14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734" v="180" actId="27636"/>
        <pc:sldMkLst>
          <pc:docMk/>
          <pc:sldMk cId="0" sldId="271"/>
        </pc:sldMkLst>
        <pc:spChg chg="mod">
          <ac:chgData name="Alejandro Lozano Díez" userId="f461a038-936d-4644-906e-77dc6461aaca" providerId="ADAL" clId="{581AF98D-CCC0-4987-B9A5-E30D64487D45}" dt="2026-06-18T17:44:19.734" v="180" actId="27636"/>
          <ac:spMkLst>
            <pc:docMk/>
            <pc:sldMk cId="0" sldId="271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26" v="177" actId="27636"/>
          <ac:spMkLst>
            <pc:docMk/>
            <pc:sldMk cId="0" sldId="271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26" v="179" actId="27636"/>
          <ac:spMkLst>
            <pc:docMk/>
            <pc:sldMk cId="0" sldId="271"/>
            <ac:spMk id="11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21" v="174" actId="2763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22" v="175" actId="27636"/>
          <ac:spMkLst>
            <pc:docMk/>
            <pc:sldMk cId="0" sldId="271"/>
            <ac:spMk id="1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26" v="178" actId="27636"/>
          <ac:spMkLst>
            <pc:docMk/>
            <pc:sldMk cId="0" sldId="271"/>
            <ac:spMk id="2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7:44:19.722" v="176" actId="27636"/>
          <ac:spMkLst>
            <pc:docMk/>
            <pc:sldMk cId="0" sldId="271"/>
            <ac:spMk id="22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6-18T17:44:19.739" v="181" actId="27636"/>
        <pc:sldMkLst>
          <pc:docMk/>
          <pc:sldMk cId="0" sldId="272"/>
        </pc:sldMkLst>
        <pc:spChg chg="mod">
          <ac:chgData name="Alejandro Lozano Díez" userId="f461a038-936d-4644-906e-77dc6461aaca" providerId="ADAL" clId="{581AF98D-CCC0-4987-B9A5-E30D64487D45}" dt="2026-06-18T17:44:19.739" v="181" actId="27636"/>
          <ac:spMkLst>
            <pc:docMk/>
            <pc:sldMk cId="0" sldId="272"/>
            <ac:spMk id="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6:17:29.058" v="47" actId="1036"/>
          <ac:spMkLst>
            <pc:docMk/>
            <pc:sldMk cId="0" sldId="272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6:17:29.058" v="47" actId="1036"/>
          <ac:spMkLst>
            <pc:docMk/>
            <pc:sldMk cId="0" sldId="272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6:17:29.058" v="47" actId="1036"/>
          <ac:spMkLst>
            <pc:docMk/>
            <pc:sldMk cId="0" sldId="272"/>
            <ac:spMk id="9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6-18T16:17:29.058" v="47" actId="1036"/>
          <ac:spMkLst>
            <pc:docMk/>
            <pc:sldMk cId="0" sldId="272"/>
            <ac:spMk id="11" creationId="{00000000-0000-0000-0000-000000000000}"/>
          </ac:spMkLst>
        </pc:spChg>
      </pc:sldChg>
      <pc:sldChg chg="addSp delSp modSp add mod modNotesTx">
        <pc:chgData name="Alejandro Lozano Díez" userId="f461a038-936d-4644-906e-77dc6461aaca" providerId="ADAL" clId="{581AF98D-CCC0-4987-B9A5-E30D64487D45}" dt="2026-06-18T18:51:36.965" v="1081" actId="313"/>
        <pc:sldMkLst>
          <pc:docMk/>
          <pc:sldMk cId="2912343580" sldId="273"/>
        </pc:sldMkLst>
        <pc:spChg chg="mod">
          <ac:chgData name="Alejandro Lozano Díez" userId="f461a038-936d-4644-906e-77dc6461aaca" providerId="ADAL" clId="{581AF98D-CCC0-4987-B9A5-E30D64487D45}" dt="2026-06-18T18:34:05.571" v="1031" actId="207"/>
          <ac:spMkLst>
            <pc:docMk/>
            <pc:sldMk cId="2912343580" sldId="273"/>
            <ac:spMk id="5" creationId="{BB8FFB2D-8BCF-CC8A-9F23-EE84320E529A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7" creationId="{81E05C69-2C66-08DE-E23A-A9C4D48A5DDD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8" creationId="{48811B88-BED4-7484-57EA-EBE84605E064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15" creationId="{11934595-1695-8619-0153-427C4D2AB77F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16" creationId="{14791AD4-806A-E9E0-876C-557D3F1C5EEF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17" creationId="{FE722285-3933-024C-2A48-0B886250780E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18" creationId="{49D7179F-2699-A703-814A-697DDC0461FD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19" creationId="{86FA1C47-A6C8-337D-7F8C-E24E09DBCED1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20" creationId="{94621D08-5D42-C330-2830-ABF17DE41F12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22" creationId="{32550671-AC26-4F0D-0787-4E96574E7378}"/>
          </ac:spMkLst>
        </pc:spChg>
        <pc:spChg chg="del">
          <ac:chgData name="Alejandro Lozano Díez" userId="f461a038-936d-4644-906e-77dc6461aaca" providerId="ADAL" clId="{581AF98D-CCC0-4987-B9A5-E30D64487D45}" dt="2026-06-18T18:05:15.312" v="349" actId="478"/>
          <ac:spMkLst>
            <pc:docMk/>
            <pc:sldMk cId="2912343580" sldId="273"/>
            <ac:spMk id="26" creationId="{F371682C-01C3-E218-AE55-FE77D1D9E5C8}"/>
          </ac:spMkLst>
        </pc:spChg>
        <pc:spChg chg="del">
          <ac:chgData name="Alejandro Lozano Díez" userId="f461a038-936d-4644-906e-77dc6461aaca" providerId="ADAL" clId="{581AF98D-CCC0-4987-B9A5-E30D64487D45}" dt="2026-06-18T18:05:29.129" v="350" actId="478"/>
          <ac:spMkLst>
            <pc:docMk/>
            <pc:sldMk cId="2912343580" sldId="273"/>
            <ac:spMk id="27" creationId="{859C8F45-4B4D-A846-4684-FE9F54BF2CCE}"/>
          </ac:spMkLst>
        </pc:spChg>
        <pc:spChg chg="del">
          <ac:chgData name="Alejandro Lozano Díez" userId="f461a038-936d-4644-906e-77dc6461aaca" providerId="ADAL" clId="{581AF98D-CCC0-4987-B9A5-E30D64487D45}" dt="2026-06-18T18:05:38.514" v="352" actId="478"/>
          <ac:spMkLst>
            <pc:docMk/>
            <pc:sldMk cId="2912343580" sldId="273"/>
            <ac:spMk id="28" creationId="{0B0EA011-A8A9-E157-A7DA-BF0C8CD751A0}"/>
          </ac:spMkLst>
        </pc:spChg>
        <pc:spChg chg="del">
          <ac:chgData name="Alejandro Lozano Díez" userId="f461a038-936d-4644-906e-77dc6461aaca" providerId="ADAL" clId="{581AF98D-CCC0-4987-B9A5-E30D64487D45}" dt="2026-06-18T18:05:34.542" v="351" actId="478"/>
          <ac:spMkLst>
            <pc:docMk/>
            <pc:sldMk cId="2912343580" sldId="273"/>
            <ac:spMk id="29" creationId="{6849A0E3-F93F-0E1E-549A-714B6294015B}"/>
          </ac:spMkLst>
        </pc:spChg>
        <pc:spChg chg="del mod">
          <ac:chgData name="Alejandro Lozano Díez" userId="f461a038-936d-4644-906e-77dc6461aaca" providerId="ADAL" clId="{581AF98D-CCC0-4987-B9A5-E30D64487D45}" dt="2026-06-18T18:05:42.810" v="354" actId="478"/>
          <ac:spMkLst>
            <pc:docMk/>
            <pc:sldMk cId="2912343580" sldId="273"/>
            <ac:spMk id="31" creationId="{F0BC4A6B-C9A4-9519-4CBF-12A88ED0E12D}"/>
          </ac:spMkLst>
        </pc:spChg>
        <pc:spChg chg="del">
          <ac:chgData name="Alejandro Lozano Díez" userId="f461a038-936d-4644-906e-77dc6461aaca" providerId="ADAL" clId="{581AF98D-CCC0-4987-B9A5-E30D64487D45}" dt="2026-06-18T18:05:47.315" v="355" actId="478"/>
          <ac:spMkLst>
            <pc:docMk/>
            <pc:sldMk cId="2912343580" sldId="273"/>
            <ac:spMk id="32" creationId="{248E238B-B4DE-99F4-2942-68233F628AF2}"/>
          </ac:spMkLst>
        </pc:spChg>
        <pc:spChg chg="add mod">
          <ac:chgData name="Alejandro Lozano Díez" userId="f461a038-936d-4644-906e-77dc6461aaca" providerId="ADAL" clId="{581AF98D-CCC0-4987-B9A5-E30D64487D45}" dt="2026-06-18T18:38:11.449" v="1060" actId="207"/>
          <ac:spMkLst>
            <pc:docMk/>
            <pc:sldMk cId="2912343580" sldId="273"/>
            <ac:spMk id="33" creationId="{0EDE18C6-1AAB-9808-9B17-2A83FECCB486}"/>
          </ac:spMkLst>
        </pc:spChg>
        <pc:picChg chg="add del mod">
          <ac:chgData name="Alejandro Lozano Díez" userId="f461a038-936d-4644-906e-77dc6461aaca" providerId="ADAL" clId="{581AF98D-CCC0-4987-B9A5-E30D64487D45}" dt="2026-06-18T18:06:54.279" v="361" actId="22"/>
          <ac:picMkLst>
            <pc:docMk/>
            <pc:sldMk cId="2912343580" sldId="273"/>
            <ac:picMk id="35" creationId="{4481E076-6535-5F0C-E518-6F49166AFD00}"/>
          </ac:picMkLst>
        </pc:picChg>
        <pc:picChg chg="add mod modCrop">
          <ac:chgData name="Alejandro Lozano Díez" userId="f461a038-936d-4644-906e-77dc6461aaca" providerId="ADAL" clId="{581AF98D-CCC0-4987-B9A5-E30D64487D45}" dt="2026-06-18T18:33:46.924" v="1024" actId="1076"/>
          <ac:picMkLst>
            <pc:docMk/>
            <pc:sldMk cId="2912343580" sldId="273"/>
            <ac:picMk id="37" creationId="{263B291B-0746-1840-2D0E-277DDA3F219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840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Diapositiva de apertura. Presenta el hilo conductor de la exposición: cómo las sociedades humanas pasan del poder personal y la costumbre oral a la ley escrita y a instituciones estables. Anticipa el recorrido —de Egipto y Sumeria a Roma, la Edad Media y el Renacimiento— y aclara que estudiaremos a la vez las formas políticas (quién manda y cómo se legitima) y el derecho (las normas que ordenan la </a:t>
            </a:r>
            <a:r>
              <a:rPr lang="en-US" dirty="0" err="1"/>
              <a:t>convivencia</a:t>
            </a:r>
            <a:r>
              <a:rPr lang="en-US" dirty="0"/>
              <a:t>).</a:t>
            </a:r>
          </a:p>
          <a:p>
            <a:r>
              <a:rPr lang="en-US" dirty="0"/>
              <a:t>IMPORTANTE: Esta </a:t>
            </a:r>
            <a:r>
              <a:rPr lang="en-US" dirty="0" err="1"/>
              <a:t>clase</a:t>
            </a:r>
            <a:r>
              <a:rPr lang="en-US" dirty="0"/>
              <a:t> es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contextualización</a:t>
            </a:r>
            <a:r>
              <a:rPr lang="en-US" dirty="0"/>
              <a:t> </a:t>
            </a:r>
            <a:r>
              <a:rPr lang="en-US" dirty="0" err="1"/>
              <a:t>necesariamente</a:t>
            </a:r>
            <a:r>
              <a:rPr lang="en-US" dirty="0"/>
              <a:t> </a:t>
            </a:r>
            <a:r>
              <a:rPr lang="en-US" dirty="0" err="1"/>
              <a:t>incompleta</a:t>
            </a:r>
            <a:r>
              <a:rPr lang="en-US" dirty="0"/>
              <a:t>. Se </a:t>
            </a:r>
            <a:r>
              <a:rPr lang="en-US" dirty="0" err="1"/>
              <a:t>presentan</a:t>
            </a:r>
            <a:r>
              <a:rPr lang="en-US" dirty="0"/>
              <a:t> </a:t>
            </a:r>
            <a:r>
              <a:rPr lang="en-US" dirty="0" err="1"/>
              <a:t>sólo</a:t>
            </a:r>
            <a:r>
              <a:rPr lang="en-US" dirty="0"/>
              <a:t> </a:t>
            </a:r>
            <a:r>
              <a:rPr lang="en-US" dirty="0" err="1"/>
              <a:t>algunos</a:t>
            </a:r>
            <a:r>
              <a:rPr lang="en-US" dirty="0"/>
              <a:t> de los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importantes</a:t>
            </a:r>
            <a:r>
              <a:rPr lang="en-US" dirty="0"/>
              <a:t> </a:t>
            </a:r>
            <a:r>
              <a:rPr lang="en-US" dirty="0" err="1"/>
              <a:t>hitos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condujeron</a:t>
            </a:r>
            <a:r>
              <a:rPr lang="en-US" dirty="0"/>
              <a:t> a la </a:t>
            </a:r>
            <a:r>
              <a:rPr lang="en-US" dirty="0" err="1"/>
              <a:t>creación</a:t>
            </a:r>
            <a:r>
              <a:rPr lang="en-US" dirty="0"/>
              <a:t> del derecho </a:t>
            </a:r>
            <a:r>
              <a:rPr lang="en-US" dirty="0" err="1"/>
              <a:t>constitucional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lo </a:t>
            </a:r>
            <a:r>
              <a:rPr lang="en-US" dirty="0" err="1"/>
              <a:t>conocemos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polis griega ensaya formas políticas opuestas: la democracia ateniense frente a la oligarquía militar espartana, enfrentadas además en las ligas de Delos y del Peloponeso. En lo jurídico, Dracón (621 a. C.) y Solón (594 a. C.) ponen por escrito las leyes y emprenden reformas. Dos aportaciones perduran: la isonomía —igualdad de los ciudadanos ante la ley— y la reflexión de Aristóteles sobre el imperio de la ley frente al gobierno de los hombres.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Roma aporta la construcción jurídica más influyente de la Antigüedad. En lo político evoluciona de la república —Senado, cónsules y comicios— al principado de Augusto, al Imperio y a su fragmentación final. En paralelo se construye el derecho: la Ley de las XII Tablas (451 a. C.), primer derecho público escrito; el ius civile desarrollado por pretores y juristas; y, finalmente, el Corpus Iuris Civilis de Justiniano, que será la base del derecho europeo posterior.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Tras la caída de Roma en 476 hay a la vez ruptura y continuidad. Surgen nuevas estructuras de poder con derecho consuetudinario germánico. Conviene contrastar 'reino' e 'imperio': se distinguen por su legitimidad —personal y étnica frente a la tradición imperial universal—, su soberanía y su alcance territorial. Pese a la fragmentación, el derecho romano no desaparece: pervive y reaparecerá con fuerza en la Edad Media.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 el fin del Imperio de Occidente el poder se fragmenta y se localiza: nace el feudalismo, una pirámide de vínculos personales —el feudo: tierra y protección a cambio de fidelidad y servicio, el vasallaje— que va del monarca a la nobleza, los caballeros y, en la base, los campesinos y siervos. El derecho se vuelve disperso y consuetudinario. En medio de esa fragmentación, los monasterios se convierten en refugio de la cultura: copian manuscritos y conservan el saber jurídico, mientras crece el derecho canónico de la Iglesia.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/>
              <a:t>Entre los siglos XI y XIV se produce un giro decisivo: el «redescubrimiento» del derecho romano. Irnerio, en Bolonia hacia 1088, reinicia el estudio sistemático del Corpus Iuris de Justiniano. Los glosadores añaden glosas y aclaraciones al texto; después, los postglosadores o comentaristas lo adaptan a la práctica de su tiempo. De este movimiento nacen la Escuela de Bolonia y las primeras universidades europeas, que difunden el derecho romano por todo el continente.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ideal de la ciudad-estado renace: de la polis griega y la república romana a las repúblicas italianas de Florencia y Venecia. Se recuperan conscientemente las ideas republicanas clásicas. El humanismo cívico vuelve a poner en el centro la participación ciudadana, y el derecho romano se redescubre y se reinterpreta a la luz de los textos originales. Es el puente entre el mundo medieval y la modernidad.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humanismo transforma también el modo de estudiar el derecho, y conviene contrastar dos métodos. El Mos Italicus, o modo italiano, continúa la tradición de los comentaristas, centrada en la aplicación práctica del derecho romano (Bártolo). El Mos Gallicus, o modo francés, aplica el método humanista: estudia el derecho romano de forma histórica y filológica, en su contexto original (Cuyacio). De este clima nace además el derecho internacional, con autores como Francisco de Vitoria y Hugo Grocio, que piensan el ius gentium y las relaciones jurídicas entre Estados soberanos.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Diapositiva de cierre conceptual. Recoge tres grandes hilos del recorrido. Primero, la religión como fuente de legitimación del poder: teocracia en Egipto, panteón cívico en Grecia y culto imperial en Roma. Segundo, la evolución de la ciudadanía, de Grecia a Roma y hacia la Edad Media. Y tercero, la lenta separación entre religión, política y derecho que abre el camino al mundo moderno.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Diapositiva final de agradecimiento. Buen momento para invitar a preguntas y, si se desea, recapitular la idea central de la exposición: el largo camino que va del poder personal y la costumbre oral a la ley escrita, las instituciones y el derecho como base de la convivencia.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Mapa temporal de toda la presentación; conviene advertir que no está a escala, pues el salto del Neolítico a Sumeria abarca milenios. Recorre los grandes hitos de la ley escrita: del Código de Ur-Nammu y el de Hammurabi a la ley mosaica, las reformas griegas de Dracón y Solón, las XII Tablas romanas y el Corpus Iuris de Justiniano. Sirve para dar al público una visión de conjunto antes de entrar en cada </a:t>
            </a:r>
            <a:r>
              <a:rPr lang="en-US" dirty="0" err="1"/>
              <a:t>civilización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Fija los conceptos que se usarán durante toda la exposición. Distingue 'forma política' —quién manda y cómo se legitima ese poder— de 'derecho', el conjunto de normas que ordenan la convivencia. Subraya las tres funciones básicas del derecho: resolver conflictos, repartir el poder y proteger los bienes. La idea central es el paso de la costumbre oral no escrita a la ley codificada; la máxima 'ubi societas, ibi ius' resume que no hay sociedad sin poder ni sin normas.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Punto de partida histórico. La revolución neolítica —agricultura, ganadería y sedentarización— genera excedentes y, con ellos, la propiedad sobre la tierra, las cosechas y el ganado. Al haber bienes que proteger y repartir surgen las primeras normas. No hay todavía Estado ni escritura: el clan y el parentesco son el marco de autoridad, y la costumbre y los ritos, transmitidos oralmente, regulan la herencia, los intercambios y los castigos.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 Mesopotamia, entre el Tigris y el Éufrates, nacen las primeras ciudades-estado: Ur, Uruk y Lagash. Conviene destacar la secuencia de las primeras leyes: las reformas de Urukagina, primer registro de 'justicia social'; el Código de Ur-Nammu (c. 2100 a. C.), la ley escrita más antigua conservada; y el Código de Hammurabi (1754 a. C.), con sus 282 disposiciones y la ley del talión. El rey actúa como juez supremo y su autoridad se legitima en los dioses.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Modelo de poder teocrático y centralizado en torno al Nilo: el faraón no representa a un dios, es un dios viviente. El concepto clave es la Maat —orden cósmico, verdad y justicia—, fundamento de todo el orden político y jurídico. La justicia cotidiana la administran los visires y los tribunales locales o kenbet. El juicio de Osiris muestra cómo la idea de justicia se proyecta incluso al más allá.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imperio aqueménida de Ciro el Grande y Darío I es el primer gran imperio multiétnico. Se organiza en satrapías —provincias con jueces reales—, lo que permite gobernar territorios enormes. La 'data' es la ley del rey: inmutable y de alcance imperial. A la vez se respetan las leyes y costumbres de cada pueblo, de modo que aparece por primera vez la idea de una ley universal capaz de unificar territorios muy diversos.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982F0-02F0-9E2E-CBF9-8467B4091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42FB4C-AF2C-9189-F9D3-1612D7C40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56931-D2AE-315D-6AB3-52EF0A0C4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Escrito en acadio babilonio cuneiforme, es el documento mediante el cual el rey persa Ciro el Grande (559-529 a. C.)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legitimó su conquista,</a:t>
            </a:r>
            <a:r>
              <a:rPr lang="es-MX" sz="1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también estableció tolerancia y respeto por los diferentes pueblos y creencias. Liberó a los esclavos, declaró que todos los pueblos tenían derecho a elegir su propia religión, estableció la igualdad racial, el respeto a las costumbres y tradiciones de las minorías étnicas. Sin embargo, 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es-MX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proclama “derechos universales” </a:t>
            </a: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 habla de "todos los seres humanos“.</a:t>
            </a:r>
            <a:br>
              <a:rPr lang="es-MX" sz="1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MX" sz="1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Hoy es reconocido como la primera declaración de Derechos Humanos en la historia. Se encuentra expuesto en el Museo Británico de Londres.</a:t>
            </a: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E5A2B-B673-BFFB-4DD0-D3AD8FCADC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26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Caso singular: derecho y religión están completamente unidos en la Torá. El Decálogo reúne principios a la vez morales y jurídicos. La clave es la Alianza o berit, un pacto entre el pueblo y Dios que da a la ley su fundamento. Sus normas protegen la justicia, la propiedad, la familia y, de forma notable, al más débil. A diferencia de Mesopotamia o Egipto, es una ley revelada, no otorgada por un rey humano.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A261D">
                  <a:alpha val="100000"/>
                </a:srgbClr>
              </a:gs>
              <a:gs pos="64000">
                <a:srgbClr val="1A1712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1260764" y="1382564"/>
            <a:ext cx="1793748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612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DEL PODER A LA LEY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990600" y="2039789"/>
            <a:ext cx="13785273" cy="3417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s-MX" sz="11500" noProof="0" dirty="0">
                <a:solidFill>
                  <a:srgbClr val="E8DCC0"/>
                </a:solidFill>
                <a:latin typeface="Cormorant Garamond" pitchFamily="2" charset="0"/>
                <a:ea typeface="Cormorant Garamond" pitchFamily="2" charset="0"/>
                <a:cs typeface="Cormorant Garamond" pitchFamily="2" charset="0"/>
              </a:rPr>
              <a:t>Formas políticas y derecho en la antigüedad hasta el Renacimiento</a:t>
            </a:r>
            <a:endParaRPr lang="es-MX" sz="11500" noProof="0" dirty="0">
              <a:latin typeface="Cormorant Garamond" pitchFamily="2" charset="0"/>
              <a:ea typeface="Cormorant Garamond" pitchFamily="2" charset="0"/>
              <a:cs typeface="Cormorant Garamond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90600" y="5762327"/>
            <a:ext cx="12049125" cy="5085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850" i="1" dirty="0">
                <a:solidFill>
                  <a:schemeClr val="bg1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Un recorrido de Egipto y Sumeria a Roma y el Renacimiento</a:t>
            </a:r>
            <a:endParaRPr lang="en-US" sz="2850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990600" y="6899573"/>
            <a:ext cx="16306800" cy="9525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781051" y="7229772"/>
            <a:ext cx="2180927" cy="629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NEOLÍTICO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2840038" y="7229773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171527" y="7229773"/>
            <a:ext cx="1623914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SUMERIA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4673501" y="7229773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126931" y="7229773"/>
            <a:ext cx="147778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EGIPTO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33232" y="7229773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126042" y="7258945"/>
            <a:ext cx="1585623" cy="4014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GRECIA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992963" y="7229773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003672" y="7263238"/>
            <a:ext cx="1176826" cy="3680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ROMA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9305231" y="7229773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3416705" y="7258776"/>
            <a:ext cx="311302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RENACIMIENTO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43FB4184-401C-18A1-AFD7-57C098F1A87E}"/>
              </a:ext>
            </a:extLst>
          </p:cNvPr>
          <p:cNvSpPr/>
          <p:nvPr/>
        </p:nvSpPr>
        <p:spPr>
          <a:xfrm>
            <a:off x="10386812" y="7274220"/>
            <a:ext cx="311302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288" dirty="0">
                <a:solidFill>
                  <a:srgbClr val="FFFF0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EDAD MEDIA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1689824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 POLIS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Grecia: la polis y la ley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990600" y="2016720"/>
            <a:ext cx="16306800" cy="6454180"/>
          </a:xfrm>
          <a:prstGeom prst="roundRect">
            <a:avLst>
              <a:gd name="adj" fmla="val 59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996950" y="3666728"/>
            <a:ext cx="21907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Shape 6"/>
          <p:cNvSpPr/>
          <p:nvPr/>
        </p:nvSpPr>
        <p:spPr>
          <a:xfrm>
            <a:off x="3181350" y="2023070"/>
            <a:ext cx="9525" cy="1650008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9" name="Shape 7"/>
          <p:cNvSpPr/>
          <p:nvPr/>
        </p:nvSpPr>
        <p:spPr>
          <a:xfrm>
            <a:off x="3187700" y="2023070"/>
            <a:ext cx="7051675" cy="1650008"/>
          </a:xfrm>
          <a:prstGeom prst="rect">
            <a:avLst/>
          </a:prstGeom>
          <a:solidFill>
            <a:srgbClr val="E8DCC0">
              <a:alpha val="5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3187700" y="3666728"/>
            <a:ext cx="7051675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10233026" y="2023070"/>
            <a:ext cx="9525" cy="1650008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3473450" y="2232620"/>
            <a:ext cx="6685376" cy="12626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Atenas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10239375" y="2023070"/>
            <a:ext cx="7051675" cy="1650008"/>
          </a:xfrm>
          <a:prstGeom prst="rect">
            <a:avLst/>
          </a:prstGeom>
          <a:solidFill>
            <a:srgbClr val="E8DCC0">
              <a:alpha val="5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Shape 12"/>
          <p:cNvSpPr/>
          <p:nvPr/>
        </p:nvSpPr>
        <p:spPr>
          <a:xfrm>
            <a:off x="10239375" y="3666728"/>
            <a:ext cx="7051675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10525125" y="2232620"/>
            <a:ext cx="6691726" cy="12626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Esparta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996950" y="5418336"/>
            <a:ext cx="21907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3181350" y="3673078"/>
            <a:ext cx="9525" cy="1751608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1282700" y="3863578"/>
            <a:ext cx="1689100" cy="14023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FORMA POLÍTICA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3187700" y="5418336"/>
            <a:ext cx="7051675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Shape 18"/>
          <p:cNvSpPr/>
          <p:nvPr/>
        </p:nvSpPr>
        <p:spPr>
          <a:xfrm>
            <a:off x="10233026" y="3673078"/>
            <a:ext cx="9525" cy="1751608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1" name="Text 19"/>
          <p:cNvSpPr/>
          <p:nvPr/>
        </p:nvSpPr>
        <p:spPr>
          <a:xfrm>
            <a:off x="3473450" y="3863578"/>
            <a:ext cx="6685376" cy="14023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Democracia</a:t>
            </a:r>
            <a:endParaRPr lang="en-US" sz="2250" dirty="0"/>
          </a:p>
        </p:txBody>
      </p:sp>
      <p:sp>
        <p:nvSpPr>
          <p:cNvPr id="22" name="Shape 20"/>
          <p:cNvSpPr/>
          <p:nvPr/>
        </p:nvSpPr>
        <p:spPr>
          <a:xfrm>
            <a:off x="10239375" y="5418336"/>
            <a:ext cx="7051675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3" name="Text 21"/>
          <p:cNvSpPr/>
          <p:nvPr/>
        </p:nvSpPr>
        <p:spPr>
          <a:xfrm>
            <a:off x="10525125" y="3863578"/>
            <a:ext cx="6691726" cy="14023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Oligarquía militar</a:t>
            </a:r>
            <a:endParaRPr lang="en-US" sz="2250" dirty="0"/>
          </a:p>
        </p:txBody>
      </p:sp>
      <p:sp>
        <p:nvSpPr>
          <p:cNvPr id="24" name="Shape 22"/>
          <p:cNvSpPr/>
          <p:nvPr/>
        </p:nvSpPr>
        <p:spPr>
          <a:xfrm>
            <a:off x="996950" y="6941443"/>
            <a:ext cx="21907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5" name="Shape 23"/>
          <p:cNvSpPr/>
          <p:nvPr/>
        </p:nvSpPr>
        <p:spPr>
          <a:xfrm>
            <a:off x="3181350" y="5424686"/>
            <a:ext cx="9525" cy="1523107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1282700" y="5615186"/>
            <a:ext cx="1689100" cy="1173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ALIANZA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187700" y="6941443"/>
            <a:ext cx="7051675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8" name="Shape 26"/>
          <p:cNvSpPr/>
          <p:nvPr/>
        </p:nvSpPr>
        <p:spPr>
          <a:xfrm>
            <a:off x="10233026" y="5424686"/>
            <a:ext cx="9525" cy="1523107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9" name="Text 27"/>
          <p:cNvSpPr/>
          <p:nvPr/>
        </p:nvSpPr>
        <p:spPr>
          <a:xfrm>
            <a:off x="3473450" y="5615186"/>
            <a:ext cx="6685376" cy="1173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Liga de Delos</a:t>
            </a:r>
            <a:endParaRPr lang="en-US" sz="2250" dirty="0"/>
          </a:p>
        </p:txBody>
      </p:sp>
      <p:sp>
        <p:nvSpPr>
          <p:cNvPr id="30" name="Shape 28"/>
          <p:cNvSpPr/>
          <p:nvPr/>
        </p:nvSpPr>
        <p:spPr>
          <a:xfrm>
            <a:off x="10239375" y="6941443"/>
            <a:ext cx="7051675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1" name="Text 29"/>
          <p:cNvSpPr/>
          <p:nvPr/>
        </p:nvSpPr>
        <p:spPr>
          <a:xfrm>
            <a:off x="10525125" y="5615186"/>
            <a:ext cx="6691726" cy="1173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Liga del Peloponeso</a:t>
            </a:r>
            <a:endParaRPr lang="en-US" sz="2250" dirty="0"/>
          </a:p>
        </p:txBody>
      </p:sp>
      <p:sp>
        <p:nvSpPr>
          <p:cNvPr id="32" name="Shape 30"/>
          <p:cNvSpPr/>
          <p:nvPr/>
        </p:nvSpPr>
        <p:spPr>
          <a:xfrm>
            <a:off x="3181350" y="6947793"/>
            <a:ext cx="9525" cy="1516757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3" name="Text 31"/>
          <p:cNvSpPr/>
          <p:nvPr/>
        </p:nvSpPr>
        <p:spPr>
          <a:xfrm>
            <a:off x="1282700" y="7138293"/>
            <a:ext cx="1689100" cy="1173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RASGO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10233026" y="6947793"/>
            <a:ext cx="9525" cy="1516757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5" name="Text 33"/>
          <p:cNvSpPr/>
          <p:nvPr/>
        </p:nvSpPr>
        <p:spPr>
          <a:xfrm>
            <a:off x="3473450" y="7138293"/>
            <a:ext cx="6685376" cy="1173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Ciudadanía amplia · isonomía</a:t>
            </a:r>
            <a:endParaRPr lang="en-US" sz="2250" dirty="0"/>
          </a:p>
        </p:txBody>
      </p:sp>
      <p:sp>
        <p:nvSpPr>
          <p:cNvPr id="36" name="Text 34"/>
          <p:cNvSpPr/>
          <p:nvPr/>
        </p:nvSpPr>
        <p:spPr>
          <a:xfrm>
            <a:off x="10525125" y="7138293"/>
            <a:ext cx="6691726" cy="1173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Disciplina militar · éforos</a:t>
            </a:r>
            <a:endParaRPr lang="en-US" sz="2250" dirty="0"/>
          </a:p>
        </p:txBody>
      </p:sp>
      <p:sp>
        <p:nvSpPr>
          <p:cNvPr id="37" name="Shape 35"/>
          <p:cNvSpPr/>
          <p:nvPr/>
        </p:nvSpPr>
        <p:spPr>
          <a:xfrm>
            <a:off x="990600" y="8699500"/>
            <a:ext cx="5283200" cy="1905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8" name="Text 36"/>
          <p:cNvSpPr/>
          <p:nvPr/>
        </p:nvSpPr>
        <p:spPr>
          <a:xfrm>
            <a:off x="990600" y="8832850"/>
            <a:ext cx="5441696" cy="692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621 · 594 a.C. </a:t>
            </a: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Dracón y Solón: leyes escritas y reformas</a:t>
            </a:r>
            <a:endParaRPr lang="en-US" sz="1950" dirty="0"/>
          </a:p>
        </p:txBody>
      </p:sp>
      <p:sp>
        <p:nvSpPr>
          <p:cNvPr id="39" name="Shape 37"/>
          <p:cNvSpPr/>
          <p:nvPr/>
        </p:nvSpPr>
        <p:spPr>
          <a:xfrm>
            <a:off x="6502400" y="8699500"/>
            <a:ext cx="5283200" cy="190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0" name="Text 38"/>
          <p:cNvSpPr/>
          <p:nvPr/>
        </p:nvSpPr>
        <p:spPr>
          <a:xfrm>
            <a:off x="6502400" y="8832850"/>
            <a:ext cx="5441696" cy="692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Isonomía: </a:t>
            </a: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igualdad de los ciudadanos ante la ley</a:t>
            </a:r>
            <a:endParaRPr lang="en-US" sz="1950" dirty="0"/>
          </a:p>
        </p:txBody>
      </p:sp>
      <p:sp>
        <p:nvSpPr>
          <p:cNvPr id="41" name="Shape 39"/>
          <p:cNvSpPr/>
          <p:nvPr/>
        </p:nvSpPr>
        <p:spPr>
          <a:xfrm>
            <a:off x="12014200" y="8699500"/>
            <a:ext cx="5283200" cy="190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2" name="Text 40"/>
          <p:cNvSpPr/>
          <p:nvPr/>
        </p:nvSpPr>
        <p:spPr>
          <a:xfrm>
            <a:off x="12014200" y="8832850"/>
            <a:ext cx="5441696" cy="692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Aristóteles: </a:t>
            </a: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imperio de la ley</a:t>
            </a:r>
            <a:endParaRPr lang="en-US" sz="1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654811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 LA REPÚBLICA AL CORPUS IURIS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Roma: de la república al Corpus Iuris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90600" y="3802360"/>
            <a:ext cx="1793748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EVOLUCIÓN POLÍTICA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90600" y="4272260"/>
            <a:ext cx="3743027" cy="1123950"/>
          </a:xfrm>
          <a:prstGeom prst="roundRect">
            <a:avLst>
              <a:gd name="adj" fmla="val 2542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1040939" y="4488160"/>
            <a:ext cx="364235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República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40939" y="4856460"/>
            <a:ext cx="36423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Senado · cónsules · comicios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4866977" y="4624685"/>
            <a:ext cx="25429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550" dirty="0"/>
          </a:p>
        </p:txBody>
      </p:sp>
      <p:sp>
        <p:nvSpPr>
          <p:cNvPr id="11" name="Shape 9"/>
          <p:cNvSpPr/>
          <p:nvPr/>
        </p:nvSpPr>
        <p:spPr>
          <a:xfrm>
            <a:off x="5178425" y="4272260"/>
            <a:ext cx="3743127" cy="1123950"/>
          </a:xfrm>
          <a:prstGeom prst="roundRect">
            <a:avLst>
              <a:gd name="adj" fmla="val 2542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5228759" y="4488160"/>
            <a:ext cx="3642459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Principado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5228759" y="4856460"/>
            <a:ext cx="36424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Augusto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054902" y="4624685"/>
            <a:ext cx="25429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550" dirty="0"/>
          </a:p>
        </p:txBody>
      </p:sp>
      <p:sp>
        <p:nvSpPr>
          <p:cNvPr id="15" name="Shape 13"/>
          <p:cNvSpPr/>
          <p:nvPr/>
        </p:nvSpPr>
        <p:spPr>
          <a:xfrm>
            <a:off x="9366349" y="4272260"/>
            <a:ext cx="3743127" cy="1123950"/>
          </a:xfrm>
          <a:prstGeom prst="roundRect">
            <a:avLst>
              <a:gd name="adj" fmla="val 2542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9416683" y="4488160"/>
            <a:ext cx="3642459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Imperio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9416683" y="4856460"/>
            <a:ext cx="36424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expansión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13242827" y="4624685"/>
            <a:ext cx="25429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550" dirty="0"/>
          </a:p>
        </p:txBody>
      </p:sp>
      <p:sp>
        <p:nvSpPr>
          <p:cNvPr id="19" name="Shape 17"/>
          <p:cNvSpPr/>
          <p:nvPr/>
        </p:nvSpPr>
        <p:spPr>
          <a:xfrm>
            <a:off x="13554274" y="4272260"/>
            <a:ext cx="3743127" cy="1123950"/>
          </a:xfrm>
          <a:prstGeom prst="roundRect">
            <a:avLst>
              <a:gd name="adj" fmla="val 2542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13604607" y="4488160"/>
            <a:ext cx="3642459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Fragmentación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3604607" y="4856460"/>
            <a:ext cx="36424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caída de Occidente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990600" y="5815310"/>
            <a:ext cx="1793748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CONSTRUCCIÓN DEL DERECHO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990600" y="6285211"/>
            <a:ext cx="25400" cy="12636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4" name="Text 22"/>
          <p:cNvSpPr/>
          <p:nvPr/>
        </p:nvSpPr>
        <p:spPr>
          <a:xfrm>
            <a:off x="1225550" y="6418561"/>
            <a:ext cx="516398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451 a.C.</a:t>
            </a:r>
            <a:endParaRPr lang="en-US" sz="1950" dirty="0"/>
          </a:p>
        </p:txBody>
      </p:sp>
      <p:sp>
        <p:nvSpPr>
          <p:cNvPr id="25" name="Text 23"/>
          <p:cNvSpPr/>
          <p:nvPr/>
        </p:nvSpPr>
        <p:spPr>
          <a:xfrm>
            <a:off x="1225550" y="6742411"/>
            <a:ext cx="5163989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Ley de las XII Tablas</a:t>
            </a:r>
            <a:endParaRPr lang="en-US" sz="2250" dirty="0"/>
          </a:p>
        </p:txBody>
      </p:sp>
      <p:sp>
        <p:nvSpPr>
          <p:cNvPr id="26" name="Text 24"/>
          <p:cNvSpPr/>
          <p:nvPr/>
        </p:nvSpPr>
        <p:spPr>
          <a:xfrm>
            <a:off x="1225550" y="7091660"/>
            <a:ext cx="516398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primer derecho público escrito</a:t>
            </a:r>
            <a:endParaRPr lang="en-US" sz="1950" dirty="0"/>
          </a:p>
        </p:txBody>
      </p:sp>
      <p:sp>
        <p:nvSpPr>
          <p:cNvPr id="27" name="Text 25"/>
          <p:cNvSpPr/>
          <p:nvPr/>
        </p:nvSpPr>
        <p:spPr>
          <a:xfrm>
            <a:off x="6262985" y="6707485"/>
            <a:ext cx="25429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550" dirty="0"/>
          </a:p>
        </p:txBody>
      </p:sp>
      <p:sp>
        <p:nvSpPr>
          <p:cNvPr id="28" name="Shape 26"/>
          <p:cNvSpPr/>
          <p:nvPr/>
        </p:nvSpPr>
        <p:spPr>
          <a:xfrm>
            <a:off x="6574433" y="6285211"/>
            <a:ext cx="25400" cy="12636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9" name="Text 27"/>
          <p:cNvSpPr/>
          <p:nvPr/>
        </p:nvSpPr>
        <p:spPr>
          <a:xfrm>
            <a:off x="6809383" y="6418561"/>
            <a:ext cx="516409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ius civile</a:t>
            </a:r>
            <a:endParaRPr lang="en-US" sz="1950" dirty="0"/>
          </a:p>
        </p:txBody>
      </p:sp>
      <p:sp>
        <p:nvSpPr>
          <p:cNvPr id="30" name="Text 28"/>
          <p:cNvSpPr/>
          <p:nvPr/>
        </p:nvSpPr>
        <p:spPr>
          <a:xfrm>
            <a:off x="6809383" y="6742411"/>
            <a:ext cx="5164098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Pretores y juristas</a:t>
            </a:r>
            <a:endParaRPr lang="en-US" sz="2250" dirty="0"/>
          </a:p>
        </p:txBody>
      </p:sp>
      <p:sp>
        <p:nvSpPr>
          <p:cNvPr id="31" name="Text 29"/>
          <p:cNvSpPr/>
          <p:nvPr/>
        </p:nvSpPr>
        <p:spPr>
          <a:xfrm>
            <a:off x="6809383" y="7091660"/>
            <a:ext cx="516409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labor creadora del derecho</a:t>
            </a:r>
            <a:endParaRPr lang="en-US" sz="1950" dirty="0"/>
          </a:p>
        </p:txBody>
      </p:sp>
      <p:sp>
        <p:nvSpPr>
          <p:cNvPr id="32" name="Text 30"/>
          <p:cNvSpPr/>
          <p:nvPr/>
        </p:nvSpPr>
        <p:spPr>
          <a:xfrm>
            <a:off x="11846918" y="6707485"/>
            <a:ext cx="25429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550" dirty="0"/>
          </a:p>
        </p:txBody>
      </p:sp>
      <p:sp>
        <p:nvSpPr>
          <p:cNvPr id="33" name="Shape 31"/>
          <p:cNvSpPr/>
          <p:nvPr/>
        </p:nvSpPr>
        <p:spPr>
          <a:xfrm>
            <a:off x="12158365" y="6285211"/>
            <a:ext cx="5139035" cy="1263650"/>
          </a:xfrm>
          <a:prstGeom prst="rect">
            <a:avLst/>
          </a:prstGeom>
          <a:solidFill>
            <a:srgbClr val="E8DCC0">
              <a:alpha val="9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4" name="Shape 32"/>
          <p:cNvSpPr/>
          <p:nvPr/>
        </p:nvSpPr>
        <p:spPr>
          <a:xfrm>
            <a:off x="12158365" y="6285211"/>
            <a:ext cx="25400" cy="126365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5" name="Text 33"/>
          <p:cNvSpPr/>
          <p:nvPr/>
        </p:nvSpPr>
        <p:spPr>
          <a:xfrm>
            <a:off x="12393316" y="6418561"/>
            <a:ext cx="516398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529 d.C. · Justiniano</a:t>
            </a:r>
            <a:endParaRPr lang="en-US" sz="1950" dirty="0"/>
          </a:p>
        </p:txBody>
      </p:sp>
      <p:sp>
        <p:nvSpPr>
          <p:cNvPr id="36" name="Text 34"/>
          <p:cNvSpPr/>
          <p:nvPr/>
        </p:nvSpPr>
        <p:spPr>
          <a:xfrm>
            <a:off x="12393316" y="6742411"/>
            <a:ext cx="5163989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Corpus Iuris Civilis</a:t>
            </a:r>
            <a:endParaRPr lang="en-US" sz="2250" dirty="0"/>
          </a:p>
        </p:txBody>
      </p:sp>
      <p:sp>
        <p:nvSpPr>
          <p:cNvPr id="37" name="Text 35"/>
          <p:cNvSpPr/>
          <p:nvPr/>
        </p:nvSpPr>
        <p:spPr>
          <a:xfrm>
            <a:off x="12393316" y="7091660"/>
            <a:ext cx="516398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base del derecho europeo</a:t>
            </a:r>
            <a:endParaRPr lang="en-US" sz="1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443580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RUPTURA Y CONTINUIDAD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 Roma a los reinos germánicos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990600" y="2016720"/>
            <a:ext cx="16306800" cy="6479580"/>
          </a:xfrm>
          <a:prstGeom prst="roundRect">
            <a:avLst>
              <a:gd name="adj" fmla="val 588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996950" y="3412927"/>
            <a:ext cx="266700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Shape 6"/>
          <p:cNvSpPr/>
          <p:nvPr/>
        </p:nvSpPr>
        <p:spPr>
          <a:xfrm>
            <a:off x="3657600" y="2023070"/>
            <a:ext cx="9525" cy="13962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9" name="Shape 7"/>
          <p:cNvSpPr/>
          <p:nvPr/>
        </p:nvSpPr>
        <p:spPr>
          <a:xfrm>
            <a:off x="3663950" y="2023070"/>
            <a:ext cx="6813550" cy="1396206"/>
          </a:xfrm>
          <a:prstGeom prst="rect">
            <a:avLst/>
          </a:prstGeom>
          <a:solidFill>
            <a:srgbClr val="E8DCC0">
              <a:alpha val="5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3663950" y="3412927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10471151" y="2023070"/>
            <a:ext cx="9525" cy="13962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3949700" y="2213570"/>
            <a:ext cx="6440107" cy="10469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Reino germánico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10477500" y="2023070"/>
            <a:ext cx="6813550" cy="1396206"/>
          </a:xfrm>
          <a:prstGeom prst="rect">
            <a:avLst/>
          </a:prstGeom>
          <a:solidFill>
            <a:srgbClr val="E8DCC0">
              <a:alpha val="5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Shape 12"/>
          <p:cNvSpPr/>
          <p:nvPr/>
        </p:nvSpPr>
        <p:spPr>
          <a:xfrm>
            <a:off x="10477500" y="3412927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10763250" y="2213570"/>
            <a:ext cx="6446457" cy="10469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Imperio romano</a:t>
            </a:r>
            <a:endParaRPr lang="en-US" sz="2700" dirty="0"/>
          </a:p>
        </p:txBody>
      </p:sp>
      <p:sp>
        <p:nvSpPr>
          <p:cNvPr id="16" name="Shape 14"/>
          <p:cNvSpPr/>
          <p:nvPr/>
        </p:nvSpPr>
        <p:spPr>
          <a:xfrm>
            <a:off x="996950" y="4682133"/>
            <a:ext cx="266700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3657600" y="3419277"/>
            <a:ext cx="9525" cy="12692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1282700" y="3590727"/>
            <a:ext cx="2169160" cy="95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LEGITIMIDAD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3663950" y="4682133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Shape 18"/>
          <p:cNvSpPr/>
          <p:nvPr/>
        </p:nvSpPr>
        <p:spPr>
          <a:xfrm>
            <a:off x="10471151" y="3419277"/>
            <a:ext cx="9525" cy="12692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1" name="Text 19"/>
          <p:cNvSpPr/>
          <p:nvPr/>
        </p:nvSpPr>
        <p:spPr>
          <a:xfrm>
            <a:off x="3949700" y="3590727"/>
            <a:ext cx="6440107" cy="95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Liderazgo personal y étnico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10477500" y="4682133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3" name="Text 21"/>
          <p:cNvSpPr/>
          <p:nvPr/>
        </p:nvSpPr>
        <p:spPr>
          <a:xfrm>
            <a:off x="10763250" y="3590727"/>
            <a:ext cx="6446457" cy="95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Tradición imperial universal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996950" y="5951339"/>
            <a:ext cx="266700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5" name="Shape 23"/>
          <p:cNvSpPr/>
          <p:nvPr/>
        </p:nvSpPr>
        <p:spPr>
          <a:xfrm>
            <a:off x="3657600" y="4688483"/>
            <a:ext cx="9525" cy="12692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1282700" y="4859933"/>
            <a:ext cx="2169160" cy="95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SOBERANÍA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663950" y="5951339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8" name="Shape 26"/>
          <p:cNvSpPr/>
          <p:nvPr/>
        </p:nvSpPr>
        <p:spPr>
          <a:xfrm>
            <a:off x="10471151" y="4688483"/>
            <a:ext cx="9525" cy="12692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9" name="Text 27"/>
          <p:cNvSpPr/>
          <p:nvPr/>
        </p:nvSpPr>
        <p:spPr>
          <a:xfrm>
            <a:off x="3949700" y="4859933"/>
            <a:ext cx="6440107" cy="95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rey sobre su pueblo</a:t>
            </a:r>
            <a:endParaRPr lang="en-US" sz="1950" dirty="0"/>
          </a:p>
        </p:txBody>
      </p:sp>
      <p:sp>
        <p:nvSpPr>
          <p:cNvPr id="30" name="Shape 28"/>
          <p:cNvSpPr/>
          <p:nvPr/>
        </p:nvSpPr>
        <p:spPr>
          <a:xfrm>
            <a:off x="10477500" y="5951339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1" name="Text 29"/>
          <p:cNvSpPr/>
          <p:nvPr/>
        </p:nvSpPr>
        <p:spPr>
          <a:xfrm>
            <a:off x="10763250" y="4859933"/>
            <a:ext cx="6446457" cy="958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Autoridad sobre muchos pueblos</a:t>
            </a:r>
            <a:endParaRPr lang="en-US" sz="1950" dirty="0"/>
          </a:p>
        </p:txBody>
      </p:sp>
      <p:sp>
        <p:nvSpPr>
          <p:cNvPr id="32" name="Shape 30"/>
          <p:cNvSpPr/>
          <p:nvPr/>
        </p:nvSpPr>
        <p:spPr>
          <a:xfrm>
            <a:off x="996950" y="7220645"/>
            <a:ext cx="266700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3" name="Shape 31"/>
          <p:cNvSpPr/>
          <p:nvPr/>
        </p:nvSpPr>
        <p:spPr>
          <a:xfrm>
            <a:off x="3657600" y="5957689"/>
            <a:ext cx="9525" cy="12693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4" name="Text 32"/>
          <p:cNvSpPr/>
          <p:nvPr/>
        </p:nvSpPr>
        <p:spPr>
          <a:xfrm>
            <a:off x="1282700" y="6129139"/>
            <a:ext cx="2169160" cy="958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TERRITORIO</a:t>
            </a:r>
            <a:endParaRPr lang="en-US" sz="1800" dirty="0"/>
          </a:p>
        </p:txBody>
      </p:sp>
      <p:sp>
        <p:nvSpPr>
          <p:cNvPr id="35" name="Shape 33"/>
          <p:cNvSpPr/>
          <p:nvPr/>
        </p:nvSpPr>
        <p:spPr>
          <a:xfrm>
            <a:off x="3663950" y="7220645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6" name="Shape 34"/>
          <p:cNvSpPr/>
          <p:nvPr/>
        </p:nvSpPr>
        <p:spPr>
          <a:xfrm>
            <a:off x="10471151" y="5957689"/>
            <a:ext cx="9525" cy="1269306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7" name="Text 35"/>
          <p:cNvSpPr/>
          <p:nvPr/>
        </p:nvSpPr>
        <p:spPr>
          <a:xfrm>
            <a:off x="3949700" y="6129139"/>
            <a:ext cx="6440107" cy="958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Reducido y variable</a:t>
            </a:r>
            <a:endParaRPr lang="en-US" sz="1950" dirty="0"/>
          </a:p>
        </p:txBody>
      </p:sp>
      <p:sp>
        <p:nvSpPr>
          <p:cNvPr id="38" name="Shape 36"/>
          <p:cNvSpPr/>
          <p:nvPr/>
        </p:nvSpPr>
        <p:spPr>
          <a:xfrm>
            <a:off x="10477500" y="7220645"/>
            <a:ext cx="6813550" cy="952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9" name="Text 37"/>
          <p:cNvSpPr/>
          <p:nvPr/>
        </p:nvSpPr>
        <p:spPr>
          <a:xfrm>
            <a:off x="10763250" y="6129139"/>
            <a:ext cx="6446457" cy="958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Amplio y supranacional</a:t>
            </a:r>
            <a:endParaRPr lang="en-US" sz="1950" dirty="0"/>
          </a:p>
        </p:txBody>
      </p:sp>
      <p:sp>
        <p:nvSpPr>
          <p:cNvPr id="40" name="Shape 38"/>
          <p:cNvSpPr/>
          <p:nvPr/>
        </p:nvSpPr>
        <p:spPr>
          <a:xfrm>
            <a:off x="3657600" y="7226995"/>
            <a:ext cx="9525" cy="126295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1" name="Text 39"/>
          <p:cNvSpPr/>
          <p:nvPr/>
        </p:nvSpPr>
        <p:spPr>
          <a:xfrm>
            <a:off x="1282700" y="7398445"/>
            <a:ext cx="2169160" cy="9581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kern="0" spc="180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DERECHO</a:t>
            </a:r>
            <a:endParaRPr lang="en-US" sz="1800" dirty="0"/>
          </a:p>
        </p:txBody>
      </p:sp>
      <p:sp>
        <p:nvSpPr>
          <p:cNvPr id="42" name="Shape 40"/>
          <p:cNvSpPr/>
          <p:nvPr/>
        </p:nvSpPr>
        <p:spPr>
          <a:xfrm>
            <a:off x="10471151" y="7226995"/>
            <a:ext cx="9525" cy="1262955"/>
          </a:xfrm>
          <a:prstGeom prst="rect">
            <a:avLst/>
          </a:prstGeom>
          <a:solidFill>
            <a:srgbClr val="E8DCC0">
              <a:alpha val="11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3" name="Text 41"/>
          <p:cNvSpPr/>
          <p:nvPr/>
        </p:nvSpPr>
        <p:spPr>
          <a:xfrm>
            <a:off x="3949700" y="7398445"/>
            <a:ext cx="6440107" cy="9581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Consuetudinario germánico</a:t>
            </a:r>
            <a:endParaRPr lang="en-US" sz="1950" dirty="0"/>
          </a:p>
        </p:txBody>
      </p:sp>
      <p:sp>
        <p:nvSpPr>
          <p:cNvPr id="44" name="Text 42"/>
          <p:cNvSpPr/>
          <p:nvPr/>
        </p:nvSpPr>
        <p:spPr>
          <a:xfrm>
            <a:off x="10763250" y="7398445"/>
            <a:ext cx="6446457" cy="9581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Romano escrito</a:t>
            </a:r>
            <a:endParaRPr lang="en-US" sz="1950" dirty="0"/>
          </a:p>
        </p:txBody>
      </p:sp>
      <p:sp>
        <p:nvSpPr>
          <p:cNvPr id="45" name="Shape 43"/>
          <p:cNvSpPr/>
          <p:nvPr/>
        </p:nvSpPr>
        <p:spPr>
          <a:xfrm>
            <a:off x="990600" y="8724900"/>
            <a:ext cx="16306800" cy="762000"/>
          </a:xfrm>
          <a:prstGeom prst="roundRect">
            <a:avLst>
              <a:gd name="adj" fmla="val 5000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6" name="Text 44"/>
          <p:cNvSpPr/>
          <p:nvPr/>
        </p:nvSpPr>
        <p:spPr>
          <a:xfrm>
            <a:off x="1282700" y="8956675"/>
            <a:ext cx="199159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16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CONTINUIDAD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3264694" y="8921750"/>
            <a:ext cx="233362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250" dirty="0"/>
          </a:p>
        </p:txBody>
      </p:sp>
      <p:sp>
        <p:nvSpPr>
          <p:cNvPr id="48" name="Text 46"/>
          <p:cNvSpPr/>
          <p:nvPr/>
        </p:nvSpPr>
        <p:spPr>
          <a:xfrm>
            <a:off x="3593306" y="8921750"/>
            <a:ext cx="5386636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derecho romano pervive en la Edad Media.</a:t>
            </a:r>
            <a:endParaRPr lang="en-US" sz="2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59144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ALTA EDAD MEDIA · FEUDALISMO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derecho en la Edad Media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3688060" y="4005560"/>
            <a:ext cx="3238500" cy="654050"/>
          </a:xfrm>
          <a:prstGeom prst="roundRect">
            <a:avLst>
              <a:gd name="adj" fmla="val 4369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3683298" y="4148435"/>
            <a:ext cx="32480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E1B16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Monarca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2830810" y="4745335"/>
            <a:ext cx="4953000" cy="628650"/>
          </a:xfrm>
          <a:prstGeom prst="roundRect">
            <a:avLst>
              <a:gd name="adj" fmla="val 4545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2896215" y="4885035"/>
            <a:ext cx="482219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Nobleza feudal · señores</a:t>
            </a:r>
            <a:endParaRPr lang="en-US" sz="2250" dirty="0"/>
          </a:p>
        </p:txBody>
      </p:sp>
      <p:sp>
        <p:nvSpPr>
          <p:cNvPr id="10" name="Shape 8"/>
          <p:cNvSpPr/>
          <p:nvPr/>
        </p:nvSpPr>
        <p:spPr>
          <a:xfrm>
            <a:off x="1973560" y="5459710"/>
            <a:ext cx="6667500" cy="628650"/>
          </a:xfrm>
          <a:prstGeom prst="roundRect">
            <a:avLst>
              <a:gd name="adj" fmla="val 4545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2013248" y="5599410"/>
            <a:ext cx="6588125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Caballeros · vasallos</a:t>
            </a:r>
            <a:endParaRPr lang="en-US" sz="2250" dirty="0"/>
          </a:p>
        </p:txBody>
      </p:sp>
      <p:sp>
        <p:nvSpPr>
          <p:cNvPr id="12" name="Shape 10"/>
          <p:cNvSpPr/>
          <p:nvPr/>
        </p:nvSpPr>
        <p:spPr>
          <a:xfrm>
            <a:off x="1116310" y="6174085"/>
            <a:ext cx="8382000" cy="628650"/>
          </a:xfrm>
          <a:prstGeom prst="roundRect">
            <a:avLst>
              <a:gd name="adj" fmla="val 4545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1130280" y="6313785"/>
            <a:ext cx="835406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Campesinos · siervos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699121" y="7021810"/>
            <a:ext cx="721637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</a:t>
            </a:r>
            <a:r>
              <a:rPr lang="en-US" sz="1950" i="1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feudo</a:t>
            </a: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: tierra y protección a cambio de fidelidad y servicio (vasallaje).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10233621" y="3851374"/>
            <a:ext cx="25400" cy="1662311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10506670" y="3908524"/>
            <a:ext cx="746980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476 d.C.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0506670" y="4289524"/>
            <a:ext cx="7469803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Fin del Imperio de Occidente</a:t>
            </a:r>
            <a:endParaRPr lang="en-US" sz="2700" dirty="0"/>
          </a:p>
        </p:txBody>
      </p:sp>
      <p:sp>
        <p:nvSpPr>
          <p:cNvPr id="18" name="Text 16"/>
          <p:cNvSpPr/>
          <p:nvPr/>
        </p:nvSpPr>
        <p:spPr>
          <a:xfrm>
            <a:off x="10506670" y="4702274"/>
            <a:ext cx="6994452" cy="7923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22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poder se fragmenta y se localiza; el derecho es disperso y consuetudinario.</a:t>
            </a:r>
            <a:endParaRPr lang="en-US" sz="2250" dirty="0"/>
          </a:p>
        </p:txBody>
      </p:sp>
      <p:sp>
        <p:nvSpPr>
          <p:cNvPr id="19" name="Shape 17"/>
          <p:cNvSpPr/>
          <p:nvPr/>
        </p:nvSpPr>
        <p:spPr>
          <a:xfrm>
            <a:off x="10233621" y="5837536"/>
            <a:ext cx="25400" cy="1662311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10506670" y="5894686"/>
            <a:ext cx="746980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Monasterios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10506670" y="6275686"/>
            <a:ext cx="7469803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Refugio de la cultura jurídica</a:t>
            </a:r>
            <a:endParaRPr lang="en-US" sz="2700" dirty="0"/>
          </a:p>
        </p:txBody>
      </p:sp>
      <p:sp>
        <p:nvSpPr>
          <p:cNvPr id="22" name="Text 20"/>
          <p:cNvSpPr/>
          <p:nvPr/>
        </p:nvSpPr>
        <p:spPr>
          <a:xfrm>
            <a:off x="10506670" y="6688435"/>
            <a:ext cx="6994452" cy="7923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22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Copian manuscritos y conservan el saber; auge del derecho canónico.</a:t>
            </a:r>
            <a:endParaRPr lang="en-US" sz="2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485828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SIGLOS XI–XIV · BOLONIA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599" y="1174749"/>
            <a:ext cx="18107891" cy="13118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redescubrimiento del derecho romano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990600" y="3830935"/>
            <a:ext cx="1793748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Corpus Iuris de Justiniano vuelve a las aulas.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990600" y="4580235"/>
            <a:ext cx="5067300" cy="1676400"/>
          </a:xfrm>
          <a:prstGeom prst="roundRect">
            <a:avLst>
              <a:gd name="adj" fmla="val 2273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1225550" y="483423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Irnerio · c. 1088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225550" y="5253335"/>
            <a:ext cx="50571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Reabre el Corpus Iuris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225550" y="567878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vuelve la ley romana al estudio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6229350" y="4580235"/>
            <a:ext cx="285750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6610350" y="4580235"/>
            <a:ext cx="5067300" cy="1676400"/>
          </a:xfrm>
          <a:prstGeom prst="roundRect">
            <a:avLst>
              <a:gd name="adj" fmla="val 2273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6845300" y="483423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Glosadores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6845300" y="5253335"/>
            <a:ext cx="50571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Glosan el texto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845300" y="567878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notas y aclaraciones al margen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11849100" y="4580235"/>
            <a:ext cx="285750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2230100" y="4580235"/>
            <a:ext cx="5067300" cy="1676400"/>
          </a:xfrm>
          <a:prstGeom prst="roundRect">
            <a:avLst>
              <a:gd name="adj" fmla="val 2273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12465051" y="483423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Postglosadores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12465051" y="5253335"/>
            <a:ext cx="50571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Comentaristas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2465051" y="567878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adaptan el derecho a la práctica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990600" y="6637636"/>
            <a:ext cx="16306800" cy="882650"/>
          </a:xfrm>
          <a:prstGeom prst="roundRect">
            <a:avLst>
              <a:gd name="adj" fmla="val 4317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2" name="Text 20"/>
          <p:cNvSpPr/>
          <p:nvPr/>
        </p:nvSpPr>
        <p:spPr>
          <a:xfrm>
            <a:off x="1301749" y="6929735"/>
            <a:ext cx="2649535" cy="56091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kern="0" spc="25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UNIVERSIDADES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3729533" y="6894811"/>
            <a:ext cx="7628533" cy="6773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La Escuela de Bolonia difunde el derecho por Europa.</a:t>
            </a:r>
            <a:endParaRPr lang="en-US" sz="2800" dirty="0"/>
          </a:p>
        </p:txBody>
      </p:sp>
      <p:sp>
        <p:nvSpPr>
          <p:cNvPr id="24" name="Shape 22"/>
          <p:cNvSpPr/>
          <p:nvPr/>
        </p:nvSpPr>
        <p:spPr>
          <a:xfrm>
            <a:off x="12348667" y="6853535"/>
            <a:ext cx="1092200" cy="4508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5" name="Text 23"/>
          <p:cNvSpPr/>
          <p:nvPr/>
        </p:nvSpPr>
        <p:spPr>
          <a:xfrm>
            <a:off x="12526467" y="6917034"/>
            <a:ext cx="890224" cy="6032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Bolonia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13555167" y="6853535"/>
            <a:ext cx="802184" cy="4508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7" name="Text 25"/>
          <p:cNvSpPr/>
          <p:nvPr/>
        </p:nvSpPr>
        <p:spPr>
          <a:xfrm>
            <a:off x="13732967" y="6917034"/>
            <a:ext cx="572582" cy="6032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París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14471650" y="6853535"/>
            <a:ext cx="1054298" cy="4508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9" name="Text 27"/>
          <p:cNvSpPr/>
          <p:nvPr/>
        </p:nvSpPr>
        <p:spPr>
          <a:xfrm>
            <a:off x="14649450" y="6917034"/>
            <a:ext cx="848712" cy="6032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Oxford</a:t>
            </a:r>
            <a:endParaRPr lang="en-US" sz="2400" dirty="0"/>
          </a:p>
        </p:txBody>
      </p:sp>
      <p:sp>
        <p:nvSpPr>
          <p:cNvPr id="30" name="Shape 28"/>
          <p:cNvSpPr/>
          <p:nvPr/>
        </p:nvSpPr>
        <p:spPr>
          <a:xfrm>
            <a:off x="15640249" y="6853535"/>
            <a:ext cx="1346002" cy="4508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1" name="Text 29"/>
          <p:cNvSpPr/>
          <p:nvPr/>
        </p:nvSpPr>
        <p:spPr>
          <a:xfrm>
            <a:off x="15818049" y="6917034"/>
            <a:ext cx="1168202" cy="6032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Salamanca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549195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EL RENACER DE LA REPÚBLICA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La ciudad-estado y el Renacimiento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2458145" y="4167485"/>
            <a:ext cx="13371712" cy="1905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2458145" y="4167485"/>
            <a:ext cx="19050" cy="70485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Shape 6"/>
          <p:cNvSpPr/>
          <p:nvPr/>
        </p:nvSpPr>
        <p:spPr>
          <a:xfrm>
            <a:off x="15810806" y="4167485"/>
            <a:ext cx="19050" cy="70485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9" name="Shape 7"/>
          <p:cNvSpPr/>
          <p:nvPr/>
        </p:nvSpPr>
        <p:spPr>
          <a:xfrm>
            <a:off x="5777855" y="4453235"/>
            <a:ext cx="6732290" cy="323850"/>
          </a:xfrm>
          <a:prstGeom prst="rect">
            <a:avLst/>
          </a:prstGeom>
          <a:solidFill>
            <a:srgbClr val="1E1B16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Text 8"/>
          <p:cNvSpPr/>
          <p:nvPr/>
        </p:nvSpPr>
        <p:spPr>
          <a:xfrm>
            <a:off x="5949305" y="4453235"/>
            <a:ext cx="706261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recuperación de ideas republicanas clásicas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990600" y="4910435"/>
            <a:ext cx="4830564" cy="1104900"/>
          </a:xfrm>
          <a:prstGeom prst="roundRect">
            <a:avLst>
              <a:gd name="adj" fmla="val 2586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986562" y="5126335"/>
            <a:ext cx="483864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Polis griega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986562" y="5475586"/>
            <a:ext cx="48386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Antigüedad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5954514" y="5278735"/>
            <a:ext cx="233362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8A6F3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6245027" y="4910435"/>
            <a:ext cx="4830564" cy="1104900"/>
          </a:xfrm>
          <a:prstGeom prst="roundRect">
            <a:avLst>
              <a:gd name="adj" fmla="val 2586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6240988" y="5126335"/>
            <a:ext cx="483864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República romana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6240988" y="5475586"/>
            <a:ext cx="48386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Antigüedad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11208941" y="5272385"/>
            <a:ext cx="320973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⋯</a:t>
            </a:r>
            <a:endParaRPr lang="en-US" sz="2250" dirty="0"/>
          </a:p>
        </p:txBody>
      </p:sp>
      <p:sp>
        <p:nvSpPr>
          <p:cNvPr id="19" name="Shape 17"/>
          <p:cNvSpPr/>
          <p:nvPr/>
        </p:nvSpPr>
        <p:spPr>
          <a:xfrm>
            <a:off x="11587064" y="4910435"/>
            <a:ext cx="5710337" cy="1104900"/>
          </a:xfrm>
          <a:prstGeom prst="roundRect">
            <a:avLst>
              <a:gd name="adj" fmla="val 2586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11539036" y="5126335"/>
            <a:ext cx="580639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Florencia · Venecia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11539036" y="5475586"/>
            <a:ext cx="580639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repúblicas italianas · Renacimiento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990600" y="6301085"/>
            <a:ext cx="25400" cy="8826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3" name="Text 21"/>
          <p:cNvSpPr/>
          <p:nvPr/>
        </p:nvSpPr>
        <p:spPr>
          <a:xfrm>
            <a:off x="1244600" y="6396335"/>
            <a:ext cx="854265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Humanismo cívico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1244600" y="6764635"/>
            <a:ext cx="854265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la participación ciudadana vuelve al centro</a:t>
            </a:r>
            <a:endParaRPr lang="en-US" sz="1950" dirty="0"/>
          </a:p>
        </p:txBody>
      </p:sp>
      <p:sp>
        <p:nvSpPr>
          <p:cNvPr id="25" name="Shape 23"/>
          <p:cNvSpPr/>
          <p:nvPr/>
        </p:nvSpPr>
        <p:spPr>
          <a:xfrm>
            <a:off x="9277350" y="6301085"/>
            <a:ext cx="25400" cy="8826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9531350" y="6396335"/>
            <a:ext cx="854265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Derecho romano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531350" y="6764635"/>
            <a:ext cx="854265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redescubierto y reinterpretado</a:t>
            </a:r>
            <a:endParaRPr lang="en-US" sz="1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528066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SIGLOS XV–XVI · HUMANISMO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Humanismo jurídico y derecho internacional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90600" y="3624560"/>
            <a:ext cx="1793748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humanismo, motor del Renacimiento, transforma el estudio del derecho.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990600" y="4335760"/>
            <a:ext cx="7991475" cy="2209800"/>
          </a:xfrm>
          <a:prstGeom prst="roundRect">
            <a:avLst>
              <a:gd name="adj" fmla="val 1724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1320800" y="4627860"/>
            <a:ext cx="806418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MOS ITALICUS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0800" y="4983460"/>
            <a:ext cx="8064183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modo italiano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1320800" y="5510510"/>
            <a:ext cx="755100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Continúa a los comentaristas: aplicación práctica del derecho romano. Tradición de Bártolo.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9305925" y="4335760"/>
            <a:ext cx="7991475" cy="2209800"/>
          </a:xfrm>
          <a:prstGeom prst="roundRect">
            <a:avLst>
              <a:gd name="adj" fmla="val 1724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9636125" y="4627860"/>
            <a:ext cx="806418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MOS GALLICUS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636125" y="4983460"/>
            <a:ext cx="8064183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modo francés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9636125" y="5510510"/>
            <a:ext cx="7551007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Método humanista: estudio histórico y filológico del derecho en su contexto. Tradición de Cuyacio.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990600" y="6888460"/>
            <a:ext cx="16306800" cy="838200"/>
          </a:xfrm>
          <a:prstGeom prst="roundRect">
            <a:avLst>
              <a:gd name="adj" fmla="val 4545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1320800" y="7158335"/>
            <a:ext cx="3907780" cy="3365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DERECHO INTERNACIONAL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101928" y="7123411"/>
            <a:ext cx="8549531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Vitoria y Grocio: el </a:t>
            </a:r>
            <a:r>
              <a:rPr lang="en-US" sz="2250" i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ius gentium </a:t>
            </a: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y las relaciones entre Estados soberanos.</a:t>
            </a:r>
            <a:endParaRPr lang="en-US" sz="2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1689824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SÍNTESIS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Religión, poder y ciudadanía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90600" y="4002385"/>
            <a:ext cx="1793748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 RELIGIÓN LEGITIMA EL PODER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90600" y="4453235"/>
            <a:ext cx="5283200" cy="1162050"/>
          </a:xfrm>
          <a:prstGeom prst="roundRect">
            <a:avLst>
              <a:gd name="adj" fmla="val 32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1263650" y="4688185"/>
            <a:ext cx="521081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Egipto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263650" y="5056486"/>
            <a:ext cx="52108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Teocracia · faraón dios viviente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6502400" y="4453235"/>
            <a:ext cx="5283200" cy="1162050"/>
          </a:xfrm>
          <a:prstGeom prst="roundRect">
            <a:avLst>
              <a:gd name="adj" fmla="val 32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6775450" y="4688185"/>
            <a:ext cx="521081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Grecia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775450" y="5056486"/>
            <a:ext cx="52108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Panteón olímpico · religión cívica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12014200" y="4453235"/>
            <a:ext cx="5283200" cy="1162050"/>
          </a:xfrm>
          <a:prstGeom prst="roundRect">
            <a:avLst>
              <a:gd name="adj" fmla="val 32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4" name="Text 12"/>
          <p:cNvSpPr/>
          <p:nvPr/>
        </p:nvSpPr>
        <p:spPr>
          <a:xfrm>
            <a:off x="12287250" y="4688185"/>
            <a:ext cx="521081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Roma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2287250" y="5056486"/>
            <a:ext cx="52108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Culto imperial · emperador divinizado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990600" y="5939135"/>
            <a:ext cx="8020050" cy="1409700"/>
          </a:xfrm>
          <a:prstGeom prst="roundRect">
            <a:avLst>
              <a:gd name="adj" fmla="val 2703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1282700" y="6174085"/>
            <a:ext cx="817943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EVOLUCIÓN DE LA CIUDADANÍA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82700" y="6624935"/>
            <a:ext cx="819448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Grecia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2140248" y="6624935"/>
            <a:ext cx="222845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2401193" y="6624935"/>
            <a:ext cx="747514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Roma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3186807" y="6624935"/>
            <a:ext cx="222845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3447752" y="6624935"/>
            <a:ext cx="1470452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Edad Media</a:t>
            </a:r>
            <a:endParaRPr lang="en-US" sz="2250" dirty="0"/>
          </a:p>
        </p:txBody>
      </p:sp>
      <p:sp>
        <p:nvSpPr>
          <p:cNvPr id="23" name="Shape 21"/>
          <p:cNvSpPr/>
          <p:nvPr/>
        </p:nvSpPr>
        <p:spPr>
          <a:xfrm>
            <a:off x="9277350" y="5939135"/>
            <a:ext cx="8020050" cy="1409700"/>
          </a:xfrm>
          <a:prstGeom prst="roundRect">
            <a:avLst>
              <a:gd name="adj" fmla="val 2703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4" name="Text 22"/>
          <p:cNvSpPr/>
          <p:nvPr/>
        </p:nvSpPr>
        <p:spPr>
          <a:xfrm>
            <a:off x="9569450" y="6174085"/>
            <a:ext cx="817943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5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SEPARACIÓN PROGRESIVA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9569450" y="6624935"/>
            <a:ext cx="1208782" cy="4889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9766300" y="6707485"/>
            <a:ext cx="89128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Religión</a:t>
            </a:r>
            <a:endParaRPr lang="en-US" sz="1950" dirty="0"/>
          </a:p>
        </p:txBody>
      </p:sp>
      <p:sp>
        <p:nvSpPr>
          <p:cNvPr id="27" name="Shape 25"/>
          <p:cNvSpPr/>
          <p:nvPr/>
        </p:nvSpPr>
        <p:spPr>
          <a:xfrm>
            <a:off x="10930633" y="6864648"/>
            <a:ext cx="1660624" cy="9525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8" name="Shape 26"/>
          <p:cNvSpPr/>
          <p:nvPr/>
        </p:nvSpPr>
        <p:spPr>
          <a:xfrm>
            <a:off x="12743657" y="6624935"/>
            <a:ext cx="1091406" cy="4889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9" name="Text 27"/>
          <p:cNvSpPr/>
          <p:nvPr/>
        </p:nvSpPr>
        <p:spPr>
          <a:xfrm>
            <a:off x="12940507" y="6707485"/>
            <a:ext cx="77390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Política</a:t>
            </a:r>
            <a:endParaRPr lang="en-US" sz="1950" dirty="0"/>
          </a:p>
        </p:txBody>
      </p:sp>
      <p:sp>
        <p:nvSpPr>
          <p:cNvPr id="30" name="Shape 28"/>
          <p:cNvSpPr/>
          <p:nvPr/>
        </p:nvSpPr>
        <p:spPr>
          <a:xfrm>
            <a:off x="13987463" y="6864648"/>
            <a:ext cx="1660624" cy="9525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1" name="Shape 29"/>
          <p:cNvSpPr/>
          <p:nvPr/>
        </p:nvSpPr>
        <p:spPr>
          <a:xfrm>
            <a:off x="15800487" y="6624935"/>
            <a:ext cx="1204813" cy="488950"/>
          </a:xfrm>
          <a:prstGeom prst="roundRect">
            <a:avLst>
              <a:gd name="adj" fmla="val 50000"/>
            </a:avLst>
          </a:prstGeom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2" name="Text 30"/>
          <p:cNvSpPr/>
          <p:nvPr/>
        </p:nvSpPr>
        <p:spPr>
          <a:xfrm>
            <a:off x="15997337" y="6707485"/>
            <a:ext cx="88731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Derecho</a:t>
            </a:r>
            <a:endParaRPr lang="en-US" sz="1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A261D">
                  <a:alpha val="100000"/>
                </a:srgbClr>
              </a:gs>
              <a:gs pos="64000">
                <a:srgbClr val="1A1712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7016631" y="3358853"/>
            <a:ext cx="425473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61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DEL PODER A LA LEY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469835" y="4000202"/>
            <a:ext cx="9348331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Gracias por su atención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4432509" y="6584175"/>
            <a:ext cx="9422983" cy="5085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50" i="1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Formas políticas y derecho — de la antigüedad al Renacimiento</a:t>
            </a:r>
            <a:endParaRPr lang="en-US" sz="2850" dirty="0"/>
          </a:p>
        </p:txBody>
      </p:sp>
      <p:sp>
        <p:nvSpPr>
          <p:cNvPr id="6" name="Shape 4"/>
          <p:cNvSpPr/>
          <p:nvPr/>
        </p:nvSpPr>
        <p:spPr>
          <a:xfrm>
            <a:off x="5823049" y="6318548"/>
            <a:ext cx="6641803" cy="9525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5736178" y="7975421"/>
            <a:ext cx="1911161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288" dirty="0">
                <a:solidFill>
                  <a:srgbClr val="E8DCC0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ANTIGÜEDAD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0019" y="6629698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014638" y="7975421"/>
            <a:ext cx="1911161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288" dirty="0">
                <a:solidFill>
                  <a:srgbClr val="E8DCC0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EDAD MEDIA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048479" y="6629698"/>
            <a:ext cx="1219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8A6F3C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·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275725" y="7975421"/>
            <a:ext cx="2293372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288" dirty="0">
                <a:solidFill>
                  <a:srgbClr val="E8DCC0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RENACIMIENTO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5824" y="93961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506947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CRONOLOGÍA · NO A ESCALA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0416" y="1697683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/>
                <a:ea typeface="Cormorant Garamond" pitchFamily="34" charset="-122"/>
                <a:cs typeface="Cormorant Garamond" pitchFamily="34" charset="-120"/>
              </a:rPr>
              <a:t>Línea del tiempo del derecho</a:t>
            </a:r>
            <a:endParaRPr lang="en-US" sz="4500" dirty="0">
              <a:latin typeface="Cormorant Garamond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90600" y="5742286"/>
            <a:ext cx="16306800" cy="19050"/>
          </a:xfrm>
          <a:prstGeom prst="rect">
            <a:avLst/>
          </a:prstGeom>
          <a:gradFill rotWithShape="1">
            <a:gsLst>
              <a:gs pos="0">
                <a:srgbClr val="8A6F3C">
                  <a:alpha val="0"/>
                </a:srgbClr>
              </a:gs>
              <a:gs pos="6000">
                <a:srgbClr val="8A6F3C">
                  <a:alpha val="100000"/>
                </a:srgbClr>
              </a:gs>
              <a:gs pos="94000">
                <a:srgbClr val="8A6F3C">
                  <a:alpha val="100000"/>
                </a:srgbClr>
              </a:gs>
              <a:gs pos="100000">
                <a:srgbClr val="8A6F3C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950416" y="4351635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c. 10000 a.C.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50416" y="468818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Neolítico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50416" y="5056486"/>
            <a:ext cx="2409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Costumbre oral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2069604" y="565656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4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3279874" y="6104236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c. 2100 a.C.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279874" y="644078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Sumeria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279874" y="6809086"/>
            <a:ext cx="2409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Código de Ur-Nammu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4399062" y="565656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4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5609431" y="4027785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1754 a.C.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09431" y="436433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Babilonia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680869" y="4732635"/>
            <a:ext cx="226695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Código de Hammurabi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6728619" y="565656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4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19" name="Text 17"/>
          <p:cNvSpPr/>
          <p:nvPr/>
        </p:nvSpPr>
        <p:spPr>
          <a:xfrm>
            <a:off x="7938989" y="6104236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s. XIII a.C.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938989" y="644078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Israel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7938989" y="6809086"/>
            <a:ext cx="2409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Ley mosaica · Decálogo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9058176" y="565656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4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23" name="Text 21"/>
          <p:cNvSpPr/>
          <p:nvPr/>
        </p:nvSpPr>
        <p:spPr>
          <a:xfrm>
            <a:off x="10268545" y="4351635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621–594 a.C.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0268545" y="468818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Grecia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0268545" y="5056486"/>
            <a:ext cx="2409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Dracón y Solón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11387733" y="565656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4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27" name="Text 25"/>
          <p:cNvSpPr/>
          <p:nvPr/>
        </p:nvSpPr>
        <p:spPr>
          <a:xfrm>
            <a:off x="12598103" y="6104236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451 a.C.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2598103" y="644078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Roma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2598103" y="6809086"/>
            <a:ext cx="2409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Ley de las XII Tablas</a:t>
            </a:r>
            <a:endParaRPr lang="en-US" sz="1950" dirty="0"/>
          </a:p>
        </p:txBody>
      </p:sp>
      <p:sp>
        <p:nvSpPr>
          <p:cNvPr id="30" name="Shape 28"/>
          <p:cNvSpPr/>
          <p:nvPr/>
        </p:nvSpPr>
        <p:spPr>
          <a:xfrm>
            <a:off x="13717291" y="565656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4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31" name="Text 29"/>
          <p:cNvSpPr/>
          <p:nvPr/>
        </p:nvSpPr>
        <p:spPr>
          <a:xfrm>
            <a:off x="14927660" y="4351635"/>
            <a:ext cx="24098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7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529 d.C.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4927660" y="4688185"/>
            <a:ext cx="24098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Bizancio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14927660" y="5056486"/>
            <a:ext cx="2409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Corpus Iuris Civilis</a:t>
            </a:r>
            <a:endParaRPr lang="en-US" sz="1950" dirty="0"/>
          </a:p>
        </p:txBody>
      </p:sp>
      <p:sp>
        <p:nvSpPr>
          <p:cNvPr id="34" name="Shape 32"/>
          <p:cNvSpPr/>
          <p:nvPr/>
        </p:nvSpPr>
        <p:spPr>
          <a:xfrm>
            <a:off x="16027797" y="5637511"/>
            <a:ext cx="209550" cy="2095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20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1901121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CONCEPTOS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Poder y ley: marco conceptual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990600" y="2131020"/>
            <a:ext cx="7991475" cy="1480741"/>
          </a:xfrm>
          <a:prstGeom prst="roundRect">
            <a:avLst>
              <a:gd name="adj" fmla="val 2573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1339850" y="2461220"/>
            <a:ext cx="802227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24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FORMA POLÍTICA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39850" y="2893021"/>
            <a:ext cx="8022273" cy="426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6000"/>
              </a:lnSpc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Define </a:t>
            </a:r>
            <a:r>
              <a:rPr lang="en-US" sz="2250" i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quién manda </a:t>
            </a: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y cómo se legitima el poder en una sociedad.</a:t>
            </a:r>
            <a:endParaRPr lang="en-US" sz="2250" dirty="0"/>
          </a:p>
        </p:txBody>
      </p:sp>
      <p:sp>
        <p:nvSpPr>
          <p:cNvPr id="9" name="Shape 7"/>
          <p:cNvSpPr/>
          <p:nvPr/>
        </p:nvSpPr>
        <p:spPr>
          <a:xfrm>
            <a:off x="9305925" y="2131020"/>
            <a:ext cx="7991475" cy="1480741"/>
          </a:xfrm>
          <a:prstGeom prst="roundRect">
            <a:avLst>
              <a:gd name="adj" fmla="val 2573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Text 8"/>
          <p:cNvSpPr/>
          <p:nvPr/>
        </p:nvSpPr>
        <p:spPr>
          <a:xfrm>
            <a:off x="9655175" y="2461220"/>
            <a:ext cx="802227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24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DERECHO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655175" y="2893021"/>
            <a:ext cx="8022273" cy="426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6000"/>
              </a:lnSpc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Conjunto de </a:t>
            </a:r>
            <a:r>
              <a:rPr lang="en-US" sz="2250" i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normas </a:t>
            </a: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que ordenan la vida en sociedad.</a:t>
            </a:r>
            <a:endParaRPr lang="en-US" sz="2250" dirty="0"/>
          </a:p>
        </p:txBody>
      </p:sp>
      <p:sp>
        <p:nvSpPr>
          <p:cNvPr id="12" name="Shape 10"/>
          <p:cNvSpPr/>
          <p:nvPr/>
        </p:nvSpPr>
        <p:spPr>
          <a:xfrm>
            <a:off x="990600" y="3935611"/>
            <a:ext cx="16306800" cy="1263650"/>
          </a:xfrm>
          <a:prstGeom prst="roundRect">
            <a:avLst>
              <a:gd name="adj" fmla="val 3015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1239917" y="4208661"/>
            <a:ext cx="2198529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Costumbre oral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1239917" y="4602361"/>
            <a:ext cx="219852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no escrita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3586163" y="4557911"/>
            <a:ext cx="4528245" cy="190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7757" y="4405511"/>
            <a:ext cx="1797983" cy="3619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se codifica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0015637" y="4557911"/>
            <a:ext cx="4528245" cy="1905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14677232" y="4386461"/>
            <a:ext cx="275233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2850" dirty="0"/>
          </a:p>
        </p:txBody>
      </p:sp>
      <p:sp>
        <p:nvSpPr>
          <p:cNvPr id="19" name="Text 17"/>
          <p:cNvSpPr/>
          <p:nvPr/>
        </p:nvSpPr>
        <p:spPr>
          <a:xfrm>
            <a:off x="15032702" y="4208661"/>
            <a:ext cx="2006660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Ley codificada</a:t>
            </a:r>
            <a:endParaRPr lang="en-US" sz="2550" dirty="0"/>
          </a:p>
        </p:txBody>
      </p:sp>
      <p:sp>
        <p:nvSpPr>
          <p:cNvPr id="20" name="Text 18"/>
          <p:cNvSpPr/>
          <p:nvPr/>
        </p:nvSpPr>
        <p:spPr>
          <a:xfrm>
            <a:off x="15032702" y="4602361"/>
            <a:ext cx="200666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escrita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990600" y="5523111"/>
            <a:ext cx="5283200" cy="793750"/>
          </a:xfrm>
          <a:prstGeom prst="roundRect">
            <a:avLst>
              <a:gd name="adj" fmla="val 4800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2" name="Text 20"/>
          <p:cNvSpPr/>
          <p:nvPr/>
        </p:nvSpPr>
        <p:spPr>
          <a:xfrm>
            <a:off x="1146302" y="5758061"/>
            <a:ext cx="497179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Resolver conflictos</a:t>
            </a:r>
            <a:endParaRPr lang="en-US" sz="1950" dirty="0"/>
          </a:p>
        </p:txBody>
      </p:sp>
      <p:sp>
        <p:nvSpPr>
          <p:cNvPr id="23" name="Shape 21"/>
          <p:cNvSpPr/>
          <p:nvPr/>
        </p:nvSpPr>
        <p:spPr>
          <a:xfrm>
            <a:off x="6502400" y="5523111"/>
            <a:ext cx="5283200" cy="793750"/>
          </a:xfrm>
          <a:prstGeom prst="roundRect">
            <a:avLst>
              <a:gd name="adj" fmla="val 4800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4" name="Text 22"/>
          <p:cNvSpPr/>
          <p:nvPr/>
        </p:nvSpPr>
        <p:spPr>
          <a:xfrm>
            <a:off x="6658102" y="5758061"/>
            <a:ext cx="497179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Repartir el poder</a:t>
            </a:r>
            <a:endParaRPr lang="en-US" sz="1950" dirty="0"/>
          </a:p>
        </p:txBody>
      </p:sp>
      <p:sp>
        <p:nvSpPr>
          <p:cNvPr id="25" name="Shape 23"/>
          <p:cNvSpPr/>
          <p:nvPr/>
        </p:nvSpPr>
        <p:spPr>
          <a:xfrm>
            <a:off x="12014200" y="5523111"/>
            <a:ext cx="5283200" cy="793750"/>
          </a:xfrm>
          <a:prstGeom prst="roundRect">
            <a:avLst>
              <a:gd name="adj" fmla="val 4800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12169902" y="5758061"/>
            <a:ext cx="497179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Proteger los bienes</a:t>
            </a:r>
            <a:endParaRPr lang="en-US" sz="1950" dirty="0"/>
          </a:p>
        </p:txBody>
      </p:sp>
      <p:sp>
        <p:nvSpPr>
          <p:cNvPr id="27" name="Shape 25"/>
          <p:cNvSpPr/>
          <p:nvPr/>
        </p:nvSpPr>
        <p:spPr>
          <a:xfrm>
            <a:off x="990600" y="8883650"/>
            <a:ext cx="16306800" cy="9525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8" name="Text 26"/>
          <p:cNvSpPr/>
          <p:nvPr/>
        </p:nvSpPr>
        <p:spPr>
          <a:xfrm>
            <a:off x="990600" y="9118600"/>
            <a:ext cx="16796004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«Ubi societas, ibi ius» — donde hay sociedad, hay poder y ley.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3802132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C. 10000–4000 A.C.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Neolítico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990600" y="3862685"/>
            <a:ext cx="5067300" cy="1689100"/>
          </a:xfrm>
          <a:prstGeom prst="roundRect">
            <a:avLst>
              <a:gd name="adj" fmla="val 2256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995680" y="4135735"/>
            <a:ext cx="50571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95680" y="4529435"/>
            <a:ext cx="50571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Revolución neolítica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95680" y="495488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agricultura, ganadería, sedentarización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6229350" y="3862685"/>
            <a:ext cx="285750" cy="172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610350" y="3862685"/>
            <a:ext cx="5067300" cy="1689100"/>
          </a:xfrm>
          <a:prstGeom prst="roundRect">
            <a:avLst>
              <a:gd name="adj" fmla="val 2256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615430" y="4135735"/>
            <a:ext cx="50571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615430" y="4529435"/>
            <a:ext cx="50571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Surge la propiedad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615430" y="495488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tierra, cosechas y ganado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1849100" y="3862685"/>
            <a:ext cx="285750" cy="172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→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12230100" y="3862685"/>
            <a:ext cx="5067300" cy="1689100"/>
          </a:xfrm>
          <a:prstGeom prst="roundRect">
            <a:avLst>
              <a:gd name="adj" fmla="val 2256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12235181" y="4135735"/>
            <a:ext cx="505714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235181" y="4529435"/>
            <a:ext cx="50571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Normas consuetudinarias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2235181" y="4954885"/>
            <a:ext cx="50571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no escritas, orales</a:t>
            </a:r>
            <a:endParaRPr lang="en-US" sz="1950" dirty="0"/>
          </a:p>
        </p:txBody>
      </p:sp>
      <p:sp>
        <p:nvSpPr>
          <p:cNvPr id="20" name="Shape 18"/>
          <p:cNvSpPr/>
          <p:nvPr/>
        </p:nvSpPr>
        <p:spPr>
          <a:xfrm>
            <a:off x="990600" y="5989936"/>
            <a:ext cx="16306800" cy="1593850"/>
          </a:xfrm>
          <a:prstGeom prst="roundRect">
            <a:avLst>
              <a:gd name="adj" fmla="val 2390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1" name="Text 19"/>
          <p:cNvSpPr/>
          <p:nvPr/>
        </p:nvSpPr>
        <p:spPr>
          <a:xfrm>
            <a:off x="1339850" y="6282035"/>
            <a:ext cx="17169131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24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MARCO DE AUTORIDAD — EL CLAN Y EL PARENTESCO · REGULADO POR LA COSTUMBRE Y LOS RITOS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339850" y="6770986"/>
            <a:ext cx="25400" cy="52070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3" name="Text 21"/>
          <p:cNvSpPr/>
          <p:nvPr/>
        </p:nvSpPr>
        <p:spPr>
          <a:xfrm>
            <a:off x="1460945" y="6847186"/>
            <a:ext cx="4833544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Herencia</a:t>
            </a:r>
            <a:endParaRPr lang="en-US" sz="2250" dirty="0"/>
          </a:p>
        </p:txBody>
      </p:sp>
      <p:sp>
        <p:nvSpPr>
          <p:cNvPr id="24" name="Shape 22"/>
          <p:cNvSpPr/>
          <p:nvPr/>
        </p:nvSpPr>
        <p:spPr>
          <a:xfrm>
            <a:off x="6618784" y="6770986"/>
            <a:ext cx="25400" cy="52070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5" name="Text 23"/>
          <p:cNvSpPr/>
          <p:nvPr/>
        </p:nvSpPr>
        <p:spPr>
          <a:xfrm>
            <a:off x="6739877" y="6847186"/>
            <a:ext cx="4833646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Intercambios</a:t>
            </a:r>
            <a:endParaRPr lang="en-US" sz="2250" dirty="0"/>
          </a:p>
        </p:txBody>
      </p:sp>
      <p:sp>
        <p:nvSpPr>
          <p:cNvPr id="26" name="Shape 24"/>
          <p:cNvSpPr/>
          <p:nvPr/>
        </p:nvSpPr>
        <p:spPr>
          <a:xfrm>
            <a:off x="11897817" y="6770986"/>
            <a:ext cx="25400" cy="520700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7" name="Text 25"/>
          <p:cNvSpPr/>
          <p:nvPr/>
        </p:nvSpPr>
        <p:spPr>
          <a:xfrm>
            <a:off x="12018912" y="6847186"/>
            <a:ext cx="4833544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Castigos</a:t>
            </a:r>
            <a:endParaRPr lang="en-US" sz="2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232349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MESOPOTAMIA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Sumeria y Mesopotamia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90600" y="2054820"/>
            <a:ext cx="871728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24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CIUDADES-ESTADO ENTRE DOS RÍOS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90600" y="2505670"/>
            <a:ext cx="7924800" cy="6485930"/>
          </a:xfrm>
          <a:prstGeom prst="roundRect">
            <a:avLst>
              <a:gd name="adj" fmla="val 587"/>
            </a:avLst>
          </a:prstGeom>
          <a:solidFill>
            <a:srgbClr val="E8DCC0">
              <a:alpha val="2000"/>
            </a:srgbClr>
          </a:solidFill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Shape 6"/>
          <p:cNvSpPr/>
          <p:nvPr/>
        </p:nvSpPr>
        <p:spPr>
          <a:xfrm rot="660000">
            <a:off x="2895798" y="2124423"/>
            <a:ext cx="28575" cy="7248525"/>
          </a:xfrm>
          <a:prstGeom prst="rect">
            <a:avLst/>
          </a:prstGeom>
          <a:gradFill rotWithShape="1">
            <a:gsLst>
              <a:gs pos="0">
                <a:srgbClr val="8A6F3C">
                  <a:alpha val="0"/>
                </a:srgbClr>
              </a:gs>
              <a:gs pos="50000">
                <a:srgbClr val="8A6F3C">
                  <a:alpha val="100000"/>
                </a:srgbClr>
              </a:gs>
              <a:gs pos="100000">
                <a:srgbClr val="8A6F3C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9" name="Shape 7"/>
          <p:cNvSpPr/>
          <p:nvPr/>
        </p:nvSpPr>
        <p:spPr>
          <a:xfrm rot="-539999">
            <a:off x="6060679" y="2124422"/>
            <a:ext cx="28575" cy="7248525"/>
          </a:xfrm>
          <a:prstGeom prst="rect">
            <a:avLst/>
          </a:prstGeom>
          <a:gradFill rotWithShape="1">
            <a:gsLst>
              <a:gs pos="0">
                <a:srgbClr val="8A6F3C">
                  <a:alpha val="0"/>
                </a:srgbClr>
              </a:gs>
              <a:gs pos="50000">
                <a:srgbClr val="8A6F3C">
                  <a:alpha val="100000"/>
                </a:srgbClr>
              </a:gs>
              <a:gs pos="100000">
                <a:srgbClr val="8A6F3C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Text 8"/>
          <p:cNvSpPr/>
          <p:nvPr/>
        </p:nvSpPr>
        <p:spPr>
          <a:xfrm rot="660000">
            <a:off x="2023566" y="3418185"/>
            <a:ext cx="9715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Tigris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 rot="-539999">
            <a:off x="6771829" y="3418185"/>
            <a:ext cx="126682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3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Éufrates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4381500" y="4453930"/>
            <a:ext cx="142875" cy="142875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123631" y="4653955"/>
            <a:ext cx="6587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Uruk</a:t>
            </a:r>
            <a:endParaRPr lang="en-US" sz="2250" dirty="0"/>
          </a:p>
        </p:txBody>
      </p:sp>
      <p:sp>
        <p:nvSpPr>
          <p:cNvPr id="14" name="Shape 12"/>
          <p:cNvSpPr/>
          <p:nvPr/>
        </p:nvSpPr>
        <p:spPr>
          <a:xfrm>
            <a:off x="3916462" y="6072287"/>
            <a:ext cx="142875" cy="142875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3569791" y="6272312"/>
            <a:ext cx="836315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Lagash</a:t>
            </a:r>
            <a:endParaRPr lang="en-US" sz="2250" dirty="0"/>
          </a:p>
        </p:txBody>
      </p:sp>
      <p:sp>
        <p:nvSpPr>
          <p:cNvPr id="16" name="Shape 14"/>
          <p:cNvSpPr/>
          <p:nvPr/>
        </p:nvSpPr>
        <p:spPr>
          <a:xfrm>
            <a:off x="5189240" y="7172722"/>
            <a:ext cx="142875" cy="142875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5073055" y="7372747"/>
            <a:ext cx="375245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Ur</a:t>
            </a:r>
            <a:endParaRPr lang="en-US" sz="2250" dirty="0"/>
          </a:p>
        </p:txBody>
      </p:sp>
      <p:sp>
        <p:nvSpPr>
          <p:cNvPr id="18" name="Text 16"/>
          <p:cNvSpPr/>
          <p:nvPr/>
        </p:nvSpPr>
        <p:spPr>
          <a:xfrm>
            <a:off x="990600" y="9163050"/>
            <a:ext cx="87172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rey, </a:t>
            </a:r>
            <a:r>
              <a:rPr lang="en-US" sz="1950" dirty="0">
                <a:solidFill>
                  <a:srgbClr val="C9A227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juez supremo </a:t>
            </a: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legitimado por los dioses.</a:t>
            </a:r>
            <a:endParaRPr lang="en-US" sz="1950" dirty="0"/>
          </a:p>
        </p:txBody>
      </p:sp>
      <p:sp>
        <p:nvSpPr>
          <p:cNvPr id="19" name="Shape 17"/>
          <p:cNvSpPr/>
          <p:nvPr/>
        </p:nvSpPr>
        <p:spPr>
          <a:xfrm>
            <a:off x="9372600" y="3999210"/>
            <a:ext cx="133350" cy="133350"/>
          </a:xfrm>
          <a:prstGeom prst="ellipse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Shape 18"/>
          <p:cNvSpPr/>
          <p:nvPr/>
        </p:nvSpPr>
        <p:spPr>
          <a:xfrm>
            <a:off x="9429750" y="4132560"/>
            <a:ext cx="19050" cy="4381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1" name="Text 19"/>
          <p:cNvSpPr/>
          <p:nvPr/>
        </p:nvSpPr>
        <p:spPr>
          <a:xfrm>
            <a:off x="9715500" y="3999210"/>
            <a:ext cx="3202841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Urukagina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715500" y="4297660"/>
            <a:ext cx="3202841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Primera «justicia social»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9715500" y="4665960"/>
            <a:ext cx="320284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reformas contra los abusos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9372600" y="5275561"/>
            <a:ext cx="133350" cy="133350"/>
          </a:xfrm>
          <a:prstGeom prst="ellipse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5" name="Shape 23"/>
          <p:cNvSpPr/>
          <p:nvPr/>
        </p:nvSpPr>
        <p:spPr>
          <a:xfrm>
            <a:off x="9429750" y="5408911"/>
            <a:ext cx="19050" cy="4381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9715500" y="5275561"/>
            <a:ext cx="347023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c. 2100 a.C. · Ur-Nammu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715500" y="5574010"/>
            <a:ext cx="347023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La ley escrita más antigua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9715500" y="5942311"/>
            <a:ext cx="347023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conservada hasta hoy</a:t>
            </a:r>
            <a:endParaRPr lang="en-US" sz="1950" dirty="0"/>
          </a:p>
        </p:txBody>
      </p:sp>
      <p:sp>
        <p:nvSpPr>
          <p:cNvPr id="29" name="Shape 27"/>
          <p:cNvSpPr/>
          <p:nvPr/>
        </p:nvSpPr>
        <p:spPr>
          <a:xfrm>
            <a:off x="9372600" y="6551911"/>
            <a:ext cx="171450" cy="171450"/>
          </a:xfrm>
          <a:prstGeom prst="ellipse">
            <a:avLst/>
          </a:prstGeom>
          <a:solidFill>
            <a:srgbClr val="C9A227"/>
          </a:solidFill>
          <a:ln/>
          <a:effectLst>
            <a:outerShdw blurRad="101600" dist="50800" dir="16200000" algn="bl" rotWithShape="0">
              <a:srgbClr val="C9A227">
                <a:alpha val="15000"/>
              </a:srgbClr>
            </a:outerShdw>
          </a:effectLst>
        </p:spPr>
        <p:txBody>
          <a:bodyPr/>
          <a:lstStyle/>
          <a:p>
            <a:endParaRPr lang="es-MX"/>
          </a:p>
        </p:txBody>
      </p:sp>
      <p:sp>
        <p:nvSpPr>
          <p:cNvPr id="30" name="Text 28"/>
          <p:cNvSpPr/>
          <p:nvPr/>
        </p:nvSpPr>
        <p:spPr>
          <a:xfrm>
            <a:off x="9753600" y="6551911"/>
            <a:ext cx="3363932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1754 a.C. · Hammurabi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753600" y="6850360"/>
            <a:ext cx="3363932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282 leyes · la ley del talión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9753600" y="7218661"/>
            <a:ext cx="336393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«ojo por ojo»</a:t>
            </a:r>
            <a:endParaRPr lang="en-US" sz="1950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7BDE690A-F5F2-74E9-0003-FC88BEE66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2678255"/>
            <a:ext cx="7968861" cy="64468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B261C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549195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PODER TEOCRÁTICO · EL NILO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Egipto faraónico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3592810" y="3973810"/>
            <a:ext cx="3429000" cy="1060450"/>
          </a:xfrm>
          <a:prstGeom prst="roundRect">
            <a:avLst>
              <a:gd name="adj" fmla="val 2695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3609955" y="4145260"/>
            <a:ext cx="3394710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1E1B16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Faraón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3609955" y="4538960"/>
            <a:ext cx="33947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1E1B1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dios viviente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2735560" y="5129510"/>
            <a:ext cx="5143500" cy="685800"/>
          </a:xfrm>
          <a:prstGeom prst="roundRect">
            <a:avLst>
              <a:gd name="adj" fmla="val 4167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Text 8"/>
          <p:cNvSpPr/>
          <p:nvPr/>
        </p:nvSpPr>
        <p:spPr>
          <a:xfrm>
            <a:off x="2817158" y="5288260"/>
            <a:ext cx="498030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Visires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1878310" y="5910560"/>
            <a:ext cx="6858000" cy="685800"/>
          </a:xfrm>
          <a:prstGeom prst="roundRect">
            <a:avLst>
              <a:gd name="adj" fmla="val 4167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1934190" y="6069310"/>
            <a:ext cx="6746240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/>
                </a:solidFill>
                <a:highlight>
                  <a:srgbClr val="FEFDFC"/>
                </a:highlight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Tribunales · </a:t>
            </a:r>
            <a:r>
              <a:rPr lang="en-US" sz="2400" b="1" i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kenbet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021060" y="6691610"/>
            <a:ext cx="8572500" cy="685800"/>
          </a:xfrm>
          <a:prstGeom prst="roundRect">
            <a:avLst>
              <a:gd name="adj" fmla="val 4167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4" name="Text 12"/>
          <p:cNvSpPr/>
          <p:nvPr/>
        </p:nvSpPr>
        <p:spPr>
          <a:xfrm>
            <a:off x="1051223" y="6850360"/>
            <a:ext cx="851217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Pueblo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10233621" y="4418608"/>
            <a:ext cx="25400" cy="133727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10506670" y="4475758"/>
            <a:ext cx="746980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La Maat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10506670" y="4932958"/>
            <a:ext cx="6994452" cy="8038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Orden cósmico, verdad y justicia: el </a:t>
            </a:r>
            <a:r>
              <a:rPr lang="en-US" sz="2250" i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fundamento </a:t>
            </a: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de todo el orden político.</a:t>
            </a:r>
            <a:endParaRPr lang="en-US" sz="2250" dirty="0"/>
          </a:p>
        </p:txBody>
      </p:sp>
      <p:sp>
        <p:nvSpPr>
          <p:cNvPr id="18" name="Shape 16"/>
          <p:cNvSpPr/>
          <p:nvPr/>
        </p:nvSpPr>
        <p:spPr>
          <a:xfrm>
            <a:off x="10233621" y="6041628"/>
            <a:ext cx="25400" cy="890885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9" name="Text 17"/>
          <p:cNvSpPr/>
          <p:nvPr/>
        </p:nvSpPr>
        <p:spPr>
          <a:xfrm>
            <a:off x="10506670" y="6098778"/>
            <a:ext cx="7469803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El juicio de Osiris</a:t>
            </a:r>
            <a:endParaRPr lang="en-US" sz="2550" dirty="0"/>
          </a:p>
        </p:txBody>
      </p:sp>
      <p:sp>
        <p:nvSpPr>
          <p:cNvPr id="20" name="Text 18"/>
          <p:cNvSpPr/>
          <p:nvPr/>
        </p:nvSpPr>
        <p:spPr>
          <a:xfrm>
            <a:off x="10506670" y="6492478"/>
            <a:ext cx="7469803" cy="4209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2250" dirty="0">
                <a:solidFill>
                  <a:srgbClr val="E8DCC0">
                    <a:alpha val="60000"/>
                  </a:srgbClr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La justicia proyectada al más allá.</a:t>
            </a:r>
            <a:endParaRPr lang="en-US" sz="2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549195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550–330 A.C. · AQUEMÉNIDAS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Persia aqueménida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6667500" y="3259435"/>
            <a:ext cx="4953000" cy="1079500"/>
          </a:xfrm>
          <a:prstGeom prst="roundRect">
            <a:avLst>
              <a:gd name="adj" fmla="val 2647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608445" y="3430885"/>
            <a:ext cx="5071110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E1B16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Rey de reyes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6608445" y="3843635"/>
            <a:ext cx="507111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1E1B1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Ciro el Grande · Darío I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9134475" y="4338935"/>
            <a:ext cx="19050" cy="3619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2132112" y="4700885"/>
            <a:ext cx="14023777" cy="190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2132112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6800354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Shape 11"/>
          <p:cNvSpPr/>
          <p:nvPr/>
        </p:nvSpPr>
        <p:spPr>
          <a:xfrm>
            <a:off x="11468596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Shape 12"/>
          <p:cNvSpPr/>
          <p:nvPr/>
        </p:nvSpPr>
        <p:spPr>
          <a:xfrm>
            <a:off x="16136838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1805980" y="5005685"/>
            <a:ext cx="3483273" cy="1066800"/>
          </a:xfrm>
          <a:prstGeom prst="roundRect">
            <a:avLst>
              <a:gd name="adj" fmla="val 26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1848351" y="5202535"/>
            <a:ext cx="339853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Satrapía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1848351" y="5551786"/>
            <a:ext cx="339853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C9A227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juez real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5536903" y="5005685"/>
            <a:ext cx="3483273" cy="1066800"/>
          </a:xfrm>
          <a:prstGeom prst="roundRect">
            <a:avLst>
              <a:gd name="adj" fmla="val 26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9" name="Text 17"/>
          <p:cNvSpPr/>
          <p:nvPr/>
        </p:nvSpPr>
        <p:spPr>
          <a:xfrm>
            <a:off x="5579274" y="5202535"/>
            <a:ext cx="339853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Satrapía</a:t>
            </a:r>
            <a:endParaRPr lang="en-US" sz="2250" dirty="0"/>
          </a:p>
        </p:txBody>
      </p:sp>
      <p:sp>
        <p:nvSpPr>
          <p:cNvPr id="20" name="Text 18"/>
          <p:cNvSpPr/>
          <p:nvPr/>
        </p:nvSpPr>
        <p:spPr>
          <a:xfrm>
            <a:off x="5579274" y="5551786"/>
            <a:ext cx="339853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C9A227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juez real</a:t>
            </a:r>
            <a:endParaRPr lang="en-US" sz="1950" dirty="0"/>
          </a:p>
        </p:txBody>
      </p:sp>
      <p:sp>
        <p:nvSpPr>
          <p:cNvPr id="21" name="Shape 19"/>
          <p:cNvSpPr/>
          <p:nvPr/>
        </p:nvSpPr>
        <p:spPr>
          <a:xfrm>
            <a:off x="9267825" y="5005685"/>
            <a:ext cx="3483273" cy="1066800"/>
          </a:xfrm>
          <a:prstGeom prst="roundRect">
            <a:avLst>
              <a:gd name="adj" fmla="val 26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2" name="Text 20"/>
          <p:cNvSpPr/>
          <p:nvPr/>
        </p:nvSpPr>
        <p:spPr>
          <a:xfrm>
            <a:off x="9310197" y="5202535"/>
            <a:ext cx="339853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Satrapía</a:t>
            </a:r>
            <a:endParaRPr lang="en-US" sz="2250" dirty="0"/>
          </a:p>
        </p:txBody>
      </p:sp>
      <p:sp>
        <p:nvSpPr>
          <p:cNvPr id="23" name="Text 21"/>
          <p:cNvSpPr/>
          <p:nvPr/>
        </p:nvSpPr>
        <p:spPr>
          <a:xfrm>
            <a:off x="9310197" y="5551786"/>
            <a:ext cx="339853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C9A227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juez real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12998748" y="5005685"/>
            <a:ext cx="3483273" cy="1066800"/>
          </a:xfrm>
          <a:prstGeom prst="roundRect">
            <a:avLst>
              <a:gd name="adj" fmla="val 2679"/>
            </a:avLst>
          </a:prstGeom>
          <a:solidFill>
            <a:srgbClr val="E8DCC0">
              <a:alpha val="5000"/>
            </a:srgbClr>
          </a:solidFill>
          <a:ln w="6350">
            <a:solidFill>
              <a:srgbClr val="E8DCC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5" name="Text 23"/>
          <p:cNvSpPr/>
          <p:nvPr/>
        </p:nvSpPr>
        <p:spPr>
          <a:xfrm>
            <a:off x="13041119" y="5202535"/>
            <a:ext cx="339853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Satrapía</a:t>
            </a:r>
            <a:endParaRPr lang="en-US" sz="2250" dirty="0"/>
          </a:p>
        </p:txBody>
      </p:sp>
      <p:sp>
        <p:nvSpPr>
          <p:cNvPr id="26" name="Text 24"/>
          <p:cNvSpPr/>
          <p:nvPr/>
        </p:nvSpPr>
        <p:spPr>
          <a:xfrm>
            <a:off x="13041119" y="5551786"/>
            <a:ext cx="339853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C9A227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juez real</a:t>
            </a:r>
            <a:endParaRPr lang="en-US" sz="1950" dirty="0"/>
          </a:p>
        </p:txBody>
      </p:sp>
      <p:sp>
        <p:nvSpPr>
          <p:cNvPr id="27" name="Shape 25"/>
          <p:cNvSpPr/>
          <p:nvPr/>
        </p:nvSpPr>
        <p:spPr>
          <a:xfrm>
            <a:off x="990600" y="6453485"/>
            <a:ext cx="8020050" cy="1638300"/>
          </a:xfrm>
          <a:prstGeom prst="roundRect">
            <a:avLst>
              <a:gd name="adj" fmla="val 2326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8" name="Text 26"/>
          <p:cNvSpPr/>
          <p:nvPr/>
        </p:nvSpPr>
        <p:spPr>
          <a:xfrm>
            <a:off x="1301750" y="6707485"/>
            <a:ext cx="81375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 «DATA»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1301750" y="7101185"/>
            <a:ext cx="8137525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La ley del rey: inmutable y de alcance imperial.</a:t>
            </a:r>
            <a:endParaRPr lang="en-US" sz="2250" dirty="0"/>
          </a:p>
        </p:txBody>
      </p:sp>
      <p:sp>
        <p:nvSpPr>
          <p:cNvPr id="30" name="Shape 28"/>
          <p:cNvSpPr/>
          <p:nvPr/>
        </p:nvSpPr>
        <p:spPr>
          <a:xfrm>
            <a:off x="9277350" y="6453485"/>
            <a:ext cx="8020050" cy="1638300"/>
          </a:xfrm>
          <a:prstGeom prst="roundRect">
            <a:avLst>
              <a:gd name="adj" fmla="val 2326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1" name="Text 29"/>
          <p:cNvSpPr/>
          <p:nvPr/>
        </p:nvSpPr>
        <p:spPr>
          <a:xfrm>
            <a:off x="9588500" y="6707485"/>
            <a:ext cx="813752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LEYES LOCALES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588500" y="7101185"/>
            <a:ext cx="7619683" cy="774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Respeto a las costumbres de cada pueblo → ley universal que unifica.</a:t>
            </a:r>
            <a:endParaRPr lang="en-US" sz="2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40359-28BD-54A8-DA6E-3E52733FF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15DC1B6-14FB-10CC-0A4B-35DEF7E56A9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29B0A9D-51A3-E341-6C59-C3B1E0175F9E}"/>
              </a:ext>
            </a:extLst>
          </p:cNvPr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8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8D341EC-4ABD-06F4-5208-6441007D5452}"/>
              </a:ext>
            </a:extLst>
          </p:cNvPr>
          <p:cNvSpPr/>
          <p:nvPr/>
        </p:nvSpPr>
        <p:spPr>
          <a:xfrm>
            <a:off x="1527076" y="800100"/>
            <a:ext cx="549195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550–330 A.C. · AQUEMÉNIDAS</a:t>
            </a:r>
            <a:endParaRPr lang="en-US" sz="1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B8FFB2D-8BCF-CC8A-9F23-EE84320E529A}"/>
              </a:ext>
            </a:extLst>
          </p:cNvPr>
          <p:cNvSpPr/>
          <p:nvPr/>
        </p:nvSpPr>
        <p:spPr>
          <a:xfrm>
            <a:off x="470535" y="1258649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s-MX" sz="4500" b="1" noProof="0" dirty="0">
                <a:solidFill>
                  <a:srgbClr val="FFFF0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Persia aqueménida</a:t>
            </a:r>
            <a:endParaRPr lang="es-MX" sz="4500" noProof="0" dirty="0">
              <a:solidFill>
                <a:srgbClr val="FFFF00"/>
              </a:solidFill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30DF4276-F5D2-D6ED-917D-94288B360B6E}"/>
              </a:ext>
            </a:extLst>
          </p:cNvPr>
          <p:cNvSpPr/>
          <p:nvPr/>
        </p:nvSpPr>
        <p:spPr>
          <a:xfrm>
            <a:off x="9134475" y="4338935"/>
            <a:ext cx="19050" cy="3619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898750C-06CC-B717-3667-57298536A595}"/>
              </a:ext>
            </a:extLst>
          </p:cNvPr>
          <p:cNvSpPr/>
          <p:nvPr/>
        </p:nvSpPr>
        <p:spPr>
          <a:xfrm>
            <a:off x="2132112" y="4700885"/>
            <a:ext cx="14023777" cy="190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A78C267-2F1A-2A8A-7791-907C62D6F758}"/>
              </a:ext>
            </a:extLst>
          </p:cNvPr>
          <p:cNvSpPr/>
          <p:nvPr/>
        </p:nvSpPr>
        <p:spPr>
          <a:xfrm>
            <a:off x="2132112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57531DA8-6487-80B6-F3A4-DDD0607D1C8E}"/>
              </a:ext>
            </a:extLst>
          </p:cNvPr>
          <p:cNvSpPr/>
          <p:nvPr/>
        </p:nvSpPr>
        <p:spPr>
          <a:xfrm>
            <a:off x="6800354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281BBDF2-E9E0-95A2-59AD-B20DEFB5C346}"/>
              </a:ext>
            </a:extLst>
          </p:cNvPr>
          <p:cNvSpPr/>
          <p:nvPr/>
        </p:nvSpPr>
        <p:spPr>
          <a:xfrm>
            <a:off x="11468596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548DB25B-FCE9-D690-6A61-A59BFBA03274}"/>
              </a:ext>
            </a:extLst>
          </p:cNvPr>
          <p:cNvSpPr/>
          <p:nvPr/>
        </p:nvSpPr>
        <p:spPr>
          <a:xfrm>
            <a:off x="16136838" y="4719935"/>
            <a:ext cx="19050" cy="285750"/>
          </a:xfrm>
          <a:prstGeom prst="rect">
            <a:avLst/>
          </a:prstGeom>
          <a:solidFill>
            <a:srgbClr val="E8DCC0">
              <a:alpha val="20000"/>
            </a:srgbClr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273A5B7A-57FD-8113-E8AE-6B3639BEE6D3}"/>
              </a:ext>
            </a:extLst>
          </p:cNvPr>
          <p:cNvSpPr/>
          <p:nvPr/>
        </p:nvSpPr>
        <p:spPr>
          <a:xfrm>
            <a:off x="9277350" y="6453485"/>
            <a:ext cx="8020050" cy="1638300"/>
          </a:xfrm>
          <a:prstGeom prst="roundRect">
            <a:avLst>
              <a:gd name="adj" fmla="val 2326"/>
            </a:avLst>
          </a:prstGeom>
          <a:ln w="6350">
            <a:solidFill>
              <a:srgbClr val="E8DCC0">
                <a:alpha val="11000"/>
              </a:srgbClr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0EDE18C6-1AAB-9808-9B17-2A83FECCB486}"/>
              </a:ext>
            </a:extLst>
          </p:cNvPr>
          <p:cNvSpPr/>
          <p:nvPr/>
        </p:nvSpPr>
        <p:spPr>
          <a:xfrm>
            <a:off x="6053282" y="1291369"/>
            <a:ext cx="12234718" cy="23440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s-MX" sz="5400" b="1" noProof="0" dirty="0">
                <a:solidFill>
                  <a:schemeClr val="bg1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Cilindro de Ciro - </a:t>
            </a:r>
            <a:r>
              <a:rPr lang="es-MX" sz="5400" b="1" dirty="0">
                <a:solidFill>
                  <a:schemeClr val="bg1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¿</a:t>
            </a:r>
            <a:r>
              <a:rPr lang="es-MX" sz="5400" b="1" noProof="0" dirty="0">
                <a:solidFill>
                  <a:schemeClr val="bg1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Primera declaración de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s-MX" sz="5400" b="1" noProof="0" dirty="0">
                <a:solidFill>
                  <a:schemeClr val="bg1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derechos humanos, o simple gesto noble del rey?</a:t>
            </a:r>
            <a:endParaRPr lang="es-MX" sz="5400" noProof="0" dirty="0">
              <a:solidFill>
                <a:schemeClr val="bg1"/>
              </a:solidFill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263B291B-0746-1840-2D0E-277DDA3F21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092"/>
          <a:stretch>
            <a:fillRect/>
          </a:stretch>
        </p:blipFill>
        <p:spPr>
          <a:xfrm>
            <a:off x="3040731" y="3649666"/>
            <a:ext cx="11939839" cy="59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43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6221B">
                  <a:alpha val="100000"/>
                </a:srgbClr>
              </a:gs>
              <a:gs pos="62000">
                <a:srgbClr val="1E1B16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990600" y="800100"/>
            <a:ext cx="4602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27076" y="800100"/>
            <a:ext cx="1478637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32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 TORÁ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600" y="1174750"/>
            <a:ext cx="17937480" cy="63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Israel: la Ley mosaica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990600" y="4246860"/>
            <a:ext cx="3449142" cy="3525540"/>
          </a:xfrm>
          <a:prstGeom prst="ellipse">
            <a:avLst/>
          </a:prstGeom>
          <a:solidFill>
            <a:srgbClr val="8A6F3C">
              <a:alpha val="16000"/>
            </a:srgbClr>
          </a:solidFill>
          <a:ln w="19050">
            <a:solidFill>
              <a:srgbClr val="8A6F3C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1315407" y="5808960"/>
            <a:ext cx="1157883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Religión</a:t>
            </a:r>
            <a:endParaRPr lang="en-US" sz="2550" dirty="0"/>
          </a:p>
        </p:txBody>
      </p:sp>
      <p:sp>
        <p:nvSpPr>
          <p:cNvPr id="8" name="Shape 6"/>
          <p:cNvSpPr/>
          <p:nvPr/>
        </p:nvSpPr>
        <p:spPr>
          <a:xfrm>
            <a:off x="2990850" y="4246860"/>
            <a:ext cx="3411042" cy="3525540"/>
          </a:xfrm>
          <a:prstGeom prst="ellipse">
            <a:avLst/>
          </a:prstGeom>
          <a:solidFill>
            <a:srgbClr val="8A6F3C">
              <a:alpha val="16000"/>
            </a:srgbClr>
          </a:solidFill>
          <a:ln w="19050">
            <a:solidFill>
              <a:srgbClr val="8A6F3C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4849862" y="5808960"/>
            <a:ext cx="1141909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Derecho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3206645" y="5763222"/>
            <a:ext cx="933450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C9A227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Torá</a:t>
            </a:r>
            <a:endParaRPr lang="en-US" sz="2550" dirty="0"/>
          </a:p>
        </p:txBody>
      </p:sp>
      <p:sp>
        <p:nvSpPr>
          <p:cNvPr id="11" name="Shape 9"/>
          <p:cNvSpPr/>
          <p:nvPr/>
        </p:nvSpPr>
        <p:spPr>
          <a:xfrm>
            <a:off x="9823153" y="4073525"/>
            <a:ext cx="7474248" cy="1117600"/>
          </a:xfrm>
          <a:prstGeom prst="roundRect">
            <a:avLst>
              <a:gd name="adj" fmla="val 3409"/>
            </a:avLst>
          </a:prstGeom>
          <a:solidFill>
            <a:srgbClr val="E8DCC0">
              <a:alpha val="9000"/>
            </a:srgbClr>
          </a:solidFill>
          <a:ln w="63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10115252" y="4448175"/>
            <a:ext cx="905371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Pueblo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3001625" y="4308475"/>
            <a:ext cx="1401167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C9A227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↔ Alianza </a:t>
            </a:r>
            <a:r>
              <a:rPr lang="en-US" sz="1950" dirty="0">
                <a:solidFill>
                  <a:srgbClr val="E8DCC0">
                    <a:alpha val="60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(berit)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6459994" y="4448175"/>
            <a:ext cx="621506" cy="406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8DCC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Dios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9823153" y="5438775"/>
            <a:ext cx="25400" cy="497185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10077153" y="5495925"/>
            <a:ext cx="7444475" cy="4209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2250" b="1" dirty="0">
                <a:solidFill>
                  <a:srgbClr val="C9A227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El Decálogo: </a:t>
            </a: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principios morales y jurídicos fundamentales.</a:t>
            </a:r>
            <a:endParaRPr lang="en-US" sz="2250" dirty="0"/>
          </a:p>
        </p:txBody>
      </p:sp>
      <p:sp>
        <p:nvSpPr>
          <p:cNvPr id="17" name="Shape 15"/>
          <p:cNvSpPr/>
          <p:nvPr/>
        </p:nvSpPr>
        <p:spPr>
          <a:xfrm>
            <a:off x="9823153" y="6183610"/>
            <a:ext cx="25400" cy="497185"/>
          </a:xfrm>
          <a:prstGeom prst="rect">
            <a:avLst/>
          </a:prstGeom>
          <a:solidFill>
            <a:srgbClr val="8A6F3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10077153" y="6240760"/>
            <a:ext cx="7444475" cy="4209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4000"/>
              </a:lnSpc>
              <a:buNone/>
            </a:pP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Justicia, propiedad, familia y </a:t>
            </a:r>
            <a:r>
              <a:rPr lang="en-US" sz="2250" i="1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protección del débil</a:t>
            </a:r>
            <a:r>
              <a:rPr lang="en-US" sz="2250" dirty="0">
                <a:solidFill>
                  <a:srgbClr val="E8DCC0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.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9823153" y="6928446"/>
            <a:ext cx="822167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i="1" dirty="0">
                <a:solidFill>
                  <a:srgbClr val="E8DCC0">
                    <a:alpha val="60000"/>
                  </a:srgbClr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Una ley revelada, no otorgada por un rey humano.</a:t>
            </a:r>
            <a:endParaRPr lang="en-US" sz="2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2641</Words>
  <Application>Microsoft Office PowerPoint</Application>
  <PresentationFormat>Personalizado</PresentationFormat>
  <Paragraphs>331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Cormorant Garamond</vt:lpstr>
      <vt:lpstr>EB Garamond</vt:lpstr>
      <vt:lpstr>IBM Plex Mono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Alejandro Lozano Díez</cp:lastModifiedBy>
  <cp:revision>1</cp:revision>
  <dcterms:created xsi:type="dcterms:W3CDTF">2026-06-18T16:02:16Z</dcterms:created>
  <dcterms:modified xsi:type="dcterms:W3CDTF">2026-06-18T18:51:42Z</dcterms:modified>
</cp:coreProperties>
</file>