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Override3.xml" ContentType="application/vnd.openxmlformats-officedocument.themeOverr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heme/themeOverride4.xml" ContentType="application/vnd.openxmlformats-officedocument.themeOverr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heme/themeOverride5.xml" ContentType="application/vnd.openxmlformats-officedocument.themeOverr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theme/themeOverride6.xml" ContentType="application/vnd.openxmlformats-officedocument.themeOverr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theme/themeOverride7.xml" ContentType="application/vnd.openxmlformats-officedocument.themeOverr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theme/themeOverride8.xml" ContentType="application/vnd.openxmlformats-officedocument.themeOverride+xml"/>
  <Override PartName="/ppt/theme/themeOverride9.xml" ContentType="application/vnd.openxmlformats-officedocument.themeOverr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notesSlides/notesSlide1.xml" ContentType="application/vnd.openxmlformats-officedocument.presentationml.notesSlide+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notesSlides/notesSlide2.xml" ContentType="application/vnd.openxmlformats-officedocument.presentationml.notesSlide+xml"/>
  <Override PartName="/ppt/diagrams/data70.xml" ContentType="application/vnd.openxmlformats-officedocument.drawingml.diagramData+xml"/>
  <Override PartName="/ppt/diagrams/layout70.xml" ContentType="application/vnd.openxmlformats-officedocument.drawingml.diagramLayout+xml"/>
  <Override PartName="/ppt/diagrams/quickStyle70.xml" ContentType="application/vnd.openxmlformats-officedocument.drawingml.diagramStyle+xml"/>
  <Override PartName="/ppt/diagrams/colors70.xml" ContentType="application/vnd.openxmlformats-officedocument.drawingml.diagramColors+xml"/>
  <Override PartName="/ppt/diagrams/drawing70.xml" ContentType="application/vnd.ms-office.drawingml.diagramDrawing+xml"/>
  <Override PartName="/ppt/diagrams/data71.xml" ContentType="application/vnd.openxmlformats-officedocument.drawingml.diagramData+xml"/>
  <Override PartName="/ppt/diagrams/layout71.xml" ContentType="application/vnd.openxmlformats-officedocument.drawingml.diagramLayout+xml"/>
  <Override PartName="/ppt/diagrams/quickStyle71.xml" ContentType="application/vnd.openxmlformats-officedocument.drawingml.diagramStyle+xml"/>
  <Override PartName="/ppt/diagrams/colors71.xml" ContentType="application/vnd.openxmlformats-officedocument.drawingml.diagramColors+xml"/>
  <Override PartName="/ppt/diagrams/drawing71.xml" ContentType="application/vnd.ms-office.drawingml.diagramDrawing+xml"/>
  <Override PartName="/ppt/diagrams/data72.xml" ContentType="application/vnd.openxmlformats-officedocument.drawingml.diagramData+xml"/>
  <Override PartName="/ppt/diagrams/layout72.xml" ContentType="application/vnd.openxmlformats-officedocument.drawingml.diagramLayout+xml"/>
  <Override PartName="/ppt/diagrams/quickStyle72.xml" ContentType="application/vnd.openxmlformats-officedocument.drawingml.diagramStyle+xml"/>
  <Override PartName="/ppt/diagrams/colors72.xml" ContentType="application/vnd.openxmlformats-officedocument.drawingml.diagramColors+xml"/>
  <Override PartName="/ppt/diagrams/drawing72.xml" ContentType="application/vnd.ms-office.drawingml.diagramDrawing+xml"/>
  <Override PartName="/ppt/diagrams/data73.xml" ContentType="application/vnd.openxmlformats-officedocument.drawingml.diagramData+xml"/>
  <Override PartName="/ppt/diagrams/layout73.xml" ContentType="application/vnd.openxmlformats-officedocument.drawingml.diagramLayout+xml"/>
  <Override PartName="/ppt/diagrams/quickStyle73.xml" ContentType="application/vnd.openxmlformats-officedocument.drawingml.diagramStyle+xml"/>
  <Override PartName="/ppt/diagrams/colors73.xml" ContentType="application/vnd.openxmlformats-officedocument.drawingml.diagramColors+xml"/>
  <Override PartName="/ppt/diagrams/drawing73.xml" ContentType="application/vnd.ms-office.drawingml.diagramDrawing+xml"/>
  <Override PartName="/ppt/diagrams/data74.xml" ContentType="application/vnd.openxmlformats-officedocument.drawingml.diagramData+xml"/>
  <Override PartName="/ppt/diagrams/layout74.xml" ContentType="application/vnd.openxmlformats-officedocument.drawingml.diagramLayout+xml"/>
  <Override PartName="/ppt/diagrams/quickStyle74.xml" ContentType="application/vnd.openxmlformats-officedocument.drawingml.diagramStyle+xml"/>
  <Override PartName="/ppt/diagrams/colors74.xml" ContentType="application/vnd.openxmlformats-officedocument.drawingml.diagramColors+xml"/>
  <Override PartName="/ppt/diagrams/drawing74.xml" ContentType="application/vnd.ms-office.drawingml.diagramDrawing+xml"/>
  <Override PartName="/ppt/diagrams/data75.xml" ContentType="application/vnd.openxmlformats-officedocument.drawingml.diagramData+xml"/>
  <Override PartName="/ppt/diagrams/layout75.xml" ContentType="application/vnd.openxmlformats-officedocument.drawingml.diagramLayout+xml"/>
  <Override PartName="/ppt/diagrams/quickStyle75.xml" ContentType="application/vnd.openxmlformats-officedocument.drawingml.diagramStyle+xml"/>
  <Override PartName="/ppt/diagrams/colors75.xml" ContentType="application/vnd.openxmlformats-officedocument.drawingml.diagramColors+xml"/>
  <Override PartName="/ppt/diagrams/drawing75.xml" ContentType="application/vnd.ms-office.drawingml.diagramDrawing+xml"/>
  <Override PartName="/ppt/diagrams/data76.xml" ContentType="application/vnd.openxmlformats-officedocument.drawingml.diagramData+xml"/>
  <Override PartName="/ppt/diagrams/layout76.xml" ContentType="application/vnd.openxmlformats-officedocument.drawingml.diagramLayout+xml"/>
  <Override PartName="/ppt/diagrams/quickStyle76.xml" ContentType="application/vnd.openxmlformats-officedocument.drawingml.diagramStyle+xml"/>
  <Override PartName="/ppt/diagrams/colors76.xml" ContentType="application/vnd.openxmlformats-officedocument.drawingml.diagramColors+xml"/>
  <Override PartName="/ppt/diagrams/drawing76.xml" ContentType="application/vnd.ms-office.drawingml.diagramDrawing+xml"/>
  <Override PartName="/ppt/diagrams/data77.xml" ContentType="application/vnd.openxmlformats-officedocument.drawingml.diagramData+xml"/>
  <Override PartName="/ppt/diagrams/layout77.xml" ContentType="application/vnd.openxmlformats-officedocument.drawingml.diagramLayout+xml"/>
  <Override PartName="/ppt/diagrams/quickStyle77.xml" ContentType="application/vnd.openxmlformats-officedocument.drawingml.diagramStyle+xml"/>
  <Override PartName="/ppt/diagrams/colors77.xml" ContentType="application/vnd.openxmlformats-officedocument.drawingml.diagramColors+xml"/>
  <Override PartName="/ppt/diagrams/drawing77.xml" ContentType="application/vnd.ms-office.drawingml.diagramDrawing+xml"/>
  <Override PartName="/ppt/notesSlides/notesSlide3.xml" ContentType="application/vnd.openxmlformats-officedocument.presentationml.notesSlide+xml"/>
  <Override PartName="/ppt/diagrams/data78.xml" ContentType="application/vnd.openxmlformats-officedocument.drawingml.diagramData+xml"/>
  <Override PartName="/ppt/diagrams/layout78.xml" ContentType="application/vnd.openxmlformats-officedocument.drawingml.diagramLayout+xml"/>
  <Override PartName="/ppt/diagrams/quickStyle78.xml" ContentType="application/vnd.openxmlformats-officedocument.drawingml.diagramStyle+xml"/>
  <Override PartName="/ppt/diagrams/colors78.xml" ContentType="application/vnd.openxmlformats-officedocument.drawingml.diagramColors+xml"/>
  <Override PartName="/ppt/diagrams/drawing78.xml" ContentType="application/vnd.ms-office.drawingml.diagramDrawing+xml"/>
  <Override PartName="/ppt/diagrams/data79.xml" ContentType="application/vnd.openxmlformats-officedocument.drawingml.diagramData+xml"/>
  <Override PartName="/ppt/diagrams/layout79.xml" ContentType="application/vnd.openxmlformats-officedocument.drawingml.diagramLayout+xml"/>
  <Override PartName="/ppt/diagrams/quickStyle79.xml" ContentType="application/vnd.openxmlformats-officedocument.drawingml.diagramStyle+xml"/>
  <Override PartName="/ppt/diagrams/colors79.xml" ContentType="application/vnd.openxmlformats-officedocument.drawingml.diagramColors+xml"/>
  <Override PartName="/ppt/diagrams/drawing79.xml" ContentType="application/vnd.ms-office.drawingml.diagramDrawing+xml"/>
  <Override PartName="/ppt/diagrams/data80.xml" ContentType="application/vnd.openxmlformats-officedocument.drawingml.diagramData+xml"/>
  <Override PartName="/ppt/diagrams/layout80.xml" ContentType="application/vnd.openxmlformats-officedocument.drawingml.diagramLayout+xml"/>
  <Override PartName="/ppt/diagrams/quickStyle80.xml" ContentType="application/vnd.openxmlformats-officedocument.drawingml.diagramStyle+xml"/>
  <Override PartName="/ppt/diagrams/colors80.xml" ContentType="application/vnd.openxmlformats-officedocument.drawingml.diagramColors+xml"/>
  <Override PartName="/ppt/diagrams/drawing80.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133"/>
  </p:notesMasterIdLst>
  <p:sldIdLst>
    <p:sldId id="256" r:id="rId2"/>
    <p:sldId id="257" r:id="rId3"/>
    <p:sldId id="279" r:id="rId4"/>
    <p:sldId id="381" r:id="rId5"/>
    <p:sldId id="382" r:id="rId6"/>
    <p:sldId id="383" r:id="rId7"/>
    <p:sldId id="384" r:id="rId8"/>
    <p:sldId id="385" r:id="rId9"/>
    <p:sldId id="386" r:id="rId10"/>
    <p:sldId id="280" r:id="rId11"/>
    <p:sldId id="283" r:id="rId12"/>
    <p:sldId id="281" r:id="rId13"/>
    <p:sldId id="264" r:id="rId14"/>
    <p:sldId id="267" r:id="rId15"/>
    <p:sldId id="258" r:id="rId16"/>
    <p:sldId id="282" r:id="rId17"/>
    <p:sldId id="266" r:id="rId18"/>
    <p:sldId id="284" r:id="rId19"/>
    <p:sldId id="285" r:id="rId20"/>
    <p:sldId id="294" r:id="rId21"/>
    <p:sldId id="286" r:id="rId22"/>
    <p:sldId id="259" r:id="rId23"/>
    <p:sldId id="260" r:id="rId24"/>
    <p:sldId id="288" r:id="rId25"/>
    <p:sldId id="261" r:id="rId26"/>
    <p:sldId id="289" r:id="rId27"/>
    <p:sldId id="290" r:id="rId28"/>
    <p:sldId id="291" r:id="rId29"/>
    <p:sldId id="292" r:id="rId30"/>
    <p:sldId id="293" r:id="rId31"/>
    <p:sldId id="262" r:id="rId32"/>
    <p:sldId id="263" r:id="rId33"/>
    <p:sldId id="268" r:id="rId34"/>
    <p:sldId id="269" r:id="rId35"/>
    <p:sldId id="270" r:id="rId36"/>
    <p:sldId id="271" r:id="rId37"/>
    <p:sldId id="272" r:id="rId38"/>
    <p:sldId id="273" r:id="rId39"/>
    <p:sldId id="274" r:id="rId40"/>
    <p:sldId id="275" r:id="rId41"/>
    <p:sldId id="276" r:id="rId42"/>
    <p:sldId id="277" r:id="rId43"/>
    <p:sldId id="278" r:id="rId44"/>
    <p:sldId id="295" r:id="rId45"/>
    <p:sldId id="296" r:id="rId46"/>
    <p:sldId id="297" r:id="rId47"/>
    <p:sldId id="298" r:id="rId48"/>
    <p:sldId id="299" r:id="rId49"/>
    <p:sldId id="300" r:id="rId50"/>
    <p:sldId id="380" r:id="rId51"/>
    <p:sldId id="302" r:id="rId52"/>
    <p:sldId id="304" r:id="rId53"/>
    <p:sldId id="388" r:id="rId54"/>
    <p:sldId id="389" r:id="rId55"/>
    <p:sldId id="390" r:id="rId56"/>
    <p:sldId id="387" r:id="rId57"/>
    <p:sldId id="372" r:id="rId58"/>
    <p:sldId id="391" r:id="rId59"/>
    <p:sldId id="368" r:id="rId60"/>
    <p:sldId id="370" r:id="rId61"/>
    <p:sldId id="371" r:id="rId62"/>
    <p:sldId id="369" r:id="rId63"/>
    <p:sldId id="305" r:id="rId64"/>
    <p:sldId id="306" r:id="rId65"/>
    <p:sldId id="307" r:id="rId66"/>
    <p:sldId id="308" r:id="rId67"/>
    <p:sldId id="309" r:id="rId68"/>
    <p:sldId id="310" r:id="rId69"/>
    <p:sldId id="311" r:id="rId70"/>
    <p:sldId id="312" r:id="rId71"/>
    <p:sldId id="313" r:id="rId72"/>
    <p:sldId id="314" r:id="rId73"/>
    <p:sldId id="315" r:id="rId74"/>
    <p:sldId id="317" r:id="rId75"/>
    <p:sldId id="318" r:id="rId76"/>
    <p:sldId id="316" r:id="rId77"/>
    <p:sldId id="319" r:id="rId78"/>
    <p:sldId id="321" r:id="rId79"/>
    <p:sldId id="322" r:id="rId80"/>
    <p:sldId id="320" r:id="rId81"/>
    <p:sldId id="323" r:id="rId82"/>
    <p:sldId id="324" r:id="rId83"/>
    <p:sldId id="325" r:id="rId84"/>
    <p:sldId id="373" r:id="rId85"/>
    <p:sldId id="375" r:id="rId86"/>
    <p:sldId id="374" r:id="rId87"/>
    <p:sldId id="376" r:id="rId88"/>
    <p:sldId id="377" r:id="rId89"/>
    <p:sldId id="379" r:id="rId90"/>
    <p:sldId id="326" r:id="rId91"/>
    <p:sldId id="327" r:id="rId92"/>
    <p:sldId id="328" r:id="rId93"/>
    <p:sldId id="329" r:id="rId94"/>
    <p:sldId id="331" r:id="rId95"/>
    <p:sldId id="330" r:id="rId96"/>
    <p:sldId id="332" r:id="rId97"/>
    <p:sldId id="333" r:id="rId98"/>
    <p:sldId id="334" r:id="rId99"/>
    <p:sldId id="335" r:id="rId100"/>
    <p:sldId id="336" r:id="rId101"/>
    <p:sldId id="337" r:id="rId102"/>
    <p:sldId id="338" r:id="rId103"/>
    <p:sldId id="348" r:id="rId104"/>
    <p:sldId id="349" r:id="rId105"/>
    <p:sldId id="350" r:id="rId106"/>
    <p:sldId id="351" r:id="rId107"/>
    <p:sldId id="339" r:id="rId108"/>
    <p:sldId id="340" r:id="rId109"/>
    <p:sldId id="352" r:id="rId110"/>
    <p:sldId id="353" r:id="rId111"/>
    <p:sldId id="354" r:id="rId112"/>
    <p:sldId id="355" r:id="rId113"/>
    <p:sldId id="356" r:id="rId114"/>
    <p:sldId id="357" r:id="rId115"/>
    <p:sldId id="358" r:id="rId116"/>
    <p:sldId id="341" r:id="rId117"/>
    <p:sldId id="342" r:id="rId118"/>
    <p:sldId id="359" r:id="rId119"/>
    <p:sldId id="360" r:id="rId120"/>
    <p:sldId id="361" r:id="rId121"/>
    <p:sldId id="343" r:id="rId122"/>
    <p:sldId id="344" r:id="rId123"/>
    <p:sldId id="362" r:id="rId124"/>
    <p:sldId id="363" r:id="rId125"/>
    <p:sldId id="364" r:id="rId126"/>
    <p:sldId id="365" r:id="rId127"/>
    <p:sldId id="366" r:id="rId128"/>
    <p:sldId id="367" r:id="rId129"/>
    <p:sldId id="345" r:id="rId130"/>
    <p:sldId id="346" r:id="rId131"/>
    <p:sldId id="347" r:id="rId13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0D45C1-8A64-4027-9C36-63C370FF48D8}" v="37" dt="2026-05-06T20:51:21.385"/>
  </p1510:revLst>
</p1510:revInfo>
</file>

<file path=ppt/tableStyles.xml><?xml version="1.0" encoding="utf-8"?>
<a:tblStyleLst xmlns:a="http://schemas.openxmlformats.org/drawingml/2006/main" def="{5C22544A-7EE6-4342-B048-85BDC9FD1C3A}">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95" d="100"/>
          <a:sy n="95" d="100"/>
        </p:scale>
        <p:origin x="1114"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microsoft.com/office/2016/11/relationships/changesInfo" Target="changesInfos/changesInfo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presProps" Target="presProps.xml"/><Relationship Id="rId139" Type="http://schemas.microsoft.com/office/2015/10/relationships/revisionInfo" Target="revisionInfo.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ha Leticia Mercado Ramírez" userId="18159a8c-b454-4f72-9e2b-385641e73dff" providerId="ADAL" clId="{581AF98D-CCC0-4987-B9A5-E30D64487D45}"/>
    <pc:docChg chg="undo redo custSel addSld delSld modSld sldOrd modMainMaster">
      <pc:chgData name="Martha Leticia Mercado Ramírez" userId="18159a8c-b454-4f72-9e2b-385641e73dff" providerId="ADAL" clId="{581AF98D-CCC0-4987-B9A5-E30D64487D45}" dt="2026-05-06T20:52:23.178" v="3053" actId="123"/>
      <pc:docMkLst>
        <pc:docMk/>
      </pc:docMkLst>
      <pc:sldChg chg="addSp delSp modSp mod modTransition setBg addAnim delAnim setClrOvrMap delDesignElem">
        <pc:chgData name="Martha Leticia Mercado Ramírez" userId="18159a8c-b454-4f72-9e2b-385641e73dff" providerId="ADAL" clId="{581AF98D-CCC0-4987-B9A5-E30D64487D45}" dt="2026-05-06T17:56:03.816" v="2930"/>
        <pc:sldMkLst>
          <pc:docMk/>
          <pc:sldMk cId="1220569546" sldId="256"/>
        </pc:sldMkLst>
        <pc:spChg chg="mod">
          <ac:chgData name="Martha Leticia Mercado Ramírez" userId="18159a8c-b454-4f72-9e2b-385641e73dff" providerId="ADAL" clId="{581AF98D-CCC0-4987-B9A5-E30D64487D45}" dt="2026-04-30T19:01:39.497" v="2822" actId="122"/>
          <ac:spMkLst>
            <pc:docMk/>
            <pc:sldMk cId="1220569546" sldId="256"/>
            <ac:spMk id="2" creationId="{844F14AF-1C9F-855C-D184-FB33D6A34478}"/>
          </ac:spMkLst>
        </pc:spChg>
        <pc:spChg chg="mod">
          <ac:chgData name="Martha Leticia Mercado Ramírez" userId="18159a8c-b454-4f72-9e2b-385641e73dff" providerId="ADAL" clId="{581AF98D-CCC0-4987-B9A5-E30D64487D45}" dt="2026-04-30T18:57:13.539" v="2820" actId="255"/>
          <ac:spMkLst>
            <pc:docMk/>
            <pc:sldMk cId="1220569546" sldId="256"/>
            <ac:spMk id="3" creationId="{4544ADCE-DD74-CB6D-3362-98E4D5963407}"/>
          </ac:spMkLst>
        </pc:spChg>
        <pc:spChg chg="add">
          <ac:chgData name="Martha Leticia Mercado Ramírez" userId="18159a8c-b454-4f72-9e2b-385641e73dff" providerId="ADAL" clId="{581AF98D-CCC0-4987-B9A5-E30D64487D45}" dt="2026-04-30T18:56:40.581" v="2817" actId="26606"/>
          <ac:spMkLst>
            <pc:docMk/>
            <pc:sldMk cId="1220569546" sldId="256"/>
            <ac:spMk id="23" creationId="{21E0DC6F-DB0E-DBE1-8178-AE81BC6B96EA}"/>
          </ac:spMkLst>
        </pc:spChg>
        <pc:spChg chg="add">
          <ac:chgData name="Martha Leticia Mercado Ramírez" userId="18159a8c-b454-4f72-9e2b-385641e73dff" providerId="ADAL" clId="{581AF98D-CCC0-4987-B9A5-E30D64487D45}" dt="2026-04-30T18:56:40.581" v="2817" actId="26606"/>
          <ac:spMkLst>
            <pc:docMk/>
            <pc:sldMk cId="1220569546" sldId="256"/>
            <ac:spMk id="24" creationId="{84D07BF5-D29E-918E-55FE-747AF2A0E23F}"/>
          </ac:spMkLst>
        </pc:spChg>
        <pc:picChg chg="mod">
          <ac:chgData name="Martha Leticia Mercado Ramírez" userId="18159a8c-b454-4f72-9e2b-385641e73dff" providerId="ADAL" clId="{581AF98D-CCC0-4987-B9A5-E30D64487D45}" dt="2026-04-30T18:56:40.581" v="2817" actId="26606"/>
          <ac:picMkLst>
            <pc:docMk/>
            <pc:sldMk cId="1220569546" sldId="256"/>
            <ac:picMk id="14" creationId="{09B80B64-438E-9FE6-6808-F7917EF09ABF}"/>
          </ac:picMkLst>
        </pc:picChg>
      </pc:sldChg>
      <pc:sldChg chg="ord modTransition">
        <pc:chgData name="Martha Leticia Mercado Ramírez" userId="18159a8c-b454-4f72-9e2b-385641e73dff" providerId="ADAL" clId="{581AF98D-CCC0-4987-B9A5-E30D64487D45}" dt="2026-05-06T17:56:03.816" v="2930"/>
        <pc:sldMkLst>
          <pc:docMk/>
          <pc:sldMk cId="1289236178" sldId="257"/>
        </pc:sldMkLst>
      </pc:sldChg>
      <pc:sldChg chg="modTransition">
        <pc:chgData name="Martha Leticia Mercado Ramírez" userId="18159a8c-b454-4f72-9e2b-385641e73dff" providerId="ADAL" clId="{581AF98D-CCC0-4987-B9A5-E30D64487D45}" dt="2026-05-06T17:56:03.816" v="2930"/>
        <pc:sldMkLst>
          <pc:docMk/>
          <pc:sldMk cId="2375670342" sldId="258"/>
        </pc:sldMkLst>
      </pc:sldChg>
      <pc:sldChg chg="modTransition">
        <pc:chgData name="Martha Leticia Mercado Ramírez" userId="18159a8c-b454-4f72-9e2b-385641e73dff" providerId="ADAL" clId="{581AF98D-CCC0-4987-B9A5-E30D64487D45}" dt="2026-05-06T17:56:03.816" v="2930"/>
        <pc:sldMkLst>
          <pc:docMk/>
          <pc:sldMk cId="3053153060" sldId="259"/>
        </pc:sldMkLst>
      </pc:sldChg>
      <pc:sldChg chg="modTransition">
        <pc:chgData name="Martha Leticia Mercado Ramírez" userId="18159a8c-b454-4f72-9e2b-385641e73dff" providerId="ADAL" clId="{581AF98D-CCC0-4987-B9A5-E30D64487D45}" dt="2026-05-06T17:56:03.816" v="2930"/>
        <pc:sldMkLst>
          <pc:docMk/>
          <pc:sldMk cId="366013999" sldId="260"/>
        </pc:sldMkLst>
      </pc:sldChg>
      <pc:sldChg chg="modTransition">
        <pc:chgData name="Martha Leticia Mercado Ramírez" userId="18159a8c-b454-4f72-9e2b-385641e73dff" providerId="ADAL" clId="{581AF98D-CCC0-4987-B9A5-E30D64487D45}" dt="2026-05-06T17:56:03.816" v="2930"/>
        <pc:sldMkLst>
          <pc:docMk/>
          <pc:sldMk cId="122224537" sldId="261"/>
        </pc:sldMkLst>
      </pc:sldChg>
      <pc:sldChg chg="modTransition">
        <pc:chgData name="Martha Leticia Mercado Ramírez" userId="18159a8c-b454-4f72-9e2b-385641e73dff" providerId="ADAL" clId="{581AF98D-CCC0-4987-B9A5-E30D64487D45}" dt="2026-05-06T17:56:03.816" v="2930"/>
        <pc:sldMkLst>
          <pc:docMk/>
          <pc:sldMk cId="3983698114" sldId="262"/>
        </pc:sldMkLst>
      </pc:sldChg>
      <pc:sldChg chg="modTransition">
        <pc:chgData name="Martha Leticia Mercado Ramírez" userId="18159a8c-b454-4f72-9e2b-385641e73dff" providerId="ADAL" clId="{581AF98D-CCC0-4987-B9A5-E30D64487D45}" dt="2026-05-06T17:56:03.816" v="2930"/>
        <pc:sldMkLst>
          <pc:docMk/>
          <pc:sldMk cId="1252713744" sldId="263"/>
        </pc:sldMkLst>
      </pc:sldChg>
      <pc:sldChg chg="modTransition">
        <pc:chgData name="Martha Leticia Mercado Ramírez" userId="18159a8c-b454-4f72-9e2b-385641e73dff" providerId="ADAL" clId="{581AF98D-CCC0-4987-B9A5-E30D64487D45}" dt="2026-05-06T17:56:03.816" v="2930"/>
        <pc:sldMkLst>
          <pc:docMk/>
          <pc:sldMk cId="1136131149" sldId="264"/>
        </pc:sldMkLst>
      </pc:sldChg>
      <pc:sldChg chg="modTransition">
        <pc:chgData name="Martha Leticia Mercado Ramírez" userId="18159a8c-b454-4f72-9e2b-385641e73dff" providerId="ADAL" clId="{581AF98D-CCC0-4987-B9A5-E30D64487D45}" dt="2026-05-06T17:56:03.816" v="2930"/>
        <pc:sldMkLst>
          <pc:docMk/>
          <pc:sldMk cId="3770865137" sldId="266"/>
        </pc:sldMkLst>
      </pc:sldChg>
      <pc:sldChg chg="modTransition">
        <pc:chgData name="Martha Leticia Mercado Ramírez" userId="18159a8c-b454-4f72-9e2b-385641e73dff" providerId="ADAL" clId="{581AF98D-CCC0-4987-B9A5-E30D64487D45}" dt="2026-05-06T17:56:03.816" v="2930"/>
        <pc:sldMkLst>
          <pc:docMk/>
          <pc:sldMk cId="1201965375" sldId="267"/>
        </pc:sldMkLst>
      </pc:sldChg>
      <pc:sldChg chg="modSp mod modTransition">
        <pc:chgData name="Martha Leticia Mercado Ramírez" userId="18159a8c-b454-4f72-9e2b-385641e73dff" providerId="ADAL" clId="{581AF98D-CCC0-4987-B9A5-E30D64487D45}" dt="2026-05-06T20:33:47.558" v="2932" actId="108"/>
        <pc:sldMkLst>
          <pc:docMk/>
          <pc:sldMk cId="3541333451" sldId="268"/>
        </pc:sldMkLst>
        <pc:spChg chg="mod">
          <ac:chgData name="Martha Leticia Mercado Ramírez" userId="18159a8c-b454-4f72-9e2b-385641e73dff" providerId="ADAL" clId="{581AF98D-CCC0-4987-B9A5-E30D64487D45}" dt="2026-05-06T20:33:47.558" v="2932" actId="108"/>
          <ac:spMkLst>
            <pc:docMk/>
            <pc:sldMk cId="3541333451" sldId="268"/>
            <ac:spMk id="3" creationId="{71F52F39-5EC2-F41D-D555-656E7582026C}"/>
          </ac:spMkLst>
        </pc:spChg>
      </pc:sldChg>
      <pc:sldChg chg="modTransition">
        <pc:chgData name="Martha Leticia Mercado Ramírez" userId="18159a8c-b454-4f72-9e2b-385641e73dff" providerId="ADAL" clId="{581AF98D-CCC0-4987-B9A5-E30D64487D45}" dt="2026-05-06T17:56:03.816" v="2930"/>
        <pc:sldMkLst>
          <pc:docMk/>
          <pc:sldMk cId="2497395112" sldId="269"/>
        </pc:sldMkLst>
      </pc:sldChg>
      <pc:sldChg chg="modTransition">
        <pc:chgData name="Martha Leticia Mercado Ramírez" userId="18159a8c-b454-4f72-9e2b-385641e73dff" providerId="ADAL" clId="{581AF98D-CCC0-4987-B9A5-E30D64487D45}" dt="2026-05-06T17:56:03.816" v="2930"/>
        <pc:sldMkLst>
          <pc:docMk/>
          <pc:sldMk cId="2722154328" sldId="270"/>
        </pc:sldMkLst>
      </pc:sldChg>
      <pc:sldChg chg="modTransition">
        <pc:chgData name="Martha Leticia Mercado Ramírez" userId="18159a8c-b454-4f72-9e2b-385641e73dff" providerId="ADAL" clId="{581AF98D-CCC0-4987-B9A5-E30D64487D45}" dt="2026-05-06T17:56:03.816" v="2930"/>
        <pc:sldMkLst>
          <pc:docMk/>
          <pc:sldMk cId="1979995379" sldId="271"/>
        </pc:sldMkLst>
      </pc:sldChg>
      <pc:sldChg chg="modTransition">
        <pc:chgData name="Martha Leticia Mercado Ramírez" userId="18159a8c-b454-4f72-9e2b-385641e73dff" providerId="ADAL" clId="{581AF98D-CCC0-4987-B9A5-E30D64487D45}" dt="2026-05-06T17:56:03.816" v="2930"/>
        <pc:sldMkLst>
          <pc:docMk/>
          <pc:sldMk cId="639455312" sldId="272"/>
        </pc:sldMkLst>
      </pc:sldChg>
      <pc:sldChg chg="modTransition">
        <pc:chgData name="Martha Leticia Mercado Ramírez" userId="18159a8c-b454-4f72-9e2b-385641e73dff" providerId="ADAL" clId="{581AF98D-CCC0-4987-B9A5-E30D64487D45}" dt="2026-05-06T17:56:03.816" v="2930"/>
        <pc:sldMkLst>
          <pc:docMk/>
          <pc:sldMk cId="3523079512" sldId="273"/>
        </pc:sldMkLst>
      </pc:sldChg>
      <pc:sldChg chg="modTransition">
        <pc:chgData name="Martha Leticia Mercado Ramírez" userId="18159a8c-b454-4f72-9e2b-385641e73dff" providerId="ADAL" clId="{581AF98D-CCC0-4987-B9A5-E30D64487D45}" dt="2026-05-06T17:56:03.816" v="2930"/>
        <pc:sldMkLst>
          <pc:docMk/>
          <pc:sldMk cId="2138444869" sldId="274"/>
        </pc:sldMkLst>
      </pc:sldChg>
      <pc:sldChg chg="modTransition">
        <pc:chgData name="Martha Leticia Mercado Ramírez" userId="18159a8c-b454-4f72-9e2b-385641e73dff" providerId="ADAL" clId="{581AF98D-CCC0-4987-B9A5-E30D64487D45}" dt="2026-05-06T17:56:03.816" v="2930"/>
        <pc:sldMkLst>
          <pc:docMk/>
          <pc:sldMk cId="3736140308" sldId="275"/>
        </pc:sldMkLst>
      </pc:sldChg>
      <pc:sldChg chg="modTransition">
        <pc:chgData name="Martha Leticia Mercado Ramírez" userId="18159a8c-b454-4f72-9e2b-385641e73dff" providerId="ADAL" clId="{581AF98D-CCC0-4987-B9A5-E30D64487D45}" dt="2026-05-06T17:56:03.816" v="2930"/>
        <pc:sldMkLst>
          <pc:docMk/>
          <pc:sldMk cId="540582466" sldId="276"/>
        </pc:sldMkLst>
      </pc:sldChg>
      <pc:sldChg chg="modTransition">
        <pc:chgData name="Martha Leticia Mercado Ramírez" userId="18159a8c-b454-4f72-9e2b-385641e73dff" providerId="ADAL" clId="{581AF98D-CCC0-4987-B9A5-E30D64487D45}" dt="2026-05-06T17:56:03.816" v="2930"/>
        <pc:sldMkLst>
          <pc:docMk/>
          <pc:sldMk cId="2295040027" sldId="277"/>
        </pc:sldMkLst>
      </pc:sldChg>
      <pc:sldChg chg="modTransition">
        <pc:chgData name="Martha Leticia Mercado Ramírez" userId="18159a8c-b454-4f72-9e2b-385641e73dff" providerId="ADAL" clId="{581AF98D-CCC0-4987-B9A5-E30D64487D45}" dt="2026-05-06T17:56:03.816" v="2930"/>
        <pc:sldMkLst>
          <pc:docMk/>
          <pc:sldMk cId="490006238" sldId="278"/>
        </pc:sldMkLst>
      </pc:sldChg>
      <pc:sldChg chg="ord modTransition">
        <pc:chgData name="Martha Leticia Mercado Ramírez" userId="18159a8c-b454-4f72-9e2b-385641e73dff" providerId="ADAL" clId="{581AF98D-CCC0-4987-B9A5-E30D64487D45}" dt="2026-05-06T17:56:03.816" v="2930"/>
        <pc:sldMkLst>
          <pc:docMk/>
          <pc:sldMk cId="3316195804" sldId="279"/>
        </pc:sldMkLst>
      </pc:sldChg>
      <pc:sldChg chg="modTransition">
        <pc:chgData name="Martha Leticia Mercado Ramírez" userId="18159a8c-b454-4f72-9e2b-385641e73dff" providerId="ADAL" clId="{581AF98D-CCC0-4987-B9A5-E30D64487D45}" dt="2026-05-06T17:56:03.816" v="2930"/>
        <pc:sldMkLst>
          <pc:docMk/>
          <pc:sldMk cId="2783554581" sldId="280"/>
        </pc:sldMkLst>
      </pc:sldChg>
      <pc:sldChg chg="modTransition">
        <pc:chgData name="Martha Leticia Mercado Ramírez" userId="18159a8c-b454-4f72-9e2b-385641e73dff" providerId="ADAL" clId="{581AF98D-CCC0-4987-B9A5-E30D64487D45}" dt="2026-05-06T17:56:03.816" v="2930"/>
        <pc:sldMkLst>
          <pc:docMk/>
          <pc:sldMk cId="3113401569" sldId="281"/>
        </pc:sldMkLst>
      </pc:sldChg>
      <pc:sldChg chg="modTransition">
        <pc:chgData name="Martha Leticia Mercado Ramírez" userId="18159a8c-b454-4f72-9e2b-385641e73dff" providerId="ADAL" clId="{581AF98D-CCC0-4987-B9A5-E30D64487D45}" dt="2026-05-06T17:56:03.816" v="2930"/>
        <pc:sldMkLst>
          <pc:docMk/>
          <pc:sldMk cId="4004589467" sldId="282"/>
        </pc:sldMkLst>
      </pc:sldChg>
      <pc:sldChg chg="modTransition">
        <pc:chgData name="Martha Leticia Mercado Ramírez" userId="18159a8c-b454-4f72-9e2b-385641e73dff" providerId="ADAL" clId="{581AF98D-CCC0-4987-B9A5-E30D64487D45}" dt="2026-05-06T17:56:03.816" v="2930"/>
        <pc:sldMkLst>
          <pc:docMk/>
          <pc:sldMk cId="2762613026" sldId="283"/>
        </pc:sldMkLst>
      </pc:sldChg>
      <pc:sldChg chg="modTransition">
        <pc:chgData name="Martha Leticia Mercado Ramírez" userId="18159a8c-b454-4f72-9e2b-385641e73dff" providerId="ADAL" clId="{581AF98D-CCC0-4987-B9A5-E30D64487D45}" dt="2026-05-06T17:56:03.816" v="2930"/>
        <pc:sldMkLst>
          <pc:docMk/>
          <pc:sldMk cId="1787114495" sldId="284"/>
        </pc:sldMkLst>
      </pc:sldChg>
      <pc:sldChg chg="modTransition">
        <pc:chgData name="Martha Leticia Mercado Ramírez" userId="18159a8c-b454-4f72-9e2b-385641e73dff" providerId="ADAL" clId="{581AF98D-CCC0-4987-B9A5-E30D64487D45}" dt="2026-05-06T17:56:03.816" v="2930"/>
        <pc:sldMkLst>
          <pc:docMk/>
          <pc:sldMk cId="2223637123" sldId="285"/>
        </pc:sldMkLst>
      </pc:sldChg>
      <pc:sldChg chg="modTransition">
        <pc:chgData name="Martha Leticia Mercado Ramírez" userId="18159a8c-b454-4f72-9e2b-385641e73dff" providerId="ADAL" clId="{581AF98D-CCC0-4987-B9A5-E30D64487D45}" dt="2026-05-06T17:56:03.816" v="2930"/>
        <pc:sldMkLst>
          <pc:docMk/>
          <pc:sldMk cId="2742981897" sldId="286"/>
        </pc:sldMkLst>
      </pc:sldChg>
      <pc:sldChg chg="modTransition">
        <pc:chgData name="Martha Leticia Mercado Ramírez" userId="18159a8c-b454-4f72-9e2b-385641e73dff" providerId="ADAL" clId="{581AF98D-CCC0-4987-B9A5-E30D64487D45}" dt="2026-05-06T17:56:03.816" v="2930"/>
        <pc:sldMkLst>
          <pc:docMk/>
          <pc:sldMk cId="967641361" sldId="288"/>
        </pc:sldMkLst>
      </pc:sldChg>
      <pc:sldChg chg="modTransition">
        <pc:chgData name="Martha Leticia Mercado Ramírez" userId="18159a8c-b454-4f72-9e2b-385641e73dff" providerId="ADAL" clId="{581AF98D-CCC0-4987-B9A5-E30D64487D45}" dt="2026-05-06T17:56:03.816" v="2930"/>
        <pc:sldMkLst>
          <pc:docMk/>
          <pc:sldMk cId="2357631890" sldId="289"/>
        </pc:sldMkLst>
      </pc:sldChg>
      <pc:sldChg chg="modTransition">
        <pc:chgData name="Martha Leticia Mercado Ramírez" userId="18159a8c-b454-4f72-9e2b-385641e73dff" providerId="ADAL" clId="{581AF98D-CCC0-4987-B9A5-E30D64487D45}" dt="2026-05-06T17:56:03.816" v="2930"/>
        <pc:sldMkLst>
          <pc:docMk/>
          <pc:sldMk cId="821778504" sldId="290"/>
        </pc:sldMkLst>
      </pc:sldChg>
      <pc:sldChg chg="modTransition">
        <pc:chgData name="Martha Leticia Mercado Ramírez" userId="18159a8c-b454-4f72-9e2b-385641e73dff" providerId="ADAL" clId="{581AF98D-CCC0-4987-B9A5-E30D64487D45}" dt="2026-05-06T17:56:03.816" v="2930"/>
        <pc:sldMkLst>
          <pc:docMk/>
          <pc:sldMk cId="1706832383" sldId="291"/>
        </pc:sldMkLst>
      </pc:sldChg>
      <pc:sldChg chg="modTransition">
        <pc:chgData name="Martha Leticia Mercado Ramírez" userId="18159a8c-b454-4f72-9e2b-385641e73dff" providerId="ADAL" clId="{581AF98D-CCC0-4987-B9A5-E30D64487D45}" dt="2026-05-06T17:56:03.816" v="2930"/>
        <pc:sldMkLst>
          <pc:docMk/>
          <pc:sldMk cId="1651741100" sldId="292"/>
        </pc:sldMkLst>
      </pc:sldChg>
      <pc:sldChg chg="modTransition">
        <pc:chgData name="Martha Leticia Mercado Ramírez" userId="18159a8c-b454-4f72-9e2b-385641e73dff" providerId="ADAL" clId="{581AF98D-CCC0-4987-B9A5-E30D64487D45}" dt="2026-05-06T17:56:03.816" v="2930"/>
        <pc:sldMkLst>
          <pc:docMk/>
          <pc:sldMk cId="2661405663" sldId="293"/>
        </pc:sldMkLst>
      </pc:sldChg>
      <pc:sldChg chg="modTransition">
        <pc:chgData name="Martha Leticia Mercado Ramírez" userId="18159a8c-b454-4f72-9e2b-385641e73dff" providerId="ADAL" clId="{581AF98D-CCC0-4987-B9A5-E30D64487D45}" dt="2026-05-06T17:56:03.816" v="2930"/>
        <pc:sldMkLst>
          <pc:docMk/>
          <pc:sldMk cId="3816878560" sldId="294"/>
        </pc:sldMkLst>
      </pc:sldChg>
      <pc:sldChg chg="modTransition">
        <pc:chgData name="Martha Leticia Mercado Ramírez" userId="18159a8c-b454-4f72-9e2b-385641e73dff" providerId="ADAL" clId="{581AF98D-CCC0-4987-B9A5-E30D64487D45}" dt="2026-05-06T17:56:03.816" v="2930"/>
        <pc:sldMkLst>
          <pc:docMk/>
          <pc:sldMk cId="1868889198" sldId="295"/>
        </pc:sldMkLst>
      </pc:sldChg>
      <pc:sldChg chg="modTransition">
        <pc:chgData name="Martha Leticia Mercado Ramírez" userId="18159a8c-b454-4f72-9e2b-385641e73dff" providerId="ADAL" clId="{581AF98D-CCC0-4987-B9A5-E30D64487D45}" dt="2026-05-06T17:56:03.816" v="2930"/>
        <pc:sldMkLst>
          <pc:docMk/>
          <pc:sldMk cId="1119561599" sldId="296"/>
        </pc:sldMkLst>
      </pc:sldChg>
      <pc:sldChg chg="modTransition">
        <pc:chgData name="Martha Leticia Mercado Ramírez" userId="18159a8c-b454-4f72-9e2b-385641e73dff" providerId="ADAL" clId="{581AF98D-CCC0-4987-B9A5-E30D64487D45}" dt="2026-05-06T17:56:03.816" v="2930"/>
        <pc:sldMkLst>
          <pc:docMk/>
          <pc:sldMk cId="3826694984" sldId="297"/>
        </pc:sldMkLst>
      </pc:sldChg>
      <pc:sldChg chg="modTransition">
        <pc:chgData name="Martha Leticia Mercado Ramírez" userId="18159a8c-b454-4f72-9e2b-385641e73dff" providerId="ADAL" clId="{581AF98D-CCC0-4987-B9A5-E30D64487D45}" dt="2026-05-06T17:56:03.816" v="2930"/>
        <pc:sldMkLst>
          <pc:docMk/>
          <pc:sldMk cId="2089850551" sldId="298"/>
        </pc:sldMkLst>
      </pc:sldChg>
      <pc:sldChg chg="modTransition">
        <pc:chgData name="Martha Leticia Mercado Ramírez" userId="18159a8c-b454-4f72-9e2b-385641e73dff" providerId="ADAL" clId="{581AF98D-CCC0-4987-B9A5-E30D64487D45}" dt="2026-05-06T17:56:03.816" v="2930"/>
        <pc:sldMkLst>
          <pc:docMk/>
          <pc:sldMk cId="2921900569" sldId="299"/>
        </pc:sldMkLst>
      </pc:sldChg>
      <pc:sldChg chg="modSp mod modTransition">
        <pc:chgData name="Martha Leticia Mercado Ramírez" userId="18159a8c-b454-4f72-9e2b-385641e73dff" providerId="ADAL" clId="{581AF98D-CCC0-4987-B9A5-E30D64487D45}" dt="2026-05-06T20:34:30.907" v="2935" actId="14100"/>
        <pc:sldMkLst>
          <pc:docMk/>
          <pc:sldMk cId="1845908077" sldId="300"/>
        </pc:sldMkLst>
        <pc:graphicFrameChg chg="mod">
          <ac:chgData name="Martha Leticia Mercado Ramírez" userId="18159a8c-b454-4f72-9e2b-385641e73dff" providerId="ADAL" clId="{581AF98D-CCC0-4987-B9A5-E30D64487D45}" dt="2026-05-06T20:34:30.907" v="2935" actId="14100"/>
          <ac:graphicFrameMkLst>
            <pc:docMk/>
            <pc:sldMk cId="1845908077" sldId="300"/>
            <ac:graphicFrameMk id="5" creationId="{C35CFACC-EDE4-96B2-EEC6-6E50ABC04406}"/>
          </ac:graphicFrameMkLst>
        </pc:graphicFrameChg>
      </pc:sldChg>
      <pc:sldChg chg="modSp mod modTransition">
        <pc:chgData name="Martha Leticia Mercado Ramírez" userId="18159a8c-b454-4f72-9e2b-385641e73dff" providerId="ADAL" clId="{581AF98D-CCC0-4987-B9A5-E30D64487D45}" dt="2026-05-06T20:43:03.843" v="3028" actId="255"/>
        <pc:sldMkLst>
          <pc:docMk/>
          <pc:sldMk cId="298169608" sldId="302"/>
        </pc:sldMkLst>
        <pc:spChg chg="mod">
          <ac:chgData name="Martha Leticia Mercado Ramírez" userId="18159a8c-b454-4f72-9e2b-385641e73dff" providerId="ADAL" clId="{581AF98D-CCC0-4987-B9A5-E30D64487D45}" dt="2026-05-06T20:43:03.843" v="3028" actId="255"/>
          <ac:spMkLst>
            <pc:docMk/>
            <pc:sldMk cId="298169608" sldId="302"/>
            <ac:spMk id="4" creationId="{7B2863D1-1E68-8D06-D01D-07EB364DD8C5}"/>
          </ac:spMkLst>
        </pc:spChg>
      </pc:sldChg>
      <pc:sldChg chg="modTransition">
        <pc:chgData name="Martha Leticia Mercado Ramírez" userId="18159a8c-b454-4f72-9e2b-385641e73dff" providerId="ADAL" clId="{581AF98D-CCC0-4987-B9A5-E30D64487D45}" dt="2026-05-06T17:56:03.816" v="2930"/>
        <pc:sldMkLst>
          <pc:docMk/>
          <pc:sldMk cId="839115438" sldId="304"/>
        </pc:sldMkLst>
      </pc:sldChg>
      <pc:sldChg chg="modTransition">
        <pc:chgData name="Martha Leticia Mercado Ramírez" userId="18159a8c-b454-4f72-9e2b-385641e73dff" providerId="ADAL" clId="{581AF98D-CCC0-4987-B9A5-E30D64487D45}" dt="2026-05-06T17:56:03.816" v="2930"/>
        <pc:sldMkLst>
          <pc:docMk/>
          <pc:sldMk cId="2769177159" sldId="305"/>
        </pc:sldMkLst>
      </pc:sldChg>
      <pc:sldChg chg="modTransition">
        <pc:chgData name="Martha Leticia Mercado Ramírez" userId="18159a8c-b454-4f72-9e2b-385641e73dff" providerId="ADAL" clId="{581AF98D-CCC0-4987-B9A5-E30D64487D45}" dt="2026-05-06T17:56:03.816" v="2930"/>
        <pc:sldMkLst>
          <pc:docMk/>
          <pc:sldMk cId="3670425277" sldId="306"/>
        </pc:sldMkLst>
      </pc:sldChg>
      <pc:sldChg chg="modTransition">
        <pc:chgData name="Martha Leticia Mercado Ramírez" userId="18159a8c-b454-4f72-9e2b-385641e73dff" providerId="ADAL" clId="{581AF98D-CCC0-4987-B9A5-E30D64487D45}" dt="2026-05-06T17:56:03.816" v="2930"/>
        <pc:sldMkLst>
          <pc:docMk/>
          <pc:sldMk cId="3753189467" sldId="307"/>
        </pc:sldMkLst>
      </pc:sldChg>
      <pc:sldChg chg="modTransition">
        <pc:chgData name="Martha Leticia Mercado Ramírez" userId="18159a8c-b454-4f72-9e2b-385641e73dff" providerId="ADAL" clId="{581AF98D-CCC0-4987-B9A5-E30D64487D45}" dt="2026-05-06T17:56:03.816" v="2930"/>
        <pc:sldMkLst>
          <pc:docMk/>
          <pc:sldMk cId="4036983386" sldId="308"/>
        </pc:sldMkLst>
      </pc:sldChg>
      <pc:sldChg chg="modTransition">
        <pc:chgData name="Martha Leticia Mercado Ramírez" userId="18159a8c-b454-4f72-9e2b-385641e73dff" providerId="ADAL" clId="{581AF98D-CCC0-4987-B9A5-E30D64487D45}" dt="2026-05-06T17:56:03.816" v="2930"/>
        <pc:sldMkLst>
          <pc:docMk/>
          <pc:sldMk cId="2255866687" sldId="309"/>
        </pc:sldMkLst>
      </pc:sldChg>
      <pc:sldChg chg="modTransition">
        <pc:chgData name="Martha Leticia Mercado Ramírez" userId="18159a8c-b454-4f72-9e2b-385641e73dff" providerId="ADAL" clId="{581AF98D-CCC0-4987-B9A5-E30D64487D45}" dt="2026-05-06T17:56:03.816" v="2930"/>
        <pc:sldMkLst>
          <pc:docMk/>
          <pc:sldMk cId="996180231" sldId="310"/>
        </pc:sldMkLst>
      </pc:sldChg>
      <pc:sldChg chg="modTransition">
        <pc:chgData name="Martha Leticia Mercado Ramírez" userId="18159a8c-b454-4f72-9e2b-385641e73dff" providerId="ADAL" clId="{581AF98D-CCC0-4987-B9A5-E30D64487D45}" dt="2026-05-06T17:56:03.816" v="2930"/>
        <pc:sldMkLst>
          <pc:docMk/>
          <pc:sldMk cId="394508265" sldId="311"/>
        </pc:sldMkLst>
      </pc:sldChg>
      <pc:sldChg chg="modTransition">
        <pc:chgData name="Martha Leticia Mercado Ramírez" userId="18159a8c-b454-4f72-9e2b-385641e73dff" providerId="ADAL" clId="{581AF98D-CCC0-4987-B9A5-E30D64487D45}" dt="2026-05-06T17:56:03.816" v="2930"/>
        <pc:sldMkLst>
          <pc:docMk/>
          <pc:sldMk cId="473027810" sldId="312"/>
        </pc:sldMkLst>
      </pc:sldChg>
      <pc:sldChg chg="modTransition">
        <pc:chgData name="Martha Leticia Mercado Ramírez" userId="18159a8c-b454-4f72-9e2b-385641e73dff" providerId="ADAL" clId="{581AF98D-CCC0-4987-B9A5-E30D64487D45}" dt="2026-05-06T17:56:03.816" v="2930"/>
        <pc:sldMkLst>
          <pc:docMk/>
          <pc:sldMk cId="2500504796" sldId="313"/>
        </pc:sldMkLst>
      </pc:sldChg>
      <pc:sldChg chg="modTransition">
        <pc:chgData name="Martha Leticia Mercado Ramírez" userId="18159a8c-b454-4f72-9e2b-385641e73dff" providerId="ADAL" clId="{581AF98D-CCC0-4987-B9A5-E30D64487D45}" dt="2026-05-06T17:56:03.816" v="2930"/>
        <pc:sldMkLst>
          <pc:docMk/>
          <pc:sldMk cId="621099464" sldId="314"/>
        </pc:sldMkLst>
      </pc:sldChg>
      <pc:sldChg chg="modTransition">
        <pc:chgData name="Martha Leticia Mercado Ramírez" userId="18159a8c-b454-4f72-9e2b-385641e73dff" providerId="ADAL" clId="{581AF98D-CCC0-4987-B9A5-E30D64487D45}" dt="2026-05-06T17:56:03.816" v="2930"/>
        <pc:sldMkLst>
          <pc:docMk/>
          <pc:sldMk cId="309146297" sldId="315"/>
        </pc:sldMkLst>
      </pc:sldChg>
      <pc:sldChg chg="modTransition">
        <pc:chgData name="Martha Leticia Mercado Ramírez" userId="18159a8c-b454-4f72-9e2b-385641e73dff" providerId="ADAL" clId="{581AF98D-CCC0-4987-B9A5-E30D64487D45}" dt="2026-05-06T17:56:03.816" v="2930"/>
        <pc:sldMkLst>
          <pc:docMk/>
          <pc:sldMk cId="680026842" sldId="316"/>
        </pc:sldMkLst>
      </pc:sldChg>
      <pc:sldChg chg="modTransition">
        <pc:chgData name="Martha Leticia Mercado Ramírez" userId="18159a8c-b454-4f72-9e2b-385641e73dff" providerId="ADAL" clId="{581AF98D-CCC0-4987-B9A5-E30D64487D45}" dt="2026-05-06T17:56:03.816" v="2930"/>
        <pc:sldMkLst>
          <pc:docMk/>
          <pc:sldMk cId="1309843231" sldId="317"/>
        </pc:sldMkLst>
      </pc:sldChg>
      <pc:sldChg chg="modTransition">
        <pc:chgData name="Martha Leticia Mercado Ramírez" userId="18159a8c-b454-4f72-9e2b-385641e73dff" providerId="ADAL" clId="{581AF98D-CCC0-4987-B9A5-E30D64487D45}" dt="2026-05-06T17:56:03.816" v="2930"/>
        <pc:sldMkLst>
          <pc:docMk/>
          <pc:sldMk cId="2095523170" sldId="318"/>
        </pc:sldMkLst>
      </pc:sldChg>
      <pc:sldChg chg="modTransition">
        <pc:chgData name="Martha Leticia Mercado Ramírez" userId="18159a8c-b454-4f72-9e2b-385641e73dff" providerId="ADAL" clId="{581AF98D-CCC0-4987-B9A5-E30D64487D45}" dt="2026-05-06T17:56:03.816" v="2930"/>
        <pc:sldMkLst>
          <pc:docMk/>
          <pc:sldMk cId="3536754165" sldId="319"/>
        </pc:sldMkLst>
      </pc:sldChg>
      <pc:sldChg chg="modTransition">
        <pc:chgData name="Martha Leticia Mercado Ramírez" userId="18159a8c-b454-4f72-9e2b-385641e73dff" providerId="ADAL" clId="{581AF98D-CCC0-4987-B9A5-E30D64487D45}" dt="2026-05-06T17:56:03.816" v="2930"/>
        <pc:sldMkLst>
          <pc:docMk/>
          <pc:sldMk cId="4032956547" sldId="320"/>
        </pc:sldMkLst>
      </pc:sldChg>
      <pc:sldChg chg="modTransition">
        <pc:chgData name="Martha Leticia Mercado Ramírez" userId="18159a8c-b454-4f72-9e2b-385641e73dff" providerId="ADAL" clId="{581AF98D-CCC0-4987-B9A5-E30D64487D45}" dt="2026-05-06T17:56:03.816" v="2930"/>
        <pc:sldMkLst>
          <pc:docMk/>
          <pc:sldMk cId="3810323320" sldId="321"/>
        </pc:sldMkLst>
      </pc:sldChg>
      <pc:sldChg chg="modTransition">
        <pc:chgData name="Martha Leticia Mercado Ramírez" userId="18159a8c-b454-4f72-9e2b-385641e73dff" providerId="ADAL" clId="{581AF98D-CCC0-4987-B9A5-E30D64487D45}" dt="2026-05-06T17:56:03.816" v="2930"/>
        <pc:sldMkLst>
          <pc:docMk/>
          <pc:sldMk cId="2408979742" sldId="322"/>
        </pc:sldMkLst>
      </pc:sldChg>
      <pc:sldChg chg="modTransition">
        <pc:chgData name="Martha Leticia Mercado Ramírez" userId="18159a8c-b454-4f72-9e2b-385641e73dff" providerId="ADAL" clId="{581AF98D-CCC0-4987-B9A5-E30D64487D45}" dt="2026-05-06T17:56:03.816" v="2930"/>
        <pc:sldMkLst>
          <pc:docMk/>
          <pc:sldMk cId="502560441" sldId="323"/>
        </pc:sldMkLst>
      </pc:sldChg>
      <pc:sldChg chg="modTransition">
        <pc:chgData name="Martha Leticia Mercado Ramírez" userId="18159a8c-b454-4f72-9e2b-385641e73dff" providerId="ADAL" clId="{581AF98D-CCC0-4987-B9A5-E30D64487D45}" dt="2026-05-06T17:56:03.816" v="2930"/>
        <pc:sldMkLst>
          <pc:docMk/>
          <pc:sldMk cId="1929452873" sldId="324"/>
        </pc:sldMkLst>
      </pc:sldChg>
      <pc:sldChg chg="modTransition">
        <pc:chgData name="Martha Leticia Mercado Ramírez" userId="18159a8c-b454-4f72-9e2b-385641e73dff" providerId="ADAL" clId="{581AF98D-CCC0-4987-B9A5-E30D64487D45}" dt="2026-05-06T17:56:03.816" v="2930"/>
        <pc:sldMkLst>
          <pc:docMk/>
          <pc:sldMk cId="1786381383" sldId="325"/>
        </pc:sldMkLst>
      </pc:sldChg>
      <pc:sldChg chg="modTransition">
        <pc:chgData name="Martha Leticia Mercado Ramírez" userId="18159a8c-b454-4f72-9e2b-385641e73dff" providerId="ADAL" clId="{581AF98D-CCC0-4987-B9A5-E30D64487D45}" dt="2026-05-06T17:56:03.816" v="2930"/>
        <pc:sldMkLst>
          <pc:docMk/>
          <pc:sldMk cId="3921259967" sldId="326"/>
        </pc:sldMkLst>
      </pc:sldChg>
      <pc:sldChg chg="modTransition">
        <pc:chgData name="Martha Leticia Mercado Ramírez" userId="18159a8c-b454-4f72-9e2b-385641e73dff" providerId="ADAL" clId="{581AF98D-CCC0-4987-B9A5-E30D64487D45}" dt="2026-05-06T17:56:03.816" v="2930"/>
        <pc:sldMkLst>
          <pc:docMk/>
          <pc:sldMk cId="45425889" sldId="327"/>
        </pc:sldMkLst>
      </pc:sldChg>
      <pc:sldChg chg="modTransition">
        <pc:chgData name="Martha Leticia Mercado Ramírez" userId="18159a8c-b454-4f72-9e2b-385641e73dff" providerId="ADAL" clId="{581AF98D-CCC0-4987-B9A5-E30D64487D45}" dt="2026-05-06T17:56:03.816" v="2930"/>
        <pc:sldMkLst>
          <pc:docMk/>
          <pc:sldMk cId="3019780985" sldId="328"/>
        </pc:sldMkLst>
      </pc:sldChg>
      <pc:sldChg chg="modTransition">
        <pc:chgData name="Martha Leticia Mercado Ramírez" userId="18159a8c-b454-4f72-9e2b-385641e73dff" providerId="ADAL" clId="{581AF98D-CCC0-4987-B9A5-E30D64487D45}" dt="2026-05-06T17:56:03.816" v="2930"/>
        <pc:sldMkLst>
          <pc:docMk/>
          <pc:sldMk cId="4236771615" sldId="329"/>
        </pc:sldMkLst>
      </pc:sldChg>
      <pc:sldChg chg="modTransition">
        <pc:chgData name="Martha Leticia Mercado Ramírez" userId="18159a8c-b454-4f72-9e2b-385641e73dff" providerId="ADAL" clId="{581AF98D-CCC0-4987-B9A5-E30D64487D45}" dt="2026-05-06T17:56:03.816" v="2930"/>
        <pc:sldMkLst>
          <pc:docMk/>
          <pc:sldMk cId="4191956794" sldId="330"/>
        </pc:sldMkLst>
      </pc:sldChg>
      <pc:sldChg chg="modTransition">
        <pc:chgData name="Martha Leticia Mercado Ramírez" userId="18159a8c-b454-4f72-9e2b-385641e73dff" providerId="ADAL" clId="{581AF98D-CCC0-4987-B9A5-E30D64487D45}" dt="2026-05-06T17:56:03.816" v="2930"/>
        <pc:sldMkLst>
          <pc:docMk/>
          <pc:sldMk cId="1402402127" sldId="331"/>
        </pc:sldMkLst>
      </pc:sldChg>
      <pc:sldChg chg="modTransition">
        <pc:chgData name="Martha Leticia Mercado Ramírez" userId="18159a8c-b454-4f72-9e2b-385641e73dff" providerId="ADAL" clId="{581AF98D-CCC0-4987-B9A5-E30D64487D45}" dt="2026-05-06T17:56:03.816" v="2930"/>
        <pc:sldMkLst>
          <pc:docMk/>
          <pc:sldMk cId="2703029562" sldId="332"/>
        </pc:sldMkLst>
      </pc:sldChg>
      <pc:sldChg chg="modTransition">
        <pc:chgData name="Martha Leticia Mercado Ramírez" userId="18159a8c-b454-4f72-9e2b-385641e73dff" providerId="ADAL" clId="{581AF98D-CCC0-4987-B9A5-E30D64487D45}" dt="2026-05-06T17:56:03.816" v="2930"/>
        <pc:sldMkLst>
          <pc:docMk/>
          <pc:sldMk cId="568110292" sldId="333"/>
        </pc:sldMkLst>
      </pc:sldChg>
      <pc:sldChg chg="modTransition">
        <pc:chgData name="Martha Leticia Mercado Ramírez" userId="18159a8c-b454-4f72-9e2b-385641e73dff" providerId="ADAL" clId="{581AF98D-CCC0-4987-B9A5-E30D64487D45}" dt="2026-05-06T17:56:03.816" v="2930"/>
        <pc:sldMkLst>
          <pc:docMk/>
          <pc:sldMk cId="1195022091" sldId="334"/>
        </pc:sldMkLst>
      </pc:sldChg>
      <pc:sldChg chg="modTransition">
        <pc:chgData name="Martha Leticia Mercado Ramírez" userId="18159a8c-b454-4f72-9e2b-385641e73dff" providerId="ADAL" clId="{581AF98D-CCC0-4987-B9A5-E30D64487D45}" dt="2026-05-06T17:56:03.816" v="2930"/>
        <pc:sldMkLst>
          <pc:docMk/>
          <pc:sldMk cId="1387570957" sldId="335"/>
        </pc:sldMkLst>
      </pc:sldChg>
      <pc:sldChg chg="modTransition">
        <pc:chgData name="Martha Leticia Mercado Ramírez" userId="18159a8c-b454-4f72-9e2b-385641e73dff" providerId="ADAL" clId="{581AF98D-CCC0-4987-B9A5-E30D64487D45}" dt="2026-05-06T17:56:03.816" v="2930"/>
        <pc:sldMkLst>
          <pc:docMk/>
          <pc:sldMk cId="1673470317" sldId="336"/>
        </pc:sldMkLst>
      </pc:sldChg>
      <pc:sldChg chg="addSp delSp modSp new mod modTransition setBg">
        <pc:chgData name="Martha Leticia Mercado Ramírez" userId="18159a8c-b454-4f72-9e2b-385641e73dff" providerId="ADAL" clId="{581AF98D-CCC0-4987-B9A5-E30D64487D45}" dt="2026-05-06T17:56:03.816" v="2930"/>
        <pc:sldMkLst>
          <pc:docMk/>
          <pc:sldMk cId="3377323902" sldId="337"/>
        </pc:sldMkLst>
        <pc:spChg chg="mod">
          <ac:chgData name="Martha Leticia Mercado Ramírez" userId="18159a8c-b454-4f72-9e2b-385641e73dff" providerId="ADAL" clId="{581AF98D-CCC0-4987-B9A5-E30D64487D45}" dt="2026-04-30T18:49:37.295" v="2721" actId="20577"/>
          <ac:spMkLst>
            <pc:docMk/>
            <pc:sldMk cId="3377323902" sldId="337"/>
            <ac:spMk id="3" creationId="{0B6E55F1-A6F5-79CB-7D6C-E9806B66877E}"/>
          </ac:spMkLst>
        </pc:spChg>
      </pc:sldChg>
      <pc:sldChg chg="modTransition">
        <pc:chgData name="Martha Leticia Mercado Ramírez" userId="18159a8c-b454-4f72-9e2b-385641e73dff" providerId="ADAL" clId="{581AF98D-CCC0-4987-B9A5-E30D64487D45}" dt="2026-05-06T17:56:03.816" v="2930"/>
        <pc:sldMkLst>
          <pc:docMk/>
          <pc:sldMk cId="342921378" sldId="338"/>
        </pc:sldMkLst>
      </pc:sldChg>
      <pc:sldChg chg="modSp mod modTransition">
        <pc:chgData name="Martha Leticia Mercado Ramírez" userId="18159a8c-b454-4f72-9e2b-385641e73dff" providerId="ADAL" clId="{581AF98D-CCC0-4987-B9A5-E30D64487D45}" dt="2026-05-06T17:56:03.816" v="2930"/>
        <pc:sldMkLst>
          <pc:docMk/>
          <pc:sldMk cId="1787235418" sldId="339"/>
        </pc:sldMkLst>
        <pc:spChg chg="mod">
          <ac:chgData name="Martha Leticia Mercado Ramírez" userId="18159a8c-b454-4f72-9e2b-385641e73dff" providerId="ADAL" clId="{581AF98D-CCC0-4987-B9A5-E30D64487D45}" dt="2026-04-30T19:27:25.439" v="2928" actId="20577"/>
          <ac:spMkLst>
            <pc:docMk/>
            <pc:sldMk cId="1787235418" sldId="339"/>
            <ac:spMk id="3" creationId="{1FDCCA47-97B9-EE2A-4D7F-FB3D8D1ACA6D}"/>
          </ac:spMkLst>
        </pc:spChg>
      </pc:sldChg>
      <pc:sldChg chg="modTransition">
        <pc:chgData name="Martha Leticia Mercado Ramírez" userId="18159a8c-b454-4f72-9e2b-385641e73dff" providerId="ADAL" clId="{581AF98D-CCC0-4987-B9A5-E30D64487D45}" dt="2026-05-06T17:56:03.816" v="2930"/>
        <pc:sldMkLst>
          <pc:docMk/>
          <pc:sldMk cId="2200220997" sldId="340"/>
        </pc:sldMkLst>
      </pc:sldChg>
      <pc:sldChg chg="modSp mod modTransition">
        <pc:chgData name="Martha Leticia Mercado Ramírez" userId="18159a8c-b454-4f72-9e2b-385641e73dff" providerId="ADAL" clId="{581AF98D-CCC0-4987-B9A5-E30D64487D45}" dt="2026-05-06T17:56:03.816" v="2930"/>
        <pc:sldMkLst>
          <pc:docMk/>
          <pc:sldMk cId="1130557569" sldId="341"/>
        </pc:sldMkLst>
        <pc:spChg chg="mod">
          <ac:chgData name="Martha Leticia Mercado Ramírez" userId="18159a8c-b454-4f72-9e2b-385641e73dff" providerId="ADAL" clId="{581AF98D-CCC0-4987-B9A5-E30D64487D45}" dt="2026-04-30T19:29:21.688" v="2929" actId="6549"/>
          <ac:spMkLst>
            <pc:docMk/>
            <pc:sldMk cId="1130557569" sldId="341"/>
            <ac:spMk id="2" creationId="{EC334CF2-0420-81D6-220E-10FA9A99B1A7}"/>
          </ac:spMkLst>
        </pc:spChg>
      </pc:sldChg>
      <pc:sldChg chg="modTransition">
        <pc:chgData name="Martha Leticia Mercado Ramírez" userId="18159a8c-b454-4f72-9e2b-385641e73dff" providerId="ADAL" clId="{581AF98D-CCC0-4987-B9A5-E30D64487D45}" dt="2026-05-06T17:56:03.816" v="2930"/>
        <pc:sldMkLst>
          <pc:docMk/>
          <pc:sldMk cId="526984529" sldId="342"/>
        </pc:sldMkLst>
      </pc:sldChg>
      <pc:sldChg chg="modSp mod modTransition">
        <pc:chgData name="Martha Leticia Mercado Ramírez" userId="18159a8c-b454-4f72-9e2b-385641e73dff" providerId="ADAL" clId="{581AF98D-CCC0-4987-B9A5-E30D64487D45}" dt="2026-05-06T17:56:03.816" v="2930"/>
        <pc:sldMkLst>
          <pc:docMk/>
          <pc:sldMk cId="3347400598" sldId="343"/>
        </pc:sldMkLst>
        <pc:spChg chg="mod">
          <ac:chgData name="Martha Leticia Mercado Ramírez" userId="18159a8c-b454-4f72-9e2b-385641e73dff" providerId="ADAL" clId="{581AF98D-CCC0-4987-B9A5-E30D64487D45}" dt="2026-04-30T18:51:36.630" v="2809" actId="255"/>
          <ac:spMkLst>
            <pc:docMk/>
            <pc:sldMk cId="3347400598" sldId="343"/>
            <ac:spMk id="3" creationId="{BDF0085B-A7A0-B083-8359-2BFE153468D1}"/>
          </ac:spMkLst>
        </pc:spChg>
      </pc:sldChg>
      <pc:sldChg chg="modTransition">
        <pc:chgData name="Martha Leticia Mercado Ramírez" userId="18159a8c-b454-4f72-9e2b-385641e73dff" providerId="ADAL" clId="{581AF98D-CCC0-4987-B9A5-E30D64487D45}" dt="2026-05-06T17:56:03.816" v="2930"/>
        <pc:sldMkLst>
          <pc:docMk/>
          <pc:sldMk cId="2529349880" sldId="344"/>
        </pc:sldMkLst>
      </pc:sldChg>
      <pc:sldChg chg="modTransition">
        <pc:chgData name="Martha Leticia Mercado Ramírez" userId="18159a8c-b454-4f72-9e2b-385641e73dff" providerId="ADAL" clId="{581AF98D-CCC0-4987-B9A5-E30D64487D45}" dt="2026-05-06T17:56:03.816" v="2930"/>
        <pc:sldMkLst>
          <pc:docMk/>
          <pc:sldMk cId="1617832704" sldId="345"/>
        </pc:sldMkLst>
      </pc:sldChg>
      <pc:sldChg chg="modTransition">
        <pc:chgData name="Martha Leticia Mercado Ramírez" userId="18159a8c-b454-4f72-9e2b-385641e73dff" providerId="ADAL" clId="{581AF98D-CCC0-4987-B9A5-E30D64487D45}" dt="2026-05-06T17:56:03.816" v="2930"/>
        <pc:sldMkLst>
          <pc:docMk/>
          <pc:sldMk cId="673197823" sldId="346"/>
        </pc:sldMkLst>
      </pc:sldChg>
      <pc:sldChg chg="modTransition">
        <pc:chgData name="Martha Leticia Mercado Ramírez" userId="18159a8c-b454-4f72-9e2b-385641e73dff" providerId="ADAL" clId="{581AF98D-CCC0-4987-B9A5-E30D64487D45}" dt="2026-05-06T17:56:03.816" v="2930"/>
        <pc:sldMkLst>
          <pc:docMk/>
          <pc:sldMk cId="1866264939" sldId="347"/>
        </pc:sldMkLst>
      </pc:sldChg>
      <pc:sldChg chg="modTransition">
        <pc:chgData name="Martha Leticia Mercado Ramírez" userId="18159a8c-b454-4f72-9e2b-385641e73dff" providerId="ADAL" clId="{581AF98D-CCC0-4987-B9A5-E30D64487D45}" dt="2026-05-06T17:56:03.816" v="2930"/>
        <pc:sldMkLst>
          <pc:docMk/>
          <pc:sldMk cId="2091674336" sldId="348"/>
        </pc:sldMkLst>
      </pc:sldChg>
      <pc:sldChg chg="modTransition">
        <pc:chgData name="Martha Leticia Mercado Ramírez" userId="18159a8c-b454-4f72-9e2b-385641e73dff" providerId="ADAL" clId="{581AF98D-CCC0-4987-B9A5-E30D64487D45}" dt="2026-05-06T17:56:03.816" v="2930"/>
        <pc:sldMkLst>
          <pc:docMk/>
          <pc:sldMk cId="3434308786" sldId="349"/>
        </pc:sldMkLst>
      </pc:sldChg>
      <pc:sldChg chg="modTransition">
        <pc:chgData name="Martha Leticia Mercado Ramírez" userId="18159a8c-b454-4f72-9e2b-385641e73dff" providerId="ADAL" clId="{581AF98D-CCC0-4987-B9A5-E30D64487D45}" dt="2026-05-06T17:56:03.816" v="2930"/>
        <pc:sldMkLst>
          <pc:docMk/>
          <pc:sldMk cId="354622105" sldId="350"/>
        </pc:sldMkLst>
      </pc:sldChg>
      <pc:sldChg chg="modTransition">
        <pc:chgData name="Martha Leticia Mercado Ramírez" userId="18159a8c-b454-4f72-9e2b-385641e73dff" providerId="ADAL" clId="{581AF98D-CCC0-4987-B9A5-E30D64487D45}" dt="2026-05-06T17:56:03.816" v="2930"/>
        <pc:sldMkLst>
          <pc:docMk/>
          <pc:sldMk cId="2052432653" sldId="351"/>
        </pc:sldMkLst>
      </pc:sldChg>
      <pc:sldChg chg="modTransition">
        <pc:chgData name="Martha Leticia Mercado Ramírez" userId="18159a8c-b454-4f72-9e2b-385641e73dff" providerId="ADAL" clId="{581AF98D-CCC0-4987-B9A5-E30D64487D45}" dt="2026-05-06T17:56:03.816" v="2930"/>
        <pc:sldMkLst>
          <pc:docMk/>
          <pc:sldMk cId="3770770214" sldId="352"/>
        </pc:sldMkLst>
      </pc:sldChg>
      <pc:sldChg chg="modTransition">
        <pc:chgData name="Martha Leticia Mercado Ramírez" userId="18159a8c-b454-4f72-9e2b-385641e73dff" providerId="ADAL" clId="{581AF98D-CCC0-4987-B9A5-E30D64487D45}" dt="2026-05-06T17:56:03.816" v="2930"/>
        <pc:sldMkLst>
          <pc:docMk/>
          <pc:sldMk cId="1420627616" sldId="353"/>
        </pc:sldMkLst>
      </pc:sldChg>
      <pc:sldChg chg="modTransition">
        <pc:chgData name="Martha Leticia Mercado Ramírez" userId="18159a8c-b454-4f72-9e2b-385641e73dff" providerId="ADAL" clId="{581AF98D-CCC0-4987-B9A5-E30D64487D45}" dt="2026-05-06T17:56:03.816" v="2930"/>
        <pc:sldMkLst>
          <pc:docMk/>
          <pc:sldMk cId="960734938" sldId="354"/>
        </pc:sldMkLst>
      </pc:sldChg>
      <pc:sldChg chg="modTransition">
        <pc:chgData name="Martha Leticia Mercado Ramírez" userId="18159a8c-b454-4f72-9e2b-385641e73dff" providerId="ADAL" clId="{581AF98D-CCC0-4987-B9A5-E30D64487D45}" dt="2026-05-06T17:56:03.816" v="2930"/>
        <pc:sldMkLst>
          <pc:docMk/>
          <pc:sldMk cId="3275377434" sldId="355"/>
        </pc:sldMkLst>
      </pc:sldChg>
      <pc:sldChg chg="modTransition">
        <pc:chgData name="Martha Leticia Mercado Ramírez" userId="18159a8c-b454-4f72-9e2b-385641e73dff" providerId="ADAL" clId="{581AF98D-CCC0-4987-B9A5-E30D64487D45}" dt="2026-05-06T17:56:03.816" v="2930"/>
        <pc:sldMkLst>
          <pc:docMk/>
          <pc:sldMk cId="1884646273" sldId="356"/>
        </pc:sldMkLst>
      </pc:sldChg>
      <pc:sldChg chg="modTransition">
        <pc:chgData name="Martha Leticia Mercado Ramírez" userId="18159a8c-b454-4f72-9e2b-385641e73dff" providerId="ADAL" clId="{581AF98D-CCC0-4987-B9A5-E30D64487D45}" dt="2026-05-06T17:56:03.816" v="2930"/>
        <pc:sldMkLst>
          <pc:docMk/>
          <pc:sldMk cId="88442726" sldId="357"/>
        </pc:sldMkLst>
      </pc:sldChg>
      <pc:sldChg chg="modTransition">
        <pc:chgData name="Martha Leticia Mercado Ramírez" userId="18159a8c-b454-4f72-9e2b-385641e73dff" providerId="ADAL" clId="{581AF98D-CCC0-4987-B9A5-E30D64487D45}" dt="2026-05-06T17:56:03.816" v="2930"/>
        <pc:sldMkLst>
          <pc:docMk/>
          <pc:sldMk cId="4066607835" sldId="358"/>
        </pc:sldMkLst>
      </pc:sldChg>
      <pc:sldChg chg="modTransition">
        <pc:chgData name="Martha Leticia Mercado Ramírez" userId="18159a8c-b454-4f72-9e2b-385641e73dff" providerId="ADAL" clId="{581AF98D-CCC0-4987-B9A5-E30D64487D45}" dt="2026-05-06T17:56:03.816" v="2930"/>
        <pc:sldMkLst>
          <pc:docMk/>
          <pc:sldMk cId="4088806438" sldId="359"/>
        </pc:sldMkLst>
      </pc:sldChg>
      <pc:sldChg chg="modTransition">
        <pc:chgData name="Martha Leticia Mercado Ramírez" userId="18159a8c-b454-4f72-9e2b-385641e73dff" providerId="ADAL" clId="{581AF98D-CCC0-4987-B9A5-E30D64487D45}" dt="2026-05-06T17:56:03.816" v="2930"/>
        <pc:sldMkLst>
          <pc:docMk/>
          <pc:sldMk cId="3433121829" sldId="360"/>
        </pc:sldMkLst>
      </pc:sldChg>
      <pc:sldChg chg="modTransition">
        <pc:chgData name="Martha Leticia Mercado Ramírez" userId="18159a8c-b454-4f72-9e2b-385641e73dff" providerId="ADAL" clId="{581AF98D-CCC0-4987-B9A5-E30D64487D45}" dt="2026-05-06T17:56:03.816" v="2930"/>
        <pc:sldMkLst>
          <pc:docMk/>
          <pc:sldMk cId="981793579" sldId="361"/>
        </pc:sldMkLst>
      </pc:sldChg>
      <pc:sldChg chg="modTransition">
        <pc:chgData name="Martha Leticia Mercado Ramírez" userId="18159a8c-b454-4f72-9e2b-385641e73dff" providerId="ADAL" clId="{581AF98D-CCC0-4987-B9A5-E30D64487D45}" dt="2026-05-06T17:56:03.816" v="2930"/>
        <pc:sldMkLst>
          <pc:docMk/>
          <pc:sldMk cId="1490392895" sldId="362"/>
        </pc:sldMkLst>
      </pc:sldChg>
      <pc:sldChg chg="modTransition">
        <pc:chgData name="Martha Leticia Mercado Ramírez" userId="18159a8c-b454-4f72-9e2b-385641e73dff" providerId="ADAL" clId="{581AF98D-CCC0-4987-B9A5-E30D64487D45}" dt="2026-05-06T17:56:03.816" v="2930"/>
        <pc:sldMkLst>
          <pc:docMk/>
          <pc:sldMk cId="3109566080" sldId="363"/>
        </pc:sldMkLst>
      </pc:sldChg>
      <pc:sldChg chg="modTransition">
        <pc:chgData name="Martha Leticia Mercado Ramírez" userId="18159a8c-b454-4f72-9e2b-385641e73dff" providerId="ADAL" clId="{581AF98D-CCC0-4987-B9A5-E30D64487D45}" dt="2026-05-06T17:56:03.816" v="2930"/>
        <pc:sldMkLst>
          <pc:docMk/>
          <pc:sldMk cId="4128185992" sldId="364"/>
        </pc:sldMkLst>
      </pc:sldChg>
      <pc:sldChg chg="modTransition">
        <pc:chgData name="Martha Leticia Mercado Ramírez" userId="18159a8c-b454-4f72-9e2b-385641e73dff" providerId="ADAL" clId="{581AF98D-CCC0-4987-B9A5-E30D64487D45}" dt="2026-05-06T17:56:03.816" v="2930"/>
        <pc:sldMkLst>
          <pc:docMk/>
          <pc:sldMk cId="3130943741" sldId="365"/>
        </pc:sldMkLst>
      </pc:sldChg>
      <pc:sldChg chg="modTransition">
        <pc:chgData name="Martha Leticia Mercado Ramírez" userId="18159a8c-b454-4f72-9e2b-385641e73dff" providerId="ADAL" clId="{581AF98D-CCC0-4987-B9A5-E30D64487D45}" dt="2026-05-06T17:56:03.816" v="2930"/>
        <pc:sldMkLst>
          <pc:docMk/>
          <pc:sldMk cId="2014252533" sldId="366"/>
        </pc:sldMkLst>
      </pc:sldChg>
      <pc:sldChg chg="modTransition">
        <pc:chgData name="Martha Leticia Mercado Ramírez" userId="18159a8c-b454-4f72-9e2b-385641e73dff" providerId="ADAL" clId="{581AF98D-CCC0-4987-B9A5-E30D64487D45}" dt="2026-05-06T17:56:03.816" v="2930"/>
        <pc:sldMkLst>
          <pc:docMk/>
          <pc:sldMk cId="1745844061" sldId="367"/>
        </pc:sldMkLst>
      </pc:sldChg>
      <pc:sldChg chg="modTransition">
        <pc:chgData name="Martha Leticia Mercado Ramírez" userId="18159a8c-b454-4f72-9e2b-385641e73dff" providerId="ADAL" clId="{581AF98D-CCC0-4987-B9A5-E30D64487D45}" dt="2026-05-06T17:56:03.816" v="2930"/>
        <pc:sldMkLst>
          <pc:docMk/>
          <pc:sldMk cId="2416619354" sldId="368"/>
        </pc:sldMkLst>
      </pc:sldChg>
      <pc:sldChg chg="modTransition">
        <pc:chgData name="Martha Leticia Mercado Ramírez" userId="18159a8c-b454-4f72-9e2b-385641e73dff" providerId="ADAL" clId="{581AF98D-CCC0-4987-B9A5-E30D64487D45}" dt="2026-05-06T17:56:03.816" v="2930"/>
        <pc:sldMkLst>
          <pc:docMk/>
          <pc:sldMk cId="4191993107" sldId="369"/>
        </pc:sldMkLst>
      </pc:sldChg>
      <pc:sldChg chg="modTransition">
        <pc:chgData name="Martha Leticia Mercado Ramírez" userId="18159a8c-b454-4f72-9e2b-385641e73dff" providerId="ADAL" clId="{581AF98D-CCC0-4987-B9A5-E30D64487D45}" dt="2026-05-06T17:56:03.816" v="2930"/>
        <pc:sldMkLst>
          <pc:docMk/>
          <pc:sldMk cId="461567966" sldId="370"/>
        </pc:sldMkLst>
      </pc:sldChg>
      <pc:sldChg chg="modTransition">
        <pc:chgData name="Martha Leticia Mercado Ramírez" userId="18159a8c-b454-4f72-9e2b-385641e73dff" providerId="ADAL" clId="{581AF98D-CCC0-4987-B9A5-E30D64487D45}" dt="2026-05-06T17:56:03.816" v="2930"/>
        <pc:sldMkLst>
          <pc:docMk/>
          <pc:sldMk cId="3387384966" sldId="371"/>
        </pc:sldMkLst>
      </pc:sldChg>
      <pc:sldChg chg="modSp mod modTransition">
        <pc:chgData name="Martha Leticia Mercado Ramírez" userId="18159a8c-b454-4f72-9e2b-385641e73dff" providerId="ADAL" clId="{581AF98D-CCC0-4987-B9A5-E30D64487D45}" dt="2026-05-06T17:56:03.816" v="2930"/>
        <pc:sldMkLst>
          <pc:docMk/>
          <pc:sldMk cId="2906300203" sldId="372"/>
        </pc:sldMkLst>
        <pc:picChg chg="mod">
          <ac:chgData name="Martha Leticia Mercado Ramírez" userId="18159a8c-b454-4f72-9e2b-385641e73dff" providerId="ADAL" clId="{581AF98D-CCC0-4987-B9A5-E30D64487D45}" dt="2026-04-30T19:22:17.451" v="2896" actId="1036"/>
          <ac:picMkLst>
            <pc:docMk/>
            <pc:sldMk cId="2906300203" sldId="372"/>
            <ac:picMk id="5" creationId="{401C2904-7D02-A02D-C567-A7912EB806C9}"/>
          </ac:picMkLst>
        </pc:picChg>
      </pc:sldChg>
      <pc:sldChg chg="modTransition">
        <pc:chgData name="Martha Leticia Mercado Ramírez" userId="18159a8c-b454-4f72-9e2b-385641e73dff" providerId="ADAL" clId="{581AF98D-CCC0-4987-B9A5-E30D64487D45}" dt="2026-05-06T17:56:03.816" v="2930"/>
        <pc:sldMkLst>
          <pc:docMk/>
          <pc:sldMk cId="4080170794" sldId="373"/>
        </pc:sldMkLst>
      </pc:sldChg>
      <pc:sldChg chg="modTransition">
        <pc:chgData name="Martha Leticia Mercado Ramírez" userId="18159a8c-b454-4f72-9e2b-385641e73dff" providerId="ADAL" clId="{581AF98D-CCC0-4987-B9A5-E30D64487D45}" dt="2026-05-06T17:56:03.816" v="2930"/>
        <pc:sldMkLst>
          <pc:docMk/>
          <pc:sldMk cId="3209053115" sldId="374"/>
        </pc:sldMkLst>
      </pc:sldChg>
      <pc:sldChg chg="modTransition">
        <pc:chgData name="Martha Leticia Mercado Ramírez" userId="18159a8c-b454-4f72-9e2b-385641e73dff" providerId="ADAL" clId="{581AF98D-CCC0-4987-B9A5-E30D64487D45}" dt="2026-05-06T17:56:03.816" v="2930"/>
        <pc:sldMkLst>
          <pc:docMk/>
          <pc:sldMk cId="2571060761" sldId="375"/>
        </pc:sldMkLst>
      </pc:sldChg>
      <pc:sldChg chg="modTransition">
        <pc:chgData name="Martha Leticia Mercado Ramírez" userId="18159a8c-b454-4f72-9e2b-385641e73dff" providerId="ADAL" clId="{581AF98D-CCC0-4987-B9A5-E30D64487D45}" dt="2026-05-06T17:56:03.816" v="2930"/>
        <pc:sldMkLst>
          <pc:docMk/>
          <pc:sldMk cId="50488455" sldId="376"/>
        </pc:sldMkLst>
      </pc:sldChg>
      <pc:sldChg chg="modTransition">
        <pc:chgData name="Martha Leticia Mercado Ramírez" userId="18159a8c-b454-4f72-9e2b-385641e73dff" providerId="ADAL" clId="{581AF98D-CCC0-4987-B9A5-E30D64487D45}" dt="2026-05-06T17:56:03.816" v="2930"/>
        <pc:sldMkLst>
          <pc:docMk/>
          <pc:sldMk cId="1540292540" sldId="377"/>
        </pc:sldMkLst>
      </pc:sldChg>
      <pc:sldChg chg="modTransition">
        <pc:chgData name="Martha Leticia Mercado Ramírez" userId="18159a8c-b454-4f72-9e2b-385641e73dff" providerId="ADAL" clId="{581AF98D-CCC0-4987-B9A5-E30D64487D45}" dt="2026-05-06T17:56:03.816" v="2930"/>
        <pc:sldMkLst>
          <pc:docMk/>
          <pc:sldMk cId="2371498898" sldId="379"/>
        </pc:sldMkLst>
      </pc:sldChg>
      <pc:sldChg chg="modTransition">
        <pc:chgData name="Martha Leticia Mercado Ramírez" userId="18159a8c-b454-4f72-9e2b-385641e73dff" providerId="ADAL" clId="{581AF98D-CCC0-4987-B9A5-E30D64487D45}" dt="2026-05-06T17:56:03.816" v="2930"/>
        <pc:sldMkLst>
          <pc:docMk/>
          <pc:sldMk cId="363173085" sldId="380"/>
        </pc:sldMkLst>
      </pc:sldChg>
      <pc:sldChg chg="addSp delSp modSp new mod modTransition setBg">
        <pc:chgData name="Martha Leticia Mercado Ramírez" userId="18159a8c-b454-4f72-9e2b-385641e73dff" providerId="ADAL" clId="{581AF98D-CCC0-4987-B9A5-E30D64487D45}" dt="2026-05-06T17:56:03.816" v="2930"/>
        <pc:sldMkLst>
          <pc:docMk/>
          <pc:sldMk cId="1523924734" sldId="381"/>
        </pc:sldMkLst>
        <pc:spChg chg="mod">
          <ac:chgData name="Martha Leticia Mercado Ramírez" userId="18159a8c-b454-4f72-9e2b-385641e73dff" providerId="ADAL" clId="{581AF98D-CCC0-4987-B9A5-E30D64487D45}" dt="2026-04-30T19:05:49.882" v="2838" actId="26606"/>
          <ac:spMkLst>
            <pc:docMk/>
            <pc:sldMk cId="1523924734" sldId="381"/>
            <ac:spMk id="2" creationId="{4E1CEE17-1539-CAE8-2BED-C4F94CA698F5}"/>
          </ac:spMkLst>
        </pc:spChg>
        <pc:graphicFrameChg chg="add">
          <ac:chgData name="Martha Leticia Mercado Ramírez" userId="18159a8c-b454-4f72-9e2b-385641e73dff" providerId="ADAL" clId="{581AF98D-CCC0-4987-B9A5-E30D64487D45}" dt="2026-04-30T19:05:49.921" v="2839" actId="26606"/>
          <ac:graphicFrameMkLst>
            <pc:docMk/>
            <pc:sldMk cId="1523924734" sldId="381"/>
            <ac:graphicFrameMk id="14" creationId="{D2D0A1AF-92E1-493D-386D-3B643C950A0D}"/>
          </ac:graphicFrameMkLst>
        </pc:graphicFrameChg>
      </pc:sldChg>
      <pc:sldChg chg="addSp delSp modSp new mod modTransition setBg">
        <pc:chgData name="Martha Leticia Mercado Ramírez" userId="18159a8c-b454-4f72-9e2b-385641e73dff" providerId="ADAL" clId="{581AF98D-CCC0-4987-B9A5-E30D64487D45}" dt="2026-05-06T17:56:03.816" v="2930"/>
        <pc:sldMkLst>
          <pc:docMk/>
          <pc:sldMk cId="2473499784" sldId="382"/>
        </pc:sldMkLst>
        <pc:spChg chg="mod">
          <ac:chgData name="Martha Leticia Mercado Ramírez" userId="18159a8c-b454-4f72-9e2b-385641e73dff" providerId="ADAL" clId="{581AF98D-CCC0-4987-B9A5-E30D64487D45}" dt="2026-04-30T19:07:35.091" v="2861" actId="26606"/>
          <ac:spMkLst>
            <pc:docMk/>
            <pc:sldMk cId="2473499784" sldId="382"/>
            <ac:spMk id="2" creationId="{D175E5A9-B5F2-0D11-472B-6918A93E6156}"/>
          </ac:spMkLst>
        </pc:spChg>
        <pc:spChg chg="add">
          <ac:chgData name="Martha Leticia Mercado Ramírez" userId="18159a8c-b454-4f72-9e2b-385641e73dff" providerId="ADAL" clId="{581AF98D-CCC0-4987-B9A5-E30D64487D45}" dt="2026-04-30T19:07:35.091" v="2861" actId="26606"/>
          <ac:spMkLst>
            <pc:docMk/>
            <pc:sldMk cId="2473499784" sldId="382"/>
            <ac:spMk id="9" creationId="{07298112-E571-A160-E3B0-4FC5E3D19112}"/>
          </ac:spMkLst>
        </pc:spChg>
        <pc:graphicFrameChg chg="add mod">
          <ac:chgData name="Martha Leticia Mercado Ramírez" userId="18159a8c-b454-4f72-9e2b-385641e73dff" providerId="ADAL" clId="{581AF98D-CCC0-4987-B9A5-E30D64487D45}" dt="2026-04-30T19:07:41.425" v="2863" actId="14100"/>
          <ac:graphicFrameMkLst>
            <pc:docMk/>
            <pc:sldMk cId="2473499784" sldId="382"/>
            <ac:graphicFrameMk id="5" creationId="{D751A507-B975-6D6D-E4B1-0FB8D565F3B9}"/>
          </ac:graphicFrameMkLst>
        </pc:graphicFrameChg>
      </pc:sldChg>
      <pc:sldChg chg="addSp delSp modSp add mod modTransition setBg">
        <pc:chgData name="Martha Leticia Mercado Ramírez" userId="18159a8c-b454-4f72-9e2b-385641e73dff" providerId="ADAL" clId="{581AF98D-CCC0-4987-B9A5-E30D64487D45}" dt="2026-05-06T17:56:03.816" v="2930"/>
        <pc:sldMkLst>
          <pc:docMk/>
          <pc:sldMk cId="4045377535" sldId="383"/>
        </pc:sldMkLst>
        <pc:spChg chg="mod">
          <ac:chgData name="Martha Leticia Mercado Ramírez" userId="18159a8c-b454-4f72-9e2b-385641e73dff" providerId="ADAL" clId="{581AF98D-CCC0-4987-B9A5-E30D64487D45}" dt="2026-04-30T19:07:45.111" v="2864" actId="26606"/>
          <ac:spMkLst>
            <pc:docMk/>
            <pc:sldMk cId="4045377535" sldId="383"/>
            <ac:spMk id="2" creationId="{0AAAE720-AE09-2FC0-28F6-7D8AF1928501}"/>
          </ac:spMkLst>
        </pc:spChg>
        <pc:spChg chg="add">
          <ac:chgData name="Martha Leticia Mercado Ramírez" userId="18159a8c-b454-4f72-9e2b-385641e73dff" providerId="ADAL" clId="{581AF98D-CCC0-4987-B9A5-E30D64487D45}" dt="2026-04-30T19:07:45.111" v="2864" actId="26606"/>
          <ac:spMkLst>
            <pc:docMk/>
            <pc:sldMk cId="4045377535" sldId="383"/>
            <ac:spMk id="9" creationId="{07298112-E571-A160-E3B0-4FC5E3D19112}"/>
          </ac:spMkLst>
        </pc:spChg>
        <pc:graphicFrameChg chg="add">
          <ac:chgData name="Martha Leticia Mercado Ramírez" userId="18159a8c-b454-4f72-9e2b-385641e73dff" providerId="ADAL" clId="{581AF98D-CCC0-4987-B9A5-E30D64487D45}" dt="2026-04-30T19:07:45.111" v="2864" actId="26606"/>
          <ac:graphicFrameMkLst>
            <pc:docMk/>
            <pc:sldMk cId="4045377535" sldId="383"/>
            <ac:graphicFrameMk id="5" creationId="{AFBD4CE1-640F-DE06-0F2B-61B883F15096}"/>
          </ac:graphicFrameMkLst>
        </pc:graphicFrameChg>
      </pc:sldChg>
      <pc:sldChg chg="addSp modSp new mod ord modTransition setBg addAnim">
        <pc:chgData name="Martha Leticia Mercado Ramírez" userId="18159a8c-b454-4f72-9e2b-385641e73dff" providerId="ADAL" clId="{581AF98D-CCC0-4987-B9A5-E30D64487D45}" dt="2026-05-06T17:56:03.816" v="2930"/>
        <pc:sldMkLst>
          <pc:docMk/>
          <pc:sldMk cId="2702330691" sldId="384"/>
        </pc:sldMkLst>
        <pc:spChg chg="mod">
          <ac:chgData name="Martha Leticia Mercado Ramírez" userId="18159a8c-b454-4f72-9e2b-385641e73dff" providerId="ADAL" clId="{581AF98D-CCC0-4987-B9A5-E30D64487D45}" dt="2026-04-30T19:11:37.619" v="2891" actId="123"/>
          <ac:spMkLst>
            <pc:docMk/>
            <pc:sldMk cId="2702330691" sldId="384"/>
            <ac:spMk id="2" creationId="{9596FCD4-BC2B-1BAD-5676-D94CC0903A44}"/>
          </ac:spMkLst>
        </pc:spChg>
        <pc:spChg chg="add">
          <ac:chgData name="Martha Leticia Mercado Ramírez" userId="18159a8c-b454-4f72-9e2b-385641e73dff" providerId="ADAL" clId="{581AF98D-CCC0-4987-B9A5-E30D64487D45}" dt="2026-04-30T19:07:30.150" v="2859" actId="26606"/>
          <ac:spMkLst>
            <pc:docMk/>
            <pc:sldMk cId="2702330691" sldId="384"/>
            <ac:spMk id="7" creationId="{47329988-FFDF-454D-3162-2E365D804859}"/>
          </ac:spMkLst>
        </pc:spChg>
      </pc:sldChg>
      <pc:sldChg chg="addSp delSp modSp new mod modTransition setBg setClrOvrMap">
        <pc:chgData name="Martha Leticia Mercado Ramírez" userId="18159a8c-b454-4f72-9e2b-385641e73dff" providerId="ADAL" clId="{581AF98D-CCC0-4987-B9A5-E30D64487D45}" dt="2026-05-06T17:56:03.816" v="2930"/>
        <pc:sldMkLst>
          <pc:docMk/>
          <pc:sldMk cId="309919779" sldId="385"/>
        </pc:sldMkLst>
        <pc:spChg chg="mod">
          <ac:chgData name="Martha Leticia Mercado Ramírez" userId="18159a8c-b454-4f72-9e2b-385641e73dff" providerId="ADAL" clId="{581AF98D-CCC0-4987-B9A5-E30D64487D45}" dt="2026-04-30T19:10:21.154" v="2889" actId="26606"/>
          <ac:spMkLst>
            <pc:docMk/>
            <pc:sldMk cId="309919779" sldId="385"/>
            <ac:spMk id="2" creationId="{EDDD9CD7-B09A-2673-766F-4ED55D125794}"/>
          </ac:spMkLst>
        </pc:spChg>
        <pc:spChg chg="add">
          <ac:chgData name="Martha Leticia Mercado Ramírez" userId="18159a8c-b454-4f72-9e2b-385641e73dff" providerId="ADAL" clId="{581AF98D-CCC0-4987-B9A5-E30D64487D45}" dt="2026-04-30T19:10:21.154" v="2889" actId="26606"/>
          <ac:spMkLst>
            <pc:docMk/>
            <pc:sldMk cId="309919779" sldId="385"/>
            <ac:spMk id="9" creationId="{353CF00F-82D0-0DBA-75D5-1D01B4526C68}"/>
          </ac:spMkLst>
        </pc:spChg>
        <pc:graphicFrameChg chg="add">
          <ac:chgData name="Martha Leticia Mercado Ramírez" userId="18159a8c-b454-4f72-9e2b-385641e73dff" providerId="ADAL" clId="{581AF98D-CCC0-4987-B9A5-E30D64487D45}" dt="2026-04-30T19:10:21.154" v="2889" actId="26606"/>
          <ac:graphicFrameMkLst>
            <pc:docMk/>
            <pc:sldMk cId="309919779" sldId="385"/>
            <ac:graphicFrameMk id="5" creationId="{6A702B02-9C40-4EB6-E1F2-CAEF9A27B55E}"/>
          </ac:graphicFrameMkLst>
        </pc:graphicFrameChg>
      </pc:sldChg>
      <pc:sldChg chg="addSp delSp modSp add mod modTransition">
        <pc:chgData name="Martha Leticia Mercado Ramírez" userId="18159a8c-b454-4f72-9e2b-385641e73dff" providerId="ADAL" clId="{581AF98D-CCC0-4987-B9A5-E30D64487D45}" dt="2026-05-06T17:56:03.816" v="2930"/>
        <pc:sldMkLst>
          <pc:docMk/>
          <pc:sldMk cId="49208523" sldId="386"/>
        </pc:sldMkLst>
        <pc:graphicFrameChg chg="add">
          <ac:chgData name="Martha Leticia Mercado Ramírez" userId="18159a8c-b454-4f72-9e2b-385641e73dff" providerId="ADAL" clId="{581AF98D-CCC0-4987-B9A5-E30D64487D45}" dt="2026-04-30T19:10:32.297" v="2890" actId="26606"/>
          <ac:graphicFrameMkLst>
            <pc:docMk/>
            <pc:sldMk cId="49208523" sldId="386"/>
            <ac:graphicFrameMk id="5" creationId="{F98C4E0E-A8E4-A5A1-2474-3AF07D502243}"/>
          </ac:graphicFrameMkLst>
        </pc:graphicFrameChg>
      </pc:sldChg>
      <pc:sldChg chg="addSp modSp new mod ord setBg setClrOvrMap">
        <pc:chgData name="Martha Leticia Mercado Ramírez" userId="18159a8c-b454-4f72-9e2b-385641e73dff" providerId="ADAL" clId="{581AF98D-CCC0-4987-B9A5-E30D64487D45}" dt="2026-05-06T20:38:00.530" v="2957"/>
        <pc:sldMkLst>
          <pc:docMk/>
          <pc:sldMk cId="1445039768" sldId="387"/>
        </pc:sldMkLst>
        <pc:spChg chg="mod">
          <ac:chgData name="Martha Leticia Mercado Ramírez" userId="18159a8c-b454-4f72-9e2b-385641e73dff" providerId="ADAL" clId="{581AF98D-CCC0-4987-B9A5-E30D64487D45}" dt="2026-05-06T20:37:27.053" v="2950" actId="122"/>
          <ac:spMkLst>
            <pc:docMk/>
            <pc:sldMk cId="1445039768" sldId="387"/>
            <ac:spMk id="2" creationId="{DBB11F3D-F9E4-A307-D5B9-5CF3AA3513F3}"/>
          </ac:spMkLst>
        </pc:spChg>
        <pc:spChg chg="mod">
          <ac:chgData name="Martha Leticia Mercado Ramírez" userId="18159a8c-b454-4f72-9e2b-385641e73dff" providerId="ADAL" clId="{581AF98D-CCC0-4987-B9A5-E30D64487D45}" dt="2026-05-06T20:37:58.016" v="2955" actId="113"/>
          <ac:spMkLst>
            <pc:docMk/>
            <pc:sldMk cId="1445039768" sldId="387"/>
            <ac:spMk id="3" creationId="{E2648830-7D32-4F30-4606-59441D3788D1}"/>
          </ac:spMkLst>
        </pc:spChg>
        <pc:spChg chg="add">
          <ac:chgData name="Martha Leticia Mercado Ramírez" userId="18159a8c-b454-4f72-9e2b-385641e73dff" providerId="ADAL" clId="{581AF98D-CCC0-4987-B9A5-E30D64487D45}" dt="2026-05-06T20:37:10.772" v="2943" actId="26606"/>
          <ac:spMkLst>
            <pc:docMk/>
            <pc:sldMk cId="1445039768" sldId="387"/>
            <ac:spMk id="8" creationId="{095B79CA-1CB8-A133-67D7-E2B7AC1F9454}"/>
          </ac:spMkLst>
        </pc:spChg>
      </pc:sldChg>
      <pc:sldChg chg="addSp delSp modSp new mod setBg">
        <pc:chgData name="Martha Leticia Mercado Ramírez" userId="18159a8c-b454-4f72-9e2b-385641e73dff" providerId="ADAL" clId="{581AF98D-CCC0-4987-B9A5-E30D64487D45}" dt="2026-05-06T20:42:22.970" v="3027" actId="123"/>
        <pc:sldMkLst>
          <pc:docMk/>
          <pc:sldMk cId="67985849" sldId="388"/>
        </pc:sldMkLst>
        <pc:spChg chg="mod">
          <ac:chgData name="Martha Leticia Mercado Ramírez" userId="18159a8c-b454-4f72-9e2b-385641e73dff" providerId="ADAL" clId="{581AF98D-CCC0-4987-B9A5-E30D64487D45}" dt="2026-05-06T20:42:03.527" v="3024"/>
          <ac:spMkLst>
            <pc:docMk/>
            <pc:sldMk cId="67985849" sldId="388"/>
            <ac:spMk id="2" creationId="{18ADE78D-F526-DF62-9BD1-5519D91BA519}"/>
          </ac:spMkLst>
        </pc:spChg>
        <pc:spChg chg="del mod">
          <ac:chgData name="Martha Leticia Mercado Ramírez" userId="18159a8c-b454-4f72-9e2b-385641e73dff" providerId="ADAL" clId="{581AF98D-CCC0-4987-B9A5-E30D64487D45}" dt="2026-05-06T20:42:10.167" v="3025" actId="26606"/>
          <ac:spMkLst>
            <pc:docMk/>
            <pc:sldMk cId="67985849" sldId="388"/>
            <ac:spMk id="3" creationId="{F5AC823D-27A8-BA1E-BA7B-03B61581285E}"/>
          </ac:spMkLst>
        </pc:spChg>
        <pc:spChg chg="mod">
          <ac:chgData name="Martha Leticia Mercado Ramírez" userId="18159a8c-b454-4f72-9e2b-385641e73dff" providerId="ADAL" clId="{581AF98D-CCC0-4987-B9A5-E30D64487D45}" dt="2026-05-06T20:42:22.970" v="3027" actId="123"/>
          <ac:spMkLst>
            <pc:docMk/>
            <pc:sldMk cId="67985849" sldId="388"/>
            <ac:spMk id="4" creationId="{9D8E9B2A-9E17-08FE-85F3-39763AAD4BBE}"/>
          </ac:spMkLst>
        </pc:spChg>
        <pc:graphicFrameChg chg="add">
          <ac:chgData name="Martha Leticia Mercado Ramírez" userId="18159a8c-b454-4f72-9e2b-385641e73dff" providerId="ADAL" clId="{581AF98D-CCC0-4987-B9A5-E30D64487D45}" dt="2026-05-06T20:42:10.167" v="3025" actId="26606"/>
          <ac:graphicFrameMkLst>
            <pc:docMk/>
            <pc:sldMk cId="67985849" sldId="388"/>
            <ac:graphicFrameMk id="6" creationId="{05FC9C02-ADC0-9C15-7E6C-A873F2034F85}"/>
          </ac:graphicFrameMkLst>
        </pc:graphicFrameChg>
      </pc:sldChg>
      <pc:sldChg chg="modSp new del">
        <pc:chgData name="Martha Leticia Mercado Ramírez" userId="18159a8c-b454-4f72-9e2b-385641e73dff" providerId="ADAL" clId="{581AF98D-CCC0-4987-B9A5-E30D64487D45}" dt="2026-05-06T20:38:22.866" v="2961" actId="680"/>
        <pc:sldMkLst>
          <pc:docMk/>
          <pc:sldMk cId="2986792449" sldId="388"/>
        </pc:sldMkLst>
        <pc:spChg chg="mod">
          <ac:chgData name="Martha Leticia Mercado Ramírez" userId="18159a8c-b454-4f72-9e2b-385641e73dff" providerId="ADAL" clId="{581AF98D-CCC0-4987-B9A5-E30D64487D45}" dt="2026-05-06T20:38:16.323" v="2960" actId="20578"/>
          <ac:spMkLst>
            <pc:docMk/>
            <pc:sldMk cId="2986792449" sldId="388"/>
            <ac:spMk id="2" creationId="{37FE6AB8-4410-A642-A390-AB971956B78B}"/>
          </ac:spMkLst>
        </pc:spChg>
        <pc:spChg chg="mod">
          <ac:chgData name="Martha Leticia Mercado Ramírez" userId="18159a8c-b454-4f72-9e2b-385641e73dff" providerId="ADAL" clId="{581AF98D-CCC0-4987-B9A5-E30D64487D45}" dt="2026-05-06T20:38:13.064" v="2959"/>
          <ac:spMkLst>
            <pc:docMk/>
            <pc:sldMk cId="2986792449" sldId="388"/>
            <ac:spMk id="3" creationId="{E40CD0C3-7F49-D5EC-B622-BE62B362941F}"/>
          </ac:spMkLst>
        </pc:spChg>
      </pc:sldChg>
      <pc:sldChg chg="addSp delSp modSp add mod setBg">
        <pc:chgData name="Martha Leticia Mercado Ramírez" userId="18159a8c-b454-4f72-9e2b-385641e73dff" providerId="ADAL" clId="{581AF98D-CCC0-4987-B9A5-E30D64487D45}" dt="2026-05-06T20:43:22.891" v="3034" actId="20577"/>
        <pc:sldMkLst>
          <pc:docMk/>
          <pc:sldMk cId="2085105253" sldId="389"/>
        </pc:sldMkLst>
        <pc:spChg chg="mod">
          <ac:chgData name="Martha Leticia Mercado Ramírez" userId="18159a8c-b454-4f72-9e2b-385641e73dff" providerId="ADAL" clId="{581AF98D-CCC0-4987-B9A5-E30D64487D45}" dt="2026-05-06T20:41:49.908" v="3020"/>
          <ac:spMkLst>
            <pc:docMk/>
            <pc:sldMk cId="2085105253" sldId="389"/>
            <ac:spMk id="2" creationId="{9E9278B1-2B8D-4818-554E-BB18B3396A19}"/>
          </ac:spMkLst>
        </pc:spChg>
        <pc:spChg chg="add del mod">
          <ac:chgData name="Martha Leticia Mercado Ramírez" userId="18159a8c-b454-4f72-9e2b-385641e73dff" providerId="ADAL" clId="{581AF98D-CCC0-4987-B9A5-E30D64487D45}" dt="2026-05-06T20:41:56.269" v="3023" actId="26606"/>
          <ac:spMkLst>
            <pc:docMk/>
            <pc:sldMk cId="2085105253" sldId="389"/>
            <ac:spMk id="3" creationId="{4AE32B4A-9ABA-BE91-D89F-EED6E6D8E568}"/>
          </ac:spMkLst>
        </pc:spChg>
        <pc:spChg chg="mod">
          <ac:chgData name="Martha Leticia Mercado Ramírez" userId="18159a8c-b454-4f72-9e2b-385641e73dff" providerId="ADAL" clId="{581AF98D-CCC0-4987-B9A5-E30D64487D45}" dt="2026-05-06T20:43:22.891" v="3034" actId="20577"/>
          <ac:spMkLst>
            <pc:docMk/>
            <pc:sldMk cId="2085105253" sldId="389"/>
            <ac:spMk id="4" creationId="{71801513-E004-1100-CAAA-F7D056C2E9E0}"/>
          </ac:spMkLst>
        </pc:spChg>
        <pc:graphicFrameChg chg="add del">
          <ac:chgData name="Martha Leticia Mercado Ramírez" userId="18159a8c-b454-4f72-9e2b-385641e73dff" providerId="ADAL" clId="{581AF98D-CCC0-4987-B9A5-E30D64487D45}" dt="2026-05-06T20:41:56.221" v="3022" actId="26606"/>
          <ac:graphicFrameMkLst>
            <pc:docMk/>
            <pc:sldMk cId="2085105253" sldId="389"/>
            <ac:graphicFrameMk id="6" creationId="{1EC2F6B0-548A-4003-6B95-507B7B9EC8E6}"/>
          </ac:graphicFrameMkLst>
        </pc:graphicFrameChg>
        <pc:graphicFrameChg chg="add">
          <ac:chgData name="Martha Leticia Mercado Ramírez" userId="18159a8c-b454-4f72-9e2b-385641e73dff" providerId="ADAL" clId="{581AF98D-CCC0-4987-B9A5-E30D64487D45}" dt="2026-05-06T20:41:56.269" v="3023" actId="26606"/>
          <ac:graphicFrameMkLst>
            <pc:docMk/>
            <pc:sldMk cId="2085105253" sldId="389"/>
            <ac:graphicFrameMk id="8" creationId="{537E7CCE-5BCC-48D4-C97C-3750C6526F62}"/>
          </ac:graphicFrameMkLst>
        </pc:graphicFrameChg>
      </pc:sldChg>
      <pc:sldChg chg="addSp delSp modSp add mod">
        <pc:chgData name="Martha Leticia Mercado Ramírez" userId="18159a8c-b454-4f72-9e2b-385641e73dff" providerId="ADAL" clId="{581AF98D-CCC0-4987-B9A5-E30D64487D45}" dt="2026-05-06T20:41:36.294" v="3018" actId="255"/>
        <pc:sldMkLst>
          <pc:docMk/>
          <pc:sldMk cId="2513556554" sldId="390"/>
        </pc:sldMkLst>
        <pc:spChg chg="add del mod">
          <ac:chgData name="Martha Leticia Mercado Ramírez" userId="18159a8c-b454-4f72-9e2b-385641e73dff" providerId="ADAL" clId="{581AF98D-CCC0-4987-B9A5-E30D64487D45}" dt="2026-05-06T20:41:28.799" v="3017" actId="26606"/>
          <ac:spMkLst>
            <pc:docMk/>
            <pc:sldMk cId="2513556554" sldId="390"/>
            <ac:spMk id="3" creationId="{C2ACF162-F8E3-158A-8438-C2E3DB79BA37}"/>
          </ac:spMkLst>
        </pc:spChg>
        <pc:spChg chg="mod">
          <ac:chgData name="Martha Leticia Mercado Ramírez" userId="18159a8c-b454-4f72-9e2b-385641e73dff" providerId="ADAL" clId="{581AF98D-CCC0-4987-B9A5-E30D64487D45}" dt="2026-05-06T20:41:36.294" v="3018" actId="255"/>
          <ac:spMkLst>
            <pc:docMk/>
            <pc:sldMk cId="2513556554" sldId="390"/>
            <ac:spMk id="4" creationId="{72144903-E8A7-CE13-56D6-B2EEA7B4607E}"/>
          </ac:spMkLst>
        </pc:spChg>
        <pc:graphicFrameChg chg="add del">
          <ac:chgData name="Martha Leticia Mercado Ramírez" userId="18159a8c-b454-4f72-9e2b-385641e73dff" providerId="ADAL" clId="{581AF98D-CCC0-4987-B9A5-E30D64487D45}" dt="2026-05-06T20:41:18.804" v="3008" actId="26606"/>
          <ac:graphicFrameMkLst>
            <pc:docMk/>
            <pc:sldMk cId="2513556554" sldId="390"/>
            <ac:graphicFrameMk id="6" creationId="{E90020F2-DD4A-2A9F-6995-F78753BBD1CB}"/>
          </ac:graphicFrameMkLst>
        </pc:graphicFrameChg>
        <pc:graphicFrameChg chg="add del">
          <ac:chgData name="Martha Leticia Mercado Ramírez" userId="18159a8c-b454-4f72-9e2b-385641e73dff" providerId="ADAL" clId="{581AF98D-CCC0-4987-B9A5-E30D64487D45}" dt="2026-05-06T20:41:20.286" v="3010" actId="26606"/>
          <ac:graphicFrameMkLst>
            <pc:docMk/>
            <pc:sldMk cId="2513556554" sldId="390"/>
            <ac:graphicFrameMk id="8" creationId="{4478EDEE-C3C6-5BEE-B38B-EB3BF00D5FF8}"/>
          </ac:graphicFrameMkLst>
        </pc:graphicFrameChg>
        <pc:graphicFrameChg chg="add del">
          <ac:chgData name="Martha Leticia Mercado Ramírez" userId="18159a8c-b454-4f72-9e2b-385641e73dff" providerId="ADAL" clId="{581AF98D-CCC0-4987-B9A5-E30D64487D45}" dt="2026-05-06T20:41:23.326" v="3012" actId="26606"/>
          <ac:graphicFrameMkLst>
            <pc:docMk/>
            <pc:sldMk cId="2513556554" sldId="390"/>
            <ac:graphicFrameMk id="10" creationId="{025B414A-2CC7-027B-6F60-153A1778D250}"/>
          </ac:graphicFrameMkLst>
        </pc:graphicFrameChg>
        <pc:graphicFrameChg chg="add del">
          <ac:chgData name="Martha Leticia Mercado Ramírez" userId="18159a8c-b454-4f72-9e2b-385641e73dff" providerId="ADAL" clId="{581AF98D-CCC0-4987-B9A5-E30D64487D45}" dt="2026-05-06T20:41:24.941" v="3014" actId="26606"/>
          <ac:graphicFrameMkLst>
            <pc:docMk/>
            <pc:sldMk cId="2513556554" sldId="390"/>
            <ac:graphicFrameMk id="12" creationId="{1C2F970C-7E4A-2F7E-DD2A-E91548BADC07}"/>
          </ac:graphicFrameMkLst>
        </pc:graphicFrameChg>
        <pc:graphicFrameChg chg="add del">
          <ac:chgData name="Martha Leticia Mercado Ramírez" userId="18159a8c-b454-4f72-9e2b-385641e73dff" providerId="ADAL" clId="{581AF98D-CCC0-4987-B9A5-E30D64487D45}" dt="2026-05-06T20:41:28.772" v="3016" actId="26606"/>
          <ac:graphicFrameMkLst>
            <pc:docMk/>
            <pc:sldMk cId="2513556554" sldId="390"/>
            <ac:graphicFrameMk id="14" creationId="{025B414A-2CC7-027B-6F60-153A1778D250}"/>
          </ac:graphicFrameMkLst>
        </pc:graphicFrameChg>
        <pc:graphicFrameChg chg="add">
          <ac:chgData name="Martha Leticia Mercado Ramírez" userId="18159a8c-b454-4f72-9e2b-385641e73dff" providerId="ADAL" clId="{581AF98D-CCC0-4987-B9A5-E30D64487D45}" dt="2026-05-06T20:41:28.799" v="3017" actId="26606"/>
          <ac:graphicFrameMkLst>
            <pc:docMk/>
            <pc:sldMk cId="2513556554" sldId="390"/>
            <ac:graphicFrameMk id="16" creationId="{4478EDEE-C3C6-5BEE-B38B-EB3BF00D5FF8}"/>
          </ac:graphicFrameMkLst>
        </pc:graphicFrameChg>
      </pc:sldChg>
      <pc:sldChg chg="addSp delSp modSp new mod setBg">
        <pc:chgData name="Martha Leticia Mercado Ramírez" userId="18159a8c-b454-4f72-9e2b-385641e73dff" providerId="ADAL" clId="{581AF98D-CCC0-4987-B9A5-E30D64487D45}" dt="2026-05-06T20:52:23.178" v="3053" actId="123"/>
        <pc:sldMkLst>
          <pc:docMk/>
          <pc:sldMk cId="3575265558" sldId="391"/>
        </pc:sldMkLst>
        <pc:spChg chg="mod">
          <ac:chgData name="Martha Leticia Mercado Ramírez" userId="18159a8c-b454-4f72-9e2b-385641e73dff" providerId="ADAL" clId="{581AF98D-CCC0-4987-B9A5-E30D64487D45}" dt="2026-05-06T20:52:05.465" v="3050" actId="255"/>
          <ac:spMkLst>
            <pc:docMk/>
            <pc:sldMk cId="3575265558" sldId="391"/>
            <ac:spMk id="2" creationId="{890C0023-EA51-147F-C348-E11EC4985190}"/>
          </ac:spMkLst>
        </pc:spChg>
        <pc:spChg chg="mod">
          <ac:chgData name="Martha Leticia Mercado Ramírez" userId="18159a8c-b454-4f72-9e2b-385641e73dff" providerId="ADAL" clId="{581AF98D-CCC0-4987-B9A5-E30D64487D45}" dt="2026-05-06T20:52:23.178" v="3053" actId="123"/>
          <ac:spMkLst>
            <pc:docMk/>
            <pc:sldMk cId="3575265558" sldId="391"/>
            <ac:spMk id="3" creationId="{52B70CE9-2AD1-DA5F-4281-C1BF73A9BB8C}"/>
          </ac:spMkLst>
        </pc:spChg>
        <pc:spChg chg="add del">
          <ac:chgData name="Martha Leticia Mercado Ramírez" userId="18159a8c-b454-4f72-9e2b-385641e73dff" providerId="ADAL" clId="{581AF98D-CCC0-4987-B9A5-E30D64487D45}" dt="2026-05-06T20:51:55.879" v="3046" actId="26606"/>
          <ac:spMkLst>
            <pc:docMk/>
            <pc:sldMk cId="3575265558" sldId="391"/>
            <ac:spMk id="8" creationId="{095B79CA-1CB8-A133-67D7-E2B7AC1F9454}"/>
          </ac:spMkLst>
        </pc:spChg>
        <pc:spChg chg="add">
          <ac:chgData name="Martha Leticia Mercado Ramírez" userId="18159a8c-b454-4f72-9e2b-385641e73dff" providerId="ADAL" clId="{581AF98D-CCC0-4987-B9A5-E30D64487D45}" dt="2026-05-06T20:51:55.893" v="3047" actId="26606"/>
          <ac:spMkLst>
            <pc:docMk/>
            <pc:sldMk cId="3575265558" sldId="391"/>
            <ac:spMk id="10" creationId="{1A75348D-3376-10BB-E89D-A72720D88A92}"/>
          </ac:spMkLst>
        </pc:spChg>
        <pc:spChg chg="add">
          <ac:chgData name="Martha Leticia Mercado Ramírez" userId="18159a8c-b454-4f72-9e2b-385641e73dff" providerId="ADAL" clId="{581AF98D-CCC0-4987-B9A5-E30D64487D45}" dt="2026-05-06T20:51:55.893" v="3047" actId="26606"/>
          <ac:spMkLst>
            <pc:docMk/>
            <pc:sldMk cId="3575265558" sldId="391"/>
            <ac:spMk id="11" creationId="{20E7A827-4DD7-8A5A-4519-32BDA5CDBA31}"/>
          </ac:spMkLst>
        </pc:spChg>
      </pc:sldChg>
      <pc:sldMasterChg chg="modTransition modSldLayout">
        <pc:chgData name="Martha Leticia Mercado Ramírez" userId="18159a8c-b454-4f72-9e2b-385641e73dff" providerId="ADAL" clId="{581AF98D-CCC0-4987-B9A5-E30D64487D45}" dt="2026-05-06T17:56:03.816" v="2930"/>
        <pc:sldMasterMkLst>
          <pc:docMk/>
          <pc:sldMasterMk cId="1037589958" sldId="2147483686"/>
        </pc:sldMasterMkLst>
        <pc:sldLayoutChg chg="modTransition">
          <pc:chgData name="Martha Leticia Mercado Ramírez" userId="18159a8c-b454-4f72-9e2b-385641e73dff" providerId="ADAL" clId="{581AF98D-CCC0-4987-B9A5-E30D64487D45}" dt="2026-05-06T17:56:03.816" v="2930"/>
          <pc:sldLayoutMkLst>
            <pc:docMk/>
            <pc:sldMasterMk cId="1037589958" sldId="2147483686"/>
            <pc:sldLayoutMk cId="3115337534" sldId="2147483675"/>
          </pc:sldLayoutMkLst>
        </pc:sldLayoutChg>
        <pc:sldLayoutChg chg="modTransition">
          <pc:chgData name="Martha Leticia Mercado Ramírez" userId="18159a8c-b454-4f72-9e2b-385641e73dff" providerId="ADAL" clId="{581AF98D-CCC0-4987-B9A5-E30D64487D45}" dt="2026-05-06T17:56:03.816" v="2930"/>
          <pc:sldLayoutMkLst>
            <pc:docMk/>
            <pc:sldMasterMk cId="1037589958" sldId="2147483686"/>
            <pc:sldLayoutMk cId="1518079544" sldId="2147483676"/>
          </pc:sldLayoutMkLst>
        </pc:sldLayoutChg>
        <pc:sldLayoutChg chg="modTransition">
          <pc:chgData name="Martha Leticia Mercado Ramírez" userId="18159a8c-b454-4f72-9e2b-385641e73dff" providerId="ADAL" clId="{581AF98D-CCC0-4987-B9A5-E30D64487D45}" dt="2026-05-06T17:56:03.816" v="2930"/>
          <pc:sldLayoutMkLst>
            <pc:docMk/>
            <pc:sldMasterMk cId="1037589958" sldId="2147483686"/>
            <pc:sldLayoutMk cId="4052079794" sldId="2147483677"/>
          </pc:sldLayoutMkLst>
        </pc:sldLayoutChg>
        <pc:sldLayoutChg chg="modTransition">
          <pc:chgData name="Martha Leticia Mercado Ramírez" userId="18159a8c-b454-4f72-9e2b-385641e73dff" providerId="ADAL" clId="{581AF98D-CCC0-4987-B9A5-E30D64487D45}" dt="2026-05-06T17:56:03.816" v="2930"/>
          <pc:sldLayoutMkLst>
            <pc:docMk/>
            <pc:sldMasterMk cId="1037589958" sldId="2147483686"/>
            <pc:sldLayoutMk cId="856134311" sldId="2147483678"/>
          </pc:sldLayoutMkLst>
        </pc:sldLayoutChg>
        <pc:sldLayoutChg chg="modTransition">
          <pc:chgData name="Martha Leticia Mercado Ramírez" userId="18159a8c-b454-4f72-9e2b-385641e73dff" providerId="ADAL" clId="{581AF98D-CCC0-4987-B9A5-E30D64487D45}" dt="2026-05-06T17:56:03.816" v="2930"/>
          <pc:sldLayoutMkLst>
            <pc:docMk/>
            <pc:sldMasterMk cId="1037589958" sldId="2147483686"/>
            <pc:sldLayoutMk cId="2127436505" sldId="2147483679"/>
          </pc:sldLayoutMkLst>
        </pc:sldLayoutChg>
        <pc:sldLayoutChg chg="modTransition">
          <pc:chgData name="Martha Leticia Mercado Ramírez" userId="18159a8c-b454-4f72-9e2b-385641e73dff" providerId="ADAL" clId="{581AF98D-CCC0-4987-B9A5-E30D64487D45}" dt="2026-05-06T17:56:03.816" v="2930"/>
          <pc:sldLayoutMkLst>
            <pc:docMk/>
            <pc:sldMasterMk cId="1037589958" sldId="2147483686"/>
            <pc:sldLayoutMk cId="4019973152" sldId="2147483680"/>
          </pc:sldLayoutMkLst>
        </pc:sldLayoutChg>
        <pc:sldLayoutChg chg="modTransition">
          <pc:chgData name="Martha Leticia Mercado Ramírez" userId="18159a8c-b454-4f72-9e2b-385641e73dff" providerId="ADAL" clId="{581AF98D-CCC0-4987-B9A5-E30D64487D45}" dt="2026-05-06T17:56:03.816" v="2930"/>
          <pc:sldLayoutMkLst>
            <pc:docMk/>
            <pc:sldMasterMk cId="1037589958" sldId="2147483686"/>
            <pc:sldLayoutMk cId="104098078" sldId="2147483681"/>
          </pc:sldLayoutMkLst>
        </pc:sldLayoutChg>
        <pc:sldLayoutChg chg="modTransition">
          <pc:chgData name="Martha Leticia Mercado Ramírez" userId="18159a8c-b454-4f72-9e2b-385641e73dff" providerId="ADAL" clId="{581AF98D-CCC0-4987-B9A5-E30D64487D45}" dt="2026-05-06T17:56:03.816" v="2930"/>
          <pc:sldLayoutMkLst>
            <pc:docMk/>
            <pc:sldMasterMk cId="1037589958" sldId="2147483686"/>
            <pc:sldLayoutMk cId="769812990" sldId="2147483682"/>
          </pc:sldLayoutMkLst>
        </pc:sldLayoutChg>
        <pc:sldLayoutChg chg="modTransition">
          <pc:chgData name="Martha Leticia Mercado Ramírez" userId="18159a8c-b454-4f72-9e2b-385641e73dff" providerId="ADAL" clId="{581AF98D-CCC0-4987-B9A5-E30D64487D45}" dt="2026-05-06T17:56:03.816" v="2930"/>
          <pc:sldLayoutMkLst>
            <pc:docMk/>
            <pc:sldMasterMk cId="1037589958" sldId="2147483686"/>
            <pc:sldLayoutMk cId="2721673590" sldId="2147483683"/>
          </pc:sldLayoutMkLst>
        </pc:sldLayoutChg>
        <pc:sldLayoutChg chg="modTransition">
          <pc:chgData name="Martha Leticia Mercado Ramírez" userId="18159a8c-b454-4f72-9e2b-385641e73dff" providerId="ADAL" clId="{581AF98D-CCC0-4987-B9A5-E30D64487D45}" dt="2026-05-06T17:56:03.816" v="2930"/>
          <pc:sldLayoutMkLst>
            <pc:docMk/>
            <pc:sldMasterMk cId="1037589958" sldId="2147483686"/>
            <pc:sldLayoutMk cId="1544101367" sldId="2147483684"/>
          </pc:sldLayoutMkLst>
        </pc:sldLayoutChg>
        <pc:sldLayoutChg chg="modTransition">
          <pc:chgData name="Martha Leticia Mercado Ramírez" userId="18159a8c-b454-4f72-9e2b-385641e73dff" providerId="ADAL" clId="{581AF98D-CCC0-4987-B9A5-E30D64487D45}" dt="2026-05-06T17:56:03.816" v="2930"/>
          <pc:sldLayoutMkLst>
            <pc:docMk/>
            <pc:sldMasterMk cId="1037589958" sldId="2147483686"/>
            <pc:sldLayoutMk cId="3110673988" sldId="2147483685"/>
          </pc:sldLayoutMkLst>
        </pc:sldLayoutChg>
      </pc:sldMasterChg>
    </pc:docChg>
  </pc:docChgLst>
</pc:chgInfo>
</file>

<file path=ppt/diagrams/_rels/data1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ata1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svg"/></Relationships>
</file>

<file path=ppt/diagrams/_rels/data19.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image" Target="../media/image10.svg"/></Relationships>
</file>

<file path=ppt/diagrams/_rels/data22.xml.rels><?xml version="1.0" encoding="UTF-8" standalone="yes"?>
<Relationships xmlns="http://schemas.openxmlformats.org/package/2006/relationships"><Relationship Id="rId1" Type="http://schemas.openxmlformats.org/officeDocument/2006/relationships/image" Target="../media/image14.svg"/></Relationships>
</file>

<file path=ppt/diagrams/_rels/data23.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svg"/></Relationships>
</file>

<file path=ppt/diagrams/_rels/data2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 Id="rId4" Type="http://schemas.openxmlformats.org/officeDocument/2006/relationships/image" Target="../media/image20.svg"/></Relationships>
</file>

<file path=ppt/diagrams/_rels/data2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svg"/><Relationship Id="rId1" Type="http://schemas.openxmlformats.org/officeDocument/2006/relationships/image" Target="../media/image21.svg"/></Relationships>
</file>

<file path=ppt/diagrams/_rels/data3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24.svg"/><Relationship Id="rId4" Type="http://schemas.openxmlformats.org/officeDocument/2006/relationships/image" Target="../media/image25.svg"/></Relationships>
</file>

<file path=ppt/diagrams/_rels/data3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5.svg"/><Relationship Id="rId1" Type="http://schemas.openxmlformats.org/officeDocument/2006/relationships/image" Target="../media/image24.svg"/></Relationships>
</file>

<file path=ppt/diagrams/_rels/data3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5.svg"/><Relationship Id="rId1" Type="http://schemas.openxmlformats.org/officeDocument/2006/relationships/image" Target="../media/image29.svg"/></Relationships>
</file>

<file path=ppt/diagrams/_rels/data42.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image" Target="../media/image8.svg"/></Relationships>
</file>

<file path=ppt/diagrams/_rels/data46.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36.svg"/></Relationships>
</file>

<file path=ppt/diagrams/_rels/data50.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svg"/><Relationship Id="rId1" Type="http://schemas.openxmlformats.org/officeDocument/2006/relationships/image" Target="../media/image38.svg"/><Relationship Id="rId5" Type="http://schemas.openxmlformats.org/officeDocument/2006/relationships/image" Target="../media/image42.svg"/><Relationship Id="rId4" Type="http://schemas.openxmlformats.org/officeDocument/2006/relationships/image" Target="../media/image41.svg"/></Relationships>
</file>

<file path=ppt/diagrams/_rels/data54.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25.svg"/></Relationships>
</file>

<file path=ppt/diagrams/_rels/data57.xml.rels><?xml version="1.0" encoding="UTF-8" standalone="yes"?>
<Relationships xmlns="http://schemas.openxmlformats.org/package/2006/relationships"><Relationship Id="rId2" Type="http://schemas.openxmlformats.org/officeDocument/2006/relationships/image" Target="../media/image44.svg"/><Relationship Id="rId1" Type="http://schemas.openxmlformats.org/officeDocument/2006/relationships/image" Target="../media/image43.svg"/></Relationships>
</file>

<file path=ppt/diagrams/_rels/data58.xml.rels><?xml version="1.0" encoding="UTF-8" standalone="yes"?>
<Relationships xmlns="http://schemas.openxmlformats.org/package/2006/relationships"><Relationship Id="rId2" Type="http://schemas.openxmlformats.org/officeDocument/2006/relationships/image" Target="../media/image46.svg"/><Relationship Id="rId1" Type="http://schemas.openxmlformats.org/officeDocument/2006/relationships/image" Target="../media/image45.svg"/></Relationships>
</file>

<file path=ppt/diagrams/_rels/data61.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svg"/><Relationship Id="rId1" Type="http://schemas.openxmlformats.org/officeDocument/2006/relationships/image" Target="../media/image50.svg"/><Relationship Id="rId4" Type="http://schemas.openxmlformats.org/officeDocument/2006/relationships/image" Target="../media/image24.svg"/></Relationships>
</file>

<file path=ppt/diagrams/_rels/data62.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svg"/><Relationship Id="rId1" Type="http://schemas.openxmlformats.org/officeDocument/2006/relationships/image" Target="../media/image53.svg"/><Relationship Id="rId4" Type="http://schemas.openxmlformats.org/officeDocument/2006/relationships/image" Target="../media/image56.svg"/></Relationships>
</file>

<file path=ppt/diagrams/_rels/data63.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3.svg"/></Relationships>
</file>

<file path=ppt/diagrams/_rels/data6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58.svg"/><Relationship Id="rId1" Type="http://schemas.openxmlformats.org/officeDocument/2006/relationships/image" Target="../media/image57.svg"/></Relationships>
</file>

<file path=ppt/diagrams/_rels/data7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svg"/><Relationship Id="rId1" Type="http://schemas.openxmlformats.org/officeDocument/2006/relationships/image" Target="../media/image60.svg"/></Relationships>
</file>

<file path=ppt/diagrams/_rels/data75.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svg"/><Relationship Id="rId1" Type="http://schemas.openxmlformats.org/officeDocument/2006/relationships/image" Target="../media/image63.svg"/></Relationships>
</file>

<file path=ppt/diagrams/_rels/data78.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24.svg"/><Relationship Id="rId1" Type="http://schemas.openxmlformats.org/officeDocument/2006/relationships/image" Target="../media/image57.svg"/><Relationship Id="rId5" Type="http://schemas.openxmlformats.org/officeDocument/2006/relationships/image" Target="../media/image68.svg"/><Relationship Id="rId4" Type="http://schemas.openxmlformats.org/officeDocument/2006/relationships/image" Target="../media/image67.svg"/></Relationships>
</file>

<file path=ppt/diagrams/_rels/data7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4.svg"/><Relationship Id="rId1" Type="http://schemas.openxmlformats.org/officeDocument/2006/relationships/image" Target="../media/image69.svg"/><Relationship Id="rId4" Type="http://schemas.openxmlformats.org/officeDocument/2006/relationships/image" Target="../media/image44.svg"/></Relationships>
</file>

<file path=ppt/diagrams/_rels/data8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2.svg"/><Relationship Id="rId1" Type="http://schemas.openxmlformats.org/officeDocument/2006/relationships/image" Target="../media/image5.svg"/></Relationships>
</file>

<file path=ppt/diagrams/_rels/drawing1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rawing1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svg"/></Relationships>
</file>

<file path=ppt/diagrams/_rels/drawing19.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image" Target="../media/image10.svg"/></Relationships>
</file>

<file path=ppt/diagrams/_rels/drawing22.xml.rels><?xml version="1.0" encoding="UTF-8" standalone="yes"?>
<Relationships xmlns="http://schemas.openxmlformats.org/package/2006/relationships"><Relationship Id="rId1" Type="http://schemas.openxmlformats.org/officeDocument/2006/relationships/image" Target="../media/image14.svg"/></Relationships>
</file>

<file path=ppt/diagrams/_rels/drawing23.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svg"/></Relationships>
</file>

<file path=ppt/diagrams/_rels/drawing2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 Id="rId4" Type="http://schemas.openxmlformats.org/officeDocument/2006/relationships/image" Target="../media/image20.svg"/></Relationships>
</file>

<file path=ppt/diagrams/_rels/drawing2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svg"/><Relationship Id="rId1" Type="http://schemas.openxmlformats.org/officeDocument/2006/relationships/image" Target="../media/image21.svg"/></Relationships>
</file>

<file path=ppt/diagrams/_rels/drawing3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24.svg"/><Relationship Id="rId4" Type="http://schemas.openxmlformats.org/officeDocument/2006/relationships/image" Target="../media/image25.svg"/></Relationships>
</file>

<file path=ppt/diagrams/_rels/drawing3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5.svg"/><Relationship Id="rId1" Type="http://schemas.openxmlformats.org/officeDocument/2006/relationships/image" Target="../media/image24.svg"/></Relationships>
</file>

<file path=ppt/diagrams/_rels/drawing3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5.svg"/><Relationship Id="rId1" Type="http://schemas.openxmlformats.org/officeDocument/2006/relationships/image" Target="../media/image29.svg"/></Relationships>
</file>

<file path=ppt/diagrams/_rels/drawing42.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image" Target="../media/image8.svg"/></Relationships>
</file>

<file path=ppt/diagrams/_rels/drawing46.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36.svg"/></Relationships>
</file>

<file path=ppt/diagrams/_rels/drawing50.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svg"/><Relationship Id="rId1" Type="http://schemas.openxmlformats.org/officeDocument/2006/relationships/image" Target="../media/image38.svg"/><Relationship Id="rId5" Type="http://schemas.openxmlformats.org/officeDocument/2006/relationships/image" Target="../media/image42.svg"/><Relationship Id="rId4" Type="http://schemas.openxmlformats.org/officeDocument/2006/relationships/image" Target="../media/image41.svg"/></Relationships>
</file>

<file path=ppt/diagrams/_rels/drawing54.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25.svg"/></Relationships>
</file>

<file path=ppt/diagrams/_rels/drawing57.xml.rels><?xml version="1.0" encoding="UTF-8" standalone="yes"?>
<Relationships xmlns="http://schemas.openxmlformats.org/package/2006/relationships"><Relationship Id="rId2" Type="http://schemas.openxmlformats.org/officeDocument/2006/relationships/image" Target="../media/image44.svg"/><Relationship Id="rId1" Type="http://schemas.openxmlformats.org/officeDocument/2006/relationships/image" Target="../media/image43.svg"/></Relationships>
</file>

<file path=ppt/diagrams/_rels/drawing58.xml.rels><?xml version="1.0" encoding="UTF-8" standalone="yes"?>
<Relationships xmlns="http://schemas.openxmlformats.org/package/2006/relationships"><Relationship Id="rId2" Type="http://schemas.openxmlformats.org/officeDocument/2006/relationships/image" Target="../media/image46.svg"/><Relationship Id="rId1" Type="http://schemas.openxmlformats.org/officeDocument/2006/relationships/image" Target="../media/image45.svg"/></Relationships>
</file>

<file path=ppt/diagrams/_rels/drawing61.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svg"/><Relationship Id="rId1" Type="http://schemas.openxmlformats.org/officeDocument/2006/relationships/image" Target="../media/image50.svg"/><Relationship Id="rId4" Type="http://schemas.openxmlformats.org/officeDocument/2006/relationships/image" Target="../media/image24.svg"/></Relationships>
</file>

<file path=ppt/diagrams/_rels/drawing62.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svg"/><Relationship Id="rId1" Type="http://schemas.openxmlformats.org/officeDocument/2006/relationships/image" Target="../media/image53.svg"/><Relationship Id="rId4" Type="http://schemas.openxmlformats.org/officeDocument/2006/relationships/image" Target="../media/image56.svg"/></Relationships>
</file>

<file path=ppt/diagrams/_rels/drawing63.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3.svg"/></Relationships>
</file>

<file path=ppt/diagrams/_rels/drawing6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58.svg"/><Relationship Id="rId1" Type="http://schemas.openxmlformats.org/officeDocument/2006/relationships/image" Target="../media/image57.svg"/></Relationships>
</file>

<file path=ppt/diagrams/_rels/drawing7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svg"/><Relationship Id="rId1" Type="http://schemas.openxmlformats.org/officeDocument/2006/relationships/image" Target="../media/image60.svg"/></Relationships>
</file>

<file path=ppt/diagrams/_rels/drawing75.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svg"/><Relationship Id="rId1" Type="http://schemas.openxmlformats.org/officeDocument/2006/relationships/image" Target="../media/image63.svg"/></Relationships>
</file>

<file path=ppt/diagrams/_rels/drawing78.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24.svg"/><Relationship Id="rId1" Type="http://schemas.openxmlformats.org/officeDocument/2006/relationships/image" Target="../media/image57.svg"/><Relationship Id="rId5" Type="http://schemas.openxmlformats.org/officeDocument/2006/relationships/image" Target="../media/image68.svg"/><Relationship Id="rId4" Type="http://schemas.openxmlformats.org/officeDocument/2006/relationships/image" Target="../media/image67.svg"/></Relationships>
</file>

<file path=ppt/diagrams/_rels/drawing7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4.svg"/><Relationship Id="rId1" Type="http://schemas.openxmlformats.org/officeDocument/2006/relationships/image" Target="../media/image69.svg"/><Relationship Id="rId4" Type="http://schemas.openxmlformats.org/officeDocument/2006/relationships/image" Target="../media/image44.svg"/></Relationships>
</file>

<file path=ppt/diagrams/_rels/drawing8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2.svg"/><Relationship Id="rId1"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B31282-8C10-4FB0-AA7A-FD06F33DD5D7}"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832A3B97-E21A-431D-916A-88E806612276}">
      <dgm:prSet/>
      <dgm:spPr/>
      <dgm:t>
        <a:bodyPr/>
        <a:lstStyle/>
        <a:p>
          <a:pPr algn="just"/>
          <a:r>
            <a:rPr lang="es-MX" dirty="0"/>
            <a:t>Las acciones afirmativas son medidas especiales y temporales diseñadas para garantizar la participación política de grupos históricamente discriminados, tales como:</a:t>
          </a:r>
          <a:endParaRPr lang="en-US" dirty="0"/>
        </a:p>
      </dgm:t>
    </dgm:pt>
    <dgm:pt modelId="{FD380871-FE6C-418C-9402-0FCF1FC596AB}" type="parTrans" cxnId="{81A73034-1EA1-4981-BE80-AF87C3214AB8}">
      <dgm:prSet/>
      <dgm:spPr/>
      <dgm:t>
        <a:bodyPr/>
        <a:lstStyle/>
        <a:p>
          <a:endParaRPr lang="en-US"/>
        </a:p>
      </dgm:t>
    </dgm:pt>
    <dgm:pt modelId="{A18F131C-B706-4DBB-BDAC-E5A18BBB3E3D}" type="sibTrans" cxnId="{81A73034-1EA1-4981-BE80-AF87C3214AB8}">
      <dgm:prSet/>
      <dgm:spPr/>
      <dgm:t>
        <a:bodyPr/>
        <a:lstStyle/>
        <a:p>
          <a:endParaRPr lang="en-US"/>
        </a:p>
      </dgm:t>
    </dgm:pt>
    <dgm:pt modelId="{B0174F6F-40BD-4756-B0EC-04F8D6872CBB}">
      <dgm:prSet/>
      <dgm:spPr/>
      <dgm:t>
        <a:bodyPr/>
        <a:lstStyle/>
        <a:p>
          <a:r>
            <a:rPr lang="es-MX"/>
            <a:t>Mujeres</a:t>
          </a:r>
          <a:endParaRPr lang="en-US"/>
        </a:p>
      </dgm:t>
    </dgm:pt>
    <dgm:pt modelId="{8EBAE47B-6FD8-4266-9F26-E394235841AD}" type="parTrans" cxnId="{1DB2C334-3443-442C-A50A-734EBA10E8FF}">
      <dgm:prSet/>
      <dgm:spPr/>
      <dgm:t>
        <a:bodyPr/>
        <a:lstStyle/>
        <a:p>
          <a:endParaRPr lang="en-US"/>
        </a:p>
      </dgm:t>
    </dgm:pt>
    <dgm:pt modelId="{E86CAFC3-F29B-4D6D-A993-4AF03892F06A}" type="sibTrans" cxnId="{1DB2C334-3443-442C-A50A-734EBA10E8FF}">
      <dgm:prSet/>
      <dgm:spPr/>
      <dgm:t>
        <a:bodyPr/>
        <a:lstStyle/>
        <a:p>
          <a:endParaRPr lang="en-US"/>
        </a:p>
      </dgm:t>
    </dgm:pt>
    <dgm:pt modelId="{8348BACA-CE72-4AE9-A5A5-866A4C7170BD}">
      <dgm:prSet/>
      <dgm:spPr/>
      <dgm:t>
        <a:bodyPr/>
        <a:lstStyle/>
        <a:p>
          <a:r>
            <a:rPr lang="es-MX"/>
            <a:t>Personas indígenas</a:t>
          </a:r>
          <a:endParaRPr lang="en-US"/>
        </a:p>
      </dgm:t>
    </dgm:pt>
    <dgm:pt modelId="{D3287C5C-9AFD-46BF-94D4-90FCD1FE6E14}" type="parTrans" cxnId="{02A8FE8B-008D-4591-B3A1-925DB1C84F18}">
      <dgm:prSet/>
      <dgm:spPr/>
      <dgm:t>
        <a:bodyPr/>
        <a:lstStyle/>
        <a:p>
          <a:endParaRPr lang="en-US"/>
        </a:p>
      </dgm:t>
    </dgm:pt>
    <dgm:pt modelId="{A472CE29-DE33-416B-9888-79E1D5BFE3C2}" type="sibTrans" cxnId="{02A8FE8B-008D-4591-B3A1-925DB1C84F18}">
      <dgm:prSet/>
      <dgm:spPr/>
      <dgm:t>
        <a:bodyPr/>
        <a:lstStyle/>
        <a:p>
          <a:endParaRPr lang="en-US"/>
        </a:p>
      </dgm:t>
    </dgm:pt>
    <dgm:pt modelId="{9F954C9A-4D53-4DF1-B64F-B7610D6245DE}">
      <dgm:prSet/>
      <dgm:spPr/>
      <dgm:t>
        <a:bodyPr/>
        <a:lstStyle/>
        <a:p>
          <a:r>
            <a:rPr lang="es-MX"/>
            <a:t>Personas afromexicanas</a:t>
          </a:r>
          <a:endParaRPr lang="en-US"/>
        </a:p>
      </dgm:t>
    </dgm:pt>
    <dgm:pt modelId="{CD65A605-A62E-454D-A428-22DA5ED0A72D}" type="parTrans" cxnId="{960C180A-59EC-4447-B989-B7F5759DBBE1}">
      <dgm:prSet/>
      <dgm:spPr/>
      <dgm:t>
        <a:bodyPr/>
        <a:lstStyle/>
        <a:p>
          <a:endParaRPr lang="en-US"/>
        </a:p>
      </dgm:t>
    </dgm:pt>
    <dgm:pt modelId="{A8CB4040-B114-40B7-9358-3BAB841028CB}" type="sibTrans" cxnId="{960C180A-59EC-4447-B989-B7F5759DBBE1}">
      <dgm:prSet/>
      <dgm:spPr/>
      <dgm:t>
        <a:bodyPr/>
        <a:lstStyle/>
        <a:p>
          <a:endParaRPr lang="en-US"/>
        </a:p>
      </dgm:t>
    </dgm:pt>
    <dgm:pt modelId="{6C827055-0F04-482D-A2B4-9388E004C284}">
      <dgm:prSet/>
      <dgm:spPr/>
      <dgm:t>
        <a:bodyPr/>
        <a:lstStyle/>
        <a:p>
          <a:r>
            <a:rPr lang="es-MX"/>
            <a:t>Personas con discapacidad</a:t>
          </a:r>
          <a:endParaRPr lang="en-US"/>
        </a:p>
      </dgm:t>
    </dgm:pt>
    <dgm:pt modelId="{0AE538A6-C91D-4377-9C6F-4925EA5F6187}" type="parTrans" cxnId="{C6D48774-B6A9-42E5-BA39-1F91A217C20E}">
      <dgm:prSet/>
      <dgm:spPr/>
      <dgm:t>
        <a:bodyPr/>
        <a:lstStyle/>
        <a:p>
          <a:endParaRPr lang="en-US"/>
        </a:p>
      </dgm:t>
    </dgm:pt>
    <dgm:pt modelId="{EBF24C66-279E-49A4-81A7-46429049CDFE}" type="sibTrans" cxnId="{C6D48774-B6A9-42E5-BA39-1F91A217C20E}">
      <dgm:prSet/>
      <dgm:spPr/>
      <dgm:t>
        <a:bodyPr/>
        <a:lstStyle/>
        <a:p>
          <a:endParaRPr lang="en-US"/>
        </a:p>
      </dgm:t>
    </dgm:pt>
    <dgm:pt modelId="{D3651529-0ABC-46F8-9DA7-0B01C6F5EBEA}">
      <dgm:prSet/>
      <dgm:spPr/>
      <dgm:t>
        <a:bodyPr/>
        <a:lstStyle/>
        <a:p>
          <a:r>
            <a:rPr lang="es-MX"/>
            <a:t>Personas de la diversidad sexual</a:t>
          </a:r>
          <a:endParaRPr lang="en-US"/>
        </a:p>
      </dgm:t>
    </dgm:pt>
    <dgm:pt modelId="{0FC46CDF-7B3B-4168-A1D8-26B635E61FAB}" type="parTrans" cxnId="{29329AC0-BD54-44F0-826C-83C15F876B13}">
      <dgm:prSet/>
      <dgm:spPr/>
      <dgm:t>
        <a:bodyPr/>
        <a:lstStyle/>
        <a:p>
          <a:endParaRPr lang="en-US"/>
        </a:p>
      </dgm:t>
    </dgm:pt>
    <dgm:pt modelId="{4FE4D47C-7C2A-4B80-83B4-664232ADADBA}" type="sibTrans" cxnId="{29329AC0-BD54-44F0-826C-83C15F876B13}">
      <dgm:prSet/>
      <dgm:spPr/>
      <dgm:t>
        <a:bodyPr/>
        <a:lstStyle/>
        <a:p>
          <a:endParaRPr lang="en-US"/>
        </a:p>
      </dgm:t>
    </dgm:pt>
    <dgm:pt modelId="{1C3C9081-047F-4EB1-A20A-69621A800695}">
      <dgm:prSet/>
      <dgm:spPr/>
      <dgm:t>
        <a:bodyPr/>
        <a:lstStyle/>
        <a:p>
          <a:r>
            <a:rPr lang="es-MX"/>
            <a:t>Personas jóvenes</a:t>
          </a:r>
          <a:endParaRPr lang="en-US"/>
        </a:p>
      </dgm:t>
    </dgm:pt>
    <dgm:pt modelId="{49896F6C-8207-4337-9CBF-9C83B6AF9A19}" type="parTrans" cxnId="{49707F57-46C3-47FA-BB6D-07D3D2FED97C}">
      <dgm:prSet/>
      <dgm:spPr/>
      <dgm:t>
        <a:bodyPr/>
        <a:lstStyle/>
        <a:p>
          <a:endParaRPr lang="en-US"/>
        </a:p>
      </dgm:t>
    </dgm:pt>
    <dgm:pt modelId="{8C939507-FF0E-4614-AEF4-660839BE0BF5}" type="sibTrans" cxnId="{49707F57-46C3-47FA-BB6D-07D3D2FED97C}">
      <dgm:prSet/>
      <dgm:spPr/>
      <dgm:t>
        <a:bodyPr/>
        <a:lstStyle/>
        <a:p>
          <a:endParaRPr lang="en-US"/>
        </a:p>
      </dgm:t>
    </dgm:pt>
    <dgm:pt modelId="{1BB98CF4-4610-40AA-992C-6D8E36706207}" type="pres">
      <dgm:prSet presAssocID="{BDB31282-8C10-4FB0-AA7A-FD06F33DD5D7}" presName="diagram" presStyleCnt="0">
        <dgm:presLayoutVars>
          <dgm:dir/>
          <dgm:resizeHandles val="exact"/>
        </dgm:presLayoutVars>
      </dgm:prSet>
      <dgm:spPr/>
    </dgm:pt>
    <dgm:pt modelId="{F3C6FEFD-0CC1-48F7-826C-8C8068C8DBBD}" type="pres">
      <dgm:prSet presAssocID="{832A3B97-E21A-431D-916A-88E806612276}" presName="node" presStyleLbl="node1" presStyleIdx="0" presStyleCnt="7">
        <dgm:presLayoutVars>
          <dgm:bulletEnabled val="1"/>
        </dgm:presLayoutVars>
      </dgm:prSet>
      <dgm:spPr/>
    </dgm:pt>
    <dgm:pt modelId="{1DEFBBB9-D624-4762-A4D6-4285708F4BDA}" type="pres">
      <dgm:prSet presAssocID="{A18F131C-B706-4DBB-BDAC-E5A18BBB3E3D}" presName="sibTrans" presStyleCnt="0"/>
      <dgm:spPr/>
    </dgm:pt>
    <dgm:pt modelId="{AEB13D27-CA9F-47C2-B21A-DBED901B3FBB}" type="pres">
      <dgm:prSet presAssocID="{B0174F6F-40BD-4756-B0EC-04F8D6872CBB}" presName="node" presStyleLbl="node1" presStyleIdx="1" presStyleCnt="7">
        <dgm:presLayoutVars>
          <dgm:bulletEnabled val="1"/>
        </dgm:presLayoutVars>
      </dgm:prSet>
      <dgm:spPr/>
    </dgm:pt>
    <dgm:pt modelId="{295BD86C-9631-490A-B924-DD116047C72F}" type="pres">
      <dgm:prSet presAssocID="{E86CAFC3-F29B-4D6D-A993-4AF03892F06A}" presName="sibTrans" presStyleCnt="0"/>
      <dgm:spPr/>
    </dgm:pt>
    <dgm:pt modelId="{EC791BF2-FAE1-4878-8DFE-E92302879487}" type="pres">
      <dgm:prSet presAssocID="{8348BACA-CE72-4AE9-A5A5-866A4C7170BD}" presName="node" presStyleLbl="node1" presStyleIdx="2" presStyleCnt="7">
        <dgm:presLayoutVars>
          <dgm:bulletEnabled val="1"/>
        </dgm:presLayoutVars>
      </dgm:prSet>
      <dgm:spPr/>
    </dgm:pt>
    <dgm:pt modelId="{2743583E-A852-42F8-AE0A-5FE062D38A9E}" type="pres">
      <dgm:prSet presAssocID="{A472CE29-DE33-416B-9888-79E1D5BFE3C2}" presName="sibTrans" presStyleCnt="0"/>
      <dgm:spPr/>
    </dgm:pt>
    <dgm:pt modelId="{B3665C50-3CB0-4D8B-8E56-D51097100BC0}" type="pres">
      <dgm:prSet presAssocID="{9F954C9A-4D53-4DF1-B64F-B7610D6245DE}" presName="node" presStyleLbl="node1" presStyleIdx="3" presStyleCnt="7">
        <dgm:presLayoutVars>
          <dgm:bulletEnabled val="1"/>
        </dgm:presLayoutVars>
      </dgm:prSet>
      <dgm:spPr/>
    </dgm:pt>
    <dgm:pt modelId="{4547DB03-60F1-4F40-BC4A-DCDB3B3D6A5F}" type="pres">
      <dgm:prSet presAssocID="{A8CB4040-B114-40B7-9358-3BAB841028CB}" presName="sibTrans" presStyleCnt="0"/>
      <dgm:spPr/>
    </dgm:pt>
    <dgm:pt modelId="{2CBF76D7-5AF2-44DB-B5E2-48802D555BF3}" type="pres">
      <dgm:prSet presAssocID="{6C827055-0F04-482D-A2B4-9388E004C284}" presName="node" presStyleLbl="node1" presStyleIdx="4" presStyleCnt="7">
        <dgm:presLayoutVars>
          <dgm:bulletEnabled val="1"/>
        </dgm:presLayoutVars>
      </dgm:prSet>
      <dgm:spPr/>
    </dgm:pt>
    <dgm:pt modelId="{A2CC788D-1322-444E-8186-F171DC2340DD}" type="pres">
      <dgm:prSet presAssocID="{EBF24C66-279E-49A4-81A7-46429049CDFE}" presName="sibTrans" presStyleCnt="0"/>
      <dgm:spPr/>
    </dgm:pt>
    <dgm:pt modelId="{1215BF54-BCDA-4136-BDCF-DDF4A34533BA}" type="pres">
      <dgm:prSet presAssocID="{D3651529-0ABC-46F8-9DA7-0B01C6F5EBEA}" presName="node" presStyleLbl="node1" presStyleIdx="5" presStyleCnt="7">
        <dgm:presLayoutVars>
          <dgm:bulletEnabled val="1"/>
        </dgm:presLayoutVars>
      </dgm:prSet>
      <dgm:spPr/>
    </dgm:pt>
    <dgm:pt modelId="{10557DEA-AE64-4D7C-B821-8DA83E09A774}" type="pres">
      <dgm:prSet presAssocID="{4FE4D47C-7C2A-4B80-83B4-664232ADADBA}" presName="sibTrans" presStyleCnt="0"/>
      <dgm:spPr/>
    </dgm:pt>
    <dgm:pt modelId="{69B7FE5F-1D96-4AA9-915F-2EB83B19FE49}" type="pres">
      <dgm:prSet presAssocID="{1C3C9081-047F-4EB1-A20A-69621A800695}" presName="node" presStyleLbl="node1" presStyleIdx="6" presStyleCnt="7">
        <dgm:presLayoutVars>
          <dgm:bulletEnabled val="1"/>
        </dgm:presLayoutVars>
      </dgm:prSet>
      <dgm:spPr/>
    </dgm:pt>
  </dgm:ptLst>
  <dgm:cxnLst>
    <dgm:cxn modelId="{960C180A-59EC-4447-B989-B7F5759DBBE1}" srcId="{BDB31282-8C10-4FB0-AA7A-FD06F33DD5D7}" destId="{9F954C9A-4D53-4DF1-B64F-B7610D6245DE}" srcOrd="3" destOrd="0" parTransId="{CD65A605-A62E-454D-A428-22DA5ED0A72D}" sibTransId="{A8CB4040-B114-40B7-9358-3BAB841028CB}"/>
    <dgm:cxn modelId="{35976F15-AEF8-4C81-ABB3-666A135EB27F}" type="presOf" srcId="{D3651529-0ABC-46F8-9DA7-0B01C6F5EBEA}" destId="{1215BF54-BCDA-4136-BDCF-DDF4A34533BA}" srcOrd="0" destOrd="0" presId="urn:microsoft.com/office/officeart/2005/8/layout/default"/>
    <dgm:cxn modelId="{81A73034-1EA1-4981-BE80-AF87C3214AB8}" srcId="{BDB31282-8C10-4FB0-AA7A-FD06F33DD5D7}" destId="{832A3B97-E21A-431D-916A-88E806612276}" srcOrd="0" destOrd="0" parTransId="{FD380871-FE6C-418C-9402-0FCF1FC596AB}" sibTransId="{A18F131C-B706-4DBB-BDAC-E5A18BBB3E3D}"/>
    <dgm:cxn modelId="{1DB2C334-3443-442C-A50A-734EBA10E8FF}" srcId="{BDB31282-8C10-4FB0-AA7A-FD06F33DD5D7}" destId="{B0174F6F-40BD-4756-B0EC-04F8D6872CBB}" srcOrd="1" destOrd="0" parTransId="{8EBAE47B-6FD8-4266-9F26-E394235841AD}" sibTransId="{E86CAFC3-F29B-4D6D-A993-4AF03892F06A}"/>
    <dgm:cxn modelId="{B1151D48-027F-4D68-AAF8-F81832609990}" type="presOf" srcId="{9F954C9A-4D53-4DF1-B64F-B7610D6245DE}" destId="{B3665C50-3CB0-4D8B-8E56-D51097100BC0}" srcOrd="0" destOrd="0" presId="urn:microsoft.com/office/officeart/2005/8/layout/default"/>
    <dgm:cxn modelId="{C6D48774-B6A9-42E5-BA39-1F91A217C20E}" srcId="{BDB31282-8C10-4FB0-AA7A-FD06F33DD5D7}" destId="{6C827055-0F04-482D-A2B4-9388E004C284}" srcOrd="4" destOrd="0" parTransId="{0AE538A6-C91D-4377-9C6F-4925EA5F6187}" sibTransId="{EBF24C66-279E-49A4-81A7-46429049CDFE}"/>
    <dgm:cxn modelId="{49707F57-46C3-47FA-BB6D-07D3D2FED97C}" srcId="{BDB31282-8C10-4FB0-AA7A-FD06F33DD5D7}" destId="{1C3C9081-047F-4EB1-A20A-69621A800695}" srcOrd="6" destOrd="0" parTransId="{49896F6C-8207-4337-9CBF-9C83B6AF9A19}" sibTransId="{8C939507-FF0E-4614-AEF4-660839BE0BF5}"/>
    <dgm:cxn modelId="{7D36168B-0720-447F-BB0C-F6C0AD3D54BF}" type="presOf" srcId="{BDB31282-8C10-4FB0-AA7A-FD06F33DD5D7}" destId="{1BB98CF4-4610-40AA-992C-6D8E36706207}" srcOrd="0" destOrd="0" presId="urn:microsoft.com/office/officeart/2005/8/layout/default"/>
    <dgm:cxn modelId="{02A8FE8B-008D-4591-B3A1-925DB1C84F18}" srcId="{BDB31282-8C10-4FB0-AA7A-FD06F33DD5D7}" destId="{8348BACA-CE72-4AE9-A5A5-866A4C7170BD}" srcOrd="2" destOrd="0" parTransId="{D3287C5C-9AFD-46BF-94D4-90FCD1FE6E14}" sibTransId="{A472CE29-DE33-416B-9888-79E1D5BFE3C2}"/>
    <dgm:cxn modelId="{0788E4AB-CA83-4ADC-846C-176EE10E613C}" type="presOf" srcId="{832A3B97-E21A-431D-916A-88E806612276}" destId="{F3C6FEFD-0CC1-48F7-826C-8C8068C8DBBD}" srcOrd="0" destOrd="0" presId="urn:microsoft.com/office/officeart/2005/8/layout/default"/>
    <dgm:cxn modelId="{693BDDB3-2FB3-4A1C-9F0D-FE3786CC0B76}" type="presOf" srcId="{1C3C9081-047F-4EB1-A20A-69621A800695}" destId="{69B7FE5F-1D96-4AA9-915F-2EB83B19FE49}" srcOrd="0" destOrd="0" presId="urn:microsoft.com/office/officeart/2005/8/layout/default"/>
    <dgm:cxn modelId="{29329AC0-BD54-44F0-826C-83C15F876B13}" srcId="{BDB31282-8C10-4FB0-AA7A-FD06F33DD5D7}" destId="{D3651529-0ABC-46F8-9DA7-0B01C6F5EBEA}" srcOrd="5" destOrd="0" parTransId="{0FC46CDF-7B3B-4168-A1D8-26B635E61FAB}" sibTransId="{4FE4D47C-7C2A-4B80-83B4-664232ADADBA}"/>
    <dgm:cxn modelId="{64B374DF-661F-410B-94B0-5CC68D7D1493}" type="presOf" srcId="{B0174F6F-40BD-4756-B0EC-04F8D6872CBB}" destId="{AEB13D27-CA9F-47C2-B21A-DBED901B3FBB}" srcOrd="0" destOrd="0" presId="urn:microsoft.com/office/officeart/2005/8/layout/default"/>
    <dgm:cxn modelId="{E20AE5E3-8E60-4C0C-91D3-170F0CB6E8A8}" type="presOf" srcId="{8348BACA-CE72-4AE9-A5A5-866A4C7170BD}" destId="{EC791BF2-FAE1-4878-8DFE-E92302879487}" srcOrd="0" destOrd="0" presId="urn:microsoft.com/office/officeart/2005/8/layout/default"/>
    <dgm:cxn modelId="{9D7EB8FA-68FC-46FD-8550-38FAFDBA028A}" type="presOf" srcId="{6C827055-0F04-482D-A2B4-9388E004C284}" destId="{2CBF76D7-5AF2-44DB-B5E2-48802D555BF3}" srcOrd="0" destOrd="0" presId="urn:microsoft.com/office/officeart/2005/8/layout/default"/>
    <dgm:cxn modelId="{028C9CC5-D8A9-4C14-88AB-D74D0919E98E}" type="presParOf" srcId="{1BB98CF4-4610-40AA-992C-6D8E36706207}" destId="{F3C6FEFD-0CC1-48F7-826C-8C8068C8DBBD}" srcOrd="0" destOrd="0" presId="urn:microsoft.com/office/officeart/2005/8/layout/default"/>
    <dgm:cxn modelId="{90F1FDD9-57F6-4922-B064-AE962E2E66CD}" type="presParOf" srcId="{1BB98CF4-4610-40AA-992C-6D8E36706207}" destId="{1DEFBBB9-D624-4762-A4D6-4285708F4BDA}" srcOrd="1" destOrd="0" presId="urn:microsoft.com/office/officeart/2005/8/layout/default"/>
    <dgm:cxn modelId="{64B3788E-879D-4C2B-848F-09151F5823A4}" type="presParOf" srcId="{1BB98CF4-4610-40AA-992C-6D8E36706207}" destId="{AEB13D27-CA9F-47C2-B21A-DBED901B3FBB}" srcOrd="2" destOrd="0" presId="urn:microsoft.com/office/officeart/2005/8/layout/default"/>
    <dgm:cxn modelId="{D40255D3-9E56-46D9-8DD1-19A98C6E23B3}" type="presParOf" srcId="{1BB98CF4-4610-40AA-992C-6D8E36706207}" destId="{295BD86C-9631-490A-B924-DD116047C72F}" srcOrd="3" destOrd="0" presId="urn:microsoft.com/office/officeart/2005/8/layout/default"/>
    <dgm:cxn modelId="{5467B5CE-FED4-4583-A705-648077144280}" type="presParOf" srcId="{1BB98CF4-4610-40AA-992C-6D8E36706207}" destId="{EC791BF2-FAE1-4878-8DFE-E92302879487}" srcOrd="4" destOrd="0" presId="urn:microsoft.com/office/officeart/2005/8/layout/default"/>
    <dgm:cxn modelId="{97CB6C62-16C9-4899-8821-4DA52F34A73F}" type="presParOf" srcId="{1BB98CF4-4610-40AA-992C-6D8E36706207}" destId="{2743583E-A852-42F8-AE0A-5FE062D38A9E}" srcOrd="5" destOrd="0" presId="urn:microsoft.com/office/officeart/2005/8/layout/default"/>
    <dgm:cxn modelId="{D61030E6-5679-4DEB-BFA3-50C7D1D36C49}" type="presParOf" srcId="{1BB98CF4-4610-40AA-992C-6D8E36706207}" destId="{B3665C50-3CB0-4D8B-8E56-D51097100BC0}" srcOrd="6" destOrd="0" presId="urn:microsoft.com/office/officeart/2005/8/layout/default"/>
    <dgm:cxn modelId="{9CF22A21-A1AB-4FFD-8766-5C6A11AA947D}" type="presParOf" srcId="{1BB98CF4-4610-40AA-992C-6D8E36706207}" destId="{4547DB03-60F1-4F40-BC4A-DCDB3B3D6A5F}" srcOrd="7" destOrd="0" presId="urn:microsoft.com/office/officeart/2005/8/layout/default"/>
    <dgm:cxn modelId="{E8866028-FCE1-4E4C-B8CC-B13CD7FA6E7A}" type="presParOf" srcId="{1BB98CF4-4610-40AA-992C-6D8E36706207}" destId="{2CBF76D7-5AF2-44DB-B5E2-48802D555BF3}" srcOrd="8" destOrd="0" presId="urn:microsoft.com/office/officeart/2005/8/layout/default"/>
    <dgm:cxn modelId="{B0663251-561C-4FDB-86AB-82CF4C8D01E5}" type="presParOf" srcId="{1BB98CF4-4610-40AA-992C-6D8E36706207}" destId="{A2CC788D-1322-444E-8186-F171DC2340DD}" srcOrd="9" destOrd="0" presId="urn:microsoft.com/office/officeart/2005/8/layout/default"/>
    <dgm:cxn modelId="{02EA1670-3E38-4AFE-B26C-6AD0E3C5BA8A}" type="presParOf" srcId="{1BB98CF4-4610-40AA-992C-6D8E36706207}" destId="{1215BF54-BCDA-4136-BDCF-DDF4A34533BA}" srcOrd="10" destOrd="0" presId="urn:microsoft.com/office/officeart/2005/8/layout/default"/>
    <dgm:cxn modelId="{E11A3CF0-0687-4177-81F9-F5E9CB789D8E}" type="presParOf" srcId="{1BB98CF4-4610-40AA-992C-6D8E36706207}" destId="{10557DEA-AE64-4D7C-B821-8DA83E09A774}" srcOrd="11" destOrd="0" presId="urn:microsoft.com/office/officeart/2005/8/layout/default"/>
    <dgm:cxn modelId="{7AF5096A-475E-478F-BB15-E7472C7C8239}" type="presParOf" srcId="{1BB98CF4-4610-40AA-992C-6D8E36706207}" destId="{69B7FE5F-1D96-4AA9-915F-2EB83B19FE49}"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E841160-3778-4A5B-AF24-878CB5F6E280}"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FB9C7048-D365-42D6-9BDF-1366A4E96093}">
      <dgm:prSet/>
      <dgm:spPr/>
      <dgm:t>
        <a:bodyPr/>
        <a:lstStyle/>
        <a:p>
          <a:r>
            <a:rPr lang="es-MX"/>
            <a:t>Artículo 1º constitucional</a:t>
          </a:r>
          <a:endParaRPr lang="en-US"/>
        </a:p>
      </dgm:t>
    </dgm:pt>
    <dgm:pt modelId="{960A4C68-5C1B-4059-8DC9-ABC4D83C438C}" type="parTrans" cxnId="{6E35D129-BE7F-40CE-A01D-D4DC9E4975FF}">
      <dgm:prSet/>
      <dgm:spPr/>
      <dgm:t>
        <a:bodyPr/>
        <a:lstStyle/>
        <a:p>
          <a:endParaRPr lang="en-US"/>
        </a:p>
      </dgm:t>
    </dgm:pt>
    <dgm:pt modelId="{E3F8E907-05A7-41DF-A0E9-6E2048CE00C9}" type="sibTrans" cxnId="{6E35D129-BE7F-40CE-A01D-D4DC9E4975FF}">
      <dgm:prSet/>
      <dgm:spPr/>
      <dgm:t>
        <a:bodyPr/>
        <a:lstStyle/>
        <a:p>
          <a:endParaRPr lang="en-US"/>
        </a:p>
      </dgm:t>
    </dgm:pt>
    <dgm:pt modelId="{5CF90FA0-13B0-44B8-B29A-163416E1F861}">
      <dgm:prSet/>
      <dgm:spPr/>
      <dgm:t>
        <a:bodyPr/>
        <a:lstStyle/>
        <a:p>
          <a:r>
            <a:rPr lang="es-MX"/>
            <a:t>Principio de igualdad y no discriminación.</a:t>
          </a:r>
          <a:endParaRPr lang="en-US"/>
        </a:p>
      </dgm:t>
    </dgm:pt>
    <dgm:pt modelId="{8802CFDD-A9E4-41E8-BACE-AB2FF4B94C17}" type="parTrans" cxnId="{D9BAE807-8C61-49B2-BEAD-7AADFBC0583D}">
      <dgm:prSet/>
      <dgm:spPr/>
      <dgm:t>
        <a:bodyPr/>
        <a:lstStyle/>
        <a:p>
          <a:endParaRPr lang="en-US"/>
        </a:p>
      </dgm:t>
    </dgm:pt>
    <dgm:pt modelId="{7772C3E9-0456-4997-9A9F-0DA877AA45AD}" type="sibTrans" cxnId="{D9BAE807-8C61-49B2-BEAD-7AADFBC0583D}">
      <dgm:prSet/>
      <dgm:spPr/>
      <dgm:t>
        <a:bodyPr/>
        <a:lstStyle/>
        <a:p>
          <a:endParaRPr lang="en-US"/>
        </a:p>
      </dgm:t>
    </dgm:pt>
    <dgm:pt modelId="{28BEBA64-9F36-4BF5-9926-5F9BBFBAF5AC}">
      <dgm:prSet/>
      <dgm:spPr/>
      <dgm:t>
        <a:bodyPr/>
        <a:lstStyle/>
        <a:p>
          <a:pPr algn="just"/>
          <a:r>
            <a:rPr lang="es-MX" dirty="0"/>
            <a:t>Obligación de todas las autoridades de promover, respetar, proteger y garantizar los derechos humanos.</a:t>
          </a:r>
          <a:endParaRPr lang="en-US" dirty="0"/>
        </a:p>
      </dgm:t>
    </dgm:pt>
    <dgm:pt modelId="{BECA9294-DD96-484A-BD6F-B9F74B664624}" type="parTrans" cxnId="{3E665860-A514-4EA7-A25D-C2935C8635C1}">
      <dgm:prSet/>
      <dgm:spPr/>
      <dgm:t>
        <a:bodyPr/>
        <a:lstStyle/>
        <a:p>
          <a:endParaRPr lang="en-US"/>
        </a:p>
      </dgm:t>
    </dgm:pt>
    <dgm:pt modelId="{8FF0CC0A-C24F-4EE5-A0BA-5A0022136C76}" type="sibTrans" cxnId="{3E665860-A514-4EA7-A25D-C2935C8635C1}">
      <dgm:prSet/>
      <dgm:spPr/>
      <dgm:t>
        <a:bodyPr/>
        <a:lstStyle/>
        <a:p>
          <a:endParaRPr lang="en-US"/>
        </a:p>
      </dgm:t>
    </dgm:pt>
    <dgm:pt modelId="{B8971B72-AC99-470A-8F3A-405A7485D89B}">
      <dgm:prSet/>
      <dgm:spPr/>
      <dgm:t>
        <a:bodyPr/>
        <a:lstStyle/>
        <a:p>
          <a:pPr algn="just"/>
          <a:r>
            <a:rPr lang="es-MX" dirty="0"/>
            <a:t>Deber de adoptar medidas para eliminar la desigualdad estructural.</a:t>
          </a:r>
          <a:endParaRPr lang="en-US" dirty="0"/>
        </a:p>
      </dgm:t>
    </dgm:pt>
    <dgm:pt modelId="{C4C8FF3D-E734-415C-A230-09580E81E1B3}" type="parTrans" cxnId="{94518C3B-96B7-4503-8357-66DA47C0102A}">
      <dgm:prSet/>
      <dgm:spPr/>
      <dgm:t>
        <a:bodyPr/>
        <a:lstStyle/>
        <a:p>
          <a:endParaRPr lang="en-US"/>
        </a:p>
      </dgm:t>
    </dgm:pt>
    <dgm:pt modelId="{C1AC9181-F575-4868-A88C-04806644EA25}" type="sibTrans" cxnId="{94518C3B-96B7-4503-8357-66DA47C0102A}">
      <dgm:prSet/>
      <dgm:spPr/>
      <dgm:t>
        <a:bodyPr/>
        <a:lstStyle/>
        <a:p>
          <a:endParaRPr lang="en-US"/>
        </a:p>
      </dgm:t>
    </dgm:pt>
    <dgm:pt modelId="{8560AEF0-4BAD-4460-8439-2D77A76E4319}" type="pres">
      <dgm:prSet presAssocID="{9E841160-3778-4A5B-AF24-878CB5F6E280}" presName="vert0" presStyleCnt="0">
        <dgm:presLayoutVars>
          <dgm:dir/>
          <dgm:animOne val="branch"/>
          <dgm:animLvl val="lvl"/>
        </dgm:presLayoutVars>
      </dgm:prSet>
      <dgm:spPr/>
    </dgm:pt>
    <dgm:pt modelId="{90AD3827-EA15-4CF4-83F8-734F7339BB7C}" type="pres">
      <dgm:prSet presAssocID="{FB9C7048-D365-42D6-9BDF-1366A4E96093}" presName="thickLine" presStyleLbl="alignNode1" presStyleIdx="0" presStyleCnt="1"/>
      <dgm:spPr/>
    </dgm:pt>
    <dgm:pt modelId="{68BE60BB-8912-4E49-A0D8-D4C3B8117B25}" type="pres">
      <dgm:prSet presAssocID="{FB9C7048-D365-42D6-9BDF-1366A4E96093}" presName="horz1" presStyleCnt="0"/>
      <dgm:spPr/>
    </dgm:pt>
    <dgm:pt modelId="{DAC0D821-FCF5-4F82-96F4-123CE75E0931}" type="pres">
      <dgm:prSet presAssocID="{FB9C7048-D365-42D6-9BDF-1366A4E96093}" presName="tx1" presStyleLbl="revTx" presStyleIdx="0" presStyleCnt="4"/>
      <dgm:spPr/>
    </dgm:pt>
    <dgm:pt modelId="{1DD5C29A-C898-44A9-AAC5-84C9442AC7A6}" type="pres">
      <dgm:prSet presAssocID="{FB9C7048-D365-42D6-9BDF-1366A4E96093}" presName="vert1" presStyleCnt="0"/>
      <dgm:spPr/>
    </dgm:pt>
    <dgm:pt modelId="{0ECA1117-B181-4591-BA05-A9928AE83FB8}" type="pres">
      <dgm:prSet presAssocID="{5CF90FA0-13B0-44B8-B29A-163416E1F861}" presName="vertSpace2a" presStyleCnt="0"/>
      <dgm:spPr/>
    </dgm:pt>
    <dgm:pt modelId="{108449B7-0549-4411-848E-204EFFA1A976}" type="pres">
      <dgm:prSet presAssocID="{5CF90FA0-13B0-44B8-B29A-163416E1F861}" presName="horz2" presStyleCnt="0"/>
      <dgm:spPr/>
    </dgm:pt>
    <dgm:pt modelId="{2017D795-B871-47AD-8746-BF8D83952425}" type="pres">
      <dgm:prSet presAssocID="{5CF90FA0-13B0-44B8-B29A-163416E1F861}" presName="horzSpace2" presStyleCnt="0"/>
      <dgm:spPr/>
    </dgm:pt>
    <dgm:pt modelId="{29859F92-70FE-4B21-B457-5C4F2582684F}" type="pres">
      <dgm:prSet presAssocID="{5CF90FA0-13B0-44B8-B29A-163416E1F861}" presName="tx2" presStyleLbl="revTx" presStyleIdx="1" presStyleCnt="4"/>
      <dgm:spPr/>
    </dgm:pt>
    <dgm:pt modelId="{415F042C-2390-4044-9D4E-16B57DE32C53}" type="pres">
      <dgm:prSet presAssocID="{5CF90FA0-13B0-44B8-B29A-163416E1F861}" presName="vert2" presStyleCnt="0"/>
      <dgm:spPr/>
    </dgm:pt>
    <dgm:pt modelId="{0A0212AE-BD6C-4B94-BF30-0FA3F264961D}" type="pres">
      <dgm:prSet presAssocID="{5CF90FA0-13B0-44B8-B29A-163416E1F861}" presName="thinLine2b" presStyleLbl="callout" presStyleIdx="0" presStyleCnt="3"/>
      <dgm:spPr/>
    </dgm:pt>
    <dgm:pt modelId="{12BE0865-EE4D-402C-B08B-AD98DE6354F1}" type="pres">
      <dgm:prSet presAssocID="{5CF90FA0-13B0-44B8-B29A-163416E1F861}" presName="vertSpace2b" presStyleCnt="0"/>
      <dgm:spPr/>
    </dgm:pt>
    <dgm:pt modelId="{3A204D4C-E467-4A7C-937F-2E6885FB50C6}" type="pres">
      <dgm:prSet presAssocID="{28BEBA64-9F36-4BF5-9926-5F9BBFBAF5AC}" presName="horz2" presStyleCnt="0"/>
      <dgm:spPr/>
    </dgm:pt>
    <dgm:pt modelId="{38773509-B954-480C-ACF3-65824DFCA021}" type="pres">
      <dgm:prSet presAssocID="{28BEBA64-9F36-4BF5-9926-5F9BBFBAF5AC}" presName="horzSpace2" presStyleCnt="0"/>
      <dgm:spPr/>
    </dgm:pt>
    <dgm:pt modelId="{B686C74E-CA9B-42BE-8918-00A65EE1CC62}" type="pres">
      <dgm:prSet presAssocID="{28BEBA64-9F36-4BF5-9926-5F9BBFBAF5AC}" presName="tx2" presStyleLbl="revTx" presStyleIdx="2" presStyleCnt="4"/>
      <dgm:spPr/>
    </dgm:pt>
    <dgm:pt modelId="{759A89EF-40E8-4546-A731-255D1168F521}" type="pres">
      <dgm:prSet presAssocID="{28BEBA64-9F36-4BF5-9926-5F9BBFBAF5AC}" presName="vert2" presStyleCnt="0"/>
      <dgm:spPr/>
    </dgm:pt>
    <dgm:pt modelId="{CA0E79A9-382D-4A6D-A91F-30B30C1F2B48}" type="pres">
      <dgm:prSet presAssocID="{28BEBA64-9F36-4BF5-9926-5F9BBFBAF5AC}" presName="thinLine2b" presStyleLbl="callout" presStyleIdx="1" presStyleCnt="3"/>
      <dgm:spPr/>
    </dgm:pt>
    <dgm:pt modelId="{243ECFE0-A99D-4DA0-BF47-488AA3BFE25B}" type="pres">
      <dgm:prSet presAssocID="{28BEBA64-9F36-4BF5-9926-5F9BBFBAF5AC}" presName="vertSpace2b" presStyleCnt="0"/>
      <dgm:spPr/>
    </dgm:pt>
    <dgm:pt modelId="{A167DF64-7EF4-43EF-B0AF-D2509644DB68}" type="pres">
      <dgm:prSet presAssocID="{B8971B72-AC99-470A-8F3A-405A7485D89B}" presName="horz2" presStyleCnt="0"/>
      <dgm:spPr/>
    </dgm:pt>
    <dgm:pt modelId="{897D9AB8-B85D-4F05-BC88-FED72F0E650D}" type="pres">
      <dgm:prSet presAssocID="{B8971B72-AC99-470A-8F3A-405A7485D89B}" presName="horzSpace2" presStyleCnt="0"/>
      <dgm:spPr/>
    </dgm:pt>
    <dgm:pt modelId="{5633F1D7-6112-4664-AEF6-AFE90DEFB447}" type="pres">
      <dgm:prSet presAssocID="{B8971B72-AC99-470A-8F3A-405A7485D89B}" presName="tx2" presStyleLbl="revTx" presStyleIdx="3" presStyleCnt="4"/>
      <dgm:spPr/>
    </dgm:pt>
    <dgm:pt modelId="{0C56D1F3-016E-4AE0-AB5C-D2D25865A818}" type="pres">
      <dgm:prSet presAssocID="{B8971B72-AC99-470A-8F3A-405A7485D89B}" presName="vert2" presStyleCnt="0"/>
      <dgm:spPr/>
    </dgm:pt>
    <dgm:pt modelId="{B597FFD3-5D53-4244-9744-130CD0A99DF7}" type="pres">
      <dgm:prSet presAssocID="{B8971B72-AC99-470A-8F3A-405A7485D89B}" presName="thinLine2b" presStyleLbl="callout" presStyleIdx="2" presStyleCnt="3"/>
      <dgm:spPr/>
    </dgm:pt>
    <dgm:pt modelId="{499C4904-4010-4CCB-A354-7C36057D64FD}" type="pres">
      <dgm:prSet presAssocID="{B8971B72-AC99-470A-8F3A-405A7485D89B}" presName="vertSpace2b" presStyleCnt="0"/>
      <dgm:spPr/>
    </dgm:pt>
  </dgm:ptLst>
  <dgm:cxnLst>
    <dgm:cxn modelId="{D9BAE807-8C61-49B2-BEAD-7AADFBC0583D}" srcId="{FB9C7048-D365-42D6-9BDF-1366A4E96093}" destId="{5CF90FA0-13B0-44B8-B29A-163416E1F861}" srcOrd="0" destOrd="0" parTransId="{8802CFDD-A9E4-41E8-BACE-AB2FF4B94C17}" sibTransId="{7772C3E9-0456-4997-9A9F-0DA877AA45AD}"/>
    <dgm:cxn modelId="{2ACE3A1C-87BE-4A8F-8108-EFA8A65582EA}" type="presOf" srcId="{9E841160-3778-4A5B-AF24-878CB5F6E280}" destId="{8560AEF0-4BAD-4460-8439-2D77A76E4319}" srcOrd="0" destOrd="0" presId="urn:microsoft.com/office/officeart/2008/layout/LinedList"/>
    <dgm:cxn modelId="{6E35D129-BE7F-40CE-A01D-D4DC9E4975FF}" srcId="{9E841160-3778-4A5B-AF24-878CB5F6E280}" destId="{FB9C7048-D365-42D6-9BDF-1366A4E96093}" srcOrd="0" destOrd="0" parTransId="{960A4C68-5C1B-4059-8DC9-ABC4D83C438C}" sibTransId="{E3F8E907-05A7-41DF-A0E9-6E2048CE00C9}"/>
    <dgm:cxn modelId="{94518C3B-96B7-4503-8357-66DA47C0102A}" srcId="{FB9C7048-D365-42D6-9BDF-1366A4E96093}" destId="{B8971B72-AC99-470A-8F3A-405A7485D89B}" srcOrd="2" destOrd="0" parTransId="{C4C8FF3D-E734-415C-A230-09580E81E1B3}" sibTransId="{C1AC9181-F575-4868-A88C-04806644EA25}"/>
    <dgm:cxn modelId="{3E665860-A514-4EA7-A25D-C2935C8635C1}" srcId="{FB9C7048-D365-42D6-9BDF-1366A4E96093}" destId="{28BEBA64-9F36-4BF5-9926-5F9BBFBAF5AC}" srcOrd="1" destOrd="0" parTransId="{BECA9294-DD96-484A-BD6F-B9F74B664624}" sibTransId="{8FF0CC0A-C24F-4EE5-A0BA-5A0022136C76}"/>
    <dgm:cxn modelId="{FF1C2C5A-B1F6-44FE-B648-46D4C5625585}" type="presOf" srcId="{5CF90FA0-13B0-44B8-B29A-163416E1F861}" destId="{29859F92-70FE-4B21-B457-5C4F2582684F}" srcOrd="0" destOrd="0" presId="urn:microsoft.com/office/officeart/2008/layout/LinedList"/>
    <dgm:cxn modelId="{7180C5B8-FBE4-4C9D-96B9-FC1184B2B102}" type="presOf" srcId="{B8971B72-AC99-470A-8F3A-405A7485D89B}" destId="{5633F1D7-6112-4664-AEF6-AFE90DEFB447}" srcOrd="0" destOrd="0" presId="urn:microsoft.com/office/officeart/2008/layout/LinedList"/>
    <dgm:cxn modelId="{792CB2D3-150F-4E88-AF82-3912D7A897A9}" type="presOf" srcId="{28BEBA64-9F36-4BF5-9926-5F9BBFBAF5AC}" destId="{B686C74E-CA9B-42BE-8918-00A65EE1CC62}" srcOrd="0" destOrd="0" presId="urn:microsoft.com/office/officeart/2008/layout/LinedList"/>
    <dgm:cxn modelId="{E62629DE-58F8-4487-B865-24AFA1503CCE}" type="presOf" srcId="{FB9C7048-D365-42D6-9BDF-1366A4E96093}" destId="{DAC0D821-FCF5-4F82-96F4-123CE75E0931}" srcOrd="0" destOrd="0" presId="urn:microsoft.com/office/officeart/2008/layout/LinedList"/>
    <dgm:cxn modelId="{478DB118-63B6-4FD2-A137-7DD70656B754}" type="presParOf" srcId="{8560AEF0-4BAD-4460-8439-2D77A76E4319}" destId="{90AD3827-EA15-4CF4-83F8-734F7339BB7C}" srcOrd="0" destOrd="0" presId="urn:microsoft.com/office/officeart/2008/layout/LinedList"/>
    <dgm:cxn modelId="{30B78F27-86C1-4BC4-885C-F2688B44FC5F}" type="presParOf" srcId="{8560AEF0-4BAD-4460-8439-2D77A76E4319}" destId="{68BE60BB-8912-4E49-A0D8-D4C3B8117B25}" srcOrd="1" destOrd="0" presId="urn:microsoft.com/office/officeart/2008/layout/LinedList"/>
    <dgm:cxn modelId="{53D70134-C18D-4797-B01C-9DA92F2FF88E}" type="presParOf" srcId="{68BE60BB-8912-4E49-A0D8-D4C3B8117B25}" destId="{DAC0D821-FCF5-4F82-96F4-123CE75E0931}" srcOrd="0" destOrd="0" presId="urn:microsoft.com/office/officeart/2008/layout/LinedList"/>
    <dgm:cxn modelId="{7810206F-CD6D-4A43-88A3-FE8243085473}" type="presParOf" srcId="{68BE60BB-8912-4E49-A0D8-D4C3B8117B25}" destId="{1DD5C29A-C898-44A9-AAC5-84C9442AC7A6}" srcOrd="1" destOrd="0" presId="urn:microsoft.com/office/officeart/2008/layout/LinedList"/>
    <dgm:cxn modelId="{4A6C38B2-8DF3-40AE-B5CF-3B7908193616}" type="presParOf" srcId="{1DD5C29A-C898-44A9-AAC5-84C9442AC7A6}" destId="{0ECA1117-B181-4591-BA05-A9928AE83FB8}" srcOrd="0" destOrd="0" presId="urn:microsoft.com/office/officeart/2008/layout/LinedList"/>
    <dgm:cxn modelId="{8E746069-7BD6-46CD-B705-0336D0681C1D}" type="presParOf" srcId="{1DD5C29A-C898-44A9-AAC5-84C9442AC7A6}" destId="{108449B7-0549-4411-848E-204EFFA1A976}" srcOrd="1" destOrd="0" presId="urn:microsoft.com/office/officeart/2008/layout/LinedList"/>
    <dgm:cxn modelId="{88FC12D4-FF81-4CEE-81BB-9F56EC1DF919}" type="presParOf" srcId="{108449B7-0549-4411-848E-204EFFA1A976}" destId="{2017D795-B871-47AD-8746-BF8D83952425}" srcOrd="0" destOrd="0" presId="urn:microsoft.com/office/officeart/2008/layout/LinedList"/>
    <dgm:cxn modelId="{8080B82C-04DC-4D05-A724-7106612B8E40}" type="presParOf" srcId="{108449B7-0549-4411-848E-204EFFA1A976}" destId="{29859F92-70FE-4B21-B457-5C4F2582684F}" srcOrd="1" destOrd="0" presId="urn:microsoft.com/office/officeart/2008/layout/LinedList"/>
    <dgm:cxn modelId="{11124E5C-2837-4D38-A141-496CCF60F171}" type="presParOf" srcId="{108449B7-0549-4411-848E-204EFFA1A976}" destId="{415F042C-2390-4044-9D4E-16B57DE32C53}" srcOrd="2" destOrd="0" presId="urn:microsoft.com/office/officeart/2008/layout/LinedList"/>
    <dgm:cxn modelId="{FC2828E5-4740-4A33-B9E2-B153723D3C96}" type="presParOf" srcId="{1DD5C29A-C898-44A9-AAC5-84C9442AC7A6}" destId="{0A0212AE-BD6C-4B94-BF30-0FA3F264961D}" srcOrd="2" destOrd="0" presId="urn:microsoft.com/office/officeart/2008/layout/LinedList"/>
    <dgm:cxn modelId="{FE407958-8E7D-4A16-9F91-499686988623}" type="presParOf" srcId="{1DD5C29A-C898-44A9-AAC5-84C9442AC7A6}" destId="{12BE0865-EE4D-402C-B08B-AD98DE6354F1}" srcOrd="3" destOrd="0" presId="urn:microsoft.com/office/officeart/2008/layout/LinedList"/>
    <dgm:cxn modelId="{B2964A51-7CD5-4ECE-B719-F1C2599032A3}" type="presParOf" srcId="{1DD5C29A-C898-44A9-AAC5-84C9442AC7A6}" destId="{3A204D4C-E467-4A7C-937F-2E6885FB50C6}" srcOrd="4" destOrd="0" presId="urn:microsoft.com/office/officeart/2008/layout/LinedList"/>
    <dgm:cxn modelId="{87DEEF96-5172-4D5D-857C-013412D62F9B}" type="presParOf" srcId="{3A204D4C-E467-4A7C-937F-2E6885FB50C6}" destId="{38773509-B954-480C-ACF3-65824DFCA021}" srcOrd="0" destOrd="0" presId="urn:microsoft.com/office/officeart/2008/layout/LinedList"/>
    <dgm:cxn modelId="{E454E5EA-5F38-4AD5-87F1-E90026BE0B76}" type="presParOf" srcId="{3A204D4C-E467-4A7C-937F-2E6885FB50C6}" destId="{B686C74E-CA9B-42BE-8918-00A65EE1CC62}" srcOrd="1" destOrd="0" presId="urn:microsoft.com/office/officeart/2008/layout/LinedList"/>
    <dgm:cxn modelId="{B8E89C6A-87FA-4A73-A5A8-CEF2A01AFB61}" type="presParOf" srcId="{3A204D4C-E467-4A7C-937F-2E6885FB50C6}" destId="{759A89EF-40E8-4546-A731-255D1168F521}" srcOrd="2" destOrd="0" presId="urn:microsoft.com/office/officeart/2008/layout/LinedList"/>
    <dgm:cxn modelId="{2D3C0B61-2AD4-4C51-B65A-A26B1DB0CDF4}" type="presParOf" srcId="{1DD5C29A-C898-44A9-AAC5-84C9442AC7A6}" destId="{CA0E79A9-382D-4A6D-A91F-30B30C1F2B48}" srcOrd="5" destOrd="0" presId="urn:microsoft.com/office/officeart/2008/layout/LinedList"/>
    <dgm:cxn modelId="{BB637533-7A42-41E0-8628-C2E7D77CF512}" type="presParOf" srcId="{1DD5C29A-C898-44A9-AAC5-84C9442AC7A6}" destId="{243ECFE0-A99D-4DA0-BF47-488AA3BFE25B}" srcOrd="6" destOrd="0" presId="urn:microsoft.com/office/officeart/2008/layout/LinedList"/>
    <dgm:cxn modelId="{DE3306B3-7EA1-4D3B-BA1F-C4820E37BD34}" type="presParOf" srcId="{1DD5C29A-C898-44A9-AAC5-84C9442AC7A6}" destId="{A167DF64-7EF4-43EF-B0AF-D2509644DB68}" srcOrd="7" destOrd="0" presId="urn:microsoft.com/office/officeart/2008/layout/LinedList"/>
    <dgm:cxn modelId="{3F6B74E9-86BE-4E4E-8FED-759D2B7EAE62}" type="presParOf" srcId="{A167DF64-7EF4-43EF-B0AF-D2509644DB68}" destId="{897D9AB8-B85D-4F05-BC88-FED72F0E650D}" srcOrd="0" destOrd="0" presId="urn:microsoft.com/office/officeart/2008/layout/LinedList"/>
    <dgm:cxn modelId="{21BB3E35-0305-41D8-B0EA-9516E72E2FCC}" type="presParOf" srcId="{A167DF64-7EF4-43EF-B0AF-D2509644DB68}" destId="{5633F1D7-6112-4664-AEF6-AFE90DEFB447}" srcOrd="1" destOrd="0" presId="urn:microsoft.com/office/officeart/2008/layout/LinedList"/>
    <dgm:cxn modelId="{3552DE15-AA42-4851-89B8-37A298344452}" type="presParOf" srcId="{A167DF64-7EF4-43EF-B0AF-D2509644DB68}" destId="{0C56D1F3-016E-4AE0-AB5C-D2D25865A818}" srcOrd="2" destOrd="0" presId="urn:microsoft.com/office/officeart/2008/layout/LinedList"/>
    <dgm:cxn modelId="{C4BF3536-A743-492E-A9BD-7FE06D1C7C17}" type="presParOf" srcId="{1DD5C29A-C898-44A9-AAC5-84C9442AC7A6}" destId="{B597FFD3-5D53-4244-9744-130CD0A99DF7}" srcOrd="8" destOrd="0" presId="urn:microsoft.com/office/officeart/2008/layout/LinedList"/>
    <dgm:cxn modelId="{598DD719-7266-443B-B2AF-E8B6ACF9C64E}" type="presParOf" srcId="{1DD5C29A-C898-44A9-AAC5-84C9442AC7A6}" destId="{499C4904-4010-4CCB-A354-7C36057D64FD}"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1114415-08DF-421F-8F67-41A4EC76E73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792BB52-B200-403C-9E2E-484F9E534889}">
      <dgm:prSet/>
      <dgm:spPr/>
      <dgm:t>
        <a:bodyPr/>
        <a:lstStyle/>
        <a:p>
          <a:r>
            <a:rPr lang="es-MX" b="1"/>
            <a:t>Convencional</a:t>
          </a:r>
          <a:endParaRPr lang="en-US"/>
        </a:p>
      </dgm:t>
    </dgm:pt>
    <dgm:pt modelId="{5939EB22-FEAE-4868-BAF4-AAAC5AF5D24E}" type="parTrans" cxnId="{CFCBC6F9-68C6-48D6-99E3-0E2B3C28C6BF}">
      <dgm:prSet/>
      <dgm:spPr/>
      <dgm:t>
        <a:bodyPr/>
        <a:lstStyle/>
        <a:p>
          <a:endParaRPr lang="en-US"/>
        </a:p>
      </dgm:t>
    </dgm:pt>
    <dgm:pt modelId="{C922A856-A944-49E7-8F5D-11D0C12F4C7A}" type="sibTrans" cxnId="{CFCBC6F9-68C6-48D6-99E3-0E2B3C28C6BF}">
      <dgm:prSet/>
      <dgm:spPr/>
      <dgm:t>
        <a:bodyPr/>
        <a:lstStyle/>
        <a:p>
          <a:endParaRPr lang="en-US"/>
        </a:p>
      </dgm:t>
    </dgm:pt>
    <dgm:pt modelId="{D0411949-D230-4414-B971-3120A8F4C589}">
      <dgm:prSet/>
      <dgm:spPr/>
      <dgm:t>
        <a:bodyPr/>
        <a:lstStyle/>
        <a:p>
          <a:r>
            <a:rPr lang="es-MX"/>
            <a:t>CEDAW.</a:t>
          </a:r>
          <a:endParaRPr lang="en-US"/>
        </a:p>
      </dgm:t>
    </dgm:pt>
    <dgm:pt modelId="{6F100927-36EB-4BFF-A13A-618B37C74FF6}" type="parTrans" cxnId="{7FAAD576-0D69-476D-8ADF-3C2CA352F540}">
      <dgm:prSet/>
      <dgm:spPr/>
      <dgm:t>
        <a:bodyPr/>
        <a:lstStyle/>
        <a:p>
          <a:endParaRPr lang="en-US"/>
        </a:p>
      </dgm:t>
    </dgm:pt>
    <dgm:pt modelId="{4F34C5F0-3AF7-49D2-9C48-7F2F7B6A066D}" type="sibTrans" cxnId="{7FAAD576-0D69-476D-8ADF-3C2CA352F540}">
      <dgm:prSet/>
      <dgm:spPr/>
      <dgm:t>
        <a:bodyPr/>
        <a:lstStyle/>
        <a:p>
          <a:endParaRPr lang="en-US"/>
        </a:p>
      </dgm:t>
    </dgm:pt>
    <dgm:pt modelId="{D2D5AEB4-35E0-4A7C-99F1-7C3B64121834}">
      <dgm:prSet/>
      <dgm:spPr/>
      <dgm:t>
        <a:bodyPr/>
        <a:lstStyle/>
        <a:p>
          <a:r>
            <a:rPr lang="es-MX"/>
            <a:t>Convención Americana de Derechos Humanos.</a:t>
          </a:r>
          <a:endParaRPr lang="en-US"/>
        </a:p>
      </dgm:t>
    </dgm:pt>
    <dgm:pt modelId="{131DD4EA-399A-4F17-8BD5-FFFEB92109B5}" type="parTrans" cxnId="{39220F9C-661B-4346-9653-6327FE99A4FD}">
      <dgm:prSet/>
      <dgm:spPr/>
      <dgm:t>
        <a:bodyPr/>
        <a:lstStyle/>
        <a:p>
          <a:endParaRPr lang="en-US"/>
        </a:p>
      </dgm:t>
    </dgm:pt>
    <dgm:pt modelId="{0856EB32-15E8-467E-B54E-F97073C5ED07}" type="sibTrans" cxnId="{39220F9C-661B-4346-9653-6327FE99A4FD}">
      <dgm:prSet/>
      <dgm:spPr/>
      <dgm:t>
        <a:bodyPr/>
        <a:lstStyle/>
        <a:p>
          <a:endParaRPr lang="en-US"/>
        </a:p>
      </dgm:t>
    </dgm:pt>
    <dgm:pt modelId="{092EFE4E-7F80-48AC-884C-03226D5C567A}">
      <dgm:prSet/>
      <dgm:spPr/>
      <dgm:t>
        <a:bodyPr/>
        <a:lstStyle/>
        <a:p>
          <a:r>
            <a:rPr lang="es-MX"/>
            <a:t>Convenio 169 de la OIT.</a:t>
          </a:r>
          <a:endParaRPr lang="en-US"/>
        </a:p>
      </dgm:t>
    </dgm:pt>
    <dgm:pt modelId="{25063786-3441-4B2C-85AE-D87C9E35A7DB}" type="parTrans" cxnId="{0AD8E29F-AFFF-4946-B85C-E237E46818EB}">
      <dgm:prSet/>
      <dgm:spPr/>
      <dgm:t>
        <a:bodyPr/>
        <a:lstStyle/>
        <a:p>
          <a:endParaRPr lang="en-US"/>
        </a:p>
      </dgm:t>
    </dgm:pt>
    <dgm:pt modelId="{4561208E-8247-4A99-BCEC-9AD857FA7C2D}" type="sibTrans" cxnId="{0AD8E29F-AFFF-4946-B85C-E237E46818EB}">
      <dgm:prSet/>
      <dgm:spPr/>
      <dgm:t>
        <a:bodyPr/>
        <a:lstStyle/>
        <a:p>
          <a:endParaRPr lang="en-US"/>
        </a:p>
      </dgm:t>
    </dgm:pt>
    <dgm:pt modelId="{C205B4D4-C4FE-42DE-9796-CAF42F60DDB7}">
      <dgm:prSet/>
      <dgm:spPr/>
      <dgm:t>
        <a:bodyPr/>
        <a:lstStyle/>
        <a:p>
          <a:r>
            <a:rPr lang="es-MX"/>
            <a:t>Jurisprudencia de la Corte IDH.</a:t>
          </a:r>
          <a:endParaRPr lang="en-US"/>
        </a:p>
      </dgm:t>
    </dgm:pt>
    <dgm:pt modelId="{E1065810-187E-4BF3-A6BD-27E615E1916A}" type="parTrans" cxnId="{51209149-9849-4785-B083-311A833C394D}">
      <dgm:prSet/>
      <dgm:spPr/>
      <dgm:t>
        <a:bodyPr/>
        <a:lstStyle/>
        <a:p>
          <a:endParaRPr lang="en-US"/>
        </a:p>
      </dgm:t>
    </dgm:pt>
    <dgm:pt modelId="{9F7BEF81-529C-443F-A6F9-A558FBAEF0E5}" type="sibTrans" cxnId="{51209149-9849-4785-B083-311A833C394D}">
      <dgm:prSet/>
      <dgm:spPr/>
      <dgm:t>
        <a:bodyPr/>
        <a:lstStyle/>
        <a:p>
          <a:endParaRPr lang="en-US"/>
        </a:p>
      </dgm:t>
    </dgm:pt>
    <dgm:pt modelId="{A10F76C6-4202-4D68-AF91-25A8A7E7B4E7}" type="pres">
      <dgm:prSet presAssocID="{81114415-08DF-421F-8F67-41A4EC76E732}" presName="linear" presStyleCnt="0">
        <dgm:presLayoutVars>
          <dgm:animLvl val="lvl"/>
          <dgm:resizeHandles val="exact"/>
        </dgm:presLayoutVars>
      </dgm:prSet>
      <dgm:spPr/>
    </dgm:pt>
    <dgm:pt modelId="{C371BE0F-A4E3-4264-8B56-08792A8817AF}" type="pres">
      <dgm:prSet presAssocID="{3792BB52-B200-403C-9E2E-484F9E534889}" presName="parentText" presStyleLbl="node1" presStyleIdx="0" presStyleCnt="5">
        <dgm:presLayoutVars>
          <dgm:chMax val="0"/>
          <dgm:bulletEnabled val="1"/>
        </dgm:presLayoutVars>
      </dgm:prSet>
      <dgm:spPr/>
    </dgm:pt>
    <dgm:pt modelId="{77C7382A-7FC2-4F4E-8160-008BE19EFF1E}" type="pres">
      <dgm:prSet presAssocID="{C922A856-A944-49E7-8F5D-11D0C12F4C7A}" presName="spacer" presStyleCnt="0"/>
      <dgm:spPr/>
    </dgm:pt>
    <dgm:pt modelId="{6789DE7F-CC21-4C7F-A8B8-FA0242AE42E2}" type="pres">
      <dgm:prSet presAssocID="{D0411949-D230-4414-B971-3120A8F4C589}" presName="parentText" presStyleLbl="node1" presStyleIdx="1" presStyleCnt="5">
        <dgm:presLayoutVars>
          <dgm:chMax val="0"/>
          <dgm:bulletEnabled val="1"/>
        </dgm:presLayoutVars>
      </dgm:prSet>
      <dgm:spPr/>
    </dgm:pt>
    <dgm:pt modelId="{1F6885E2-40A4-4C68-BAE1-F6F78C6B14F5}" type="pres">
      <dgm:prSet presAssocID="{4F34C5F0-3AF7-49D2-9C48-7F2F7B6A066D}" presName="spacer" presStyleCnt="0"/>
      <dgm:spPr/>
    </dgm:pt>
    <dgm:pt modelId="{BD3630F1-3E8C-468D-8BC8-E60A4B00062F}" type="pres">
      <dgm:prSet presAssocID="{D2D5AEB4-35E0-4A7C-99F1-7C3B64121834}" presName="parentText" presStyleLbl="node1" presStyleIdx="2" presStyleCnt="5">
        <dgm:presLayoutVars>
          <dgm:chMax val="0"/>
          <dgm:bulletEnabled val="1"/>
        </dgm:presLayoutVars>
      </dgm:prSet>
      <dgm:spPr/>
    </dgm:pt>
    <dgm:pt modelId="{EF5C50F7-052D-46F4-815D-1A361CDC6821}" type="pres">
      <dgm:prSet presAssocID="{0856EB32-15E8-467E-B54E-F97073C5ED07}" presName="spacer" presStyleCnt="0"/>
      <dgm:spPr/>
    </dgm:pt>
    <dgm:pt modelId="{44A4D050-A97E-45A5-9A4C-8CED690CBC2F}" type="pres">
      <dgm:prSet presAssocID="{092EFE4E-7F80-48AC-884C-03226D5C567A}" presName="parentText" presStyleLbl="node1" presStyleIdx="3" presStyleCnt="5">
        <dgm:presLayoutVars>
          <dgm:chMax val="0"/>
          <dgm:bulletEnabled val="1"/>
        </dgm:presLayoutVars>
      </dgm:prSet>
      <dgm:spPr/>
    </dgm:pt>
    <dgm:pt modelId="{337E73E8-A044-4CF1-8D6B-1979DFBA11DB}" type="pres">
      <dgm:prSet presAssocID="{4561208E-8247-4A99-BCEC-9AD857FA7C2D}" presName="spacer" presStyleCnt="0"/>
      <dgm:spPr/>
    </dgm:pt>
    <dgm:pt modelId="{B3DDD214-D055-41C7-82FA-4515902EFAB7}" type="pres">
      <dgm:prSet presAssocID="{C205B4D4-C4FE-42DE-9796-CAF42F60DDB7}" presName="parentText" presStyleLbl="node1" presStyleIdx="4" presStyleCnt="5">
        <dgm:presLayoutVars>
          <dgm:chMax val="0"/>
          <dgm:bulletEnabled val="1"/>
        </dgm:presLayoutVars>
      </dgm:prSet>
      <dgm:spPr/>
    </dgm:pt>
  </dgm:ptLst>
  <dgm:cxnLst>
    <dgm:cxn modelId="{90645921-FC7E-4275-911C-D4C576A75FDE}" type="presOf" srcId="{81114415-08DF-421F-8F67-41A4EC76E732}" destId="{A10F76C6-4202-4D68-AF91-25A8A7E7B4E7}" srcOrd="0" destOrd="0" presId="urn:microsoft.com/office/officeart/2005/8/layout/vList2"/>
    <dgm:cxn modelId="{51209149-9849-4785-B083-311A833C394D}" srcId="{81114415-08DF-421F-8F67-41A4EC76E732}" destId="{C205B4D4-C4FE-42DE-9796-CAF42F60DDB7}" srcOrd="4" destOrd="0" parTransId="{E1065810-187E-4BF3-A6BD-27E615E1916A}" sibTransId="{9F7BEF81-529C-443F-A6F9-A558FBAEF0E5}"/>
    <dgm:cxn modelId="{80DBD26A-39F4-4A29-867A-46FD01076D94}" type="presOf" srcId="{3792BB52-B200-403C-9E2E-484F9E534889}" destId="{C371BE0F-A4E3-4264-8B56-08792A8817AF}" srcOrd="0" destOrd="0" presId="urn:microsoft.com/office/officeart/2005/8/layout/vList2"/>
    <dgm:cxn modelId="{7FAAD576-0D69-476D-8ADF-3C2CA352F540}" srcId="{81114415-08DF-421F-8F67-41A4EC76E732}" destId="{D0411949-D230-4414-B971-3120A8F4C589}" srcOrd="1" destOrd="0" parTransId="{6F100927-36EB-4BFF-A13A-618B37C74FF6}" sibTransId="{4F34C5F0-3AF7-49D2-9C48-7F2F7B6A066D}"/>
    <dgm:cxn modelId="{6B00DD78-B23C-4704-8BC2-F04FBE132DA2}" type="presOf" srcId="{C205B4D4-C4FE-42DE-9796-CAF42F60DDB7}" destId="{B3DDD214-D055-41C7-82FA-4515902EFAB7}" srcOrd="0" destOrd="0" presId="urn:microsoft.com/office/officeart/2005/8/layout/vList2"/>
    <dgm:cxn modelId="{A8CC328B-01E1-4326-A157-51EF2C7C764F}" type="presOf" srcId="{D0411949-D230-4414-B971-3120A8F4C589}" destId="{6789DE7F-CC21-4C7F-A8B8-FA0242AE42E2}" srcOrd="0" destOrd="0" presId="urn:microsoft.com/office/officeart/2005/8/layout/vList2"/>
    <dgm:cxn modelId="{39220F9C-661B-4346-9653-6327FE99A4FD}" srcId="{81114415-08DF-421F-8F67-41A4EC76E732}" destId="{D2D5AEB4-35E0-4A7C-99F1-7C3B64121834}" srcOrd="2" destOrd="0" parTransId="{131DD4EA-399A-4F17-8BD5-FFFEB92109B5}" sibTransId="{0856EB32-15E8-467E-B54E-F97073C5ED07}"/>
    <dgm:cxn modelId="{0AD8E29F-AFFF-4946-B85C-E237E46818EB}" srcId="{81114415-08DF-421F-8F67-41A4EC76E732}" destId="{092EFE4E-7F80-48AC-884C-03226D5C567A}" srcOrd="3" destOrd="0" parTransId="{25063786-3441-4B2C-85AE-D87C9E35A7DB}" sibTransId="{4561208E-8247-4A99-BCEC-9AD857FA7C2D}"/>
    <dgm:cxn modelId="{ED1C77F2-E5C6-4E59-AF89-04F51E440CFD}" type="presOf" srcId="{D2D5AEB4-35E0-4A7C-99F1-7C3B64121834}" destId="{BD3630F1-3E8C-468D-8BC8-E60A4B00062F}" srcOrd="0" destOrd="0" presId="urn:microsoft.com/office/officeart/2005/8/layout/vList2"/>
    <dgm:cxn modelId="{28917DF3-BBB4-4AF1-A121-7E92530E589E}" type="presOf" srcId="{092EFE4E-7F80-48AC-884C-03226D5C567A}" destId="{44A4D050-A97E-45A5-9A4C-8CED690CBC2F}" srcOrd="0" destOrd="0" presId="urn:microsoft.com/office/officeart/2005/8/layout/vList2"/>
    <dgm:cxn modelId="{CFCBC6F9-68C6-48D6-99E3-0E2B3C28C6BF}" srcId="{81114415-08DF-421F-8F67-41A4EC76E732}" destId="{3792BB52-B200-403C-9E2E-484F9E534889}" srcOrd="0" destOrd="0" parTransId="{5939EB22-FEAE-4868-BAF4-AAAC5AF5D24E}" sibTransId="{C922A856-A944-49E7-8F5D-11D0C12F4C7A}"/>
    <dgm:cxn modelId="{8E337767-774A-4BC0-98CA-814251022DCB}" type="presParOf" srcId="{A10F76C6-4202-4D68-AF91-25A8A7E7B4E7}" destId="{C371BE0F-A4E3-4264-8B56-08792A8817AF}" srcOrd="0" destOrd="0" presId="urn:microsoft.com/office/officeart/2005/8/layout/vList2"/>
    <dgm:cxn modelId="{21BC96F4-9241-4CE4-91EA-A31F8773EE46}" type="presParOf" srcId="{A10F76C6-4202-4D68-AF91-25A8A7E7B4E7}" destId="{77C7382A-7FC2-4F4E-8160-008BE19EFF1E}" srcOrd="1" destOrd="0" presId="urn:microsoft.com/office/officeart/2005/8/layout/vList2"/>
    <dgm:cxn modelId="{C46955EC-A79C-4005-9601-12FC91CCE00D}" type="presParOf" srcId="{A10F76C6-4202-4D68-AF91-25A8A7E7B4E7}" destId="{6789DE7F-CC21-4C7F-A8B8-FA0242AE42E2}" srcOrd="2" destOrd="0" presId="urn:microsoft.com/office/officeart/2005/8/layout/vList2"/>
    <dgm:cxn modelId="{3669A692-C1C3-42F5-8A3E-3ED56197419C}" type="presParOf" srcId="{A10F76C6-4202-4D68-AF91-25A8A7E7B4E7}" destId="{1F6885E2-40A4-4C68-BAE1-F6F78C6B14F5}" srcOrd="3" destOrd="0" presId="urn:microsoft.com/office/officeart/2005/8/layout/vList2"/>
    <dgm:cxn modelId="{6B931F59-B385-4AD8-BB9F-124D9BE2820A}" type="presParOf" srcId="{A10F76C6-4202-4D68-AF91-25A8A7E7B4E7}" destId="{BD3630F1-3E8C-468D-8BC8-E60A4B00062F}" srcOrd="4" destOrd="0" presId="urn:microsoft.com/office/officeart/2005/8/layout/vList2"/>
    <dgm:cxn modelId="{F9091F57-7F3F-41E8-AF25-1CBB1E1E05F9}" type="presParOf" srcId="{A10F76C6-4202-4D68-AF91-25A8A7E7B4E7}" destId="{EF5C50F7-052D-46F4-815D-1A361CDC6821}" srcOrd="5" destOrd="0" presId="urn:microsoft.com/office/officeart/2005/8/layout/vList2"/>
    <dgm:cxn modelId="{1387C37B-747B-44DD-B696-C436A8993AB7}" type="presParOf" srcId="{A10F76C6-4202-4D68-AF91-25A8A7E7B4E7}" destId="{44A4D050-A97E-45A5-9A4C-8CED690CBC2F}" srcOrd="6" destOrd="0" presId="urn:microsoft.com/office/officeart/2005/8/layout/vList2"/>
    <dgm:cxn modelId="{DE839CBE-7316-4DA9-92ED-0B11B9AC757E}" type="presParOf" srcId="{A10F76C6-4202-4D68-AF91-25A8A7E7B4E7}" destId="{337E73E8-A044-4CF1-8D6B-1979DFBA11DB}" srcOrd="7" destOrd="0" presId="urn:microsoft.com/office/officeart/2005/8/layout/vList2"/>
    <dgm:cxn modelId="{8A2E1724-7A14-42A1-A32E-10DBA7F56462}" type="presParOf" srcId="{A10F76C6-4202-4D68-AF91-25A8A7E7B4E7}" destId="{B3DDD214-D055-41C7-82FA-4515902EFAB7}"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BA7FC97-043A-4785-816D-6E7F37CBDB0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416383B-B710-463A-A9C1-11D3F98C4213}">
      <dgm:prSet/>
      <dgm:spPr/>
      <dgm:t>
        <a:bodyPr/>
        <a:lstStyle/>
        <a:p>
          <a:pPr algn="just">
            <a:lnSpc>
              <a:spcPct val="100000"/>
            </a:lnSpc>
          </a:pPr>
          <a:r>
            <a:rPr lang="es-MX" dirty="0"/>
            <a:t>Reconoce derechos políticos de los pueblos indígenas.</a:t>
          </a:r>
          <a:endParaRPr lang="en-US" dirty="0"/>
        </a:p>
      </dgm:t>
    </dgm:pt>
    <dgm:pt modelId="{F1086E10-4F0D-4694-A8FF-F4EEC89BE10F}" type="parTrans" cxnId="{7698B465-BADD-4B3F-918D-BDB5C7D8D41B}">
      <dgm:prSet/>
      <dgm:spPr/>
      <dgm:t>
        <a:bodyPr/>
        <a:lstStyle/>
        <a:p>
          <a:endParaRPr lang="en-US"/>
        </a:p>
      </dgm:t>
    </dgm:pt>
    <dgm:pt modelId="{0E78DFCC-3F92-488B-9432-2092144147CA}" type="sibTrans" cxnId="{7698B465-BADD-4B3F-918D-BDB5C7D8D41B}">
      <dgm:prSet/>
      <dgm:spPr/>
      <dgm:t>
        <a:bodyPr/>
        <a:lstStyle/>
        <a:p>
          <a:endParaRPr lang="en-US"/>
        </a:p>
      </dgm:t>
    </dgm:pt>
    <dgm:pt modelId="{6BF5AD4D-CBC1-4E5E-A332-7C37F3246883}">
      <dgm:prSet/>
      <dgm:spPr/>
      <dgm:t>
        <a:bodyPr/>
        <a:lstStyle/>
        <a:p>
          <a:pPr algn="just">
            <a:lnSpc>
              <a:spcPct val="100000"/>
            </a:lnSpc>
          </a:pPr>
          <a:r>
            <a:rPr lang="es-MX" dirty="0"/>
            <a:t>Respeto a sus sistemas normativos internos.</a:t>
          </a:r>
          <a:endParaRPr lang="en-US" dirty="0"/>
        </a:p>
      </dgm:t>
    </dgm:pt>
    <dgm:pt modelId="{0D600D61-F5EF-4E61-AF91-23A63C7A41FC}" type="parTrans" cxnId="{694791EB-1B9A-428B-9D93-E272089F7D0E}">
      <dgm:prSet/>
      <dgm:spPr/>
      <dgm:t>
        <a:bodyPr/>
        <a:lstStyle/>
        <a:p>
          <a:endParaRPr lang="en-US"/>
        </a:p>
      </dgm:t>
    </dgm:pt>
    <dgm:pt modelId="{70133F01-4522-4EE6-A010-B8DFD7B41888}" type="sibTrans" cxnId="{694791EB-1B9A-428B-9D93-E272089F7D0E}">
      <dgm:prSet/>
      <dgm:spPr/>
      <dgm:t>
        <a:bodyPr/>
        <a:lstStyle/>
        <a:p>
          <a:endParaRPr lang="en-US"/>
        </a:p>
      </dgm:t>
    </dgm:pt>
    <dgm:pt modelId="{14B60817-0D1D-4150-8608-229A241F72D6}" type="pres">
      <dgm:prSet presAssocID="{EBA7FC97-043A-4785-816D-6E7F37CBDB08}" presName="root" presStyleCnt="0">
        <dgm:presLayoutVars>
          <dgm:dir/>
          <dgm:resizeHandles val="exact"/>
        </dgm:presLayoutVars>
      </dgm:prSet>
      <dgm:spPr/>
    </dgm:pt>
    <dgm:pt modelId="{4BF455AD-1560-4E75-9562-4F1ABCE9DFE0}" type="pres">
      <dgm:prSet presAssocID="{E416383B-B710-463A-A9C1-11D3F98C4213}" presName="compNode" presStyleCnt="0"/>
      <dgm:spPr/>
    </dgm:pt>
    <dgm:pt modelId="{5AA8DCBF-A560-4E33-B7B0-3A10842B1104}" type="pres">
      <dgm:prSet presAssocID="{E416383B-B710-463A-A9C1-11D3F98C4213}" presName="bgRect" presStyleLbl="bgShp" presStyleIdx="0" presStyleCnt="2"/>
      <dgm:spPr/>
    </dgm:pt>
    <dgm:pt modelId="{E5061E59-5241-47BC-ADCB-0A990519FB5C}" type="pres">
      <dgm:prSet presAssocID="{E416383B-B710-463A-A9C1-11D3F98C4213}"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Juez"/>
        </a:ext>
      </dgm:extLst>
    </dgm:pt>
    <dgm:pt modelId="{30613BA8-66B9-44D9-8FC8-67DEC5F975E9}" type="pres">
      <dgm:prSet presAssocID="{E416383B-B710-463A-A9C1-11D3F98C4213}" presName="spaceRect" presStyleCnt="0"/>
      <dgm:spPr/>
    </dgm:pt>
    <dgm:pt modelId="{D559E1D1-69A7-4F59-8B2F-AF843AE49CEB}" type="pres">
      <dgm:prSet presAssocID="{E416383B-B710-463A-A9C1-11D3F98C4213}" presName="parTx" presStyleLbl="revTx" presStyleIdx="0" presStyleCnt="2">
        <dgm:presLayoutVars>
          <dgm:chMax val="0"/>
          <dgm:chPref val="0"/>
        </dgm:presLayoutVars>
      </dgm:prSet>
      <dgm:spPr/>
    </dgm:pt>
    <dgm:pt modelId="{D150D291-A7A6-45C3-8A05-9D119E067951}" type="pres">
      <dgm:prSet presAssocID="{0E78DFCC-3F92-488B-9432-2092144147CA}" presName="sibTrans" presStyleCnt="0"/>
      <dgm:spPr/>
    </dgm:pt>
    <dgm:pt modelId="{5186AF4A-A37A-4771-ACE2-2463EAD04BF6}" type="pres">
      <dgm:prSet presAssocID="{6BF5AD4D-CBC1-4E5E-A332-7C37F3246883}" presName="compNode" presStyleCnt="0"/>
      <dgm:spPr/>
    </dgm:pt>
    <dgm:pt modelId="{297BE018-386C-4F74-9D84-1A53B4EADC87}" type="pres">
      <dgm:prSet presAssocID="{6BF5AD4D-CBC1-4E5E-A332-7C37F3246883}" presName="bgRect" presStyleLbl="bgShp" presStyleIdx="1" presStyleCnt="2"/>
      <dgm:spPr/>
    </dgm:pt>
    <dgm:pt modelId="{0CBDD5CB-7A8F-4615-A0C3-A1EE59EF482E}" type="pres">
      <dgm:prSet presAssocID="{6BF5AD4D-CBC1-4E5E-A332-7C37F3246883}"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ffice Worker"/>
        </a:ext>
      </dgm:extLst>
    </dgm:pt>
    <dgm:pt modelId="{04E3370F-7380-4E80-AD4C-47D63239D774}" type="pres">
      <dgm:prSet presAssocID="{6BF5AD4D-CBC1-4E5E-A332-7C37F3246883}" presName="spaceRect" presStyleCnt="0"/>
      <dgm:spPr/>
    </dgm:pt>
    <dgm:pt modelId="{FD18DAB1-0552-42BB-AE9F-8A7395EC4FAE}" type="pres">
      <dgm:prSet presAssocID="{6BF5AD4D-CBC1-4E5E-A332-7C37F3246883}" presName="parTx" presStyleLbl="revTx" presStyleIdx="1" presStyleCnt="2">
        <dgm:presLayoutVars>
          <dgm:chMax val="0"/>
          <dgm:chPref val="0"/>
        </dgm:presLayoutVars>
      </dgm:prSet>
      <dgm:spPr/>
    </dgm:pt>
  </dgm:ptLst>
  <dgm:cxnLst>
    <dgm:cxn modelId="{7698B465-BADD-4B3F-918D-BDB5C7D8D41B}" srcId="{EBA7FC97-043A-4785-816D-6E7F37CBDB08}" destId="{E416383B-B710-463A-A9C1-11D3F98C4213}" srcOrd="0" destOrd="0" parTransId="{F1086E10-4F0D-4694-A8FF-F4EEC89BE10F}" sibTransId="{0E78DFCC-3F92-488B-9432-2092144147CA}"/>
    <dgm:cxn modelId="{BAD2C967-BB19-46B8-AF80-4B5AA1F16CB4}" type="presOf" srcId="{E416383B-B710-463A-A9C1-11D3F98C4213}" destId="{D559E1D1-69A7-4F59-8B2F-AF843AE49CEB}" srcOrd="0" destOrd="0" presId="urn:microsoft.com/office/officeart/2018/2/layout/IconVerticalSolidList"/>
    <dgm:cxn modelId="{5B27A772-A8AB-4DCC-B648-14D290383854}" type="presOf" srcId="{6BF5AD4D-CBC1-4E5E-A332-7C37F3246883}" destId="{FD18DAB1-0552-42BB-AE9F-8A7395EC4FAE}" srcOrd="0" destOrd="0" presId="urn:microsoft.com/office/officeart/2018/2/layout/IconVerticalSolidList"/>
    <dgm:cxn modelId="{769E737A-7186-46F1-8AA1-0A9E90DA9D50}" type="presOf" srcId="{EBA7FC97-043A-4785-816D-6E7F37CBDB08}" destId="{14B60817-0D1D-4150-8608-229A241F72D6}" srcOrd="0" destOrd="0" presId="urn:microsoft.com/office/officeart/2018/2/layout/IconVerticalSolidList"/>
    <dgm:cxn modelId="{694791EB-1B9A-428B-9D93-E272089F7D0E}" srcId="{EBA7FC97-043A-4785-816D-6E7F37CBDB08}" destId="{6BF5AD4D-CBC1-4E5E-A332-7C37F3246883}" srcOrd="1" destOrd="0" parTransId="{0D600D61-F5EF-4E61-AF91-23A63C7A41FC}" sibTransId="{70133F01-4522-4EE6-A010-B8DFD7B41888}"/>
    <dgm:cxn modelId="{C6C5ACC7-9184-4C41-8ECA-A4C3403BACFD}" type="presParOf" srcId="{14B60817-0D1D-4150-8608-229A241F72D6}" destId="{4BF455AD-1560-4E75-9562-4F1ABCE9DFE0}" srcOrd="0" destOrd="0" presId="urn:microsoft.com/office/officeart/2018/2/layout/IconVerticalSolidList"/>
    <dgm:cxn modelId="{7E438124-6396-432A-98BD-CF3D79F37CE1}" type="presParOf" srcId="{4BF455AD-1560-4E75-9562-4F1ABCE9DFE0}" destId="{5AA8DCBF-A560-4E33-B7B0-3A10842B1104}" srcOrd="0" destOrd="0" presId="urn:microsoft.com/office/officeart/2018/2/layout/IconVerticalSolidList"/>
    <dgm:cxn modelId="{F9C6C01B-76EC-4DAE-BEFE-C7B88427EC7B}" type="presParOf" srcId="{4BF455AD-1560-4E75-9562-4F1ABCE9DFE0}" destId="{E5061E59-5241-47BC-ADCB-0A990519FB5C}" srcOrd="1" destOrd="0" presId="urn:microsoft.com/office/officeart/2018/2/layout/IconVerticalSolidList"/>
    <dgm:cxn modelId="{37905996-E313-4D5D-8C93-990B1F7C2677}" type="presParOf" srcId="{4BF455AD-1560-4E75-9562-4F1ABCE9DFE0}" destId="{30613BA8-66B9-44D9-8FC8-67DEC5F975E9}" srcOrd="2" destOrd="0" presId="urn:microsoft.com/office/officeart/2018/2/layout/IconVerticalSolidList"/>
    <dgm:cxn modelId="{FBF341BE-25CF-48D3-BA34-48E19C9ABB68}" type="presParOf" srcId="{4BF455AD-1560-4E75-9562-4F1ABCE9DFE0}" destId="{D559E1D1-69A7-4F59-8B2F-AF843AE49CEB}" srcOrd="3" destOrd="0" presId="urn:microsoft.com/office/officeart/2018/2/layout/IconVerticalSolidList"/>
    <dgm:cxn modelId="{77221D71-8EFF-4CF1-9729-B780E21CE329}" type="presParOf" srcId="{14B60817-0D1D-4150-8608-229A241F72D6}" destId="{D150D291-A7A6-45C3-8A05-9D119E067951}" srcOrd="1" destOrd="0" presId="urn:microsoft.com/office/officeart/2018/2/layout/IconVerticalSolidList"/>
    <dgm:cxn modelId="{16DD46BF-32BC-438D-BAB5-C03CFABFE8BC}" type="presParOf" srcId="{14B60817-0D1D-4150-8608-229A241F72D6}" destId="{5186AF4A-A37A-4771-ACE2-2463EAD04BF6}" srcOrd="2" destOrd="0" presId="urn:microsoft.com/office/officeart/2018/2/layout/IconVerticalSolidList"/>
    <dgm:cxn modelId="{B4337118-38BE-4B6C-84CF-8708AD11F8BD}" type="presParOf" srcId="{5186AF4A-A37A-4771-ACE2-2463EAD04BF6}" destId="{297BE018-386C-4F74-9D84-1A53B4EADC87}" srcOrd="0" destOrd="0" presId="urn:microsoft.com/office/officeart/2018/2/layout/IconVerticalSolidList"/>
    <dgm:cxn modelId="{437938B7-A972-48B7-8CFA-2C28B0753F6A}" type="presParOf" srcId="{5186AF4A-A37A-4771-ACE2-2463EAD04BF6}" destId="{0CBDD5CB-7A8F-4615-A0C3-A1EE59EF482E}" srcOrd="1" destOrd="0" presId="urn:microsoft.com/office/officeart/2018/2/layout/IconVerticalSolidList"/>
    <dgm:cxn modelId="{C2C5D25E-DF4B-4E5E-A994-B03F481B7F4F}" type="presParOf" srcId="{5186AF4A-A37A-4771-ACE2-2463EAD04BF6}" destId="{04E3370F-7380-4E80-AD4C-47D63239D774}" srcOrd="2" destOrd="0" presId="urn:microsoft.com/office/officeart/2018/2/layout/IconVerticalSolidList"/>
    <dgm:cxn modelId="{7B829F67-82EC-4F5F-AFCC-30562F38AC2D}" type="presParOf" srcId="{5186AF4A-A37A-4771-ACE2-2463EAD04BF6}" destId="{FD18DAB1-0552-42BB-AE9F-8A7395EC4FA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738E453-D25D-4161-8667-9B25A1A6E24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757CB12-FB61-4D0A-B12A-358118BE543A}">
      <dgm:prSet/>
      <dgm:spPr/>
      <dgm:t>
        <a:bodyPr/>
        <a:lstStyle/>
        <a:p>
          <a:r>
            <a:rPr lang="es-MX"/>
            <a:t>Tienen tres características:</a:t>
          </a:r>
          <a:endParaRPr lang="en-US"/>
        </a:p>
      </dgm:t>
    </dgm:pt>
    <dgm:pt modelId="{9A598CC5-6E83-42D0-9FD9-F052EC6D16E8}" type="parTrans" cxnId="{610960A6-1FCE-4DE7-9D38-01CD5F88FC60}">
      <dgm:prSet/>
      <dgm:spPr/>
      <dgm:t>
        <a:bodyPr/>
        <a:lstStyle/>
        <a:p>
          <a:endParaRPr lang="en-US"/>
        </a:p>
      </dgm:t>
    </dgm:pt>
    <dgm:pt modelId="{175C9A22-B75B-4968-BEF6-7FE71E707C03}" type="sibTrans" cxnId="{610960A6-1FCE-4DE7-9D38-01CD5F88FC60}">
      <dgm:prSet/>
      <dgm:spPr/>
      <dgm:t>
        <a:bodyPr/>
        <a:lstStyle/>
        <a:p>
          <a:endParaRPr lang="en-US"/>
        </a:p>
      </dgm:t>
    </dgm:pt>
    <dgm:pt modelId="{811D6749-100E-48A1-A244-5AF9FE55551A}">
      <dgm:prSet/>
      <dgm:spPr/>
      <dgm:t>
        <a:bodyPr/>
        <a:lstStyle/>
        <a:p>
          <a:r>
            <a:rPr lang="es-MX"/>
            <a:t>Temporales: deben desaparecer cuando se alcance la igualdad real.</a:t>
          </a:r>
          <a:endParaRPr lang="en-US"/>
        </a:p>
      </dgm:t>
    </dgm:pt>
    <dgm:pt modelId="{4739CB87-97AA-48D5-B400-45E950F78473}" type="parTrans" cxnId="{4AC5A721-7023-4F90-B47A-804745E184E2}">
      <dgm:prSet/>
      <dgm:spPr/>
      <dgm:t>
        <a:bodyPr/>
        <a:lstStyle/>
        <a:p>
          <a:endParaRPr lang="en-US"/>
        </a:p>
      </dgm:t>
    </dgm:pt>
    <dgm:pt modelId="{9F8297A2-AC29-4181-A39E-2962DBCCCC12}" type="sibTrans" cxnId="{4AC5A721-7023-4F90-B47A-804745E184E2}">
      <dgm:prSet/>
      <dgm:spPr/>
      <dgm:t>
        <a:bodyPr/>
        <a:lstStyle/>
        <a:p>
          <a:endParaRPr lang="en-US"/>
        </a:p>
      </dgm:t>
    </dgm:pt>
    <dgm:pt modelId="{9283C321-59A0-4999-889C-032AF9D7AB25}">
      <dgm:prSet/>
      <dgm:spPr/>
      <dgm:t>
        <a:bodyPr/>
        <a:lstStyle/>
        <a:p>
          <a:r>
            <a:rPr lang="es-MX"/>
            <a:t>Proporcionales: no pueden ser excesivas.</a:t>
          </a:r>
          <a:endParaRPr lang="en-US"/>
        </a:p>
      </dgm:t>
    </dgm:pt>
    <dgm:pt modelId="{D1256162-A354-416E-A033-F0D16FF778AE}" type="parTrans" cxnId="{7F0024AE-721E-498F-9F28-6EA6728BF9FA}">
      <dgm:prSet/>
      <dgm:spPr/>
      <dgm:t>
        <a:bodyPr/>
        <a:lstStyle/>
        <a:p>
          <a:endParaRPr lang="en-US"/>
        </a:p>
      </dgm:t>
    </dgm:pt>
    <dgm:pt modelId="{A25396AE-0852-4DA9-A340-813017569F06}" type="sibTrans" cxnId="{7F0024AE-721E-498F-9F28-6EA6728BF9FA}">
      <dgm:prSet/>
      <dgm:spPr/>
      <dgm:t>
        <a:bodyPr/>
        <a:lstStyle/>
        <a:p>
          <a:endParaRPr lang="en-US"/>
        </a:p>
      </dgm:t>
    </dgm:pt>
    <dgm:pt modelId="{618D02E0-EE14-48CE-997B-D464CA069E64}">
      <dgm:prSet/>
      <dgm:spPr/>
      <dgm:t>
        <a:bodyPr/>
        <a:lstStyle/>
        <a:p>
          <a:r>
            <a:rPr lang="es-MX"/>
            <a:t>Razonables: deben justificarse en datos de exclusión.</a:t>
          </a:r>
          <a:endParaRPr lang="en-US"/>
        </a:p>
      </dgm:t>
    </dgm:pt>
    <dgm:pt modelId="{D01D121A-EC10-49F4-A59A-4D386BFCC1FE}" type="parTrans" cxnId="{7C5DE5C3-1F05-4D55-9F6D-47A1A9E59051}">
      <dgm:prSet/>
      <dgm:spPr/>
      <dgm:t>
        <a:bodyPr/>
        <a:lstStyle/>
        <a:p>
          <a:endParaRPr lang="en-US"/>
        </a:p>
      </dgm:t>
    </dgm:pt>
    <dgm:pt modelId="{902DAA0D-1134-48CE-B6DD-C7DAA794B246}" type="sibTrans" cxnId="{7C5DE5C3-1F05-4D55-9F6D-47A1A9E59051}">
      <dgm:prSet/>
      <dgm:spPr/>
      <dgm:t>
        <a:bodyPr/>
        <a:lstStyle/>
        <a:p>
          <a:endParaRPr lang="en-US"/>
        </a:p>
      </dgm:t>
    </dgm:pt>
    <dgm:pt modelId="{C199EFFA-9226-41D0-AEFA-5C6ABD06253C}">
      <dgm:prSet/>
      <dgm:spPr/>
      <dgm:t>
        <a:bodyPr/>
        <a:lstStyle/>
        <a:p>
          <a:pPr algn="just"/>
          <a:r>
            <a:rPr lang="es-MX" dirty="0"/>
            <a:t>No rompen el principio de igualdad:</a:t>
          </a:r>
          <a:br>
            <a:rPr lang="es-MX" dirty="0"/>
          </a:br>
          <a:r>
            <a:rPr lang="es-MX" dirty="0"/>
            <a:t>Lo desarrollan en su dimensión sustantiva.</a:t>
          </a:r>
          <a:endParaRPr lang="en-US" dirty="0"/>
        </a:p>
      </dgm:t>
    </dgm:pt>
    <dgm:pt modelId="{E21C033A-1923-442B-A366-D24491B55C5E}" type="parTrans" cxnId="{6AD606D1-1F6C-4218-8452-2F53AA1CB7BE}">
      <dgm:prSet/>
      <dgm:spPr/>
      <dgm:t>
        <a:bodyPr/>
        <a:lstStyle/>
        <a:p>
          <a:endParaRPr lang="en-US"/>
        </a:p>
      </dgm:t>
    </dgm:pt>
    <dgm:pt modelId="{5B98220A-D681-4062-92D4-BE84E30D5E5E}" type="sibTrans" cxnId="{6AD606D1-1F6C-4218-8452-2F53AA1CB7BE}">
      <dgm:prSet/>
      <dgm:spPr/>
      <dgm:t>
        <a:bodyPr/>
        <a:lstStyle/>
        <a:p>
          <a:endParaRPr lang="en-US"/>
        </a:p>
      </dgm:t>
    </dgm:pt>
    <dgm:pt modelId="{0828EEEA-DA47-49C4-9CBD-EBE25E1B4EFF}" type="pres">
      <dgm:prSet presAssocID="{5738E453-D25D-4161-8667-9B25A1A6E245}" presName="linear" presStyleCnt="0">
        <dgm:presLayoutVars>
          <dgm:animLvl val="lvl"/>
          <dgm:resizeHandles val="exact"/>
        </dgm:presLayoutVars>
      </dgm:prSet>
      <dgm:spPr/>
    </dgm:pt>
    <dgm:pt modelId="{BF61DBB3-D10E-425D-93DE-0D46EB5F20F0}" type="pres">
      <dgm:prSet presAssocID="{7757CB12-FB61-4D0A-B12A-358118BE543A}" presName="parentText" presStyleLbl="node1" presStyleIdx="0" presStyleCnt="5">
        <dgm:presLayoutVars>
          <dgm:chMax val="0"/>
          <dgm:bulletEnabled val="1"/>
        </dgm:presLayoutVars>
      </dgm:prSet>
      <dgm:spPr/>
    </dgm:pt>
    <dgm:pt modelId="{9E8AA9E2-9552-4D86-962F-FE0B9089BC84}" type="pres">
      <dgm:prSet presAssocID="{175C9A22-B75B-4968-BEF6-7FE71E707C03}" presName="spacer" presStyleCnt="0"/>
      <dgm:spPr/>
    </dgm:pt>
    <dgm:pt modelId="{E81349D4-9100-4D93-9B58-DD6B3C5EC6B7}" type="pres">
      <dgm:prSet presAssocID="{811D6749-100E-48A1-A244-5AF9FE55551A}" presName="parentText" presStyleLbl="node1" presStyleIdx="1" presStyleCnt="5">
        <dgm:presLayoutVars>
          <dgm:chMax val="0"/>
          <dgm:bulletEnabled val="1"/>
        </dgm:presLayoutVars>
      </dgm:prSet>
      <dgm:spPr/>
    </dgm:pt>
    <dgm:pt modelId="{EE1A0CCC-896A-4325-9A80-D523DC4461D3}" type="pres">
      <dgm:prSet presAssocID="{9F8297A2-AC29-4181-A39E-2962DBCCCC12}" presName="spacer" presStyleCnt="0"/>
      <dgm:spPr/>
    </dgm:pt>
    <dgm:pt modelId="{3FE56E3E-F44B-4EFB-A1A2-4CF2CE23ECD2}" type="pres">
      <dgm:prSet presAssocID="{9283C321-59A0-4999-889C-032AF9D7AB25}" presName="parentText" presStyleLbl="node1" presStyleIdx="2" presStyleCnt="5">
        <dgm:presLayoutVars>
          <dgm:chMax val="0"/>
          <dgm:bulletEnabled val="1"/>
        </dgm:presLayoutVars>
      </dgm:prSet>
      <dgm:spPr/>
    </dgm:pt>
    <dgm:pt modelId="{EE1AFD95-E445-4BE4-B7D5-E72BB5BAE882}" type="pres">
      <dgm:prSet presAssocID="{A25396AE-0852-4DA9-A340-813017569F06}" presName="spacer" presStyleCnt="0"/>
      <dgm:spPr/>
    </dgm:pt>
    <dgm:pt modelId="{FF5F63F0-E4B2-4461-92F3-4209039CB589}" type="pres">
      <dgm:prSet presAssocID="{618D02E0-EE14-48CE-997B-D464CA069E64}" presName="parentText" presStyleLbl="node1" presStyleIdx="3" presStyleCnt="5">
        <dgm:presLayoutVars>
          <dgm:chMax val="0"/>
          <dgm:bulletEnabled val="1"/>
        </dgm:presLayoutVars>
      </dgm:prSet>
      <dgm:spPr/>
    </dgm:pt>
    <dgm:pt modelId="{ED12ED8C-D53E-41A6-A916-8463670A695D}" type="pres">
      <dgm:prSet presAssocID="{902DAA0D-1134-48CE-B6DD-C7DAA794B246}" presName="spacer" presStyleCnt="0"/>
      <dgm:spPr/>
    </dgm:pt>
    <dgm:pt modelId="{3CAC6269-40E7-4C89-909F-60A9C6396696}" type="pres">
      <dgm:prSet presAssocID="{C199EFFA-9226-41D0-AEFA-5C6ABD06253C}" presName="parentText" presStyleLbl="node1" presStyleIdx="4" presStyleCnt="5">
        <dgm:presLayoutVars>
          <dgm:chMax val="0"/>
          <dgm:bulletEnabled val="1"/>
        </dgm:presLayoutVars>
      </dgm:prSet>
      <dgm:spPr/>
    </dgm:pt>
  </dgm:ptLst>
  <dgm:cxnLst>
    <dgm:cxn modelId="{4AC5A721-7023-4F90-B47A-804745E184E2}" srcId="{5738E453-D25D-4161-8667-9B25A1A6E245}" destId="{811D6749-100E-48A1-A244-5AF9FE55551A}" srcOrd="1" destOrd="0" parTransId="{4739CB87-97AA-48D5-B400-45E950F78473}" sibTransId="{9F8297A2-AC29-4181-A39E-2962DBCCCC12}"/>
    <dgm:cxn modelId="{58732D46-0FD8-4B7D-9177-3C169B977BD6}" type="presOf" srcId="{7757CB12-FB61-4D0A-B12A-358118BE543A}" destId="{BF61DBB3-D10E-425D-93DE-0D46EB5F20F0}" srcOrd="0" destOrd="0" presId="urn:microsoft.com/office/officeart/2005/8/layout/vList2"/>
    <dgm:cxn modelId="{BE968447-0E7F-464A-AD37-B529F397FC17}" type="presOf" srcId="{5738E453-D25D-4161-8667-9B25A1A6E245}" destId="{0828EEEA-DA47-49C4-9CBD-EBE25E1B4EFF}" srcOrd="0" destOrd="0" presId="urn:microsoft.com/office/officeart/2005/8/layout/vList2"/>
    <dgm:cxn modelId="{077BD584-84D6-4462-AAAF-8CB74AD9DAD4}" type="presOf" srcId="{C199EFFA-9226-41D0-AEFA-5C6ABD06253C}" destId="{3CAC6269-40E7-4C89-909F-60A9C6396696}" srcOrd="0" destOrd="0" presId="urn:microsoft.com/office/officeart/2005/8/layout/vList2"/>
    <dgm:cxn modelId="{610960A6-1FCE-4DE7-9D38-01CD5F88FC60}" srcId="{5738E453-D25D-4161-8667-9B25A1A6E245}" destId="{7757CB12-FB61-4D0A-B12A-358118BE543A}" srcOrd="0" destOrd="0" parTransId="{9A598CC5-6E83-42D0-9FD9-F052EC6D16E8}" sibTransId="{175C9A22-B75B-4968-BEF6-7FE71E707C03}"/>
    <dgm:cxn modelId="{7F0024AE-721E-498F-9F28-6EA6728BF9FA}" srcId="{5738E453-D25D-4161-8667-9B25A1A6E245}" destId="{9283C321-59A0-4999-889C-032AF9D7AB25}" srcOrd="2" destOrd="0" parTransId="{D1256162-A354-416E-A033-F0D16FF778AE}" sibTransId="{A25396AE-0852-4DA9-A340-813017569F06}"/>
    <dgm:cxn modelId="{005D76B8-0B52-402C-BA8F-4316E935533A}" type="presOf" srcId="{811D6749-100E-48A1-A244-5AF9FE55551A}" destId="{E81349D4-9100-4D93-9B58-DD6B3C5EC6B7}" srcOrd="0" destOrd="0" presId="urn:microsoft.com/office/officeart/2005/8/layout/vList2"/>
    <dgm:cxn modelId="{394387BD-E80D-4028-91F4-D3BE3C0861C6}" type="presOf" srcId="{9283C321-59A0-4999-889C-032AF9D7AB25}" destId="{3FE56E3E-F44B-4EFB-A1A2-4CF2CE23ECD2}" srcOrd="0" destOrd="0" presId="urn:microsoft.com/office/officeart/2005/8/layout/vList2"/>
    <dgm:cxn modelId="{7C5DE5C3-1F05-4D55-9F6D-47A1A9E59051}" srcId="{5738E453-D25D-4161-8667-9B25A1A6E245}" destId="{618D02E0-EE14-48CE-997B-D464CA069E64}" srcOrd="3" destOrd="0" parTransId="{D01D121A-EC10-49F4-A59A-4D386BFCC1FE}" sibTransId="{902DAA0D-1134-48CE-B6DD-C7DAA794B246}"/>
    <dgm:cxn modelId="{6AD606D1-1F6C-4218-8452-2F53AA1CB7BE}" srcId="{5738E453-D25D-4161-8667-9B25A1A6E245}" destId="{C199EFFA-9226-41D0-AEFA-5C6ABD06253C}" srcOrd="4" destOrd="0" parTransId="{E21C033A-1923-442B-A366-D24491B55C5E}" sibTransId="{5B98220A-D681-4062-92D4-BE84E30D5E5E}"/>
    <dgm:cxn modelId="{0827D2F9-F672-49E3-9EE0-1DAFBA02A307}" type="presOf" srcId="{618D02E0-EE14-48CE-997B-D464CA069E64}" destId="{FF5F63F0-E4B2-4461-92F3-4209039CB589}" srcOrd="0" destOrd="0" presId="urn:microsoft.com/office/officeart/2005/8/layout/vList2"/>
    <dgm:cxn modelId="{84BA592F-70BF-404E-93C7-0E5E95986264}" type="presParOf" srcId="{0828EEEA-DA47-49C4-9CBD-EBE25E1B4EFF}" destId="{BF61DBB3-D10E-425D-93DE-0D46EB5F20F0}" srcOrd="0" destOrd="0" presId="urn:microsoft.com/office/officeart/2005/8/layout/vList2"/>
    <dgm:cxn modelId="{9B467C53-5F2A-4DEA-9722-7778A23A280C}" type="presParOf" srcId="{0828EEEA-DA47-49C4-9CBD-EBE25E1B4EFF}" destId="{9E8AA9E2-9552-4D86-962F-FE0B9089BC84}" srcOrd="1" destOrd="0" presId="urn:microsoft.com/office/officeart/2005/8/layout/vList2"/>
    <dgm:cxn modelId="{EEC09271-106A-4610-A5CB-C703BBC0D31D}" type="presParOf" srcId="{0828EEEA-DA47-49C4-9CBD-EBE25E1B4EFF}" destId="{E81349D4-9100-4D93-9B58-DD6B3C5EC6B7}" srcOrd="2" destOrd="0" presId="urn:microsoft.com/office/officeart/2005/8/layout/vList2"/>
    <dgm:cxn modelId="{10F12301-B39D-45A6-8D60-810E24E02000}" type="presParOf" srcId="{0828EEEA-DA47-49C4-9CBD-EBE25E1B4EFF}" destId="{EE1A0CCC-896A-4325-9A80-D523DC4461D3}" srcOrd="3" destOrd="0" presId="urn:microsoft.com/office/officeart/2005/8/layout/vList2"/>
    <dgm:cxn modelId="{AE123E73-A4CD-4029-B12B-F39743F4195B}" type="presParOf" srcId="{0828EEEA-DA47-49C4-9CBD-EBE25E1B4EFF}" destId="{3FE56E3E-F44B-4EFB-A1A2-4CF2CE23ECD2}" srcOrd="4" destOrd="0" presId="urn:microsoft.com/office/officeart/2005/8/layout/vList2"/>
    <dgm:cxn modelId="{92267A75-BB1B-4789-A301-0DCCB4CD4679}" type="presParOf" srcId="{0828EEEA-DA47-49C4-9CBD-EBE25E1B4EFF}" destId="{EE1AFD95-E445-4BE4-B7D5-E72BB5BAE882}" srcOrd="5" destOrd="0" presId="urn:microsoft.com/office/officeart/2005/8/layout/vList2"/>
    <dgm:cxn modelId="{D34C725D-BEF1-44F7-9A61-BFFCE4B03051}" type="presParOf" srcId="{0828EEEA-DA47-49C4-9CBD-EBE25E1B4EFF}" destId="{FF5F63F0-E4B2-4461-92F3-4209039CB589}" srcOrd="6" destOrd="0" presId="urn:microsoft.com/office/officeart/2005/8/layout/vList2"/>
    <dgm:cxn modelId="{C4552E02-7FD0-49F7-9A7F-0A18FC4F2C6C}" type="presParOf" srcId="{0828EEEA-DA47-49C4-9CBD-EBE25E1B4EFF}" destId="{ED12ED8C-D53E-41A6-A916-8463670A695D}" srcOrd="7" destOrd="0" presId="urn:microsoft.com/office/officeart/2005/8/layout/vList2"/>
    <dgm:cxn modelId="{F4E9F3AE-0962-4781-8312-F72B73D4EE34}" type="presParOf" srcId="{0828EEEA-DA47-49C4-9CBD-EBE25E1B4EFF}" destId="{3CAC6269-40E7-4C89-909F-60A9C6396696}"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7DD0386-1F0E-49DF-B4CB-E140C8BBC50A}"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FF1FB940-D863-4003-8FB1-F751646EE073}">
      <dgm:prSet/>
      <dgm:spPr/>
      <dgm:t>
        <a:bodyPr/>
        <a:lstStyle/>
        <a:p>
          <a:pPr algn="just"/>
          <a:r>
            <a:rPr lang="es-MX" dirty="0"/>
            <a:t>Lineamientos del INE y de los OPLE.</a:t>
          </a:r>
          <a:endParaRPr lang="en-US" dirty="0"/>
        </a:p>
      </dgm:t>
    </dgm:pt>
    <dgm:pt modelId="{A21448AC-1535-4EA6-AFFE-DC318BD7AEC7}" type="parTrans" cxnId="{57723383-F9E0-4B57-B893-CF4092DC2CBB}">
      <dgm:prSet/>
      <dgm:spPr/>
      <dgm:t>
        <a:bodyPr/>
        <a:lstStyle/>
        <a:p>
          <a:endParaRPr lang="en-US"/>
        </a:p>
      </dgm:t>
    </dgm:pt>
    <dgm:pt modelId="{5BD53273-F5CB-44FE-9255-6000E3E5D36F}" type="sibTrans" cxnId="{57723383-F9E0-4B57-B893-CF4092DC2CBB}">
      <dgm:prSet/>
      <dgm:spPr/>
      <dgm:t>
        <a:bodyPr/>
        <a:lstStyle/>
        <a:p>
          <a:endParaRPr lang="en-US"/>
        </a:p>
      </dgm:t>
    </dgm:pt>
    <dgm:pt modelId="{EB643160-F700-4405-A354-9A4354E96C50}">
      <dgm:prSet/>
      <dgm:spPr/>
      <dgm:t>
        <a:bodyPr/>
        <a:lstStyle/>
        <a:p>
          <a:pPr algn="just"/>
          <a:r>
            <a:rPr lang="es-MX" dirty="0"/>
            <a:t>Acuerdos generales.</a:t>
          </a:r>
          <a:endParaRPr lang="en-US" dirty="0"/>
        </a:p>
      </dgm:t>
    </dgm:pt>
    <dgm:pt modelId="{D1083040-ED14-49E8-A88C-E7E84BAA376F}" type="parTrans" cxnId="{4D3CD393-5936-414D-8606-46C6BA92A82B}">
      <dgm:prSet/>
      <dgm:spPr/>
      <dgm:t>
        <a:bodyPr/>
        <a:lstStyle/>
        <a:p>
          <a:endParaRPr lang="en-US"/>
        </a:p>
      </dgm:t>
    </dgm:pt>
    <dgm:pt modelId="{08992754-961D-417A-80C0-A28F0D0715EC}" type="sibTrans" cxnId="{4D3CD393-5936-414D-8606-46C6BA92A82B}">
      <dgm:prSet/>
      <dgm:spPr/>
      <dgm:t>
        <a:bodyPr/>
        <a:lstStyle/>
        <a:p>
          <a:endParaRPr lang="en-US"/>
        </a:p>
      </dgm:t>
    </dgm:pt>
    <dgm:pt modelId="{1C6B5E63-11B8-4C9E-967D-33528CF0C240}">
      <dgm:prSet/>
      <dgm:spPr/>
      <dgm:t>
        <a:bodyPr/>
        <a:lstStyle/>
        <a:p>
          <a:pPr algn="just"/>
          <a:r>
            <a:rPr lang="es-MX" dirty="0"/>
            <a:t>Reglas específicas en cada proceso electoral.</a:t>
          </a:r>
          <a:endParaRPr lang="en-US" dirty="0"/>
        </a:p>
      </dgm:t>
    </dgm:pt>
    <dgm:pt modelId="{F24132C8-C9A0-46F5-99A8-BF209D43595C}" type="parTrans" cxnId="{918B1DC1-0CE4-4589-89F8-92696B232806}">
      <dgm:prSet/>
      <dgm:spPr/>
      <dgm:t>
        <a:bodyPr/>
        <a:lstStyle/>
        <a:p>
          <a:endParaRPr lang="en-US"/>
        </a:p>
      </dgm:t>
    </dgm:pt>
    <dgm:pt modelId="{F9E31499-B916-4912-9A64-D936C9622048}" type="sibTrans" cxnId="{918B1DC1-0CE4-4589-89F8-92696B232806}">
      <dgm:prSet/>
      <dgm:spPr/>
      <dgm:t>
        <a:bodyPr/>
        <a:lstStyle/>
        <a:p>
          <a:endParaRPr lang="en-US"/>
        </a:p>
      </dgm:t>
    </dgm:pt>
    <dgm:pt modelId="{F9E3F5D8-2361-44CC-A9F7-E6FD827A0F91}" type="pres">
      <dgm:prSet presAssocID="{87DD0386-1F0E-49DF-B4CB-E140C8BBC50A}" presName="hierChild1" presStyleCnt="0">
        <dgm:presLayoutVars>
          <dgm:chPref val="1"/>
          <dgm:dir/>
          <dgm:animOne val="branch"/>
          <dgm:animLvl val="lvl"/>
          <dgm:resizeHandles/>
        </dgm:presLayoutVars>
      </dgm:prSet>
      <dgm:spPr/>
    </dgm:pt>
    <dgm:pt modelId="{76DDE692-43E1-40DF-9306-2AF85BD19F26}" type="pres">
      <dgm:prSet presAssocID="{FF1FB940-D863-4003-8FB1-F751646EE073}" presName="hierRoot1" presStyleCnt="0"/>
      <dgm:spPr/>
    </dgm:pt>
    <dgm:pt modelId="{AA801891-3E97-4E91-BAF6-F54BA350D3CC}" type="pres">
      <dgm:prSet presAssocID="{FF1FB940-D863-4003-8FB1-F751646EE073}" presName="composite" presStyleCnt="0"/>
      <dgm:spPr/>
    </dgm:pt>
    <dgm:pt modelId="{4C615EA4-6CA9-47F0-AFC6-BB8605F6E929}" type="pres">
      <dgm:prSet presAssocID="{FF1FB940-D863-4003-8FB1-F751646EE073}" presName="background" presStyleLbl="node0" presStyleIdx="0" presStyleCnt="3"/>
      <dgm:spPr/>
    </dgm:pt>
    <dgm:pt modelId="{C09425D4-015D-4672-AFB6-A07719AF796B}" type="pres">
      <dgm:prSet presAssocID="{FF1FB940-D863-4003-8FB1-F751646EE073}" presName="text" presStyleLbl="fgAcc0" presStyleIdx="0" presStyleCnt="3">
        <dgm:presLayoutVars>
          <dgm:chPref val="3"/>
        </dgm:presLayoutVars>
      </dgm:prSet>
      <dgm:spPr/>
    </dgm:pt>
    <dgm:pt modelId="{6F16399A-F67D-4619-928D-97CFDEBD85ED}" type="pres">
      <dgm:prSet presAssocID="{FF1FB940-D863-4003-8FB1-F751646EE073}" presName="hierChild2" presStyleCnt="0"/>
      <dgm:spPr/>
    </dgm:pt>
    <dgm:pt modelId="{29174203-4259-4ADB-B6F4-16E1F8D0A046}" type="pres">
      <dgm:prSet presAssocID="{EB643160-F700-4405-A354-9A4354E96C50}" presName="hierRoot1" presStyleCnt="0"/>
      <dgm:spPr/>
    </dgm:pt>
    <dgm:pt modelId="{B6244BC1-3105-4743-BB67-47FFB84F2AF0}" type="pres">
      <dgm:prSet presAssocID="{EB643160-F700-4405-A354-9A4354E96C50}" presName="composite" presStyleCnt="0"/>
      <dgm:spPr/>
    </dgm:pt>
    <dgm:pt modelId="{6F68156B-3236-445A-AE8B-E7CD1012FAC1}" type="pres">
      <dgm:prSet presAssocID="{EB643160-F700-4405-A354-9A4354E96C50}" presName="background" presStyleLbl="node0" presStyleIdx="1" presStyleCnt="3"/>
      <dgm:spPr/>
    </dgm:pt>
    <dgm:pt modelId="{E896F813-FF6B-40F0-8419-F5742F48D55C}" type="pres">
      <dgm:prSet presAssocID="{EB643160-F700-4405-A354-9A4354E96C50}" presName="text" presStyleLbl="fgAcc0" presStyleIdx="1" presStyleCnt="3">
        <dgm:presLayoutVars>
          <dgm:chPref val="3"/>
        </dgm:presLayoutVars>
      </dgm:prSet>
      <dgm:spPr/>
    </dgm:pt>
    <dgm:pt modelId="{8933FBCB-4D89-477D-861A-5F7A46319B92}" type="pres">
      <dgm:prSet presAssocID="{EB643160-F700-4405-A354-9A4354E96C50}" presName="hierChild2" presStyleCnt="0"/>
      <dgm:spPr/>
    </dgm:pt>
    <dgm:pt modelId="{88E5A693-CC13-4E7F-BC09-6DC1493D09B4}" type="pres">
      <dgm:prSet presAssocID="{1C6B5E63-11B8-4C9E-967D-33528CF0C240}" presName="hierRoot1" presStyleCnt="0"/>
      <dgm:spPr/>
    </dgm:pt>
    <dgm:pt modelId="{3913BF95-8D28-4C22-9DA5-8B772F486EAF}" type="pres">
      <dgm:prSet presAssocID="{1C6B5E63-11B8-4C9E-967D-33528CF0C240}" presName="composite" presStyleCnt="0"/>
      <dgm:spPr/>
    </dgm:pt>
    <dgm:pt modelId="{020DDC45-3C34-4827-9EF9-5FBBB9591C7E}" type="pres">
      <dgm:prSet presAssocID="{1C6B5E63-11B8-4C9E-967D-33528CF0C240}" presName="background" presStyleLbl="node0" presStyleIdx="2" presStyleCnt="3"/>
      <dgm:spPr/>
    </dgm:pt>
    <dgm:pt modelId="{F7187BA1-005E-4488-A23F-FBAD2BD9FA0A}" type="pres">
      <dgm:prSet presAssocID="{1C6B5E63-11B8-4C9E-967D-33528CF0C240}" presName="text" presStyleLbl="fgAcc0" presStyleIdx="2" presStyleCnt="3">
        <dgm:presLayoutVars>
          <dgm:chPref val="3"/>
        </dgm:presLayoutVars>
      </dgm:prSet>
      <dgm:spPr/>
    </dgm:pt>
    <dgm:pt modelId="{589CA17E-EF4F-4AEA-8552-2BE9AE36F99B}" type="pres">
      <dgm:prSet presAssocID="{1C6B5E63-11B8-4C9E-967D-33528CF0C240}" presName="hierChild2" presStyleCnt="0"/>
      <dgm:spPr/>
    </dgm:pt>
  </dgm:ptLst>
  <dgm:cxnLst>
    <dgm:cxn modelId="{91AA7E24-A838-438C-883B-9995AF63B912}" type="presOf" srcId="{87DD0386-1F0E-49DF-B4CB-E140C8BBC50A}" destId="{F9E3F5D8-2361-44CC-A9F7-E6FD827A0F91}" srcOrd="0" destOrd="0" presId="urn:microsoft.com/office/officeart/2005/8/layout/hierarchy1"/>
    <dgm:cxn modelId="{976E9531-6333-4D26-96FC-D017A557F586}" type="presOf" srcId="{1C6B5E63-11B8-4C9E-967D-33528CF0C240}" destId="{F7187BA1-005E-4488-A23F-FBAD2BD9FA0A}" srcOrd="0" destOrd="0" presId="urn:microsoft.com/office/officeart/2005/8/layout/hierarchy1"/>
    <dgm:cxn modelId="{12EBD449-C8C1-448A-91B0-8EB24E8AE849}" type="presOf" srcId="{EB643160-F700-4405-A354-9A4354E96C50}" destId="{E896F813-FF6B-40F0-8419-F5742F48D55C}" srcOrd="0" destOrd="0" presId="urn:microsoft.com/office/officeart/2005/8/layout/hierarchy1"/>
    <dgm:cxn modelId="{57723383-F9E0-4B57-B893-CF4092DC2CBB}" srcId="{87DD0386-1F0E-49DF-B4CB-E140C8BBC50A}" destId="{FF1FB940-D863-4003-8FB1-F751646EE073}" srcOrd="0" destOrd="0" parTransId="{A21448AC-1535-4EA6-AFFE-DC318BD7AEC7}" sibTransId="{5BD53273-F5CB-44FE-9255-6000E3E5D36F}"/>
    <dgm:cxn modelId="{4D3CD393-5936-414D-8606-46C6BA92A82B}" srcId="{87DD0386-1F0E-49DF-B4CB-E140C8BBC50A}" destId="{EB643160-F700-4405-A354-9A4354E96C50}" srcOrd="1" destOrd="0" parTransId="{D1083040-ED14-49E8-A88C-E7E84BAA376F}" sibTransId="{08992754-961D-417A-80C0-A28F0D0715EC}"/>
    <dgm:cxn modelId="{9AD955A9-28F4-480D-ACA6-CA3C258804CA}" type="presOf" srcId="{FF1FB940-D863-4003-8FB1-F751646EE073}" destId="{C09425D4-015D-4672-AFB6-A07719AF796B}" srcOrd="0" destOrd="0" presId="urn:microsoft.com/office/officeart/2005/8/layout/hierarchy1"/>
    <dgm:cxn modelId="{918B1DC1-0CE4-4589-89F8-92696B232806}" srcId="{87DD0386-1F0E-49DF-B4CB-E140C8BBC50A}" destId="{1C6B5E63-11B8-4C9E-967D-33528CF0C240}" srcOrd="2" destOrd="0" parTransId="{F24132C8-C9A0-46F5-99A8-BF209D43595C}" sibTransId="{F9E31499-B916-4912-9A64-D936C9622048}"/>
    <dgm:cxn modelId="{7965F4C5-9344-49D9-A426-5E48987179AE}" type="presParOf" srcId="{F9E3F5D8-2361-44CC-A9F7-E6FD827A0F91}" destId="{76DDE692-43E1-40DF-9306-2AF85BD19F26}" srcOrd="0" destOrd="0" presId="urn:microsoft.com/office/officeart/2005/8/layout/hierarchy1"/>
    <dgm:cxn modelId="{83E88939-C883-4A29-8800-EE0AFBA57D8D}" type="presParOf" srcId="{76DDE692-43E1-40DF-9306-2AF85BD19F26}" destId="{AA801891-3E97-4E91-BAF6-F54BA350D3CC}" srcOrd="0" destOrd="0" presId="urn:microsoft.com/office/officeart/2005/8/layout/hierarchy1"/>
    <dgm:cxn modelId="{F996C8F1-00F4-4070-B8FC-7BE3A6FDF7AB}" type="presParOf" srcId="{AA801891-3E97-4E91-BAF6-F54BA350D3CC}" destId="{4C615EA4-6CA9-47F0-AFC6-BB8605F6E929}" srcOrd="0" destOrd="0" presId="urn:microsoft.com/office/officeart/2005/8/layout/hierarchy1"/>
    <dgm:cxn modelId="{28CCB2A3-632D-4864-B7D8-39B7D21E98D7}" type="presParOf" srcId="{AA801891-3E97-4E91-BAF6-F54BA350D3CC}" destId="{C09425D4-015D-4672-AFB6-A07719AF796B}" srcOrd="1" destOrd="0" presId="urn:microsoft.com/office/officeart/2005/8/layout/hierarchy1"/>
    <dgm:cxn modelId="{DF91C0A9-E61D-48F2-AB91-4B73238599B4}" type="presParOf" srcId="{76DDE692-43E1-40DF-9306-2AF85BD19F26}" destId="{6F16399A-F67D-4619-928D-97CFDEBD85ED}" srcOrd="1" destOrd="0" presId="urn:microsoft.com/office/officeart/2005/8/layout/hierarchy1"/>
    <dgm:cxn modelId="{218C1280-7123-4036-BA77-6510DCAD3437}" type="presParOf" srcId="{F9E3F5D8-2361-44CC-A9F7-E6FD827A0F91}" destId="{29174203-4259-4ADB-B6F4-16E1F8D0A046}" srcOrd="1" destOrd="0" presId="urn:microsoft.com/office/officeart/2005/8/layout/hierarchy1"/>
    <dgm:cxn modelId="{475F5C36-FE2A-4058-ABAC-21805FDB0740}" type="presParOf" srcId="{29174203-4259-4ADB-B6F4-16E1F8D0A046}" destId="{B6244BC1-3105-4743-BB67-47FFB84F2AF0}" srcOrd="0" destOrd="0" presId="urn:microsoft.com/office/officeart/2005/8/layout/hierarchy1"/>
    <dgm:cxn modelId="{1B8CA000-F36C-494A-B20A-09D341327300}" type="presParOf" srcId="{B6244BC1-3105-4743-BB67-47FFB84F2AF0}" destId="{6F68156B-3236-445A-AE8B-E7CD1012FAC1}" srcOrd="0" destOrd="0" presId="urn:microsoft.com/office/officeart/2005/8/layout/hierarchy1"/>
    <dgm:cxn modelId="{73FDF1D1-AB32-429B-971F-23056AEF2E37}" type="presParOf" srcId="{B6244BC1-3105-4743-BB67-47FFB84F2AF0}" destId="{E896F813-FF6B-40F0-8419-F5742F48D55C}" srcOrd="1" destOrd="0" presId="urn:microsoft.com/office/officeart/2005/8/layout/hierarchy1"/>
    <dgm:cxn modelId="{68AD8696-D880-4EFF-98F0-3EF136D6141B}" type="presParOf" srcId="{29174203-4259-4ADB-B6F4-16E1F8D0A046}" destId="{8933FBCB-4D89-477D-861A-5F7A46319B92}" srcOrd="1" destOrd="0" presId="urn:microsoft.com/office/officeart/2005/8/layout/hierarchy1"/>
    <dgm:cxn modelId="{6A798EA6-DBED-4D9E-8742-265EB8DC1E9F}" type="presParOf" srcId="{F9E3F5D8-2361-44CC-A9F7-E6FD827A0F91}" destId="{88E5A693-CC13-4E7F-BC09-6DC1493D09B4}" srcOrd="2" destOrd="0" presId="urn:microsoft.com/office/officeart/2005/8/layout/hierarchy1"/>
    <dgm:cxn modelId="{464CA664-AC45-4021-8391-75668B63C483}" type="presParOf" srcId="{88E5A693-CC13-4E7F-BC09-6DC1493D09B4}" destId="{3913BF95-8D28-4C22-9DA5-8B772F486EAF}" srcOrd="0" destOrd="0" presId="urn:microsoft.com/office/officeart/2005/8/layout/hierarchy1"/>
    <dgm:cxn modelId="{2B4E49AF-CBA3-4994-BC8A-9345C872A222}" type="presParOf" srcId="{3913BF95-8D28-4C22-9DA5-8B772F486EAF}" destId="{020DDC45-3C34-4827-9EF9-5FBBB9591C7E}" srcOrd="0" destOrd="0" presId="urn:microsoft.com/office/officeart/2005/8/layout/hierarchy1"/>
    <dgm:cxn modelId="{2CAE8596-BC04-49F1-8BAC-961A50EB24ED}" type="presParOf" srcId="{3913BF95-8D28-4C22-9DA5-8B772F486EAF}" destId="{F7187BA1-005E-4488-A23F-FBAD2BD9FA0A}" srcOrd="1" destOrd="0" presId="urn:microsoft.com/office/officeart/2005/8/layout/hierarchy1"/>
    <dgm:cxn modelId="{AE7828ED-D3BD-4E63-8DD6-A6FEFD5B56BC}" type="presParOf" srcId="{88E5A693-CC13-4E7F-BC09-6DC1493D09B4}" destId="{589CA17E-EF4F-4AEA-8552-2BE9AE36F99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23388CB-B599-42D5-89FE-26880EF6203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365F614-FEB5-4608-873E-9A597AC95145}">
      <dgm:prSet/>
      <dgm:spPr/>
      <dgm:t>
        <a:bodyPr/>
        <a:lstStyle/>
        <a:p>
          <a:r>
            <a:rPr lang="es-MX"/>
            <a:t>Los partidos están obligados a:</a:t>
          </a:r>
          <a:endParaRPr lang="en-US"/>
        </a:p>
      </dgm:t>
    </dgm:pt>
    <dgm:pt modelId="{3524E4C4-A4B4-4D4E-A732-D7DE5B315676}" type="parTrans" cxnId="{F04091CB-E015-405D-991B-384C170C3DE4}">
      <dgm:prSet/>
      <dgm:spPr/>
      <dgm:t>
        <a:bodyPr/>
        <a:lstStyle/>
        <a:p>
          <a:endParaRPr lang="en-US"/>
        </a:p>
      </dgm:t>
    </dgm:pt>
    <dgm:pt modelId="{BD9AC001-A882-4491-948F-AA3601A93FEB}" type="sibTrans" cxnId="{F04091CB-E015-405D-991B-384C170C3DE4}">
      <dgm:prSet/>
      <dgm:spPr/>
      <dgm:t>
        <a:bodyPr/>
        <a:lstStyle/>
        <a:p>
          <a:endParaRPr lang="en-US"/>
        </a:p>
      </dgm:t>
    </dgm:pt>
    <dgm:pt modelId="{A1496139-7145-4D4E-A4D8-4AAD4C5BA738}">
      <dgm:prSet/>
      <dgm:spPr/>
      <dgm:t>
        <a:bodyPr/>
        <a:lstStyle/>
        <a:p>
          <a:r>
            <a:rPr lang="es-MX"/>
            <a:t>Cumplir con la paridad de género.</a:t>
          </a:r>
          <a:endParaRPr lang="en-US"/>
        </a:p>
      </dgm:t>
    </dgm:pt>
    <dgm:pt modelId="{772D6768-F451-47B2-9BCC-A078A108910C}" type="parTrans" cxnId="{6B869102-CF0E-4CAD-88B6-D4C70DACD2EC}">
      <dgm:prSet/>
      <dgm:spPr/>
      <dgm:t>
        <a:bodyPr/>
        <a:lstStyle/>
        <a:p>
          <a:endParaRPr lang="en-US"/>
        </a:p>
      </dgm:t>
    </dgm:pt>
    <dgm:pt modelId="{77635739-7C62-43BD-8F76-BD75597B91D8}" type="sibTrans" cxnId="{6B869102-CF0E-4CAD-88B6-D4C70DACD2EC}">
      <dgm:prSet/>
      <dgm:spPr/>
      <dgm:t>
        <a:bodyPr/>
        <a:lstStyle/>
        <a:p>
          <a:endParaRPr lang="en-US"/>
        </a:p>
      </dgm:t>
    </dgm:pt>
    <dgm:pt modelId="{8A076212-1BEC-4473-85A5-ABBB7DA09480}">
      <dgm:prSet/>
      <dgm:spPr/>
      <dgm:t>
        <a:bodyPr/>
        <a:lstStyle/>
        <a:p>
          <a:r>
            <a:rPr lang="es-MX"/>
            <a:t>Postular candidaturas bajo acciones afirmativas.</a:t>
          </a:r>
          <a:endParaRPr lang="en-US"/>
        </a:p>
      </dgm:t>
    </dgm:pt>
    <dgm:pt modelId="{A2C5DDB9-802F-4C7E-9F64-A58149C65E76}" type="parTrans" cxnId="{A4C7F595-3791-47CD-94FD-10AEB26168C0}">
      <dgm:prSet/>
      <dgm:spPr/>
      <dgm:t>
        <a:bodyPr/>
        <a:lstStyle/>
        <a:p>
          <a:endParaRPr lang="en-US"/>
        </a:p>
      </dgm:t>
    </dgm:pt>
    <dgm:pt modelId="{33DCB6D9-DE8D-4782-AA1F-3BD2F70AC325}" type="sibTrans" cxnId="{A4C7F595-3791-47CD-94FD-10AEB26168C0}">
      <dgm:prSet/>
      <dgm:spPr/>
      <dgm:t>
        <a:bodyPr/>
        <a:lstStyle/>
        <a:p>
          <a:endParaRPr lang="en-US"/>
        </a:p>
      </dgm:t>
    </dgm:pt>
    <dgm:pt modelId="{7A355BB7-B79A-4EAA-A508-9029A414FD32}">
      <dgm:prSet/>
      <dgm:spPr/>
      <dgm:t>
        <a:bodyPr/>
        <a:lstStyle/>
        <a:p>
          <a:r>
            <a:rPr lang="es-MX"/>
            <a:t>Garantizar autenticidad de la adscripción.</a:t>
          </a:r>
          <a:endParaRPr lang="en-US"/>
        </a:p>
      </dgm:t>
    </dgm:pt>
    <dgm:pt modelId="{99A675A3-B677-46DF-97F0-44F0E35A3A31}" type="parTrans" cxnId="{3518DD0E-B8EC-4D75-88EE-8A9323FF52D7}">
      <dgm:prSet/>
      <dgm:spPr/>
      <dgm:t>
        <a:bodyPr/>
        <a:lstStyle/>
        <a:p>
          <a:endParaRPr lang="en-US"/>
        </a:p>
      </dgm:t>
    </dgm:pt>
    <dgm:pt modelId="{2E2344FD-9DFB-4A49-9635-3EA987B8FF39}" type="sibTrans" cxnId="{3518DD0E-B8EC-4D75-88EE-8A9323FF52D7}">
      <dgm:prSet/>
      <dgm:spPr/>
      <dgm:t>
        <a:bodyPr/>
        <a:lstStyle/>
        <a:p>
          <a:endParaRPr lang="en-US"/>
        </a:p>
      </dgm:t>
    </dgm:pt>
    <dgm:pt modelId="{E0E76B37-F238-4C52-86E5-7A1EBAFDD479}">
      <dgm:prSet/>
      <dgm:spPr/>
      <dgm:t>
        <a:bodyPr/>
        <a:lstStyle/>
        <a:p>
          <a:r>
            <a:rPr lang="es-MX"/>
            <a:t>No simular ni falsear requisitos.</a:t>
          </a:r>
          <a:endParaRPr lang="en-US"/>
        </a:p>
      </dgm:t>
    </dgm:pt>
    <dgm:pt modelId="{156BE6F2-3EFF-49A4-BE57-AC0841FCA08E}" type="parTrans" cxnId="{2FF33C04-C0F3-49BF-98D4-F2E6B9F92CA3}">
      <dgm:prSet/>
      <dgm:spPr/>
      <dgm:t>
        <a:bodyPr/>
        <a:lstStyle/>
        <a:p>
          <a:endParaRPr lang="en-US"/>
        </a:p>
      </dgm:t>
    </dgm:pt>
    <dgm:pt modelId="{55C7EF10-3200-4FAE-9C54-DA950027FB58}" type="sibTrans" cxnId="{2FF33C04-C0F3-49BF-98D4-F2E6B9F92CA3}">
      <dgm:prSet/>
      <dgm:spPr/>
      <dgm:t>
        <a:bodyPr/>
        <a:lstStyle/>
        <a:p>
          <a:endParaRPr lang="en-US"/>
        </a:p>
      </dgm:t>
    </dgm:pt>
    <dgm:pt modelId="{9904E782-C01A-4D71-B08E-D8B40F45051C}" type="pres">
      <dgm:prSet presAssocID="{B23388CB-B599-42D5-89FE-26880EF62032}" presName="linear" presStyleCnt="0">
        <dgm:presLayoutVars>
          <dgm:animLvl val="lvl"/>
          <dgm:resizeHandles val="exact"/>
        </dgm:presLayoutVars>
      </dgm:prSet>
      <dgm:spPr/>
    </dgm:pt>
    <dgm:pt modelId="{75CD7F72-C5AF-4D09-AF98-23E472695215}" type="pres">
      <dgm:prSet presAssocID="{6365F614-FEB5-4608-873E-9A597AC95145}" presName="parentText" presStyleLbl="node1" presStyleIdx="0" presStyleCnt="1">
        <dgm:presLayoutVars>
          <dgm:chMax val="0"/>
          <dgm:bulletEnabled val="1"/>
        </dgm:presLayoutVars>
      </dgm:prSet>
      <dgm:spPr/>
    </dgm:pt>
    <dgm:pt modelId="{0949749F-C3F6-466E-AC07-09BCEA521ABE}" type="pres">
      <dgm:prSet presAssocID="{6365F614-FEB5-4608-873E-9A597AC95145}" presName="childText" presStyleLbl="revTx" presStyleIdx="0" presStyleCnt="1">
        <dgm:presLayoutVars>
          <dgm:bulletEnabled val="1"/>
        </dgm:presLayoutVars>
      </dgm:prSet>
      <dgm:spPr/>
    </dgm:pt>
  </dgm:ptLst>
  <dgm:cxnLst>
    <dgm:cxn modelId="{6B869102-CF0E-4CAD-88B6-D4C70DACD2EC}" srcId="{6365F614-FEB5-4608-873E-9A597AC95145}" destId="{A1496139-7145-4D4E-A4D8-4AAD4C5BA738}" srcOrd="0" destOrd="0" parTransId="{772D6768-F451-47B2-9BCC-A078A108910C}" sibTransId="{77635739-7C62-43BD-8F76-BD75597B91D8}"/>
    <dgm:cxn modelId="{2FF33C04-C0F3-49BF-98D4-F2E6B9F92CA3}" srcId="{6365F614-FEB5-4608-873E-9A597AC95145}" destId="{E0E76B37-F238-4C52-86E5-7A1EBAFDD479}" srcOrd="3" destOrd="0" parTransId="{156BE6F2-3EFF-49A4-BE57-AC0841FCA08E}" sibTransId="{55C7EF10-3200-4FAE-9C54-DA950027FB58}"/>
    <dgm:cxn modelId="{3518DD0E-B8EC-4D75-88EE-8A9323FF52D7}" srcId="{6365F614-FEB5-4608-873E-9A597AC95145}" destId="{7A355BB7-B79A-4EAA-A508-9029A414FD32}" srcOrd="2" destOrd="0" parTransId="{99A675A3-B677-46DF-97F0-44F0E35A3A31}" sibTransId="{2E2344FD-9DFB-4A49-9635-3EA987B8FF39}"/>
    <dgm:cxn modelId="{234F2835-6A90-41C5-AD90-777E69072D63}" type="presOf" srcId="{7A355BB7-B79A-4EAA-A508-9029A414FD32}" destId="{0949749F-C3F6-466E-AC07-09BCEA521ABE}" srcOrd="0" destOrd="2" presId="urn:microsoft.com/office/officeart/2005/8/layout/vList2"/>
    <dgm:cxn modelId="{A4C7F595-3791-47CD-94FD-10AEB26168C0}" srcId="{6365F614-FEB5-4608-873E-9A597AC95145}" destId="{8A076212-1BEC-4473-85A5-ABBB7DA09480}" srcOrd="1" destOrd="0" parTransId="{A2C5DDB9-802F-4C7E-9F64-A58149C65E76}" sibTransId="{33DCB6D9-DE8D-4782-AA1F-3BD2F70AC325}"/>
    <dgm:cxn modelId="{78A965BA-222D-4A5A-924D-E8E8AB875D07}" type="presOf" srcId="{A1496139-7145-4D4E-A4D8-4AAD4C5BA738}" destId="{0949749F-C3F6-466E-AC07-09BCEA521ABE}" srcOrd="0" destOrd="0" presId="urn:microsoft.com/office/officeart/2005/8/layout/vList2"/>
    <dgm:cxn modelId="{3804D1BD-FDE5-48D5-9A1A-F1C7AFA0EC81}" type="presOf" srcId="{B23388CB-B599-42D5-89FE-26880EF62032}" destId="{9904E782-C01A-4D71-B08E-D8B40F45051C}" srcOrd="0" destOrd="0" presId="urn:microsoft.com/office/officeart/2005/8/layout/vList2"/>
    <dgm:cxn modelId="{AEF848C2-E221-4110-8582-74646CB88E6F}" type="presOf" srcId="{8A076212-1BEC-4473-85A5-ABBB7DA09480}" destId="{0949749F-C3F6-466E-AC07-09BCEA521ABE}" srcOrd="0" destOrd="1" presId="urn:microsoft.com/office/officeart/2005/8/layout/vList2"/>
    <dgm:cxn modelId="{F04091CB-E015-405D-991B-384C170C3DE4}" srcId="{B23388CB-B599-42D5-89FE-26880EF62032}" destId="{6365F614-FEB5-4608-873E-9A597AC95145}" srcOrd="0" destOrd="0" parTransId="{3524E4C4-A4B4-4D4E-A732-D7DE5B315676}" sibTransId="{BD9AC001-A882-4491-948F-AA3601A93FEB}"/>
    <dgm:cxn modelId="{E15366EB-1D44-4552-8DA2-50C8E983C48F}" type="presOf" srcId="{E0E76B37-F238-4C52-86E5-7A1EBAFDD479}" destId="{0949749F-C3F6-466E-AC07-09BCEA521ABE}" srcOrd="0" destOrd="3" presId="urn:microsoft.com/office/officeart/2005/8/layout/vList2"/>
    <dgm:cxn modelId="{4C7B9AFD-E251-47B8-94A0-B9EC296877A0}" type="presOf" srcId="{6365F614-FEB5-4608-873E-9A597AC95145}" destId="{75CD7F72-C5AF-4D09-AF98-23E472695215}" srcOrd="0" destOrd="0" presId="urn:microsoft.com/office/officeart/2005/8/layout/vList2"/>
    <dgm:cxn modelId="{09981CE6-2ACF-4E68-A2C7-1DE45D883CB3}" type="presParOf" srcId="{9904E782-C01A-4D71-B08E-D8B40F45051C}" destId="{75CD7F72-C5AF-4D09-AF98-23E472695215}" srcOrd="0" destOrd="0" presId="urn:microsoft.com/office/officeart/2005/8/layout/vList2"/>
    <dgm:cxn modelId="{4C868CE7-64E4-4C45-8364-5810661FD931}" type="presParOf" srcId="{9904E782-C01A-4D71-B08E-D8B40F45051C}" destId="{0949749F-C3F6-466E-AC07-09BCEA521ABE}"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65127E7-846C-4821-93DB-281CD0BD092C}"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50213E5E-77EF-485B-B0B9-39DFE3311EA3}">
      <dgm:prSet/>
      <dgm:spPr/>
      <dgm:t>
        <a:bodyPr/>
        <a:lstStyle/>
        <a:p>
          <a:pPr algn="just"/>
          <a:r>
            <a:rPr lang="es-MX" dirty="0"/>
            <a:t>Su derecho a la autodeterminación.</a:t>
          </a:r>
          <a:endParaRPr lang="en-US" dirty="0"/>
        </a:p>
      </dgm:t>
    </dgm:pt>
    <dgm:pt modelId="{B8D3DFD4-3A64-426D-B753-12D906AFA904}" type="parTrans" cxnId="{AE616415-F124-4122-AC5C-C5896B59F20F}">
      <dgm:prSet/>
      <dgm:spPr/>
      <dgm:t>
        <a:bodyPr/>
        <a:lstStyle/>
        <a:p>
          <a:endParaRPr lang="en-US"/>
        </a:p>
      </dgm:t>
    </dgm:pt>
    <dgm:pt modelId="{D04DCD0D-AE51-44D3-B384-138EC46A0F65}" type="sibTrans" cxnId="{AE616415-F124-4122-AC5C-C5896B59F20F}">
      <dgm:prSet/>
      <dgm:spPr/>
      <dgm:t>
        <a:bodyPr/>
        <a:lstStyle/>
        <a:p>
          <a:endParaRPr lang="en-US"/>
        </a:p>
      </dgm:t>
    </dgm:pt>
    <dgm:pt modelId="{56081021-839D-4FFC-A318-DBEF202F81B7}">
      <dgm:prSet/>
      <dgm:spPr/>
      <dgm:t>
        <a:bodyPr/>
        <a:lstStyle/>
        <a:p>
          <a:pPr algn="just"/>
          <a:r>
            <a:rPr lang="es-MX" dirty="0"/>
            <a:t>Su libertad de organización interna.</a:t>
          </a:r>
          <a:endParaRPr lang="en-US" dirty="0"/>
        </a:p>
      </dgm:t>
    </dgm:pt>
    <dgm:pt modelId="{B1EB0F84-7F5B-42A2-8DF9-28601BC5D546}" type="parTrans" cxnId="{74CF843D-3DAA-47C4-BAE0-F9ED6586F561}">
      <dgm:prSet/>
      <dgm:spPr/>
      <dgm:t>
        <a:bodyPr/>
        <a:lstStyle/>
        <a:p>
          <a:endParaRPr lang="en-US"/>
        </a:p>
      </dgm:t>
    </dgm:pt>
    <dgm:pt modelId="{91445CA5-DB96-4550-B91F-C52769B09215}" type="sibTrans" cxnId="{74CF843D-3DAA-47C4-BAE0-F9ED6586F561}">
      <dgm:prSet/>
      <dgm:spPr/>
      <dgm:t>
        <a:bodyPr/>
        <a:lstStyle/>
        <a:p>
          <a:endParaRPr lang="en-US"/>
        </a:p>
      </dgm:t>
    </dgm:pt>
    <dgm:pt modelId="{275ABF61-292C-4865-BBF2-7BAD5F6E3C1C}" type="pres">
      <dgm:prSet presAssocID="{D65127E7-846C-4821-93DB-281CD0BD092C}" presName="hierChild1" presStyleCnt="0">
        <dgm:presLayoutVars>
          <dgm:chPref val="1"/>
          <dgm:dir/>
          <dgm:animOne val="branch"/>
          <dgm:animLvl val="lvl"/>
          <dgm:resizeHandles/>
        </dgm:presLayoutVars>
      </dgm:prSet>
      <dgm:spPr/>
    </dgm:pt>
    <dgm:pt modelId="{BA2171BB-44ED-48DE-A10C-3E99667AB754}" type="pres">
      <dgm:prSet presAssocID="{50213E5E-77EF-485B-B0B9-39DFE3311EA3}" presName="hierRoot1" presStyleCnt="0"/>
      <dgm:spPr/>
    </dgm:pt>
    <dgm:pt modelId="{BE1BBB0F-212C-4DA6-96CA-EB6ED732A621}" type="pres">
      <dgm:prSet presAssocID="{50213E5E-77EF-485B-B0B9-39DFE3311EA3}" presName="composite" presStyleCnt="0"/>
      <dgm:spPr/>
    </dgm:pt>
    <dgm:pt modelId="{1395BED5-7A2C-41E2-97F2-8521C04379C9}" type="pres">
      <dgm:prSet presAssocID="{50213E5E-77EF-485B-B0B9-39DFE3311EA3}" presName="background" presStyleLbl="node0" presStyleIdx="0" presStyleCnt="2"/>
      <dgm:spPr/>
    </dgm:pt>
    <dgm:pt modelId="{56297F56-E172-436D-873D-EF18F5FCDD27}" type="pres">
      <dgm:prSet presAssocID="{50213E5E-77EF-485B-B0B9-39DFE3311EA3}" presName="text" presStyleLbl="fgAcc0" presStyleIdx="0" presStyleCnt="2">
        <dgm:presLayoutVars>
          <dgm:chPref val="3"/>
        </dgm:presLayoutVars>
      </dgm:prSet>
      <dgm:spPr/>
    </dgm:pt>
    <dgm:pt modelId="{8191AB65-1F91-402E-887E-B2C37DEB5C80}" type="pres">
      <dgm:prSet presAssocID="{50213E5E-77EF-485B-B0B9-39DFE3311EA3}" presName="hierChild2" presStyleCnt="0"/>
      <dgm:spPr/>
    </dgm:pt>
    <dgm:pt modelId="{DC43748D-E95A-402F-8608-A2EBCEE82BFA}" type="pres">
      <dgm:prSet presAssocID="{56081021-839D-4FFC-A318-DBEF202F81B7}" presName="hierRoot1" presStyleCnt="0"/>
      <dgm:spPr/>
    </dgm:pt>
    <dgm:pt modelId="{1231DD2B-8F0E-4A42-A64B-494C4C76FA6C}" type="pres">
      <dgm:prSet presAssocID="{56081021-839D-4FFC-A318-DBEF202F81B7}" presName="composite" presStyleCnt="0"/>
      <dgm:spPr/>
    </dgm:pt>
    <dgm:pt modelId="{C408A41B-38C9-4A52-904E-6F3A636AE172}" type="pres">
      <dgm:prSet presAssocID="{56081021-839D-4FFC-A318-DBEF202F81B7}" presName="background" presStyleLbl="node0" presStyleIdx="1" presStyleCnt="2"/>
      <dgm:spPr/>
    </dgm:pt>
    <dgm:pt modelId="{7AD55702-E2C7-4123-9ED0-30A85A2C274F}" type="pres">
      <dgm:prSet presAssocID="{56081021-839D-4FFC-A318-DBEF202F81B7}" presName="text" presStyleLbl="fgAcc0" presStyleIdx="1" presStyleCnt="2">
        <dgm:presLayoutVars>
          <dgm:chPref val="3"/>
        </dgm:presLayoutVars>
      </dgm:prSet>
      <dgm:spPr/>
    </dgm:pt>
    <dgm:pt modelId="{899743DB-9CAB-4BEA-AF55-5BD8292B196E}" type="pres">
      <dgm:prSet presAssocID="{56081021-839D-4FFC-A318-DBEF202F81B7}" presName="hierChild2" presStyleCnt="0"/>
      <dgm:spPr/>
    </dgm:pt>
  </dgm:ptLst>
  <dgm:cxnLst>
    <dgm:cxn modelId="{AE616415-F124-4122-AC5C-C5896B59F20F}" srcId="{D65127E7-846C-4821-93DB-281CD0BD092C}" destId="{50213E5E-77EF-485B-B0B9-39DFE3311EA3}" srcOrd="0" destOrd="0" parTransId="{B8D3DFD4-3A64-426D-B753-12D906AFA904}" sibTransId="{D04DCD0D-AE51-44D3-B384-138EC46A0F65}"/>
    <dgm:cxn modelId="{74CF843D-3DAA-47C4-BAE0-F9ED6586F561}" srcId="{D65127E7-846C-4821-93DB-281CD0BD092C}" destId="{56081021-839D-4FFC-A318-DBEF202F81B7}" srcOrd="1" destOrd="0" parTransId="{B1EB0F84-7F5B-42A2-8DF9-28601BC5D546}" sibTransId="{91445CA5-DB96-4550-B91F-C52769B09215}"/>
    <dgm:cxn modelId="{42461464-DFBA-43DB-8C80-C65B2F3973C5}" type="presOf" srcId="{56081021-839D-4FFC-A318-DBEF202F81B7}" destId="{7AD55702-E2C7-4123-9ED0-30A85A2C274F}" srcOrd="0" destOrd="0" presId="urn:microsoft.com/office/officeart/2005/8/layout/hierarchy1"/>
    <dgm:cxn modelId="{FBDFA57C-4C44-4D93-B22C-80D74CAA7E4A}" type="presOf" srcId="{D65127E7-846C-4821-93DB-281CD0BD092C}" destId="{275ABF61-292C-4865-BBF2-7BAD5F6E3C1C}" srcOrd="0" destOrd="0" presId="urn:microsoft.com/office/officeart/2005/8/layout/hierarchy1"/>
    <dgm:cxn modelId="{D5617FD2-F1EC-469C-AD15-028F75D76D89}" type="presOf" srcId="{50213E5E-77EF-485B-B0B9-39DFE3311EA3}" destId="{56297F56-E172-436D-873D-EF18F5FCDD27}" srcOrd="0" destOrd="0" presId="urn:microsoft.com/office/officeart/2005/8/layout/hierarchy1"/>
    <dgm:cxn modelId="{79D376BE-F407-46BB-B4B7-A07AE4C3E04D}" type="presParOf" srcId="{275ABF61-292C-4865-BBF2-7BAD5F6E3C1C}" destId="{BA2171BB-44ED-48DE-A10C-3E99667AB754}" srcOrd="0" destOrd="0" presId="urn:microsoft.com/office/officeart/2005/8/layout/hierarchy1"/>
    <dgm:cxn modelId="{BACABD14-3672-4CBE-9183-28C4526709D8}" type="presParOf" srcId="{BA2171BB-44ED-48DE-A10C-3E99667AB754}" destId="{BE1BBB0F-212C-4DA6-96CA-EB6ED732A621}" srcOrd="0" destOrd="0" presId="urn:microsoft.com/office/officeart/2005/8/layout/hierarchy1"/>
    <dgm:cxn modelId="{8B2B930C-1027-4A7C-B8FD-87F57208231D}" type="presParOf" srcId="{BE1BBB0F-212C-4DA6-96CA-EB6ED732A621}" destId="{1395BED5-7A2C-41E2-97F2-8521C04379C9}" srcOrd="0" destOrd="0" presId="urn:microsoft.com/office/officeart/2005/8/layout/hierarchy1"/>
    <dgm:cxn modelId="{1735962B-EB07-4F70-BDA7-D33C4316A157}" type="presParOf" srcId="{BE1BBB0F-212C-4DA6-96CA-EB6ED732A621}" destId="{56297F56-E172-436D-873D-EF18F5FCDD27}" srcOrd="1" destOrd="0" presId="urn:microsoft.com/office/officeart/2005/8/layout/hierarchy1"/>
    <dgm:cxn modelId="{BF77BDA0-C920-44D9-A9F2-C1FF9680C87B}" type="presParOf" srcId="{BA2171BB-44ED-48DE-A10C-3E99667AB754}" destId="{8191AB65-1F91-402E-887E-B2C37DEB5C80}" srcOrd="1" destOrd="0" presId="urn:microsoft.com/office/officeart/2005/8/layout/hierarchy1"/>
    <dgm:cxn modelId="{1B293391-39E4-4D61-8161-57DF94ECE041}" type="presParOf" srcId="{275ABF61-292C-4865-BBF2-7BAD5F6E3C1C}" destId="{DC43748D-E95A-402F-8608-A2EBCEE82BFA}" srcOrd="1" destOrd="0" presId="urn:microsoft.com/office/officeart/2005/8/layout/hierarchy1"/>
    <dgm:cxn modelId="{3DA69A3A-E354-407B-83C5-70DAC33B9C93}" type="presParOf" srcId="{DC43748D-E95A-402F-8608-A2EBCEE82BFA}" destId="{1231DD2B-8F0E-4A42-A64B-494C4C76FA6C}" srcOrd="0" destOrd="0" presId="urn:microsoft.com/office/officeart/2005/8/layout/hierarchy1"/>
    <dgm:cxn modelId="{BA8970AA-41B5-4F80-860A-96635D43F399}" type="presParOf" srcId="{1231DD2B-8F0E-4A42-A64B-494C4C76FA6C}" destId="{C408A41B-38C9-4A52-904E-6F3A636AE172}" srcOrd="0" destOrd="0" presId="urn:microsoft.com/office/officeart/2005/8/layout/hierarchy1"/>
    <dgm:cxn modelId="{E300744E-0555-47FF-8B5B-2D12F69A5F65}" type="presParOf" srcId="{1231DD2B-8F0E-4A42-A64B-494C4C76FA6C}" destId="{7AD55702-E2C7-4123-9ED0-30A85A2C274F}" srcOrd="1" destOrd="0" presId="urn:microsoft.com/office/officeart/2005/8/layout/hierarchy1"/>
    <dgm:cxn modelId="{51A9C5FC-95CB-4A50-8BC6-54621EA9028D}" type="presParOf" srcId="{DC43748D-E95A-402F-8608-A2EBCEE82BFA}" destId="{899743DB-9CAB-4BEA-AF55-5BD8292B196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D1DF6FE-CE27-4D12-83B0-1F983BE0D27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DDD44C9-844A-4AB0-91D1-3821FF939EF8}">
      <dgm:prSet/>
      <dgm:spPr/>
      <dgm:t>
        <a:bodyPr/>
        <a:lstStyle/>
        <a:p>
          <a:pPr algn="just">
            <a:lnSpc>
              <a:spcPct val="100000"/>
            </a:lnSpc>
          </a:pPr>
          <a:r>
            <a:rPr lang="es-MX" dirty="0"/>
            <a:t>La autodeterminación partidista cede frente al derecho a la igualdad sustantiva.</a:t>
          </a:r>
          <a:endParaRPr lang="en-US" dirty="0"/>
        </a:p>
      </dgm:t>
    </dgm:pt>
    <dgm:pt modelId="{EC8735E3-153A-4946-BC88-BB5EE4237E28}" type="parTrans" cxnId="{A61AC001-3F7F-4FF2-B96D-F8E910585B17}">
      <dgm:prSet/>
      <dgm:spPr/>
      <dgm:t>
        <a:bodyPr/>
        <a:lstStyle/>
        <a:p>
          <a:endParaRPr lang="en-US"/>
        </a:p>
      </dgm:t>
    </dgm:pt>
    <dgm:pt modelId="{5538044F-EAB3-4FB3-96A7-A80D492D27BC}" type="sibTrans" cxnId="{A61AC001-3F7F-4FF2-B96D-F8E910585B17}">
      <dgm:prSet/>
      <dgm:spPr/>
      <dgm:t>
        <a:bodyPr/>
        <a:lstStyle/>
        <a:p>
          <a:endParaRPr lang="en-US"/>
        </a:p>
      </dgm:t>
    </dgm:pt>
    <dgm:pt modelId="{7292AB7F-587D-4921-8A64-E758FE29FB1C}">
      <dgm:prSet/>
      <dgm:spPr/>
      <dgm:t>
        <a:bodyPr/>
        <a:lstStyle/>
        <a:p>
          <a:pPr>
            <a:lnSpc>
              <a:spcPct val="100000"/>
            </a:lnSpc>
          </a:pPr>
          <a:r>
            <a:rPr lang="es-MX"/>
            <a:t>El interés colectivo prevalece sobre el interés partidista.</a:t>
          </a:r>
          <a:endParaRPr lang="en-US"/>
        </a:p>
      </dgm:t>
    </dgm:pt>
    <dgm:pt modelId="{0A1FDD3C-D453-403C-A3FD-5D141A743CA7}" type="parTrans" cxnId="{F7A23CE7-60E8-40E3-AE86-AF49DC5E1E14}">
      <dgm:prSet/>
      <dgm:spPr/>
      <dgm:t>
        <a:bodyPr/>
        <a:lstStyle/>
        <a:p>
          <a:endParaRPr lang="en-US"/>
        </a:p>
      </dgm:t>
    </dgm:pt>
    <dgm:pt modelId="{7B848A2D-C69B-45F3-9172-E54663618744}" type="sibTrans" cxnId="{F7A23CE7-60E8-40E3-AE86-AF49DC5E1E14}">
      <dgm:prSet/>
      <dgm:spPr/>
      <dgm:t>
        <a:bodyPr/>
        <a:lstStyle/>
        <a:p>
          <a:endParaRPr lang="en-US"/>
        </a:p>
      </dgm:t>
    </dgm:pt>
    <dgm:pt modelId="{32B5B82D-33D0-413D-86CF-41DCF06A3732}" type="pres">
      <dgm:prSet presAssocID="{CD1DF6FE-CE27-4D12-83B0-1F983BE0D279}" presName="root" presStyleCnt="0">
        <dgm:presLayoutVars>
          <dgm:dir/>
          <dgm:resizeHandles val="exact"/>
        </dgm:presLayoutVars>
      </dgm:prSet>
      <dgm:spPr/>
    </dgm:pt>
    <dgm:pt modelId="{BFF7C499-3C2F-4604-9329-8308B9C63881}" type="pres">
      <dgm:prSet presAssocID="{DDDD44C9-844A-4AB0-91D1-3821FF939EF8}" presName="compNode" presStyleCnt="0"/>
      <dgm:spPr/>
    </dgm:pt>
    <dgm:pt modelId="{6F76FE12-B8F7-4D5D-847E-7FEFBE50302C}" type="pres">
      <dgm:prSet presAssocID="{DDDD44C9-844A-4AB0-91D1-3821FF939EF8}" presName="bgRect" presStyleLbl="bgShp" presStyleIdx="0" presStyleCnt="2"/>
      <dgm:spPr/>
    </dgm:pt>
    <dgm:pt modelId="{3A38855B-C5BC-40E5-9617-7EAE283C0185}" type="pres">
      <dgm:prSet presAssocID="{DDDD44C9-844A-4AB0-91D1-3821FF939EF8}"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cales of Justice"/>
        </a:ext>
      </dgm:extLst>
    </dgm:pt>
    <dgm:pt modelId="{F84D4CE6-A4CB-413E-A547-147390C22CCE}" type="pres">
      <dgm:prSet presAssocID="{DDDD44C9-844A-4AB0-91D1-3821FF939EF8}" presName="spaceRect" presStyleCnt="0"/>
      <dgm:spPr/>
    </dgm:pt>
    <dgm:pt modelId="{28489D6E-0232-4616-8319-EC1140F2F967}" type="pres">
      <dgm:prSet presAssocID="{DDDD44C9-844A-4AB0-91D1-3821FF939EF8}" presName="parTx" presStyleLbl="revTx" presStyleIdx="0" presStyleCnt="2">
        <dgm:presLayoutVars>
          <dgm:chMax val="0"/>
          <dgm:chPref val="0"/>
        </dgm:presLayoutVars>
      </dgm:prSet>
      <dgm:spPr/>
    </dgm:pt>
    <dgm:pt modelId="{D2E899BC-93EE-496F-B6D8-78B7D50D474E}" type="pres">
      <dgm:prSet presAssocID="{5538044F-EAB3-4FB3-96A7-A80D492D27BC}" presName="sibTrans" presStyleCnt="0"/>
      <dgm:spPr/>
    </dgm:pt>
    <dgm:pt modelId="{12328E17-FBB6-4F30-8ACF-03F3019196F8}" type="pres">
      <dgm:prSet presAssocID="{7292AB7F-587D-4921-8A64-E758FE29FB1C}" presName="compNode" presStyleCnt="0"/>
      <dgm:spPr/>
    </dgm:pt>
    <dgm:pt modelId="{31DCFB99-3A1B-41A7-9765-7A6C073CE090}" type="pres">
      <dgm:prSet presAssocID="{7292AB7F-587D-4921-8A64-E758FE29FB1C}" presName="bgRect" presStyleLbl="bgShp" presStyleIdx="1" presStyleCnt="2"/>
      <dgm:spPr/>
    </dgm:pt>
    <dgm:pt modelId="{12EC59DC-3A22-44DF-8EE1-C293015DF966}" type="pres">
      <dgm:prSet presAssocID="{7292AB7F-587D-4921-8A64-E758FE29FB1C}"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nco"/>
        </a:ext>
      </dgm:extLst>
    </dgm:pt>
    <dgm:pt modelId="{D2D9DF91-3E06-4A37-9F51-B73DAAD4BDBE}" type="pres">
      <dgm:prSet presAssocID="{7292AB7F-587D-4921-8A64-E758FE29FB1C}" presName="spaceRect" presStyleCnt="0"/>
      <dgm:spPr/>
    </dgm:pt>
    <dgm:pt modelId="{DB7DB0BC-0CB2-4EEB-8C40-51974E4FB465}" type="pres">
      <dgm:prSet presAssocID="{7292AB7F-587D-4921-8A64-E758FE29FB1C}" presName="parTx" presStyleLbl="revTx" presStyleIdx="1" presStyleCnt="2">
        <dgm:presLayoutVars>
          <dgm:chMax val="0"/>
          <dgm:chPref val="0"/>
        </dgm:presLayoutVars>
      </dgm:prSet>
      <dgm:spPr/>
    </dgm:pt>
  </dgm:ptLst>
  <dgm:cxnLst>
    <dgm:cxn modelId="{A61AC001-3F7F-4FF2-B96D-F8E910585B17}" srcId="{CD1DF6FE-CE27-4D12-83B0-1F983BE0D279}" destId="{DDDD44C9-844A-4AB0-91D1-3821FF939EF8}" srcOrd="0" destOrd="0" parTransId="{EC8735E3-153A-4946-BC88-BB5EE4237E28}" sibTransId="{5538044F-EAB3-4FB3-96A7-A80D492D27BC}"/>
    <dgm:cxn modelId="{6BD96F22-6719-4FDA-88C3-26A5835A0161}" type="presOf" srcId="{7292AB7F-587D-4921-8A64-E758FE29FB1C}" destId="{DB7DB0BC-0CB2-4EEB-8C40-51974E4FB465}" srcOrd="0" destOrd="0" presId="urn:microsoft.com/office/officeart/2018/2/layout/IconVerticalSolidList"/>
    <dgm:cxn modelId="{844E0344-B078-4511-8BD8-413F1F6FD303}" type="presOf" srcId="{CD1DF6FE-CE27-4D12-83B0-1F983BE0D279}" destId="{32B5B82D-33D0-413D-86CF-41DCF06A3732}" srcOrd="0" destOrd="0" presId="urn:microsoft.com/office/officeart/2018/2/layout/IconVerticalSolidList"/>
    <dgm:cxn modelId="{4C099854-CEF3-443F-BD47-AF6FCF09A3F5}" type="presOf" srcId="{DDDD44C9-844A-4AB0-91D1-3821FF939EF8}" destId="{28489D6E-0232-4616-8319-EC1140F2F967}" srcOrd="0" destOrd="0" presId="urn:microsoft.com/office/officeart/2018/2/layout/IconVerticalSolidList"/>
    <dgm:cxn modelId="{F7A23CE7-60E8-40E3-AE86-AF49DC5E1E14}" srcId="{CD1DF6FE-CE27-4D12-83B0-1F983BE0D279}" destId="{7292AB7F-587D-4921-8A64-E758FE29FB1C}" srcOrd="1" destOrd="0" parTransId="{0A1FDD3C-D453-403C-A3FD-5D141A743CA7}" sibTransId="{7B848A2D-C69B-45F3-9172-E54663618744}"/>
    <dgm:cxn modelId="{5F09CE44-AFA6-4962-81F1-BB0B1FEEF688}" type="presParOf" srcId="{32B5B82D-33D0-413D-86CF-41DCF06A3732}" destId="{BFF7C499-3C2F-4604-9329-8308B9C63881}" srcOrd="0" destOrd="0" presId="urn:microsoft.com/office/officeart/2018/2/layout/IconVerticalSolidList"/>
    <dgm:cxn modelId="{8AD468C1-B264-481F-8199-4B8E1D444397}" type="presParOf" srcId="{BFF7C499-3C2F-4604-9329-8308B9C63881}" destId="{6F76FE12-B8F7-4D5D-847E-7FEFBE50302C}" srcOrd="0" destOrd="0" presId="urn:microsoft.com/office/officeart/2018/2/layout/IconVerticalSolidList"/>
    <dgm:cxn modelId="{6EFBD6D8-16EE-4267-B5DD-1E95055AAC9F}" type="presParOf" srcId="{BFF7C499-3C2F-4604-9329-8308B9C63881}" destId="{3A38855B-C5BC-40E5-9617-7EAE283C0185}" srcOrd="1" destOrd="0" presId="urn:microsoft.com/office/officeart/2018/2/layout/IconVerticalSolidList"/>
    <dgm:cxn modelId="{CF063D13-1280-49A3-8187-B948FDE3FE01}" type="presParOf" srcId="{BFF7C499-3C2F-4604-9329-8308B9C63881}" destId="{F84D4CE6-A4CB-413E-A547-147390C22CCE}" srcOrd="2" destOrd="0" presId="urn:microsoft.com/office/officeart/2018/2/layout/IconVerticalSolidList"/>
    <dgm:cxn modelId="{41FB1D50-260C-45C0-A234-F6F3BA209E0A}" type="presParOf" srcId="{BFF7C499-3C2F-4604-9329-8308B9C63881}" destId="{28489D6E-0232-4616-8319-EC1140F2F967}" srcOrd="3" destOrd="0" presId="urn:microsoft.com/office/officeart/2018/2/layout/IconVerticalSolidList"/>
    <dgm:cxn modelId="{6366C6A1-C000-4B8C-BC5B-E55FE73B4B49}" type="presParOf" srcId="{32B5B82D-33D0-413D-86CF-41DCF06A3732}" destId="{D2E899BC-93EE-496F-B6D8-78B7D50D474E}" srcOrd="1" destOrd="0" presId="urn:microsoft.com/office/officeart/2018/2/layout/IconVerticalSolidList"/>
    <dgm:cxn modelId="{07220DB1-8F37-4AB3-8755-73763AD3057A}" type="presParOf" srcId="{32B5B82D-33D0-413D-86CF-41DCF06A3732}" destId="{12328E17-FBB6-4F30-8ACF-03F3019196F8}" srcOrd="2" destOrd="0" presId="urn:microsoft.com/office/officeart/2018/2/layout/IconVerticalSolidList"/>
    <dgm:cxn modelId="{3FC69801-F4D0-4088-9ED4-6AB07C4EB8C3}" type="presParOf" srcId="{12328E17-FBB6-4F30-8ACF-03F3019196F8}" destId="{31DCFB99-3A1B-41A7-9765-7A6C073CE090}" srcOrd="0" destOrd="0" presId="urn:microsoft.com/office/officeart/2018/2/layout/IconVerticalSolidList"/>
    <dgm:cxn modelId="{E12011F8-9100-4431-AAA5-1B92B65E6DC2}" type="presParOf" srcId="{12328E17-FBB6-4F30-8ACF-03F3019196F8}" destId="{12EC59DC-3A22-44DF-8EE1-C293015DF966}" srcOrd="1" destOrd="0" presId="urn:microsoft.com/office/officeart/2018/2/layout/IconVerticalSolidList"/>
    <dgm:cxn modelId="{A84C8CCF-3533-4F12-A8D4-A4867BA83C3A}" type="presParOf" srcId="{12328E17-FBB6-4F30-8ACF-03F3019196F8}" destId="{D2D9DF91-3E06-4A37-9F51-B73DAAD4BDBE}" srcOrd="2" destOrd="0" presId="urn:microsoft.com/office/officeart/2018/2/layout/IconVerticalSolidList"/>
    <dgm:cxn modelId="{AD8D3381-AD71-42E6-B3B0-0BF19CC63328}" type="presParOf" srcId="{12328E17-FBB6-4F30-8ACF-03F3019196F8}" destId="{DB7DB0BC-0CB2-4EEB-8C40-51974E4FB46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40A5A31-B070-41E3-A96E-ABF0C71726F4}" type="doc">
      <dgm:prSet loTypeId="urn:microsoft.com/office/officeart/2005/8/layout/process5" loCatId="process" qsTypeId="urn:microsoft.com/office/officeart/2005/8/quickstyle/simple1" qsCatId="simple" csTypeId="urn:microsoft.com/office/officeart/2005/8/colors/accent1_2" csCatId="accent1"/>
      <dgm:spPr/>
      <dgm:t>
        <a:bodyPr/>
        <a:lstStyle/>
        <a:p>
          <a:endParaRPr lang="en-US"/>
        </a:p>
      </dgm:t>
    </dgm:pt>
    <dgm:pt modelId="{C24B86E0-30DA-424E-AAE1-4CA085FD41B6}">
      <dgm:prSet/>
      <dgm:spPr/>
      <dgm:t>
        <a:bodyPr/>
        <a:lstStyle/>
        <a:p>
          <a:r>
            <a:rPr lang="es-MX"/>
            <a:t>No simulación.</a:t>
          </a:r>
          <a:endParaRPr lang="en-US"/>
        </a:p>
      </dgm:t>
    </dgm:pt>
    <dgm:pt modelId="{5593FE8D-AE7C-4230-88DC-ACE7143E03CF}" type="parTrans" cxnId="{8D86BA83-88F6-4581-8929-869647A05283}">
      <dgm:prSet/>
      <dgm:spPr/>
      <dgm:t>
        <a:bodyPr/>
        <a:lstStyle/>
        <a:p>
          <a:endParaRPr lang="en-US"/>
        </a:p>
      </dgm:t>
    </dgm:pt>
    <dgm:pt modelId="{4B7BAEB1-A6BA-4C79-B034-C95B8474ADE0}" type="sibTrans" cxnId="{8D86BA83-88F6-4581-8929-869647A05283}">
      <dgm:prSet/>
      <dgm:spPr/>
      <dgm:t>
        <a:bodyPr/>
        <a:lstStyle/>
        <a:p>
          <a:endParaRPr lang="en-US"/>
        </a:p>
      </dgm:t>
    </dgm:pt>
    <dgm:pt modelId="{21AA871E-0403-438E-9F24-0A9757BC540F}">
      <dgm:prSet/>
      <dgm:spPr/>
      <dgm:t>
        <a:bodyPr/>
        <a:lstStyle/>
        <a:p>
          <a:r>
            <a:rPr lang="es-MX" dirty="0"/>
            <a:t>No sustituciones estratégicas.</a:t>
          </a:r>
          <a:endParaRPr lang="en-US" dirty="0"/>
        </a:p>
      </dgm:t>
    </dgm:pt>
    <dgm:pt modelId="{155D2C5A-DB23-4FDA-A8B1-C9698B15826A}" type="parTrans" cxnId="{F3A738E8-6BA4-427F-B253-714BEB16EF14}">
      <dgm:prSet/>
      <dgm:spPr/>
      <dgm:t>
        <a:bodyPr/>
        <a:lstStyle/>
        <a:p>
          <a:endParaRPr lang="en-US"/>
        </a:p>
      </dgm:t>
    </dgm:pt>
    <dgm:pt modelId="{FC287A1F-9416-47CA-8876-340919041767}" type="sibTrans" cxnId="{F3A738E8-6BA4-427F-B253-714BEB16EF14}">
      <dgm:prSet/>
      <dgm:spPr/>
      <dgm:t>
        <a:bodyPr/>
        <a:lstStyle/>
        <a:p>
          <a:endParaRPr lang="en-US"/>
        </a:p>
      </dgm:t>
    </dgm:pt>
    <dgm:pt modelId="{E47CFA76-7999-4D8B-AB08-650739D4AA83}" type="pres">
      <dgm:prSet presAssocID="{E40A5A31-B070-41E3-A96E-ABF0C71726F4}" presName="diagram" presStyleCnt="0">
        <dgm:presLayoutVars>
          <dgm:dir/>
          <dgm:resizeHandles val="exact"/>
        </dgm:presLayoutVars>
      </dgm:prSet>
      <dgm:spPr/>
    </dgm:pt>
    <dgm:pt modelId="{C56F80B1-CF0D-4F04-8CC8-FB00C237456D}" type="pres">
      <dgm:prSet presAssocID="{C24B86E0-30DA-424E-AAE1-4CA085FD41B6}" presName="node" presStyleLbl="node1" presStyleIdx="0" presStyleCnt="2">
        <dgm:presLayoutVars>
          <dgm:bulletEnabled val="1"/>
        </dgm:presLayoutVars>
      </dgm:prSet>
      <dgm:spPr/>
    </dgm:pt>
    <dgm:pt modelId="{C7F32B8F-8586-4535-9D7A-C2950395BD78}" type="pres">
      <dgm:prSet presAssocID="{4B7BAEB1-A6BA-4C79-B034-C95B8474ADE0}" presName="sibTrans" presStyleLbl="sibTrans2D1" presStyleIdx="0" presStyleCnt="1"/>
      <dgm:spPr/>
    </dgm:pt>
    <dgm:pt modelId="{784895C9-AAC9-4675-AB58-0282617DC681}" type="pres">
      <dgm:prSet presAssocID="{4B7BAEB1-A6BA-4C79-B034-C95B8474ADE0}" presName="connectorText" presStyleLbl="sibTrans2D1" presStyleIdx="0" presStyleCnt="1"/>
      <dgm:spPr/>
    </dgm:pt>
    <dgm:pt modelId="{33F009CB-D1DD-4ED8-B08B-0D2A96A2CDA5}" type="pres">
      <dgm:prSet presAssocID="{21AA871E-0403-438E-9F24-0A9757BC540F}" presName="node" presStyleLbl="node1" presStyleIdx="1" presStyleCnt="2">
        <dgm:presLayoutVars>
          <dgm:bulletEnabled val="1"/>
        </dgm:presLayoutVars>
      </dgm:prSet>
      <dgm:spPr/>
    </dgm:pt>
  </dgm:ptLst>
  <dgm:cxnLst>
    <dgm:cxn modelId="{2571CF15-0600-48C7-A64F-DA533912155A}" type="presOf" srcId="{C24B86E0-30DA-424E-AAE1-4CA085FD41B6}" destId="{C56F80B1-CF0D-4F04-8CC8-FB00C237456D}" srcOrd="0" destOrd="0" presId="urn:microsoft.com/office/officeart/2005/8/layout/process5"/>
    <dgm:cxn modelId="{57276C1B-ACDE-4CA4-901E-660EBDAF3566}" type="presOf" srcId="{4B7BAEB1-A6BA-4C79-B034-C95B8474ADE0}" destId="{C7F32B8F-8586-4535-9D7A-C2950395BD78}" srcOrd="0" destOrd="0" presId="urn:microsoft.com/office/officeart/2005/8/layout/process5"/>
    <dgm:cxn modelId="{A9B25D34-03F2-496F-BE3A-619E2C9EFE5B}" type="presOf" srcId="{E40A5A31-B070-41E3-A96E-ABF0C71726F4}" destId="{E47CFA76-7999-4D8B-AB08-650739D4AA83}" srcOrd="0" destOrd="0" presId="urn:microsoft.com/office/officeart/2005/8/layout/process5"/>
    <dgm:cxn modelId="{ED86D054-7A84-4CEF-82D2-140E68BB2B92}" type="presOf" srcId="{4B7BAEB1-A6BA-4C79-B034-C95B8474ADE0}" destId="{784895C9-AAC9-4675-AB58-0282617DC681}" srcOrd="1" destOrd="0" presId="urn:microsoft.com/office/officeart/2005/8/layout/process5"/>
    <dgm:cxn modelId="{8D86BA83-88F6-4581-8929-869647A05283}" srcId="{E40A5A31-B070-41E3-A96E-ABF0C71726F4}" destId="{C24B86E0-30DA-424E-AAE1-4CA085FD41B6}" srcOrd="0" destOrd="0" parTransId="{5593FE8D-AE7C-4230-88DC-ACE7143E03CF}" sibTransId="{4B7BAEB1-A6BA-4C79-B034-C95B8474ADE0}"/>
    <dgm:cxn modelId="{1863ECCE-D751-4252-AAEA-1C0D09582AB1}" type="presOf" srcId="{21AA871E-0403-438E-9F24-0A9757BC540F}" destId="{33F009CB-D1DD-4ED8-B08B-0D2A96A2CDA5}" srcOrd="0" destOrd="0" presId="urn:microsoft.com/office/officeart/2005/8/layout/process5"/>
    <dgm:cxn modelId="{F3A738E8-6BA4-427F-B253-714BEB16EF14}" srcId="{E40A5A31-B070-41E3-A96E-ABF0C71726F4}" destId="{21AA871E-0403-438E-9F24-0A9757BC540F}" srcOrd="1" destOrd="0" parTransId="{155D2C5A-DB23-4FDA-A8B1-C9698B15826A}" sibTransId="{FC287A1F-9416-47CA-8876-340919041767}"/>
    <dgm:cxn modelId="{30E9C3AA-A03C-4012-BF39-E3E0C1A536BB}" type="presParOf" srcId="{E47CFA76-7999-4D8B-AB08-650739D4AA83}" destId="{C56F80B1-CF0D-4F04-8CC8-FB00C237456D}" srcOrd="0" destOrd="0" presId="urn:microsoft.com/office/officeart/2005/8/layout/process5"/>
    <dgm:cxn modelId="{8B4C18FC-1A2B-4D10-93BF-280E22B76F7C}" type="presParOf" srcId="{E47CFA76-7999-4D8B-AB08-650739D4AA83}" destId="{C7F32B8F-8586-4535-9D7A-C2950395BD78}" srcOrd="1" destOrd="0" presId="urn:microsoft.com/office/officeart/2005/8/layout/process5"/>
    <dgm:cxn modelId="{BEB07710-50FB-46C2-8038-9D229CCE6DB3}" type="presParOf" srcId="{C7F32B8F-8586-4535-9D7A-C2950395BD78}" destId="{784895C9-AAC9-4675-AB58-0282617DC681}" srcOrd="0" destOrd="0" presId="urn:microsoft.com/office/officeart/2005/8/layout/process5"/>
    <dgm:cxn modelId="{4DDEC18D-1E4A-4983-81C4-E263DB5D5EFD}" type="presParOf" srcId="{E47CFA76-7999-4D8B-AB08-650739D4AA83}" destId="{33F009CB-D1DD-4ED8-B08B-0D2A96A2CDA5}" srcOrd="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60372DE-2634-4F75-9DE7-B18797BABAF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F39FC9C-4D93-41A3-BE7D-9E0EBDFCA8EF}">
      <dgm:prSet/>
      <dgm:spPr/>
      <dgm:t>
        <a:bodyPr/>
        <a:lstStyle/>
        <a:p>
          <a:pPr>
            <a:lnSpc>
              <a:spcPct val="100000"/>
            </a:lnSpc>
          </a:pPr>
          <a:r>
            <a:rPr lang="es-MX"/>
            <a:t>Autoadscripción.</a:t>
          </a:r>
          <a:endParaRPr lang="en-US"/>
        </a:p>
      </dgm:t>
    </dgm:pt>
    <dgm:pt modelId="{36242ED6-436D-48B4-BEF4-8F17AE9ADC75}" type="parTrans" cxnId="{79ADEDC1-6A41-40BF-B6F3-68DC60627653}">
      <dgm:prSet/>
      <dgm:spPr/>
      <dgm:t>
        <a:bodyPr/>
        <a:lstStyle/>
        <a:p>
          <a:endParaRPr lang="en-US"/>
        </a:p>
      </dgm:t>
    </dgm:pt>
    <dgm:pt modelId="{1CE74450-FF7E-473C-AF93-90BE2AC1E554}" type="sibTrans" cxnId="{79ADEDC1-6A41-40BF-B6F3-68DC60627653}">
      <dgm:prSet/>
      <dgm:spPr/>
      <dgm:t>
        <a:bodyPr/>
        <a:lstStyle/>
        <a:p>
          <a:endParaRPr lang="en-US"/>
        </a:p>
      </dgm:t>
    </dgm:pt>
    <dgm:pt modelId="{DD12297A-734F-4F92-9122-3F34678C8B94}">
      <dgm:prSet/>
      <dgm:spPr/>
      <dgm:t>
        <a:bodyPr/>
        <a:lstStyle/>
        <a:p>
          <a:pPr algn="just">
            <a:lnSpc>
              <a:spcPct val="100000"/>
            </a:lnSpc>
          </a:pPr>
          <a:r>
            <a:rPr lang="es-MX" dirty="0"/>
            <a:t>Vinculación comunitaria (cuando aplique).</a:t>
          </a:r>
          <a:endParaRPr lang="en-US" dirty="0"/>
        </a:p>
      </dgm:t>
    </dgm:pt>
    <dgm:pt modelId="{0AC96011-E882-4352-9C17-A58E8F3D4895}" type="parTrans" cxnId="{E8795FFF-4A96-41B8-A0DF-6B96B6030C37}">
      <dgm:prSet/>
      <dgm:spPr/>
      <dgm:t>
        <a:bodyPr/>
        <a:lstStyle/>
        <a:p>
          <a:endParaRPr lang="en-US"/>
        </a:p>
      </dgm:t>
    </dgm:pt>
    <dgm:pt modelId="{C8316971-C3AF-4E89-A6D6-CF5A2EAF90A2}" type="sibTrans" cxnId="{E8795FFF-4A96-41B8-A0DF-6B96B6030C37}">
      <dgm:prSet/>
      <dgm:spPr/>
      <dgm:t>
        <a:bodyPr/>
        <a:lstStyle/>
        <a:p>
          <a:endParaRPr lang="en-US"/>
        </a:p>
      </dgm:t>
    </dgm:pt>
    <dgm:pt modelId="{690A07C4-096F-4821-97B9-537A2292AC02}" type="pres">
      <dgm:prSet presAssocID="{C60372DE-2634-4F75-9DE7-B18797BABAFE}" presName="root" presStyleCnt="0">
        <dgm:presLayoutVars>
          <dgm:dir/>
          <dgm:resizeHandles val="exact"/>
        </dgm:presLayoutVars>
      </dgm:prSet>
      <dgm:spPr/>
    </dgm:pt>
    <dgm:pt modelId="{090B5F74-B970-4DFD-B6AA-5F42E3B2EF47}" type="pres">
      <dgm:prSet presAssocID="{5F39FC9C-4D93-41A3-BE7D-9E0EBDFCA8EF}" presName="compNode" presStyleCnt="0"/>
      <dgm:spPr/>
    </dgm:pt>
    <dgm:pt modelId="{00A68A44-DCFC-4EF0-9911-C1CD2DD347FE}" type="pres">
      <dgm:prSet presAssocID="{5F39FC9C-4D93-41A3-BE7D-9E0EBDFCA8EF}" presName="bgRect" presStyleLbl="bgShp" presStyleIdx="0" presStyleCnt="2"/>
      <dgm:spPr/>
    </dgm:pt>
    <dgm:pt modelId="{B96D28AE-A276-470C-AAB5-73C789D4DA52}" type="pres">
      <dgm:prSet presAssocID="{5F39FC9C-4D93-41A3-BE7D-9E0EBDFCA8EF}"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Globos"/>
        </a:ext>
      </dgm:extLst>
    </dgm:pt>
    <dgm:pt modelId="{6BB5BF02-5291-44D0-9B88-4106E3AC608A}" type="pres">
      <dgm:prSet presAssocID="{5F39FC9C-4D93-41A3-BE7D-9E0EBDFCA8EF}" presName="spaceRect" presStyleCnt="0"/>
      <dgm:spPr/>
    </dgm:pt>
    <dgm:pt modelId="{A8FEAB19-ACB4-4D7C-B951-F5191B94F8BD}" type="pres">
      <dgm:prSet presAssocID="{5F39FC9C-4D93-41A3-BE7D-9E0EBDFCA8EF}" presName="parTx" presStyleLbl="revTx" presStyleIdx="0" presStyleCnt="2">
        <dgm:presLayoutVars>
          <dgm:chMax val="0"/>
          <dgm:chPref val="0"/>
        </dgm:presLayoutVars>
      </dgm:prSet>
      <dgm:spPr/>
    </dgm:pt>
    <dgm:pt modelId="{D11C6A36-748C-4A44-AB15-9A4F34B018D6}" type="pres">
      <dgm:prSet presAssocID="{1CE74450-FF7E-473C-AF93-90BE2AC1E554}" presName="sibTrans" presStyleCnt="0"/>
      <dgm:spPr/>
    </dgm:pt>
    <dgm:pt modelId="{601D03ED-9298-46F6-BA5C-AC89F48DE535}" type="pres">
      <dgm:prSet presAssocID="{DD12297A-734F-4F92-9122-3F34678C8B94}" presName="compNode" presStyleCnt="0"/>
      <dgm:spPr/>
    </dgm:pt>
    <dgm:pt modelId="{2F1AC447-B4A1-42C9-948E-DB99BD96DA3F}" type="pres">
      <dgm:prSet presAssocID="{DD12297A-734F-4F92-9122-3F34678C8B94}" presName="bgRect" presStyleLbl="bgShp" presStyleIdx="1" presStyleCnt="2"/>
      <dgm:spPr/>
    </dgm:pt>
    <dgm:pt modelId="{AD9201C1-D881-47A1-9D7D-902270EAF70A}" type="pres">
      <dgm:prSet presAssocID="{DD12297A-734F-4F92-9122-3F34678C8B94}"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Vínculo"/>
        </a:ext>
      </dgm:extLst>
    </dgm:pt>
    <dgm:pt modelId="{ECE75467-BDAF-4918-94CC-634EFD5D3236}" type="pres">
      <dgm:prSet presAssocID="{DD12297A-734F-4F92-9122-3F34678C8B94}" presName="spaceRect" presStyleCnt="0"/>
      <dgm:spPr/>
    </dgm:pt>
    <dgm:pt modelId="{C28C7521-FA5E-48DF-926F-1FE3C462B046}" type="pres">
      <dgm:prSet presAssocID="{DD12297A-734F-4F92-9122-3F34678C8B94}" presName="parTx" presStyleLbl="revTx" presStyleIdx="1" presStyleCnt="2">
        <dgm:presLayoutVars>
          <dgm:chMax val="0"/>
          <dgm:chPref val="0"/>
        </dgm:presLayoutVars>
      </dgm:prSet>
      <dgm:spPr/>
    </dgm:pt>
  </dgm:ptLst>
  <dgm:cxnLst>
    <dgm:cxn modelId="{9CEA4361-5CB9-43B9-AC3B-B1EBEBD93184}" type="presOf" srcId="{DD12297A-734F-4F92-9122-3F34678C8B94}" destId="{C28C7521-FA5E-48DF-926F-1FE3C462B046}" srcOrd="0" destOrd="0" presId="urn:microsoft.com/office/officeart/2018/2/layout/IconVerticalSolidList"/>
    <dgm:cxn modelId="{79ADEDC1-6A41-40BF-B6F3-68DC60627653}" srcId="{C60372DE-2634-4F75-9DE7-B18797BABAFE}" destId="{5F39FC9C-4D93-41A3-BE7D-9E0EBDFCA8EF}" srcOrd="0" destOrd="0" parTransId="{36242ED6-436D-48B4-BEF4-8F17AE9ADC75}" sibTransId="{1CE74450-FF7E-473C-AF93-90BE2AC1E554}"/>
    <dgm:cxn modelId="{4E924ACA-B9FA-49A9-BCEC-268AA1159694}" type="presOf" srcId="{C60372DE-2634-4F75-9DE7-B18797BABAFE}" destId="{690A07C4-096F-4821-97B9-537A2292AC02}" srcOrd="0" destOrd="0" presId="urn:microsoft.com/office/officeart/2018/2/layout/IconVerticalSolidList"/>
    <dgm:cxn modelId="{9071A9D4-FD9C-4385-BB89-1C54B6061C55}" type="presOf" srcId="{5F39FC9C-4D93-41A3-BE7D-9E0EBDFCA8EF}" destId="{A8FEAB19-ACB4-4D7C-B951-F5191B94F8BD}" srcOrd="0" destOrd="0" presId="urn:microsoft.com/office/officeart/2018/2/layout/IconVerticalSolidList"/>
    <dgm:cxn modelId="{E8795FFF-4A96-41B8-A0DF-6B96B6030C37}" srcId="{C60372DE-2634-4F75-9DE7-B18797BABAFE}" destId="{DD12297A-734F-4F92-9122-3F34678C8B94}" srcOrd="1" destOrd="0" parTransId="{0AC96011-E882-4352-9C17-A58E8F3D4895}" sibTransId="{C8316971-C3AF-4E89-A6D6-CF5A2EAF90A2}"/>
    <dgm:cxn modelId="{89389BB9-D82A-4A1B-AD6E-DBCF7287E6D5}" type="presParOf" srcId="{690A07C4-096F-4821-97B9-537A2292AC02}" destId="{090B5F74-B970-4DFD-B6AA-5F42E3B2EF47}" srcOrd="0" destOrd="0" presId="urn:microsoft.com/office/officeart/2018/2/layout/IconVerticalSolidList"/>
    <dgm:cxn modelId="{B52BCC98-48F6-4B20-96CF-B7B2C2120195}" type="presParOf" srcId="{090B5F74-B970-4DFD-B6AA-5F42E3B2EF47}" destId="{00A68A44-DCFC-4EF0-9911-C1CD2DD347FE}" srcOrd="0" destOrd="0" presId="urn:microsoft.com/office/officeart/2018/2/layout/IconVerticalSolidList"/>
    <dgm:cxn modelId="{38EA6034-743E-414D-8000-212472152365}" type="presParOf" srcId="{090B5F74-B970-4DFD-B6AA-5F42E3B2EF47}" destId="{B96D28AE-A276-470C-AAB5-73C789D4DA52}" srcOrd="1" destOrd="0" presId="urn:microsoft.com/office/officeart/2018/2/layout/IconVerticalSolidList"/>
    <dgm:cxn modelId="{5353E22E-5F33-421B-830C-09E74A390432}" type="presParOf" srcId="{090B5F74-B970-4DFD-B6AA-5F42E3B2EF47}" destId="{6BB5BF02-5291-44D0-9B88-4106E3AC608A}" srcOrd="2" destOrd="0" presId="urn:microsoft.com/office/officeart/2018/2/layout/IconVerticalSolidList"/>
    <dgm:cxn modelId="{26A3E483-948F-4D78-8E4F-AFAB783815E3}" type="presParOf" srcId="{090B5F74-B970-4DFD-B6AA-5F42E3B2EF47}" destId="{A8FEAB19-ACB4-4D7C-B951-F5191B94F8BD}" srcOrd="3" destOrd="0" presId="urn:microsoft.com/office/officeart/2018/2/layout/IconVerticalSolidList"/>
    <dgm:cxn modelId="{D1943F93-0D7E-403A-AD0A-D4B2B47DFB36}" type="presParOf" srcId="{690A07C4-096F-4821-97B9-537A2292AC02}" destId="{D11C6A36-748C-4A44-AB15-9A4F34B018D6}" srcOrd="1" destOrd="0" presId="urn:microsoft.com/office/officeart/2018/2/layout/IconVerticalSolidList"/>
    <dgm:cxn modelId="{1C0197D9-60BC-405C-91B5-3439A07CE94F}" type="presParOf" srcId="{690A07C4-096F-4821-97B9-537A2292AC02}" destId="{601D03ED-9298-46F6-BA5C-AC89F48DE535}" srcOrd="2" destOrd="0" presId="urn:microsoft.com/office/officeart/2018/2/layout/IconVerticalSolidList"/>
    <dgm:cxn modelId="{CDF26E03-E88B-4D57-A6A7-E91F0F57D4A0}" type="presParOf" srcId="{601D03ED-9298-46F6-BA5C-AC89F48DE535}" destId="{2F1AC447-B4A1-42C9-948E-DB99BD96DA3F}" srcOrd="0" destOrd="0" presId="urn:microsoft.com/office/officeart/2018/2/layout/IconVerticalSolidList"/>
    <dgm:cxn modelId="{6F3306F0-F458-454F-BB8D-CCED97CBF776}" type="presParOf" srcId="{601D03ED-9298-46F6-BA5C-AC89F48DE535}" destId="{AD9201C1-D881-47A1-9D7D-902270EAF70A}" srcOrd="1" destOrd="0" presId="urn:microsoft.com/office/officeart/2018/2/layout/IconVerticalSolidList"/>
    <dgm:cxn modelId="{AC0ECA45-F156-461D-8EEE-587EDE348E29}" type="presParOf" srcId="{601D03ED-9298-46F6-BA5C-AC89F48DE535}" destId="{ECE75467-BDAF-4918-94CC-634EFD5D3236}" srcOrd="2" destOrd="0" presId="urn:microsoft.com/office/officeart/2018/2/layout/IconVerticalSolidList"/>
    <dgm:cxn modelId="{E8026D49-DFBF-4E10-AAC1-19942E6BC452}" type="presParOf" srcId="{601D03ED-9298-46F6-BA5C-AC89F48DE535}" destId="{C28C7521-FA5E-48DF-926F-1FE3C462B04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F39CA8-9DE9-47E5-BE6F-7428E46663D3}" type="doc">
      <dgm:prSet loTypeId="urn:microsoft.com/office/officeart/2016/7/layout/RepeatingBendingProcessNew" loCatId="process" qsTypeId="urn:microsoft.com/office/officeart/2005/8/quickstyle/simple1" qsCatId="simple" csTypeId="urn:microsoft.com/office/officeart/2005/8/colors/accent1_2" csCatId="accent1"/>
      <dgm:spPr/>
      <dgm:t>
        <a:bodyPr/>
        <a:lstStyle/>
        <a:p>
          <a:endParaRPr lang="en-US"/>
        </a:p>
      </dgm:t>
    </dgm:pt>
    <dgm:pt modelId="{9AA4A29C-8813-4504-A3F6-1C4AD6864E20}">
      <dgm:prSet/>
      <dgm:spPr/>
      <dgm:t>
        <a:bodyPr/>
        <a:lstStyle/>
        <a:p>
          <a:r>
            <a:rPr lang="es-MX" b="1"/>
            <a:t>Acciones afirmativas en el derecho comparado</a:t>
          </a:r>
          <a:endParaRPr lang="en-US"/>
        </a:p>
      </dgm:t>
    </dgm:pt>
    <dgm:pt modelId="{A6E6C0F7-687D-40B1-867D-56F5B5542AF3}" type="parTrans" cxnId="{36EE5CD8-F6F7-4FA7-A15D-F1E5DAE99BA2}">
      <dgm:prSet/>
      <dgm:spPr/>
      <dgm:t>
        <a:bodyPr/>
        <a:lstStyle/>
        <a:p>
          <a:endParaRPr lang="en-US"/>
        </a:p>
      </dgm:t>
    </dgm:pt>
    <dgm:pt modelId="{74BB4983-D75D-4CAE-A581-2D1A38B22BF8}" type="sibTrans" cxnId="{36EE5CD8-F6F7-4FA7-A15D-F1E5DAE99BA2}">
      <dgm:prSet/>
      <dgm:spPr/>
      <dgm:t>
        <a:bodyPr/>
        <a:lstStyle/>
        <a:p>
          <a:endParaRPr lang="en-US"/>
        </a:p>
      </dgm:t>
    </dgm:pt>
    <dgm:pt modelId="{3BED6394-E118-43A6-A313-7F9CA5087AA1}">
      <dgm:prSet/>
      <dgm:spPr/>
      <dgm:t>
        <a:bodyPr/>
        <a:lstStyle/>
        <a:p>
          <a:r>
            <a:rPr lang="es-MX"/>
            <a:t>🔹 </a:t>
          </a:r>
          <a:r>
            <a:rPr lang="es-MX" b="1"/>
            <a:t>Concepto general</a:t>
          </a:r>
          <a:br>
            <a:rPr lang="es-MX"/>
          </a:br>
          <a:r>
            <a:rPr lang="es-MX"/>
            <a:t>Medidas temporales adoptadas por el Estado para corregir desigualdades estructurales y garantizar la </a:t>
          </a:r>
          <a:r>
            <a:rPr lang="es-MX" b="1"/>
            <a:t>igualdad sustantiva</a:t>
          </a:r>
          <a:r>
            <a:rPr lang="es-MX"/>
            <a:t>.</a:t>
          </a:r>
          <a:endParaRPr lang="en-US"/>
        </a:p>
      </dgm:t>
    </dgm:pt>
    <dgm:pt modelId="{51920CDA-4B3B-49C0-BBEB-CC49EADB8EB0}" type="parTrans" cxnId="{FD4D2083-7ABE-48E8-9F43-62F58CF60492}">
      <dgm:prSet/>
      <dgm:spPr/>
      <dgm:t>
        <a:bodyPr/>
        <a:lstStyle/>
        <a:p>
          <a:endParaRPr lang="en-US"/>
        </a:p>
      </dgm:t>
    </dgm:pt>
    <dgm:pt modelId="{7FB01B29-28D9-4731-8ECF-3DA559FBAB93}" type="sibTrans" cxnId="{FD4D2083-7ABE-48E8-9F43-62F58CF60492}">
      <dgm:prSet/>
      <dgm:spPr/>
      <dgm:t>
        <a:bodyPr/>
        <a:lstStyle/>
        <a:p>
          <a:endParaRPr lang="en-US"/>
        </a:p>
      </dgm:t>
    </dgm:pt>
    <dgm:pt modelId="{73B0DC3F-6B3A-4A82-A615-7D9AA8221E7E}">
      <dgm:prSet/>
      <dgm:spPr/>
      <dgm:t>
        <a:bodyPr/>
        <a:lstStyle/>
        <a:p>
          <a:r>
            <a:rPr lang="es-MX"/>
            <a:t>🔹 </a:t>
          </a:r>
          <a:r>
            <a:rPr lang="es-MX" b="1"/>
            <a:t>Fundamento internacional</a:t>
          </a:r>
          <a:endParaRPr lang="en-US"/>
        </a:p>
      </dgm:t>
    </dgm:pt>
    <dgm:pt modelId="{7FDBC7B1-D1F1-41D4-9410-11A6F6E3C765}" type="parTrans" cxnId="{F96D9E8E-5751-4068-8643-2386A131976D}">
      <dgm:prSet/>
      <dgm:spPr/>
      <dgm:t>
        <a:bodyPr/>
        <a:lstStyle/>
        <a:p>
          <a:endParaRPr lang="en-US"/>
        </a:p>
      </dgm:t>
    </dgm:pt>
    <dgm:pt modelId="{8BBECD6B-3230-4968-AF58-FA4E020DA23A}" type="sibTrans" cxnId="{F96D9E8E-5751-4068-8643-2386A131976D}">
      <dgm:prSet/>
      <dgm:spPr/>
      <dgm:t>
        <a:bodyPr/>
        <a:lstStyle/>
        <a:p>
          <a:endParaRPr lang="en-US"/>
        </a:p>
      </dgm:t>
    </dgm:pt>
    <dgm:pt modelId="{1E28D1E7-3B02-4E66-8F99-0EA037A37DC1}">
      <dgm:prSet/>
      <dgm:spPr/>
      <dgm:t>
        <a:bodyPr/>
        <a:lstStyle/>
        <a:p>
          <a:r>
            <a:rPr lang="es-MX"/>
            <a:t>Reconocimiento en el Sistema de Naciones Unidas</a:t>
          </a:r>
          <a:endParaRPr lang="en-US"/>
        </a:p>
      </dgm:t>
    </dgm:pt>
    <dgm:pt modelId="{37862EDF-0BE4-40B6-8092-69CB8487F44F}" type="parTrans" cxnId="{59C25C0B-06AB-4B7B-B06B-A0B012665729}">
      <dgm:prSet/>
      <dgm:spPr/>
      <dgm:t>
        <a:bodyPr/>
        <a:lstStyle/>
        <a:p>
          <a:endParaRPr lang="en-US"/>
        </a:p>
      </dgm:t>
    </dgm:pt>
    <dgm:pt modelId="{DB470FF5-8690-4902-9F61-A8CC5511AFC6}" type="sibTrans" cxnId="{59C25C0B-06AB-4B7B-B06B-A0B012665729}">
      <dgm:prSet/>
      <dgm:spPr/>
      <dgm:t>
        <a:bodyPr/>
        <a:lstStyle/>
        <a:p>
          <a:endParaRPr lang="en-US"/>
        </a:p>
      </dgm:t>
    </dgm:pt>
    <dgm:pt modelId="{C4ABE4BE-B852-49BF-BFDE-16E6AF9317DF}">
      <dgm:prSet/>
      <dgm:spPr/>
      <dgm:t>
        <a:bodyPr/>
        <a:lstStyle/>
        <a:p>
          <a:r>
            <a:rPr lang="es-MX"/>
            <a:t>Principio de igualdad y no discriminación</a:t>
          </a:r>
          <a:endParaRPr lang="en-US"/>
        </a:p>
      </dgm:t>
    </dgm:pt>
    <dgm:pt modelId="{C21C5399-96E2-47B3-927F-A7F99FD06153}" type="parTrans" cxnId="{1CB56842-7BF9-4F55-9FBC-81D1A69FFE8E}">
      <dgm:prSet/>
      <dgm:spPr/>
      <dgm:t>
        <a:bodyPr/>
        <a:lstStyle/>
        <a:p>
          <a:endParaRPr lang="en-US"/>
        </a:p>
      </dgm:t>
    </dgm:pt>
    <dgm:pt modelId="{3AAFAC3D-1C18-4A4C-9CF6-2683DF3CF6E8}" type="sibTrans" cxnId="{1CB56842-7BF9-4F55-9FBC-81D1A69FFE8E}">
      <dgm:prSet/>
      <dgm:spPr/>
      <dgm:t>
        <a:bodyPr/>
        <a:lstStyle/>
        <a:p>
          <a:endParaRPr lang="en-US"/>
        </a:p>
      </dgm:t>
    </dgm:pt>
    <dgm:pt modelId="{166F22A2-FB5E-4D77-9419-0F9F9D864572}">
      <dgm:prSet/>
      <dgm:spPr/>
      <dgm:t>
        <a:bodyPr/>
        <a:lstStyle/>
        <a:p>
          <a:r>
            <a:rPr lang="es-MX"/>
            <a:t>Trato diferenciado para lograr igualdad real</a:t>
          </a:r>
          <a:endParaRPr lang="en-US"/>
        </a:p>
      </dgm:t>
    </dgm:pt>
    <dgm:pt modelId="{798DE28F-A555-4EE7-875C-6C4E5FD86463}" type="parTrans" cxnId="{3289BD24-2BE9-48D7-A034-07F1067961A5}">
      <dgm:prSet/>
      <dgm:spPr/>
      <dgm:t>
        <a:bodyPr/>
        <a:lstStyle/>
        <a:p>
          <a:endParaRPr lang="en-US"/>
        </a:p>
      </dgm:t>
    </dgm:pt>
    <dgm:pt modelId="{712DE6F8-A6F2-44B4-9E65-187B24D67B26}" type="sibTrans" cxnId="{3289BD24-2BE9-48D7-A034-07F1067961A5}">
      <dgm:prSet/>
      <dgm:spPr/>
      <dgm:t>
        <a:bodyPr/>
        <a:lstStyle/>
        <a:p>
          <a:endParaRPr lang="en-US"/>
        </a:p>
      </dgm:t>
    </dgm:pt>
    <dgm:pt modelId="{F7D6DC96-6F1D-4BAA-9ED1-61F5891C7627}" type="pres">
      <dgm:prSet presAssocID="{59F39CA8-9DE9-47E5-BE6F-7428E46663D3}" presName="Name0" presStyleCnt="0">
        <dgm:presLayoutVars>
          <dgm:dir/>
          <dgm:resizeHandles val="exact"/>
        </dgm:presLayoutVars>
      </dgm:prSet>
      <dgm:spPr/>
    </dgm:pt>
    <dgm:pt modelId="{E1B72DEC-99E0-4496-956A-D9732AA6A8E9}" type="pres">
      <dgm:prSet presAssocID="{9AA4A29C-8813-4504-A3F6-1C4AD6864E20}" presName="node" presStyleLbl="node1" presStyleIdx="0" presStyleCnt="6">
        <dgm:presLayoutVars>
          <dgm:bulletEnabled val="1"/>
        </dgm:presLayoutVars>
      </dgm:prSet>
      <dgm:spPr/>
    </dgm:pt>
    <dgm:pt modelId="{1BDA3FB4-39F4-431B-90E8-6E8C8C1AC312}" type="pres">
      <dgm:prSet presAssocID="{74BB4983-D75D-4CAE-A581-2D1A38B22BF8}" presName="sibTrans" presStyleLbl="sibTrans1D1" presStyleIdx="0" presStyleCnt="5"/>
      <dgm:spPr/>
    </dgm:pt>
    <dgm:pt modelId="{0118315D-CECD-4BA6-9806-101B67BD70C5}" type="pres">
      <dgm:prSet presAssocID="{74BB4983-D75D-4CAE-A581-2D1A38B22BF8}" presName="connectorText" presStyleLbl="sibTrans1D1" presStyleIdx="0" presStyleCnt="5"/>
      <dgm:spPr/>
    </dgm:pt>
    <dgm:pt modelId="{7F1103CF-1078-4848-9007-C6DE3C266CA6}" type="pres">
      <dgm:prSet presAssocID="{3BED6394-E118-43A6-A313-7F9CA5087AA1}" presName="node" presStyleLbl="node1" presStyleIdx="1" presStyleCnt="6">
        <dgm:presLayoutVars>
          <dgm:bulletEnabled val="1"/>
        </dgm:presLayoutVars>
      </dgm:prSet>
      <dgm:spPr/>
    </dgm:pt>
    <dgm:pt modelId="{A04630A6-436D-4DF9-8366-1A67EEC64C3B}" type="pres">
      <dgm:prSet presAssocID="{7FB01B29-28D9-4731-8ECF-3DA559FBAB93}" presName="sibTrans" presStyleLbl="sibTrans1D1" presStyleIdx="1" presStyleCnt="5"/>
      <dgm:spPr/>
    </dgm:pt>
    <dgm:pt modelId="{C3CBE386-26B5-4843-B19C-7D08E0D5BE7A}" type="pres">
      <dgm:prSet presAssocID="{7FB01B29-28D9-4731-8ECF-3DA559FBAB93}" presName="connectorText" presStyleLbl="sibTrans1D1" presStyleIdx="1" presStyleCnt="5"/>
      <dgm:spPr/>
    </dgm:pt>
    <dgm:pt modelId="{A42D608B-6FD7-4C67-B223-A010A452926F}" type="pres">
      <dgm:prSet presAssocID="{73B0DC3F-6B3A-4A82-A615-7D9AA8221E7E}" presName="node" presStyleLbl="node1" presStyleIdx="2" presStyleCnt="6">
        <dgm:presLayoutVars>
          <dgm:bulletEnabled val="1"/>
        </dgm:presLayoutVars>
      </dgm:prSet>
      <dgm:spPr/>
    </dgm:pt>
    <dgm:pt modelId="{BC3CE579-9A3C-44D0-AFBF-02A62426DB20}" type="pres">
      <dgm:prSet presAssocID="{8BBECD6B-3230-4968-AF58-FA4E020DA23A}" presName="sibTrans" presStyleLbl="sibTrans1D1" presStyleIdx="2" presStyleCnt="5"/>
      <dgm:spPr/>
    </dgm:pt>
    <dgm:pt modelId="{4D0712D5-26B2-4FAE-A86F-944AA251F2B7}" type="pres">
      <dgm:prSet presAssocID="{8BBECD6B-3230-4968-AF58-FA4E020DA23A}" presName="connectorText" presStyleLbl="sibTrans1D1" presStyleIdx="2" presStyleCnt="5"/>
      <dgm:spPr/>
    </dgm:pt>
    <dgm:pt modelId="{29F7BC17-DC05-42BF-B47C-0904F9291417}" type="pres">
      <dgm:prSet presAssocID="{1E28D1E7-3B02-4E66-8F99-0EA037A37DC1}" presName="node" presStyleLbl="node1" presStyleIdx="3" presStyleCnt="6">
        <dgm:presLayoutVars>
          <dgm:bulletEnabled val="1"/>
        </dgm:presLayoutVars>
      </dgm:prSet>
      <dgm:spPr/>
    </dgm:pt>
    <dgm:pt modelId="{5770A85B-B42F-4C19-87DC-6882F0D6D7C0}" type="pres">
      <dgm:prSet presAssocID="{DB470FF5-8690-4902-9F61-A8CC5511AFC6}" presName="sibTrans" presStyleLbl="sibTrans1D1" presStyleIdx="3" presStyleCnt="5"/>
      <dgm:spPr/>
    </dgm:pt>
    <dgm:pt modelId="{2FD28198-0504-4007-A35D-DBAC8EA9C071}" type="pres">
      <dgm:prSet presAssocID="{DB470FF5-8690-4902-9F61-A8CC5511AFC6}" presName="connectorText" presStyleLbl="sibTrans1D1" presStyleIdx="3" presStyleCnt="5"/>
      <dgm:spPr/>
    </dgm:pt>
    <dgm:pt modelId="{0DA62D2F-560F-4990-847D-6D968DC3953F}" type="pres">
      <dgm:prSet presAssocID="{C4ABE4BE-B852-49BF-BFDE-16E6AF9317DF}" presName="node" presStyleLbl="node1" presStyleIdx="4" presStyleCnt="6">
        <dgm:presLayoutVars>
          <dgm:bulletEnabled val="1"/>
        </dgm:presLayoutVars>
      </dgm:prSet>
      <dgm:spPr/>
    </dgm:pt>
    <dgm:pt modelId="{92BC6296-224C-4683-918A-805C482CD9D8}" type="pres">
      <dgm:prSet presAssocID="{3AAFAC3D-1C18-4A4C-9CF6-2683DF3CF6E8}" presName="sibTrans" presStyleLbl="sibTrans1D1" presStyleIdx="4" presStyleCnt="5"/>
      <dgm:spPr/>
    </dgm:pt>
    <dgm:pt modelId="{58CA26F7-26E2-4E73-A933-FAB8A5090190}" type="pres">
      <dgm:prSet presAssocID="{3AAFAC3D-1C18-4A4C-9CF6-2683DF3CF6E8}" presName="connectorText" presStyleLbl="sibTrans1D1" presStyleIdx="4" presStyleCnt="5"/>
      <dgm:spPr/>
    </dgm:pt>
    <dgm:pt modelId="{0817E406-EADE-4C8F-91D7-98D516EAB36F}" type="pres">
      <dgm:prSet presAssocID="{166F22A2-FB5E-4D77-9419-0F9F9D864572}" presName="node" presStyleLbl="node1" presStyleIdx="5" presStyleCnt="6">
        <dgm:presLayoutVars>
          <dgm:bulletEnabled val="1"/>
        </dgm:presLayoutVars>
      </dgm:prSet>
      <dgm:spPr/>
    </dgm:pt>
  </dgm:ptLst>
  <dgm:cxnLst>
    <dgm:cxn modelId="{59C25C0B-06AB-4B7B-B06B-A0B012665729}" srcId="{59F39CA8-9DE9-47E5-BE6F-7428E46663D3}" destId="{1E28D1E7-3B02-4E66-8F99-0EA037A37DC1}" srcOrd="3" destOrd="0" parTransId="{37862EDF-0BE4-40B6-8092-69CB8487F44F}" sibTransId="{DB470FF5-8690-4902-9F61-A8CC5511AFC6}"/>
    <dgm:cxn modelId="{2F13290F-2552-4750-8C9E-E5F27843D195}" type="presOf" srcId="{3BED6394-E118-43A6-A313-7F9CA5087AA1}" destId="{7F1103CF-1078-4848-9007-C6DE3C266CA6}" srcOrd="0" destOrd="0" presId="urn:microsoft.com/office/officeart/2016/7/layout/RepeatingBendingProcessNew"/>
    <dgm:cxn modelId="{6146B90F-E009-4CA5-B3CA-D7938D955553}" type="presOf" srcId="{7FB01B29-28D9-4731-8ECF-3DA559FBAB93}" destId="{C3CBE386-26B5-4843-B19C-7D08E0D5BE7A}" srcOrd="1" destOrd="0" presId="urn:microsoft.com/office/officeart/2016/7/layout/RepeatingBendingProcessNew"/>
    <dgm:cxn modelId="{007B351C-1D11-450D-80C2-D19C63C2C0BF}" type="presOf" srcId="{9AA4A29C-8813-4504-A3F6-1C4AD6864E20}" destId="{E1B72DEC-99E0-4496-956A-D9732AA6A8E9}" srcOrd="0" destOrd="0" presId="urn:microsoft.com/office/officeart/2016/7/layout/RepeatingBendingProcessNew"/>
    <dgm:cxn modelId="{3289BD24-2BE9-48D7-A034-07F1067961A5}" srcId="{59F39CA8-9DE9-47E5-BE6F-7428E46663D3}" destId="{166F22A2-FB5E-4D77-9419-0F9F9D864572}" srcOrd="5" destOrd="0" parTransId="{798DE28F-A555-4EE7-875C-6C4E5FD86463}" sibTransId="{712DE6F8-A6F2-44B4-9E65-187B24D67B26}"/>
    <dgm:cxn modelId="{1CB56842-7BF9-4F55-9FBC-81D1A69FFE8E}" srcId="{59F39CA8-9DE9-47E5-BE6F-7428E46663D3}" destId="{C4ABE4BE-B852-49BF-BFDE-16E6AF9317DF}" srcOrd="4" destOrd="0" parTransId="{C21C5399-96E2-47B3-927F-A7F99FD06153}" sibTransId="{3AAFAC3D-1C18-4A4C-9CF6-2683DF3CF6E8}"/>
    <dgm:cxn modelId="{E98F456A-6517-4C11-9453-A67F649CC385}" type="presOf" srcId="{7FB01B29-28D9-4731-8ECF-3DA559FBAB93}" destId="{A04630A6-436D-4DF9-8366-1A67EEC64C3B}" srcOrd="0" destOrd="0" presId="urn:microsoft.com/office/officeart/2016/7/layout/RepeatingBendingProcessNew"/>
    <dgm:cxn modelId="{83A01B6C-041B-4D98-B92E-2F9EEC1266BF}" type="presOf" srcId="{74BB4983-D75D-4CAE-A581-2D1A38B22BF8}" destId="{1BDA3FB4-39F4-431B-90E8-6E8C8C1AC312}" srcOrd="0" destOrd="0" presId="urn:microsoft.com/office/officeart/2016/7/layout/RepeatingBendingProcessNew"/>
    <dgm:cxn modelId="{FA14E96F-FF1B-4769-9278-F8013DC13BF5}" type="presOf" srcId="{3AAFAC3D-1C18-4A4C-9CF6-2683DF3CF6E8}" destId="{92BC6296-224C-4683-918A-805C482CD9D8}" srcOrd="0" destOrd="0" presId="urn:microsoft.com/office/officeart/2016/7/layout/RepeatingBendingProcessNew"/>
    <dgm:cxn modelId="{5D19C970-0697-42FB-950C-77202058AA6C}" type="presOf" srcId="{DB470FF5-8690-4902-9F61-A8CC5511AFC6}" destId="{5770A85B-B42F-4C19-87DC-6882F0D6D7C0}" srcOrd="0" destOrd="0" presId="urn:microsoft.com/office/officeart/2016/7/layout/RepeatingBendingProcessNew"/>
    <dgm:cxn modelId="{1153DB51-72E0-4BE9-AFF0-F1961676E897}" type="presOf" srcId="{8BBECD6B-3230-4968-AF58-FA4E020DA23A}" destId="{BC3CE579-9A3C-44D0-AFBF-02A62426DB20}" srcOrd="0" destOrd="0" presId="urn:microsoft.com/office/officeart/2016/7/layout/RepeatingBendingProcessNew"/>
    <dgm:cxn modelId="{A7442E7C-3F18-4EE8-B7FE-E4AB2C241DC9}" type="presOf" srcId="{C4ABE4BE-B852-49BF-BFDE-16E6AF9317DF}" destId="{0DA62D2F-560F-4990-847D-6D968DC3953F}" srcOrd="0" destOrd="0" presId="urn:microsoft.com/office/officeart/2016/7/layout/RepeatingBendingProcessNew"/>
    <dgm:cxn modelId="{86D8EE7D-1B3C-418E-9696-E3411C141C19}" type="presOf" srcId="{74BB4983-D75D-4CAE-A581-2D1A38B22BF8}" destId="{0118315D-CECD-4BA6-9806-101B67BD70C5}" srcOrd="1" destOrd="0" presId="urn:microsoft.com/office/officeart/2016/7/layout/RepeatingBendingProcessNew"/>
    <dgm:cxn modelId="{FD4D2083-7ABE-48E8-9F43-62F58CF60492}" srcId="{59F39CA8-9DE9-47E5-BE6F-7428E46663D3}" destId="{3BED6394-E118-43A6-A313-7F9CA5087AA1}" srcOrd="1" destOrd="0" parTransId="{51920CDA-4B3B-49C0-BBEB-CC49EADB8EB0}" sibTransId="{7FB01B29-28D9-4731-8ECF-3DA559FBAB93}"/>
    <dgm:cxn modelId="{0F4E8E83-D750-40F2-B974-40275C7C0A26}" type="presOf" srcId="{1E28D1E7-3B02-4E66-8F99-0EA037A37DC1}" destId="{29F7BC17-DC05-42BF-B47C-0904F9291417}" srcOrd="0" destOrd="0" presId="urn:microsoft.com/office/officeart/2016/7/layout/RepeatingBendingProcessNew"/>
    <dgm:cxn modelId="{FB7B8A89-97CD-4E32-9079-D7D9A7E2F8F5}" type="presOf" srcId="{DB470FF5-8690-4902-9F61-A8CC5511AFC6}" destId="{2FD28198-0504-4007-A35D-DBAC8EA9C071}" srcOrd="1" destOrd="0" presId="urn:microsoft.com/office/officeart/2016/7/layout/RepeatingBendingProcessNew"/>
    <dgm:cxn modelId="{F96D9E8E-5751-4068-8643-2386A131976D}" srcId="{59F39CA8-9DE9-47E5-BE6F-7428E46663D3}" destId="{73B0DC3F-6B3A-4A82-A615-7D9AA8221E7E}" srcOrd="2" destOrd="0" parTransId="{7FDBC7B1-D1F1-41D4-9410-11A6F6E3C765}" sibTransId="{8BBECD6B-3230-4968-AF58-FA4E020DA23A}"/>
    <dgm:cxn modelId="{16285298-748D-4F88-ABBD-5C5CF26F5D42}" type="presOf" srcId="{166F22A2-FB5E-4D77-9419-0F9F9D864572}" destId="{0817E406-EADE-4C8F-91D7-98D516EAB36F}" srcOrd="0" destOrd="0" presId="urn:microsoft.com/office/officeart/2016/7/layout/RepeatingBendingProcessNew"/>
    <dgm:cxn modelId="{0A8CE0B3-2D1F-4F28-BC0C-59CA57EE6F68}" type="presOf" srcId="{73B0DC3F-6B3A-4A82-A615-7D9AA8221E7E}" destId="{A42D608B-6FD7-4C67-B223-A010A452926F}" srcOrd="0" destOrd="0" presId="urn:microsoft.com/office/officeart/2016/7/layout/RepeatingBendingProcessNew"/>
    <dgm:cxn modelId="{AFF24EC2-47C0-4A7B-9D41-AC528F2FD9E7}" type="presOf" srcId="{59F39CA8-9DE9-47E5-BE6F-7428E46663D3}" destId="{F7D6DC96-6F1D-4BAA-9ED1-61F5891C7627}" srcOrd="0" destOrd="0" presId="urn:microsoft.com/office/officeart/2016/7/layout/RepeatingBendingProcessNew"/>
    <dgm:cxn modelId="{36EE5CD8-F6F7-4FA7-A15D-F1E5DAE99BA2}" srcId="{59F39CA8-9DE9-47E5-BE6F-7428E46663D3}" destId="{9AA4A29C-8813-4504-A3F6-1C4AD6864E20}" srcOrd="0" destOrd="0" parTransId="{A6E6C0F7-687D-40B1-867D-56F5B5542AF3}" sibTransId="{74BB4983-D75D-4CAE-A581-2D1A38B22BF8}"/>
    <dgm:cxn modelId="{A2F294EC-9B9A-4EB4-97AF-6B7F0C0B1633}" type="presOf" srcId="{8BBECD6B-3230-4968-AF58-FA4E020DA23A}" destId="{4D0712D5-26B2-4FAE-A86F-944AA251F2B7}" srcOrd="1" destOrd="0" presId="urn:microsoft.com/office/officeart/2016/7/layout/RepeatingBendingProcessNew"/>
    <dgm:cxn modelId="{3D0B4AF2-D27D-44A5-9739-DBA79691C622}" type="presOf" srcId="{3AAFAC3D-1C18-4A4C-9CF6-2683DF3CF6E8}" destId="{58CA26F7-26E2-4E73-A933-FAB8A5090190}" srcOrd="1" destOrd="0" presId="urn:microsoft.com/office/officeart/2016/7/layout/RepeatingBendingProcessNew"/>
    <dgm:cxn modelId="{D5F1B3A3-7944-446C-97D2-46BA5BE9E4A4}" type="presParOf" srcId="{F7D6DC96-6F1D-4BAA-9ED1-61F5891C7627}" destId="{E1B72DEC-99E0-4496-956A-D9732AA6A8E9}" srcOrd="0" destOrd="0" presId="urn:microsoft.com/office/officeart/2016/7/layout/RepeatingBendingProcessNew"/>
    <dgm:cxn modelId="{AB8B1425-528A-4E7C-80DE-B84BEDAE672B}" type="presParOf" srcId="{F7D6DC96-6F1D-4BAA-9ED1-61F5891C7627}" destId="{1BDA3FB4-39F4-431B-90E8-6E8C8C1AC312}" srcOrd="1" destOrd="0" presId="urn:microsoft.com/office/officeart/2016/7/layout/RepeatingBendingProcessNew"/>
    <dgm:cxn modelId="{FF4F2759-BF8A-4020-8FA5-FCCE09A677CC}" type="presParOf" srcId="{1BDA3FB4-39F4-431B-90E8-6E8C8C1AC312}" destId="{0118315D-CECD-4BA6-9806-101B67BD70C5}" srcOrd="0" destOrd="0" presId="urn:microsoft.com/office/officeart/2016/7/layout/RepeatingBendingProcessNew"/>
    <dgm:cxn modelId="{76B84845-16C3-4193-96FA-E39CB88FF8E3}" type="presParOf" srcId="{F7D6DC96-6F1D-4BAA-9ED1-61F5891C7627}" destId="{7F1103CF-1078-4848-9007-C6DE3C266CA6}" srcOrd="2" destOrd="0" presId="urn:microsoft.com/office/officeart/2016/7/layout/RepeatingBendingProcessNew"/>
    <dgm:cxn modelId="{2B958E89-1D21-4134-B7A1-04A6E78DF412}" type="presParOf" srcId="{F7D6DC96-6F1D-4BAA-9ED1-61F5891C7627}" destId="{A04630A6-436D-4DF9-8366-1A67EEC64C3B}" srcOrd="3" destOrd="0" presId="urn:microsoft.com/office/officeart/2016/7/layout/RepeatingBendingProcessNew"/>
    <dgm:cxn modelId="{657EE106-53C8-4ACF-B786-30A6EB4C5DA0}" type="presParOf" srcId="{A04630A6-436D-4DF9-8366-1A67EEC64C3B}" destId="{C3CBE386-26B5-4843-B19C-7D08E0D5BE7A}" srcOrd="0" destOrd="0" presId="urn:microsoft.com/office/officeart/2016/7/layout/RepeatingBendingProcessNew"/>
    <dgm:cxn modelId="{C5F2BC38-21EE-4815-BF7D-E58C00186918}" type="presParOf" srcId="{F7D6DC96-6F1D-4BAA-9ED1-61F5891C7627}" destId="{A42D608B-6FD7-4C67-B223-A010A452926F}" srcOrd="4" destOrd="0" presId="urn:microsoft.com/office/officeart/2016/7/layout/RepeatingBendingProcessNew"/>
    <dgm:cxn modelId="{F6AE2AC8-C55E-494D-804C-D3A509A7223D}" type="presParOf" srcId="{F7D6DC96-6F1D-4BAA-9ED1-61F5891C7627}" destId="{BC3CE579-9A3C-44D0-AFBF-02A62426DB20}" srcOrd="5" destOrd="0" presId="urn:microsoft.com/office/officeart/2016/7/layout/RepeatingBendingProcessNew"/>
    <dgm:cxn modelId="{4A6AA6D4-1CB3-4D35-B177-78A52BEA318B}" type="presParOf" srcId="{BC3CE579-9A3C-44D0-AFBF-02A62426DB20}" destId="{4D0712D5-26B2-4FAE-A86F-944AA251F2B7}" srcOrd="0" destOrd="0" presId="urn:microsoft.com/office/officeart/2016/7/layout/RepeatingBendingProcessNew"/>
    <dgm:cxn modelId="{29F50D2F-14B8-4481-8412-05899B4865E3}" type="presParOf" srcId="{F7D6DC96-6F1D-4BAA-9ED1-61F5891C7627}" destId="{29F7BC17-DC05-42BF-B47C-0904F9291417}" srcOrd="6" destOrd="0" presId="urn:microsoft.com/office/officeart/2016/7/layout/RepeatingBendingProcessNew"/>
    <dgm:cxn modelId="{3E3C1710-C212-41B7-9798-4E8CB1D63CFE}" type="presParOf" srcId="{F7D6DC96-6F1D-4BAA-9ED1-61F5891C7627}" destId="{5770A85B-B42F-4C19-87DC-6882F0D6D7C0}" srcOrd="7" destOrd="0" presId="urn:microsoft.com/office/officeart/2016/7/layout/RepeatingBendingProcessNew"/>
    <dgm:cxn modelId="{A9DAED56-E36F-4998-8B43-BCE79783FF4F}" type="presParOf" srcId="{5770A85B-B42F-4C19-87DC-6882F0D6D7C0}" destId="{2FD28198-0504-4007-A35D-DBAC8EA9C071}" srcOrd="0" destOrd="0" presId="urn:microsoft.com/office/officeart/2016/7/layout/RepeatingBendingProcessNew"/>
    <dgm:cxn modelId="{9AEB6575-C7F8-495D-B17A-230374099D8B}" type="presParOf" srcId="{F7D6DC96-6F1D-4BAA-9ED1-61F5891C7627}" destId="{0DA62D2F-560F-4990-847D-6D968DC3953F}" srcOrd="8" destOrd="0" presId="urn:microsoft.com/office/officeart/2016/7/layout/RepeatingBendingProcessNew"/>
    <dgm:cxn modelId="{BF558D84-7534-4C6F-AC7F-72048C0B20D0}" type="presParOf" srcId="{F7D6DC96-6F1D-4BAA-9ED1-61F5891C7627}" destId="{92BC6296-224C-4683-918A-805C482CD9D8}" srcOrd="9" destOrd="0" presId="urn:microsoft.com/office/officeart/2016/7/layout/RepeatingBendingProcessNew"/>
    <dgm:cxn modelId="{598415F4-801F-49DB-A67B-B338289E3767}" type="presParOf" srcId="{92BC6296-224C-4683-918A-805C482CD9D8}" destId="{58CA26F7-26E2-4E73-A933-FAB8A5090190}" srcOrd="0" destOrd="0" presId="urn:microsoft.com/office/officeart/2016/7/layout/RepeatingBendingProcessNew"/>
    <dgm:cxn modelId="{0B827380-DFAE-4C2E-B319-7075203B0C8A}" type="presParOf" srcId="{F7D6DC96-6F1D-4BAA-9ED1-61F5891C7627}" destId="{0817E406-EADE-4C8F-91D7-98D516EAB36F}"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D17B9F6-C6F7-4B70-8671-C81025CAD94C}" type="doc">
      <dgm:prSet loTypeId="urn:microsoft.com/office/officeart/2005/8/layout/arrow1" loCatId="relationship" qsTypeId="urn:microsoft.com/office/officeart/2005/8/quickstyle/simple1" qsCatId="simple" csTypeId="urn:microsoft.com/office/officeart/2005/8/colors/accent1_2" csCatId="accent1"/>
      <dgm:spPr/>
      <dgm:t>
        <a:bodyPr/>
        <a:lstStyle/>
        <a:p>
          <a:endParaRPr lang="en-US"/>
        </a:p>
      </dgm:t>
    </dgm:pt>
    <dgm:pt modelId="{694BF2EF-A102-4CD6-B9F0-C18052868C67}">
      <dgm:prSet/>
      <dgm:spPr/>
      <dgm:t>
        <a:bodyPr/>
        <a:lstStyle/>
        <a:p>
          <a:r>
            <a:rPr lang="es-MX"/>
            <a:t>A dirigencias.</a:t>
          </a:r>
          <a:endParaRPr lang="en-US"/>
        </a:p>
      </dgm:t>
    </dgm:pt>
    <dgm:pt modelId="{E360F6A6-A309-484F-9850-ECA30691BB00}" type="parTrans" cxnId="{E9A398C9-71D3-4217-9229-640D64FA2794}">
      <dgm:prSet/>
      <dgm:spPr/>
      <dgm:t>
        <a:bodyPr/>
        <a:lstStyle/>
        <a:p>
          <a:endParaRPr lang="en-US"/>
        </a:p>
      </dgm:t>
    </dgm:pt>
    <dgm:pt modelId="{87A7BD1F-9632-4354-B1DE-52B8A1D10C96}" type="sibTrans" cxnId="{E9A398C9-71D3-4217-9229-640D64FA2794}">
      <dgm:prSet/>
      <dgm:spPr/>
      <dgm:t>
        <a:bodyPr/>
        <a:lstStyle/>
        <a:p>
          <a:endParaRPr lang="en-US"/>
        </a:p>
      </dgm:t>
    </dgm:pt>
    <dgm:pt modelId="{8A268F03-4020-4686-9194-012B84768355}">
      <dgm:prSet/>
      <dgm:spPr/>
      <dgm:t>
        <a:bodyPr/>
        <a:lstStyle/>
        <a:p>
          <a:pPr algn="just"/>
          <a:r>
            <a:rPr lang="es-MX" dirty="0"/>
            <a:t>A órganos de selección.</a:t>
          </a:r>
          <a:endParaRPr lang="en-US" dirty="0"/>
        </a:p>
      </dgm:t>
    </dgm:pt>
    <dgm:pt modelId="{6E6CD9EB-BEA2-46CA-A60E-241A57672639}" type="parTrans" cxnId="{83885818-B73E-4C14-8861-17712E7F31A1}">
      <dgm:prSet/>
      <dgm:spPr/>
      <dgm:t>
        <a:bodyPr/>
        <a:lstStyle/>
        <a:p>
          <a:endParaRPr lang="en-US"/>
        </a:p>
      </dgm:t>
    </dgm:pt>
    <dgm:pt modelId="{6B97C594-957F-4896-A727-766883469D17}" type="sibTrans" cxnId="{83885818-B73E-4C14-8861-17712E7F31A1}">
      <dgm:prSet/>
      <dgm:spPr/>
      <dgm:t>
        <a:bodyPr/>
        <a:lstStyle/>
        <a:p>
          <a:endParaRPr lang="en-US"/>
        </a:p>
      </dgm:t>
    </dgm:pt>
    <dgm:pt modelId="{4F298B27-6412-46A8-A06E-50C25331C078}" type="pres">
      <dgm:prSet presAssocID="{4D17B9F6-C6F7-4B70-8671-C81025CAD94C}" presName="cycle" presStyleCnt="0">
        <dgm:presLayoutVars>
          <dgm:dir/>
          <dgm:resizeHandles val="exact"/>
        </dgm:presLayoutVars>
      </dgm:prSet>
      <dgm:spPr/>
    </dgm:pt>
    <dgm:pt modelId="{1357923C-CCF1-4727-A46B-8224997A3E4C}" type="pres">
      <dgm:prSet presAssocID="{694BF2EF-A102-4CD6-B9F0-C18052868C67}" presName="arrow" presStyleLbl="node1" presStyleIdx="0" presStyleCnt="2">
        <dgm:presLayoutVars>
          <dgm:bulletEnabled val="1"/>
        </dgm:presLayoutVars>
      </dgm:prSet>
      <dgm:spPr/>
    </dgm:pt>
    <dgm:pt modelId="{170DBED9-18EE-45E2-BA46-E0A7314F3474}" type="pres">
      <dgm:prSet presAssocID="{8A268F03-4020-4686-9194-012B84768355}" presName="arrow" presStyleLbl="node1" presStyleIdx="1" presStyleCnt="2">
        <dgm:presLayoutVars>
          <dgm:bulletEnabled val="1"/>
        </dgm:presLayoutVars>
      </dgm:prSet>
      <dgm:spPr/>
    </dgm:pt>
  </dgm:ptLst>
  <dgm:cxnLst>
    <dgm:cxn modelId="{83885818-B73E-4C14-8861-17712E7F31A1}" srcId="{4D17B9F6-C6F7-4B70-8671-C81025CAD94C}" destId="{8A268F03-4020-4686-9194-012B84768355}" srcOrd="1" destOrd="0" parTransId="{6E6CD9EB-BEA2-46CA-A60E-241A57672639}" sibTransId="{6B97C594-957F-4896-A727-766883469D17}"/>
    <dgm:cxn modelId="{C8BDE941-AFC2-441A-A1CE-88AF915F8572}" type="presOf" srcId="{8A268F03-4020-4686-9194-012B84768355}" destId="{170DBED9-18EE-45E2-BA46-E0A7314F3474}" srcOrd="0" destOrd="0" presId="urn:microsoft.com/office/officeart/2005/8/layout/arrow1"/>
    <dgm:cxn modelId="{C1E1618B-6C8C-4931-A773-D275721AE4F3}" type="presOf" srcId="{694BF2EF-A102-4CD6-B9F0-C18052868C67}" destId="{1357923C-CCF1-4727-A46B-8224997A3E4C}" srcOrd="0" destOrd="0" presId="urn:microsoft.com/office/officeart/2005/8/layout/arrow1"/>
    <dgm:cxn modelId="{45C410B8-D07C-4DE7-8FEA-84DC30F284CD}" type="presOf" srcId="{4D17B9F6-C6F7-4B70-8671-C81025CAD94C}" destId="{4F298B27-6412-46A8-A06E-50C25331C078}" srcOrd="0" destOrd="0" presId="urn:microsoft.com/office/officeart/2005/8/layout/arrow1"/>
    <dgm:cxn modelId="{E9A398C9-71D3-4217-9229-640D64FA2794}" srcId="{4D17B9F6-C6F7-4B70-8671-C81025CAD94C}" destId="{694BF2EF-A102-4CD6-B9F0-C18052868C67}" srcOrd="0" destOrd="0" parTransId="{E360F6A6-A309-484F-9850-ECA30691BB00}" sibTransId="{87A7BD1F-9632-4354-B1DE-52B8A1D10C96}"/>
    <dgm:cxn modelId="{C518FB82-57DA-4452-BBD9-EE87200EDB4A}" type="presParOf" srcId="{4F298B27-6412-46A8-A06E-50C25331C078}" destId="{1357923C-CCF1-4727-A46B-8224997A3E4C}" srcOrd="0" destOrd="0" presId="urn:microsoft.com/office/officeart/2005/8/layout/arrow1"/>
    <dgm:cxn modelId="{8D6C8ADF-CE84-4F2C-8696-BB547AD47EEC}" type="presParOf" srcId="{4F298B27-6412-46A8-A06E-50C25331C078}" destId="{170DBED9-18EE-45E2-BA46-E0A7314F3474}" srcOrd="1"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14905E5-5C22-413C-A74F-EAABB75864C1}"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1EF545D2-86F3-4985-AF6C-8C660A676F1F}">
      <dgm:prSet/>
      <dgm:spPr/>
      <dgm:t>
        <a:bodyPr/>
        <a:lstStyle/>
        <a:p>
          <a:pPr algn="just"/>
          <a:r>
            <a:rPr lang="es-MX" dirty="0"/>
            <a:t>Las acciones afirmativas aplican tanto a:</a:t>
          </a:r>
          <a:endParaRPr lang="en-US" dirty="0"/>
        </a:p>
      </dgm:t>
    </dgm:pt>
    <dgm:pt modelId="{515A9DC5-E527-454B-8E5A-48EF9F0CCDF6}" type="parTrans" cxnId="{B9E034B0-54F6-43AC-8066-D8DEF9586E05}">
      <dgm:prSet/>
      <dgm:spPr/>
      <dgm:t>
        <a:bodyPr/>
        <a:lstStyle/>
        <a:p>
          <a:endParaRPr lang="en-US"/>
        </a:p>
      </dgm:t>
    </dgm:pt>
    <dgm:pt modelId="{5FC46B3F-D6E6-421F-93A6-2098E1382120}" type="sibTrans" cxnId="{B9E034B0-54F6-43AC-8066-D8DEF9586E05}">
      <dgm:prSet/>
      <dgm:spPr/>
      <dgm:t>
        <a:bodyPr/>
        <a:lstStyle/>
        <a:p>
          <a:endParaRPr lang="en-US"/>
        </a:p>
      </dgm:t>
    </dgm:pt>
    <dgm:pt modelId="{28AF1A99-D083-4302-B170-A90959C500A4}">
      <dgm:prSet/>
      <dgm:spPr/>
      <dgm:t>
        <a:bodyPr/>
        <a:lstStyle/>
        <a:p>
          <a:r>
            <a:rPr lang="es-MX"/>
            <a:t>Candidaturas de mayoría relativa.</a:t>
          </a:r>
          <a:endParaRPr lang="en-US"/>
        </a:p>
      </dgm:t>
    </dgm:pt>
    <dgm:pt modelId="{51830814-96A6-4DAD-9AAC-6586D87C6051}" type="parTrans" cxnId="{505A7D08-FBCC-4098-A25B-65C52F3A6911}">
      <dgm:prSet/>
      <dgm:spPr/>
      <dgm:t>
        <a:bodyPr/>
        <a:lstStyle/>
        <a:p>
          <a:endParaRPr lang="en-US"/>
        </a:p>
      </dgm:t>
    </dgm:pt>
    <dgm:pt modelId="{2F595435-7746-4AD2-9B5B-02892B944F85}" type="sibTrans" cxnId="{505A7D08-FBCC-4098-A25B-65C52F3A6911}">
      <dgm:prSet/>
      <dgm:spPr/>
      <dgm:t>
        <a:bodyPr/>
        <a:lstStyle/>
        <a:p>
          <a:endParaRPr lang="en-US"/>
        </a:p>
      </dgm:t>
    </dgm:pt>
    <dgm:pt modelId="{B17F0707-6A7E-4842-9F80-B76E5523ADBC}">
      <dgm:prSet/>
      <dgm:spPr/>
      <dgm:t>
        <a:bodyPr/>
        <a:lstStyle/>
        <a:p>
          <a:r>
            <a:rPr lang="es-MX"/>
            <a:t>Representación proporcional.</a:t>
          </a:r>
          <a:endParaRPr lang="en-US"/>
        </a:p>
      </dgm:t>
    </dgm:pt>
    <dgm:pt modelId="{D4C288B9-8CEF-4245-B909-3535941D49E0}" type="parTrans" cxnId="{600D12AB-2297-4824-987D-A2CE7042AF1C}">
      <dgm:prSet/>
      <dgm:spPr/>
      <dgm:t>
        <a:bodyPr/>
        <a:lstStyle/>
        <a:p>
          <a:endParaRPr lang="en-US"/>
        </a:p>
      </dgm:t>
    </dgm:pt>
    <dgm:pt modelId="{CB03E346-B2C4-46A5-BDEF-0F2AD77EA05A}" type="sibTrans" cxnId="{600D12AB-2297-4824-987D-A2CE7042AF1C}">
      <dgm:prSet/>
      <dgm:spPr/>
      <dgm:t>
        <a:bodyPr/>
        <a:lstStyle/>
        <a:p>
          <a:endParaRPr lang="en-US"/>
        </a:p>
      </dgm:t>
    </dgm:pt>
    <dgm:pt modelId="{C9770848-B2AE-4BD3-B894-3EE449320A29}">
      <dgm:prSet/>
      <dgm:spPr/>
      <dgm:t>
        <a:bodyPr/>
        <a:lstStyle/>
        <a:p>
          <a:r>
            <a:rPr lang="es-MX"/>
            <a:t>Presidencias municipales.</a:t>
          </a:r>
          <a:endParaRPr lang="en-US"/>
        </a:p>
      </dgm:t>
    </dgm:pt>
    <dgm:pt modelId="{C179DAD3-43F6-4588-9C07-A0F5F9306CCF}" type="parTrans" cxnId="{7815BD0E-02F3-4BBB-9DEF-C80CA1BF5C4D}">
      <dgm:prSet/>
      <dgm:spPr/>
      <dgm:t>
        <a:bodyPr/>
        <a:lstStyle/>
        <a:p>
          <a:endParaRPr lang="en-US"/>
        </a:p>
      </dgm:t>
    </dgm:pt>
    <dgm:pt modelId="{CF9B7F4C-46B9-4077-BE9A-E3157875B9D5}" type="sibTrans" cxnId="{7815BD0E-02F3-4BBB-9DEF-C80CA1BF5C4D}">
      <dgm:prSet/>
      <dgm:spPr/>
      <dgm:t>
        <a:bodyPr/>
        <a:lstStyle/>
        <a:p>
          <a:endParaRPr lang="en-US"/>
        </a:p>
      </dgm:t>
    </dgm:pt>
    <dgm:pt modelId="{20FAF55E-336E-41E1-853E-B7DB8F8F9282}">
      <dgm:prSet/>
      <dgm:spPr/>
      <dgm:t>
        <a:bodyPr/>
        <a:lstStyle/>
        <a:p>
          <a:r>
            <a:rPr lang="es-MX"/>
            <a:t>Gubernaturas (en ciertos contextos).</a:t>
          </a:r>
          <a:endParaRPr lang="en-US"/>
        </a:p>
      </dgm:t>
    </dgm:pt>
    <dgm:pt modelId="{FB93993B-71B6-4B8E-8B07-C22B16FBCBD8}" type="parTrans" cxnId="{ECD7D0AA-B556-4C42-A3B5-211109937DF0}">
      <dgm:prSet/>
      <dgm:spPr/>
      <dgm:t>
        <a:bodyPr/>
        <a:lstStyle/>
        <a:p>
          <a:endParaRPr lang="en-US"/>
        </a:p>
      </dgm:t>
    </dgm:pt>
    <dgm:pt modelId="{C61F955F-5E30-4AE0-958F-8A4CE210A466}" type="sibTrans" cxnId="{ECD7D0AA-B556-4C42-A3B5-211109937DF0}">
      <dgm:prSet/>
      <dgm:spPr/>
      <dgm:t>
        <a:bodyPr/>
        <a:lstStyle/>
        <a:p>
          <a:endParaRPr lang="en-US"/>
        </a:p>
      </dgm:t>
    </dgm:pt>
    <dgm:pt modelId="{466DEF8E-05E3-454E-881E-AC6164D5EC3F}">
      <dgm:prSet/>
      <dgm:spPr/>
      <dgm:t>
        <a:bodyPr/>
        <a:lstStyle/>
        <a:p>
          <a:r>
            <a:rPr lang="es-MX"/>
            <a:t>Integración de ayuntamientos.</a:t>
          </a:r>
          <a:endParaRPr lang="en-US"/>
        </a:p>
      </dgm:t>
    </dgm:pt>
    <dgm:pt modelId="{7980CEF0-21EE-4A51-B25F-7E851C19FE6B}" type="parTrans" cxnId="{4D069EDD-267D-40C2-8FFC-BA70E4D29BA5}">
      <dgm:prSet/>
      <dgm:spPr/>
      <dgm:t>
        <a:bodyPr/>
        <a:lstStyle/>
        <a:p>
          <a:endParaRPr lang="en-US"/>
        </a:p>
      </dgm:t>
    </dgm:pt>
    <dgm:pt modelId="{E4F00BE4-ACE4-4804-A038-35CB9F87483C}" type="sibTrans" cxnId="{4D069EDD-267D-40C2-8FFC-BA70E4D29BA5}">
      <dgm:prSet/>
      <dgm:spPr/>
      <dgm:t>
        <a:bodyPr/>
        <a:lstStyle/>
        <a:p>
          <a:endParaRPr lang="en-US"/>
        </a:p>
      </dgm:t>
    </dgm:pt>
    <dgm:pt modelId="{B34F581A-AF2F-4F58-95CE-FBF77769BA94}">
      <dgm:prSet/>
      <dgm:spPr/>
      <dgm:t>
        <a:bodyPr/>
        <a:lstStyle/>
        <a:p>
          <a:pPr algn="just"/>
          <a:r>
            <a:rPr lang="es-MX" dirty="0"/>
            <a:t>No deben concentrarse solo en distritos perdedores:</a:t>
          </a:r>
          <a:endParaRPr lang="en-US" dirty="0"/>
        </a:p>
      </dgm:t>
    </dgm:pt>
    <dgm:pt modelId="{57FD11C2-60FB-411E-B354-6D38B28EE14B}" type="parTrans" cxnId="{57937C59-5B0F-4BE4-9C2D-836783C2289C}">
      <dgm:prSet/>
      <dgm:spPr/>
      <dgm:t>
        <a:bodyPr/>
        <a:lstStyle/>
        <a:p>
          <a:endParaRPr lang="en-US"/>
        </a:p>
      </dgm:t>
    </dgm:pt>
    <dgm:pt modelId="{4CB0B4A1-71F7-44E8-A6A8-F96212CF75E2}" type="sibTrans" cxnId="{57937C59-5B0F-4BE4-9C2D-836783C2289C}">
      <dgm:prSet/>
      <dgm:spPr/>
      <dgm:t>
        <a:bodyPr/>
        <a:lstStyle/>
        <a:p>
          <a:endParaRPr lang="en-US"/>
        </a:p>
      </dgm:t>
    </dgm:pt>
    <dgm:pt modelId="{9E5F97A1-A944-4A2F-8F45-856DA307A5EF}">
      <dgm:prSet/>
      <dgm:spPr/>
      <dgm:t>
        <a:bodyPr/>
        <a:lstStyle/>
        <a:p>
          <a:pPr algn="just"/>
          <a:r>
            <a:rPr lang="es-MX" dirty="0"/>
            <a:t>La ubicación estratégica es parte de la igualdad real.</a:t>
          </a:r>
          <a:endParaRPr lang="en-US" dirty="0"/>
        </a:p>
      </dgm:t>
    </dgm:pt>
    <dgm:pt modelId="{EE0D5579-9400-4972-A284-DD7DC8B3299A}" type="parTrans" cxnId="{F1567C13-D83D-4E21-8FE4-247B7C3DF614}">
      <dgm:prSet/>
      <dgm:spPr/>
      <dgm:t>
        <a:bodyPr/>
        <a:lstStyle/>
        <a:p>
          <a:endParaRPr lang="en-US"/>
        </a:p>
      </dgm:t>
    </dgm:pt>
    <dgm:pt modelId="{839347AA-CD5A-4EE4-8A22-AE536494F8D2}" type="sibTrans" cxnId="{F1567C13-D83D-4E21-8FE4-247B7C3DF614}">
      <dgm:prSet/>
      <dgm:spPr/>
      <dgm:t>
        <a:bodyPr/>
        <a:lstStyle/>
        <a:p>
          <a:endParaRPr lang="en-US"/>
        </a:p>
      </dgm:t>
    </dgm:pt>
    <dgm:pt modelId="{0AD9D27E-4C30-45D5-9532-D1D490AD88BE}" type="pres">
      <dgm:prSet presAssocID="{E14905E5-5C22-413C-A74F-EAABB75864C1}" presName="diagram" presStyleCnt="0">
        <dgm:presLayoutVars>
          <dgm:dir/>
          <dgm:resizeHandles val="exact"/>
        </dgm:presLayoutVars>
      </dgm:prSet>
      <dgm:spPr/>
    </dgm:pt>
    <dgm:pt modelId="{E8D60C2C-E92F-4464-A3A3-0D9BBDBAA70B}" type="pres">
      <dgm:prSet presAssocID="{1EF545D2-86F3-4985-AF6C-8C660A676F1F}" presName="node" presStyleLbl="node1" presStyleIdx="0" presStyleCnt="8">
        <dgm:presLayoutVars>
          <dgm:bulletEnabled val="1"/>
        </dgm:presLayoutVars>
      </dgm:prSet>
      <dgm:spPr/>
    </dgm:pt>
    <dgm:pt modelId="{AD363ABB-C469-4436-911D-FA6F2DBF84ED}" type="pres">
      <dgm:prSet presAssocID="{5FC46B3F-D6E6-421F-93A6-2098E1382120}" presName="sibTrans" presStyleCnt="0"/>
      <dgm:spPr/>
    </dgm:pt>
    <dgm:pt modelId="{F3454386-D178-4629-A50E-7F7D5C8E6017}" type="pres">
      <dgm:prSet presAssocID="{28AF1A99-D083-4302-B170-A90959C500A4}" presName="node" presStyleLbl="node1" presStyleIdx="1" presStyleCnt="8">
        <dgm:presLayoutVars>
          <dgm:bulletEnabled val="1"/>
        </dgm:presLayoutVars>
      </dgm:prSet>
      <dgm:spPr/>
    </dgm:pt>
    <dgm:pt modelId="{C4C9DFD9-5C72-4BF2-9E6E-B40045033FB0}" type="pres">
      <dgm:prSet presAssocID="{2F595435-7746-4AD2-9B5B-02892B944F85}" presName="sibTrans" presStyleCnt="0"/>
      <dgm:spPr/>
    </dgm:pt>
    <dgm:pt modelId="{1294F61C-7560-4EFA-9525-480C27826637}" type="pres">
      <dgm:prSet presAssocID="{B17F0707-6A7E-4842-9F80-B76E5523ADBC}" presName="node" presStyleLbl="node1" presStyleIdx="2" presStyleCnt="8">
        <dgm:presLayoutVars>
          <dgm:bulletEnabled val="1"/>
        </dgm:presLayoutVars>
      </dgm:prSet>
      <dgm:spPr/>
    </dgm:pt>
    <dgm:pt modelId="{69C70ABB-DF45-470E-84DA-0AE7A967B9D3}" type="pres">
      <dgm:prSet presAssocID="{CB03E346-B2C4-46A5-BDEF-0F2AD77EA05A}" presName="sibTrans" presStyleCnt="0"/>
      <dgm:spPr/>
    </dgm:pt>
    <dgm:pt modelId="{7E957AF5-835A-4406-8EC8-9326684D05EC}" type="pres">
      <dgm:prSet presAssocID="{C9770848-B2AE-4BD3-B894-3EE449320A29}" presName="node" presStyleLbl="node1" presStyleIdx="3" presStyleCnt="8">
        <dgm:presLayoutVars>
          <dgm:bulletEnabled val="1"/>
        </dgm:presLayoutVars>
      </dgm:prSet>
      <dgm:spPr/>
    </dgm:pt>
    <dgm:pt modelId="{9A513E78-5FD9-4351-B10C-607D96454CD6}" type="pres">
      <dgm:prSet presAssocID="{CF9B7F4C-46B9-4077-BE9A-E3157875B9D5}" presName="sibTrans" presStyleCnt="0"/>
      <dgm:spPr/>
    </dgm:pt>
    <dgm:pt modelId="{096EE0E6-77F5-454F-B29E-2DE7E6514385}" type="pres">
      <dgm:prSet presAssocID="{20FAF55E-336E-41E1-853E-B7DB8F8F9282}" presName="node" presStyleLbl="node1" presStyleIdx="4" presStyleCnt="8">
        <dgm:presLayoutVars>
          <dgm:bulletEnabled val="1"/>
        </dgm:presLayoutVars>
      </dgm:prSet>
      <dgm:spPr/>
    </dgm:pt>
    <dgm:pt modelId="{26A21690-8CB3-4EA9-8BAF-778317796FC9}" type="pres">
      <dgm:prSet presAssocID="{C61F955F-5E30-4AE0-958F-8A4CE210A466}" presName="sibTrans" presStyleCnt="0"/>
      <dgm:spPr/>
    </dgm:pt>
    <dgm:pt modelId="{5F859776-9081-44B8-B890-CCB44D08A3BA}" type="pres">
      <dgm:prSet presAssocID="{466DEF8E-05E3-454E-881E-AC6164D5EC3F}" presName="node" presStyleLbl="node1" presStyleIdx="5" presStyleCnt="8">
        <dgm:presLayoutVars>
          <dgm:bulletEnabled val="1"/>
        </dgm:presLayoutVars>
      </dgm:prSet>
      <dgm:spPr/>
    </dgm:pt>
    <dgm:pt modelId="{96402C25-0CF9-4094-84A4-008B5031606F}" type="pres">
      <dgm:prSet presAssocID="{E4F00BE4-ACE4-4804-A038-35CB9F87483C}" presName="sibTrans" presStyleCnt="0"/>
      <dgm:spPr/>
    </dgm:pt>
    <dgm:pt modelId="{9A5255DB-8B5C-43DA-BA78-FDAC09EE1738}" type="pres">
      <dgm:prSet presAssocID="{B34F581A-AF2F-4F58-95CE-FBF77769BA94}" presName="node" presStyleLbl="node1" presStyleIdx="6" presStyleCnt="8">
        <dgm:presLayoutVars>
          <dgm:bulletEnabled val="1"/>
        </dgm:presLayoutVars>
      </dgm:prSet>
      <dgm:spPr/>
    </dgm:pt>
    <dgm:pt modelId="{3A14798F-0003-488A-89FC-0B363E0E3693}" type="pres">
      <dgm:prSet presAssocID="{4CB0B4A1-71F7-44E8-A6A8-F96212CF75E2}" presName="sibTrans" presStyleCnt="0"/>
      <dgm:spPr/>
    </dgm:pt>
    <dgm:pt modelId="{057579BC-5FA4-418F-B6E5-BF65D960D345}" type="pres">
      <dgm:prSet presAssocID="{9E5F97A1-A944-4A2F-8F45-856DA307A5EF}" presName="node" presStyleLbl="node1" presStyleIdx="7" presStyleCnt="8">
        <dgm:presLayoutVars>
          <dgm:bulletEnabled val="1"/>
        </dgm:presLayoutVars>
      </dgm:prSet>
      <dgm:spPr/>
    </dgm:pt>
  </dgm:ptLst>
  <dgm:cxnLst>
    <dgm:cxn modelId="{505A7D08-FBCC-4098-A25B-65C52F3A6911}" srcId="{E14905E5-5C22-413C-A74F-EAABB75864C1}" destId="{28AF1A99-D083-4302-B170-A90959C500A4}" srcOrd="1" destOrd="0" parTransId="{51830814-96A6-4DAD-9AAC-6586D87C6051}" sibTransId="{2F595435-7746-4AD2-9B5B-02892B944F85}"/>
    <dgm:cxn modelId="{7815BD0E-02F3-4BBB-9DEF-C80CA1BF5C4D}" srcId="{E14905E5-5C22-413C-A74F-EAABB75864C1}" destId="{C9770848-B2AE-4BD3-B894-3EE449320A29}" srcOrd="3" destOrd="0" parTransId="{C179DAD3-43F6-4588-9C07-A0F5F9306CCF}" sibTransId="{CF9B7F4C-46B9-4077-BE9A-E3157875B9D5}"/>
    <dgm:cxn modelId="{F1567C13-D83D-4E21-8FE4-247B7C3DF614}" srcId="{E14905E5-5C22-413C-A74F-EAABB75864C1}" destId="{9E5F97A1-A944-4A2F-8F45-856DA307A5EF}" srcOrd="7" destOrd="0" parTransId="{EE0D5579-9400-4972-A284-DD7DC8B3299A}" sibTransId="{839347AA-CD5A-4EE4-8A22-AE536494F8D2}"/>
    <dgm:cxn modelId="{6FE67A26-D010-4CAA-BA82-6AE168D540E3}" type="presOf" srcId="{20FAF55E-336E-41E1-853E-B7DB8F8F9282}" destId="{096EE0E6-77F5-454F-B29E-2DE7E6514385}" srcOrd="0" destOrd="0" presId="urn:microsoft.com/office/officeart/2005/8/layout/default"/>
    <dgm:cxn modelId="{78BB0968-131A-4B74-96F0-C4495275421F}" type="presOf" srcId="{466DEF8E-05E3-454E-881E-AC6164D5EC3F}" destId="{5F859776-9081-44B8-B890-CCB44D08A3BA}" srcOrd="0" destOrd="0" presId="urn:microsoft.com/office/officeart/2005/8/layout/default"/>
    <dgm:cxn modelId="{FFE50579-1C76-4A9A-9F95-9CAA0BC1DC71}" type="presOf" srcId="{B17F0707-6A7E-4842-9F80-B76E5523ADBC}" destId="{1294F61C-7560-4EFA-9525-480C27826637}" srcOrd="0" destOrd="0" presId="urn:microsoft.com/office/officeart/2005/8/layout/default"/>
    <dgm:cxn modelId="{57937C59-5B0F-4BE4-9C2D-836783C2289C}" srcId="{E14905E5-5C22-413C-A74F-EAABB75864C1}" destId="{B34F581A-AF2F-4F58-95CE-FBF77769BA94}" srcOrd="6" destOrd="0" parTransId="{57FD11C2-60FB-411E-B354-6D38B28EE14B}" sibTransId="{4CB0B4A1-71F7-44E8-A6A8-F96212CF75E2}"/>
    <dgm:cxn modelId="{34322D92-FA92-4F75-B240-DA779A567068}" type="presOf" srcId="{1EF545D2-86F3-4985-AF6C-8C660A676F1F}" destId="{E8D60C2C-E92F-4464-A3A3-0D9BBDBAA70B}" srcOrd="0" destOrd="0" presId="urn:microsoft.com/office/officeart/2005/8/layout/default"/>
    <dgm:cxn modelId="{B3A66A99-0EC0-47C2-BC7D-90AAF1E51663}" type="presOf" srcId="{E14905E5-5C22-413C-A74F-EAABB75864C1}" destId="{0AD9D27E-4C30-45D5-9532-D1D490AD88BE}" srcOrd="0" destOrd="0" presId="urn:microsoft.com/office/officeart/2005/8/layout/default"/>
    <dgm:cxn modelId="{ECD7D0AA-B556-4C42-A3B5-211109937DF0}" srcId="{E14905E5-5C22-413C-A74F-EAABB75864C1}" destId="{20FAF55E-336E-41E1-853E-B7DB8F8F9282}" srcOrd="4" destOrd="0" parTransId="{FB93993B-71B6-4B8E-8B07-C22B16FBCBD8}" sibTransId="{C61F955F-5E30-4AE0-958F-8A4CE210A466}"/>
    <dgm:cxn modelId="{600D12AB-2297-4824-987D-A2CE7042AF1C}" srcId="{E14905E5-5C22-413C-A74F-EAABB75864C1}" destId="{B17F0707-6A7E-4842-9F80-B76E5523ADBC}" srcOrd="2" destOrd="0" parTransId="{D4C288B9-8CEF-4245-B909-3535941D49E0}" sibTransId="{CB03E346-B2C4-46A5-BDEF-0F2AD77EA05A}"/>
    <dgm:cxn modelId="{751BACAB-9C5F-4822-8832-DC15A2928EEA}" type="presOf" srcId="{9E5F97A1-A944-4A2F-8F45-856DA307A5EF}" destId="{057579BC-5FA4-418F-B6E5-BF65D960D345}" srcOrd="0" destOrd="0" presId="urn:microsoft.com/office/officeart/2005/8/layout/default"/>
    <dgm:cxn modelId="{B9E034B0-54F6-43AC-8066-D8DEF9586E05}" srcId="{E14905E5-5C22-413C-A74F-EAABB75864C1}" destId="{1EF545D2-86F3-4985-AF6C-8C660A676F1F}" srcOrd="0" destOrd="0" parTransId="{515A9DC5-E527-454B-8E5A-48EF9F0CCDF6}" sibTransId="{5FC46B3F-D6E6-421F-93A6-2098E1382120}"/>
    <dgm:cxn modelId="{003EA6B2-5125-406F-8122-16CEBFB3649F}" type="presOf" srcId="{B34F581A-AF2F-4F58-95CE-FBF77769BA94}" destId="{9A5255DB-8B5C-43DA-BA78-FDAC09EE1738}" srcOrd="0" destOrd="0" presId="urn:microsoft.com/office/officeart/2005/8/layout/default"/>
    <dgm:cxn modelId="{46566AD4-8CCB-4AC2-BC43-3A7D43B27259}" type="presOf" srcId="{28AF1A99-D083-4302-B170-A90959C500A4}" destId="{F3454386-D178-4629-A50E-7F7D5C8E6017}" srcOrd="0" destOrd="0" presId="urn:microsoft.com/office/officeart/2005/8/layout/default"/>
    <dgm:cxn modelId="{4D069EDD-267D-40C2-8FFC-BA70E4D29BA5}" srcId="{E14905E5-5C22-413C-A74F-EAABB75864C1}" destId="{466DEF8E-05E3-454E-881E-AC6164D5EC3F}" srcOrd="5" destOrd="0" parTransId="{7980CEF0-21EE-4A51-B25F-7E851C19FE6B}" sibTransId="{E4F00BE4-ACE4-4804-A038-35CB9F87483C}"/>
    <dgm:cxn modelId="{B36EDDF7-B5F4-4CD5-B296-852E13A9BB10}" type="presOf" srcId="{C9770848-B2AE-4BD3-B894-3EE449320A29}" destId="{7E957AF5-835A-4406-8EC8-9326684D05EC}" srcOrd="0" destOrd="0" presId="urn:microsoft.com/office/officeart/2005/8/layout/default"/>
    <dgm:cxn modelId="{ABBF542A-8CBE-4BFF-9D63-B5CB7301858F}" type="presParOf" srcId="{0AD9D27E-4C30-45D5-9532-D1D490AD88BE}" destId="{E8D60C2C-E92F-4464-A3A3-0D9BBDBAA70B}" srcOrd="0" destOrd="0" presId="urn:microsoft.com/office/officeart/2005/8/layout/default"/>
    <dgm:cxn modelId="{FD75BB79-A845-4F6E-B6EF-B9459C128591}" type="presParOf" srcId="{0AD9D27E-4C30-45D5-9532-D1D490AD88BE}" destId="{AD363ABB-C469-4436-911D-FA6F2DBF84ED}" srcOrd="1" destOrd="0" presId="urn:microsoft.com/office/officeart/2005/8/layout/default"/>
    <dgm:cxn modelId="{9A9C76C2-7512-4C42-8F57-B9A889A92FBC}" type="presParOf" srcId="{0AD9D27E-4C30-45D5-9532-D1D490AD88BE}" destId="{F3454386-D178-4629-A50E-7F7D5C8E6017}" srcOrd="2" destOrd="0" presId="urn:microsoft.com/office/officeart/2005/8/layout/default"/>
    <dgm:cxn modelId="{720D2747-F5EE-408A-AA4F-DD93E327A2E1}" type="presParOf" srcId="{0AD9D27E-4C30-45D5-9532-D1D490AD88BE}" destId="{C4C9DFD9-5C72-4BF2-9E6E-B40045033FB0}" srcOrd="3" destOrd="0" presId="urn:microsoft.com/office/officeart/2005/8/layout/default"/>
    <dgm:cxn modelId="{87B34D03-00A1-4472-A765-1887D6FE746B}" type="presParOf" srcId="{0AD9D27E-4C30-45D5-9532-D1D490AD88BE}" destId="{1294F61C-7560-4EFA-9525-480C27826637}" srcOrd="4" destOrd="0" presId="urn:microsoft.com/office/officeart/2005/8/layout/default"/>
    <dgm:cxn modelId="{BD9712F1-F16B-4F42-8D5A-D6CBE7C43335}" type="presParOf" srcId="{0AD9D27E-4C30-45D5-9532-D1D490AD88BE}" destId="{69C70ABB-DF45-470E-84DA-0AE7A967B9D3}" srcOrd="5" destOrd="0" presId="urn:microsoft.com/office/officeart/2005/8/layout/default"/>
    <dgm:cxn modelId="{591DA52C-E05C-42A5-BD2B-1C935BA067A6}" type="presParOf" srcId="{0AD9D27E-4C30-45D5-9532-D1D490AD88BE}" destId="{7E957AF5-835A-4406-8EC8-9326684D05EC}" srcOrd="6" destOrd="0" presId="urn:microsoft.com/office/officeart/2005/8/layout/default"/>
    <dgm:cxn modelId="{0DDC38F4-AEC4-4831-830D-BC12B34D5CE2}" type="presParOf" srcId="{0AD9D27E-4C30-45D5-9532-D1D490AD88BE}" destId="{9A513E78-5FD9-4351-B10C-607D96454CD6}" srcOrd="7" destOrd="0" presId="urn:microsoft.com/office/officeart/2005/8/layout/default"/>
    <dgm:cxn modelId="{A51F2E48-9F1B-41C2-9E79-970130F0524A}" type="presParOf" srcId="{0AD9D27E-4C30-45D5-9532-D1D490AD88BE}" destId="{096EE0E6-77F5-454F-B29E-2DE7E6514385}" srcOrd="8" destOrd="0" presId="urn:microsoft.com/office/officeart/2005/8/layout/default"/>
    <dgm:cxn modelId="{56AE2DB7-B228-4F67-9D07-096F19D16347}" type="presParOf" srcId="{0AD9D27E-4C30-45D5-9532-D1D490AD88BE}" destId="{26A21690-8CB3-4EA9-8BAF-778317796FC9}" srcOrd="9" destOrd="0" presId="urn:microsoft.com/office/officeart/2005/8/layout/default"/>
    <dgm:cxn modelId="{94DE8DAF-6A42-4A82-BB38-09ACFF0B7CF3}" type="presParOf" srcId="{0AD9D27E-4C30-45D5-9532-D1D490AD88BE}" destId="{5F859776-9081-44B8-B890-CCB44D08A3BA}" srcOrd="10" destOrd="0" presId="urn:microsoft.com/office/officeart/2005/8/layout/default"/>
    <dgm:cxn modelId="{96BCA896-A70B-4B03-A5D8-99EF91AC6547}" type="presParOf" srcId="{0AD9D27E-4C30-45D5-9532-D1D490AD88BE}" destId="{96402C25-0CF9-4094-84A4-008B5031606F}" srcOrd="11" destOrd="0" presId="urn:microsoft.com/office/officeart/2005/8/layout/default"/>
    <dgm:cxn modelId="{4AD3F9C9-B2C2-4B12-A4C7-81262C14D63B}" type="presParOf" srcId="{0AD9D27E-4C30-45D5-9532-D1D490AD88BE}" destId="{9A5255DB-8B5C-43DA-BA78-FDAC09EE1738}" srcOrd="12" destOrd="0" presId="urn:microsoft.com/office/officeart/2005/8/layout/default"/>
    <dgm:cxn modelId="{17AD959F-C8AF-4962-B5BD-417B6B8D02E5}" type="presParOf" srcId="{0AD9D27E-4C30-45D5-9532-D1D490AD88BE}" destId="{3A14798F-0003-488A-89FC-0B363E0E3693}" srcOrd="13" destOrd="0" presId="urn:microsoft.com/office/officeart/2005/8/layout/default"/>
    <dgm:cxn modelId="{DFDBB4DA-5E91-4E21-8E48-F4D98F33DC72}" type="presParOf" srcId="{0AD9D27E-4C30-45D5-9532-D1D490AD88BE}" destId="{057579BC-5FA4-418F-B6E5-BF65D960D345}"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D1FEBAE-1968-4B79-B47E-CB38404C7011}"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7819D610-9D2C-490C-BDF0-A96F17CFB632}">
      <dgm:prSet/>
      <dgm:spPr/>
      <dgm:t>
        <a:bodyPr/>
        <a:lstStyle/>
        <a:p>
          <a:pPr>
            <a:lnSpc>
              <a:spcPct val="100000"/>
            </a:lnSpc>
          </a:pPr>
          <a:r>
            <a:rPr lang="es-MX"/>
            <a:t>INE u OPLE establecen reglas.</a:t>
          </a:r>
          <a:endParaRPr lang="en-US"/>
        </a:p>
      </dgm:t>
    </dgm:pt>
    <dgm:pt modelId="{AC01FC81-589A-4D46-AAFB-56796A1912C7}" type="parTrans" cxnId="{1C699D51-9B3A-4892-ADA8-BAFE90E69472}">
      <dgm:prSet/>
      <dgm:spPr/>
      <dgm:t>
        <a:bodyPr/>
        <a:lstStyle/>
        <a:p>
          <a:endParaRPr lang="en-US"/>
        </a:p>
      </dgm:t>
    </dgm:pt>
    <dgm:pt modelId="{AE770E6F-39FD-4A8A-ACA7-B99BB5A21652}" type="sibTrans" cxnId="{1C699D51-9B3A-4892-ADA8-BAFE90E69472}">
      <dgm:prSet/>
      <dgm:spPr/>
      <dgm:t>
        <a:bodyPr/>
        <a:lstStyle/>
        <a:p>
          <a:endParaRPr lang="en-US"/>
        </a:p>
      </dgm:t>
    </dgm:pt>
    <dgm:pt modelId="{7266C4C6-6623-4BA0-B3AC-DDE77E79A637}">
      <dgm:prSet/>
      <dgm:spPr/>
      <dgm:t>
        <a:bodyPr/>
        <a:lstStyle/>
        <a:p>
          <a:endParaRPr lang="es-MX"/>
        </a:p>
      </dgm:t>
    </dgm:pt>
    <dgm:pt modelId="{6D9EA910-DD70-475C-B3BA-2F79D5ADEEFB}" type="parTrans" cxnId="{8A968CC7-6CFB-4108-89B0-F279D55BDB21}">
      <dgm:prSet/>
      <dgm:spPr/>
      <dgm:t>
        <a:bodyPr/>
        <a:lstStyle/>
        <a:p>
          <a:endParaRPr lang="en-US"/>
        </a:p>
      </dgm:t>
    </dgm:pt>
    <dgm:pt modelId="{24E7C1CD-0530-4D11-844B-A314110EE29D}" type="sibTrans" cxnId="{8A968CC7-6CFB-4108-89B0-F279D55BDB21}">
      <dgm:prSet/>
      <dgm:spPr/>
      <dgm:t>
        <a:bodyPr/>
        <a:lstStyle/>
        <a:p>
          <a:endParaRPr lang="en-US"/>
        </a:p>
      </dgm:t>
    </dgm:pt>
    <dgm:pt modelId="{51851F4A-5080-47D2-81F4-C2AA7419EF95}" type="pres">
      <dgm:prSet presAssocID="{5D1FEBAE-1968-4B79-B47E-CB38404C7011}" presName="root" presStyleCnt="0">
        <dgm:presLayoutVars>
          <dgm:dir/>
          <dgm:resizeHandles val="exact"/>
        </dgm:presLayoutVars>
      </dgm:prSet>
      <dgm:spPr/>
    </dgm:pt>
    <dgm:pt modelId="{EBCAA6C5-19A2-49A6-BEC7-3E1641995AB5}" type="pres">
      <dgm:prSet presAssocID="{7819D610-9D2C-490C-BDF0-A96F17CFB632}" presName="compNode" presStyleCnt="0"/>
      <dgm:spPr/>
    </dgm:pt>
    <dgm:pt modelId="{1A9B35E2-F657-47C2-BBC3-A385CE6360D0}" type="pres">
      <dgm:prSet presAssocID="{7819D610-9D2C-490C-BDF0-A96F17CFB632}" presName="iconRect" presStyleLbl="node1" presStyleIdx="0" presStyleCnt="1"/>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ubtítulos"/>
        </a:ext>
      </dgm:extLst>
    </dgm:pt>
    <dgm:pt modelId="{027109A7-8378-45F3-8C47-2BB6D32D6CDF}" type="pres">
      <dgm:prSet presAssocID="{7819D610-9D2C-490C-BDF0-A96F17CFB632}" presName="spaceRect" presStyleCnt="0"/>
      <dgm:spPr/>
    </dgm:pt>
    <dgm:pt modelId="{76431601-A89C-492D-8A69-3D6A00857EFC}" type="pres">
      <dgm:prSet presAssocID="{7819D610-9D2C-490C-BDF0-A96F17CFB632}" presName="textRect" presStyleLbl="revTx" presStyleIdx="0" presStyleCnt="1">
        <dgm:presLayoutVars>
          <dgm:chMax val="1"/>
          <dgm:chPref val="1"/>
        </dgm:presLayoutVars>
      </dgm:prSet>
      <dgm:spPr/>
    </dgm:pt>
  </dgm:ptLst>
  <dgm:cxnLst>
    <dgm:cxn modelId="{1C699D51-9B3A-4892-ADA8-BAFE90E69472}" srcId="{5D1FEBAE-1968-4B79-B47E-CB38404C7011}" destId="{7819D610-9D2C-490C-BDF0-A96F17CFB632}" srcOrd="0" destOrd="0" parTransId="{AC01FC81-589A-4D46-AAFB-56796A1912C7}" sibTransId="{AE770E6F-39FD-4A8A-ACA7-B99BB5A21652}"/>
    <dgm:cxn modelId="{8A968CC7-6CFB-4108-89B0-F279D55BDB21}" srcId="{7819D610-9D2C-490C-BDF0-A96F17CFB632}" destId="{7266C4C6-6623-4BA0-B3AC-DDE77E79A637}" srcOrd="0" destOrd="0" parTransId="{6D9EA910-DD70-475C-B3BA-2F79D5ADEEFB}" sibTransId="{24E7C1CD-0530-4D11-844B-A314110EE29D}"/>
    <dgm:cxn modelId="{15F40FCC-BB7F-49E0-A4B4-A0C894AECB09}" type="presOf" srcId="{7819D610-9D2C-490C-BDF0-A96F17CFB632}" destId="{76431601-A89C-492D-8A69-3D6A00857EFC}" srcOrd="0" destOrd="0" presId="urn:microsoft.com/office/officeart/2018/2/layout/IconLabelList"/>
    <dgm:cxn modelId="{91EECDD9-068B-4974-BB5E-895FD32A04C6}" type="presOf" srcId="{5D1FEBAE-1968-4B79-B47E-CB38404C7011}" destId="{51851F4A-5080-47D2-81F4-C2AA7419EF95}" srcOrd="0" destOrd="0" presId="urn:microsoft.com/office/officeart/2018/2/layout/IconLabelList"/>
    <dgm:cxn modelId="{AE5F3A5A-0556-4794-963F-7CDB7036CE16}" type="presParOf" srcId="{51851F4A-5080-47D2-81F4-C2AA7419EF95}" destId="{EBCAA6C5-19A2-49A6-BEC7-3E1641995AB5}" srcOrd="0" destOrd="0" presId="urn:microsoft.com/office/officeart/2018/2/layout/IconLabelList"/>
    <dgm:cxn modelId="{AB3D9DF7-7060-4859-B4A1-ED1BBBF04975}" type="presParOf" srcId="{EBCAA6C5-19A2-49A6-BEC7-3E1641995AB5}" destId="{1A9B35E2-F657-47C2-BBC3-A385CE6360D0}" srcOrd="0" destOrd="0" presId="urn:microsoft.com/office/officeart/2018/2/layout/IconLabelList"/>
    <dgm:cxn modelId="{EE579AEC-1E14-4571-BEC3-F46A334A240D}" type="presParOf" srcId="{EBCAA6C5-19A2-49A6-BEC7-3E1641995AB5}" destId="{027109A7-8378-45F3-8C47-2BB6D32D6CDF}" srcOrd="1" destOrd="0" presId="urn:microsoft.com/office/officeart/2018/2/layout/IconLabelList"/>
    <dgm:cxn modelId="{2E649E2B-4FAC-407A-8F3E-8218BD54F6F6}" type="presParOf" srcId="{EBCAA6C5-19A2-49A6-BEC7-3E1641995AB5}" destId="{76431601-A89C-492D-8A69-3D6A00857EFC}"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489506B-35C3-4C7D-9A8B-3A6500C13C9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4EDA135-5827-4714-A41F-D40D3B7D2DEB}">
      <dgm:prSet/>
      <dgm:spPr/>
      <dgm:t>
        <a:bodyPr/>
        <a:lstStyle/>
        <a:p>
          <a:pPr algn="just">
            <a:lnSpc>
              <a:spcPct val="100000"/>
            </a:lnSpc>
          </a:pPr>
          <a:r>
            <a:rPr lang="es-MX" dirty="0"/>
            <a:t>Cumplimiento de requisitos.</a:t>
          </a:r>
          <a:endParaRPr lang="en-US" dirty="0"/>
        </a:p>
      </dgm:t>
    </dgm:pt>
    <dgm:pt modelId="{E6AA5F73-248F-4F43-8DD0-04CF635CCEB8}" type="parTrans" cxnId="{620C8B6F-DA0F-4AED-A8AF-86F42009A43F}">
      <dgm:prSet/>
      <dgm:spPr/>
      <dgm:t>
        <a:bodyPr/>
        <a:lstStyle/>
        <a:p>
          <a:endParaRPr lang="en-US"/>
        </a:p>
      </dgm:t>
    </dgm:pt>
    <dgm:pt modelId="{F28BEFDF-BEA4-402E-99A9-7B4862AB5762}" type="sibTrans" cxnId="{620C8B6F-DA0F-4AED-A8AF-86F42009A43F}">
      <dgm:prSet/>
      <dgm:spPr/>
      <dgm:t>
        <a:bodyPr/>
        <a:lstStyle/>
        <a:p>
          <a:endParaRPr lang="en-US"/>
        </a:p>
      </dgm:t>
    </dgm:pt>
    <dgm:pt modelId="{5857A039-F665-4D20-9182-EDD052EE970C}">
      <dgm:prSet/>
      <dgm:spPr/>
      <dgm:t>
        <a:bodyPr/>
        <a:lstStyle/>
        <a:p>
          <a:pPr>
            <a:lnSpc>
              <a:spcPct val="100000"/>
            </a:lnSpc>
          </a:pPr>
          <a:r>
            <a:rPr lang="es-MX"/>
            <a:t>Autenticidad.</a:t>
          </a:r>
          <a:endParaRPr lang="en-US"/>
        </a:p>
      </dgm:t>
    </dgm:pt>
    <dgm:pt modelId="{872FFA82-7BA4-4D4A-BFA0-96EA5E8E224E}" type="parTrans" cxnId="{1D8572B1-0EB4-485A-A8D6-DF4CA775B2BE}">
      <dgm:prSet/>
      <dgm:spPr/>
      <dgm:t>
        <a:bodyPr/>
        <a:lstStyle/>
        <a:p>
          <a:endParaRPr lang="en-US"/>
        </a:p>
      </dgm:t>
    </dgm:pt>
    <dgm:pt modelId="{84F48F42-9514-4445-A951-CEA4618BEE99}" type="sibTrans" cxnId="{1D8572B1-0EB4-485A-A8D6-DF4CA775B2BE}">
      <dgm:prSet/>
      <dgm:spPr/>
      <dgm:t>
        <a:bodyPr/>
        <a:lstStyle/>
        <a:p>
          <a:endParaRPr lang="en-US"/>
        </a:p>
      </dgm:t>
    </dgm:pt>
    <dgm:pt modelId="{4BD2D2F0-73F7-4FF9-904D-6B020D5EA73E}" type="pres">
      <dgm:prSet presAssocID="{5489506B-35C3-4C7D-9A8B-3A6500C13C9E}" presName="root" presStyleCnt="0">
        <dgm:presLayoutVars>
          <dgm:dir/>
          <dgm:resizeHandles val="exact"/>
        </dgm:presLayoutVars>
      </dgm:prSet>
      <dgm:spPr/>
    </dgm:pt>
    <dgm:pt modelId="{65A21466-6111-45CE-A935-4DB1D56E84F6}" type="pres">
      <dgm:prSet presAssocID="{44EDA135-5827-4714-A41F-D40D3B7D2DEB}" presName="compNode" presStyleCnt="0"/>
      <dgm:spPr/>
    </dgm:pt>
    <dgm:pt modelId="{65BB6506-A8D7-4211-A01C-CBE49B5283F4}" type="pres">
      <dgm:prSet presAssocID="{44EDA135-5827-4714-A41F-D40D3B7D2DEB}" presName="bgRect" presStyleLbl="bgShp" presStyleIdx="0" presStyleCnt="2"/>
      <dgm:spPr/>
    </dgm:pt>
    <dgm:pt modelId="{03C994D0-FD10-4A7F-BB3E-58F323A4F085}" type="pres">
      <dgm:prSet presAssocID="{44EDA135-5827-4714-A41F-D40D3B7D2DEB}"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Lista de comprobación"/>
        </a:ext>
      </dgm:extLst>
    </dgm:pt>
    <dgm:pt modelId="{C0FB1EC5-8558-4368-8976-406A38946777}" type="pres">
      <dgm:prSet presAssocID="{44EDA135-5827-4714-A41F-D40D3B7D2DEB}" presName="spaceRect" presStyleCnt="0"/>
      <dgm:spPr/>
    </dgm:pt>
    <dgm:pt modelId="{A13AF426-4E7A-4396-816B-DA0017A04B05}" type="pres">
      <dgm:prSet presAssocID="{44EDA135-5827-4714-A41F-D40D3B7D2DEB}" presName="parTx" presStyleLbl="revTx" presStyleIdx="0" presStyleCnt="2">
        <dgm:presLayoutVars>
          <dgm:chMax val="0"/>
          <dgm:chPref val="0"/>
        </dgm:presLayoutVars>
      </dgm:prSet>
      <dgm:spPr/>
    </dgm:pt>
    <dgm:pt modelId="{74C873A3-5A42-4456-83B2-451C25C928A7}" type="pres">
      <dgm:prSet presAssocID="{F28BEFDF-BEA4-402E-99A9-7B4862AB5762}" presName="sibTrans" presStyleCnt="0"/>
      <dgm:spPr/>
    </dgm:pt>
    <dgm:pt modelId="{E0F9F577-7DE5-4470-895C-58EDD2AA639D}" type="pres">
      <dgm:prSet presAssocID="{5857A039-F665-4D20-9182-EDD052EE970C}" presName="compNode" presStyleCnt="0"/>
      <dgm:spPr/>
    </dgm:pt>
    <dgm:pt modelId="{2BCD3370-61F2-4CE3-817A-B74A6C5D1830}" type="pres">
      <dgm:prSet presAssocID="{5857A039-F665-4D20-9182-EDD052EE970C}" presName="bgRect" presStyleLbl="bgShp" presStyleIdx="1" presStyleCnt="2"/>
      <dgm:spPr/>
    </dgm:pt>
    <dgm:pt modelId="{7453BBAC-7F19-4416-8B28-698AB0BFB9EF}" type="pres">
      <dgm:prSet presAssocID="{5857A039-F665-4D20-9182-EDD052EE970C}"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afas de sol"/>
        </a:ext>
      </dgm:extLst>
    </dgm:pt>
    <dgm:pt modelId="{D884D6C7-2698-4F94-A492-B821A492E0B4}" type="pres">
      <dgm:prSet presAssocID="{5857A039-F665-4D20-9182-EDD052EE970C}" presName="spaceRect" presStyleCnt="0"/>
      <dgm:spPr/>
    </dgm:pt>
    <dgm:pt modelId="{5E012164-D7BB-46D9-B688-22AE45FF1356}" type="pres">
      <dgm:prSet presAssocID="{5857A039-F665-4D20-9182-EDD052EE970C}" presName="parTx" presStyleLbl="revTx" presStyleIdx="1" presStyleCnt="2">
        <dgm:presLayoutVars>
          <dgm:chMax val="0"/>
          <dgm:chPref val="0"/>
        </dgm:presLayoutVars>
      </dgm:prSet>
      <dgm:spPr/>
    </dgm:pt>
  </dgm:ptLst>
  <dgm:cxnLst>
    <dgm:cxn modelId="{F680E668-6EDA-42BC-8616-71DE0C82A399}" type="presOf" srcId="{5857A039-F665-4D20-9182-EDD052EE970C}" destId="{5E012164-D7BB-46D9-B688-22AE45FF1356}" srcOrd="0" destOrd="0" presId="urn:microsoft.com/office/officeart/2018/2/layout/IconVerticalSolidList"/>
    <dgm:cxn modelId="{620C8B6F-DA0F-4AED-A8AF-86F42009A43F}" srcId="{5489506B-35C3-4C7D-9A8B-3A6500C13C9E}" destId="{44EDA135-5827-4714-A41F-D40D3B7D2DEB}" srcOrd="0" destOrd="0" parTransId="{E6AA5F73-248F-4F43-8DD0-04CF635CCEB8}" sibTransId="{F28BEFDF-BEA4-402E-99A9-7B4862AB5762}"/>
    <dgm:cxn modelId="{DB92C95A-329A-4E5B-ABCF-055B95AE8D3D}" type="presOf" srcId="{5489506B-35C3-4C7D-9A8B-3A6500C13C9E}" destId="{4BD2D2F0-73F7-4FF9-904D-6B020D5EA73E}" srcOrd="0" destOrd="0" presId="urn:microsoft.com/office/officeart/2018/2/layout/IconVerticalSolidList"/>
    <dgm:cxn modelId="{1D8572B1-0EB4-485A-A8D6-DF4CA775B2BE}" srcId="{5489506B-35C3-4C7D-9A8B-3A6500C13C9E}" destId="{5857A039-F665-4D20-9182-EDD052EE970C}" srcOrd="1" destOrd="0" parTransId="{872FFA82-7BA4-4D4A-BFA0-96EA5E8E224E}" sibTransId="{84F48F42-9514-4445-A951-CEA4618BEE99}"/>
    <dgm:cxn modelId="{EB33E1EF-3DB6-4E0F-911F-7C973B0CBA43}" type="presOf" srcId="{44EDA135-5827-4714-A41F-D40D3B7D2DEB}" destId="{A13AF426-4E7A-4396-816B-DA0017A04B05}" srcOrd="0" destOrd="0" presId="urn:microsoft.com/office/officeart/2018/2/layout/IconVerticalSolidList"/>
    <dgm:cxn modelId="{6B9CD586-3373-4386-88E1-29B28AE9108B}" type="presParOf" srcId="{4BD2D2F0-73F7-4FF9-904D-6B020D5EA73E}" destId="{65A21466-6111-45CE-A935-4DB1D56E84F6}" srcOrd="0" destOrd="0" presId="urn:microsoft.com/office/officeart/2018/2/layout/IconVerticalSolidList"/>
    <dgm:cxn modelId="{856125A1-AA17-4C83-9EB1-7F56DCDF42B1}" type="presParOf" srcId="{65A21466-6111-45CE-A935-4DB1D56E84F6}" destId="{65BB6506-A8D7-4211-A01C-CBE49B5283F4}" srcOrd="0" destOrd="0" presId="urn:microsoft.com/office/officeart/2018/2/layout/IconVerticalSolidList"/>
    <dgm:cxn modelId="{C7131997-CC6D-4696-92DA-EA2CE9E9BADB}" type="presParOf" srcId="{65A21466-6111-45CE-A935-4DB1D56E84F6}" destId="{03C994D0-FD10-4A7F-BB3E-58F323A4F085}" srcOrd="1" destOrd="0" presId="urn:microsoft.com/office/officeart/2018/2/layout/IconVerticalSolidList"/>
    <dgm:cxn modelId="{92911726-C8C7-4B64-A791-148F2FBD72E4}" type="presParOf" srcId="{65A21466-6111-45CE-A935-4DB1D56E84F6}" destId="{C0FB1EC5-8558-4368-8976-406A38946777}" srcOrd="2" destOrd="0" presId="urn:microsoft.com/office/officeart/2018/2/layout/IconVerticalSolidList"/>
    <dgm:cxn modelId="{AE6CCD2F-0354-49BD-B692-1D84C9EE22AD}" type="presParOf" srcId="{65A21466-6111-45CE-A935-4DB1D56E84F6}" destId="{A13AF426-4E7A-4396-816B-DA0017A04B05}" srcOrd="3" destOrd="0" presId="urn:microsoft.com/office/officeart/2018/2/layout/IconVerticalSolidList"/>
    <dgm:cxn modelId="{5CC3EB65-80F1-4A01-A6F2-5E6C2DD0D1F6}" type="presParOf" srcId="{4BD2D2F0-73F7-4FF9-904D-6B020D5EA73E}" destId="{74C873A3-5A42-4456-83B2-451C25C928A7}" srcOrd="1" destOrd="0" presId="urn:microsoft.com/office/officeart/2018/2/layout/IconVerticalSolidList"/>
    <dgm:cxn modelId="{0A3F5913-500D-491E-9E2E-4E3B3A5B3308}" type="presParOf" srcId="{4BD2D2F0-73F7-4FF9-904D-6B020D5EA73E}" destId="{E0F9F577-7DE5-4470-895C-58EDD2AA639D}" srcOrd="2" destOrd="0" presId="urn:microsoft.com/office/officeart/2018/2/layout/IconVerticalSolidList"/>
    <dgm:cxn modelId="{4E5C52DD-5234-4DAD-808D-D9698104C3A0}" type="presParOf" srcId="{E0F9F577-7DE5-4470-895C-58EDD2AA639D}" destId="{2BCD3370-61F2-4CE3-817A-B74A6C5D1830}" srcOrd="0" destOrd="0" presId="urn:microsoft.com/office/officeart/2018/2/layout/IconVerticalSolidList"/>
    <dgm:cxn modelId="{08A8C7AD-2FD9-4D40-A716-0EE5DBF6FC6F}" type="presParOf" srcId="{E0F9F577-7DE5-4470-895C-58EDD2AA639D}" destId="{7453BBAC-7F19-4416-8B28-698AB0BFB9EF}" srcOrd="1" destOrd="0" presId="urn:microsoft.com/office/officeart/2018/2/layout/IconVerticalSolidList"/>
    <dgm:cxn modelId="{D467A207-0D18-485D-8478-8E332B9F10CE}" type="presParOf" srcId="{E0F9F577-7DE5-4470-895C-58EDD2AA639D}" destId="{D884D6C7-2698-4F94-A492-B821A492E0B4}" srcOrd="2" destOrd="0" presId="urn:microsoft.com/office/officeart/2018/2/layout/IconVerticalSolidList"/>
    <dgm:cxn modelId="{3FDE2F63-71ED-455F-9224-FD0BE03C02F0}" type="presParOf" srcId="{E0F9F577-7DE5-4470-895C-58EDD2AA639D}" destId="{5E012164-D7BB-46D9-B688-22AE45FF135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F72EFC0-A835-45D9-8CB8-2F84DAD74938}"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B3104548-FDAB-4E68-B8B9-54B6AD473511}">
      <dgm:prSet/>
      <dgm:spPr/>
      <dgm:t>
        <a:bodyPr/>
        <a:lstStyle/>
        <a:p>
          <a:pPr algn="just"/>
          <a:r>
            <a:rPr lang="es-MX" dirty="0"/>
            <a:t>Cuando hay impugnaciones:</a:t>
          </a:r>
          <a:endParaRPr lang="en-US" dirty="0"/>
        </a:p>
      </dgm:t>
    </dgm:pt>
    <dgm:pt modelId="{42EBE50F-A186-450D-B7DE-2D0E350C993E}" type="parTrans" cxnId="{0D802F57-9CFE-45E5-A3D0-7917B0C5E494}">
      <dgm:prSet/>
      <dgm:spPr/>
      <dgm:t>
        <a:bodyPr/>
        <a:lstStyle/>
        <a:p>
          <a:pPr algn="just"/>
          <a:endParaRPr lang="en-US"/>
        </a:p>
      </dgm:t>
    </dgm:pt>
    <dgm:pt modelId="{67ACD976-42E8-4A77-A776-2D5AA51198FC}" type="sibTrans" cxnId="{0D802F57-9CFE-45E5-A3D0-7917B0C5E494}">
      <dgm:prSet/>
      <dgm:spPr/>
      <dgm:t>
        <a:bodyPr/>
        <a:lstStyle/>
        <a:p>
          <a:pPr algn="just"/>
          <a:endParaRPr lang="en-US"/>
        </a:p>
      </dgm:t>
    </dgm:pt>
    <dgm:pt modelId="{42D882C8-F2B7-4712-A869-98D4795A1A71}">
      <dgm:prSet/>
      <dgm:spPr/>
      <dgm:t>
        <a:bodyPr/>
        <a:lstStyle/>
        <a:p>
          <a:pPr algn="just"/>
          <a:r>
            <a:rPr lang="es-MX" dirty="0"/>
            <a:t>Juicio para la Protección de los Derechos Político-Electorales.</a:t>
          </a:r>
          <a:endParaRPr lang="en-US" dirty="0"/>
        </a:p>
      </dgm:t>
    </dgm:pt>
    <dgm:pt modelId="{E9ECD3F6-E6FF-4D4B-8B81-3481B2F47348}" type="parTrans" cxnId="{8E52B09B-AEAC-4D66-B3AA-EEAA020D1F8E}">
      <dgm:prSet/>
      <dgm:spPr/>
      <dgm:t>
        <a:bodyPr/>
        <a:lstStyle/>
        <a:p>
          <a:pPr algn="just"/>
          <a:endParaRPr lang="en-US"/>
        </a:p>
      </dgm:t>
    </dgm:pt>
    <dgm:pt modelId="{E3E68F65-7FED-4657-B301-638C51F0FAE8}" type="sibTrans" cxnId="{8E52B09B-AEAC-4D66-B3AA-EEAA020D1F8E}">
      <dgm:prSet/>
      <dgm:spPr/>
      <dgm:t>
        <a:bodyPr/>
        <a:lstStyle/>
        <a:p>
          <a:pPr algn="just"/>
          <a:endParaRPr lang="en-US"/>
        </a:p>
      </dgm:t>
    </dgm:pt>
    <dgm:pt modelId="{4C73AF28-6775-429B-8F20-4D11A31CC708}">
      <dgm:prSet/>
      <dgm:spPr/>
      <dgm:t>
        <a:bodyPr/>
        <a:lstStyle/>
        <a:p>
          <a:pPr algn="just"/>
          <a:r>
            <a:rPr lang="es-MX"/>
            <a:t>Recurso de apelación.</a:t>
          </a:r>
          <a:endParaRPr lang="en-US"/>
        </a:p>
      </dgm:t>
    </dgm:pt>
    <dgm:pt modelId="{5C0724A7-2EEA-4EC8-9CDC-B023E99C80A7}" type="parTrans" cxnId="{11E6915C-6836-4ADC-A128-CED9A011CDC4}">
      <dgm:prSet/>
      <dgm:spPr/>
      <dgm:t>
        <a:bodyPr/>
        <a:lstStyle/>
        <a:p>
          <a:pPr algn="just"/>
          <a:endParaRPr lang="en-US"/>
        </a:p>
      </dgm:t>
    </dgm:pt>
    <dgm:pt modelId="{C87AA553-0B71-4C93-9D3C-074BC997758B}" type="sibTrans" cxnId="{11E6915C-6836-4ADC-A128-CED9A011CDC4}">
      <dgm:prSet/>
      <dgm:spPr/>
      <dgm:t>
        <a:bodyPr/>
        <a:lstStyle/>
        <a:p>
          <a:pPr algn="just"/>
          <a:endParaRPr lang="en-US"/>
        </a:p>
      </dgm:t>
    </dgm:pt>
    <dgm:pt modelId="{0B1EE96B-AFB4-4E86-BF88-5E955E1D1FB1}">
      <dgm:prSet/>
      <dgm:spPr/>
      <dgm:t>
        <a:bodyPr/>
        <a:lstStyle/>
        <a:p>
          <a:pPr algn="just"/>
          <a:r>
            <a:rPr lang="es-MX"/>
            <a:t>Juicio de revisión constitucional.</a:t>
          </a:r>
          <a:endParaRPr lang="en-US"/>
        </a:p>
      </dgm:t>
    </dgm:pt>
    <dgm:pt modelId="{BC19E69A-FEB5-4879-83D3-00D9CDF7C341}" type="parTrans" cxnId="{708DEDC6-5C70-49F4-BD91-8EDCAE82F979}">
      <dgm:prSet/>
      <dgm:spPr/>
      <dgm:t>
        <a:bodyPr/>
        <a:lstStyle/>
        <a:p>
          <a:pPr algn="just"/>
          <a:endParaRPr lang="en-US"/>
        </a:p>
      </dgm:t>
    </dgm:pt>
    <dgm:pt modelId="{77A0CCD6-BEF4-4EE9-8BD6-3E8A234189B1}" type="sibTrans" cxnId="{708DEDC6-5C70-49F4-BD91-8EDCAE82F979}">
      <dgm:prSet/>
      <dgm:spPr/>
      <dgm:t>
        <a:bodyPr/>
        <a:lstStyle/>
        <a:p>
          <a:pPr algn="just"/>
          <a:endParaRPr lang="en-US"/>
        </a:p>
      </dgm:t>
    </dgm:pt>
    <dgm:pt modelId="{452CDD3B-497E-4F9B-B758-017831149C23}" type="pres">
      <dgm:prSet presAssocID="{CF72EFC0-A835-45D9-8CB8-2F84DAD74938}" presName="Name0" presStyleCnt="0">
        <dgm:presLayoutVars>
          <dgm:dir/>
          <dgm:animLvl val="lvl"/>
          <dgm:resizeHandles val="exact"/>
        </dgm:presLayoutVars>
      </dgm:prSet>
      <dgm:spPr/>
    </dgm:pt>
    <dgm:pt modelId="{77A20142-2CDD-487C-9AF2-079E20CD91E5}" type="pres">
      <dgm:prSet presAssocID="{0B1EE96B-AFB4-4E86-BF88-5E955E1D1FB1}" presName="boxAndChildren" presStyleCnt="0"/>
      <dgm:spPr/>
    </dgm:pt>
    <dgm:pt modelId="{E01A29E4-BE94-45A5-8EA6-AA444235FAE9}" type="pres">
      <dgm:prSet presAssocID="{0B1EE96B-AFB4-4E86-BF88-5E955E1D1FB1}" presName="parentTextBox" presStyleLbl="node1" presStyleIdx="0" presStyleCnt="4"/>
      <dgm:spPr/>
    </dgm:pt>
    <dgm:pt modelId="{63A2938F-31D6-43D5-A221-B58BD478DBFF}" type="pres">
      <dgm:prSet presAssocID="{C87AA553-0B71-4C93-9D3C-074BC997758B}" presName="sp" presStyleCnt="0"/>
      <dgm:spPr/>
    </dgm:pt>
    <dgm:pt modelId="{C79F5605-EDF2-4078-A8E7-19A4B08D8D5D}" type="pres">
      <dgm:prSet presAssocID="{4C73AF28-6775-429B-8F20-4D11A31CC708}" presName="arrowAndChildren" presStyleCnt="0"/>
      <dgm:spPr/>
    </dgm:pt>
    <dgm:pt modelId="{863395BE-7C49-423D-9973-280EEDFB3AEF}" type="pres">
      <dgm:prSet presAssocID="{4C73AF28-6775-429B-8F20-4D11A31CC708}" presName="parentTextArrow" presStyleLbl="node1" presStyleIdx="1" presStyleCnt="4"/>
      <dgm:spPr/>
    </dgm:pt>
    <dgm:pt modelId="{F93760D2-6CCF-4AF2-A30C-2D21AC30F8FA}" type="pres">
      <dgm:prSet presAssocID="{E3E68F65-7FED-4657-B301-638C51F0FAE8}" presName="sp" presStyleCnt="0"/>
      <dgm:spPr/>
    </dgm:pt>
    <dgm:pt modelId="{EE91C536-4BFD-4D6F-95B5-4B2ACD5DBDFB}" type="pres">
      <dgm:prSet presAssocID="{42D882C8-F2B7-4712-A869-98D4795A1A71}" presName="arrowAndChildren" presStyleCnt="0"/>
      <dgm:spPr/>
    </dgm:pt>
    <dgm:pt modelId="{2E2D903B-84FC-4F50-BB6B-8B85E5676923}" type="pres">
      <dgm:prSet presAssocID="{42D882C8-F2B7-4712-A869-98D4795A1A71}" presName="parentTextArrow" presStyleLbl="node1" presStyleIdx="2" presStyleCnt="4"/>
      <dgm:spPr/>
    </dgm:pt>
    <dgm:pt modelId="{4F3E578B-5CBA-4716-A129-E86F2755CE3F}" type="pres">
      <dgm:prSet presAssocID="{67ACD976-42E8-4A77-A776-2D5AA51198FC}" presName="sp" presStyleCnt="0"/>
      <dgm:spPr/>
    </dgm:pt>
    <dgm:pt modelId="{F7DDBB76-E0B1-45FB-BCCD-D5E05272099E}" type="pres">
      <dgm:prSet presAssocID="{B3104548-FDAB-4E68-B8B9-54B6AD473511}" presName="arrowAndChildren" presStyleCnt="0"/>
      <dgm:spPr/>
    </dgm:pt>
    <dgm:pt modelId="{74007266-6E0F-436C-8957-5A162AD9968B}" type="pres">
      <dgm:prSet presAssocID="{B3104548-FDAB-4E68-B8B9-54B6AD473511}" presName="parentTextArrow" presStyleLbl="node1" presStyleIdx="3" presStyleCnt="4"/>
      <dgm:spPr/>
    </dgm:pt>
  </dgm:ptLst>
  <dgm:cxnLst>
    <dgm:cxn modelId="{902E9233-1E87-4BA7-9AB1-B6DBEE3AEE42}" type="presOf" srcId="{4C73AF28-6775-429B-8F20-4D11A31CC708}" destId="{863395BE-7C49-423D-9973-280EEDFB3AEF}" srcOrd="0" destOrd="0" presId="urn:microsoft.com/office/officeart/2005/8/layout/process4"/>
    <dgm:cxn modelId="{11E6915C-6836-4ADC-A128-CED9A011CDC4}" srcId="{CF72EFC0-A835-45D9-8CB8-2F84DAD74938}" destId="{4C73AF28-6775-429B-8F20-4D11A31CC708}" srcOrd="2" destOrd="0" parTransId="{5C0724A7-2EEA-4EC8-9CDC-B023E99C80A7}" sibTransId="{C87AA553-0B71-4C93-9D3C-074BC997758B}"/>
    <dgm:cxn modelId="{48EFD263-67AE-4DA2-BC5F-C0B1B294FE8D}" type="presOf" srcId="{CF72EFC0-A835-45D9-8CB8-2F84DAD74938}" destId="{452CDD3B-497E-4F9B-B758-017831149C23}" srcOrd="0" destOrd="0" presId="urn:microsoft.com/office/officeart/2005/8/layout/process4"/>
    <dgm:cxn modelId="{0D802F57-9CFE-45E5-A3D0-7917B0C5E494}" srcId="{CF72EFC0-A835-45D9-8CB8-2F84DAD74938}" destId="{B3104548-FDAB-4E68-B8B9-54B6AD473511}" srcOrd="0" destOrd="0" parTransId="{42EBE50F-A186-450D-B7DE-2D0E350C993E}" sibTransId="{67ACD976-42E8-4A77-A776-2D5AA51198FC}"/>
    <dgm:cxn modelId="{1622178B-29BE-40EC-B46B-F97E9742161D}" type="presOf" srcId="{42D882C8-F2B7-4712-A869-98D4795A1A71}" destId="{2E2D903B-84FC-4F50-BB6B-8B85E5676923}" srcOrd="0" destOrd="0" presId="urn:microsoft.com/office/officeart/2005/8/layout/process4"/>
    <dgm:cxn modelId="{8E52B09B-AEAC-4D66-B3AA-EEAA020D1F8E}" srcId="{CF72EFC0-A835-45D9-8CB8-2F84DAD74938}" destId="{42D882C8-F2B7-4712-A869-98D4795A1A71}" srcOrd="1" destOrd="0" parTransId="{E9ECD3F6-E6FF-4D4B-8B81-3481B2F47348}" sibTransId="{E3E68F65-7FED-4657-B301-638C51F0FAE8}"/>
    <dgm:cxn modelId="{918239A0-220C-4E93-AC99-3183B02F2298}" type="presOf" srcId="{0B1EE96B-AFB4-4E86-BF88-5E955E1D1FB1}" destId="{E01A29E4-BE94-45A5-8EA6-AA444235FAE9}" srcOrd="0" destOrd="0" presId="urn:microsoft.com/office/officeart/2005/8/layout/process4"/>
    <dgm:cxn modelId="{708DEDC6-5C70-49F4-BD91-8EDCAE82F979}" srcId="{CF72EFC0-A835-45D9-8CB8-2F84DAD74938}" destId="{0B1EE96B-AFB4-4E86-BF88-5E955E1D1FB1}" srcOrd="3" destOrd="0" parTransId="{BC19E69A-FEB5-4879-83D3-00D9CDF7C341}" sibTransId="{77A0CCD6-BEF4-4EE9-8BD6-3E8A234189B1}"/>
    <dgm:cxn modelId="{17638BDC-8BF4-4DE9-8D29-C4C411087227}" type="presOf" srcId="{B3104548-FDAB-4E68-B8B9-54B6AD473511}" destId="{74007266-6E0F-436C-8957-5A162AD9968B}" srcOrd="0" destOrd="0" presId="urn:microsoft.com/office/officeart/2005/8/layout/process4"/>
    <dgm:cxn modelId="{6A72AC26-490A-4FE7-9B72-B837F8D195FC}" type="presParOf" srcId="{452CDD3B-497E-4F9B-B758-017831149C23}" destId="{77A20142-2CDD-487C-9AF2-079E20CD91E5}" srcOrd="0" destOrd="0" presId="urn:microsoft.com/office/officeart/2005/8/layout/process4"/>
    <dgm:cxn modelId="{C6DC3F0E-93FD-42FD-8E27-354A9313B63B}" type="presParOf" srcId="{77A20142-2CDD-487C-9AF2-079E20CD91E5}" destId="{E01A29E4-BE94-45A5-8EA6-AA444235FAE9}" srcOrd="0" destOrd="0" presId="urn:microsoft.com/office/officeart/2005/8/layout/process4"/>
    <dgm:cxn modelId="{5BFD2908-1772-4D82-86B1-4D5119FD3FC3}" type="presParOf" srcId="{452CDD3B-497E-4F9B-B758-017831149C23}" destId="{63A2938F-31D6-43D5-A221-B58BD478DBFF}" srcOrd="1" destOrd="0" presId="urn:microsoft.com/office/officeart/2005/8/layout/process4"/>
    <dgm:cxn modelId="{9F31E8FE-FAB4-450E-8FF8-4270F54DF485}" type="presParOf" srcId="{452CDD3B-497E-4F9B-B758-017831149C23}" destId="{C79F5605-EDF2-4078-A8E7-19A4B08D8D5D}" srcOrd="2" destOrd="0" presId="urn:microsoft.com/office/officeart/2005/8/layout/process4"/>
    <dgm:cxn modelId="{EC910150-B1C2-494D-B792-55AB24EF23FB}" type="presParOf" srcId="{C79F5605-EDF2-4078-A8E7-19A4B08D8D5D}" destId="{863395BE-7C49-423D-9973-280EEDFB3AEF}" srcOrd="0" destOrd="0" presId="urn:microsoft.com/office/officeart/2005/8/layout/process4"/>
    <dgm:cxn modelId="{A949EB01-139B-4C49-A0ED-2FEA2C165DD9}" type="presParOf" srcId="{452CDD3B-497E-4F9B-B758-017831149C23}" destId="{F93760D2-6CCF-4AF2-A30C-2D21AC30F8FA}" srcOrd="3" destOrd="0" presId="urn:microsoft.com/office/officeart/2005/8/layout/process4"/>
    <dgm:cxn modelId="{6624E121-B352-43D2-AC0A-49F5AEBEF12E}" type="presParOf" srcId="{452CDD3B-497E-4F9B-B758-017831149C23}" destId="{EE91C536-4BFD-4D6F-95B5-4B2ACD5DBDFB}" srcOrd="4" destOrd="0" presId="urn:microsoft.com/office/officeart/2005/8/layout/process4"/>
    <dgm:cxn modelId="{D6E89A0E-522C-466E-97C0-02CDB71B0368}" type="presParOf" srcId="{EE91C536-4BFD-4D6F-95B5-4B2ACD5DBDFB}" destId="{2E2D903B-84FC-4F50-BB6B-8B85E5676923}" srcOrd="0" destOrd="0" presId="urn:microsoft.com/office/officeart/2005/8/layout/process4"/>
    <dgm:cxn modelId="{4B37544B-EA47-48DE-AFF1-4CB19CD73FBE}" type="presParOf" srcId="{452CDD3B-497E-4F9B-B758-017831149C23}" destId="{4F3E578B-5CBA-4716-A129-E86F2755CE3F}" srcOrd="5" destOrd="0" presId="urn:microsoft.com/office/officeart/2005/8/layout/process4"/>
    <dgm:cxn modelId="{039636DB-DDCB-46FB-90C8-5D6B135CE3A2}" type="presParOf" srcId="{452CDD3B-497E-4F9B-B758-017831149C23}" destId="{F7DDBB76-E0B1-45FB-BCCD-D5E05272099E}" srcOrd="6" destOrd="0" presId="urn:microsoft.com/office/officeart/2005/8/layout/process4"/>
    <dgm:cxn modelId="{A92C7081-0C16-4D37-8BEF-C27F31F710A4}" type="presParOf" srcId="{F7DDBB76-E0B1-45FB-BCCD-D5E05272099E}" destId="{74007266-6E0F-436C-8957-5A162AD9968B}"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5FC97F3-219F-4389-99C8-BD03179998F2}"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01CD2E4D-AE2A-45C7-ACC5-5F537E53DD22}">
      <dgm:prSet/>
      <dgm:spPr/>
      <dgm:t>
        <a:bodyPr/>
        <a:lstStyle/>
        <a:p>
          <a:r>
            <a:rPr lang="es-MX"/>
            <a:t>Legalidad.</a:t>
          </a:r>
          <a:endParaRPr lang="en-US"/>
        </a:p>
      </dgm:t>
    </dgm:pt>
    <dgm:pt modelId="{459F7047-6C7C-444D-B2FF-96D5564C67F7}" type="parTrans" cxnId="{A8CD4BD0-BA19-49BB-9F35-AF6F960CD50A}">
      <dgm:prSet/>
      <dgm:spPr/>
      <dgm:t>
        <a:bodyPr/>
        <a:lstStyle/>
        <a:p>
          <a:endParaRPr lang="en-US"/>
        </a:p>
      </dgm:t>
    </dgm:pt>
    <dgm:pt modelId="{64D7FEEA-53A9-4A77-902C-FBCD1FDF4F78}" type="sibTrans" cxnId="{A8CD4BD0-BA19-49BB-9F35-AF6F960CD50A}">
      <dgm:prSet/>
      <dgm:spPr/>
      <dgm:t>
        <a:bodyPr/>
        <a:lstStyle/>
        <a:p>
          <a:endParaRPr lang="en-US"/>
        </a:p>
      </dgm:t>
    </dgm:pt>
    <dgm:pt modelId="{0E30B0E2-9D73-4343-B8DB-691AD1C502F6}">
      <dgm:prSet/>
      <dgm:spPr/>
      <dgm:t>
        <a:bodyPr/>
        <a:lstStyle/>
        <a:p>
          <a:r>
            <a:rPr lang="es-MX"/>
            <a:t>Proporcionalidad.</a:t>
          </a:r>
          <a:endParaRPr lang="en-US"/>
        </a:p>
      </dgm:t>
    </dgm:pt>
    <dgm:pt modelId="{4A36FAFF-D32F-47BD-A8FA-884874B44410}" type="parTrans" cxnId="{BDA89E2F-B687-4AF5-BA46-8E04BA465D0D}">
      <dgm:prSet/>
      <dgm:spPr/>
      <dgm:t>
        <a:bodyPr/>
        <a:lstStyle/>
        <a:p>
          <a:endParaRPr lang="en-US"/>
        </a:p>
      </dgm:t>
    </dgm:pt>
    <dgm:pt modelId="{51C62204-9B4A-45EF-AB95-4AE07EE8201B}" type="sibTrans" cxnId="{BDA89E2F-B687-4AF5-BA46-8E04BA465D0D}">
      <dgm:prSet/>
      <dgm:spPr/>
      <dgm:t>
        <a:bodyPr/>
        <a:lstStyle/>
        <a:p>
          <a:endParaRPr lang="en-US"/>
        </a:p>
      </dgm:t>
    </dgm:pt>
    <dgm:pt modelId="{C84DFAD3-433F-453E-9AA5-43776E0B4861}">
      <dgm:prSet/>
      <dgm:spPr/>
      <dgm:t>
        <a:bodyPr/>
        <a:lstStyle/>
        <a:p>
          <a:r>
            <a:rPr lang="es-MX"/>
            <a:t>No discriminación.</a:t>
          </a:r>
          <a:endParaRPr lang="en-US"/>
        </a:p>
      </dgm:t>
    </dgm:pt>
    <dgm:pt modelId="{EA3B827E-3051-4325-81EB-5208EE8F8783}" type="parTrans" cxnId="{C0A33AC0-6CBE-4188-8A21-046A9D843E80}">
      <dgm:prSet/>
      <dgm:spPr/>
      <dgm:t>
        <a:bodyPr/>
        <a:lstStyle/>
        <a:p>
          <a:endParaRPr lang="en-US"/>
        </a:p>
      </dgm:t>
    </dgm:pt>
    <dgm:pt modelId="{E2F9B688-E32C-4E4A-A9D5-6FAC475E5FE8}" type="sibTrans" cxnId="{C0A33AC0-6CBE-4188-8A21-046A9D843E80}">
      <dgm:prSet/>
      <dgm:spPr/>
      <dgm:t>
        <a:bodyPr/>
        <a:lstStyle/>
        <a:p>
          <a:endParaRPr lang="en-US"/>
        </a:p>
      </dgm:t>
    </dgm:pt>
    <dgm:pt modelId="{124AB918-98C3-4184-B9F0-A3CC2E4EE2C8}">
      <dgm:prSet/>
      <dgm:spPr/>
      <dgm:t>
        <a:bodyPr/>
        <a:lstStyle/>
        <a:p>
          <a:r>
            <a:rPr lang="es-MX"/>
            <a:t>Motivación reforzada.</a:t>
          </a:r>
          <a:endParaRPr lang="en-US"/>
        </a:p>
      </dgm:t>
    </dgm:pt>
    <dgm:pt modelId="{B90C542B-4D54-4DBC-A347-05C7CEC46395}" type="parTrans" cxnId="{779E8168-FEE1-479E-A669-4DA87F900CBA}">
      <dgm:prSet/>
      <dgm:spPr/>
      <dgm:t>
        <a:bodyPr/>
        <a:lstStyle/>
        <a:p>
          <a:endParaRPr lang="en-US"/>
        </a:p>
      </dgm:t>
    </dgm:pt>
    <dgm:pt modelId="{3C1393C6-C6B6-4193-B899-FA3A7D354626}" type="sibTrans" cxnId="{779E8168-FEE1-479E-A669-4DA87F900CBA}">
      <dgm:prSet/>
      <dgm:spPr/>
      <dgm:t>
        <a:bodyPr/>
        <a:lstStyle/>
        <a:p>
          <a:endParaRPr lang="en-US"/>
        </a:p>
      </dgm:t>
    </dgm:pt>
    <dgm:pt modelId="{7A08936D-E187-4369-A170-EFDF2FD29AE1}" type="pres">
      <dgm:prSet presAssocID="{85FC97F3-219F-4389-99C8-BD03179998F2}" presName="outerComposite" presStyleCnt="0">
        <dgm:presLayoutVars>
          <dgm:chMax val="5"/>
          <dgm:dir/>
          <dgm:resizeHandles val="exact"/>
        </dgm:presLayoutVars>
      </dgm:prSet>
      <dgm:spPr/>
    </dgm:pt>
    <dgm:pt modelId="{DFEB46A2-90F1-4DA9-867B-64C76FF6E302}" type="pres">
      <dgm:prSet presAssocID="{85FC97F3-219F-4389-99C8-BD03179998F2}" presName="dummyMaxCanvas" presStyleCnt="0">
        <dgm:presLayoutVars/>
      </dgm:prSet>
      <dgm:spPr/>
    </dgm:pt>
    <dgm:pt modelId="{1B2D2C8B-385A-42AA-8DA8-FA588F3D2589}" type="pres">
      <dgm:prSet presAssocID="{85FC97F3-219F-4389-99C8-BD03179998F2}" presName="FourNodes_1" presStyleLbl="node1" presStyleIdx="0" presStyleCnt="4">
        <dgm:presLayoutVars>
          <dgm:bulletEnabled val="1"/>
        </dgm:presLayoutVars>
      </dgm:prSet>
      <dgm:spPr/>
    </dgm:pt>
    <dgm:pt modelId="{B3D16BB0-8B7E-4037-9FAA-2F9ECB59D2BC}" type="pres">
      <dgm:prSet presAssocID="{85FC97F3-219F-4389-99C8-BD03179998F2}" presName="FourNodes_2" presStyleLbl="node1" presStyleIdx="1" presStyleCnt="4">
        <dgm:presLayoutVars>
          <dgm:bulletEnabled val="1"/>
        </dgm:presLayoutVars>
      </dgm:prSet>
      <dgm:spPr/>
    </dgm:pt>
    <dgm:pt modelId="{C4AD610A-605B-4401-8EAF-7619D159B6AB}" type="pres">
      <dgm:prSet presAssocID="{85FC97F3-219F-4389-99C8-BD03179998F2}" presName="FourNodes_3" presStyleLbl="node1" presStyleIdx="2" presStyleCnt="4">
        <dgm:presLayoutVars>
          <dgm:bulletEnabled val="1"/>
        </dgm:presLayoutVars>
      </dgm:prSet>
      <dgm:spPr/>
    </dgm:pt>
    <dgm:pt modelId="{B5065782-86EB-4BEF-A677-34F78C7A07EC}" type="pres">
      <dgm:prSet presAssocID="{85FC97F3-219F-4389-99C8-BD03179998F2}" presName="FourNodes_4" presStyleLbl="node1" presStyleIdx="3" presStyleCnt="4">
        <dgm:presLayoutVars>
          <dgm:bulletEnabled val="1"/>
        </dgm:presLayoutVars>
      </dgm:prSet>
      <dgm:spPr/>
    </dgm:pt>
    <dgm:pt modelId="{11BB9E22-075E-4042-AE41-07B320AA5196}" type="pres">
      <dgm:prSet presAssocID="{85FC97F3-219F-4389-99C8-BD03179998F2}" presName="FourConn_1-2" presStyleLbl="fgAccFollowNode1" presStyleIdx="0" presStyleCnt="3">
        <dgm:presLayoutVars>
          <dgm:bulletEnabled val="1"/>
        </dgm:presLayoutVars>
      </dgm:prSet>
      <dgm:spPr/>
    </dgm:pt>
    <dgm:pt modelId="{34AEB0A4-4364-4CB0-A505-23A7024EFF20}" type="pres">
      <dgm:prSet presAssocID="{85FC97F3-219F-4389-99C8-BD03179998F2}" presName="FourConn_2-3" presStyleLbl="fgAccFollowNode1" presStyleIdx="1" presStyleCnt="3">
        <dgm:presLayoutVars>
          <dgm:bulletEnabled val="1"/>
        </dgm:presLayoutVars>
      </dgm:prSet>
      <dgm:spPr/>
    </dgm:pt>
    <dgm:pt modelId="{AE25EC88-8528-43B2-961D-29F34A22765F}" type="pres">
      <dgm:prSet presAssocID="{85FC97F3-219F-4389-99C8-BD03179998F2}" presName="FourConn_3-4" presStyleLbl="fgAccFollowNode1" presStyleIdx="2" presStyleCnt="3">
        <dgm:presLayoutVars>
          <dgm:bulletEnabled val="1"/>
        </dgm:presLayoutVars>
      </dgm:prSet>
      <dgm:spPr/>
    </dgm:pt>
    <dgm:pt modelId="{0EC2E947-F625-4B11-A559-2C7F733DF385}" type="pres">
      <dgm:prSet presAssocID="{85FC97F3-219F-4389-99C8-BD03179998F2}" presName="FourNodes_1_text" presStyleLbl="node1" presStyleIdx="3" presStyleCnt="4">
        <dgm:presLayoutVars>
          <dgm:bulletEnabled val="1"/>
        </dgm:presLayoutVars>
      </dgm:prSet>
      <dgm:spPr/>
    </dgm:pt>
    <dgm:pt modelId="{2ECB7829-AA22-4048-B1C2-9A693720B061}" type="pres">
      <dgm:prSet presAssocID="{85FC97F3-219F-4389-99C8-BD03179998F2}" presName="FourNodes_2_text" presStyleLbl="node1" presStyleIdx="3" presStyleCnt="4">
        <dgm:presLayoutVars>
          <dgm:bulletEnabled val="1"/>
        </dgm:presLayoutVars>
      </dgm:prSet>
      <dgm:spPr/>
    </dgm:pt>
    <dgm:pt modelId="{3853175B-6DC6-4CEA-B8EB-20CFF6510F26}" type="pres">
      <dgm:prSet presAssocID="{85FC97F3-219F-4389-99C8-BD03179998F2}" presName="FourNodes_3_text" presStyleLbl="node1" presStyleIdx="3" presStyleCnt="4">
        <dgm:presLayoutVars>
          <dgm:bulletEnabled val="1"/>
        </dgm:presLayoutVars>
      </dgm:prSet>
      <dgm:spPr/>
    </dgm:pt>
    <dgm:pt modelId="{DCA2EB67-7C7A-41FF-A0AE-4482888AD21B}" type="pres">
      <dgm:prSet presAssocID="{85FC97F3-219F-4389-99C8-BD03179998F2}" presName="FourNodes_4_text" presStyleLbl="node1" presStyleIdx="3" presStyleCnt="4">
        <dgm:presLayoutVars>
          <dgm:bulletEnabled val="1"/>
        </dgm:presLayoutVars>
      </dgm:prSet>
      <dgm:spPr/>
    </dgm:pt>
  </dgm:ptLst>
  <dgm:cxnLst>
    <dgm:cxn modelId="{23AF4100-0337-4ECF-994D-A146057CC17D}" type="presOf" srcId="{64D7FEEA-53A9-4A77-902C-FBCD1FDF4F78}" destId="{11BB9E22-075E-4042-AE41-07B320AA5196}" srcOrd="0" destOrd="0" presId="urn:microsoft.com/office/officeart/2005/8/layout/vProcess5"/>
    <dgm:cxn modelId="{BDA89E2F-B687-4AF5-BA46-8E04BA465D0D}" srcId="{85FC97F3-219F-4389-99C8-BD03179998F2}" destId="{0E30B0E2-9D73-4343-B8DB-691AD1C502F6}" srcOrd="1" destOrd="0" parTransId="{4A36FAFF-D32F-47BD-A8FA-884874B44410}" sibTransId="{51C62204-9B4A-45EF-AB95-4AE07EE8201B}"/>
    <dgm:cxn modelId="{779E8168-FEE1-479E-A669-4DA87F900CBA}" srcId="{85FC97F3-219F-4389-99C8-BD03179998F2}" destId="{124AB918-98C3-4184-B9F0-A3CC2E4EE2C8}" srcOrd="3" destOrd="0" parTransId="{B90C542B-4D54-4DBC-A347-05C7CEC46395}" sibTransId="{3C1393C6-C6B6-4193-B899-FA3A7D354626}"/>
    <dgm:cxn modelId="{E1624E52-3F56-4627-90FB-5E20EEC76C96}" type="presOf" srcId="{C84DFAD3-433F-453E-9AA5-43776E0B4861}" destId="{C4AD610A-605B-4401-8EAF-7619D159B6AB}" srcOrd="0" destOrd="0" presId="urn:microsoft.com/office/officeart/2005/8/layout/vProcess5"/>
    <dgm:cxn modelId="{9380209C-4231-4EBB-ACEE-698EBAD10C93}" type="presOf" srcId="{85FC97F3-219F-4389-99C8-BD03179998F2}" destId="{7A08936D-E187-4369-A170-EFDF2FD29AE1}" srcOrd="0" destOrd="0" presId="urn:microsoft.com/office/officeart/2005/8/layout/vProcess5"/>
    <dgm:cxn modelId="{F167D29C-4EBD-4637-8F5E-CF86D475C3B6}" type="presOf" srcId="{0E30B0E2-9D73-4343-B8DB-691AD1C502F6}" destId="{2ECB7829-AA22-4048-B1C2-9A693720B061}" srcOrd="1" destOrd="0" presId="urn:microsoft.com/office/officeart/2005/8/layout/vProcess5"/>
    <dgm:cxn modelId="{1AB5E69D-DC10-49D1-BD0F-E594BF8A21BD}" type="presOf" srcId="{0E30B0E2-9D73-4343-B8DB-691AD1C502F6}" destId="{B3D16BB0-8B7E-4037-9FAA-2F9ECB59D2BC}" srcOrd="0" destOrd="0" presId="urn:microsoft.com/office/officeart/2005/8/layout/vProcess5"/>
    <dgm:cxn modelId="{B538849E-A3D2-4108-AD1B-3EC3D64EF6CF}" type="presOf" srcId="{124AB918-98C3-4184-B9F0-A3CC2E4EE2C8}" destId="{DCA2EB67-7C7A-41FF-A0AE-4482888AD21B}" srcOrd="1" destOrd="0" presId="urn:microsoft.com/office/officeart/2005/8/layout/vProcess5"/>
    <dgm:cxn modelId="{40730CA4-9D89-4A10-A858-DE4A6F7A63B7}" type="presOf" srcId="{01CD2E4D-AE2A-45C7-ACC5-5F537E53DD22}" destId="{1B2D2C8B-385A-42AA-8DA8-FA588F3D2589}" srcOrd="0" destOrd="0" presId="urn:microsoft.com/office/officeart/2005/8/layout/vProcess5"/>
    <dgm:cxn modelId="{81A84FB6-181C-42E6-97DC-2C46CAF8ECE7}" type="presOf" srcId="{E2F9B688-E32C-4E4A-A9D5-6FAC475E5FE8}" destId="{AE25EC88-8528-43B2-961D-29F34A22765F}" srcOrd="0" destOrd="0" presId="urn:microsoft.com/office/officeart/2005/8/layout/vProcess5"/>
    <dgm:cxn modelId="{90E386BA-BB4F-49C7-802B-8AB9BED3FC60}" type="presOf" srcId="{124AB918-98C3-4184-B9F0-A3CC2E4EE2C8}" destId="{B5065782-86EB-4BEF-A677-34F78C7A07EC}" srcOrd="0" destOrd="0" presId="urn:microsoft.com/office/officeart/2005/8/layout/vProcess5"/>
    <dgm:cxn modelId="{37CD9ABA-6E7C-4520-B34C-8754DAA06F38}" type="presOf" srcId="{51C62204-9B4A-45EF-AB95-4AE07EE8201B}" destId="{34AEB0A4-4364-4CB0-A505-23A7024EFF20}" srcOrd="0" destOrd="0" presId="urn:microsoft.com/office/officeart/2005/8/layout/vProcess5"/>
    <dgm:cxn modelId="{C0A33AC0-6CBE-4188-8A21-046A9D843E80}" srcId="{85FC97F3-219F-4389-99C8-BD03179998F2}" destId="{C84DFAD3-433F-453E-9AA5-43776E0B4861}" srcOrd="2" destOrd="0" parTransId="{EA3B827E-3051-4325-81EB-5208EE8F8783}" sibTransId="{E2F9B688-E32C-4E4A-A9D5-6FAC475E5FE8}"/>
    <dgm:cxn modelId="{A8CD4BD0-BA19-49BB-9F35-AF6F960CD50A}" srcId="{85FC97F3-219F-4389-99C8-BD03179998F2}" destId="{01CD2E4D-AE2A-45C7-ACC5-5F537E53DD22}" srcOrd="0" destOrd="0" parTransId="{459F7047-6C7C-444D-B2FF-96D5564C67F7}" sibTransId="{64D7FEEA-53A9-4A77-902C-FBCD1FDF4F78}"/>
    <dgm:cxn modelId="{6779BDD7-E8C6-45EF-AFF4-D100897CF390}" type="presOf" srcId="{C84DFAD3-433F-453E-9AA5-43776E0B4861}" destId="{3853175B-6DC6-4CEA-B8EB-20CFF6510F26}" srcOrd="1" destOrd="0" presId="urn:microsoft.com/office/officeart/2005/8/layout/vProcess5"/>
    <dgm:cxn modelId="{9FA26CF1-FC1E-4172-8CDA-5D05475D4E53}" type="presOf" srcId="{01CD2E4D-AE2A-45C7-ACC5-5F537E53DD22}" destId="{0EC2E947-F625-4B11-A559-2C7F733DF385}" srcOrd="1" destOrd="0" presId="urn:microsoft.com/office/officeart/2005/8/layout/vProcess5"/>
    <dgm:cxn modelId="{510C243C-75FE-46C0-9652-04AB72DD58E1}" type="presParOf" srcId="{7A08936D-E187-4369-A170-EFDF2FD29AE1}" destId="{DFEB46A2-90F1-4DA9-867B-64C76FF6E302}" srcOrd="0" destOrd="0" presId="urn:microsoft.com/office/officeart/2005/8/layout/vProcess5"/>
    <dgm:cxn modelId="{BD358ADB-DB2F-4CA9-A08A-9852511DB236}" type="presParOf" srcId="{7A08936D-E187-4369-A170-EFDF2FD29AE1}" destId="{1B2D2C8B-385A-42AA-8DA8-FA588F3D2589}" srcOrd="1" destOrd="0" presId="urn:microsoft.com/office/officeart/2005/8/layout/vProcess5"/>
    <dgm:cxn modelId="{1FE1AFE5-C8E8-49DF-8BC2-09349A85D83C}" type="presParOf" srcId="{7A08936D-E187-4369-A170-EFDF2FD29AE1}" destId="{B3D16BB0-8B7E-4037-9FAA-2F9ECB59D2BC}" srcOrd="2" destOrd="0" presId="urn:microsoft.com/office/officeart/2005/8/layout/vProcess5"/>
    <dgm:cxn modelId="{ED6EFBF4-FD9B-4092-BED5-D2D5F9D36D1A}" type="presParOf" srcId="{7A08936D-E187-4369-A170-EFDF2FD29AE1}" destId="{C4AD610A-605B-4401-8EAF-7619D159B6AB}" srcOrd="3" destOrd="0" presId="urn:microsoft.com/office/officeart/2005/8/layout/vProcess5"/>
    <dgm:cxn modelId="{EC3034B8-0C79-4D86-9E64-4BE6E7FBC022}" type="presParOf" srcId="{7A08936D-E187-4369-A170-EFDF2FD29AE1}" destId="{B5065782-86EB-4BEF-A677-34F78C7A07EC}" srcOrd="4" destOrd="0" presId="urn:microsoft.com/office/officeart/2005/8/layout/vProcess5"/>
    <dgm:cxn modelId="{9344394C-AF70-4D1E-BA89-9B6C9C8AA543}" type="presParOf" srcId="{7A08936D-E187-4369-A170-EFDF2FD29AE1}" destId="{11BB9E22-075E-4042-AE41-07B320AA5196}" srcOrd="5" destOrd="0" presId="urn:microsoft.com/office/officeart/2005/8/layout/vProcess5"/>
    <dgm:cxn modelId="{777D05CD-36E1-49D9-820E-1FF72B90A4E5}" type="presParOf" srcId="{7A08936D-E187-4369-A170-EFDF2FD29AE1}" destId="{34AEB0A4-4364-4CB0-A505-23A7024EFF20}" srcOrd="6" destOrd="0" presId="urn:microsoft.com/office/officeart/2005/8/layout/vProcess5"/>
    <dgm:cxn modelId="{53EDBC98-B6D9-48C8-9D5F-B0CB1E3592CD}" type="presParOf" srcId="{7A08936D-E187-4369-A170-EFDF2FD29AE1}" destId="{AE25EC88-8528-43B2-961D-29F34A22765F}" srcOrd="7" destOrd="0" presId="urn:microsoft.com/office/officeart/2005/8/layout/vProcess5"/>
    <dgm:cxn modelId="{D424FD8A-D8AE-47B3-8A99-515F27917A8A}" type="presParOf" srcId="{7A08936D-E187-4369-A170-EFDF2FD29AE1}" destId="{0EC2E947-F625-4B11-A559-2C7F733DF385}" srcOrd="8" destOrd="0" presId="urn:microsoft.com/office/officeart/2005/8/layout/vProcess5"/>
    <dgm:cxn modelId="{DE92CB1C-FE4F-4CFE-9C6A-1498E801B3CE}" type="presParOf" srcId="{7A08936D-E187-4369-A170-EFDF2FD29AE1}" destId="{2ECB7829-AA22-4048-B1C2-9A693720B061}" srcOrd="9" destOrd="0" presId="urn:microsoft.com/office/officeart/2005/8/layout/vProcess5"/>
    <dgm:cxn modelId="{EB3640B0-C5C3-4DEF-99C9-9267B256F61F}" type="presParOf" srcId="{7A08936D-E187-4369-A170-EFDF2FD29AE1}" destId="{3853175B-6DC6-4CEA-B8EB-20CFF6510F26}" srcOrd="10" destOrd="0" presId="urn:microsoft.com/office/officeart/2005/8/layout/vProcess5"/>
    <dgm:cxn modelId="{05262712-5B07-4200-B41F-BEF77C2E6A20}" type="presParOf" srcId="{7A08936D-E187-4369-A170-EFDF2FD29AE1}" destId="{DCA2EB67-7C7A-41FF-A0AE-4482888AD21B}"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F237583-0FCD-491C-B62A-DA72EADA19B5}" type="doc">
      <dgm:prSet loTypeId="urn:microsoft.com/office/officeart/2005/8/layout/arrow5" loCatId="relationship" qsTypeId="urn:microsoft.com/office/officeart/2005/8/quickstyle/simple1" qsCatId="simple" csTypeId="urn:microsoft.com/office/officeart/2005/8/colors/accent1_2" csCatId="accent1"/>
      <dgm:spPr/>
      <dgm:t>
        <a:bodyPr/>
        <a:lstStyle/>
        <a:p>
          <a:endParaRPr lang="en-US"/>
        </a:p>
      </dgm:t>
    </dgm:pt>
    <dgm:pt modelId="{4D07C859-0885-4C48-8F6D-D1DC7A0CD21C}">
      <dgm:prSet/>
      <dgm:spPr/>
      <dgm:t>
        <a:bodyPr/>
        <a:lstStyle/>
        <a:p>
          <a:r>
            <a:rPr lang="es-MX"/>
            <a:t>Pro persona.</a:t>
          </a:r>
          <a:endParaRPr lang="en-US"/>
        </a:p>
      </dgm:t>
    </dgm:pt>
    <dgm:pt modelId="{0D302B4A-6671-4BA1-9747-EA829C2186D9}" type="parTrans" cxnId="{265DE026-A05D-43B9-BE0F-DE464335E08B}">
      <dgm:prSet/>
      <dgm:spPr/>
      <dgm:t>
        <a:bodyPr/>
        <a:lstStyle/>
        <a:p>
          <a:endParaRPr lang="en-US"/>
        </a:p>
      </dgm:t>
    </dgm:pt>
    <dgm:pt modelId="{34644499-3098-4C47-A691-B6B3C76426A8}" type="sibTrans" cxnId="{265DE026-A05D-43B9-BE0F-DE464335E08B}">
      <dgm:prSet/>
      <dgm:spPr/>
      <dgm:t>
        <a:bodyPr/>
        <a:lstStyle/>
        <a:p>
          <a:endParaRPr lang="en-US"/>
        </a:p>
      </dgm:t>
    </dgm:pt>
    <dgm:pt modelId="{3AED28C2-2A6E-4668-BC18-A1CC1574279F}">
      <dgm:prSet/>
      <dgm:spPr/>
      <dgm:t>
        <a:bodyPr/>
        <a:lstStyle/>
        <a:p>
          <a:r>
            <a:rPr lang="es-MX" dirty="0"/>
            <a:t>Interseccionalidad.</a:t>
          </a:r>
          <a:endParaRPr lang="en-US" dirty="0"/>
        </a:p>
      </dgm:t>
    </dgm:pt>
    <dgm:pt modelId="{1B4F90FD-E012-4E5D-8EDD-2F5649CC7835}" type="parTrans" cxnId="{8DC01F17-1C39-462E-923B-F9ABF262A25B}">
      <dgm:prSet/>
      <dgm:spPr/>
      <dgm:t>
        <a:bodyPr/>
        <a:lstStyle/>
        <a:p>
          <a:endParaRPr lang="en-US"/>
        </a:p>
      </dgm:t>
    </dgm:pt>
    <dgm:pt modelId="{8CF17340-7D6D-4DCF-AFA5-F91C4A779E79}" type="sibTrans" cxnId="{8DC01F17-1C39-462E-923B-F9ABF262A25B}">
      <dgm:prSet/>
      <dgm:spPr/>
      <dgm:t>
        <a:bodyPr/>
        <a:lstStyle/>
        <a:p>
          <a:endParaRPr lang="en-US"/>
        </a:p>
      </dgm:t>
    </dgm:pt>
    <dgm:pt modelId="{A4FCBA4B-8CD2-486D-83E0-08F16CE5069A}">
      <dgm:prSet/>
      <dgm:spPr/>
      <dgm:t>
        <a:bodyPr/>
        <a:lstStyle/>
        <a:p>
          <a:r>
            <a:rPr lang="es-MX"/>
            <a:t>Igualdad sustantiva.</a:t>
          </a:r>
          <a:endParaRPr lang="en-US"/>
        </a:p>
      </dgm:t>
    </dgm:pt>
    <dgm:pt modelId="{C3C12B60-B4B9-4D88-BE96-E466277B9D2D}" type="parTrans" cxnId="{C3BD6923-2812-41FA-B38E-A84DCFEA1D23}">
      <dgm:prSet/>
      <dgm:spPr/>
      <dgm:t>
        <a:bodyPr/>
        <a:lstStyle/>
        <a:p>
          <a:endParaRPr lang="en-US"/>
        </a:p>
      </dgm:t>
    </dgm:pt>
    <dgm:pt modelId="{3EC36986-8A72-4E78-A4A4-4336906210E5}" type="sibTrans" cxnId="{C3BD6923-2812-41FA-B38E-A84DCFEA1D23}">
      <dgm:prSet/>
      <dgm:spPr/>
      <dgm:t>
        <a:bodyPr/>
        <a:lstStyle/>
        <a:p>
          <a:endParaRPr lang="en-US"/>
        </a:p>
      </dgm:t>
    </dgm:pt>
    <dgm:pt modelId="{2EA12F7B-6F4B-4085-B907-8A5006489083}" type="pres">
      <dgm:prSet presAssocID="{7F237583-0FCD-491C-B62A-DA72EADA19B5}" presName="diagram" presStyleCnt="0">
        <dgm:presLayoutVars>
          <dgm:dir/>
          <dgm:resizeHandles val="exact"/>
        </dgm:presLayoutVars>
      </dgm:prSet>
      <dgm:spPr/>
    </dgm:pt>
    <dgm:pt modelId="{849588BE-1F95-4869-BF0B-8B2FEE36D9CA}" type="pres">
      <dgm:prSet presAssocID="{4D07C859-0885-4C48-8F6D-D1DC7A0CD21C}" presName="arrow" presStyleLbl="node1" presStyleIdx="0" presStyleCnt="3">
        <dgm:presLayoutVars>
          <dgm:bulletEnabled val="1"/>
        </dgm:presLayoutVars>
      </dgm:prSet>
      <dgm:spPr/>
    </dgm:pt>
    <dgm:pt modelId="{E37600E4-3F63-4A24-8EB7-6F080903FEEE}" type="pres">
      <dgm:prSet presAssocID="{3AED28C2-2A6E-4668-BC18-A1CC1574279F}" presName="arrow" presStyleLbl="node1" presStyleIdx="1" presStyleCnt="3">
        <dgm:presLayoutVars>
          <dgm:bulletEnabled val="1"/>
        </dgm:presLayoutVars>
      </dgm:prSet>
      <dgm:spPr/>
    </dgm:pt>
    <dgm:pt modelId="{FEAF0CE4-2283-41DD-BF13-4E3893492F70}" type="pres">
      <dgm:prSet presAssocID="{A4FCBA4B-8CD2-486D-83E0-08F16CE5069A}" presName="arrow" presStyleLbl="node1" presStyleIdx="2" presStyleCnt="3">
        <dgm:presLayoutVars>
          <dgm:bulletEnabled val="1"/>
        </dgm:presLayoutVars>
      </dgm:prSet>
      <dgm:spPr/>
    </dgm:pt>
  </dgm:ptLst>
  <dgm:cxnLst>
    <dgm:cxn modelId="{3AA30303-36DC-4981-B967-DB3127CF8473}" type="presOf" srcId="{3AED28C2-2A6E-4668-BC18-A1CC1574279F}" destId="{E37600E4-3F63-4A24-8EB7-6F080903FEEE}" srcOrd="0" destOrd="0" presId="urn:microsoft.com/office/officeart/2005/8/layout/arrow5"/>
    <dgm:cxn modelId="{8DC01F17-1C39-462E-923B-F9ABF262A25B}" srcId="{7F237583-0FCD-491C-B62A-DA72EADA19B5}" destId="{3AED28C2-2A6E-4668-BC18-A1CC1574279F}" srcOrd="1" destOrd="0" parTransId="{1B4F90FD-E012-4E5D-8EDD-2F5649CC7835}" sibTransId="{8CF17340-7D6D-4DCF-AFA5-F91C4A779E79}"/>
    <dgm:cxn modelId="{C3BD6923-2812-41FA-B38E-A84DCFEA1D23}" srcId="{7F237583-0FCD-491C-B62A-DA72EADA19B5}" destId="{A4FCBA4B-8CD2-486D-83E0-08F16CE5069A}" srcOrd="2" destOrd="0" parTransId="{C3C12B60-B4B9-4D88-BE96-E466277B9D2D}" sibTransId="{3EC36986-8A72-4E78-A4A4-4336906210E5}"/>
    <dgm:cxn modelId="{265DE026-A05D-43B9-BE0F-DE464335E08B}" srcId="{7F237583-0FCD-491C-B62A-DA72EADA19B5}" destId="{4D07C859-0885-4C48-8F6D-D1DC7A0CD21C}" srcOrd="0" destOrd="0" parTransId="{0D302B4A-6671-4BA1-9747-EA829C2186D9}" sibTransId="{34644499-3098-4C47-A691-B6B3C76426A8}"/>
    <dgm:cxn modelId="{426EC46C-AAB8-4C7D-AB92-3D73DD10CB60}" type="presOf" srcId="{A4FCBA4B-8CD2-486D-83E0-08F16CE5069A}" destId="{FEAF0CE4-2283-41DD-BF13-4E3893492F70}" srcOrd="0" destOrd="0" presId="urn:microsoft.com/office/officeart/2005/8/layout/arrow5"/>
    <dgm:cxn modelId="{A7BC248F-8451-47AB-B2FA-50CF24D77042}" type="presOf" srcId="{7F237583-0FCD-491C-B62A-DA72EADA19B5}" destId="{2EA12F7B-6F4B-4085-B907-8A5006489083}" srcOrd="0" destOrd="0" presId="urn:microsoft.com/office/officeart/2005/8/layout/arrow5"/>
    <dgm:cxn modelId="{4D503AD8-80E6-4EDD-973C-7F70A1CBB90B}" type="presOf" srcId="{4D07C859-0885-4C48-8F6D-D1DC7A0CD21C}" destId="{849588BE-1F95-4869-BF0B-8B2FEE36D9CA}" srcOrd="0" destOrd="0" presId="urn:microsoft.com/office/officeart/2005/8/layout/arrow5"/>
    <dgm:cxn modelId="{E2A42D1C-773C-4579-ABAE-A103062B100F}" type="presParOf" srcId="{2EA12F7B-6F4B-4085-B907-8A5006489083}" destId="{849588BE-1F95-4869-BF0B-8B2FEE36D9CA}" srcOrd="0" destOrd="0" presId="urn:microsoft.com/office/officeart/2005/8/layout/arrow5"/>
    <dgm:cxn modelId="{1261936E-B47A-489A-86C6-1B520DDD1B72}" type="presParOf" srcId="{2EA12F7B-6F4B-4085-B907-8A5006489083}" destId="{E37600E4-3F63-4A24-8EB7-6F080903FEEE}" srcOrd="1" destOrd="0" presId="urn:microsoft.com/office/officeart/2005/8/layout/arrow5"/>
    <dgm:cxn modelId="{34105DB5-D176-4369-8140-F1E08F1C8562}" type="presParOf" srcId="{2EA12F7B-6F4B-4085-B907-8A5006489083}" destId="{FEAF0CE4-2283-41DD-BF13-4E3893492F70}" srcOrd="2"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9068D92-729C-44D3-878B-90B12CA8F51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BD158F4-0683-40E4-887C-A06F127B35E7}">
      <dgm:prSet/>
      <dgm:spPr/>
      <dgm:t>
        <a:bodyPr/>
        <a:lstStyle/>
        <a:p>
          <a:pPr>
            <a:lnSpc>
              <a:spcPct val="100000"/>
            </a:lnSpc>
          </a:pPr>
          <a:r>
            <a:rPr lang="es-MX"/>
            <a:t>Estructura</a:t>
          </a:r>
          <a:endParaRPr lang="en-US"/>
        </a:p>
      </dgm:t>
    </dgm:pt>
    <dgm:pt modelId="{FFDF7EDB-6DCF-4DF9-BAA0-BB9C85D3EE87}" type="parTrans" cxnId="{ACCF0D2F-EFB5-4B96-BD7A-02902F294129}">
      <dgm:prSet/>
      <dgm:spPr/>
      <dgm:t>
        <a:bodyPr/>
        <a:lstStyle/>
        <a:p>
          <a:endParaRPr lang="en-US"/>
        </a:p>
      </dgm:t>
    </dgm:pt>
    <dgm:pt modelId="{B637FB63-B8D4-44AA-8401-BCACC10076A5}" type="sibTrans" cxnId="{ACCF0D2F-EFB5-4B96-BD7A-02902F294129}">
      <dgm:prSet/>
      <dgm:spPr/>
      <dgm:t>
        <a:bodyPr/>
        <a:lstStyle/>
        <a:p>
          <a:endParaRPr lang="en-US"/>
        </a:p>
      </dgm:t>
    </dgm:pt>
    <dgm:pt modelId="{866372FE-5AFA-45A0-80DD-19A0DB0E2195}">
      <dgm:prSet/>
      <dgm:spPr/>
      <dgm:t>
        <a:bodyPr/>
        <a:lstStyle/>
        <a:p>
          <a:pPr>
            <a:lnSpc>
              <a:spcPct val="100000"/>
            </a:lnSpc>
          </a:pPr>
          <a:r>
            <a:rPr lang="es-MX"/>
            <a:t>Contexto:</a:t>
          </a:r>
          <a:endParaRPr lang="en-US"/>
        </a:p>
      </dgm:t>
    </dgm:pt>
    <dgm:pt modelId="{65A7323A-E460-4F90-BDAB-1FD3907D6231}" type="parTrans" cxnId="{CF784F74-144C-4EF1-9597-1D5309124D52}">
      <dgm:prSet/>
      <dgm:spPr/>
      <dgm:t>
        <a:bodyPr/>
        <a:lstStyle/>
        <a:p>
          <a:endParaRPr lang="en-US"/>
        </a:p>
      </dgm:t>
    </dgm:pt>
    <dgm:pt modelId="{6DCD8A7D-01C9-4353-92D3-9970A4397DCF}" type="sibTrans" cxnId="{CF784F74-144C-4EF1-9597-1D5309124D52}">
      <dgm:prSet/>
      <dgm:spPr/>
      <dgm:t>
        <a:bodyPr/>
        <a:lstStyle/>
        <a:p>
          <a:endParaRPr lang="en-US"/>
        </a:p>
      </dgm:t>
    </dgm:pt>
    <dgm:pt modelId="{186B9472-32B1-4EDE-BAAA-0321BC6F08A6}">
      <dgm:prSet/>
      <dgm:spPr/>
      <dgm:t>
        <a:bodyPr/>
        <a:lstStyle/>
        <a:p>
          <a:pPr algn="just">
            <a:lnSpc>
              <a:spcPct val="100000"/>
            </a:lnSpc>
          </a:pPr>
          <a:r>
            <a:rPr lang="es-MX" dirty="0"/>
            <a:t>¿Qué acción afirmativa estaba en juego?</a:t>
          </a:r>
          <a:endParaRPr lang="en-US" dirty="0"/>
        </a:p>
      </dgm:t>
    </dgm:pt>
    <dgm:pt modelId="{CFB2FFAA-C7C1-437F-8D26-89A74515F0C8}" type="parTrans" cxnId="{479117DB-AE1D-459B-AE20-FB5AC3D6310C}">
      <dgm:prSet/>
      <dgm:spPr/>
      <dgm:t>
        <a:bodyPr/>
        <a:lstStyle/>
        <a:p>
          <a:endParaRPr lang="en-US"/>
        </a:p>
      </dgm:t>
    </dgm:pt>
    <dgm:pt modelId="{E003EBEB-7371-4A8E-93A1-27FAE4FC5794}" type="sibTrans" cxnId="{479117DB-AE1D-459B-AE20-FB5AC3D6310C}">
      <dgm:prSet/>
      <dgm:spPr/>
      <dgm:t>
        <a:bodyPr/>
        <a:lstStyle/>
        <a:p>
          <a:endParaRPr lang="en-US"/>
        </a:p>
      </dgm:t>
    </dgm:pt>
    <dgm:pt modelId="{FCF3EDB0-9325-4E97-8834-95087AA0B781}">
      <dgm:prSet/>
      <dgm:spPr/>
      <dgm:t>
        <a:bodyPr/>
        <a:lstStyle/>
        <a:p>
          <a:pPr>
            <a:lnSpc>
              <a:spcPct val="100000"/>
            </a:lnSpc>
          </a:pPr>
          <a:r>
            <a:rPr lang="es-MX"/>
            <a:t>¿Qué grupo protegido?</a:t>
          </a:r>
          <a:endParaRPr lang="en-US"/>
        </a:p>
      </dgm:t>
    </dgm:pt>
    <dgm:pt modelId="{5B9C5A23-001B-462B-9D08-B9F5E9CC0E15}" type="parTrans" cxnId="{321F2830-C01B-4430-86AE-D5158A18E926}">
      <dgm:prSet/>
      <dgm:spPr/>
      <dgm:t>
        <a:bodyPr/>
        <a:lstStyle/>
        <a:p>
          <a:endParaRPr lang="en-US"/>
        </a:p>
      </dgm:t>
    </dgm:pt>
    <dgm:pt modelId="{3B7AF26F-4064-4709-838E-23D364A4DEFC}" type="sibTrans" cxnId="{321F2830-C01B-4430-86AE-D5158A18E926}">
      <dgm:prSet/>
      <dgm:spPr/>
      <dgm:t>
        <a:bodyPr/>
        <a:lstStyle/>
        <a:p>
          <a:endParaRPr lang="en-US"/>
        </a:p>
      </dgm:t>
    </dgm:pt>
    <dgm:pt modelId="{A711F898-29F8-40F4-9726-8CC1E4BE8F92}" type="pres">
      <dgm:prSet presAssocID="{B9068D92-729C-44D3-878B-90B12CA8F518}" presName="root" presStyleCnt="0">
        <dgm:presLayoutVars>
          <dgm:dir/>
          <dgm:resizeHandles val="exact"/>
        </dgm:presLayoutVars>
      </dgm:prSet>
      <dgm:spPr/>
    </dgm:pt>
    <dgm:pt modelId="{3D27377A-5F19-4F7A-9D1A-D6611ED2ECE9}" type="pres">
      <dgm:prSet presAssocID="{BBD158F4-0683-40E4-887C-A06F127B35E7}" presName="compNode" presStyleCnt="0"/>
      <dgm:spPr/>
    </dgm:pt>
    <dgm:pt modelId="{D1566966-A5B9-45F3-A7AF-6E2CB185764B}" type="pres">
      <dgm:prSet presAssocID="{BBD158F4-0683-40E4-887C-A06F127B35E7}" presName="bgRect" presStyleLbl="bgShp" presStyleIdx="0" presStyleCnt="4"/>
      <dgm:spPr/>
    </dgm:pt>
    <dgm:pt modelId="{724F3620-114D-411D-8EA2-4B15427BC00E}" type="pres">
      <dgm:prSet presAssocID="{BBD158F4-0683-40E4-887C-A06F127B35E7}"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ilo"/>
        </a:ext>
      </dgm:extLst>
    </dgm:pt>
    <dgm:pt modelId="{E2128928-06DB-406F-875E-3AE052058EBE}" type="pres">
      <dgm:prSet presAssocID="{BBD158F4-0683-40E4-887C-A06F127B35E7}" presName="spaceRect" presStyleCnt="0"/>
      <dgm:spPr/>
    </dgm:pt>
    <dgm:pt modelId="{D4FB6C17-1FDF-4856-B422-660366FF8A7C}" type="pres">
      <dgm:prSet presAssocID="{BBD158F4-0683-40E4-887C-A06F127B35E7}" presName="parTx" presStyleLbl="revTx" presStyleIdx="0" presStyleCnt="4">
        <dgm:presLayoutVars>
          <dgm:chMax val="0"/>
          <dgm:chPref val="0"/>
        </dgm:presLayoutVars>
      </dgm:prSet>
      <dgm:spPr/>
    </dgm:pt>
    <dgm:pt modelId="{5C57EB97-7B2A-44B6-94EC-989E94FB78B5}" type="pres">
      <dgm:prSet presAssocID="{B637FB63-B8D4-44AA-8401-BCACC10076A5}" presName="sibTrans" presStyleCnt="0"/>
      <dgm:spPr/>
    </dgm:pt>
    <dgm:pt modelId="{171BA919-D78C-4131-9E53-070381208EA5}" type="pres">
      <dgm:prSet presAssocID="{866372FE-5AFA-45A0-80DD-19A0DB0E2195}" presName="compNode" presStyleCnt="0"/>
      <dgm:spPr/>
    </dgm:pt>
    <dgm:pt modelId="{4F473F6E-7FD0-4F9A-8E97-13EB9C48394A}" type="pres">
      <dgm:prSet presAssocID="{866372FE-5AFA-45A0-80DD-19A0DB0E2195}" presName="bgRect" presStyleLbl="bgShp" presStyleIdx="1" presStyleCnt="4"/>
      <dgm:spPr/>
    </dgm:pt>
    <dgm:pt modelId="{18066692-876F-43C0-AB56-746AE686DFCD}" type="pres">
      <dgm:prSet presAssocID="{866372FE-5AFA-45A0-80DD-19A0DB0E2195}"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rama"/>
        </a:ext>
      </dgm:extLst>
    </dgm:pt>
    <dgm:pt modelId="{917C1858-9CFD-449A-948F-36AE5E7BCCA2}" type="pres">
      <dgm:prSet presAssocID="{866372FE-5AFA-45A0-80DD-19A0DB0E2195}" presName="spaceRect" presStyleCnt="0"/>
      <dgm:spPr/>
    </dgm:pt>
    <dgm:pt modelId="{1BD336A4-68C8-4E2D-A87B-11A1506D0DEA}" type="pres">
      <dgm:prSet presAssocID="{866372FE-5AFA-45A0-80DD-19A0DB0E2195}" presName="parTx" presStyleLbl="revTx" presStyleIdx="1" presStyleCnt="4">
        <dgm:presLayoutVars>
          <dgm:chMax val="0"/>
          <dgm:chPref val="0"/>
        </dgm:presLayoutVars>
      </dgm:prSet>
      <dgm:spPr/>
    </dgm:pt>
    <dgm:pt modelId="{DB12E8CB-5160-4CD9-822D-7DCCD5852A20}" type="pres">
      <dgm:prSet presAssocID="{6DCD8A7D-01C9-4353-92D3-9970A4397DCF}" presName="sibTrans" presStyleCnt="0"/>
      <dgm:spPr/>
    </dgm:pt>
    <dgm:pt modelId="{41B8A71D-3F87-4711-84E9-1A8B9BD8A544}" type="pres">
      <dgm:prSet presAssocID="{186B9472-32B1-4EDE-BAAA-0321BC6F08A6}" presName="compNode" presStyleCnt="0"/>
      <dgm:spPr/>
    </dgm:pt>
    <dgm:pt modelId="{C294A0D1-BFE4-44A0-B264-CABF8F1C868E}" type="pres">
      <dgm:prSet presAssocID="{186B9472-32B1-4EDE-BAAA-0321BC6F08A6}" presName="bgRect" presStyleLbl="bgShp" presStyleIdx="2" presStyleCnt="4"/>
      <dgm:spPr/>
    </dgm:pt>
    <dgm:pt modelId="{792CAF92-89E4-4B74-B6AB-C4E494915266}" type="pres">
      <dgm:prSet presAssocID="{186B9472-32B1-4EDE-BAAA-0321BC6F08A6}"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Playing Cards"/>
        </a:ext>
      </dgm:extLst>
    </dgm:pt>
    <dgm:pt modelId="{6E97AC89-1999-4B75-99CA-EC9913430913}" type="pres">
      <dgm:prSet presAssocID="{186B9472-32B1-4EDE-BAAA-0321BC6F08A6}" presName="spaceRect" presStyleCnt="0"/>
      <dgm:spPr/>
    </dgm:pt>
    <dgm:pt modelId="{08BF7E5C-20FE-424F-B0D7-8B8975AA6FDD}" type="pres">
      <dgm:prSet presAssocID="{186B9472-32B1-4EDE-BAAA-0321BC6F08A6}" presName="parTx" presStyleLbl="revTx" presStyleIdx="2" presStyleCnt="4">
        <dgm:presLayoutVars>
          <dgm:chMax val="0"/>
          <dgm:chPref val="0"/>
        </dgm:presLayoutVars>
      </dgm:prSet>
      <dgm:spPr/>
    </dgm:pt>
    <dgm:pt modelId="{64C3BDEE-7786-4534-8E16-808D157AC6ED}" type="pres">
      <dgm:prSet presAssocID="{E003EBEB-7371-4A8E-93A1-27FAE4FC5794}" presName="sibTrans" presStyleCnt="0"/>
      <dgm:spPr/>
    </dgm:pt>
    <dgm:pt modelId="{42FB92DC-0FAC-4749-8393-B8C33F2E9ACC}" type="pres">
      <dgm:prSet presAssocID="{FCF3EDB0-9325-4E97-8834-95087AA0B781}" presName="compNode" presStyleCnt="0"/>
      <dgm:spPr/>
    </dgm:pt>
    <dgm:pt modelId="{43DD66A6-461C-4DFF-9D78-D221866948F6}" type="pres">
      <dgm:prSet presAssocID="{FCF3EDB0-9325-4E97-8834-95087AA0B781}" presName="bgRect" presStyleLbl="bgShp" presStyleIdx="3" presStyleCnt="4"/>
      <dgm:spPr/>
    </dgm:pt>
    <dgm:pt modelId="{4121E4C9-6B3A-4D79-B097-B0F84D911D6B}" type="pres">
      <dgm:prSet presAssocID="{FCF3EDB0-9325-4E97-8834-95087AA0B781}"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roup of People"/>
        </a:ext>
      </dgm:extLst>
    </dgm:pt>
    <dgm:pt modelId="{251A4199-0FAD-45CA-A900-66D8673FE8D4}" type="pres">
      <dgm:prSet presAssocID="{FCF3EDB0-9325-4E97-8834-95087AA0B781}" presName="spaceRect" presStyleCnt="0"/>
      <dgm:spPr/>
    </dgm:pt>
    <dgm:pt modelId="{6007F302-32CA-47CF-A8CA-105416991A25}" type="pres">
      <dgm:prSet presAssocID="{FCF3EDB0-9325-4E97-8834-95087AA0B781}" presName="parTx" presStyleLbl="revTx" presStyleIdx="3" presStyleCnt="4">
        <dgm:presLayoutVars>
          <dgm:chMax val="0"/>
          <dgm:chPref val="0"/>
        </dgm:presLayoutVars>
      </dgm:prSet>
      <dgm:spPr/>
    </dgm:pt>
  </dgm:ptLst>
  <dgm:cxnLst>
    <dgm:cxn modelId="{3C4A9F0A-AA79-467E-B61E-7F7EB6A9CC74}" type="presOf" srcId="{186B9472-32B1-4EDE-BAAA-0321BC6F08A6}" destId="{08BF7E5C-20FE-424F-B0D7-8B8975AA6FDD}" srcOrd="0" destOrd="0" presId="urn:microsoft.com/office/officeart/2018/2/layout/IconVerticalSolidList"/>
    <dgm:cxn modelId="{16D3632D-57F9-4D52-8D76-3798DD930ACA}" type="presOf" srcId="{B9068D92-729C-44D3-878B-90B12CA8F518}" destId="{A711F898-29F8-40F4-9726-8CC1E4BE8F92}" srcOrd="0" destOrd="0" presId="urn:microsoft.com/office/officeart/2018/2/layout/IconVerticalSolidList"/>
    <dgm:cxn modelId="{8EAF722E-2213-4DB1-8FC6-2E61BA444B5F}" type="presOf" srcId="{BBD158F4-0683-40E4-887C-A06F127B35E7}" destId="{D4FB6C17-1FDF-4856-B422-660366FF8A7C}" srcOrd="0" destOrd="0" presId="urn:microsoft.com/office/officeart/2018/2/layout/IconVerticalSolidList"/>
    <dgm:cxn modelId="{ACCF0D2F-EFB5-4B96-BD7A-02902F294129}" srcId="{B9068D92-729C-44D3-878B-90B12CA8F518}" destId="{BBD158F4-0683-40E4-887C-A06F127B35E7}" srcOrd="0" destOrd="0" parTransId="{FFDF7EDB-6DCF-4DF9-BAA0-BB9C85D3EE87}" sibTransId="{B637FB63-B8D4-44AA-8401-BCACC10076A5}"/>
    <dgm:cxn modelId="{321F2830-C01B-4430-86AE-D5158A18E926}" srcId="{B9068D92-729C-44D3-878B-90B12CA8F518}" destId="{FCF3EDB0-9325-4E97-8834-95087AA0B781}" srcOrd="3" destOrd="0" parTransId="{5B9C5A23-001B-462B-9D08-B9F5E9CC0E15}" sibTransId="{3B7AF26F-4064-4709-838E-23D364A4DEFC}"/>
    <dgm:cxn modelId="{CF784F74-144C-4EF1-9597-1D5309124D52}" srcId="{B9068D92-729C-44D3-878B-90B12CA8F518}" destId="{866372FE-5AFA-45A0-80DD-19A0DB0E2195}" srcOrd="1" destOrd="0" parTransId="{65A7323A-E460-4F90-BDAB-1FD3907D6231}" sibTransId="{6DCD8A7D-01C9-4353-92D3-9970A4397DCF}"/>
    <dgm:cxn modelId="{B82240B5-F56C-4977-B7EC-75AFF363D994}" type="presOf" srcId="{FCF3EDB0-9325-4E97-8834-95087AA0B781}" destId="{6007F302-32CA-47CF-A8CA-105416991A25}" srcOrd="0" destOrd="0" presId="urn:microsoft.com/office/officeart/2018/2/layout/IconVerticalSolidList"/>
    <dgm:cxn modelId="{479117DB-AE1D-459B-AE20-FB5AC3D6310C}" srcId="{B9068D92-729C-44D3-878B-90B12CA8F518}" destId="{186B9472-32B1-4EDE-BAAA-0321BC6F08A6}" srcOrd="2" destOrd="0" parTransId="{CFB2FFAA-C7C1-437F-8D26-89A74515F0C8}" sibTransId="{E003EBEB-7371-4A8E-93A1-27FAE4FC5794}"/>
    <dgm:cxn modelId="{7CE414FE-A297-402E-B932-1F42BD17A3C2}" type="presOf" srcId="{866372FE-5AFA-45A0-80DD-19A0DB0E2195}" destId="{1BD336A4-68C8-4E2D-A87B-11A1506D0DEA}" srcOrd="0" destOrd="0" presId="urn:microsoft.com/office/officeart/2018/2/layout/IconVerticalSolidList"/>
    <dgm:cxn modelId="{F9594854-C1CD-4E4B-84C2-EF9C45EDD1D7}" type="presParOf" srcId="{A711F898-29F8-40F4-9726-8CC1E4BE8F92}" destId="{3D27377A-5F19-4F7A-9D1A-D6611ED2ECE9}" srcOrd="0" destOrd="0" presId="urn:microsoft.com/office/officeart/2018/2/layout/IconVerticalSolidList"/>
    <dgm:cxn modelId="{F6DE5922-F342-4C00-BACB-18CB8E2DB93E}" type="presParOf" srcId="{3D27377A-5F19-4F7A-9D1A-D6611ED2ECE9}" destId="{D1566966-A5B9-45F3-A7AF-6E2CB185764B}" srcOrd="0" destOrd="0" presId="urn:microsoft.com/office/officeart/2018/2/layout/IconVerticalSolidList"/>
    <dgm:cxn modelId="{50024D41-B3F7-44D8-ACBF-B97FE7F2399F}" type="presParOf" srcId="{3D27377A-5F19-4F7A-9D1A-D6611ED2ECE9}" destId="{724F3620-114D-411D-8EA2-4B15427BC00E}" srcOrd="1" destOrd="0" presId="urn:microsoft.com/office/officeart/2018/2/layout/IconVerticalSolidList"/>
    <dgm:cxn modelId="{DD37467C-C965-4385-8AA9-455246F3E949}" type="presParOf" srcId="{3D27377A-5F19-4F7A-9D1A-D6611ED2ECE9}" destId="{E2128928-06DB-406F-875E-3AE052058EBE}" srcOrd="2" destOrd="0" presId="urn:microsoft.com/office/officeart/2018/2/layout/IconVerticalSolidList"/>
    <dgm:cxn modelId="{2E60E74C-642D-4304-A121-E83C3AD4AF45}" type="presParOf" srcId="{3D27377A-5F19-4F7A-9D1A-D6611ED2ECE9}" destId="{D4FB6C17-1FDF-4856-B422-660366FF8A7C}" srcOrd="3" destOrd="0" presId="urn:microsoft.com/office/officeart/2018/2/layout/IconVerticalSolidList"/>
    <dgm:cxn modelId="{EE0273D5-D335-457F-8339-E728B50F3B27}" type="presParOf" srcId="{A711F898-29F8-40F4-9726-8CC1E4BE8F92}" destId="{5C57EB97-7B2A-44B6-94EC-989E94FB78B5}" srcOrd="1" destOrd="0" presId="urn:microsoft.com/office/officeart/2018/2/layout/IconVerticalSolidList"/>
    <dgm:cxn modelId="{25D76CBE-B33C-424C-8F25-2448320E94BC}" type="presParOf" srcId="{A711F898-29F8-40F4-9726-8CC1E4BE8F92}" destId="{171BA919-D78C-4131-9E53-070381208EA5}" srcOrd="2" destOrd="0" presId="urn:microsoft.com/office/officeart/2018/2/layout/IconVerticalSolidList"/>
    <dgm:cxn modelId="{1BD7FB0B-E923-4F5B-A5B8-DE5B20F27CFB}" type="presParOf" srcId="{171BA919-D78C-4131-9E53-070381208EA5}" destId="{4F473F6E-7FD0-4F9A-8E97-13EB9C48394A}" srcOrd="0" destOrd="0" presId="urn:microsoft.com/office/officeart/2018/2/layout/IconVerticalSolidList"/>
    <dgm:cxn modelId="{3AFD7E2C-688E-4295-B03C-7B7157C3C0C3}" type="presParOf" srcId="{171BA919-D78C-4131-9E53-070381208EA5}" destId="{18066692-876F-43C0-AB56-746AE686DFCD}" srcOrd="1" destOrd="0" presId="urn:microsoft.com/office/officeart/2018/2/layout/IconVerticalSolidList"/>
    <dgm:cxn modelId="{4E22CBFC-55AE-47DB-A3CD-1428125F6510}" type="presParOf" srcId="{171BA919-D78C-4131-9E53-070381208EA5}" destId="{917C1858-9CFD-449A-948F-36AE5E7BCCA2}" srcOrd="2" destOrd="0" presId="urn:microsoft.com/office/officeart/2018/2/layout/IconVerticalSolidList"/>
    <dgm:cxn modelId="{008613CE-E3AA-48AE-BC49-4F7A02580952}" type="presParOf" srcId="{171BA919-D78C-4131-9E53-070381208EA5}" destId="{1BD336A4-68C8-4E2D-A87B-11A1506D0DEA}" srcOrd="3" destOrd="0" presId="urn:microsoft.com/office/officeart/2018/2/layout/IconVerticalSolidList"/>
    <dgm:cxn modelId="{2AEF9596-F3CA-4D2B-A4F4-9798F9F58B91}" type="presParOf" srcId="{A711F898-29F8-40F4-9726-8CC1E4BE8F92}" destId="{DB12E8CB-5160-4CD9-822D-7DCCD5852A20}" srcOrd="3" destOrd="0" presId="urn:microsoft.com/office/officeart/2018/2/layout/IconVerticalSolidList"/>
    <dgm:cxn modelId="{B03E646F-55CC-4680-9617-4F409D024D87}" type="presParOf" srcId="{A711F898-29F8-40F4-9726-8CC1E4BE8F92}" destId="{41B8A71D-3F87-4711-84E9-1A8B9BD8A544}" srcOrd="4" destOrd="0" presId="urn:microsoft.com/office/officeart/2018/2/layout/IconVerticalSolidList"/>
    <dgm:cxn modelId="{001B6C68-75BD-4316-A1A3-0E7D8DAC16F7}" type="presParOf" srcId="{41B8A71D-3F87-4711-84E9-1A8B9BD8A544}" destId="{C294A0D1-BFE4-44A0-B264-CABF8F1C868E}" srcOrd="0" destOrd="0" presId="urn:microsoft.com/office/officeart/2018/2/layout/IconVerticalSolidList"/>
    <dgm:cxn modelId="{F96E4C40-E30F-454D-B1E3-5D8DFFB0AA97}" type="presParOf" srcId="{41B8A71D-3F87-4711-84E9-1A8B9BD8A544}" destId="{792CAF92-89E4-4B74-B6AB-C4E494915266}" srcOrd="1" destOrd="0" presId="urn:microsoft.com/office/officeart/2018/2/layout/IconVerticalSolidList"/>
    <dgm:cxn modelId="{006D625E-3B85-4A06-8011-DE6B8AF09198}" type="presParOf" srcId="{41B8A71D-3F87-4711-84E9-1A8B9BD8A544}" destId="{6E97AC89-1999-4B75-99CA-EC9913430913}" srcOrd="2" destOrd="0" presId="urn:microsoft.com/office/officeart/2018/2/layout/IconVerticalSolidList"/>
    <dgm:cxn modelId="{96AD5B39-4EB1-4387-B45F-8AC062DA7D51}" type="presParOf" srcId="{41B8A71D-3F87-4711-84E9-1A8B9BD8A544}" destId="{08BF7E5C-20FE-424F-B0D7-8B8975AA6FDD}" srcOrd="3" destOrd="0" presId="urn:microsoft.com/office/officeart/2018/2/layout/IconVerticalSolidList"/>
    <dgm:cxn modelId="{6CC01214-CC0F-473A-83B4-7A56AFDE01F6}" type="presParOf" srcId="{A711F898-29F8-40F4-9726-8CC1E4BE8F92}" destId="{64C3BDEE-7786-4534-8E16-808D157AC6ED}" srcOrd="5" destOrd="0" presId="urn:microsoft.com/office/officeart/2018/2/layout/IconVerticalSolidList"/>
    <dgm:cxn modelId="{1E672173-F489-4925-80F7-6EE535FCC821}" type="presParOf" srcId="{A711F898-29F8-40F4-9726-8CC1E4BE8F92}" destId="{42FB92DC-0FAC-4749-8393-B8C33F2E9ACC}" srcOrd="6" destOrd="0" presId="urn:microsoft.com/office/officeart/2018/2/layout/IconVerticalSolidList"/>
    <dgm:cxn modelId="{CE9274C5-B26F-4ACC-8A7F-5E6475DE6374}" type="presParOf" srcId="{42FB92DC-0FAC-4749-8393-B8C33F2E9ACC}" destId="{43DD66A6-461C-4DFF-9D78-D221866948F6}" srcOrd="0" destOrd="0" presId="urn:microsoft.com/office/officeart/2018/2/layout/IconVerticalSolidList"/>
    <dgm:cxn modelId="{904DC090-95E4-4292-9FF9-59E5AF7E2221}" type="presParOf" srcId="{42FB92DC-0FAC-4749-8393-B8C33F2E9ACC}" destId="{4121E4C9-6B3A-4D79-B097-B0F84D911D6B}" srcOrd="1" destOrd="0" presId="urn:microsoft.com/office/officeart/2018/2/layout/IconVerticalSolidList"/>
    <dgm:cxn modelId="{8CF5C127-D0ED-4AC0-971A-413AC6ADBFA0}" type="presParOf" srcId="{42FB92DC-0FAC-4749-8393-B8C33F2E9ACC}" destId="{251A4199-0FAD-45CA-A900-66D8673FE8D4}" srcOrd="2" destOrd="0" presId="urn:microsoft.com/office/officeart/2018/2/layout/IconVerticalSolidList"/>
    <dgm:cxn modelId="{CBB89209-7E7B-4F23-9BF6-E8B42BF2A8FD}" type="presParOf" srcId="{42FB92DC-0FAC-4749-8393-B8C33F2E9ACC}" destId="{6007F302-32CA-47CF-A8CA-105416991A2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E3B52B5F-BFE0-4094-ABA5-3EF995B49B3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1C9DF29-8061-4C27-A419-5C961E4774E3}">
      <dgm:prSet/>
      <dgm:spPr/>
      <dgm:t>
        <a:bodyPr/>
        <a:lstStyle/>
        <a:p>
          <a:pPr algn="just">
            <a:lnSpc>
              <a:spcPct val="100000"/>
            </a:lnSpc>
          </a:pPr>
          <a:r>
            <a:rPr lang="es-MX" dirty="0"/>
            <a:t>Argumentos de la autoridad:</a:t>
          </a:r>
          <a:endParaRPr lang="en-US" dirty="0"/>
        </a:p>
      </dgm:t>
    </dgm:pt>
    <dgm:pt modelId="{B83951F4-98AA-4B94-B0D7-D2B7DB028D9C}" type="parTrans" cxnId="{4E5C507B-C1FF-4025-8E18-DBEC30C354BE}">
      <dgm:prSet/>
      <dgm:spPr/>
      <dgm:t>
        <a:bodyPr/>
        <a:lstStyle/>
        <a:p>
          <a:endParaRPr lang="en-US"/>
        </a:p>
      </dgm:t>
    </dgm:pt>
    <dgm:pt modelId="{3603B8BF-F276-47A3-9303-83A6CE81065A}" type="sibTrans" cxnId="{4E5C507B-C1FF-4025-8E18-DBEC30C354BE}">
      <dgm:prSet/>
      <dgm:spPr/>
      <dgm:t>
        <a:bodyPr/>
        <a:lstStyle/>
        <a:p>
          <a:endParaRPr lang="en-US"/>
        </a:p>
      </dgm:t>
    </dgm:pt>
    <dgm:pt modelId="{C9D1FF8F-C16D-4528-87B3-CC87A388B1F0}">
      <dgm:prSet/>
      <dgm:spPr/>
      <dgm:t>
        <a:bodyPr/>
        <a:lstStyle/>
        <a:p>
          <a:pPr>
            <a:lnSpc>
              <a:spcPct val="100000"/>
            </a:lnSpc>
          </a:pPr>
          <a:r>
            <a:rPr lang="es-MX"/>
            <a:t>Administrativos.</a:t>
          </a:r>
          <a:endParaRPr lang="en-US"/>
        </a:p>
      </dgm:t>
    </dgm:pt>
    <dgm:pt modelId="{AFBBABA1-8E7F-40C9-B144-5CA38514399C}" type="parTrans" cxnId="{E7E56A6B-0AC3-4144-916E-F78C5AC57EFA}">
      <dgm:prSet/>
      <dgm:spPr/>
      <dgm:t>
        <a:bodyPr/>
        <a:lstStyle/>
        <a:p>
          <a:endParaRPr lang="en-US"/>
        </a:p>
      </dgm:t>
    </dgm:pt>
    <dgm:pt modelId="{FEE38F05-B79A-4270-8719-BC5CE1C71BAD}" type="sibTrans" cxnId="{E7E56A6B-0AC3-4144-916E-F78C5AC57EFA}">
      <dgm:prSet/>
      <dgm:spPr/>
      <dgm:t>
        <a:bodyPr/>
        <a:lstStyle/>
        <a:p>
          <a:endParaRPr lang="en-US"/>
        </a:p>
      </dgm:t>
    </dgm:pt>
    <dgm:pt modelId="{A89CBD21-1720-44D0-B88C-C7817D1DB8AA}">
      <dgm:prSet/>
      <dgm:spPr/>
      <dgm:t>
        <a:bodyPr/>
        <a:lstStyle/>
        <a:p>
          <a:pPr>
            <a:lnSpc>
              <a:spcPct val="100000"/>
            </a:lnSpc>
          </a:pPr>
          <a:r>
            <a:rPr lang="es-MX"/>
            <a:t>Constitucionales.</a:t>
          </a:r>
          <a:endParaRPr lang="en-US"/>
        </a:p>
      </dgm:t>
    </dgm:pt>
    <dgm:pt modelId="{3345D55F-F378-4342-A81B-AD63AED18FB7}" type="parTrans" cxnId="{9C3C7D2B-D292-4ABC-8A94-CECBD6E2185B}">
      <dgm:prSet/>
      <dgm:spPr/>
      <dgm:t>
        <a:bodyPr/>
        <a:lstStyle/>
        <a:p>
          <a:endParaRPr lang="en-US"/>
        </a:p>
      </dgm:t>
    </dgm:pt>
    <dgm:pt modelId="{5CC6FB37-457D-43C2-A831-4EED557E02EC}" type="sibTrans" cxnId="{9C3C7D2B-D292-4ABC-8A94-CECBD6E2185B}">
      <dgm:prSet/>
      <dgm:spPr/>
      <dgm:t>
        <a:bodyPr/>
        <a:lstStyle/>
        <a:p>
          <a:endParaRPr lang="en-US"/>
        </a:p>
      </dgm:t>
    </dgm:pt>
    <dgm:pt modelId="{7A8C8E2A-1A56-45AC-9885-7A50FEC8A208}" type="pres">
      <dgm:prSet presAssocID="{E3B52B5F-BFE0-4094-ABA5-3EF995B49B35}" presName="root" presStyleCnt="0">
        <dgm:presLayoutVars>
          <dgm:dir/>
          <dgm:resizeHandles val="exact"/>
        </dgm:presLayoutVars>
      </dgm:prSet>
      <dgm:spPr/>
    </dgm:pt>
    <dgm:pt modelId="{B98C76EC-9E7D-409C-A807-24E740A213C3}" type="pres">
      <dgm:prSet presAssocID="{B1C9DF29-8061-4C27-A419-5C961E4774E3}" presName="compNode" presStyleCnt="0"/>
      <dgm:spPr/>
    </dgm:pt>
    <dgm:pt modelId="{C985888F-67F5-4302-ADDC-FE771010EA53}" type="pres">
      <dgm:prSet presAssocID="{B1C9DF29-8061-4C27-A419-5C961E4774E3}" presName="bgRect" presStyleLbl="bgShp" presStyleIdx="0" presStyleCnt="3"/>
      <dgm:spPr/>
    </dgm:pt>
    <dgm:pt modelId="{2FC3A646-7EC4-4119-87B9-F1A6B0560D9F}" type="pres">
      <dgm:prSet presAssocID="{B1C9DF29-8061-4C27-A419-5C961E4774E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artillo de juez"/>
        </a:ext>
      </dgm:extLst>
    </dgm:pt>
    <dgm:pt modelId="{54940A5C-3887-4E8F-B769-B9C012A4FE14}" type="pres">
      <dgm:prSet presAssocID="{B1C9DF29-8061-4C27-A419-5C961E4774E3}" presName="spaceRect" presStyleCnt="0"/>
      <dgm:spPr/>
    </dgm:pt>
    <dgm:pt modelId="{1028B11C-5D40-4B0E-9C99-C9B47FAE39E9}" type="pres">
      <dgm:prSet presAssocID="{B1C9DF29-8061-4C27-A419-5C961E4774E3}" presName="parTx" presStyleLbl="revTx" presStyleIdx="0" presStyleCnt="3">
        <dgm:presLayoutVars>
          <dgm:chMax val="0"/>
          <dgm:chPref val="0"/>
        </dgm:presLayoutVars>
      </dgm:prSet>
      <dgm:spPr/>
    </dgm:pt>
    <dgm:pt modelId="{32423999-56DE-45D9-A5B5-5FA9C0123069}" type="pres">
      <dgm:prSet presAssocID="{3603B8BF-F276-47A3-9303-83A6CE81065A}" presName="sibTrans" presStyleCnt="0"/>
      <dgm:spPr/>
    </dgm:pt>
    <dgm:pt modelId="{BA6AFA78-6705-4210-A43E-BF66858E55E2}" type="pres">
      <dgm:prSet presAssocID="{C9D1FF8F-C16D-4528-87B3-CC87A388B1F0}" presName="compNode" presStyleCnt="0"/>
      <dgm:spPr/>
    </dgm:pt>
    <dgm:pt modelId="{287E4057-BF43-4E59-8C4B-BCEA9CB2B507}" type="pres">
      <dgm:prSet presAssocID="{C9D1FF8F-C16D-4528-87B3-CC87A388B1F0}" presName="bgRect" presStyleLbl="bgShp" presStyleIdx="1" presStyleCnt="3"/>
      <dgm:spPr/>
    </dgm:pt>
    <dgm:pt modelId="{98A4011D-7B62-4EDD-B24F-4332591F0F94}" type="pres">
      <dgm:prSet presAssocID="{C9D1FF8F-C16D-4528-87B3-CC87A388B1F0}"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Jerarquía"/>
        </a:ext>
      </dgm:extLst>
    </dgm:pt>
    <dgm:pt modelId="{EA6EE927-1F5A-4CD2-8EB7-7787B5CB6CA0}" type="pres">
      <dgm:prSet presAssocID="{C9D1FF8F-C16D-4528-87B3-CC87A388B1F0}" presName="spaceRect" presStyleCnt="0"/>
      <dgm:spPr/>
    </dgm:pt>
    <dgm:pt modelId="{F0C95E29-7DE4-4BFF-8834-59198790CF0D}" type="pres">
      <dgm:prSet presAssocID="{C9D1FF8F-C16D-4528-87B3-CC87A388B1F0}" presName="parTx" presStyleLbl="revTx" presStyleIdx="1" presStyleCnt="3">
        <dgm:presLayoutVars>
          <dgm:chMax val="0"/>
          <dgm:chPref val="0"/>
        </dgm:presLayoutVars>
      </dgm:prSet>
      <dgm:spPr/>
    </dgm:pt>
    <dgm:pt modelId="{22FDEFBD-931E-40CB-AC67-D7775CA8FF2D}" type="pres">
      <dgm:prSet presAssocID="{FEE38F05-B79A-4270-8719-BC5CE1C71BAD}" presName="sibTrans" presStyleCnt="0"/>
      <dgm:spPr/>
    </dgm:pt>
    <dgm:pt modelId="{01C878D5-0B89-4B14-B0F8-B36BC8CB6B6E}" type="pres">
      <dgm:prSet presAssocID="{A89CBD21-1720-44D0-B88C-C7817D1DB8AA}" presName="compNode" presStyleCnt="0"/>
      <dgm:spPr/>
    </dgm:pt>
    <dgm:pt modelId="{7BFD88DB-F26D-4F58-8EEC-3132B5E0604D}" type="pres">
      <dgm:prSet presAssocID="{A89CBD21-1720-44D0-B88C-C7817D1DB8AA}" presName="bgRect" presStyleLbl="bgShp" presStyleIdx="2" presStyleCnt="3"/>
      <dgm:spPr/>
    </dgm:pt>
    <dgm:pt modelId="{AAC6F9C3-7E5F-4665-80E3-8266DD468949}" type="pres">
      <dgm:prSet presAssocID="{A89CBD21-1720-44D0-B88C-C7817D1DB8A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Profesor"/>
        </a:ext>
      </dgm:extLst>
    </dgm:pt>
    <dgm:pt modelId="{76B7ED28-BE54-400F-9D45-CF3BA66044D7}" type="pres">
      <dgm:prSet presAssocID="{A89CBD21-1720-44D0-B88C-C7817D1DB8AA}" presName="spaceRect" presStyleCnt="0"/>
      <dgm:spPr/>
    </dgm:pt>
    <dgm:pt modelId="{0EC81236-091C-488D-B09F-90C1AF332D56}" type="pres">
      <dgm:prSet presAssocID="{A89CBD21-1720-44D0-B88C-C7817D1DB8AA}" presName="parTx" presStyleLbl="revTx" presStyleIdx="2" presStyleCnt="3">
        <dgm:presLayoutVars>
          <dgm:chMax val="0"/>
          <dgm:chPref val="0"/>
        </dgm:presLayoutVars>
      </dgm:prSet>
      <dgm:spPr/>
    </dgm:pt>
  </dgm:ptLst>
  <dgm:cxnLst>
    <dgm:cxn modelId="{9C3C7D2B-D292-4ABC-8A94-CECBD6E2185B}" srcId="{E3B52B5F-BFE0-4094-ABA5-3EF995B49B35}" destId="{A89CBD21-1720-44D0-B88C-C7817D1DB8AA}" srcOrd="2" destOrd="0" parTransId="{3345D55F-F378-4342-A81B-AD63AED18FB7}" sibTransId="{5CC6FB37-457D-43C2-A831-4EED557E02EC}"/>
    <dgm:cxn modelId="{856C853F-6428-4C8B-B07E-10F0E2BCC2CE}" type="presOf" srcId="{A89CBD21-1720-44D0-B88C-C7817D1DB8AA}" destId="{0EC81236-091C-488D-B09F-90C1AF332D56}" srcOrd="0" destOrd="0" presId="urn:microsoft.com/office/officeart/2018/2/layout/IconVerticalSolidList"/>
    <dgm:cxn modelId="{E7E56A6B-0AC3-4144-916E-F78C5AC57EFA}" srcId="{E3B52B5F-BFE0-4094-ABA5-3EF995B49B35}" destId="{C9D1FF8F-C16D-4528-87B3-CC87A388B1F0}" srcOrd="1" destOrd="0" parTransId="{AFBBABA1-8E7F-40C9-B144-5CA38514399C}" sibTransId="{FEE38F05-B79A-4270-8719-BC5CE1C71BAD}"/>
    <dgm:cxn modelId="{91365F79-E451-4B7B-84F8-0AD54B684C7E}" type="presOf" srcId="{C9D1FF8F-C16D-4528-87B3-CC87A388B1F0}" destId="{F0C95E29-7DE4-4BFF-8834-59198790CF0D}" srcOrd="0" destOrd="0" presId="urn:microsoft.com/office/officeart/2018/2/layout/IconVerticalSolidList"/>
    <dgm:cxn modelId="{68A0D659-554D-4A8C-871D-8C59C1A1DA83}" type="presOf" srcId="{B1C9DF29-8061-4C27-A419-5C961E4774E3}" destId="{1028B11C-5D40-4B0E-9C99-C9B47FAE39E9}" srcOrd="0" destOrd="0" presId="urn:microsoft.com/office/officeart/2018/2/layout/IconVerticalSolidList"/>
    <dgm:cxn modelId="{4E5C507B-C1FF-4025-8E18-DBEC30C354BE}" srcId="{E3B52B5F-BFE0-4094-ABA5-3EF995B49B35}" destId="{B1C9DF29-8061-4C27-A419-5C961E4774E3}" srcOrd="0" destOrd="0" parTransId="{B83951F4-98AA-4B94-B0D7-D2B7DB028D9C}" sibTransId="{3603B8BF-F276-47A3-9303-83A6CE81065A}"/>
    <dgm:cxn modelId="{93CA95D4-F30F-4F58-B796-6AC19EC9F638}" type="presOf" srcId="{E3B52B5F-BFE0-4094-ABA5-3EF995B49B35}" destId="{7A8C8E2A-1A56-45AC-9885-7A50FEC8A208}" srcOrd="0" destOrd="0" presId="urn:microsoft.com/office/officeart/2018/2/layout/IconVerticalSolidList"/>
    <dgm:cxn modelId="{5BEBCAB3-A483-4000-B570-5079E82A8B66}" type="presParOf" srcId="{7A8C8E2A-1A56-45AC-9885-7A50FEC8A208}" destId="{B98C76EC-9E7D-409C-A807-24E740A213C3}" srcOrd="0" destOrd="0" presId="urn:microsoft.com/office/officeart/2018/2/layout/IconVerticalSolidList"/>
    <dgm:cxn modelId="{A54FD2D8-8F02-4410-8106-A74B15702138}" type="presParOf" srcId="{B98C76EC-9E7D-409C-A807-24E740A213C3}" destId="{C985888F-67F5-4302-ADDC-FE771010EA53}" srcOrd="0" destOrd="0" presId="urn:microsoft.com/office/officeart/2018/2/layout/IconVerticalSolidList"/>
    <dgm:cxn modelId="{2511F84A-4518-4142-AA3B-181B491AAB30}" type="presParOf" srcId="{B98C76EC-9E7D-409C-A807-24E740A213C3}" destId="{2FC3A646-7EC4-4119-87B9-F1A6B0560D9F}" srcOrd="1" destOrd="0" presId="urn:microsoft.com/office/officeart/2018/2/layout/IconVerticalSolidList"/>
    <dgm:cxn modelId="{035B7B0E-A2AD-415D-99A3-5B3BE18C337F}" type="presParOf" srcId="{B98C76EC-9E7D-409C-A807-24E740A213C3}" destId="{54940A5C-3887-4E8F-B769-B9C012A4FE14}" srcOrd="2" destOrd="0" presId="urn:microsoft.com/office/officeart/2018/2/layout/IconVerticalSolidList"/>
    <dgm:cxn modelId="{9BC176B3-A220-470E-A5FB-9682DABC75AF}" type="presParOf" srcId="{B98C76EC-9E7D-409C-A807-24E740A213C3}" destId="{1028B11C-5D40-4B0E-9C99-C9B47FAE39E9}" srcOrd="3" destOrd="0" presId="urn:microsoft.com/office/officeart/2018/2/layout/IconVerticalSolidList"/>
    <dgm:cxn modelId="{AD28EBF9-D931-46E8-A180-7F6E5F1F2080}" type="presParOf" srcId="{7A8C8E2A-1A56-45AC-9885-7A50FEC8A208}" destId="{32423999-56DE-45D9-A5B5-5FA9C0123069}" srcOrd="1" destOrd="0" presId="urn:microsoft.com/office/officeart/2018/2/layout/IconVerticalSolidList"/>
    <dgm:cxn modelId="{6C80D2FB-A91C-47BB-8482-612B11E6B51D}" type="presParOf" srcId="{7A8C8E2A-1A56-45AC-9885-7A50FEC8A208}" destId="{BA6AFA78-6705-4210-A43E-BF66858E55E2}" srcOrd="2" destOrd="0" presId="urn:microsoft.com/office/officeart/2018/2/layout/IconVerticalSolidList"/>
    <dgm:cxn modelId="{07791E08-797F-408C-B43E-AD034D328ABB}" type="presParOf" srcId="{BA6AFA78-6705-4210-A43E-BF66858E55E2}" destId="{287E4057-BF43-4E59-8C4B-BCEA9CB2B507}" srcOrd="0" destOrd="0" presId="urn:microsoft.com/office/officeart/2018/2/layout/IconVerticalSolidList"/>
    <dgm:cxn modelId="{B810CA42-FB0A-4E43-848A-EE78A7B4FA2C}" type="presParOf" srcId="{BA6AFA78-6705-4210-A43E-BF66858E55E2}" destId="{98A4011D-7B62-4EDD-B24F-4332591F0F94}" srcOrd="1" destOrd="0" presId="urn:microsoft.com/office/officeart/2018/2/layout/IconVerticalSolidList"/>
    <dgm:cxn modelId="{6F009DD8-B20E-47FC-A3E8-6DD6277035CE}" type="presParOf" srcId="{BA6AFA78-6705-4210-A43E-BF66858E55E2}" destId="{EA6EE927-1F5A-4CD2-8EB7-7787B5CB6CA0}" srcOrd="2" destOrd="0" presId="urn:microsoft.com/office/officeart/2018/2/layout/IconVerticalSolidList"/>
    <dgm:cxn modelId="{74F90C36-FBAA-41BE-9A56-6E4838E322C4}" type="presParOf" srcId="{BA6AFA78-6705-4210-A43E-BF66858E55E2}" destId="{F0C95E29-7DE4-4BFF-8834-59198790CF0D}" srcOrd="3" destOrd="0" presId="urn:microsoft.com/office/officeart/2018/2/layout/IconVerticalSolidList"/>
    <dgm:cxn modelId="{2A1641FE-5427-428E-B0BD-F7DC362AEE9C}" type="presParOf" srcId="{7A8C8E2A-1A56-45AC-9885-7A50FEC8A208}" destId="{22FDEFBD-931E-40CB-AC67-D7775CA8FF2D}" srcOrd="3" destOrd="0" presId="urn:microsoft.com/office/officeart/2018/2/layout/IconVerticalSolidList"/>
    <dgm:cxn modelId="{6C745F79-F94A-4552-B363-76E88D5F01FD}" type="presParOf" srcId="{7A8C8E2A-1A56-45AC-9885-7A50FEC8A208}" destId="{01C878D5-0B89-4B14-B0F8-B36BC8CB6B6E}" srcOrd="4" destOrd="0" presId="urn:microsoft.com/office/officeart/2018/2/layout/IconVerticalSolidList"/>
    <dgm:cxn modelId="{6B18016E-2693-498E-AA3A-2EAFCE0FD15D}" type="presParOf" srcId="{01C878D5-0B89-4B14-B0F8-B36BC8CB6B6E}" destId="{7BFD88DB-F26D-4F58-8EEC-3132B5E0604D}" srcOrd="0" destOrd="0" presId="urn:microsoft.com/office/officeart/2018/2/layout/IconVerticalSolidList"/>
    <dgm:cxn modelId="{9DD343BC-FFA0-40BE-9DBB-0D1ADCA0F127}" type="presParOf" srcId="{01C878D5-0B89-4B14-B0F8-B36BC8CB6B6E}" destId="{AAC6F9C3-7E5F-4665-80E3-8266DD468949}" srcOrd="1" destOrd="0" presId="urn:microsoft.com/office/officeart/2018/2/layout/IconVerticalSolidList"/>
    <dgm:cxn modelId="{A197A9CF-5138-4D54-995B-2490C4D097CD}" type="presParOf" srcId="{01C878D5-0B89-4B14-B0F8-B36BC8CB6B6E}" destId="{76B7ED28-BE54-400F-9D45-CF3BA66044D7}" srcOrd="2" destOrd="0" presId="urn:microsoft.com/office/officeart/2018/2/layout/IconVerticalSolidList"/>
    <dgm:cxn modelId="{980F99C7-D101-47D8-92FA-B842D6F3857C}" type="presParOf" srcId="{01C878D5-0B89-4B14-B0F8-B36BC8CB6B6E}" destId="{0EC81236-091C-488D-B09F-90C1AF332D5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B9530C82-F75F-4521-857A-0D6631BB83D3}" type="doc">
      <dgm:prSet loTypeId="urn:microsoft.com/office/officeart/2005/8/layout/hierarchy3" loCatId="hierarchy" qsTypeId="urn:microsoft.com/office/officeart/2005/8/quickstyle/simple1" qsCatId="simple" csTypeId="urn:microsoft.com/office/officeart/2005/8/colors/colorful5" csCatId="colorful"/>
      <dgm:spPr/>
      <dgm:t>
        <a:bodyPr/>
        <a:lstStyle/>
        <a:p>
          <a:endParaRPr lang="en-US"/>
        </a:p>
      </dgm:t>
    </dgm:pt>
    <dgm:pt modelId="{67019B93-11C3-4D81-8BA2-F1DC8074548D}">
      <dgm:prSet/>
      <dgm:spPr/>
      <dgm:t>
        <a:bodyPr/>
        <a:lstStyle/>
        <a:p>
          <a:r>
            <a:rPr lang="es-MX"/>
            <a:t>Precedente.</a:t>
          </a:r>
          <a:endParaRPr lang="en-US"/>
        </a:p>
      </dgm:t>
    </dgm:pt>
    <dgm:pt modelId="{4095C2B7-21B4-444D-A6F8-706ED5AA90EA}" type="parTrans" cxnId="{122766BA-D815-4760-8188-A3A1A16627E6}">
      <dgm:prSet/>
      <dgm:spPr/>
      <dgm:t>
        <a:bodyPr/>
        <a:lstStyle/>
        <a:p>
          <a:endParaRPr lang="en-US"/>
        </a:p>
      </dgm:t>
    </dgm:pt>
    <dgm:pt modelId="{45E93B18-7CC1-4AAB-A5C1-E9C212C9FB6F}" type="sibTrans" cxnId="{122766BA-D815-4760-8188-A3A1A16627E6}">
      <dgm:prSet/>
      <dgm:spPr/>
      <dgm:t>
        <a:bodyPr/>
        <a:lstStyle/>
        <a:p>
          <a:endParaRPr lang="en-US"/>
        </a:p>
      </dgm:t>
    </dgm:pt>
    <dgm:pt modelId="{10543D78-9B4D-457B-89E6-3C1E4E36E654}">
      <dgm:prSet/>
      <dgm:spPr/>
      <dgm:t>
        <a:bodyPr/>
        <a:lstStyle/>
        <a:p>
          <a:pPr algn="just"/>
          <a:r>
            <a:rPr lang="es-MX" dirty="0"/>
            <a:t>Obligación futura para autoridades y partidos.</a:t>
          </a:r>
          <a:endParaRPr lang="en-US" dirty="0"/>
        </a:p>
      </dgm:t>
    </dgm:pt>
    <dgm:pt modelId="{6B46F39A-BF1A-4B2E-9584-317D638AFC3B}" type="parTrans" cxnId="{77564FC7-4F18-4A17-8A8B-C0EB24EED124}">
      <dgm:prSet/>
      <dgm:spPr/>
      <dgm:t>
        <a:bodyPr/>
        <a:lstStyle/>
        <a:p>
          <a:endParaRPr lang="en-US"/>
        </a:p>
      </dgm:t>
    </dgm:pt>
    <dgm:pt modelId="{5955DDFA-8EA2-480E-8074-B8D33F6A7367}" type="sibTrans" cxnId="{77564FC7-4F18-4A17-8A8B-C0EB24EED124}">
      <dgm:prSet/>
      <dgm:spPr/>
      <dgm:t>
        <a:bodyPr/>
        <a:lstStyle/>
        <a:p>
          <a:endParaRPr lang="en-US"/>
        </a:p>
      </dgm:t>
    </dgm:pt>
    <dgm:pt modelId="{43B615E4-6482-4F6D-8CBE-D924CDFE1284}" type="pres">
      <dgm:prSet presAssocID="{B9530C82-F75F-4521-857A-0D6631BB83D3}" presName="diagram" presStyleCnt="0">
        <dgm:presLayoutVars>
          <dgm:chPref val="1"/>
          <dgm:dir/>
          <dgm:animOne val="branch"/>
          <dgm:animLvl val="lvl"/>
          <dgm:resizeHandles/>
        </dgm:presLayoutVars>
      </dgm:prSet>
      <dgm:spPr/>
    </dgm:pt>
    <dgm:pt modelId="{5EDE1032-3AF0-48A9-8B92-FB3431E02084}" type="pres">
      <dgm:prSet presAssocID="{67019B93-11C3-4D81-8BA2-F1DC8074548D}" presName="root" presStyleCnt="0"/>
      <dgm:spPr/>
    </dgm:pt>
    <dgm:pt modelId="{23768721-1DB3-4B3C-ADC0-0FEFFCED6E71}" type="pres">
      <dgm:prSet presAssocID="{67019B93-11C3-4D81-8BA2-F1DC8074548D}" presName="rootComposite" presStyleCnt="0"/>
      <dgm:spPr/>
    </dgm:pt>
    <dgm:pt modelId="{676DB658-90D0-4567-BCEE-0D3BBD6E878C}" type="pres">
      <dgm:prSet presAssocID="{67019B93-11C3-4D81-8BA2-F1DC8074548D}" presName="rootText" presStyleLbl="node1" presStyleIdx="0" presStyleCnt="2"/>
      <dgm:spPr/>
    </dgm:pt>
    <dgm:pt modelId="{AD17CD83-27EE-420A-8FEF-2A3D2C99C9C1}" type="pres">
      <dgm:prSet presAssocID="{67019B93-11C3-4D81-8BA2-F1DC8074548D}" presName="rootConnector" presStyleLbl="node1" presStyleIdx="0" presStyleCnt="2"/>
      <dgm:spPr/>
    </dgm:pt>
    <dgm:pt modelId="{DA533377-D25A-4E9F-B8B3-E1577A12EE5E}" type="pres">
      <dgm:prSet presAssocID="{67019B93-11C3-4D81-8BA2-F1DC8074548D}" presName="childShape" presStyleCnt="0"/>
      <dgm:spPr/>
    </dgm:pt>
    <dgm:pt modelId="{BD172A98-306A-402E-AFC1-75542B44E72B}" type="pres">
      <dgm:prSet presAssocID="{10543D78-9B4D-457B-89E6-3C1E4E36E654}" presName="root" presStyleCnt="0"/>
      <dgm:spPr/>
    </dgm:pt>
    <dgm:pt modelId="{3C9DCA66-9874-45B9-883A-1BD243906F57}" type="pres">
      <dgm:prSet presAssocID="{10543D78-9B4D-457B-89E6-3C1E4E36E654}" presName="rootComposite" presStyleCnt="0"/>
      <dgm:spPr/>
    </dgm:pt>
    <dgm:pt modelId="{183E6EBD-A792-4198-9D0A-4104D4FB194C}" type="pres">
      <dgm:prSet presAssocID="{10543D78-9B4D-457B-89E6-3C1E4E36E654}" presName="rootText" presStyleLbl="node1" presStyleIdx="1" presStyleCnt="2"/>
      <dgm:spPr/>
    </dgm:pt>
    <dgm:pt modelId="{BFAFDAF9-E812-4A01-9866-DC5BC7C6E033}" type="pres">
      <dgm:prSet presAssocID="{10543D78-9B4D-457B-89E6-3C1E4E36E654}" presName="rootConnector" presStyleLbl="node1" presStyleIdx="1" presStyleCnt="2"/>
      <dgm:spPr/>
    </dgm:pt>
    <dgm:pt modelId="{20CE07D9-3684-4514-9C49-1F8C04C24197}" type="pres">
      <dgm:prSet presAssocID="{10543D78-9B4D-457B-89E6-3C1E4E36E654}" presName="childShape" presStyleCnt="0"/>
      <dgm:spPr/>
    </dgm:pt>
  </dgm:ptLst>
  <dgm:cxnLst>
    <dgm:cxn modelId="{63EBEE0B-EE08-4B3E-A069-49988109321D}" type="presOf" srcId="{B9530C82-F75F-4521-857A-0D6631BB83D3}" destId="{43B615E4-6482-4F6D-8CBE-D924CDFE1284}" srcOrd="0" destOrd="0" presId="urn:microsoft.com/office/officeart/2005/8/layout/hierarchy3"/>
    <dgm:cxn modelId="{CE139313-AE99-4E8F-BEDE-95A46C38A872}" type="presOf" srcId="{67019B93-11C3-4D81-8BA2-F1DC8074548D}" destId="{676DB658-90D0-4567-BCEE-0D3BBD6E878C}" srcOrd="0" destOrd="0" presId="urn:microsoft.com/office/officeart/2005/8/layout/hierarchy3"/>
    <dgm:cxn modelId="{5950182F-EE46-49EE-B950-6D3E60D2BFA3}" type="presOf" srcId="{10543D78-9B4D-457B-89E6-3C1E4E36E654}" destId="{BFAFDAF9-E812-4A01-9866-DC5BC7C6E033}" srcOrd="1" destOrd="0" presId="urn:microsoft.com/office/officeart/2005/8/layout/hierarchy3"/>
    <dgm:cxn modelId="{DF221551-6F9E-4285-B08E-707BBD796196}" type="presOf" srcId="{10543D78-9B4D-457B-89E6-3C1E4E36E654}" destId="{183E6EBD-A792-4198-9D0A-4104D4FB194C}" srcOrd="0" destOrd="0" presId="urn:microsoft.com/office/officeart/2005/8/layout/hierarchy3"/>
    <dgm:cxn modelId="{F566A7AD-0F18-45C5-9832-DB9EAEA029A2}" type="presOf" srcId="{67019B93-11C3-4D81-8BA2-F1DC8074548D}" destId="{AD17CD83-27EE-420A-8FEF-2A3D2C99C9C1}" srcOrd="1" destOrd="0" presId="urn:microsoft.com/office/officeart/2005/8/layout/hierarchy3"/>
    <dgm:cxn modelId="{122766BA-D815-4760-8188-A3A1A16627E6}" srcId="{B9530C82-F75F-4521-857A-0D6631BB83D3}" destId="{67019B93-11C3-4D81-8BA2-F1DC8074548D}" srcOrd="0" destOrd="0" parTransId="{4095C2B7-21B4-444D-A6F8-706ED5AA90EA}" sibTransId="{45E93B18-7CC1-4AAB-A5C1-E9C212C9FB6F}"/>
    <dgm:cxn modelId="{77564FC7-4F18-4A17-8A8B-C0EB24EED124}" srcId="{B9530C82-F75F-4521-857A-0D6631BB83D3}" destId="{10543D78-9B4D-457B-89E6-3C1E4E36E654}" srcOrd="1" destOrd="0" parTransId="{6B46F39A-BF1A-4B2E-9584-317D638AFC3B}" sibTransId="{5955DDFA-8EA2-480E-8074-B8D33F6A7367}"/>
    <dgm:cxn modelId="{26F87100-28AF-4E63-A8E0-42D763D59CE6}" type="presParOf" srcId="{43B615E4-6482-4F6D-8CBE-D924CDFE1284}" destId="{5EDE1032-3AF0-48A9-8B92-FB3431E02084}" srcOrd="0" destOrd="0" presId="urn:microsoft.com/office/officeart/2005/8/layout/hierarchy3"/>
    <dgm:cxn modelId="{E78700DB-19D9-4133-A4F7-607EA5F8EFC5}" type="presParOf" srcId="{5EDE1032-3AF0-48A9-8B92-FB3431E02084}" destId="{23768721-1DB3-4B3C-ADC0-0FEFFCED6E71}" srcOrd="0" destOrd="0" presId="urn:microsoft.com/office/officeart/2005/8/layout/hierarchy3"/>
    <dgm:cxn modelId="{FFCE3BA5-C706-45DC-BE8E-10FF46758999}" type="presParOf" srcId="{23768721-1DB3-4B3C-ADC0-0FEFFCED6E71}" destId="{676DB658-90D0-4567-BCEE-0D3BBD6E878C}" srcOrd="0" destOrd="0" presId="urn:microsoft.com/office/officeart/2005/8/layout/hierarchy3"/>
    <dgm:cxn modelId="{9C9739C5-7E2B-4256-BB4A-2E9785AA4527}" type="presParOf" srcId="{23768721-1DB3-4B3C-ADC0-0FEFFCED6E71}" destId="{AD17CD83-27EE-420A-8FEF-2A3D2C99C9C1}" srcOrd="1" destOrd="0" presId="urn:microsoft.com/office/officeart/2005/8/layout/hierarchy3"/>
    <dgm:cxn modelId="{7FF284F6-3802-4B8B-8F4A-62B5E903EFF3}" type="presParOf" srcId="{5EDE1032-3AF0-48A9-8B92-FB3431E02084}" destId="{DA533377-D25A-4E9F-B8B3-E1577A12EE5E}" srcOrd="1" destOrd="0" presId="urn:microsoft.com/office/officeart/2005/8/layout/hierarchy3"/>
    <dgm:cxn modelId="{2B6089ED-BA26-45AA-BE38-D3043F1FCBCA}" type="presParOf" srcId="{43B615E4-6482-4F6D-8CBE-D924CDFE1284}" destId="{BD172A98-306A-402E-AFC1-75542B44E72B}" srcOrd="1" destOrd="0" presId="urn:microsoft.com/office/officeart/2005/8/layout/hierarchy3"/>
    <dgm:cxn modelId="{4EE38DB3-B167-41D1-AF89-2DC9BFE0E7A3}" type="presParOf" srcId="{BD172A98-306A-402E-AFC1-75542B44E72B}" destId="{3C9DCA66-9874-45B9-883A-1BD243906F57}" srcOrd="0" destOrd="0" presId="urn:microsoft.com/office/officeart/2005/8/layout/hierarchy3"/>
    <dgm:cxn modelId="{EF2A0313-C97A-45C8-A37B-0A1F052CD603}" type="presParOf" srcId="{3C9DCA66-9874-45B9-883A-1BD243906F57}" destId="{183E6EBD-A792-4198-9D0A-4104D4FB194C}" srcOrd="0" destOrd="0" presId="urn:microsoft.com/office/officeart/2005/8/layout/hierarchy3"/>
    <dgm:cxn modelId="{8A4D3A9C-650A-45EA-8813-530791819F3C}" type="presParOf" srcId="{3C9DCA66-9874-45B9-883A-1BD243906F57}" destId="{BFAFDAF9-E812-4A01-9866-DC5BC7C6E033}" srcOrd="1" destOrd="0" presId="urn:microsoft.com/office/officeart/2005/8/layout/hierarchy3"/>
    <dgm:cxn modelId="{DF39CDCC-72B2-4627-A7D5-4E5DE093C81E}" type="presParOf" srcId="{BD172A98-306A-402E-AFC1-75542B44E72B}" destId="{20CE07D9-3684-4514-9C49-1F8C04C24197}"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BCE714-3AE4-4BEE-AA28-C51858EE7A2D}" type="doc">
      <dgm:prSet loTypeId="urn:microsoft.com/office/officeart/2005/8/layout/cycle1" loCatId="cycle" qsTypeId="urn:microsoft.com/office/officeart/2005/8/quickstyle/simple1" qsCatId="simple" csTypeId="urn:microsoft.com/office/officeart/2005/8/colors/colorful5" csCatId="colorful"/>
      <dgm:spPr/>
      <dgm:t>
        <a:bodyPr/>
        <a:lstStyle/>
        <a:p>
          <a:endParaRPr lang="en-US"/>
        </a:p>
      </dgm:t>
    </dgm:pt>
    <dgm:pt modelId="{4C27C95B-06E5-4CD7-906F-985E42AFEF80}">
      <dgm:prSet/>
      <dgm:spPr/>
      <dgm:t>
        <a:bodyPr/>
        <a:lstStyle/>
        <a:p>
          <a:r>
            <a:rPr lang="es-MX"/>
            <a:t>Temporales</a:t>
          </a:r>
          <a:endParaRPr lang="en-US"/>
        </a:p>
      </dgm:t>
    </dgm:pt>
    <dgm:pt modelId="{DED95B10-23CE-47ED-A4FF-EB13D9C77F9E}" type="parTrans" cxnId="{72C586F2-C1A1-4BC6-9CE2-5A2EED19E3AF}">
      <dgm:prSet/>
      <dgm:spPr/>
      <dgm:t>
        <a:bodyPr/>
        <a:lstStyle/>
        <a:p>
          <a:endParaRPr lang="en-US"/>
        </a:p>
      </dgm:t>
    </dgm:pt>
    <dgm:pt modelId="{5AB25195-A750-4BD6-BBBB-0F404099DA6C}" type="sibTrans" cxnId="{72C586F2-C1A1-4BC6-9CE2-5A2EED19E3AF}">
      <dgm:prSet/>
      <dgm:spPr/>
      <dgm:t>
        <a:bodyPr/>
        <a:lstStyle/>
        <a:p>
          <a:endParaRPr lang="en-US"/>
        </a:p>
      </dgm:t>
    </dgm:pt>
    <dgm:pt modelId="{0E7CF842-9B87-4528-8368-19F337C11BD7}">
      <dgm:prSet/>
      <dgm:spPr/>
      <dgm:t>
        <a:bodyPr/>
        <a:lstStyle/>
        <a:p>
          <a:r>
            <a:rPr lang="es-MX"/>
            <a:t>Proporcionales</a:t>
          </a:r>
          <a:endParaRPr lang="en-US"/>
        </a:p>
      </dgm:t>
    </dgm:pt>
    <dgm:pt modelId="{B8202771-60B7-4173-9382-944F68B34953}" type="parTrans" cxnId="{F84D2ECF-42DF-4FF6-937F-E63F5CE322BC}">
      <dgm:prSet/>
      <dgm:spPr/>
      <dgm:t>
        <a:bodyPr/>
        <a:lstStyle/>
        <a:p>
          <a:endParaRPr lang="en-US"/>
        </a:p>
      </dgm:t>
    </dgm:pt>
    <dgm:pt modelId="{18FF4859-48A9-4DD7-B17C-E6E7A252C814}" type="sibTrans" cxnId="{F84D2ECF-42DF-4FF6-937F-E63F5CE322BC}">
      <dgm:prSet/>
      <dgm:spPr/>
      <dgm:t>
        <a:bodyPr/>
        <a:lstStyle/>
        <a:p>
          <a:endParaRPr lang="en-US"/>
        </a:p>
      </dgm:t>
    </dgm:pt>
    <dgm:pt modelId="{676880DA-3477-4538-B149-37A711504B4C}">
      <dgm:prSet/>
      <dgm:spPr/>
      <dgm:t>
        <a:bodyPr/>
        <a:lstStyle/>
        <a:p>
          <a:r>
            <a:rPr lang="es-MX"/>
            <a:t>Compensatorias</a:t>
          </a:r>
          <a:endParaRPr lang="en-US"/>
        </a:p>
      </dgm:t>
    </dgm:pt>
    <dgm:pt modelId="{1DFDEC47-649D-4035-BB14-84CC662F0F21}" type="parTrans" cxnId="{66F3AD43-5496-4C56-9473-EE81B4FF44E8}">
      <dgm:prSet/>
      <dgm:spPr/>
      <dgm:t>
        <a:bodyPr/>
        <a:lstStyle/>
        <a:p>
          <a:endParaRPr lang="en-US"/>
        </a:p>
      </dgm:t>
    </dgm:pt>
    <dgm:pt modelId="{4DD597EB-1D66-4BDD-8840-0526F2031208}" type="sibTrans" cxnId="{66F3AD43-5496-4C56-9473-EE81B4FF44E8}">
      <dgm:prSet/>
      <dgm:spPr/>
      <dgm:t>
        <a:bodyPr/>
        <a:lstStyle/>
        <a:p>
          <a:endParaRPr lang="en-US"/>
        </a:p>
      </dgm:t>
    </dgm:pt>
    <dgm:pt modelId="{80FDC4D2-46D0-4F7F-8DBD-B7037BDC9BDD}">
      <dgm:prSet/>
      <dgm:spPr/>
      <dgm:t>
        <a:bodyPr/>
        <a:lstStyle/>
        <a:p>
          <a:r>
            <a:rPr lang="es-MX"/>
            <a:t>Enfocadas en grupos históricamente excluidos</a:t>
          </a:r>
          <a:endParaRPr lang="en-US"/>
        </a:p>
      </dgm:t>
    </dgm:pt>
    <dgm:pt modelId="{B40D8BD8-CE0F-46F2-82D2-7D7812B80376}" type="parTrans" cxnId="{3E554433-EF9A-4BD7-9DAF-DADE2995338A}">
      <dgm:prSet/>
      <dgm:spPr/>
      <dgm:t>
        <a:bodyPr/>
        <a:lstStyle/>
        <a:p>
          <a:endParaRPr lang="en-US"/>
        </a:p>
      </dgm:t>
    </dgm:pt>
    <dgm:pt modelId="{6C6EC03F-54BA-427F-BDA4-99BDD426EBCD}" type="sibTrans" cxnId="{3E554433-EF9A-4BD7-9DAF-DADE2995338A}">
      <dgm:prSet/>
      <dgm:spPr/>
      <dgm:t>
        <a:bodyPr/>
        <a:lstStyle/>
        <a:p>
          <a:endParaRPr lang="en-US"/>
        </a:p>
      </dgm:t>
    </dgm:pt>
    <dgm:pt modelId="{637D0D7A-1817-43CE-AE68-51D746545309}" type="pres">
      <dgm:prSet presAssocID="{21BCE714-3AE4-4BEE-AA28-C51858EE7A2D}" presName="cycle" presStyleCnt="0">
        <dgm:presLayoutVars>
          <dgm:dir/>
          <dgm:resizeHandles val="exact"/>
        </dgm:presLayoutVars>
      </dgm:prSet>
      <dgm:spPr/>
    </dgm:pt>
    <dgm:pt modelId="{164FC06A-836E-4DA8-907B-73B3E542D42A}" type="pres">
      <dgm:prSet presAssocID="{4C27C95B-06E5-4CD7-906F-985E42AFEF80}" presName="dummy" presStyleCnt="0"/>
      <dgm:spPr/>
    </dgm:pt>
    <dgm:pt modelId="{1F948EC6-3321-4343-A349-99B1EAEC4A86}" type="pres">
      <dgm:prSet presAssocID="{4C27C95B-06E5-4CD7-906F-985E42AFEF80}" presName="node" presStyleLbl="revTx" presStyleIdx="0" presStyleCnt="4">
        <dgm:presLayoutVars>
          <dgm:bulletEnabled val="1"/>
        </dgm:presLayoutVars>
      </dgm:prSet>
      <dgm:spPr/>
    </dgm:pt>
    <dgm:pt modelId="{B13BF1F0-0F51-437F-82DC-24A2898359E7}" type="pres">
      <dgm:prSet presAssocID="{5AB25195-A750-4BD6-BBBB-0F404099DA6C}" presName="sibTrans" presStyleLbl="node1" presStyleIdx="0" presStyleCnt="4"/>
      <dgm:spPr/>
    </dgm:pt>
    <dgm:pt modelId="{49B14E19-977D-43F1-8FB3-AFF6ECB77E52}" type="pres">
      <dgm:prSet presAssocID="{0E7CF842-9B87-4528-8368-19F337C11BD7}" presName="dummy" presStyleCnt="0"/>
      <dgm:spPr/>
    </dgm:pt>
    <dgm:pt modelId="{CCCA55BE-8814-4EAF-AE03-94E6D66EE7BF}" type="pres">
      <dgm:prSet presAssocID="{0E7CF842-9B87-4528-8368-19F337C11BD7}" presName="node" presStyleLbl="revTx" presStyleIdx="1" presStyleCnt="4">
        <dgm:presLayoutVars>
          <dgm:bulletEnabled val="1"/>
        </dgm:presLayoutVars>
      </dgm:prSet>
      <dgm:spPr/>
    </dgm:pt>
    <dgm:pt modelId="{FFCC5C20-E8C5-4C24-BF44-4858F4A80A15}" type="pres">
      <dgm:prSet presAssocID="{18FF4859-48A9-4DD7-B17C-E6E7A252C814}" presName="sibTrans" presStyleLbl="node1" presStyleIdx="1" presStyleCnt="4"/>
      <dgm:spPr/>
    </dgm:pt>
    <dgm:pt modelId="{49533787-4CCB-408F-AF6A-562B5F3F291B}" type="pres">
      <dgm:prSet presAssocID="{676880DA-3477-4538-B149-37A711504B4C}" presName="dummy" presStyleCnt="0"/>
      <dgm:spPr/>
    </dgm:pt>
    <dgm:pt modelId="{AE906006-EE68-458C-BEEF-402747B50AD8}" type="pres">
      <dgm:prSet presAssocID="{676880DA-3477-4538-B149-37A711504B4C}" presName="node" presStyleLbl="revTx" presStyleIdx="2" presStyleCnt="4">
        <dgm:presLayoutVars>
          <dgm:bulletEnabled val="1"/>
        </dgm:presLayoutVars>
      </dgm:prSet>
      <dgm:spPr/>
    </dgm:pt>
    <dgm:pt modelId="{A3891139-5707-49F7-B335-9743DDE1BCB7}" type="pres">
      <dgm:prSet presAssocID="{4DD597EB-1D66-4BDD-8840-0526F2031208}" presName="sibTrans" presStyleLbl="node1" presStyleIdx="2" presStyleCnt="4"/>
      <dgm:spPr/>
    </dgm:pt>
    <dgm:pt modelId="{6C105FAF-832A-46E0-A3D5-85BC9750C6C1}" type="pres">
      <dgm:prSet presAssocID="{80FDC4D2-46D0-4F7F-8DBD-B7037BDC9BDD}" presName="dummy" presStyleCnt="0"/>
      <dgm:spPr/>
    </dgm:pt>
    <dgm:pt modelId="{658FF317-D14F-4E3C-A873-B752208A082C}" type="pres">
      <dgm:prSet presAssocID="{80FDC4D2-46D0-4F7F-8DBD-B7037BDC9BDD}" presName="node" presStyleLbl="revTx" presStyleIdx="3" presStyleCnt="4">
        <dgm:presLayoutVars>
          <dgm:bulletEnabled val="1"/>
        </dgm:presLayoutVars>
      </dgm:prSet>
      <dgm:spPr/>
    </dgm:pt>
    <dgm:pt modelId="{3CDEB485-38EC-40D0-BC4E-1CED4D34A85E}" type="pres">
      <dgm:prSet presAssocID="{6C6EC03F-54BA-427F-BDA4-99BDD426EBCD}" presName="sibTrans" presStyleLbl="node1" presStyleIdx="3" presStyleCnt="4"/>
      <dgm:spPr/>
    </dgm:pt>
  </dgm:ptLst>
  <dgm:cxnLst>
    <dgm:cxn modelId="{AC24B504-7F40-42AA-A9DD-9448483CB953}" type="presOf" srcId="{6C6EC03F-54BA-427F-BDA4-99BDD426EBCD}" destId="{3CDEB485-38EC-40D0-BC4E-1CED4D34A85E}" srcOrd="0" destOrd="0" presId="urn:microsoft.com/office/officeart/2005/8/layout/cycle1"/>
    <dgm:cxn modelId="{04989507-41E0-4DBA-A908-F8106F97ECE4}" type="presOf" srcId="{4DD597EB-1D66-4BDD-8840-0526F2031208}" destId="{A3891139-5707-49F7-B335-9743DDE1BCB7}" srcOrd="0" destOrd="0" presId="urn:microsoft.com/office/officeart/2005/8/layout/cycle1"/>
    <dgm:cxn modelId="{25162E0F-1ACA-4822-98ED-B8425D8B58B5}" type="presOf" srcId="{0E7CF842-9B87-4528-8368-19F337C11BD7}" destId="{CCCA55BE-8814-4EAF-AE03-94E6D66EE7BF}" srcOrd="0" destOrd="0" presId="urn:microsoft.com/office/officeart/2005/8/layout/cycle1"/>
    <dgm:cxn modelId="{ED1EC720-ED1F-4562-9246-0D2659957EEC}" type="presOf" srcId="{5AB25195-A750-4BD6-BBBB-0F404099DA6C}" destId="{B13BF1F0-0F51-437F-82DC-24A2898359E7}" srcOrd="0" destOrd="0" presId="urn:microsoft.com/office/officeart/2005/8/layout/cycle1"/>
    <dgm:cxn modelId="{3E554433-EF9A-4BD7-9DAF-DADE2995338A}" srcId="{21BCE714-3AE4-4BEE-AA28-C51858EE7A2D}" destId="{80FDC4D2-46D0-4F7F-8DBD-B7037BDC9BDD}" srcOrd="3" destOrd="0" parTransId="{B40D8BD8-CE0F-46F2-82D2-7D7812B80376}" sibTransId="{6C6EC03F-54BA-427F-BDA4-99BDD426EBCD}"/>
    <dgm:cxn modelId="{66F3AD43-5496-4C56-9473-EE81B4FF44E8}" srcId="{21BCE714-3AE4-4BEE-AA28-C51858EE7A2D}" destId="{676880DA-3477-4538-B149-37A711504B4C}" srcOrd="2" destOrd="0" parTransId="{1DFDEC47-649D-4035-BB14-84CC662F0F21}" sibTransId="{4DD597EB-1D66-4BDD-8840-0526F2031208}"/>
    <dgm:cxn modelId="{19583499-C37B-468E-B384-201C02193446}" type="presOf" srcId="{21BCE714-3AE4-4BEE-AA28-C51858EE7A2D}" destId="{637D0D7A-1817-43CE-AE68-51D746545309}" srcOrd="0" destOrd="0" presId="urn:microsoft.com/office/officeart/2005/8/layout/cycle1"/>
    <dgm:cxn modelId="{F84D2ECF-42DF-4FF6-937F-E63F5CE322BC}" srcId="{21BCE714-3AE4-4BEE-AA28-C51858EE7A2D}" destId="{0E7CF842-9B87-4528-8368-19F337C11BD7}" srcOrd="1" destOrd="0" parTransId="{B8202771-60B7-4173-9382-944F68B34953}" sibTransId="{18FF4859-48A9-4DD7-B17C-E6E7A252C814}"/>
    <dgm:cxn modelId="{CCD516D3-E637-4263-BED6-8EBEA868E622}" type="presOf" srcId="{676880DA-3477-4538-B149-37A711504B4C}" destId="{AE906006-EE68-458C-BEEF-402747B50AD8}" srcOrd="0" destOrd="0" presId="urn:microsoft.com/office/officeart/2005/8/layout/cycle1"/>
    <dgm:cxn modelId="{09F0F9D3-FD49-4CF8-8362-63FC94B4DEE3}" type="presOf" srcId="{4C27C95B-06E5-4CD7-906F-985E42AFEF80}" destId="{1F948EC6-3321-4343-A349-99B1EAEC4A86}" srcOrd="0" destOrd="0" presId="urn:microsoft.com/office/officeart/2005/8/layout/cycle1"/>
    <dgm:cxn modelId="{72C586F2-C1A1-4BC6-9CE2-5A2EED19E3AF}" srcId="{21BCE714-3AE4-4BEE-AA28-C51858EE7A2D}" destId="{4C27C95B-06E5-4CD7-906F-985E42AFEF80}" srcOrd="0" destOrd="0" parTransId="{DED95B10-23CE-47ED-A4FF-EB13D9C77F9E}" sibTransId="{5AB25195-A750-4BD6-BBBB-0F404099DA6C}"/>
    <dgm:cxn modelId="{15E50BF6-76C9-4003-B394-B6BF2086AF49}" type="presOf" srcId="{80FDC4D2-46D0-4F7F-8DBD-B7037BDC9BDD}" destId="{658FF317-D14F-4E3C-A873-B752208A082C}" srcOrd="0" destOrd="0" presId="urn:microsoft.com/office/officeart/2005/8/layout/cycle1"/>
    <dgm:cxn modelId="{7A0DA8FA-A8B5-48E7-BBB1-C14C887BCDFB}" type="presOf" srcId="{18FF4859-48A9-4DD7-B17C-E6E7A252C814}" destId="{FFCC5C20-E8C5-4C24-BF44-4858F4A80A15}" srcOrd="0" destOrd="0" presId="urn:microsoft.com/office/officeart/2005/8/layout/cycle1"/>
    <dgm:cxn modelId="{7C4E581F-9350-4379-B835-EBF97B8B68D4}" type="presParOf" srcId="{637D0D7A-1817-43CE-AE68-51D746545309}" destId="{164FC06A-836E-4DA8-907B-73B3E542D42A}" srcOrd="0" destOrd="0" presId="urn:microsoft.com/office/officeart/2005/8/layout/cycle1"/>
    <dgm:cxn modelId="{A5F60FB6-53C9-4D08-A80B-BEE816DD61E9}" type="presParOf" srcId="{637D0D7A-1817-43CE-AE68-51D746545309}" destId="{1F948EC6-3321-4343-A349-99B1EAEC4A86}" srcOrd="1" destOrd="0" presId="urn:microsoft.com/office/officeart/2005/8/layout/cycle1"/>
    <dgm:cxn modelId="{993ABF48-E31C-4625-9F69-3AE3BF9E7D5F}" type="presParOf" srcId="{637D0D7A-1817-43CE-AE68-51D746545309}" destId="{B13BF1F0-0F51-437F-82DC-24A2898359E7}" srcOrd="2" destOrd="0" presId="urn:microsoft.com/office/officeart/2005/8/layout/cycle1"/>
    <dgm:cxn modelId="{53D223C3-2BBC-43E1-AEA8-0188B1EBE4DF}" type="presParOf" srcId="{637D0D7A-1817-43CE-AE68-51D746545309}" destId="{49B14E19-977D-43F1-8FB3-AFF6ECB77E52}" srcOrd="3" destOrd="0" presId="urn:microsoft.com/office/officeart/2005/8/layout/cycle1"/>
    <dgm:cxn modelId="{BA636099-DAC6-4940-B7DA-3B2FFB35D2B0}" type="presParOf" srcId="{637D0D7A-1817-43CE-AE68-51D746545309}" destId="{CCCA55BE-8814-4EAF-AE03-94E6D66EE7BF}" srcOrd="4" destOrd="0" presId="urn:microsoft.com/office/officeart/2005/8/layout/cycle1"/>
    <dgm:cxn modelId="{CEC70FB2-C535-4734-B351-CF0B35EB3D3F}" type="presParOf" srcId="{637D0D7A-1817-43CE-AE68-51D746545309}" destId="{FFCC5C20-E8C5-4C24-BF44-4858F4A80A15}" srcOrd="5" destOrd="0" presId="urn:microsoft.com/office/officeart/2005/8/layout/cycle1"/>
    <dgm:cxn modelId="{49B723D9-08DF-4D2D-B768-8A0DE259BE63}" type="presParOf" srcId="{637D0D7A-1817-43CE-AE68-51D746545309}" destId="{49533787-4CCB-408F-AF6A-562B5F3F291B}" srcOrd="6" destOrd="0" presId="urn:microsoft.com/office/officeart/2005/8/layout/cycle1"/>
    <dgm:cxn modelId="{2F2D0BD5-927F-4FF1-B07F-FB1E104ED1E1}" type="presParOf" srcId="{637D0D7A-1817-43CE-AE68-51D746545309}" destId="{AE906006-EE68-458C-BEEF-402747B50AD8}" srcOrd="7" destOrd="0" presId="urn:microsoft.com/office/officeart/2005/8/layout/cycle1"/>
    <dgm:cxn modelId="{457BAA08-F2E5-4D63-B62C-8895D36A3F6C}" type="presParOf" srcId="{637D0D7A-1817-43CE-AE68-51D746545309}" destId="{A3891139-5707-49F7-B335-9743DDE1BCB7}" srcOrd="8" destOrd="0" presId="urn:microsoft.com/office/officeart/2005/8/layout/cycle1"/>
    <dgm:cxn modelId="{C4C43BF0-A03E-4DEB-B020-0D60E7811046}" type="presParOf" srcId="{637D0D7A-1817-43CE-AE68-51D746545309}" destId="{6C105FAF-832A-46E0-A3D5-85BC9750C6C1}" srcOrd="9" destOrd="0" presId="urn:microsoft.com/office/officeart/2005/8/layout/cycle1"/>
    <dgm:cxn modelId="{7A813787-7FC7-4E09-B833-75029D3C26AC}" type="presParOf" srcId="{637D0D7A-1817-43CE-AE68-51D746545309}" destId="{658FF317-D14F-4E3C-A873-B752208A082C}" srcOrd="10" destOrd="0" presId="urn:microsoft.com/office/officeart/2005/8/layout/cycle1"/>
    <dgm:cxn modelId="{681F57DA-F923-4357-A8E3-77D029961E26}" type="presParOf" srcId="{637D0D7A-1817-43CE-AE68-51D746545309}" destId="{3CDEB485-38EC-40D0-BC4E-1CED4D34A85E}"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A7FC392-090C-403F-B761-D078F48AE3A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C5025A8-8583-41B2-81CF-82A68B60B48F}">
      <dgm:prSet/>
      <dgm:spPr/>
      <dgm:t>
        <a:bodyPr/>
        <a:lstStyle/>
        <a:p>
          <a:r>
            <a:rPr lang="es-MX"/>
            <a:t>No rompen la igualdad.</a:t>
          </a:r>
          <a:endParaRPr lang="en-US"/>
        </a:p>
      </dgm:t>
    </dgm:pt>
    <dgm:pt modelId="{8A849E24-2BA2-4D4E-A974-A058E7C862E6}" type="parTrans" cxnId="{44B42959-612C-46DF-8435-7A3F7690A5D6}">
      <dgm:prSet/>
      <dgm:spPr/>
      <dgm:t>
        <a:bodyPr/>
        <a:lstStyle/>
        <a:p>
          <a:endParaRPr lang="en-US"/>
        </a:p>
      </dgm:t>
    </dgm:pt>
    <dgm:pt modelId="{C56C0A12-B99D-49E9-AD1F-228BD2956EFA}" type="sibTrans" cxnId="{44B42959-612C-46DF-8435-7A3F7690A5D6}">
      <dgm:prSet/>
      <dgm:spPr/>
      <dgm:t>
        <a:bodyPr/>
        <a:lstStyle/>
        <a:p>
          <a:endParaRPr lang="en-US"/>
        </a:p>
      </dgm:t>
    </dgm:pt>
    <dgm:pt modelId="{F6D256E1-5479-4931-B70E-3F969E1BE5DC}">
      <dgm:prSet/>
      <dgm:spPr/>
      <dgm:t>
        <a:bodyPr/>
        <a:lstStyle/>
        <a:p>
          <a:r>
            <a:rPr lang="es-MX"/>
            <a:t>La completan.</a:t>
          </a:r>
          <a:endParaRPr lang="en-US"/>
        </a:p>
      </dgm:t>
    </dgm:pt>
    <dgm:pt modelId="{98F9E0DD-C47B-4A56-A386-18C033AEF2E0}" type="parTrans" cxnId="{ADF7DABF-45B8-4152-BA07-9E616A028A23}">
      <dgm:prSet/>
      <dgm:spPr/>
      <dgm:t>
        <a:bodyPr/>
        <a:lstStyle/>
        <a:p>
          <a:endParaRPr lang="en-US"/>
        </a:p>
      </dgm:t>
    </dgm:pt>
    <dgm:pt modelId="{92270010-D0FA-48F4-9B4B-BBBD7E13EE44}" type="sibTrans" cxnId="{ADF7DABF-45B8-4152-BA07-9E616A028A23}">
      <dgm:prSet/>
      <dgm:spPr/>
      <dgm:t>
        <a:bodyPr/>
        <a:lstStyle/>
        <a:p>
          <a:endParaRPr lang="en-US"/>
        </a:p>
      </dgm:t>
    </dgm:pt>
    <dgm:pt modelId="{7F333EF5-D1C5-43BA-959E-03F44262F344}">
      <dgm:prSet/>
      <dgm:spPr/>
      <dgm:t>
        <a:bodyPr/>
        <a:lstStyle/>
        <a:p>
          <a:r>
            <a:rPr lang="es-MX"/>
            <a:t>Transforman la democracia formal en democracia sustantiva.</a:t>
          </a:r>
          <a:endParaRPr lang="en-US"/>
        </a:p>
      </dgm:t>
    </dgm:pt>
    <dgm:pt modelId="{1FCAECF3-7489-4B17-AFBD-E143A0C0B822}" type="parTrans" cxnId="{DDDE9EFE-8A62-46C8-BB31-7BC032F3936A}">
      <dgm:prSet/>
      <dgm:spPr/>
      <dgm:t>
        <a:bodyPr/>
        <a:lstStyle/>
        <a:p>
          <a:endParaRPr lang="en-US"/>
        </a:p>
      </dgm:t>
    </dgm:pt>
    <dgm:pt modelId="{CD6F55E7-714B-404B-A0EB-35B1E789E83D}" type="sibTrans" cxnId="{DDDE9EFE-8A62-46C8-BB31-7BC032F3936A}">
      <dgm:prSet/>
      <dgm:spPr/>
      <dgm:t>
        <a:bodyPr/>
        <a:lstStyle/>
        <a:p>
          <a:endParaRPr lang="en-US"/>
        </a:p>
      </dgm:t>
    </dgm:pt>
    <dgm:pt modelId="{C5697131-383A-4BA3-B317-A8958D8A1AF6}" type="pres">
      <dgm:prSet presAssocID="{2A7FC392-090C-403F-B761-D078F48AE3A9}" presName="linear" presStyleCnt="0">
        <dgm:presLayoutVars>
          <dgm:animLvl val="lvl"/>
          <dgm:resizeHandles val="exact"/>
        </dgm:presLayoutVars>
      </dgm:prSet>
      <dgm:spPr/>
    </dgm:pt>
    <dgm:pt modelId="{997BFC34-3B8C-4DC7-A04B-24B22B76F89A}" type="pres">
      <dgm:prSet presAssocID="{9C5025A8-8583-41B2-81CF-82A68B60B48F}" presName="parentText" presStyleLbl="node1" presStyleIdx="0" presStyleCnt="3">
        <dgm:presLayoutVars>
          <dgm:chMax val="0"/>
          <dgm:bulletEnabled val="1"/>
        </dgm:presLayoutVars>
      </dgm:prSet>
      <dgm:spPr/>
    </dgm:pt>
    <dgm:pt modelId="{8707753B-E03C-4381-A11C-E02D26603E50}" type="pres">
      <dgm:prSet presAssocID="{C56C0A12-B99D-49E9-AD1F-228BD2956EFA}" presName="spacer" presStyleCnt="0"/>
      <dgm:spPr/>
    </dgm:pt>
    <dgm:pt modelId="{BE5D09ED-96F7-4419-A06C-DBC28549B0A2}" type="pres">
      <dgm:prSet presAssocID="{F6D256E1-5479-4931-B70E-3F969E1BE5DC}" presName="parentText" presStyleLbl="node1" presStyleIdx="1" presStyleCnt="3">
        <dgm:presLayoutVars>
          <dgm:chMax val="0"/>
          <dgm:bulletEnabled val="1"/>
        </dgm:presLayoutVars>
      </dgm:prSet>
      <dgm:spPr/>
    </dgm:pt>
    <dgm:pt modelId="{413E36E7-F876-4CED-A74D-CF9E1D0F3A6E}" type="pres">
      <dgm:prSet presAssocID="{92270010-D0FA-48F4-9B4B-BBBD7E13EE44}" presName="spacer" presStyleCnt="0"/>
      <dgm:spPr/>
    </dgm:pt>
    <dgm:pt modelId="{C19C36D7-47C8-42F0-9139-3FFFBD325D70}" type="pres">
      <dgm:prSet presAssocID="{7F333EF5-D1C5-43BA-959E-03F44262F344}" presName="parentText" presStyleLbl="node1" presStyleIdx="2" presStyleCnt="3">
        <dgm:presLayoutVars>
          <dgm:chMax val="0"/>
          <dgm:bulletEnabled val="1"/>
        </dgm:presLayoutVars>
      </dgm:prSet>
      <dgm:spPr/>
    </dgm:pt>
  </dgm:ptLst>
  <dgm:cxnLst>
    <dgm:cxn modelId="{7CFD5011-6D61-40B8-B12C-400FBEDB13B5}" type="presOf" srcId="{F6D256E1-5479-4931-B70E-3F969E1BE5DC}" destId="{BE5D09ED-96F7-4419-A06C-DBC28549B0A2}" srcOrd="0" destOrd="0" presId="urn:microsoft.com/office/officeart/2005/8/layout/vList2"/>
    <dgm:cxn modelId="{44B42959-612C-46DF-8435-7A3F7690A5D6}" srcId="{2A7FC392-090C-403F-B761-D078F48AE3A9}" destId="{9C5025A8-8583-41B2-81CF-82A68B60B48F}" srcOrd="0" destOrd="0" parTransId="{8A849E24-2BA2-4D4E-A974-A058E7C862E6}" sibTransId="{C56C0A12-B99D-49E9-AD1F-228BD2956EFA}"/>
    <dgm:cxn modelId="{8E339059-EBC9-4502-8E24-83A25633710A}" type="presOf" srcId="{2A7FC392-090C-403F-B761-D078F48AE3A9}" destId="{C5697131-383A-4BA3-B317-A8958D8A1AF6}" srcOrd="0" destOrd="0" presId="urn:microsoft.com/office/officeart/2005/8/layout/vList2"/>
    <dgm:cxn modelId="{42BCF2A0-E16A-4964-B51C-B8BF8CC7B65B}" type="presOf" srcId="{9C5025A8-8583-41B2-81CF-82A68B60B48F}" destId="{997BFC34-3B8C-4DC7-A04B-24B22B76F89A}" srcOrd="0" destOrd="0" presId="urn:microsoft.com/office/officeart/2005/8/layout/vList2"/>
    <dgm:cxn modelId="{ADF7DABF-45B8-4152-BA07-9E616A028A23}" srcId="{2A7FC392-090C-403F-B761-D078F48AE3A9}" destId="{F6D256E1-5479-4931-B70E-3F969E1BE5DC}" srcOrd="1" destOrd="0" parTransId="{98F9E0DD-C47B-4A56-A386-18C033AEF2E0}" sibTransId="{92270010-D0FA-48F4-9B4B-BBBD7E13EE44}"/>
    <dgm:cxn modelId="{64CAF1E7-6A65-4A50-A1B9-0582728DD76F}" type="presOf" srcId="{7F333EF5-D1C5-43BA-959E-03F44262F344}" destId="{C19C36D7-47C8-42F0-9139-3FFFBD325D70}" srcOrd="0" destOrd="0" presId="urn:microsoft.com/office/officeart/2005/8/layout/vList2"/>
    <dgm:cxn modelId="{DDDE9EFE-8A62-46C8-BB31-7BC032F3936A}" srcId="{2A7FC392-090C-403F-B761-D078F48AE3A9}" destId="{7F333EF5-D1C5-43BA-959E-03F44262F344}" srcOrd="2" destOrd="0" parTransId="{1FCAECF3-7489-4B17-AFBD-E143A0C0B822}" sibTransId="{CD6F55E7-714B-404B-A0EB-35B1E789E83D}"/>
    <dgm:cxn modelId="{E9AB03E8-47D6-4D59-A64F-ABE86D4484FE}" type="presParOf" srcId="{C5697131-383A-4BA3-B317-A8958D8A1AF6}" destId="{997BFC34-3B8C-4DC7-A04B-24B22B76F89A}" srcOrd="0" destOrd="0" presId="urn:microsoft.com/office/officeart/2005/8/layout/vList2"/>
    <dgm:cxn modelId="{51B711D1-2FED-452D-8E09-6C6DE9167657}" type="presParOf" srcId="{C5697131-383A-4BA3-B317-A8958D8A1AF6}" destId="{8707753B-E03C-4381-A11C-E02D26603E50}" srcOrd="1" destOrd="0" presId="urn:microsoft.com/office/officeart/2005/8/layout/vList2"/>
    <dgm:cxn modelId="{CCF50C7B-60C4-4C5E-B432-53A79558BFDC}" type="presParOf" srcId="{C5697131-383A-4BA3-B317-A8958D8A1AF6}" destId="{BE5D09ED-96F7-4419-A06C-DBC28549B0A2}" srcOrd="2" destOrd="0" presId="urn:microsoft.com/office/officeart/2005/8/layout/vList2"/>
    <dgm:cxn modelId="{E303DDA2-3E30-484D-BFCD-5959CABB74F0}" type="presParOf" srcId="{C5697131-383A-4BA3-B317-A8958D8A1AF6}" destId="{413E36E7-F876-4CED-A74D-CF9E1D0F3A6E}" srcOrd="3" destOrd="0" presId="urn:microsoft.com/office/officeart/2005/8/layout/vList2"/>
    <dgm:cxn modelId="{041FF1D1-3989-4F5C-BD37-220FEAE5940A}" type="presParOf" srcId="{C5697131-383A-4BA3-B317-A8958D8A1AF6}" destId="{C19C36D7-47C8-42F0-9139-3FFFBD325D7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F7ACC814-4297-442A-A13E-D13B594AE3F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B5ED45D-9817-4E5A-B047-9A2D3BC946C1}">
      <dgm:prSet/>
      <dgm:spPr/>
      <dgm:t>
        <a:bodyPr/>
        <a:lstStyle/>
        <a:p>
          <a:pPr>
            <a:lnSpc>
              <a:spcPct val="100000"/>
            </a:lnSpc>
          </a:pPr>
          <a:r>
            <a:rPr lang="es-MX"/>
            <a:t>b) Requisitos específicos por acción afirmativa:</a:t>
          </a:r>
          <a:endParaRPr lang="en-US"/>
        </a:p>
      </dgm:t>
    </dgm:pt>
    <dgm:pt modelId="{373578D5-A174-4AB2-80FF-751B11E3D68C}" type="parTrans" cxnId="{AC777B23-3A3B-46BD-B1CE-5418677F364E}">
      <dgm:prSet/>
      <dgm:spPr/>
      <dgm:t>
        <a:bodyPr/>
        <a:lstStyle/>
        <a:p>
          <a:endParaRPr lang="en-US"/>
        </a:p>
      </dgm:t>
    </dgm:pt>
    <dgm:pt modelId="{B4B1CDB7-C5B1-411B-B363-1EE7445FB318}" type="sibTrans" cxnId="{AC777B23-3A3B-46BD-B1CE-5418677F364E}">
      <dgm:prSet/>
      <dgm:spPr/>
      <dgm:t>
        <a:bodyPr/>
        <a:lstStyle/>
        <a:p>
          <a:endParaRPr lang="en-US"/>
        </a:p>
      </dgm:t>
    </dgm:pt>
    <dgm:pt modelId="{29A8EAF6-3895-4C87-9E09-1F442B23A6A0}">
      <dgm:prSet/>
      <dgm:spPr/>
      <dgm:t>
        <a:bodyPr/>
        <a:lstStyle/>
        <a:p>
          <a:pPr>
            <a:lnSpc>
              <a:spcPct val="100000"/>
            </a:lnSpc>
          </a:pPr>
          <a:r>
            <a:rPr lang="es-MX"/>
            <a:t>Autoadscripción.</a:t>
          </a:r>
          <a:endParaRPr lang="en-US"/>
        </a:p>
      </dgm:t>
    </dgm:pt>
    <dgm:pt modelId="{0AC96D0E-7F6D-4A18-955C-F44945A000FB}" type="parTrans" cxnId="{5AB0A765-0A88-46F8-BDAB-F808E8243BB6}">
      <dgm:prSet/>
      <dgm:spPr/>
      <dgm:t>
        <a:bodyPr/>
        <a:lstStyle/>
        <a:p>
          <a:endParaRPr lang="en-US"/>
        </a:p>
      </dgm:t>
    </dgm:pt>
    <dgm:pt modelId="{56771D9C-17FC-4B24-B9B1-1E171ED72466}" type="sibTrans" cxnId="{5AB0A765-0A88-46F8-BDAB-F808E8243BB6}">
      <dgm:prSet/>
      <dgm:spPr/>
      <dgm:t>
        <a:bodyPr/>
        <a:lstStyle/>
        <a:p>
          <a:endParaRPr lang="en-US"/>
        </a:p>
      </dgm:t>
    </dgm:pt>
    <dgm:pt modelId="{FB309B56-D515-4C47-9D77-56C98669B3EC}">
      <dgm:prSet/>
      <dgm:spPr/>
      <dgm:t>
        <a:bodyPr/>
        <a:lstStyle/>
        <a:p>
          <a:pPr>
            <a:lnSpc>
              <a:spcPct val="100000"/>
            </a:lnSpc>
          </a:pPr>
          <a:r>
            <a:rPr lang="es-MX"/>
            <a:t>Elementos de pertenencia o vinculación comunitaria.</a:t>
          </a:r>
          <a:endParaRPr lang="en-US"/>
        </a:p>
      </dgm:t>
    </dgm:pt>
    <dgm:pt modelId="{D64588BF-4C6C-41AA-96B4-3175098DBF5A}" type="parTrans" cxnId="{ACCB850B-8576-4BDC-AA86-F8E9D116373D}">
      <dgm:prSet/>
      <dgm:spPr/>
      <dgm:t>
        <a:bodyPr/>
        <a:lstStyle/>
        <a:p>
          <a:endParaRPr lang="en-US"/>
        </a:p>
      </dgm:t>
    </dgm:pt>
    <dgm:pt modelId="{5B94852C-CF00-4B60-8D51-2A2C8D6E939F}" type="sibTrans" cxnId="{ACCB850B-8576-4BDC-AA86-F8E9D116373D}">
      <dgm:prSet/>
      <dgm:spPr/>
      <dgm:t>
        <a:bodyPr/>
        <a:lstStyle/>
        <a:p>
          <a:endParaRPr lang="en-US"/>
        </a:p>
      </dgm:t>
    </dgm:pt>
    <dgm:pt modelId="{774F7BCE-502C-47B2-AACD-E95977BEC7C3}">
      <dgm:prSet/>
      <dgm:spPr/>
      <dgm:t>
        <a:bodyPr/>
        <a:lstStyle/>
        <a:p>
          <a:pPr>
            <a:lnSpc>
              <a:spcPct val="100000"/>
            </a:lnSpc>
          </a:pPr>
          <a:r>
            <a:rPr lang="es-MX"/>
            <a:t>Cumplimiento de criterios materiales establecidos en los lineamientos.</a:t>
          </a:r>
          <a:endParaRPr lang="en-US"/>
        </a:p>
      </dgm:t>
    </dgm:pt>
    <dgm:pt modelId="{50A5F28C-D22B-46F1-AF46-85069CD81DEA}" type="parTrans" cxnId="{E85073C8-F6DE-4FA8-A42B-C9AE0BA5FD01}">
      <dgm:prSet/>
      <dgm:spPr/>
      <dgm:t>
        <a:bodyPr/>
        <a:lstStyle/>
        <a:p>
          <a:endParaRPr lang="en-US"/>
        </a:p>
      </dgm:t>
    </dgm:pt>
    <dgm:pt modelId="{1198C087-35F8-4678-9547-50C35B7B1947}" type="sibTrans" cxnId="{E85073C8-F6DE-4FA8-A42B-C9AE0BA5FD01}">
      <dgm:prSet/>
      <dgm:spPr/>
      <dgm:t>
        <a:bodyPr/>
        <a:lstStyle/>
        <a:p>
          <a:endParaRPr lang="en-US"/>
        </a:p>
      </dgm:t>
    </dgm:pt>
    <dgm:pt modelId="{43A58EF7-9A34-4DA8-9E5E-DD0AF1E16FA5}" type="pres">
      <dgm:prSet presAssocID="{F7ACC814-4297-442A-A13E-D13B594AE3F7}" presName="root" presStyleCnt="0">
        <dgm:presLayoutVars>
          <dgm:dir/>
          <dgm:resizeHandles val="exact"/>
        </dgm:presLayoutVars>
      </dgm:prSet>
      <dgm:spPr/>
    </dgm:pt>
    <dgm:pt modelId="{BBBB4E5D-5A0B-4F59-9C05-F5A42FF52E33}" type="pres">
      <dgm:prSet presAssocID="{3B5ED45D-9817-4E5A-B047-9A2D3BC946C1}" presName="compNode" presStyleCnt="0"/>
      <dgm:spPr/>
    </dgm:pt>
    <dgm:pt modelId="{37A3C782-25F5-4B8A-B50E-C93DF6A811CF}" type="pres">
      <dgm:prSet presAssocID="{3B5ED45D-9817-4E5A-B047-9A2D3BC946C1}" presName="bgRect" presStyleLbl="bgShp" presStyleIdx="0" presStyleCnt="4"/>
      <dgm:spPr/>
    </dgm:pt>
    <dgm:pt modelId="{2B6FDAAB-BE7C-4E12-B2F4-594FA702E5A3}" type="pres">
      <dgm:prSet presAssocID="{3B5ED45D-9817-4E5A-B047-9A2D3BC946C1}"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arca de verificación"/>
        </a:ext>
      </dgm:extLst>
    </dgm:pt>
    <dgm:pt modelId="{04BDC9CE-A893-43C8-82C4-3D7BA92B1006}" type="pres">
      <dgm:prSet presAssocID="{3B5ED45D-9817-4E5A-B047-9A2D3BC946C1}" presName="spaceRect" presStyleCnt="0"/>
      <dgm:spPr/>
    </dgm:pt>
    <dgm:pt modelId="{336AE7BA-B680-4148-8C51-5996D2B09E00}" type="pres">
      <dgm:prSet presAssocID="{3B5ED45D-9817-4E5A-B047-9A2D3BC946C1}" presName="parTx" presStyleLbl="revTx" presStyleIdx="0" presStyleCnt="4">
        <dgm:presLayoutVars>
          <dgm:chMax val="0"/>
          <dgm:chPref val="0"/>
        </dgm:presLayoutVars>
      </dgm:prSet>
      <dgm:spPr/>
    </dgm:pt>
    <dgm:pt modelId="{EAB5951C-783A-457A-84AA-E46A76A0FDC9}" type="pres">
      <dgm:prSet presAssocID="{B4B1CDB7-C5B1-411B-B363-1EE7445FB318}" presName="sibTrans" presStyleCnt="0"/>
      <dgm:spPr/>
    </dgm:pt>
    <dgm:pt modelId="{BB615A9D-E4F4-44E4-8F35-4F36914AE7E3}" type="pres">
      <dgm:prSet presAssocID="{29A8EAF6-3895-4C87-9E09-1F442B23A6A0}" presName="compNode" presStyleCnt="0"/>
      <dgm:spPr/>
    </dgm:pt>
    <dgm:pt modelId="{E7F0246C-D175-4EAB-AC89-C5F394C67EDD}" type="pres">
      <dgm:prSet presAssocID="{29A8EAF6-3895-4C87-9E09-1F442B23A6A0}" presName="bgRect" presStyleLbl="bgShp" presStyleIdx="1" presStyleCnt="4"/>
      <dgm:spPr/>
    </dgm:pt>
    <dgm:pt modelId="{F9350E7B-A38E-4EEE-89AF-B91ED767090B}" type="pres">
      <dgm:prSet presAssocID="{29A8EAF6-3895-4C87-9E09-1F442B23A6A0}"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lobos"/>
        </a:ext>
      </dgm:extLst>
    </dgm:pt>
    <dgm:pt modelId="{31352908-97F8-4ECB-ACB3-178643943959}" type="pres">
      <dgm:prSet presAssocID="{29A8EAF6-3895-4C87-9E09-1F442B23A6A0}" presName="spaceRect" presStyleCnt="0"/>
      <dgm:spPr/>
    </dgm:pt>
    <dgm:pt modelId="{7FC92099-A70A-41B1-897D-08346D1A7F9A}" type="pres">
      <dgm:prSet presAssocID="{29A8EAF6-3895-4C87-9E09-1F442B23A6A0}" presName="parTx" presStyleLbl="revTx" presStyleIdx="1" presStyleCnt="4">
        <dgm:presLayoutVars>
          <dgm:chMax val="0"/>
          <dgm:chPref val="0"/>
        </dgm:presLayoutVars>
      </dgm:prSet>
      <dgm:spPr/>
    </dgm:pt>
    <dgm:pt modelId="{B0103BBB-16F8-44DC-818A-8992BBD8A662}" type="pres">
      <dgm:prSet presAssocID="{56771D9C-17FC-4B24-B9B1-1E171ED72466}" presName="sibTrans" presStyleCnt="0"/>
      <dgm:spPr/>
    </dgm:pt>
    <dgm:pt modelId="{8E9450C9-670D-440C-911E-5AFF3A063A2D}" type="pres">
      <dgm:prSet presAssocID="{FB309B56-D515-4C47-9D77-56C98669B3EC}" presName="compNode" presStyleCnt="0"/>
      <dgm:spPr/>
    </dgm:pt>
    <dgm:pt modelId="{F2271EE6-56A6-4EA4-A10F-27D0D5A4A346}" type="pres">
      <dgm:prSet presAssocID="{FB309B56-D515-4C47-9D77-56C98669B3EC}" presName="bgRect" presStyleLbl="bgShp" presStyleIdx="2" presStyleCnt="4"/>
      <dgm:spPr/>
    </dgm:pt>
    <dgm:pt modelId="{6F89A449-BC77-4986-B41D-4BD589028059}" type="pres">
      <dgm:prSet presAssocID="{FB309B56-D515-4C47-9D77-56C98669B3EC}"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Vínculo"/>
        </a:ext>
      </dgm:extLst>
    </dgm:pt>
    <dgm:pt modelId="{D70A62CA-7234-4771-9C68-5E91498067E9}" type="pres">
      <dgm:prSet presAssocID="{FB309B56-D515-4C47-9D77-56C98669B3EC}" presName="spaceRect" presStyleCnt="0"/>
      <dgm:spPr/>
    </dgm:pt>
    <dgm:pt modelId="{E6CD694A-A3CC-4E86-AF42-98A86A0762D0}" type="pres">
      <dgm:prSet presAssocID="{FB309B56-D515-4C47-9D77-56C98669B3EC}" presName="parTx" presStyleLbl="revTx" presStyleIdx="2" presStyleCnt="4">
        <dgm:presLayoutVars>
          <dgm:chMax val="0"/>
          <dgm:chPref val="0"/>
        </dgm:presLayoutVars>
      </dgm:prSet>
      <dgm:spPr/>
    </dgm:pt>
    <dgm:pt modelId="{84E32080-E984-43E1-ACC6-F104AEE47F02}" type="pres">
      <dgm:prSet presAssocID="{5B94852C-CF00-4B60-8D51-2A2C8D6E939F}" presName="sibTrans" presStyleCnt="0"/>
      <dgm:spPr/>
    </dgm:pt>
    <dgm:pt modelId="{6E7D009D-66DE-464B-A717-12B69114ADC5}" type="pres">
      <dgm:prSet presAssocID="{774F7BCE-502C-47B2-AACD-E95977BEC7C3}" presName="compNode" presStyleCnt="0"/>
      <dgm:spPr/>
    </dgm:pt>
    <dgm:pt modelId="{189968B6-F8EE-4652-97EC-500D3D28B86C}" type="pres">
      <dgm:prSet presAssocID="{774F7BCE-502C-47B2-AACD-E95977BEC7C3}" presName="bgRect" presStyleLbl="bgShp" presStyleIdx="3" presStyleCnt="4"/>
      <dgm:spPr/>
    </dgm:pt>
    <dgm:pt modelId="{33A09A53-44E6-4415-B2CE-E89DEBDAAEC3}" type="pres">
      <dgm:prSet presAssocID="{774F7BCE-502C-47B2-AACD-E95977BEC7C3}"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ódigo de barras"/>
        </a:ext>
      </dgm:extLst>
    </dgm:pt>
    <dgm:pt modelId="{A253E0A5-DC94-4C29-9C7F-0C77997475B3}" type="pres">
      <dgm:prSet presAssocID="{774F7BCE-502C-47B2-AACD-E95977BEC7C3}" presName="spaceRect" presStyleCnt="0"/>
      <dgm:spPr/>
    </dgm:pt>
    <dgm:pt modelId="{8B6559A9-E109-4AB6-BDE2-5531E5F359A5}" type="pres">
      <dgm:prSet presAssocID="{774F7BCE-502C-47B2-AACD-E95977BEC7C3}" presName="parTx" presStyleLbl="revTx" presStyleIdx="3" presStyleCnt="4">
        <dgm:presLayoutVars>
          <dgm:chMax val="0"/>
          <dgm:chPref val="0"/>
        </dgm:presLayoutVars>
      </dgm:prSet>
      <dgm:spPr/>
    </dgm:pt>
  </dgm:ptLst>
  <dgm:cxnLst>
    <dgm:cxn modelId="{ACCB850B-8576-4BDC-AA86-F8E9D116373D}" srcId="{F7ACC814-4297-442A-A13E-D13B594AE3F7}" destId="{FB309B56-D515-4C47-9D77-56C98669B3EC}" srcOrd="2" destOrd="0" parTransId="{D64588BF-4C6C-41AA-96B4-3175098DBF5A}" sibTransId="{5B94852C-CF00-4B60-8D51-2A2C8D6E939F}"/>
    <dgm:cxn modelId="{AC777B23-3A3B-46BD-B1CE-5418677F364E}" srcId="{F7ACC814-4297-442A-A13E-D13B594AE3F7}" destId="{3B5ED45D-9817-4E5A-B047-9A2D3BC946C1}" srcOrd="0" destOrd="0" parTransId="{373578D5-A174-4AB2-80FF-751B11E3D68C}" sibTransId="{B4B1CDB7-C5B1-411B-B363-1EE7445FB318}"/>
    <dgm:cxn modelId="{6064473E-6150-4566-ACF9-5A576FFFB7A3}" type="presOf" srcId="{F7ACC814-4297-442A-A13E-D13B594AE3F7}" destId="{43A58EF7-9A34-4DA8-9E5E-DD0AF1E16FA5}" srcOrd="0" destOrd="0" presId="urn:microsoft.com/office/officeart/2018/2/layout/IconVerticalSolidList"/>
    <dgm:cxn modelId="{95BA1B45-ECA6-4585-9CC4-1E3CF5E027FC}" type="presOf" srcId="{29A8EAF6-3895-4C87-9E09-1F442B23A6A0}" destId="{7FC92099-A70A-41B1-897D-08346D1A7F9A}" srcOrd="0" destOrd="0" presId="urn:microsoft.com/office/officeart/2018/2/layout/IconVerticalSolidList"/>
    <dgm:cxn modelId="{5AB0A765-0A88-46F8-BDAB-F808E8243BB6}" srcId="{F7ACC814-4297-442A-A13E-D13B594AE3F7}" destId="{29A8EAF6-3895-4C87-9E09-1F442B23A6A0}" srcOrd="1" destOrd="0" parTransId="{0AC96D0E-7F6D-4A18-955C-F44945A000FB}" sibTransId="{56771D9C-17FC-4B24-B9B1-1E171ED72466}"/>
    <dgm:cxn modelId="{1C6865B1-1A7B-4D87-87BD-72087B9F2CD1}" type="presOf" srcId="{3B5ED45D-9817-4E5A-B047-9A2D3BC946C1}" destId="{336AE7BA-B680-4148-8C51-5996D2B09E00}" srcOrd="0" destOrd="0" presId="urn:microsoft.com/office/officeart/2018/2/layout/IconVerticalSolidList"/>
    <dgm:cxn modelId="{B80CDFBA-BCD8-4948-84BE-0EF0FE2D84AF}" type="presOf" srcId="{FB309B56-D515-4C47-9D77-56C98669B3EC}" destId="{E6CD694A-A3CC-4E86-AF42-98A86A0762D0}" srcOrd="0" destOrd="0" presId="urn:microsoft.com/office/officeart/2018/2/layout/IconVerticalSolidList"/>
    <dgm:cxn modelId="{E85073C8-F6DE-4FA8-A42B-C9AE0BA5FD01}" srcId="{F7ACC814-4297-442A-A13E-D13B594AE3F7}" destId="{774F7BCE-502C-47B2-AACD-E95977BEC7C3}" srcOrd="3" destOrd="0" parTransId="{50A5F28C-D22B-46F1-AF46-85069CD81DEA}" sibTransId="{1198C087-35F8-4678-9547-50C35B7B1947}"/>
    <dgm:cxn modelId="{EA3C22F2-D2C5-46A6-B294-2B30893C4CD5}" type="presOf" srcId="{774F7BCE-502C-47B2-AACD-E95977BEC7C3}" destId="{8B6559A9-E109-4AB6-BDE2-5531E5F359A5}" srcOrd="0" destOrd="0" presId="urn:microsoft.com/office/officeart/2018/2/layout/IconVerticalSolidList"/>
    <dgm:cxn modelId="{896FAC37-31DB-4AA9-8A1A-D8BC44EBDA45}" type="presParOf" srcId="{43A58EF7-9A34-4DA8-9E5E-DD0AF1E16FA5}" destId="{BBBB4E5D-5A0B-4F59-9C05-F5A42FF52E33}" srcOrd="0" destOrd="0" presId="urn:microsoft.com/office/officeart/2018/2/layout/IconVerticalSolidList"/>
    <dgm:cxn modelId="{FA7E1341-1012-4B2D-A14F-A84AD1CEC137}" type="presParOf" srcId="{BBBB4E5D-5A0B-4F59-9C05-F5A42FF52E33}" destId="{37A3C782-25F5-4B8A-B50E-C93DF6A811CF}" srcOrd="0" destOrd="0" presId="urn:microsoft.com/office/officeart/2018/2/layout/IconVerticalSolidList"/>
    <dgm:cxn modelId="{F6A4298C-B2AB-486F-B7CF-3D44C5AC8CB0}" type="presParOf" srcId="{BBBB4E5D-5A0B-4F59-9C05-F5A42FF52E33}" destId="{2B6FDAAB-BE7C-4E12-B2F4-594FA702E5A3}" srcOrd="1" destOrd="0" presId="urn:microsoft.com/office/officeart/2018/2/layout/IconVerticalSolidList"/>
    <dgm:cxn modelId="{7E6BE108-3D44-4911-B6EA-D93916C04179}" type="presParOf" srcId="{BBBB4E5D-5A0B-4F59-9C05-F5A42FF52E33}" destId="{04BDC9CE-A893-43C8-82C4-3D7BA92B1006}" srcOrd="2" destOrd="0" presId="urn:microsoft.com/office/officeart/2018/2/layout/IconVerticalSolidList"/>
    <dgm:cxn modelId="{A6DAC4F7-3412-423B-A63F-AA2EE4908468}" type="presParOf" srcId="{BBBB4E5D-5A0B-4F59-9C05-F5A42FF52E33}" destId="{336AE7BA-B680-4148-8C51-5996D2B09E00}" srcOrd="3" destOrd="0" presId="urn:microsoft.com/office/officeart/2018/2/layout/IconVerticalSolidList"/>
    <dgm:cxn modelId="{0C190ECC-66CC-4C4A-99BE-C58A7DC13E22}" type="presParOf" srcId="{43A58EF7-9A34-4DA8-9E5E-DD0AF1E16FA5}" destId="{EAB5951C-783A-457A-84AA-E46A76A0FDC9}" srcOrd="1" destOrd="0" presId="urn:microsoft.com/office/officeart/2018/2/layout/IconVerticalSolidList"/>
    <dgm:cxn modelId="{61AA8ADC-94AF-433B-B88A-BF16FA6E9018}" type="presParOf" srcId="{43A58EF7-9A34-4DA8-9E5E-DD0AF1E16FA5}" destId="{BB615A9D-E4F4-44E4-8F35-4F36914AE7E3}" srcOrd="2" destOrd="0" presId="urn:microsoft.com/office/officeart/2018/2/layout/IconVerticalSolidList"/>
    <dgm:cxn modelId="{C017E4EF-A9F0-4364-A7F3-180F155D43CE}" type="presParOf" srcId="{BB615A9D-E4F4-44E4-8F35-4F36914AE7E3}" destId="{E7F0246C-D175-4EAB-AC89-C5F394C67EDD}" srcOrd="0" destOrd="0" presId="urn:microsoft.com/office/officeart/2018/2/layout/IconVerticalSolidList"/>
    <dgm:cxn modelId="{C129F132-81C8-47C6-BFC5-DE4DD047AD59}" type="presParOf" srcId="{BB615A9D-E4F4-44E4-8F35-4F36914AE7E3}" destId="{F9350E7B-A38E-4EEE-89AF-B91ED767090B}" srcOrd="1" destOrd="0" presId="urn:microsoft.com/office/officeart/2018/2/layout/IconVerticalSolidList"/>
    <dgm:cxn modelId="{AFCFF864-F485-464D-9F2E-69ED129E3767}" type="presParOf" srcId="{BB615A9D-E4F4-44E4-8F35-4F36914AE7E3}" destId="{31352908-97F8-4ECB-ACB3-178643943959}" srcOrd="2" destOrd="0" presId="urn:microsoft.com/office/officeart/2018/2/layout/IconVerticalSolidList"/>
    <dgm:cxn modelId="{942A163B-6CFA-4364-A349-277BE61CC50C}" type="presParOf" srcId="{BB615A9D-E4F4-44E4-8F35-4F36914AE7E3}" destId="{7FC92099-A70A-41B1-897D-08346D1A7F9A}" srcOrd="3" destOrd="0" presId="urn:microsoft.com/office/officeart/2018/2/layout/IconVerticalSolidList"/>
    <dgm:cxn modelId="{BE8B7742-6345-4BA9-808A-1B617A4B5CCD}" type="presParOf" srcId="{43A58EF7-9A34-4DA8-9E5E-DD0AF1E16FA5}" destId="{B0103BBB-16F8-44DC-818A-8992BBD8A662}" srcOrd="3" destOrd="0" presId="urn:microsoft.com/office/officeart/2018/2/layout/IconVerticalSolidList"/>
    <dgm:cxn modelId="{9B46F5BE-26C7-4F2E-A9C4-8B21ACA512EF}" type="presParOf" srcId="{43A58EF7-9A34-4DA8-9E5E-DD0AF1E16FA5}" destId="{8E9450C9-670D-440C-911E-5AFF3A063A2D}" srcOrd="4" destOrd="0" presId="urn:microsoft.com/office/officeart/2018/2/layout/IconVerticalSolidList"/>
    <dgm:cxn modelId="{13DC242E-57C0-4B86-992B-71F45DF1F98C}" type="presParOf" srcId="{8E9450C9-670D-440C-911E-5AFF3A063A2D}" destId="{F2271EE6-56A6-4EA4-A10F-27D0D5A4A346}" srcOrd="0" destOrd="0" presId="urn:microsoft.com/office/officeart/2018/2/layout/IconVerticalSolidList"/>
    <dgm:cxn modelId="{79B174C0-E4F5-47A0-AC0D-2DBDB6A07E29}" type="presParOf" srcId="{8E9450C9-670D-440C-911E-5AFF3A063A2D}" destId="{6F89A449-BC77-4986-B41D-4BD589028059}" srcOrd="1" destOrd="0" presId="urn:microsoft.com/office/officeart/2018/2/layout/IconVerticalSolidList"/>
    <dgm:cxn modelId="{F4BC00A9-1B7B-48C5-A965-B80E11EB0C0E}" type="presParOf" srcId="{8E9450C9-670D-440C-911E-5AFF3A063A2D}" destId="{D70A62CA-7234-4771-9C68-5E91498067E9}" srcOrd="2" destOrd="0" presId="urn:microsoft.com/office/officeart/2018/2/layout/IconVerticalSolidList"/>
    <dgm:cxn modelId="{252A9042-DF45-4D8D-8B39-AE53BAD22EC8}" type="presParOf" srcId="{8E9450C9-670D-440C-911E-5AFF3A063A2D}" destId="{E6CD694A-A3CC-4E86-AF42-98A86A0762D0}" srcOrd="3" destOrd="0" presId="urn:microsoft.com/office/officeart/2018/2/layout/IconVerticalSolidList"/>
    <dgm:cxn modelId="{A73AB567-2831-4D20-A102-CD5F4201D521}" type="presParOf" srcId="{43A58EF7-9A34-4DA8-9E5E-DD0AF1E16FA5}" destId="{84E32080-E984-43E1-ACC6-F104AEE47F02}" srcOrd="5" destOrd="0" presId="urn:microsoft.com/office/officeart/2018/2/layout/IconVerticalSolidList"/>
    <dgm:cxn modelId="{1A9FF54F-9BE7-450B-A8F2-29DD0C5969AD}" type="presParOf" srcId="{43A58EF7-9A34-4DA8-9E5E-DD0AF1E16FA5}" destId="{6E7D009D-66DE-464B-A717-12B69114ADC5}" srcOrd="6" destOrd="0" presId="urn:microsoft.com/office/officeart/2018/2/layout/IconVerticalSolidList"/>
    <dgm:cxn modelId="{19941878-3189-4010-9CD8-91E242208C26}" type="presParOf" srcId="{6E7D009D-66DE-464B-A717-12B69114ADC5}" destId="{189968B6-F8EE-4652-97EC-500D3D28B86C}" srcOrd="0" destOrd="0" presId="urn:microsoft.com/office/officeart/2018/2/layout/IconVerticalSolidList"/>
    <dgm:cxn modelId="{F25D031E-E1E5-4E7B-8E36-4E82223AE65D}" type="presParOf" srcId="{6E7D009D-66DE-464B-A717-12B69114ADC5}" destId="{33A09A53-44E6-4415-B2CE-E89DEBDAAEC3}" srcOrd="1" destOrd="0" presId="urn:microsoft.com/office/officeart/2018/2/layout/IconVerticalSolidList"/>
    <dgm:cxn modelId="{16498AD4-91A6-455C-B4BC-D88362756017}" type="presParOf" srcId="{6E7D009D-66DE-464B-A717-12B69114ADC5}" destId="{A253E0A5-DC94-4C29-9C7F-0C77997475B3}" srcOrd="2" destOrd="0" presId="urn:microsoft.com/office/officeart/2018/2/layout/IconVerticalSolidList"/>
    <dgm:cxn modelId="{52D355D2-DA95-4B30-B4DD-C41DE139C510}" type="presParOf" srcId="{6E7D009D-66DE-464B-A717-12B69114ADC5}" destId="{8B6559A9-E109-4AB6-BDE2-5531E5F359A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95B3B453-7FF8-454A-8FA2-FC245837D234}" type="doc">
      <dgm:prSet loTypeId="urn:microsoft.com/office/officeart/2009/3/layout/HorizontalOrganizationChart" loCatId="hierarchy" qsTypeId="urn:microsoft.com/office/officeart/2005/8/quickstyle/simple1" qsCatId="simple" csTypeId="urn:microsoft.com/office/officeart/2005/8/colors/colorful5" csCatId="colorful"/>
      <dgm:spPr/>
      <dgm:t>
        <a:bodyPr/>
        <a:lstStyle/>
        <a:p>
          <a:endParaRPr lang="en-US"/>
        </a:p>
      </dgm:t>
    </dgm:pt>
    <dgm:pt modelId="{52B1C6E7-6349-49CC-8B50-08FC8AE98119}">
      <dgm:prSet/>
      <dgm:spPr/>
      <dgm:t>
        <a:bodyPr/>
        <a:lstStyle/>
        <a:p>
          <a:pPr algn="just"/>
          <a:r>
            <a:rPr lang="es-MX" dirty="0"/>
            <a:t>La </a:t>
          </a:r>
          <a:r>
            <a:rPr lang="es-MX" dirty="0" err="1"/>
            <a:t>autoadscripción</a:t>
          </a:r>
          <a:r>
            <a:rPr lang="es-MX" dirty="0"/>
            <a:t> es la manifestación libre, voluntaria y personal de pertenecer a un grupo históricamente discriminado.</a:t>
          </a:r>
          <a:endParaRPr lang="en-US" dirty="0"/>
        </a:p>
      </dgm:t>
    </dgm:pt>
    <dgm:pt modelId="{055A4CCE-8BA2-4767-9F2D-C31D180C0773}" type="parTrans" cxnId="{B0FE0243-BC21-487B-ABCA-846321294F3B}">
      <dgm:prSet/>
      <dgm:spPr/>
      <dgm:t>
        <a:bodyPr/>
        <a:lstStyle/>
        <a:p>
          <a:endParaRPr lang="en-US"/>
        </a:p>
      </dgm:t>
    </dgm:pt>
    <dgm:pt modelId="{4081D308-F1D3-4865-BE7B-F10444E6B9B8}" type="sibTrans" cxnId="{B0FE0243-BC21-487B-ABCA-846321294F3B}">
      <dgm:prSet/>
      <dgm:spPr/>
      <dgm:t>
        <a:bodyPr/>
        <a:lstStyle/>
        <a:p>
          <a:endParaRPr lang="en-US"/>
        </a:p>
      </dgm:t>
    </dgm:pt>
    <dgm:pt modelId="{62A7B6F3-CEF9-462B-ADC9-077BAD266E23}">
      <dgm:prSet/>
      <dgm:spPr/>
      <dgm:t>
        <a:bodyPr/>
        <a:lstStyle/>
        <a:p>
          <a:r>
            <a:rPr lang="es-MX"/>
            <a:t>Es:</a:t>
          </a:r>
          <a:endParaRPr lang="en-US"/>
        </a:p>
      </dgm:t>
    </dgm:pt>
    <dgm:pt modelId="{83136530-6040-4C60-8B62-189B7DB12278}" type="parTrans" cxnId="{A7B5D586-2CA5-4F97-BBBE-4BFCE811B881}">
      <dgm:prSet/>
      <dgm:spPr/>
      <dgm:t>
        <a:bodyPr/>
        <a:lstStyle/>
        <a:p>
          <a:endParaRPr lang="en-US"/>
        </a:p>
      </dgm:t>
    </dgm:pt>
    <dgm:pt modelId="{68C4FFA7-FA80-45E8-A3B2-FB698189066A}" type="sibTrans" cxnId="{A7B5D586-2CA5-4F97-BBBE-4BFCE811B881}">
      <dgm:prSet/>
      <dgm:spPr/>
      <dgm:t>
        <a:bodyPr/>
        <a:lstStyle/>
        <a:p>
          <a:endParaRPr lang="en-US"/>
        </a:p>
      </dgm:t>
    </dgm:pt>
    <dgm:pt modelId="{42BA53AA-05F7-4F21-B172-04D4F0DAF502}">
      <dgm:prSet/>
      <dgm:spPr/>
      <dgm:t>
        <a:bodyPr/>
        <a:lstStyle/>
        <a:p>
          <a:r>
            <a:rPr lang="es-MX"/>
            <a:t>Un derecho humano.</a:t>
          </a:r>
          <a:endParaRPr lang="en-US"/>
        </a:p>
      </dgm:t>
    </dgm:pt>
    <dgm:pt modelId="{D7CEB078-50EA-41C4-985A-AEBD70FBCF80}" type="parTrans" cxnId="{1BD1E5DA-7EDA-4550-AAF3-E64BA2C75326}">
      <dgm:prSet/>
      <dgm:spPr/>
      <dgm:t>
        <a:bodyPr/>
        <a:lstStyle/>
        <a:p>
          <a:endParaRPr lang="en-US"/>
        </a:p>
      </dgm:t>
    </dgm:pt>
    <dgm:pt modelId="{DC5B541D-6AD5-4563-AF83-F25B118FE2D0}" type="sibTrans" cxnId="{1BD1E5DA-7EDA-4550-AAF3-E64BA2C75326}">
      <dgm:prSet/>
      <dgm:spPr/>
      <dgm:t>
        <a:bodyPr/>
        <a:lstStyle/>
        <a:p>
          <a:endParaRPr lang="en-US"/>
        </a:p>
      </dgm:t>
    </dgm:pt>
    <dgm:pt modelId="{7E2295AC-8350-47DC-830A-D6F3353F327A}">
      <dgm:prSet/>
      <dgm:spPr/>
      <dgm:t>
        <a:bodyPr/>
        <a:lstStyle/>
        <a:p>
          <a:r>
            <a:rPr lang="es-MX"/>
            <a:t>Una expresión de identidad.</a:t>
          </a:r>
          <a:endParaRPr lang="en-US"/>
        </a:p>
      </dgm:t>
    </dgm:pt>
    <dgm:pt modelId="{C4F80592-106C-4375-8C06-01A400240822}" type="parTrans" cxnId="{BC0E629F-AA8F-4431-BB98-D24DE7056ABA}">
      <dgm:prSet/>
      <dgm:spPr/>
      <dgm:t>
        <a:bodyPr/>
        <a:lstStyle/>
        <a:p>
          <a:endParaRPr lang="en-US"/>
        </a:p>
      </dgm:t>
    </dgm:pt>
    <dgm:pt modelId="{6F49B47C-19E5-4E2A-BB9C-0A024FBA83B0}" type="sibTrans" cxnId="{BC0E629F-AA8F-4431-BB98-D24DE7056ABA}">
      <dgm:prSet/>
      <dgm:spPr/>
      <dgm:t>
        <a:bodyPr/>
        <a:lstStyle/>
        <a:p>
          <a:endParaRPr lang="en-US"/>
        </a:p>
      </dgm:t>
    </dgm:pt>
    <dgm:pt modelId="{DB91619B-55DC-4ED3-9877-DD1054272696}">
      <dgm:prSet/>
      <dgm:spPr/>
      <dgm:t>
        <a:bodyPr/>
        <a:lstStyle/>
        <a:p>
          <a:pPr algn="just"/>
          <a:r>
            <a:rPr lang="es-MX" dirty="0"/>
            <a:t>El punto de partida de la acción afirmativa.</a:t>
          </a:r>
          <a:endParaRPr lang="en-US" dirty="0"/>
        </a:p>
      </dgm:t>
    </dgm:pt>
    <dgm:pt modelId="{45C12B0F-8B6D-45CB-A24D-100F4DF34FD2}" type="parTrans" cxnId="{1532F05E-11ED-4E43-BC30-368EFCEAB569}">
      <dgm:prSet/>
      <dgm:spPr/>
      <dgm:t>
        <a:bodyPr/>
        <a:lstStyle/>
        <a:p>
          <a:endParaRPr lang="en-US"/>
        </a:p>
      </dgm:t>
    </dgm:pt>
    <dgm:pt modelId="{AF4EA3DE-FF3C-497F-A5E2-A2DA3F4D4050}" type="sibTrans" cxnId="{1532F05E-11ED-4E43-BC30-368EFCEAB569}">
      <dgm:prSet/>
      <dgm:spPr/>
      <dgm:t>
        <a:bodyPr/>
        <a:lstStyle/>
        <a:p>
          <a:endParaRPr lang="en-US"/>
        </a:p>
      </dgm:t>
    </dgm:pt>
    <dgm:pt modelId="{A689639B-827B-456B-B05B-9DB6D18220FB}" type="pres">
      <dgm:prSet presAssocID="{95B3B453-7FF8-454A-8FA2-FC245837D234}" presName="hierChild1" presStyleCnt="0">
        <dgm:presLayoutVars>
          <dgm:orgChart val="1"/>
          <dgm:chPref val="1"/>
          <dgm:dir/>
          <dgm:animOne val="branch"/>
          <dgm:animLvl val="lvl"/>
          <dgm:resizeHandles/>
        </dgm:presLayoutVars>
      </dgm:prSet>
      <dgm:spPr/>
    </dgm:pt>
    <dgm:pt modelId="{6874597B-FDFA-4531-A90C-71B1844A9535}" type="pres">
      <dgm:prSet presAssocID="{52B1C6E7-6349-49CC-8B50-08FC8AE98119}" presName="hierRoot1" presStyleCnt="0">
        <dgm:presLayoutVars>
          <dgm:hierBranch val="init"/>
        </dgm:presLayoutVars>
      </dgm:prSet>
      <dgm:spPr/>
    </dgm:pt>
    <dgm:pt modelId="{8839F632-9249-428A-A2C6-604906A2B515}" type="pres">
      <dgm:prSet presAssocID="{52B1C6E7-6349-49CC-8B50-08FC8AE98119}" presName="rootComposite1" presStyleCnt="0"/>
      <dgm:spPr/>
    </dgm:pt>
    <dgm:pt modelId="{59501468-1D6B-42C6-8521-A3932345B863}" type="pres">
      <dgm:prSet presAssocID="{52B1C6E7-6349-49CC-8B50-08FC8AE98119}" presName="rootText1" presStyleLbl="node0" presStyleIdx="0" presStyleCnt="1">
        <dgm:presLayoutVars>
          <dgm:chPref val="3"/>
        </dgm:presLayoutVars>
      </dgm:prSet>
      <dgm:spPr/>
    </dgm:pt>
    <dgm:pt modelId="{E596E176-1513-445C-B733-347C0505E608}" type="pres">
      <dgm:prSet presAssocID="{52B1C6E7-6349-49CC-8B50-08FC8AE98119}" presName="rootConnector1" presStyleLbl="node1" presStyleIdx="0" presStyleCnt="0"/>
      <dgm:spPr/>
    </dgm:pt>
    <dgm:pt modelId="{F68EF852-9000-4A75-8FC8-22FD76CF6333}" type="pres">
      <dgm:prSet presAssocID="{52B1C6E7-6349-49CC-8B50-08FC8AE98119}" presName="hierChild2" presStyleCnt="0"/>
      <dgm:spPr/>
    </dgm:pt>
    <dgm:pt modelId="{1DF23799-DC5B-43B7-8BEA-75DB60BF6451}" type="pres">
      <dgm:prSet presAssocID="{83136530-6040-4C60-8B62-189B7DB12278}" presName="Name64" presStyleLbl="parChTrans1D2" presStyleIdx="0" presStyleCnt="4"/>
      <dgm:spPr/>
    </dgm:pt>
    <dgm:pt modelId="{3E9E63C4-C27A-460A-852C-C4FACB5EE35B}" type="pres">
      <dgm:prSet presAssocID="{62A7B6F3-CEF9-462B-ADC9-077BAD266E23}" presName="hierRoot2" presStyleCnt="0">
        <dgm:presLayoutVars>
          <dgm:hierBranch val="init"/>
        </dgm:presLayoutVars>
      </dgm:prSet>
      <dgm:spPr/>
    </dgm:pt>
    <dgm:pt modelId="{3748E768-A746-4861-9397-B4D87BF8EA40}" type="pres">
      <dgm:prSet presAssocID="{62A7B6F3-CEF9-462B-ADC9-077BAD266E23}" presName="rootComposite" presStyleCnt="0"/>
      <dgm:spPr/>
    </dgm:pt>
    <dgm:pt modelId="{3979B309-2BE8-4444-967A-C38157A151F7}" type="pres">
      <dgm:prSet presAssocID="{62A7B6F3-CEF9-462B-ADC9-077BAD266E23}" presName="rootText" presStyleLbl="node2" presStyleIdx="0" presStyleCnt="4">
        <dgm:presLayoutVars>
          <dgm:chPref val="3"/>
        </dgm:presLayoutVars>
      </dgm:prSet>
      <dgm:spPr/>
    </dgm:pt>
    <dgm:pt modelId="{972D27D1-C5CF-410A-85F4-A2C0C3255EF9}" type="pres">
      <dgm:prSet presAssocID="{62A7B6F3-CEF9-462B-ADC9-077BAD266E23}" presName="rootConnector" presStyleLbl="node2" presStyleIdx="0" presStyleCnt="4"/>
      <dgm:spPr/>
    </dgm:pt>
    <dgm:pt modelId="{7944C205-8448-438C-80A5-059BFE674B46}" type="pres">
      <dgm:prSet presAssocID="{62A7B6F3-CEF9-462B-ADC9-077BAD266E23}" presName="hierChild4" presStyleCnt="0"/>
      <dgm:spPr/>
    </dgm:pt>
    <dgm:pt modelId="{8F228C99-5CE7-4F9B-945F-08471C53E2C5}" type="pres">
      <dgm:prSet presAssocID="{62A7B6F3-CEF9-462B-ADC9-077BAD266E23}" presName="hierChild5" presStyleCnt="0"/>
      <dgm:spPr/>
    </dgm:pt>
    <dgm:pt modelId="{85A5D011-43EE-4537-80A3-19FF7CF15012}" type="pres">
      <dgm:prSet presAssocID="{D7CEB078-50EA-41C4-985A-AEBD70FBCF80}" presName="Name64" presStyleLbl="parChTrans1D2" presStyleIdx="1" presStyleCnt="4"/>
      <dgm:spPr/>
    </dgm:pt>
    <dgm:pt modelId="{1C50AC72-4FB6-4ACD-AA37-AE72CF29B227}" type="pres">
      <dgm:prSet presAssocID="{42BA53AA-05F7-4F21-B172-04D4F0DAF502}" presName="hierRoot2" presStyleCnt="0">
        <dgm:presLayoutVars>
          <dgm:hierBranch val="init"/>
        </dgm:presLayoutVars>
      </dgm:prSet>
      <dgm:spPr/>
    </dgm:pt>
    <dgm:pt modelId="{92602681-F06C-4D24-8538-94202CA19931}" type="pres">
      <dgm:prSet presAssocID="{42BA53AA-05F7-4F21-B172-04D4F0DAF502}" presName="rootComposite" presStyleCnt="0"/>
      <dgm:spPr/>
    </dgm:pt>
    <dgm:pt modelId="{BD692E6E-3326-4D04-BC1B-23D142FE1026}" type="pres">
      <dgm:prSet presAssocID="{42BA53AA-05F7-4F21-B172-04D4F0DAF502}" presName="rootText" presStyleLbl="node2" presStyleIdx="1" presStyleCnt="4">
        <dgm:presLayoutVars>
          <dgm:chPref val="3"/>
        </dgm:presLayoutVars>
      </dgm:prSet>
      <dgm:spPr/>
    </dgm:pt>
    <dgm:pt modelId="{958ECF43-911E-4BE4-A003-E3ED922EBDF0}" type="pres">
      <dgm:prSet presAssocID="{42BA53AA-05F7-4F21-B172-04D4F0DAF502}" presName="rootConnector" presStyleLbl="node2" presStyleIdx="1" presStyleCnt="4"/>
      <dgm:spPr/>
    </dgm:pt>
    <dgm:pt modelId="{6CF9F706-0B2F-4039-8B9E-8117CC18619B}" type="pres">
      <dgm:prSet presAssocID="{42BA53AA-05F7-4F21-B172-04D4F0DAF502}" presName="hierChild4" presStyleCnt="0"/>
      <dgm:spPr/>
    </dgm:pt>
    <dgm:pt modelId="{4D466D39-3EB0-4E99-8E96-9135CDCBD3E6}" type="pres">
      <dgm:prSet presAssocID="{42BA53AA-05F7-4F21-B172-04D4F0DAF502}" presName="hierChild5" presStyleCnt="0"/>
      <dgm:spPr/>
    </dgm:pt>
    <dgm:pt modelId="{30F6312C-A430-4E80-B345-5452C7657A93}" type="pres">
      <dgm:prSet presAssocID="{C4F80592-106C-4375-8C06-01A400240822}" presName="Name64" presStyleLbl="parChTrans1D2" presStyleIdx="2" presStyleCnt="4"/>
      <dgm:spPr/>
    </dgm:pt>
    <dgm:pt modelId="{B54934F2-0803-4BD3-A25A-91180260D6D1}" type="pres">
      <dgm:prSet presAssocID="{7E2295AC-8350-47DC-830A-D6F3353F327A}" presName="hierRoot2" presStyleCnt="0">
        <dgm:presLayoutVars>
          <dgm:hierBranch val="init"/>
        </dgm:presLayoutVars>
      </dgm:prSet>
      <dgm:spPr/>
    </dgm:pt>
    <dgm:pt modelId="{499C9C61-9695-415A-BCFF-ACA3F645D1D4}" type="pres">
      <dgm:prSet presAssocID="{7E2295AC-8350-47DC-830A-D6F3353F327A}" presName="rootComposite" presStyleCnt="0"/>
      <dgm:spPr/>
    </dgm:pt>
    <dgm:pt modelId="{2419757F-0EB9-48C0-95B6-FE837095B66E}" type="pres">
      <dgm:prSet presAssocID="{7E2295AC-8350-47DC-830A-D6F3353F327A}" presName="rootText" presStyleLbl="node2" presStyleIdx="2" presStyleCnt="4">
        <dgm:presLayoutVars>
          <dgm:chPref val="3"/>
        </dgm:presLayoutVars>
      </dgm:prSet>
      <dgm:spPr/>
    </dgm:pt>
    <dgm:pt modelId="{1777C4F6-6693-43F5-866B-DFBD0D99BEE2}" type="pres">
      <dgm:prSet presAssocID="{7E2295AC-8350-47DC-830A-D6F3353F327A}" presName="rootConnector" presStyleLbl="node2" presStyleIdx="2" presStyleCnt="4"/>
      <dgm:spPr/>
    </dgm:pt>
    <dgm:pt modelId="{A0789531-1DD5-4D80-B675-A46B2A53FB49}" type="pres">
      <dgm:prSet presAssocID="{7E2295AC-8350-47DC-830A-D6F3353F327A}" presName="hierChild4" presStyleCnt="0"/>
      <dgm:spPr/>
    </dgm:pt>
    <dgm:pt modelId="{C774B46F-258C-4332-BF11-899B39B4974A}" type="pres">
      <dgm:prSet presAssocID="{7E2295AC-8350-47DC-830A-D6F3353F327A}" presName="hierChild5" presStyleCnt="0"/>
      <dgm:spPr/>
    </dgm:pt>
    <dgm:pt modelId="{6E915E9D-7DD8-4B9C-B436-8E7EAA4DC1A3}" type="pres">
      <dgm:prSet presAssocID="{45C12B0F-8B6D-45CB-A24D-100F4DF34FD2}" presName="Name64" presStyleLbl="parChTrans1D2" presStyleIdx="3" presStyleCnt="4"/>
      <dgm:spPr/>
    </dgm:pt>
    <dgm:pt modelId="{F1B042A8-2427-4AA9-8DA6-F9E4C9F9BBD4}" type="pres">
      <dgm:prSet presAssocID="{DB91619B-55DC-4ED3-9877-DD1054272696}" presName="hierRoot2" presStyleCnt="0">
        <dgm:presLayoutVars>
          <dgm:hierBranch val="init"/>
        </dgm:presLayoutVars>
      </dgm:prSet>
      <dgm:spPr/>
    </dgm:pt>
    <dgm:pt modelId="{3E2EB0C2-EB12-4DF2-B651-D0F4986F5A43}" type="pres">
      <dgm:prSet presAssocID="{DB91619B-55DC-4ED3-9877-DD1054272696}" presName="rootComposite" presStyleCnt="0"/>
      <dgm:spPr/>
    </dgm:pt>
    <dgm:pt modelId="{91FC746C-0DB2-44A8-8EB4-5DA4EDB911DA}" type="pres">
      <dgm:prSet presAssocID="{DB91619B-55DC-4ED3-9877-DD1054272696}" presName="rootText" presStyleLbl="node2" presStyleIdx="3" presStyleCnt="4">
        <dgm:presLayoutVars>
          <dgm:chPref val="3"/>
        </dgm:presLayoutVars>
      </dgm:prSet>
      <dgm:spPr/>
    </dgm:pt>
    <dgm:pt modelId="{46BD41A4-E24C-43C0-BAB5-09DA50D4709D}" type="pres">
      <dgm:prSet presAssocID="{DB91619B-55DC-4ED3-9877-DD1054272696}" presName="rootConnector" presStyleLbl="node2" presStyleIdx="3" presStyleCnt="4"/>
      <dgm:spPr/>
    </dgm:pt>
    <dgm:pt modelId="{E83CF7B3-58CA-47B2-9E57-3FB2946801CE}" type="pres">
      <dgm:prSet presAssocID="{DB91619B-55DC-4ED3-9877-DD1054272696}" presName="hierChild4" presStyleCnt="0"/>
      <dgm:spPr/>
    </dgm:pt>
    <dgm:pt modelId="{9FFE33FB-2418-47AB-89B6-A29C58E34765}" type="pres">
      <dgm:prSet presAssocID="{DB91619B-55DC-4ED3-9877-DD1054272696}" presName="hierChild5" presStyleCnt="0"/>
      <dgm:spPr/>
    </dgm:pt>
    <dgm:pt modelId="{1D150A20-F842-4E86-97A1-E1D7D2EE1AA8}" type="pres">
      <dgm:prSet presAssocID="{52B1C6E7-6349-49CC-8B50-08FC8AE98119}" presName="hierChild3" presStyleCnt="0"/>
      <dgm:spPr/>
    </dgm:pt>
  </dgm:ptLst>
  <dgm:cxnLst>
    <dgm:cxn modelId="{520DC703-A042-4A21-98F1-5E07C24EFC9C}" type="presOf" srcId="{42BA53AA-05F7-4F21-B172-04D4F0DAF502}" destId="{958ECF43-911E-4BE4-A003-E3ED922EBDF0}" srcOrd="1" destOrd="0" presId="urn:microsoft.com/office/officeart/2009/3/layout/HorizontalOrganizationChart"/>
    <dgm:cxn modelId="{CA34A509-3033-4619-9846-37D4BD6975B5}" type="presOf" srcId="{D7CEB078-50EA-41C4-985A-AEBD70FBCF80}" destId="{85A5D011-43EE-4537-80A3-19FF7CF15012}" srcOrd="0" destOrd="0" presId="urn:microsoft.com/office/officeart/2009/3/layout/HorizontalOrganizationChart"/>
    <dgm:cxn modelId="{A444380B-F39C-4E7C-B9E6-02AC15248034}" type="presOf" srcId="{DB91619B-55DC-4ED3-9877-DD1054272696}" destId="{91FC746C-0DB2-44A8-8EB4-5DA4EDB911DA}" srcOrd="0" destOrd="0" presId="urn:microsoft.com/office/officeart/2009/3/layout/HorizontalOrganizationChart"/>
    <dgm:cxn modelId="{B4142013-FF30-47B6-AB5B-E70BF1421631}" type="presOf" srcId="{83136530-6040-4C60-8B62-189B7DB12278}" destId="{1DF23799-DC5B-43B7-8BEA-75DB60BF6451}" srcOrd="0" destOrd="0" presId="urn:microsoft.com/office/officeart/2009/3/layout/HorizontalOrganizationChart"/>
    <dgm:cxn modelId="{37179717-FB7A-4D6F-8538-82A6CE8B065E}" type="presOf" srcId="{C4F80592-106C-4375-8C06-01A400240822}" destId="{30F6312C-A430-4E80-B345-5452C7657A93}" srcOrd="0" destOrd="0" presId="urn:microsoft.com/office/officeart/2009/3/layout/HorizontalOrganizationChart"/>
    <dgm:cxn modelId="{BD73172C-9536-4C6A-B6C2-A15F19A11E18}" type="presOf" srcId="{45C12B0F-8B6D-45CB-A24D-100F4DF34FD2}" destId="{6E915E9D-7DD8-4B9C-B436-8E7EAA4DC1A3}" srcOrd="0" destOrd="0" presId="urn:microsoft.com/office/officeart/2009/3/layout/HorizontalOrganizationChart"/>
    <dgm:cxn modelId="{1532F05E-11ED-4E43-BC30-368EFCEAB569}" srcId="{52B1C6E7-6349-49CC-8B50-08FC8AE98119}" destId="{DB91619B-55DC-4ED3-9877-DD1054272696}" srcOrd="3" destOrd="0" parTransId="{45C12B0F-8B6D-45CB-A24D-100F4DF34FD2}" sibTransId="{AF4EA3DE-FF3C-497F-A5E2-A2DA3F4D4050}"/>
    <dgm:cxn modelId="{B0FE0243-BC21-487B-ABCA-846321294F3B}" srcId="{95B3B453-7FF8-454A-8FA2-FC245837D234}" destId="{52B1C6E7-6349-49CC-8B50-08FC8AE98119}" srcOrd="0" destOrd="0" parTransId="{055A4CCE-8BA2-4767-9F2D-C31D180C0773}" sibTransId="{4081D308-F1D3-4865-BE7B-F10444E6B9B8}"/>
    <dgm:cxn modelId="{8D60896C-045B-4421-9371-5D66017C0374}" type="presOf" srcId="{42BA53AA-05F7-4F21-B172-04D4F0DAF502}" destId="{BD692E6E-3326-4D04-BC1B-23D142FE1026}" srcOrd="0" destOrd="0" presId="urn:microsoft.com/office/officeart/2009/3/layout/HorizontalOrganizationChart"/>
    <dgm:cxn modelId="{6CA0224E-B4A2-4AB6-BC42-CD1A86773F5B}" type="presOf" srcId="{52B1C6E7-6349-49CC-8B50-08FC8AE98119}" destId="{E596E176-1513-445C-B733-347C0505E608}" srcOrd="1" destOrd="0" presId="urn:microsoft.com/office/officeart/2009/3/layout/HorizontalOrganizationChart"/>
    <dgm:cxn modelId="{E01ACF54-9580-46F8-A25B-68CD7E9FFFF0}" type="presOf" srcId="{7E2295AC-8350-47DC-830A-D6F3353F327A}" destId="{1777C4F6-6693-43F5-866B-DFBD0D99BEE2}" srcOrd="1" destOrd="0" presId="urn:microsoft.com/office/officeart/2009/3/layout/HorizontalOrganizationChart"/>
    <dgm:cxn modelId="{79C71B56-A908-4942-985C-B36D16B62035}" type="presOf" srcId="{95B3B453-7FF8-454A-8FA2-FC245837D234}" destId="{A689639B-827B-456B-B05B-9DB6D18220FB}" srcOrd="0" destOrd="0" presId="urn:microsoft.com/office/officeart/2009/3/layout/HorizontalOrganizationChart"/>
    <dgm:cxn modelId="{04F3B75A-AD6A-427F-9428-7969BE644AFC}" type="presOf" srcId="{DB91619B-55DC-4ED3-9877-DD1054272696}" destId="{46BD41A4-E24C-43C0-BAB5-09DA50D4709D}" srcOrd="1" destOrd="0" presId="urn:microsoft.com/office/officeart/2009/3/layout/HorizontalOrganizationChart"/>
    <dgm:cxn modelId="{A7B5D586-2CA5-4F97-BBBE-4BFCE811B881}" srcId="{52B1C6E7-6349-49CC-8B50-08FC8AE98119}" destId="{62A7B6F3-CEF9-462B-ADC9-077BAD266E23}" srcOrd="0" destOrd="0" parTransId="{83136530-6040-4C60-8B62-189B7DB12278}" sibTransId="{68C4FFA7-FA80-45E8-A3B2-FB698189066A}"/>
    <dgm:cxn modelId="{558C5396-0D6A-444B-AE65-F393D501A869}" type="presOf" srcId="{7E2295AC-8350-47DC-830A-D6F3353F327A}" destId="{2419757F-0EB9-48C0-95B6-FE837095B66E}" srcOrd="0" destOrd="0" presId="urn:microsoft.com/office/officeart/2009/3/layout/HorizontalOrganizationChart"/>
    <dgm:cxn modelId="{91547F9B-0578-45FB-8DCA-698435F35B16}" type="presOf" srcId="{62A7B6F3-CEF9-462B-ADC9-077BAD266E23}" destId="{972D27D1-C5CF-410A-85F4-A2C0C3255EF9}" srcOrd="1" destOrd="0" presId="urn:microsoft.com/office/officeart/2009/3/layout/HorizontalOrganizationChart"/>
    <dgm:cxn modelId="{BC0E629F-AA8F-4431-BB98-D24DE7056ABA}" srcId="{52B1C6E7-6349-49CC-8B50-08FC8AE98119}" destId="{7E2295AC-8350-47DC-830A-D6F3353F327A}" srcOrd="2" destOrd="0" parTransId="{C4F80592-106C-4375-8C06-01A400240822}" sibTransId="{6F49B47C-19E5-4E2A-BB9C-0A024FBA83B0}"/>
    <dgm:cxn modelId="{C206B2B1-0223-4614-B1E2-CF84DB077D15}" type="presOf" srcId="{62A7B6F3-CEF9-462B-ADC9-077BAD266E23}" destId="{3979B309-2BE8-4444-967A-C38157A151F7}" srcOrd="0" destOrd="0" presId="urn:microsoft.com/office/officeart/2009/3/layout/HorizontalOrganizationChart"/>
    <dgm:cxn modelId="{3D2068C7-82A3-4F16-BCF5-7D566AEE6800}" type="presOf" srcId="{52B1C6E7-6349-49CC-8B50-08FC8AE98119}" destId="{59501468-1D6B-42C6-8521-A3932345B863}" srcOrd="0" destOrd="0" presId="urn:microsoft.com/office/officeart/2009/3/layout/HorizontalOrganizationChart"/>
    <dgm:cxn modelId="{1BD1E5DA-7EDA-4550-AAF3-E64BA2C75326}" srcId="{52B1C6E7-6349-49CC-8B50-08FC8AE98119}" destId="{42BA53AA-05F7-4F21-B172-04D4F0DAF502}" srcOrd="1" destOrd="0" parTransId="{D7CEB078-50EA-41C4-985A-AEBD70FBCF80}" sibTransId="{DC5B541D-6AD5-4563-AF83-F25B118FE2D0}"/>
    <dgm:cxn modelId="{60C3227D-73CF-4A43-AD48-2A7BB60AE9AB}" type="presParOf" srcId="{A689639B-827B-456B-B05B-9DB6D18220FB}" destId="{6874597B-FDFA-4531-A90C-71B1844A9535}" srcOrd="0" destOrd="0" presId="urn:microsoft.com/office/officeart/2009/3/layout/HorizontalOrganizationChart"/>
    <dgm:cxn modelId="{B01C973D-A1F3-428B-A916-B323DD07A6F4}" type="presParOf" srcId="{6874597B-FDFA-4531-A90C-71B1844A9535}" destId="{8839F632-9249-428A-A2C6-604906A2B515}" srcOrd="0" destOrd="0" presId="urn:microsoft.com/office/officeart/2009/3/layout/HorizontalOrganizationChart"/>
    <dgm:cxn modelId="{82B9A18A-C64F-498F-9204-4523B2571D18}" type="presParOf" srcId="{8839F632-9249-428A-A2C6-604906A2B515}" destId="{59501468-1D6B-42C6-8521-A3932345B863}" srcOrd="0" destOrd="0" presId="urn:microsoft.com/office/officeart/2009/3/layout/HorizontalOrganizationChart"/>
    <dgm:cxn modelId="{4E28F669-1905-4F7F-8BC7-5561D82976DC}" type="presParOf" srcId="{8839F632-9249-428A-A2C6-604906A2B515}" destId="{E596E176-1513-445C-B733-347C0505E608}" srcOrd="1" destOrd="0" presId="urn:microsoft.com/office/officeart/2009/3/layout/HorizontalOrganizationChart"/>
    <dgm:cxn modelId="{E5BC4BAA-6671-4357-B666-F94437D0AB6F}" type="presParOf" srcId="{6874597B-FDFA-4531-A90C-71B1844A9535}" destId="{F68EF852-9000-4A75-8FC8-22FD76CF6333}" srcOrd="1" destOrd="0" presId="urn:microsoft.com/office/officeart/2009/3/layout/HorizontalOrganizationChart"/>
    <dgm:cxn modelId="{09C56AF8-22DF-4E16-8A0D-9683081ED7E8}" type="presParOf" srcId="{F68EF852-9000-4A75-8FC8-22FD76CF6333}" destId="{1DF23799-DC5B-43B7-8BEA-75DB60BF6451}" srcOrd="0" destOrd="0" presId="urn:microsoft.com/office/officeart/2009/3/layout/HorizontalOrganizationChart"/>
    <dgm:cxn modelId="{EC9ED08D-B8F0-4B15-9A53-5D67E599D95D}" type="presParOf" srcId="{F68EF852-9000-4A75-8FC8-22FD76CF6333}" destId="{3E9E63C4-C27A-460A-852C-C4FACB5EE35B}" srcOrd="1" destOrd="0" presId="urn:microsoft.com/office/officeart/2009/3/layout/HorizontalOrganizationChart"/>
    <dgm:cxn modelId="{2FAA1F7D-EC60-4284-BD14-A65C758256A6}" type="presParOf" srcId="{3E9E63C4-C27A-460A-852C-C4FACB5EE35B}" destId="{3748E768-A746-4861-9397-B4D87BF8EA40}" srcOrd="0" destOrd="0" presId="urn:microsoft.com/office/officeart/2009/3/layout/HorizontalOrganizationChart"/>
    <dgm:cxn modelId="{725A260D-29B2-4752-87EC-5A805E73BA52}" type="presParOf" srcId="{3748E768-A746-4861-9397-B4D87BF8EA40}" destId="{3979B309-2BE8-4444-967A-C38157A151F7}" srcOrd="0" destOrd="0" presId="urn:microsoft.com/office/officeart/2009/3/layout/HorizontalOrganizationChart"/>
    <dgm:cxn modelId="{BA60710A-E499-476A-B026-963BEC143D1F}" type="presParOf" srcId="{3748E768-A746-4861-9397-B4D87BF8EA40}" destId="{972D27D1-C5CF-410A-85F4-A2C0C3255EF9}" srcOrd="1" destOrd="0" presId="urn:microsoft.com/office/officeart/2009/3/layout/HorizontalOrganizationChart"/>
    <dgm:cxn modelId="{6D0CB28C-58FC-4D72-B692-717AA6BA16A4}" type="presParOf" srcId="{3E9E63C4-C27A-460A-852C-C4FACB5EE35B}" destId="{7944C205-8448-438C-80A5-059BFE674B46}" srcOrd="1" destOrd="0" presId="urn:microsoft.com/office/officeart/2009/3/layout/HorizontalOrganizationChart"/>
    <dgm:cxn modelId="{B1E36F9A-3F59-424E-A406-7EE750C21D94}" type="presParOf" srcId="{3E9E63C4-C27A-460A-852C-C4FACB5EE35B}" destId="{8F228C99-5CE7-4F9B-945F-08471C53E2C5}" srcOrd="2" destOrd="0" presId="urn:microsoft.com/office/officeart/2009/3/layout/HorizontalOrganizationChart"/>
    <dgm:cxn modelId="{F7B4DCF3-E71F-4126-AD18-46332AE31529}" type="presParOf" srcId="{F68EF852-9000-4A75-8FC8-22FD76CF6333}" destId="{85A5D011-43EE-4537-80A3-19FF7CF15012}" srcOrd="2" destOrd="0" presId="urn:microsoft.com/office/officeart/2009/3/layout/HorizontalOrganizationChart"/>
    <dgm:cxn modelId="{7E812C35-FFF0-406D-BE14-1059DD678899}" type="presParOf" srcId="{F68EF852-9000-4A75-8FC8-22FD76CF6333}" destId="{1C50AC72-4FB6-4ACD-AA37-AE72CF29B227}" srcOrd="3" destOrd="0" presId="urn:microsoft.com/office/officeart/2009/3/layout/HorizontalOrganizationChart"/>
    <dgm:cxn modelId="{D6D7834B-3295-40D7-A3B5-24F70891C4BB}" type="presParOf" srcId="{1C50AC72-4FB6-4ACD-AA37-AE72CF29B227}" destId="{92602681-F06C-4D24-8538-94202CA19931}" srcOrd="0" destOrd="0" presId="urn:microsoft.com/office/officeart/2009/3/layout/HorizontalOrganizationChart"/>
    <dgm:cxn modelId="{617D6AE9-0ED0-4CE7-8168-DA8453A87446}" type="presParOf" srcId="{92602681-F06C-4D24-8538-94202CA19931}" destId="{BD692E6E-3326-4D04-BC1B-23D142FE1026}" srcOrd="0" destOrd="0" presId="urn:microsoft.com/office/officeart/2009/3/layout/HorizontalOrganizationChart"/>
    <dgm:cxn modelId="{72994364-5FC8-4544-BCE3-65F4A61E40D8}" type="presParOf" srcId="{92602681-F06C-4D24-8538-94202CA19931}" destId="{958ECF43-911E-4BE4-A003-E3ED922EBDF0}" srcOrd="1" destOrd="0" presId="urn:microsoft.com/office/officeart/2009/3/layout/HorizontalOrganizationChart"/>
    <dgm:cxn modelId="{AF66C266-1101-4567-AF97-EEE8523DA0A0}" type="presParOf" srcId="{1C50AC72-4FB6-4ACD-AA37-AE72CF29B227}" destId="{6CF9F706-0B2F-4039-8B9E-8117CC18619B}" srcOrd="1" destOrd="0" presId="urn:microsoft.com/office/officeart/2009/3/layout/HorizontalOrganizationChart"/>
    <dgm:cxn modelId="{699A4422-DD30-4DB0-8A83-8DC0CC4673BA}" type="presParOf" srcId="{1C50AC72-4FB6-4ACD-AA37-AE72CF29B227}" destId="{4D466D39-3EB0-4E99-8E96-9135CDCBD3E6}" srcOrd="2" destOrd="0" presId="urn:microsoft.com/office/officeart/2009/3/layout/HorizontalOrganizationChart"/>
    <dgm:cxn modelId="{74FD7CCD-2781-4D68-AEFA-4AE6FC1AED48}" type="presParOf" srcId="{F68EF852-9000-4A75-8FC8-22FD76CF6333}" destId="{30F6312C-A430-4E80-B345-5452C7657A93}" srcOrd="4" destOrd="0" presId="urn:microsoft.com/office/officeart/2009/3/layout/HorizontalOrganizationChart"/>
    <dgm:cxn modelId="{D0575463-3E14-49E5-8AD1-CDAB9E44AD42}" type="presParOf" srcId="{F68EF852-9000-4A75-8FC8-22FD76CF6333}" destId="{B54934F2-0803-4BD3-A25A-91180260D6D1}" srcOrd="5" destOrd="0" presId="urn:microsoft.com/office/officeart/2009/3/layout/HorizontalOrganizationChart"/>
    <dgm:cxn modelId="{77D34826-CD32-4BD7-B759-A5C508BB6EDF}" type="presParOf" srcId="{B54934F2-0803-4BD3-A25A-91180260D6D1}" destId="{499C9C61-9695-415A-BCFF-ACA3F645D1D4}" srcOrd="0" destOrd="0" presId="urn:microsoft.com/office/officeart/2009/3/layout/HorizontalOrganizationChart"/>
    <dgm:cxn modelId="{741D4D75-B31B-4C88-8E39-1B01D790D5AB}" type="presParOf" srcId="{499C9C61-9695-415A-BCFF-ACA3F645D1D4}" destId="{2419757F-0EB9-48C0-95B6-FE837095B66E}" srcOrd="0" destOrd="0" presId="urn:microsoft.com/office/officeart/2009/3/layout/HorizontalOrganizationChart"/>
    <dgm:cxn modelId="{9835553D-B5B5-4878-BD41-A7099BE0D01B}" type="presParOf" srcId="{499C9C61-9695-415A-BCFF-ACA3F645D1D4}" destId="{1777C4F6-6693-43F5-866B-DFBD0D99BEE2}" srcOrd="1" destOrd="0" presId="urn:microsoft.com/office/officeart/2009/3/layout/HorizontalOrganizationChart"/>
    <dgm:cxn modelId="{A080D3B3-F7E4-49F0-B2A9-E51BC731409E}" type="presParOf" srcId="{B54934F2-0803-4BD3-A25A-91180260D6D1}" destId="{A0789531-1DD5-4D80-B675-A46B2A53FB49}" srcOrd="1" destOrd="0" presId="urn:microsoft.com/office/officeart/2009/3/layout/HorizontalOrganizationChart"/>
    <dgm:cxn modelId="{EF9D0CEE-8385-4F00-A667-C5B6578B97EC}" type="presParOf" srcId="{B54934F2-0803-4BD3-A25A-91180260D6D1}" destId="{C774B46F-258C-4332-BF11-899B39B4974A}" srcOrd="2" destOrd="0" presId="urn:microsoft.com/office/officeart/2009/3/layout/HorizontalOrganizationChart"/>
    <dgm:cxn modelId="{27C60EAE-4D3F-4F1E-A011-67C4CDAE5251}" type="presParOf" srcId="{F68EF852-9000-4A75-8FC8-22FD76CF6333}" destId="{6E915E9D-7DD8-4B9C-B436-8E7EAA4DC1A3}" srcOrd="6" destOrd="0" presId="urn:microsoft.com/office/officeart/2009/3/layout/HorizontalOrganizationChart"/>
    <dgm:cxn modelId="{D603111B-4B26-4284-AB74-4E3ACA292EB1}" type="presParOf" srcId="{F68EF852-9000-4A75-8FC8-22FD76CF6333}" destId="{F1B042A8-2427-4AA9-8DA6-F9E4C9F9BBD4}" srcOrd="7" destOrd="0" presId="urn:microsoft.com/office/officeart/2009/3/layout/HorizontalOrganizationChart"/>
    <dgm:cxn modelId="{8B595FAF-1A30-43F2-9BE3-8F04B1CA8C93}" type="presParOf" srcId="{F1B042A8-2427-4AA9-8DA6-F9E4C9F9BBD4}" destId="{3E2EB0C2-EB12-4DF2-B651-D0F4986F5A43}" srcOrd="0" destOrd="0" presId="urn:microsoft.com/office/officeart/2009/3/layout/HorizontalOrganizationChart"/>
    <dgm:cxn modelId="{FF9924D6-046A-42A5-B458-0222D3E1A9A8}" type="presParOf" srcId="{3E2EB0C2-EB12-4DF2-B651-D0F4986F5A43}" destId="{91FC746C-0DB2-44A8-8EB4-5DA4EDB911DA}" srcOrd="0" destOrd="0" presId="urn:microsoft.com/office/officeart/2009/3/layout/HorizontalOrganizationChart"/>
    <dgm:cxn modelId="{45BE472F-D62D-4ED1-BBD3-E575179ABE4C}" type="presParOf" srcId="{3E2EB0C2-EB12-4DF2-B651-D0F4986F5A43}" destId="{46BD41A4-E24C-43C0-BAB5-09DA50D4709D}" srcOrd="1" destOrd="0" presId="urn:microsoft.com/office/officeart/2009/3/layout/HorizontalOrganizationChart"/>
    <dgm:cxn modelId="{936EC558-2ACA-40EA-8F07-04047118D831}" type="presParOf" srcId="{F1B042A8-2427-4AA9-8DA6-F9E4C9F9BBD4}" destId="{E83CF7B3-58CA-47B2-9E57-3FB2946801CE}" srcOrd="1" destOrd="0" presId="urn:microsoft.com/office/officeart/2009/3/layout/HorizontalOrganizationChart"/>
    <dgm:cxn modelId="{8CD08B47-6046-4BCE-BA19-138296503AFE}" type="presParOf" srcId="{F1B042A8-2427-4AA9-8DA6-F9E4C9F9BBD4}" destId="{9FFE33FB-2418-47AB-89B6-A29C58E34765}" srcOrd="2" destOrd="0" presId="urn:microsoft.com/office/officeart/2009/3/layout/HorizontalOrganizationChart"/>
    <dgm:cxn modelId="{1FE36596-410E-421F-820F-C45D3C2C02EE}" type="presParOf" srcId="{6874597B-FDFA-4531-A90C-71B1844A9535}" destId="{1D150A20-F842-4E86-97A1-E1D7D2EE1AA8}"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590EF3E2-4F60-4B46-AAC9-0CA727FE2F11}" type="doc">
      <dgm:prSet loTypeId="urn:microsoft.com/office/officeart/2005/8/layout/arrow5" loCatId="relationship" qsTypeId="urn:microsoft.com/office/officeart/2005/8/quickstyle/simple1" qsCatId="simple" csTypeId="urn:microsoft.com/office/officeart/2005/8/colors/accent1_2" csCatId="accent1"/>
      <dgm:spPr/>
      <dgm:t>
        <a:bodyPr/>
        <a:lstStyle/>
        <a:p>
          <a:endParaRPr lang="en-US"/>
        </a:p>
      </dgm:t>
    </dgm:pt>
    <dgm:pt modelId="{B0768967-C802-40CD-B087-F71C71F453F6}">
      <dgm:prSet/>
      <dgm:spPr/>
      <dgm:t>
        <a:bodyPr/>
        <a:lstStyle/>
        <a:p>
          <a:r>
            <a:rPr lang="es-MX"/>
            <a:t>Tipos:</a:t>
          </a:r>
          <a:endParaRPr lang="en-US"/>
        </a:p>
      </dgm:t>
    </dgm:pt>
    <dgm:pt modelId="{0E41739C-8A92-4479-9AB5-C7D422BEC1D8}" type="parTrans" cxnId="{C171EF44-86FB-43CE-8BFC-7B24323F452E}">
      <dgm:prSet/>
      <dgm:spPr/>
      <dgm:t>
        <a:bodyPr/>
        <a:lstStyle/>
        <a:p>
          <a:endParaRPr lang="en-US"/>
        </a:p>
      </dgm:t>
    </dgm:pt>
    <dgm:pt modelId="{FD48A680-B1E7-4D4E-BDFD-AF3613F67DEF}" type="sibTrans" cxnId="{C171EF44-86FB-43CE-8BFC-7B24323F452E}">
      <dgm:prSet/>
      <dgm:spPr/>
      <dgm:t>
        <a:bodyPr/>
        <a:lstStyle/>
        <a:p>
          <a:endParaRPr lang="en-US"/>
        </a:p>
      </dgm:t>
    </dgm:pt>
    <dgm:pt modelId="{C0F081D9-CBA5-4B32-833A-DC4B5BA5B4F1}">
      <dgm:prSet/>
      <dgm:spPr/>
      <dgm:t>
        <a:bodyPr/>
        <a:lstStyle/>
        <a:p>
          <a:r>
            <a:rPr lang="es-MX"/>
            <a:t>Autoadscripción simple</a:t>
          </a:r>
          <a:br>
            <a:rPr lang="es-MX"/>
          </a:br>
          <a:r>
            <a:rPr lang="es-MX"/>
            <a:t>Basta la manifestación de la persona.</a:t>
          </a:r>
          <a:endParaRPr lang="en-US"/>
        </a:p>
      </dgm:t>
    </dgm:pt>
    <dgm:pt modelId="{9D16B9ED-30DB-47DD-AC3B-BC60623E9D3E}" type="parTrans" cxnId="{DC6164FF-61E8-4D7D-8387-359B5DD1E0C0}">
      <dgm:prSet/>
      <dgm:spPr/>
      <dgm:t>
        <a:bodyPr/>
        <a:lstStyle/>
        <a:p>
          <a:endParaRPr lang="en-US"/>
        </a:p>
      </dgm:t>
    </dgm:pt>
    <dgm:pt modelId="{AEC616F7-BB8F-45B7-8EE0-D75DCEFCE946}" type="sibTrans" cxnId="{DC6164FF-61E8-4D7D-8387-359B5DD1E0C0}">
      <dgm:prSet/>
      <dgm:spPr/>
      <dgm:t>
        <a:bodyPr/>
        <a:lstStyle/>
        <a:p>
          <a:endParaRPr lang="en-US"/>
        </a:p>
      </dgm:t>
    </dgm:pt>
    <dgm:pt modelId="{2E2FF491-BE6D-435F-BF0B-0E3D64A33DF8}">
      <dgm:prSet/>
      <dgm:spPr/>
      <dgm:t>
        <a:bodyPr/>
        <a:lstStyle/>
        <a:p>
          <a:r>
            <a:rPr lang="es-MX"/>
            <a:t>Autoadscripción calificada</a:t>
          </a:r>
          <a:endParaRPr lang="en-US"/>
        </a:p>
      </dgm:t>
    </dgm:pt>
    <dgm:pt modelId="{D5732551-2D29-41B4-A0EB-8889C139082B}" type="parTrans" cxnId="{D0EA8B11-3A27-4394-A917-2C8766E9A17A}">
      <dgm:prSet/>
      <dgm:spPr/>
      <dgm:t>
        <a:bodyPr/>
        <a:lstStyle/>
        <a:p>
          <a:endParaRPr lang="en-US"/>
        </a:p>
      </dgm:t>
    </dgm:pt>
    <dgm:pt modelId="{DE9873BA-5916-400E-965E-F25A240793A3}" type="sibTrans" cxnId="{D0EA8B11-3A27-4394-A917-2C8766E9A17A}">
      <dgm:prSet/>
      <dgm:spPr/>
      <dgm:t>
        <a:bodyPr/>
        <a:lstStyle/>
        <a:p>
          <a:endParaRPr lang="en-US"/>
        </a:p>
      </dgm:t>
    </dgm:pt>
    <dgm:pt modelId="{016F3B81-640C-49C8-834B-DBA839C173E1}" type="pres">
      <dgm:prSet presAssocID="{590EF3E2-4F60-4B46-AAC9-0CA727FE2F11}" presName="diagram" presStyleCnt="0">
        <dgm:presLayoutVars>
          <dgm:dir/>
          <dgm:resizeHandles val="exact"/>
        </dgm:presLayoutVars>
      </dgm:prSet>
      <dgm:spPr/>
    </dgm:pt>
    <dgm:pt modelId="{9DA13BA0-609B-4FAB-9B2A-CD74BCA2C017}" type="pres">
      <dgm:prSet presAssocID="{B0768967-C802-40CD-B087-F71C71F453F6}" presName="arrow" presStyleLbl="node1" presStyleIdx="0" presStyleCnt="3">
        <dgm:presLayoutVars>
          <dgm:bulletEnabled val="1"/>
        </dgm:presLayoutVars>
      </dgm:prSet>
      <dgm:spPr/>
    </dgm:pt>
    <dgm:pt modelId="{9DF9A89C-F1D4-4B97-90CB-369D395FD66E}" type="pres">
      <dgm:prSet presAssocID="{C0F081D9-CBA5-4B32-833A-DC4B5BA5B4F1}" presName="arrow" presStyleLbl="node1" presStyleIdx="1" presStyleCnt="3">
        <dgm:presLayoutVars>
          <dgm:bulletEnabled val="1"/>
        </dgm:presLayoutVars>
      </dgm:prSet>
      <dgm:spPr/>
    </dgm:pt>
    <dgm:pt modelId="{0EE18B80-DAE7-4673-9C76-E43D6656ED80}" type="pres">
      <dgm:prSet presAssocID="{2E2FF491-BE6D-435F-BF0B-0E3D64A33DF8}" presName="arrow" presStyleLbl="node1" presStyleIdx="2" presStyleCnt="3">
        <dgm:presLayoutVars>
          <dgm:bulletEnabled val="1"/>
        </dgm:presLayoutVars>
      </dgm:prSet>
      <dgm:spPr/>
    </dgm:pt>
  </dgm:ptLst>
  <dgm:cxnLst>
    <dgm:cxn modelId="{D0EA8B11-3A27-4394-A917-2C8766E9A17A}" srcId="{590EF3E2-4F60-4B46-AAC9-0CA727FE2F11}" destId="{2E2FF491-BE6D-435F-BF0B-0E3D64A33DF8}" srcOrd="2" destOrd="0" parTransId="{D5732551-2D29-41B4-A0EB-8889C139082B}" sibTransId="{DE9873BA-5916-400E-965E-F25A240793A3}"/>
    <dgm:cxn modelId="{23821A60-4F21-4711-9139-0B2272CDBF3B}" type="presOf" srcId="{C0F081D9-CBA5-4B32-833A-DC4B5BA5B4F1}" destId="{9DF9A89C-F1D4-4B97-90CB-369D395FD66E}" srcOrd="0" destOrd="0" presId="urn:microsoft.com/office/officeart/2005/8/layout/arrow5"/>
    <dgm:cxn modelId="{C171EF44-86FB-43CE-8BFC-7B24323F452E}" srcId="{590EF3E2-4F60-4B46-AAC9-0CA727FE2F11}" destId="{B0768967-C802-40CD-B087-F71C71F453F6}" srcOrd="0" destOrd="0" parTransId="{0E41739C-8A92-4479-9AB5-C7D422BEC1D8}" sibTransId="{FD48A680-B1E7-4D4E-BDFD-AF3613F67DEF}"/>
    <dgm:cxn modelId="{D3F9AC94-E7B9-4E3D-82E7-2E3802F1382E}" type="presOf" srcId="{B0768967-C802-40CD-B087-F71C71F453F6}" destId="{9DA13BA0-609B-4FAB-9B2A-CD74BCA2C017}" srcOrd="0" destOrd="0" presId="urn:microsoft.com/office/officeart/2005/8/layout/arrow5"/>
    <dgm:cxn modelId="{A6BE35CE-2B46-4F4D-A6EC-E64A5FDC209A}" type="presOf" srcId="{2E2FF491-BE6D-435F-BF0B-0E3D64A33DF8}" destId="{0EE18B80-DAE7-4673-9C76-E43D6656ED80}" srcOrd="0" destOrd="0" presId="urn:microsoft.com/office/officeart/2005/8/layout/arrow5"/>
    <dgm:cxn modelId="{F58CDDED-4034-43C7-880A-4E27F6E38C40}" type="presOf" srcId="{590EF3E2-4F60-4B46-AAC9-0CA727FE2F11}" destId="{016F3B81-640C-49C8-834B-DBA839C173E1}" srcOrd="0" destOrd="0" presId="urn:microsoft.com/office/officeart/2005/8/layout/arrow5"/>
    <dgm:cxn modelId="{DC6164FF-61E8-4D7D-8387-359B5DD1E0C0}" srcId="{590EF3E2-4F60-4B46-AAC9-0CA727FE2F11}" destId="{C0F081D9-CBA5-4B32-833A-DC4B5BA5B4F1}" srcOrd="1" destOrd="0" parTransId="{9D16B9ED-30DB-47DD-AC3B-BC60623E9D3E}" sibTransId="{AEC616F7-BB8F-45B7-8EE0-D75DCEFCE946}"/>
    <dgm:cxn modelId="{5EB7D3B1-C002-400C-BDD3-22B2A0EFDB4D}" type="presParOf" srcId="{016F3B81-640C-49C8-834B-DBA839C173E1}" destId="{9DA13BA0-609B-4FAB-9B2A-CD74BCA2C017}" srcOrd="0" destOrd="0" presId="urn:microsoft.com/office/officeart/2005/8/layout/arrow5"/>
    <dgm:cxn modelId="{1CD4F96C-BD46-427B-80DD-D06297FF38A1}" type="presParOf" srcId="{016F3B81-640C-49C8-834B-DBA839C173E1}" destId="{9DF9A89C-F1D4-4B97-90CB-369D395FD66E}" srcOrd="1" destOrd="0" presId="urn:microsoft.com/office/officeart/2005/8/layout/arrow5"/>
    <dgm:cxn modelId="{84DB1EAB-0C15-402C-85F8-83411C9CBE2E}" type="presParOf" srcId="{016F3B81-640C-49C8-834B-DBA839C173E1}" destId="{0EE18B80-DAE7-4673-9C76-E43D6656ED80}" srcOrd="2"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0A6C4048-6333-4738-A24B-16313ACF9DEF}" type="doc">
      <dgm:prSet loTypeId="urn:microsoft.com/office/officeart/2005/8/layout/cycle2" loCatId="cycle" qsTypeId="urn:microsoft.com/office/officeart/2005/8/quickstyle/simple1" qsCatId="simple" csTypeId="urn:microsoft.com/office/officeart/2005/8/colors/accent1_2" csCatId="accent1"/>
      <dgm:spPr/>
      <dgm:t>
        <a:bodyPr/>
        <a:lstStyle/>
        <a:p>
          <a:endParaRPr lang="en-US"/>
        </a:p>
      </dgm:t>
    </dgm:pt>
    <dgm:pt modelId="{81D2731E-6E1B-4014-B0DB-F17947931A57}">
      <dgm:prSet/>
      <dgm:spPr/>
      <dgm:t>
        <a:bodyPr/>
        <a:lstStyle/>
        <a:p>
          <a:r>
            <a:rPr lang="es-MX"/>
            <a:t>No debe convertirse en:</a:t>
          </a:r>
          <a:endParaRPr lang="en-US"/>
        </a:p>
      </dgm:t>
    </dgm:pt>
    <dgm:pt modelId="{5FA57F3C-7599-413C-8CF6-E8447BBC6757}" type="parTrans" cxnId="{6FAA9053-7E25-4158-8EBF-059752FF07B0}">
      <dgm:prSet/>
      <dgm:spPr/>
      <dgm:t>
        <a:bodyPr/>
        <a:lstStyle/>
        <a:p>
          <a:endParaRPr lang="en-US"/>
        </a:p>
      </dgm:t>
    </dgm:pt>
    <dgm:pt modelId="{1EA74DCC-AF35-4C60-ADFC-B9F18E9A5CA5}" type="sibTrans" cxnId="{6FAA9053-7E25-4158-8EBF-059752FF07B0}">
      <dgm:prSet/>
      <dgm:spPr/>
      <dgm:t>
        <a:bodyPr/>
        <a:lstStyle/>
        <a:p>
          <a:endParaRPr lang="en-US"/>
        </a:p>
      </dgm:t>
    </dgm:pt>
    <dgm:pt modelId="{505CCF0B-6F59-4BA1-9311-2F2B31A9ECE8}">
      <dgm:prSet/>
      <dgm:spPr/>
      <dgm:t>
        <a:bodyPr/>
        <a:lstStyle/>
        <a:p>
          <a:r>
            <a:rPr lang="es-MX"/>
            <a:t>Prueba imposible.</a:t>
          </a:r>
          <a:endParaRPr lang="en-US"/>
        </a:p>
      </dgm:t>
    </dgm:pt>
    <dgm:pt modelId="{D8DCAFE6-AFBF-440A-AF22-8C4F870B270D}" type="parTrans" cxnId="{277CA624-E1FA-479F-9C77-EAAC1FD6C2AF}">
      <dgm:prSet/>
      <dgm:spPr/>
      <dgm:t>
        <a:bodyPr/>
        <a:lstStyle/>
        <a:p>
          <a:endParaRPr lang="en-US"/>
        </a:p>
      </dgm:t>
    </dgm:pt>
    <dgm:pt modelId="{1CF68D04-D729-4546-9CB3-7E56641AE7BB}" type="sibTrans" cxnId="{277CA624-E1FA-479F-9C77-EAAC1FD6C2AF}">
      <dgm:prSet/>
      <dgm:spPr/>
      <dgm:t>
        <a:bodyPr/>
        <a:lstStyle/>
        <a:p>
          <a:endParaRPr lang="en-US"/>
        </a:p>
      </dgm:t>
    </dgm:pt>
    <dgm:pt modelId="{60D39EDA-CFE2-4E40-99CE-7B55FCB7D1B1}">
      <dgm:prSet/>
      <dgm:spPr/>
      <dgm:t>
        <a:bodyPr/>
        <a:lstStyle/>
        <a:p>
          <a:r>
            <a:rPr lang="es-MX"/>
            <a:t>Filtro discriminatorio.</a:t>
          </a:r>
          <a:endParaRPr lang="en-US"/>
        </a:p>
      </dgm:t>
    </dgm:pt>
    <dgm:pt modelId="{DC2491B7-9D19-4ABA-9602-090FAA266003}" type="parTrans" cxnId="{F813CC5A-AFA7-44CC-83CA-E5B97E664E2A}">
      <dgm:prSet/>
      <dgm:spPr/>
      <dgm:t>
        <a:bodyPr/>
        <a:lstStyle/>
        <a:p>
          <a:endParaRPr lang="en-US"/>
        </a:p>
      </dgm:t>
    </dgm:pt>
    <dgm:pt modelId="{C8757336-7C2D-45B0-BC04-7686FE5E1D32}" type="sibTrans" cxnId="{F813CC5A-AFA7-44CC-83CA-E5B97E664E2A}">
      <dgm:prSet/>
      <dgm:spPr/>
      <dgm:t>
        <a:bodyPr/>
        <a:lstStyle/>
        <a:p>
          <a:endParaRPr lang="en-US"/>
        </a:p>
      </dgm:t>
    </dgm:pt>
    <dgm:pt modelId="{0570FB92-26F5-46B5-B383-CB34D0AF89AA}">
      <dgm:prSet/>
      <dgm:spPr/>
      <dgm:t>
        <a:bodyPr/>
        <a:lstStyle/>
        <a:p>
          <a:r>
            <a:rPr lang="es-MX"/>
            <a:t>Mecanismo de exclusión.</a:t>
          </a:r>
          <a:endParaRPr lang="en-US"/>
        </a:p>
      </dgm:t>
    </dgm:pt>
    <dgm:pt modelId="{D692DA0C-10F3-4E0B-A599-DD10A58C1DC1}" type="parTrans" cxnId="{2E462FD3-DA25-442C-AD2A-8AA371BD2A2E}">
      <dgm:prSet/>
      <dgm:spPr/>
      <dgm:t>
        <a:bodyPr/>
        <a:lstStyle/>
        <a:p>
          <a:endParaRPr lang="en-US"/>
        </a:p>
      </dgm:t>
    </dgm:pt>
    <dgm:pt modelId="{4837A8CE-5BCD-466B-BAEB-74EB03DED0B1}" type="sibTrans" cxnId="{2E462FD3-DA25-442C-AD2A-8AA371BD2A2E}">
      <dgm:prSet/>
      <dgm:spPr/>
      <dgm:t>
        <a:bodyPr/>
        <a:lstStyle/>
        <a:p>
          <a:endParaRPr lang="en-US"/>
        </a:p>
      </dgm:t>
    </dgm:pt>
    <dgm:pt modelId="{763454E2-0E52-4AB8-BE5E-A2EF71D9CBFB}" type="pres">
      <dgm:prSet presAssocID="{0A6C4048-6333-4738-A24B-16313ACF9DEF}" presName="cycle" presStyleCnt="0">
        <dgm:presLayoutVars>
          <dgm:dir/>
          <dgm:resizeHandles val="exact"/>
        </dgm:presLayoutVars>
      </dgm:prSet>
      <dgm:spPr/>
    </dgm:pt>
    <dgm:pt modelId="{A2C6D274-DC8B-4841-8320-65B523DB0566}" type="pres">
      <dgm:prSet presAssocID="{81D2731E-6E1B-4014-B0DB-F17947931A57}" presName="node" presStyleLbl="node1" presStyleIdx="0" presStyleCnt="4">
        <dgm:presLayoutVars>
          <dgm:bulletEnabled val="1"/>
        </dgm:presLayoutVars>
      </dgm:prSet>
      <dgm:spPr/>
    </dgm:pt>
    <dgm:pt modelId="{7200C366-2EBA-469E-89FD-63E6AA74BA77}" type="pres">
      <dgm:prSet presAssocID="{1EA74DCC-AF35-4C60-ADFC-B9F18E9A5CA5}" presName="sibTrans" presStyleLbl="sibTrans2D1" presStyleIdx="0" presStyleCnt="4"/>
      <dgm:spPr/>
    </dgm:pt>
    <dgm:pt modelId="{9932D5B9-47D6-4223-AA51-0ACDE1E1B610}" type="pres">
      <dgm:prSet presAssocID="{1EA74DCC-AF35-4C60-ADFC-B9F18E9A5CA5}" presName="connectorText" presStyleLbl="sibTrans2D1" presStyleIdx="0" presStyleCnt="4"/>
      <dgm:spPr/>
    </dgm:pt>
    <dgm:pt modelId="{71E2AA4F-0C4C-4434-BFA4-86751C430B71}" type="pres">
      <dgm:prSet presAssocID="{505CCF0B-6F59-4BA1-9311-2F2B31A9ECE8}" presName="node" presStyleLbl="node1" presStyleIdx="1" presStyleCnt="4">
        <dgm:presLayoutVars>
          <dgm:bulletEnabled val="1"/>
        </dgm:presLayoutVars>
      </dgm:prSet>
      <dgm:spPr/>
    </dgm:pt>
    <dgm:pt modelId="{398033AA-FF27-4CF2-A3B9-DFD0ED37D0DD}" type="pres">
      <dgm:prSet presAssocID="{1CF68D04-D729-4546-9CB3-7E56641AE7BB}" presName="sibTrans" presStyleLbl="sibTrans2D1" presStyleIdx="1" presStyleCnt="4"/>
      <dgm:spPr/>
    </dgm:pt>
    <dgm:pt modelId="{C8E5421B-962E-4BD5-A58A-D81FEF11275C}" type="pres">
      <dgm:prSet presAssocID="{1CF68D04-D729-4546-9CB3-7E56641AE7BB}" presName="connectorText" presStyleLbl="sibTrans2D1" presStyleIdx="1" presStyleCnt="4"/>
      <dgm:spPr/>
    </dgm:pt>
    <dgm:pt modelId="{90E29920-B5C9-496B-9CBF-320C4D6B298C}" type="pres">
      <dgm:prSet presAssocID="{60D39EDA-CFE2-4E40-99CE-7B55FCB7D1B1}" presName="node" presStyleLbl="node1" presStyleIdx="2" presStyleCnt="4">
        <dgm:presLayoutVars>
          <dgm:bulletEnabled val="1"/>
        </dgm:presLayoutVars>
      </dgm:prSet>
      <dgm:spPr/>
    </dgm:pt>
    <dgm:pt modelId="{DDF65555-725C-4940-9745-F87726ADB6A0}" type="pres">
      <dgm:prSet presAssocID="{C8757336-7C2D-45B0-BC04-7686FE5E1D32}" presName="sibTrans" presStyleLbl="sibTrans2D1" presStyleIdx="2" presStyleCnt="4"/>
      <dgm:spPr/>
    </dgm:pt>
    <dgm:pt modelId="{5112AFE8-E2D1-4DDD-AD1E-56B455F100BE}" type="pres">
      <dgm:prSet presAssocID="{C8757336-7C2D-45B0-BC04-7686FE5E1D32}" presName="connectorText" presStyleLbl="sibTrans2D1" presStyleIdx="2" presStyleCnt="4"/>
      <dgm:spPr/>
    </dgm:pt>
    <dgm:pt modelId="{D801FCEC-23AF-4CBA-BF4C-50C5D619A62B}" type="pres">
      <dgm:prSet presAssocID="{0570FB92-26F5-46B5-B383-CB34D0AF89AA}" presName="node" presStyleLbl="node1" presStyleIdx="3" presStyleCnt="4">
        <dgm:presLayoutVars>
          <dgm:bulletEnabled val="1"/>
        </dgm:presLayoutVars>
      </dgm:prSet>
      <dgm:spPr/>
    </dgm:pt>
    <dgm:pt modelId="{5DAAFD51-7D04-4C7C-876F-4F613CEE0740}" type="pres">
      <dgm:prSet presAssocID="{4837A8CE-5BCD-466B-BAEB-74EB03DED0B1}" presName="sibTrans" presStyleLbl="sibTrans2D1" presStyleIdx="3" presStyleCnt="4"/>
      <dgm:spPr/>
    </dgm:pt>
    <dgm:pt modelId="{C6B83516-8032-4010-AF61-B979EFD88A2F}" type="pres">
      <dgm:prSet presAssocID="{4837A8CE-5BCD-466B-BAEB-74EB03DED0B1}" presName="connectorText" presStyleLbl="sibTrans2D1" presStyleIdx="3" presStyleCnt="4"/>
      <dgm:spPr/>
    </dgm:pt>
  </dgm:ptLst>
  <dgm:cxnLst>
    <dgm:cxn modelId="{9E630500-52ED-45B8-9A83-0C3F68CDEC7F}" type="presOf" srcId="{1CF68D04-D729-4546-9CB3-7E56641AE7BB}" destId="{398033AA-FF27-4CF2-A3B9-DFD0ED37D0DD}" srcOrd="0" destOrd="0" presId="urn:microsoft.com/office/officeart/2005/8/layout/cycle2"/>
    <dgm:cxn modelId="{47ED8E0D-B407-4D21-9DB2-85D2C10E895C}" type="presOf" srcId="{1CF68D04-D729-4546-9CB3-7E56641AE7BB}" destId="{C8E5421B-962E-4BD5-A58A-D81FEF11275C}" srcOrd="1" destOrd="0" presId="urn:microsoft.com/office/officeart/2005/8/layout/cycle2"/>
    <dgm:cxn modelId="{C303BE23-79D9-4769-AE59-9B08B55A9734}" type="presOf" srcId="{C8757336-7C2D-45B0-BC04-7686FE5E1D32}" destId="{DDF65555-725C-4940-9745-F87726ADB6A0}" srcOrd="0" destOrd="0" presId="urn:microsoft.com/office/officeart/2005/8/layout/cycle2"/>
    <dgm:cxn modelId="{277CA624-E1FA-479F-9C77-EAAC1FD6C2AF}" srcId="{0A6C4048-6333-4738-A24B-16313ACF9DEF}" destId="{505CCF0B-6F59-4BA1-9311-2F2B31A9ECE8}" srcOrd="1" destOrd="0" parTransId="{D8DCAFE6-AFBF-440A-AF22-8C4F870B270D}" sibTransId="{1CF68D04-D729-4546-9CB3-7E56641AE7BB}"/>
    <dgm:cxn modelId="{A46EF536-0AC3-4566-AA4A-18A699867701}" type="presOf" srcId="{1EA74DCC-AF35-4C60-ADFC-B9F18E9A5CA5}" destId="{9932D5B9-47D6-4223-AA51-0ACDE1E1B610}" srcOrd="1" destOrd="0" presId="urn:microsoft.com/office/officeart/2005/8/layout/cycle2"/>
    <dgm:cxn modelId="{6FAA9053-7E25-4158-8EBF-059752FF07B0}" srcId="{0A6C4048-6333-4738-A24B-16313ACF9DEF}" destId="{81D2731E-6E1B-4014-B0DB-F17947931A57}" srcOrd="0" destOrd="0" parTransId="{5FA57F3C-7599-413C-8CF6-E8447BBC6757}" sibTransId="{1EA74DCC-AF35-4C60-ADFC-B9F18E9A5CA5}"/>
    <dgm:cxn modelId="{10D03976-FD1D-45E2-B81F-BE9831CE7229}" type="presOf" srcId="{4837A8CE-5BCD-466B-BAEB-74EB03DED0B1}" destId="{5DAAFD51-7D04-4C7C-876F-4F613CEE0740}" srcOrd="0" destOrd="0" presId="urn:microsoft.com/office/officeart/2005/8/layout/cycle2"/>
    <dgm:cxn modelId="{F813CC5A-AFA7-44CC-83CA-E5B97E664E2A}" srcId="{0A6C4048-6333-4738-A24B-16313ACF9DEF}" destId="{60D39EDA-CFE2-4E40-99CE-7B55FCB7D1B1}" srcOrd="2" destOrd="0" parTransId="{DC2491B7-9D19-4ABA-9602-090FAA266003}" sibTransId="{C8757336-7C2D-45B0-BC04-7686FE5E1D32}"/>
    <dgm:cxn modelId="{A3582E7E-B158-4D6E-94B8-0D862EFC761E}" type="presOf" srcId="{60D39EDA-CFE2-4E40-99CE-7B55FCB7D1B1}" destId="{90E29920-B5C9-496B-9CBF-320C4D6B298C}" srcOrd="0" destOrd="0" presId="urn:microsoft.com/office/officeart/2005/8/layout/cycle2"/>
    <dgm:cxn modelId="{1B3AA481-3EF5-4017-9461-750DD497B7FC}" type="presOf" srcId="{C8757336-7C2D-45B0-BC04-7686FE5E1D32}" destId="{5112AFE8-E2D1-4DDD-AD1E-56B455F100BE}" srcOrd="1" destOrd="0" presId="urn:microsoft.com/office/officeart/2005/8/layout/cycle2"/>
    <dgm:cxn modelId="{56CDFC9C-B5DB-40E7-AD10-9BCA0D0E563C}" type="presOf" srcId="{1EA74DCC-AF35-4C60-ADFC-B9F18E9A5CA5}" destId="{7200C366-2EBA-469E-89FD-63E6AA74BA77}" srcOrd="0" destOrd="0" presId="urn:microsoft.com/office/officeart/2005/8/layout/cycle2"/>
    <dgm:cxn modelId="{D2A056A5-7E94-43D5-BC92-51477F6351A3}" type="presOf" srcId="{0570FB92-26F5-46B5-B383-CB34D0AF89AA}" destId="{D801FCEC-23AF-4CBA-BF4C-50C5D619A62B}" srcOrd="0" destOrd="0" presId="urn:microsoft.com/office/officeart/2005/8/layout/cycle2"/>
    <dgm:cxn modelId="{2459D7C5-3724-43B0-9B30-5942237FED8F}" type="presOf" srcId="{81D2731E-6E1B-4014-B0DB-F17947931A57}" destId="{A2C6D274-DC8B-4841-8320-65B523DB0566}" srcOrd="0" destOrd="0" presId="urn:microsoft.com/office/officeart/2005/8/layout/cycle2"/>
    <dgm:cxn modelId="{D3EEBDCA-4757-4D83-B78A-CD3DB51C581F}" type="presOf" srcId="{505CCF0B-6F59-4BA1-9311-2F2B31A9ECE8}" destId="{71E2AA4F-0C4C-4434-BFA4-86751C430B71}" srcOrd="0" destOrd="0" presId="urn:microsoft.com/office/officeart/2005/8/layout/cycle2"/>
    <dgm:cxn modelId="{2E462FD3-DA25-442C-AD2A-8AA371BD2A2E}" srcId="{0A6C4048-6333-4738-A24B-16313ACF9DEF}" destId="{0570FB92-26F5-46B5-B383-CB34D0AF89AA}" srcOrd="3" destOrd="0" parTransId="{D692DA0C-10F3-4E0B-A599-DD10A58C1DC1}" sibTransId="{4837A8CE-5BCD-466B-BAEB-74EB03DED0B1}"/>
    <dgm:cxn modelId="{A07F07DE-C57C-4277-BFC0-78A4CEF9E1C4}" type="presOf" srcId="{4837A8CE-5BCD-466B-BAEB-74EB03DED0B1}" destId="{C6B83516-8032-4010-AF61-B979EFD88A2F}" srcOrd="1" destOrd="0" presId="urn:microsoft.com/office/officeart/2005/8/layout/cycle2"/>
    <dgm:cxn modelId="{D089E8FE-42DF-4E85-B95C-E225FEF1A765}" type="presOf" srcId="{0A6C4048-6333-4738-A24B-16313ACF9DEF}" destId="{763454E2-0E52-4AB8-BE5E-A2EF71D9CBFB}" srcOrd="0" destOrd="0" presId="urn:microsoft.com/office/officeart/2005/8/layout/cycle2"/>
    <dgm:cxn modelId="{996D264B-50AB-4CA4-968B-D3A4FE2569F2}" type="presParOf" srcId="{763454E2-0E52-4AB8-BE5E-A2EF71D9CBFB}" destId="{A2C6D274-DC8B-4841-8320-65B523DB0566}" srcOrd="0" destOrd="0" presId="urn:microsoft.com/office/officeart/2005/8/layout/cycle2"/>
    <dgm:cxn modelId="{915672F0-234A-433F-A87E-D50BCC67ADEF}" type="presParOf" srcId="{763454E2-0E52-4AB8-BE5E-A2EF71D9CBFB}" destId="{7200C366-2EBA-469E-89FD-63E6AA74BA77}" srcOrd="1" destOrd="0" presId="urn:microsoft.com/office/officeart/2005/8/layout/cycle2"/>
    <dgm:cxn modelId="{B85E1AEC-D746-4A24-A8BF-EEDF9454AF9E}" type="presParOf" srcId="{7200C366-2EBA-469E-89FD-63E6AA74BA77}" destId="{9932D5B9-47D6-4223-AA51-0ACDE1E1B610}" srcOrd="0" destOrd="0" presId="urn:microsoft.com/office/officeart/2005/8/layout/cycle2"/>
    <dgm:cxn modelId="{7B48E70E-37A3-4045-89A8-C002ABFB82A2}" type="presParOf" srcId="{763454E2-0E52-4AB8-BE5E-A2EF71D9CBFB}" destId="{71E2AA4F-0C4C-4434-BFA4-86751C430B71}" srcOrd="2" destOrd="0" presId="urn:microsoft.com/office/officeart/2005/8/layout/cycle2"/>
    <dgm:cxn modelId="{7DF0878B-56D1-43F1-AB54-320D9C950834}" type="presParOf" srcId="{763454E2-0E52-4AB8-BE5E-A2EF71D9CBFB}" destId="{398033AA-FF27-4CF2-A3B9-DFD0ED37D0DD}" srcOrd="3" destOrd="0" presId="urn:microsoft.com/office/officeart/2005/8/layout/cycle2"/>
    <dgm:cxn modelId="{5CCB4915-C31C-43E9-BCA8-1847EE677B17}" type="presParOf" srcId="{398033AA-FF27-4CF2-A3B9-DFD0ED37D0DD}" destId="{C8E5421B-962E-4BD5-A58A-D81FEF11275C}" srcOrd="0" destOrd="0" presId="urn:microsoft.com/office/officeart/2005/8/layout/cycle2"/>
    <dgm:cxn modelId="{01C20709-E400-48C9-B00D-6E73958266E2}" type="presParOf" srcId="{763454E2-0E52-4AB8-BE5E-A2EF71D9CBFB}" destId="{90E29920-B5C9-496B-9CBF-320C4D6B298C}" srcOrd="4" destOrd="0" presId="urn:microsoft.com/office/officeart/2005/8/layout/cycle2"/>
    <dgm:cxn modelId="{A84E4D23-4868-42D3-8525-50EFAC4F335B}" type="presParOf" srcId="{763454E2-0E52-4AB8-BE5E-A2EF71D9CBFB}" destId="{DDF65555-725C-4940-9745-F87726ADB6A0}" srcOrd="5" destOrd="0" presId="urn:microsoft.com/office/officeart/2005/8/layout/cycle2"/>
    <dgm:cxn modelId="{B1E7E560-5EEC-494D-ADB8-1C8E9D4FBD7F}" type="presParOf" srcId="{DDF65555-725C-4940-9745-F87726ADB6A0}" destId="{5112AFE8-E2D1-4DDD-AD1E-56B455F100BE}" srcOrd="0" destOrd="0" presId="urn:microsoft.com/office/officeart/2005/8/layout/cycle2"/>
    <dgm:cxn modelId="{0E67801D-FF4F-4861-A4AA-B44E259C9F18}" type="presParOf" srcId="{763454E2-0E52-4AB8-BE5E-A2EF71D9CBFB}" destId="{D801FCEC-23AF-4CBA-BF4C-50C5D619A62B}" srcOrd="6" destOrd="0" presId="urn:microsoft.com/office/officeart/2005/8/layout/cycle2"/>
    <dgm:cxn modelId="{D09ED52E-CC50-40A3-A3E4-AD8089928D59}" type="presParOf" srcId="{763454E2-0E52-4AB8-BE5E-A2EF71D9CBFB}" destId="{5DAAFD51-7D04-4C7C-876F-4F613CEE0740}" srcOrd="7" destOrd="0" presId="urn:microsoft.com/office/officeart/2005/8/layout/cycle2"/>
    <dgm:cxn modelId="{C9155570-FC4A-4073-B568-CD6B2736E455}" type="presParOf" srcId="{5DAAFD51-7D04-4C7C-876F-4F613CEE0740}" destId="{C6B83516-8032-4010-AF61-B979EFD88A2F}"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4A68306D-0F67-45DE-B338-9A537BC92FC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266DAA9-E534-47AF-836B-29E4C31594F8}">
      <dgm:prSet/>
      <dgm:spPr/>
      <dgm:t>
        <a:bodyPr/>
        <a:lstStyle/>
        <a:p>
          <a:pPr>
            <a:lnSpc>
              <a:spcPct val="100000"/>
            </a:lnSpc>
          </a:pPr>
          <a:r>
            <a:rPr lang="es-MX" b="1"/>
            <a:t>1. Presunción de buena fe en la autoadscripción</a:t>
          </a:r>
          <a:endParaRPr lang="en-US"/>
        </a:p>
      </dgm:t>
    </dgm:pt>
    <dgm:pt modelId="{6D98C2A1-3669-4AC4-9254-9D2270E36F29}" type="parTrans" cxnId="{3D6E949C-57C9-4E52-BA33-E599E488C122}">
      <dgm:prSet/>
      <dgm:spPr/>
      <dgm:t>
        <a:bodyPr/>
        <a:lstStyle/>
        <a:p>
          <a:endParaRPr lang="en-US"/>
        </a:p>
      </dgm:t>
    </dgm:pt>
    <dgm:pt modelId="{CD0528DD-D4F1-4267-A029-DA5D13D55FF9}" type="sibTrans" cxnId="{3D6E949C-57C9-4E52-BA33-E599E488C122}">
      <dgm:prSet/>
      <dgm:spPr/>
      <dgm:t>
        <a:bodyPr/>
        <a:lstStyle/>
        <a:p>
          <a:endParaRPr lang="en-US"/>
        </a:p>
      </dgm:t>
    </dgm:pt>
    <dgm:pt modelId="{D3CA8904-66CD-450C-9408-EF8905A906D5}">
      <dgm:prSet/>
      <dgm:spPr/>
      <dgm:t>
        <a:bodyPr/>
        <a:lstStyle/>
        <a:p>
          <a:pPr>
            <a:lnSpc>
              <a:spcPct val="100000"/>
            </a:lnSpc>
          </a:pPr>
          <a:r>
            <a:rPr lang="es-MX"/>
            <a:t>El tribunal parte de que la identidad manifestada es válida</a:t>
          </a:r>
          <a:endParaRPr lang="en-US"/>
        </a:p>
      </dgm:t>
    </dgm:pt>
    <dgm:pt modelId="{8172E9D2-3061-41D5-8965-CADE14456E83}" type="parTrans" cxnId="{1490BA1A-1D36-4B1A-99E6-F0562A012FD8}">
      <dgm:prSet/>
      <dgm:spPr/>
      <dgm:t>
        <a:bodyPr/>
        <a:lstStyle/>
        <a:p>
          <a:endParaRPr lang="en-US"/>
        </a:p>
      </dgm:t>
    </dgm:pt>
    <dgm:pt modelId="{097C72E2-5FC6-4794-B838-E9B4FB362E70}" type="sibTrans" cxnId="{1490BA1A-1D36-4B1A-99E6-F0562A012FD8}">
      <dgm:prSet/>
      <dgm:spPr/>
      <dgm:t>
        <a:bodyPr/>
        <a:lstStyle/>
        <a:p>
          <a:endParaRPr lang="en-US"/>
        </a:p>
      </dgm:t>
    </dgm:pt>
    <dgm:pt modelId="{E2DB65C2-F8AA-4F73-B978-FB7860A0BF00}">
      <dgm:prSet/>
      <dgm:spPr/>
      <dgm:t>
        <a:bodyPr/>
        <a:lstStyle/>
        <a:p>
          <a:pPr>
            <a:lnSpc>
              <a:spcPct val="100000"/>
            </a:lnSpc>
          </a:pPr>
          <a:r>
            <a:rPr lang="es-MX"/>
            <a:t>No exige pruebas médicas o externas</a:t>
          </a:r>
          <a:endParaRPr lang="en-US"/>
        </a:p>
      </dgm:t>
    </dgm:pt>
    <dgm:pt modelId="{599D580A-0F83-4E8F-8ED1-AE310A6BEA11}" type="parTrans" cxnId="{73638F18-FA93-4F6A-A0D3-40A064A19194}">
      <dgm:prSet/>
      <dgm:spPr/>
      <dgm:t>
        <a:bodyPr/>
        <a:lstStyle/>
        <a:p>
          <a:endParaRPr lang="en-US"/>
        </a:p>
      </dgm:t>
    </dgm:pt>
    <dgm:pt modelId="{8B8C0ED4-DFBD-4B0E-B81D-050C1F8FA299}" type="sibTrans" cxnId="{73638F18-FA93-4F6A-A0D3-40A064A19194}">
      <dgm:prSet/>
      <dgm:spPr/>
      <dgm:t>
        <a:bodyPr/>
        <a:lstStyle/>
        <a:p>
          <a:endParaRPr lang="en-US"/>
        </a:p>
      </dgm:t>
    </dgm:pt>
    <dgm:pt modelId="{05266D51-0C36-44E7-8557-10C02C1D43CC}" type="pres">
      <dgm:prSet presAssocID="{4A68306D-0F67-45DE-B338-9A537BC92FCD}" presName="root" presStyleCnt="0">
        <dgm:presLayoutVars>
          <dgm:dir/>
          <dgm:resizeHandles val="exact"/>
        </dgm:presLayoutVars>
      </dgm:prSet>
      <dgm:spPr/>
    </dgm:pt>
    <dgm:pt modelId="{11F2F319-F3DD-4AC7-B55A-C2B95A61565F}" type="pres">
      <dgm:prSet presAssocID="{8266DAA9-E534-47AF-836B-29E4C31594F8}" presName="compNode" presStyleCnt="0"/>
      <dgm:spPr/>
    </dgm:pt>
    <dgm:pt modelId="{C3DF0EAC-0B7C-4780-B6CF-BF6103D27F6F}" type="pres">
      <dgm:prSet presAssocID="{8266DAA9-E534-47AF-836B-29E4C31594F8}" presName="bgRect" presStyleLbl="bgShp" presStyleIdx="0" presStyleCnt="3"/>
      <dgm:spPr/>
    </dgm:pt>
    <dgm:pt modelId="{BF34D302-1AE1-4AE2-9131-D181C3C313A1}" type="pres">
      <dgm:prSet presAssocID="{8266DAA9-E534-47AF-836B-29E4C31594F8}"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arca de verificación"/>
        </a:ext>
      </dgm:extLst>
    </dgm:pt>
    <dgm:pt modelId="{FE567419-9882-4057-9FCC-5AC5E967B1D3}" type="pres">
      <dgm:prSet presAssocID="{8266DAA9-E534-47AF-836B-29E4C31594F8}" presName="spaceRect" presStyleCnt="0"/>
      <dgm:spPr/>
    </dgm:pt>
    <dgm:pt modelId="{EDF1D445-7FFB-4473-AD86-A05D693E4300}" type="pres">
      <dgm:prSet presAssocID="{8266DAA9-E534-47AF-836B-29E4C31594F8}" presName="parTx" presStyleLbl="revTx" presStyleIdx="0" presStyleCnt="3">
        <dgm:presLayoutVars>
          <dgm:chMax val="0"/>
          <dgm:chPref val="0"/>
        </dgm:presLayoutVars>
      </dgm:prSet>
      <dgm:spPr/>
    </dgm:pt>
    <dgm:pt modelId="{5E9BF6A6-A8E9-4346-A4D5-02A35B90F032}" type="pres">
      <dgm:prSet presAssocID="{CD0528DD-D4F1-4267-A029-DA5D13D55FF9}" presName="sibTrans" presStyleCnt="0"/>
      <dgm:spPr/>
    </dgm:pt>
    <dgm:pt modelId="{FC887DA0-67FF-43C9-96FC-229E312D5B73}" type="pres">
      <dgm:prSet presAssocID="{D3CA8904-66CD-450C-9408-EF8905A906D5}" presName="compNode" presStyleCnt="0"/>
      <dgm:spPr/>
    </dgm:pt>
    <dgm:pt modelId="{CAAAE4BF-3700-4C1B-82FE-D03E9231B4A9}" type="pres">
      <dgm:prSet presAssocID="{D3CA8904-66CD-450C-9408-EF8905A906D5}" presName="bgRect" presStyleLbl="bgShp" presStyleIdx="1" presStyleCnt="3"/>
      <dgm:spPr/>
    </dgm:pt>
    <dgm:pt modelId="{F85429BE-B764-428D-9E40-2BC2C7CE3733}" type="pres">
      <dgm:prSet presAssocID="{D3CA8904-66CD-450C-9408-EF8905A906D5}"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Juez"/>
        </a:ext>
      </dgm:extLst>
    </dgm:pt>
    <dgm:pt modelId="{25FE4C93-3DBA-4DA6-9948-B60586CA4B0E}" type="pres">
      <dgm:prSet presAssocID="{D3CA8904-66CD-450C-9408-EF8905A906D5}" presName="spaceRect" presStyleCnt="0"/>
      <dgm:spPr/>
    </dgm:pt>
    <dgm:pt modelId="{EFD8630B-EA6C-4B12-91CA-4313003B3010}" type="pres">
      <dgm:prSet presAssocID="{D3CA8904-66CD-450C-9408-EF8905A906D5}" presName="parTx" presStyleLbl="revTx" presStyleIdx="1" presStyleCnt="3">
        <dgm:presLayoutVars>
          <dgm:chMax val="0"/>
          <dgm:chPref val="0"/>
        </dgm:presLayoutVars>
      </dgm:prSet>
      <dgm:spPr/>
    </dgm:pt>
    <dgm:pt modelId="{B105F5A1-018D-4283-860F-3DF242B77B2B}" type="pres">
      <dgm:prSet presAssocID="{097C72E2-5FC6-4794-B838-E9B4FB362E70}" presName="sibTrans" presStyleCnt="0"/>
      <dgm:spPr/>
    </dgm:pt>
    <dgm:pt modelId="{10FC79EA-B96C-4A4B-A512-1EEBF60E638D}" type="pres">
      <dgm:prSet presAssocID="{E2DB65C2-F8AA-4F73-B978-FB7860A0BF00}" presName="compNode" presStyleCnt="0"/>
      <dgm:spPr/>
    </dgm:pt>
    <dgm:pt modelId="{A1CF2E7B-4906-4256-A6A4-3EB9AB5CD68E}" type="pres">
      <dgm:prSet presAssocID="{E2DB65C2-F8AA-4F73-B978-FB7860A0BF00}" presName="bgRect" presStyleLbl="bgShp" presStyleIdx="2" presStyleCnt="3"/>
      <dgm:spPr/>
    </dgm:pt>
    <dgm:pt modelId="{F8C898A3-685D-437D-9F65-88F0291ACDE9}" type="pres">
      <dgm:prSet presAssocID="{E2DB65C2-F8AA-4F73-B978-FB7860A0BF00}"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Estetoscopio"/>
        </a:ext>
      </dgm:extLst>
    </dgm:pt>
    <dgm:pt modelId="{C29D4215-1EE2-4E36-8DE6-4DABD27F8FA8}" type="pres">
      <dgm:prSet presAssocID="{E2DB65C2-F8AA-4F73-B978-FB7860A0BF00}" presName="spaceRect" presStyleCnt="0"/>
      <dgm:spPr/>
    </dgm:pt>
    <dgm:pt modelId="{425AA905-4BD6-4EF6-87AC-38A445654C6F}" type="pres">
      <dgm:prSet presAssocID="{E2DB65C2-F8AA-4F73-B978-FB7860A0BF00}" presName="parTx" presStyleLbl="revTx" presStyleIdx="2" presStyleCnt="3">
        <dgm:presLayoutVars>
          <dgm:chMax val="0"/>
          <dgm:chPref val="0"/>
        </dgm:presLayoutVars>
      </dgm:prSet>
      <dgm:spPr/>
    </dgm:pt>
  </dgm:ptLst>
  <dgm:cxnLst>
    <dgm:cxn modelId="{73638F18-FA93-4F6A-A0D3-40A064A19194}" srcId="{4A68306D-0F67-45DE-B338-9A537BC92FCD}" destId="{E2DB65C2-F8AA-4F73-B978-FB7860A0BF00}" srcOrd="2" destOrd="0" parTransId="{599D580A-0F83-4E8F-8ED1-AE310A6BEA11}" sibTransId="{8B8C0ED4-DFBD-4B0E-B81D-050C1F8FA299}"/>
    <dgm:cxn modelId="{1490BA1A-1D36-4B1A-99E6-F0562A012FD8}" srcId="{4A68306D-0F67-45DE-B338-9A537BC92FCD}" destId="{D3CA8904-66CD-450C-9408-EF8905A906D5}" srcOrd="1" destOrd="0" parTransId="{8172E9D2-3061-41D5-8965-CADE14456E83}" sibTransId="{097C72E2-5FC6-4794-B838-E9B4FB362E70}"/>
    <dgm:cxn modelId="{24910C23-6F83-4604-A6DC-EEC7EA13F69A}" type="presOf" srcId="{8266DAA9-E534-47AF-836B-29E4C31594F8}" destId="{EDF1D445-7FFB-4473-AD86-A05D693E4300}" srcOrd="0" destOrd="0" presId="urn:microsoft.com/office/officeart/2018/2/layout/IconVerticalSolidList"/>
    <dgm:cxn modelId="{6152F55D-C83E-4819-95BF-5F0F3B9FB655}" type="presOf" srcId="{E2DB65C2-F8AA-4F73-B978-FB7860A0BF00}" destId="{425AA905-4BD6-4EF6-87AC-38A445654C6F}" srcOrd="0" destOrd="0" presId="urn:microsoft.com/office/officeart/2018/2/layout/IconVerticalSolidList"/>
    <dgm:cxn modelId="{3F598057-CF8A-46A3-84EC-680BE71E5091}" type="presOf" srcId="{4A68306D-0F67-45DE-B338-9A537BC92FCD}" destId="{05266D51-0C36-44E7-8557-10C02C1D43CC}" srcOrd="0" destOrd="0" presId="urn:microsoft.com/office/officeart/2018/2/layout/IconVerticalSolidList"/>
    <dgm:cxn modelId="{3D6E949C-57C9-4E52-BA33-E599E488C122}" srcId="{4A68306D-0F67-45DE-B338-9A537BC92FCD}" destId="{8266DAA9-E534-47AF-836B-29E4C31594F8}" srcOrd="0" destOrd="0" parTransId="{6D98C2A1-3669-4AC4-9254-9D2270E36F29}" sibTransId="{CD0528DD-D4F1-4267-A029-DA5D13D55FF9}"/>
    <dgm:cxn modelId="{E30553B1-880F-4622-B474-AA19A13E630D}" type="presOf" srcId="{D3CA8904-66CD-450C-9408-EF8905A906D5}" destId="{EFD8630B-EA6C-4B12-91CA-4313003B3010}" srcOrd="0" destOrd="0" presId="urn:microsoft.com/office/officeart/2018/2/layout/IconVerticalSolidList"/>
    <dgm:cxn modelId="{56874E47-D5B3-4CD1-AB1D-0183D66BA628}" type="presParOf" srcId="{05266D51-0C36-44E7-8557-10C02C1D43CC}" destId="{11F2F319-F3DD-4AC7-B55A-C2B95A61565F}" srcOrd="0" destOrd="0" presId="urn:microsoft.com/office/officeart/2018/2/layout/IconVerticalSolidList"/>
    <dgm:cxn modelId="{5DBA8BFE-0028-418B-BA6F-AA22BCC2FE4E}" type="presParOf" srcId="{11F2F319-F3DD-4AC7-B55A-C2B95A61565F}" destId="{C3DF0EAC-0B7C-4780-B6CF-BF6103D27F6F}" srcOrd="0" destOrd="0" presId="urn:microsoft.com/office/officeart/2018/2/layout/IconVerticalSolidList"/>
    <dgm:cxn modelId="{4DB43C25-255F-4661-AE94-727FCF73447F}" type="presParOf" srcId="{11F2F319-F3DD-4AC7-B55A-C2B95A61565F}" destId="{BF34D302-1AE1-4AE2-9131-D181C3C313A1}" srcOrd="1" destOrd="0" presId="urn:microsoft.com/office/officeart/2018/2/layout/IconVerticalSolidList"/>
    <dgm:cxn modelId="{027D3805-E2D8-46D3-9077-C769510AC413}" type="presParOf" srcId="{11F2F319-F3DD-4AC7-B55A-C2B95A61565F}" destId="{FE567419-9882-4057-9FCC-5AC5E967B1D3}" srcOrd="2" destOrd="0" presId="urn:microsoft.com/office/officeart/2018/2/layout/IconVerticalSolidList"/>
    <dgm:cxn modelId="{A5880972-6E80-4D55-A7C9-E9A8F7D9E1C4}" type="presParOf" srcId="{11F2F319-F3DD-4AC7-B55A-C2B95A61565F}" destId="{EDF1D445-7FFB-4473-AD86-A05D693E4300}" srcOrd="3" destOrd="0" presId="urn:microsoft.com/office/officeart/2018/2/layout/IconVerticalSolidList"/>
    <dgm:cxn modelId="{D1AE12F7-09BF-47D1-9347-BF05EC1DC264}" type="presParOf" srcId="{05266D51-0C36-44E7-8557-10C02C1D43CC}" destId="{5E9BF6A6-A8E9-4346-A4D5-02A35B90F032}" srcOrd="1" destOrd="0" presId="urn:microsoft.com/office/officeart/2018/2/layout/IconVerticalSolidList"/>
    <dgm:cxn modelId="{222D9951-5318-4F03-80CD-A5E58E6B37A1}" type="presParOf" srcId="{05266D51-0C36-44E7-8557-10C02C1D43CC}" destId="{FC887DA0-67FF-43C9-96FC-229E312D5B73}" srcOrd="2" destOrd="0" presId="urn:microsoft.com/office/officeart/2018/2/layout/IconVerticalSolidList"/>
    <dgm:cxn modelId="{45AE9E37-604B-4585-B4BE-C1C4A705FD54}" type="presParOf" srcId="{FC887DA0-67FF-43C9-96FC-229E312D5B73}" destId="{CAAAE4BF-3700-4C1B-82FE-D03E9231B4A9}" srcOrd="0" destOrd="0" presId="urn:microsoft.com/office/officeart/2018/2/layout/IconVerticalSolidList"/>
    <dgm:cxn modelId="{C340D5AB-7118-4A8C-9084-81A6D79349FB}" type="presParOf" srcId="{FC887DA0-67FF-43C9-96FC-229E312D5B73}" destId="{F85429BE-B764-428D-9E40-2BC2C7CE3733}" srcOrd="1" destOrd="0" presId="urn:microsoft.com/office/officeart/2018/2/layout/IconVerticalSolidList"/>
    <dgm:cxn modelId="{86EDABF6-BA35-41DD-9574-320CE9F4FD78}" type="presParOf" srcId="{FC887DA0-67FF-43C9-96FC-229E312D5B73}" destId="{25FE4C93-3DBA-4DA6-9948-B60586CA4B0E}" srcOrd="2" destOrd="0" presId="urn:microsoft.com/office/officeart/2018/2/layout/IconVerticalSolidList"/>
    <dgm:cxn modelId="{67E4DDE6-BE55-40B8-ADA8-ED10EBBEDE21}" type="presParOf" srcId="{FC887DA0-67FF-43C9-96FC-229E312D5B73}" destId="{EFD8630B-EA6C-4B12-91CA-4313003B3010}" srcOrd="3" destOrd="0" presId="urn:microsoft.com/office/officeart/2018/2/layout/IconVerticalSolidList"/>
    <dgm:cxn modelId="{1030C69A-935E-4B9C-B4E4-934110BA7F42}" type="presParOf" srcId="{05266D51-0C36-44E7-8557-10C02C1D43CC}" destId="{B105F5A1-018D-4283-860F-3DF242B77B2B}" srcOrd="3" destOrd="0" presId="urn:microsoft.com/office/officeart/2018/2/layout/IconVerticalSolidList"/>
    <dgm:cxn modelId="{FFC912EE-1D86-41B2-B2B8-71DCAA09AAAE}" type="presParOf" srcId="{05266D51-0C36-44E7-8557-10C02C1D43CC}" destId="{10FC79EA-B96C-4A4B-A512-1EEBF60E638D}" srcOrd="4" destOrd="0" presId="urn:microsoft.com/office/officeart/2018/2/layout/IconVerticalSolidList"/>
    <dgm:cxn modelId="{6B7469A4-FAC5-4DF9-BAEE-595A5FF022D3}" type="presParOf" srcId="{10FC79EA-B96C-4A4B-A512-1EEBF60E638D}" destId="{A1CF2E7B-4906-4256-A6A4-3EB9AB5CD68E}" srcOrd="0" destOrd="0" presId="urn:microsoft.com/office/officeart/2018/2/layout/IconVerticalSolidList"/>
    <dgm:cxn modelId="{A8649489-E4EA-4B46-9C84-B3201CDD6FA6}" type="presParOf" srcId="{10FC79EA-B96C-4A4B-A512-1EEBF60E638D}" destId="{F8C898A3-685D-437D-9F65-88F0291ACDE9}" srcOrd="1" destOrd="0" presId="urn:microsoft.com/office/officeart/2018/2/layout/IconVerticalSolidList"/>
    <dgm:cxn modelId="{650483AB-2A54-4910-9E61-F246451E03DF}" type="presParOf" srcId="{10FC79EA-B96C-4A4B-A512-1EEBF60E638D}" destId="{C29D4215-1EE2-4E36-8DE6-4DABD27F8FA8}" srcOrd="2" destOrd="0" presId="urn:microsoft.com/office/officeart/2018/2/layout/IconVerticalSolidList"/>
    <dgm:cxn modelId="{5936EFE3-2A94-4ABF-BAC5-028A46E2A2B4}" type="presParOf" srcId="{10FC79EA-B96C-4A4B-A512-1EEBF60E638D}" destId="{425AA905-4BD6-4EF6-87AC-38A445654C6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89FBFE38-53E8-412D-A47D-C57EE05E3F11}" type="doc">
      <dgm:prSet loTypeId="urn:microsoft.com/office/officeart/2016/7/layout/RepeatingBendingProcessNew" loCatId="process" qsTypeId="urn:microsoft.com/office/officeart/2005/8/quickstyle/simple1" qsCatId="simple" csTypeId="urn:microsoft.com/office/officeart/2005/8/colors/accent1_2" csCatId="accent1"/>
      <dgm:spPr/>
      <dgm:t>
        <a:bodyPr/>
        <a:lstStyle/>
        <a:p>
          <a:endParaRPr lang="en-US"/>
        </a:p>
      </dgm:t>
    </dgm:pt>
    <dgm:pt modelId="{2163F751-2766-4947-9B88-0C7FDEA68AD4}">
      <dgm:prSet/>
      <dgm:spPr/>
      <dgm:t>
        <a:bodyPr/>
        <a:lstStyle/>
        <a:p>
          <a:r>
            <a:rPr lang="es-MX" b="1"/>
            <a:t>3. Test de detección de simulación (implícito)</a:t>
          </a:r>
          <a:endParaRPr lang="en-US"/>
        </a:p>
      </dgm:t>
    </dgm:pt>
    <dgm:pt modelId="{27D03D26-7545-4865-A506-2CAF168743E1}" type="parTrans" cxnId="{47F470FC-95A2-473F-AF92-C29966E8307B}">
      <dgm:prSet/>
      <dgm:spPr/>
      <dgm:t>
        <a:bodyPr/>
        <a:lstStyle/>
        <a:p>
          <a:endParaRPr lang="en-US"/>
        </a:p>
      </dgm:t>
    </dgm:pt>
    <dgm:pt modelId="{A38C6391-34CE-425C-A859-3C9DA6871799}" type="sibTrans" cxnId="{47F470FC-95A2-473F-AF92-C29966E8307B}">
      <dgm:prSet/>
      <dgm:spPr/>
      <dgm:t>
        <a:bodyPr/>
        <a:lstStyle/>
        <a:p>
          <a:endParaRPr lang="en-US"/>
        </a:p>
      </dgm:t>
    </dgm:pt>
    <dgm:pt modelId="{9D46A2F4-4696-44E2-BDFE-8629552041E9}">
      <dgm:prSet/>
      <dgm:spPr/>
      <dgm:t>
        <a:bodyPr/>
        <a:lstStyle/>
        <a:p>
          <a:r>
            <a:rPr lang="es-MX"/>
            <a:t>La Sala analiza elementos como:</a:t>
          </a:r>
          <a:endParaRPr lang="en-US"/>
        </a:p>
      </dgm:t>
    </dgm:pt>
    <dgm:pt modelId="{7E415852-0DAC-4BC3-A657-B0F2D6DBBD3D}" type="parTrans" cxnId="{6796FECC-5522-4B02-A093-EDB718B4BB88}">
      <dgm:prSet/>
      <dgm:spPr/>
      <dgm:t>
        <a:bodyPr/>
        <a:lstStyle/>
        <a:p>
          <a:endParaRPr lang="en-US"/>
        </a:p>
      </dgm:t>
    </dgm:pt>
    <dgm:pt modelId="{4202A437-B368-483F-9E96-FB80E0868358}" type="sibTrans" cxnId="{6796FECC-5522-4B02-A093-EDB718B4BB88}">
      <dgm:prSet/>
      <dgm:spPr/>
      <dgm:t>
        <a:bodyPr/>
        <a:lstStyle/>
        <a:p>
          <a:endParaRPr lang="en-US"/>
        </a:p>
      </dgm:t>
    </dgm:pt>
    <dgm:pt modelId="{2086178E-9087-4D06-937A-48200A0D58FA}">
      <dgm:prSet/>
      <dgm:spPr/>
      <dgm:t>
        <a:bodyPr/>
        <a:lstStyle/>
        <a:p>
          <a:r>
            <a:rPr lang="es-MX"/>
            <a:t>Trayectoria pública de la persona</a:t>
          </a:r>
          <a:endParaRPr lang="en-US"/>
        </a:p>
      </dgm:t>
    </dgm:pt>
    <dgm:pt modelId="{9C10CC8A-9F87-432F-BDCC-65A3823E5FE3}" type="parTrans" cxnId="{E1E409BF-7B7D-4F41-B3DD-1517914732DB}">
      <dgm:prSet/>
      <dgm:spPr/>
      <dgm:t>
        <a:bodyPr/>
        <a:lstStyle/>
        <a:p>
          <a:endParaRPr lang="en-US"/>
        </a:p>
      </dgm:t>
    </dgm:pt>
    <dgm:pt modelId="{025213B0-E0B6-4488-B6DE-11FE36B2F3F1}" type="sibTrans" cxnId="{E1E409BF-7B7D-4F41-B3DD-1517914732DB}">
      <dgm:prSet/>
      <dgm:spPr/>
      <dgm:t>
        <a:bodyPr/>
        <a:lstStyle/>
        <a:p>
          <a:endParaRPr lang="en-US"/>
        </a:p>
      </dgm:t>
    </dgm:pt>
    <dgm:pt modelId="{3671078E-7033-4160-82E5-2DD19C277A1F}">
      <dgm:prSet/>
      <dgm:spPr/>
      <dgm:t>
        <a:bodyPr/>
        <a:lstStyle/>
        <a:p>
          <a:r>
            <a:rPr lang="es-MX"/>
            <a:t>Reconocimiento social</a:t>
          </a:r>
          <a:endParaRPr lang="en-US"/>
        </a:p>
      </dgm:t>
    </dgm:pt>
    <dgm:pt modelId="{71F7D17E-BB1C-4C7A-8D11-9999D577A90A}" type="parTrans" cxnId="{51DE0249-0705-4C5B-A5C2-121BF58C9D0D}">
      <dgm:prSet/>
      <dgm:spPr/>
      <dgm:t>
        <a:bodyPr/>
        <a:lstStyle/>
        <a:p>
          <a:endParaRPr lang="en-US"/>
        </a:p>
      </dgm:t>
    </dgm:pt>
    <dgm:pt modelId="{C11AFC50-37BA-4933-B614-C6831AD80912}" type="sibTrans" cxnId="{51DE0249-0705-4C5B-A5C2-121BF58C9D0D}">
      <dgm:prSet/>
      <dgm:spPr/>
      <dgm:t>
        <a:bodyPr/>
        <a:lstStyle/>
        <a:p>
          <a:endParaRPr lang="en-US"/>
        </a:p>
      </dgm:t>
    </dgm:pt>
    <dgm:pt modelId="{97B9FD19-3806-482A-950A-CC8B846479FE}">
      <dgm:prSet/>
      <dgm:spPr/>
      <dgm:t>
        <a:bodyPr/>
        <a:lstStyle/>
        <a:p>
          <a:r>
            <a:rPr lang="es-MX"/>
            <a:t>Contexto del registro</a:t>
          </a:r>
          <a:endParaRPr lang="en-US"/>
        </a:p>
      </dgm:t>
    </dgm:pt>
    <dgm:pt modelId="{4FF4A378-2147-413A-994B-8B734B04A736}" type="parTrans" cxnId="{94E7B13B-C8B4-45E8-9082-BF02150154A6}">
      <dgm:prSet/>
      <dgm:spPr/>
      <dgm:t>
        <a:bodyPr/>
        <a:lstStyle/>
        <a:p>
          <a:endParaRPr lang="en-US"/>
        </a:p>
      </dgm:t>
    </dgm:pt>
    <dgm:pt modelId="{F20E0D04-0419-4062-8E07-0D6ED73CE102}" type="sibTrans" cxnId="{94E7B13B-C8B4-45E8-9082-BF02150154A6}">
      <dgm:prSet/>
      <dgm:spPr/>
      <dgm:t>
        <a:bodyPr/>
        <a:lstStyle/>
        <a:p>
          <a:endParaRPr lang="en-US"/>
        </a:p>
      </dgm:t>
    </dgm:pt>
    <dgm:pt modelId="{0F19B7D6-501F-4B57-B0F2-A56183A33C46}">
      <dgm:prSet/>
      <dgm:spPr/>
      <dgm:t>
        <a:bodyPr/>
        <a:lstStyle/>
        <a:p>
          <a:r>
            <a:rPr lang="es-MX"/>
            <a:t>Coincidencia temporal con exigencias de paridad</a:t>
          </a:r>
          <a:endParaRPr lang="en-US"/>
        </a:p>
      </dgm:t>
    </dgm:pt>
    <dgm:pt modelId="{8E3B3453-1195-497E-A277-967548BDDC5C}" type="parTrans" cxnId="{F816B2E8-0636-4461-96A4-525998870E0E}">
      <dgm:prSet/>
      <dgm:spPr/>
      <dgm:t>
        <a:bodyPr/>
        <a:lstStyle/>
        <a:p>
          <a:endParaRPr lang="en-US"/>
        </a:p>
      </dgm:t>
    </dgm:pt>
    <dgm:pt modelId="{E4847870-9471-4987-BECD-D93E68C3AA82}" type="sibTrans" cxnId="{F816B2E8-0636-4461-96A4-525998870E0E}">
      <dgm:prSet/>
      <dgm:spPr/>
      <dgm:t>
        <a:bodyPr/>
        <a:lstStyle/>
        <a:p>
          <a:endParaRPr lang="en-US"/>
        </a:p>
      </dgm:t>
    </dgm:pt>
    <dgm:pt modelId="{6BCD730D-F345-47E5-A4E9-EC944BB5DAB7}" type="pres">
      <dgm:prSet presAssocID="{89FBFE38-53E8-412D-A47D-C57EE05E3F11}" presName="Name0" presStyleCnt="0">
        <dgm:presLayoutVars>
          <dgm:dir/>
          <dgm:resizeHandles val="exact"/>
        </dgm:presLayoutVars>
      </dgm:prSet>
      <dgm:spPr/>
    </dgm:pt>
    <dgm:pt modelId="{126BB57A-DF6E-4AD5-BCF8-B584548801C5}" type="pres">
      <dgm:prSet presAssocID="{2163F751-2766-4947-9B88-0C7FDEA68AD4}" presName="node" presStyleLbl="node1" presStyleIdx="0" presStyleCnt="6">
        <dgm:presLayoutVars>
          <dgm:bulletEnabled val="1"/>
        </dgm:presLayoutVars>
      </dgm:prSet>
      <dgm:spPr/>
    </dgm:pt>
    <dgm:pt modelId="{92FCEC5A-A16B-4356-8890-D83C1A48F75D}" type="pres">
      <dgm:prSet presAssocID="{A38C6391-34CE-425C-A859-3C9DA6871799}" presName="sibTrans" presStyleLbl="sibTrans1D1" presStyleIdx="0" presStyleCnt="5"/>
      <dgm:spPr/>
    </dgm:pt>
    <dgm:pt modelId="{57005997-9FA9-48EF-9D2A-76D9C757522C}" type="pres">
      <dgm:prSet presAssocID="{A38C6391-34CE-425C-A859-3C9DA6871799}" presName="connectorText" presStyleLbl="sibTrans1D1" presStyleIdx="0" presStyleCnt="5"/>
      <dgm:spPr/>
    </dgm:pt>
    <dgm:pt modelId="{E3B9F1C1-009F-46C0-8B8D-4E94660CE243}" type="pres">
      <dgm:prSet presAssocID="{9D46A2F4-4696-44E2-BDFE-8629552041E9}" presName="node" presStyleLbl="node1" presStyleIdx="1" presStyleCnt="6">
        <dgm:presLayoutVars>
          <dgm:bulletEnabled val="1"/>
        </dgm:presLayoutVars>
      </dgm:prSet>
      <dgm:spPr/>
    </dgm:pt>
    <dgm:pt modelId="{AD497AF2-BCBB-47F6-971E-2A554E6805A8}" type="pres">
      <dgm:prSet presAssocID="{4202A437-B368-483F-9E96-FB80E0868358}" presName="sibTrans" presStyleLbl="sibTrans1D1" presStyleIdx="1" presStyleCnt="5"/>
      <dgm:spPr/>
    </dgm:pt>
    <dgm:pt modelId="{8DF11115-3659-4E1D-804E-F1EDE1C57E56}" type="pres">
      <dgm:prSet presAssocID="{4202A437-B368-483F-9E96-FB80E0868358}" presName="connectorText" presStyleLbl="sibTrans1D1" presStyleIdx="1" presStyleCnt="5"/>
      <dgm:spPr/>
    </dgm:pt>
    <dgm:pt modelId="{65B9366F-01B4-4484-80AB-05B299E1A9C1}" type="pres">
      <dgm:prSet presAssocID="{2086178E-9087-4D06-937A-48200A0D58FA}" presName="node" presStyleLbl="node1" presStyleIdx="2" presStyleCnt="6">
        <dgm:presLayoutVars>
          <dgm:bulletEnabled val="1"/>
        </dgm:presLayoutVars>
      </dgm:prSet>
      <dgm:spPr/>
    </dgm:pt>
    <dgm:pt modelId="{E1816911-6865-4892-8BF8-4E2666B1D382}" type="pres">
      <dgm:prSet presAssocID="{025213B0-E0B6-4488-B6DE-11FE36B2F3F1}" presName="sibTrans" presStyleLbl="sibTrans1D1" presStyleIdx="2" presStyleCnt="5"/>
      <dgm:spPr/>
    </dgm:pt>
    <dgm:pt modelId="{6FD0C298-935B-40B5-BFDE-2F5563FAC563}" type="pres">
      <dgm:prSet presAssocID="{025213B0-E0B6-4488-B6DE-11FE36B2F3F1}" presName="connectorText" presStyleLbl="sibTrans1D1" presStyleIdx="2" presStyleCnt="5"/>
      <dgm:spPr/>
    </dgm:pt>
    <dgm:pt modelId="{9442312C-C534-4AC0-8C1B-8CED2D9FE540}" type="pres">
      <dgm:prSet presAssocID="{3671078E-7033-4160-82E5-2DD19C277A1F}" presName="node" presStyleLbl="node1" presStyleIdx="3" presStyleCnt="6">
        <dgm:presLayoutVars>
          <dgm:bulletEnabled val="1"/>
        </dgm:presLayoutVars>
      </dgm:prSet>
      <dgm:spPr/>
    </dgm:pt>
    <dgm:pt modelId="{68F72F54-A69D-4077-992A-51B56B5B7488}" type="pres">
      <dgm:prSet presAssocID="{C11AFC50-37BA-4933-B614-C6831AD80912}" presName="sibTrans" presStyleLbl="sibTrans1D1" presStyleIdx="3" presStyleCnt="5"/>
      <dgm:spPr/>
    </dgm:pt>
    <dgm:pt modelId="{C37CEC17-3B89-4EEC-A845-9CF90924285F}" type="pres">
      <dgm:prSet presAssocID="{C11AFC50-37BA-4933-B614-C6831AD80912}" presName="connectorText" presStyleLbl="sibTrans1D1" presStyleIdx="3" presStyleCnt="5"/>
      <dgm:spPr/>
    </dgm:pt>
    <dgm:pt modelId="{11698F08-732E-4839-872A-1A39EF911D13}" type="pres">
      <dgm:prSet presAssocID="{97B9FD19-3806-482A-950A-CC8B846479FE}" presName="node" presStyleLbl="node1" presStyleIdx="4" presStyleCnt="6">
        <dgm:presLayoutVars>
          <dgm:bulletEnabled val="1"/>
        </dgm:presLayoutVars>
      </dgm:prSet>
      <dgm:spPr/>
    </dgm:pt>
    <dgm:pt modelId="{E5981DAB-2874-43FC-A697-E5CCD619C35F}" type="pres">
      <dgm:prSet presAssocID="{F20E0D04-0419-4062-8E07-0D6ED73CE102}" presName="sibTrans" presStyleLbl="sibTrans1D1" presStyleIdx="4" presStyleCnt="5"/>
      <dgm:spPr/>
    </dgm:pt>
    <dgm:pt modelId="{F4D48734-2D58-41EC-9AA4-9BDEC75ADAB3}" type="pres">
      <dgm:prSet presAssocID="{F20E0D04-0419-4062-8E07-0D6ED73CE102}" presName="connectorText" presStyleLbl="sibTrans1D1" presStyleIdx="4" presStyleCnt="5"/>
      <dgm:spPr/>
    </dgm:pt>
    <dgm:pt modelId="{4EF795BF-2E30-4709-9B3E-86915E1FDDC7}" type="pres">
      <dgm:prSet presAssocID="{0F19B7D6-501F-4B57-B0F2-A56183A33C46}" presName="node" presStyleLbl="node1" presStyleIdx="5" presStyleCnt="6">
        <dgm:presLayoutVars>
          <dgm:bulletEnabled val="1"/>
        </dgm:presLayoutVars>
      </dgm:prSet>
      <dgm:spPr/>
    </dgm:pt>
  </dgm:ptLst>
  <dgm:cxnLst>
    <dgm:cxn modelId="{8FCC1617-6A59-4D6E-96AD-42732F204ABB}" type="presOf" srcId="{C11AFC50-37BA-4933-B614-C6831AD80912}" destId="{C37CEC17-3B89-4EEC-A845-9CF90924285F}" srcOrd="1" destOrd="0" presId="urn:microsoft.com/office/officeart/2016/7/layout/RepeatingBendingProcessNew"/>
    <dgm:cxn modelId="{6D998B29-A6B1-4FEB-996F-44150CF6EE03}" type="presOf" srcId="{025213B0-E0B6-4488-B6DE-11FE36B2F3F1}" destId="{6FD0C298-935B-40B5-BFDE-2F5563FAC563}" srcOrd="1" destOrd="0" presId="urn:microsoft.com/office/officeart/2016/7/layout/RepeatingBendingProcessNew"/>
    <dgm:cxn modelId="{80A15838-A44E-4CB2-8936-DF73EC0B00B6}" type="presOf" srcId="{F20E0D04-0419-4062-8E07-0D6ED73CE102}" destId="{F4D48734-2D58-41EC-9AA4-9BDEC75ADAB3}" srcOrd="1" destOrd="0" presId="urn:microsoft.com/office/officeart/2016/7/layout/RepeatingBendingProcessNew"/>
    <dgm:cxn modelId="{94E7B13B-C8B4-45E8-9082-BF02150154A6}" srcId="{89FBFE38-53E8-412D-A47D-C57EE05E3F11}" destId="{97B9FD19-3806-482A-950A-CC8B846479FE}" srcOrd="4" destOrd="0" parTransId="{4FF4A378-2147-413A-994B-8B734B04A736}" sibTransId="{F20E0D04-0419-4062-8E07-0D6ED73CE102}"/>
    <dgm:cxn modelId="{5A594B3D-C092-4B31-8C70-89CBA6C989B1}" type="presOf" srcId="{C11AFC50-37BA-4933-B614-C6831AD80912}" destId="{68F72F54-A69D-4077-992A-51B56B5B7488}" srcOrd="0" destOrd="0" presId="urn:microsoft.com/office/officeart/2016/7/layout/RepeatingBendingProcessNew"/>
    <dgm:cxn modelId="{51DE0249-0705-4C5B-A5C2-121BF58C9D0D}" srcId="{89FBFE38-53E8-412D-A47D-C57EE05E3F11}" destId="{3671078E-7033-4160-82E5-2DD19C277A1F}" srcOrd="3" destOrd="0" parTransId="{71F7D17E-BB1C-4C7A-8D11-9999D577A90A}" sibTransId="{C11AFC50-37BA-4933-B614-C6831AD80912}"/>
    <dgm:cxn modelId="{19EC9470-5FD5-4C0A-B5F1-DDB6B661C5A4}" type="presOf" srcId="{F20E0D04-0419-4062-8E07-0D6ED73CE102}" destId="{E5981DAB-2874-43FC-A697-E5CCD619C35F}" srcOrd="0" destOrd="0" presId="urn:microsoft.com/office/officeart/2016/7/layout/RepeatingBendingProcessNew"/>
    <dgm:cxn modelId="{4FF7B689-E22A-4FC4-A544-D42DAB4C1E03}" type="presOf" srcId="{3671078E-7033-4160-82E5-2DD19C277A1F}" destId="{9442312C-C534-4AC0-8C1B-8CED2D9FE540}" srcOrd="0" destOrd="0" presId="urn:microsoft.com/office/officeart/2016/7/layout/RepeatingBendingProcessNew"/>
    <dgm:cxn modelId="{020006A8-0EBC-4A5B-9E13-FF368B5DF68A}" type="presOf" srcId="{A38C6391-34CE-425C-A859-3C9DA6871799}" destId="{92FCEC5A-A16B-4356-8890-D83C1A48F75D}" srcOrd="0" destOrd="0" presId="urn:microsoft.com/office/officeart/2016/7/layout/RepeatingBendingProcessNew"/>
    <dgm:cxn modelId="{E1E409BF-7B7D-4F41-B3DD-1517914732DB}" srcId="{89FBFE38-53E8-412D-A47D-C57EE05E3F11}" destId="{2086178E-9087-4D06-937A-48200A0D58FA}" srcOrd="2" destOrd="0" parTransId="{9C10CC8A-9F87-432F-BDCC-65A3823E5FE3}" sibTransId="{025213B0-E0B6-4488-B6DE-11FE36B2F3F1}"/>
    <dgm:cxn modelId="{144652BF-B84E-489A-8FA9-75F3D040C766}" type="presOf" srcId="{89FBFE38-53E8-412D-A47D-C57EE05E3F11}" destId="{6BCD730D-F345-47E5-A4E9-EC944BB5DAB7}" srcOrd="0" destOrd="0" presId="urn:microsoft.com/office/officeart/2016/7/layout/RepeatingBendingProcessNew"/>
    <dgm:cxn modelId="{D4C13BC2-1BF6-45ED-AFF2-D4541AD3A239}" type="presOf" srcId="{025213B0-E0B6-4488-B6DE-11FE36B2F3F1}" destId="{E1816911-6865-4892-8BF8-4E2666B1D382}" srcOrd="0" destOrd="0" presId="urn:microsoft.com/office/officeart/2016/7/layout/RepeatingBendingProcessNew"/>
    <dgm:cxn modelId="{373CF4C7-8E4D-4AA0-ADDA-F326EAF82812}" type="presOf" srcId="{4202A437-B368-483F-9E96-FB80E0868358}" destId="{AD497AF2-BCBB-47F6-971E-2A554E6805A8}" srcOrd="0" destOrd="0" presId="urn:microsoft.com/office/officeart/2016/7/layout/RepeatingBendingProcessNew"/>
    <dgm:cxn modelId="{6796FECC-5522-4B02-A093-EDB718B4BB88}" srcId="{89FBFE38-53E8-412D-A47D-C57EE05E3F11}" destId="{9D46A2F4-4696-44E2-BDFE-8629552041E9}" srcOrd="1" destOrd="0" parTransId="{7E415852-0DAC-4BC3-A657-B0F2D6DBBD3D}" sibTransId="{4202A437-B368-483F-9E96-FB80E0868358}"/>
    <dgm:cxn modelId="{CA7323D0-3C38-48C5-AFCE-D12857389CDA}" type="presOf" srcId="{4202A437-B368-483F-9E96-FB80E0868358}" destId="{8DF11115-3659-4E1D-804E-F1EDE1C57E56}" srcOrd="1" destOrd="0" presId="urn:microsoft.com/office/officeart/2016/7/layout/RepeatingBendingProcessNew"/>
    <dgm:cxn modelId="{07D1BDD0-E1BB-4B4F-9913-95CF0ADB6A43}" type="presOf" srcId="{A38C6391-34CE-425C-A859-3C9DA6871799}" destId="{57005997-9FA9-48EF-9D2A-76D9C757522C}" srcOrd="1" destOrd="0" presId="urn:microsoft.com/office/officeart/2016/7/layout/RepeatingBendingProcessNew"/>
    <dgm:cxn modelId="{1E7500D5-5458-40A3-AE94-353B872A231B}" type="presOf" srcId="{2086178E-9087-4D06-937A-48200A0D58FA}" destId="{65B9366F-01B4-4484-80AB-05B299E1A9C1}" srcOrd="0" destOrd="0" presId="urn:microsoft.com/office/officeart/2016/7/layout/RepeatingBendingProcessNew"/>
    <dgm:cxn modelId="{1C4360E3-6072-4557-AEDA-301159B1C967}" type="presOf" srcId="{2163F751-2766-4947-9B88-0C7FDEA68AD4}" destId="{126BB57A-DF6E-4AD5-BCF8-B584548801C5}" srcOrd="0" destOrd="0" presId="urn:microsoft.com/office/officeart/2016/7/layout/RepeatingBendingProcessNew"/>
    <dgm:cxn modelId="{F816B2E8-0636-4461-96A4-525998870E0E}" srcId="{89FBFE38-53E8-412D-A47D-C57EE05E3F11}" destId="{0F19B7D6-501F-4B57-B0F2-A56183A33C46}" srcOrd="5" destOrd="0" parTransId="{8E3B3453-1195-497E-A277-967548BDDC5C}" sibTransId="{E4847870-9471-4987-BECD-D93E68C3AA82}"/>
    <dgm:cxn modelId="{FFF077EA-6DB9-4D9B-9DB2-5AA30F1537D0}" type="presOf" srcId="{97B9FD19-3806-482A-950A-CC8B846479FE}" destId="{11698F08-732E-4839-872A-1A39EF911D13}" srcOrd="0" destOrd="0" presId="urn:microsoft.com/office/officeart/2016/7/layout/RepeatingBendingProcessNew"/>
    <dgm:cxn modelId="{92B6E9F7-416F-4DDE-93C3-6F66F8310537}" type="presOf" srcId="{9D46A2F4-4696-44E2-BDFE-8629552041E9}" destId="{E3B9F1C1-009F-46C0-8B8D-4E94660CE243}" srcOrd="0" destOrd="0" presId="urn:microsoft.com/office/officeart/2016/7/layout/RepeatingBendingProcessNew"/>
    <dgm:cxn modelId="{19BEEEF7-9FE6-446B-BCF7-7D19CB9E93AE}" type="presOf" srcId="{0F19B7D6-501F-4B57-B0F2-A56183A33C46}" destId="{4EF795BF-2E30-4709-9B3E-86915E1FDDC7}" srcOrd="0" destOrd="0" presId="urn:microsoft.com/office/officeart/2016/7/layout/RepeatingBendingProcessNew"/>
    <dgm:cxn modelId="{47F470FC-95A2-473F-AF92-C29966E8307B}" srcId="{89FBFE38-53E8-412D-A47D-C57EE05E3F11}" destId="{2163F751-2766-4947-9B88-0C7FDEA68AD4}" srcOrd="0" destOrd="0" parTransId="{27D03D26-7545-4865-A506-2CAF168743E1}" sibTransId="{A38C6391-34CE-425C-A859-3C9DA6871799}"/>
    <dgm:cxn modelId="{F52AA9D4-BFD7-4908-B8D9-7000150847B4}" type="presParOf" srcId="{6BCD730D-F345-47E5-A4E9-EC944BB5DAB7}" destId="{126BB57A-DF6E-4AD5-BCF8-B584548801C5}" srcOrd="0" destOrd="0" presId="urn:microsoft.com/office/officeart/2016/7/layout/RepeatingBendingProcessNew"/>
    <dgm:cxn modelId="{68754E37-9D8D-4732-8D39-456E0AB4B857}" type="presParOf" srcId="{6BCD730D-F345-47E5-A4E9-EC944BB5DAB7}" destId="{92FCEC5A-A16B-4356-8890-D83C1A48F75D}" srcOrd="1" destOrd="0" presId="urn:microsoft.com/office/officeart/2016/7/layout/RepeatingBendingProcessNew"/>
    <dgm:cxn modelId="{90E1FEA7-08ED-4ED4-9319-1C27AFE0E83E}" type="presParOf" srcId="{92FCEC5A-A16B-4356-8890-D83C1A48F75D}" destId="{57005997-9FA9-48EF-9D2A-76D9C757522C}" srcOrd="0" destOrd="0" presId="urn:microsoft.com/office/officeart/2016/7/layout/RepeatingBendingProcessNew"/>
    <dgm:cxn modelId="{6E9B463A-A59C-4B7C-AB13-E9AC50B374D9}" type="presParOf" srcId="{6BCD730D-F345-47E5-A4E9-EC944BB5DAB7}" destId="{E3B9F1C1-009F-46C0-8B8D-4E94660CE243}" srcOrd="2" destOrd="0" presId="urn:microsoft.com/office/officeart/2016/7/layout/RepeatingBendingProcessNew"/>
    <dgm:cxn modelId="{79B3EF0D-E18D-4D24-94D1-BAF473FC2FB4}" type="presParOf" srcId="{6BCD730D-F345-47E5-A4E9-EC944BB5DAB7}" destId="{AD497AF2-BCBB-47F6-971E-2A554E6805A8}" srcOrd="3" destOrd="0" presId="urn:microsoft.com/office/officeart/2016/7/layout/RepeatingBendingProcessNew"/>
    <dgm:cxn modelId="{654BAEF6-D5F4-4EC5-A93C-96C12BEDF1A1}" type="presParOf" srcId="{AD497AF2-BCBB-47F6-971E-2A554E6805A8}" destId="{8DF11115-3659-4E1D-804E-F1EDE1C57E56}" srcOrd="0" destOrd="0" presId="urn:microsoft.com/office/officeart/2016/7/layout/RepeatingBendingProcessNew"/>
    <dgm:cxn modelId="{45402EE2-9E4B-4BCE-923F-F260AC265CDA}" type="presParOf" srcId="{6BCD730D-F345-47E5-A4E9-EC944BB5DAB7}" destId="{65B9366F-01B4-4484-80AB-05B299E1A9C1}" srcOrd="4" destOrd="0" presId="urn:microsoft.com/office/officeart/2016/7/layout/RepeatingBendingProcessNew"/>
    <dgm:cxn modelId="{735F80EB-A14F-4327-BA6F-855AA53D1E8A}" type="presParOf" srcId="{6BCD730D-F345-47E5-A4E9-EC944BB5DAB7}" destId="{E1816911-6865-4892-8BF8-4E2666B1D382}" srcOrd="5" destOrd="0" presId="urn:microsoft.com/office/officeart/2016/7/layout/RepeatingBendingProcessNew"/>
    <dgm:cxn modelId="{50D90FF4-099E-41EC-86FE-EA073A93E0F8}" type="presParOf" srcId="{E1816911-6865-4892-8BF8-4E2666B1D382}" destId="{6FD0C298-935B-40B5-BFDE-2F5563FAC563}" srcOrd="0" destOrd="0" presId="urn:microsoft.com/office/officeart/2016/7/layout/RepeatingBendingProcessNew"/>
    <dgm:cxn modelId="{FB982DCB-5F34-4196-B332-70CB67E3931E}" type="presParOf" srcId="{6BCD730D-F345-47E5-A4E9-EC944BB5DAB7}" destId="{9442312C-C534-4AC0-8C1B-8CED2D9FE540}" srcOrd="6" destOrd="0" presId="urn:microsoft.com/office/officeart/2016/7/layout/RepeatingBendingProcessNew"/>
    <dgm:cxn modelId="{50CC8DB6-1618-470C-AB8B-2CE227A9D397}" type="presParOf" srcId="{6BCD730D-F345-47E5-A4E9-EC944BB5DAB7}" destId="{68F72F54-A69D-4077-992A-51B56B5B7488}" srcOrd="7" destOrd="0" presId="urn:microsoft.com/office/officeart/2016/7/layout/RepeatingBendingProcessNew"/>
    <dgm:cxn modelId="{3948B2FB-D52F-4C71-9BF4-C9A243D5597A}" type="presParOf" srcId="{68F72F54-A69D-4077-992A-51B56B5B7488}" destId="{C37CEC17-3B89-4EEC-A845-9CF90924285F}" srcOrd="0" destOrd="0" presId="urn:microsoft.com/office/officeart/2016/7/layout/RepeatingBendingProcessNew"/>
    <dgm:cxn modelId="{495EF3CF-6252-4EC5-A7AA-8B1EEA7065C9}" type="presParOf" srcId="{6BCD730D-F345-47E5-A4E9-EC944BB5DAB7}" destId="{11698F08-732E-4839-872A-1A39EF911D13}" srcOrd="8" destOrd="0" presId="urn:microsoft.com/office/officeart/2016/7/layout/RepeatingBendingProcessNew"/>
    <dgm:cxn modelId="{81C93E21-0FC2-4ACA-A561-188D29AE6D69}" type="presParOf" srcId="{6BCD730D-F345-47E5-A4E9-EC944BB5DAB7}" destId="{E5981DAB-2874-43FC-A697-E5CCD619C35F}" srcOrd="9" destOrd="0" presId="urn:microsoft.com/office/officeart/2016/7/layout/RepeatingBendingProcessNew"/>
    <dgm:cxn modelId="{0EC87E48-C7F7-49D0-BCAB-208A7FB17602}" type="presParOf" srcId="{E5981DAB-2874-43FC-A697-E5CCD619C35F}" destId="{F4D48734-2D58-41EC-9AA4-9BDEC75ADAB3}" srcOrd="0" destOrd="0" presId="urn:microsoft.com/office/officeart/2016/7/layout/RepeatingBendingProcessNew"/>
    <dgm:cxn modelId="{0B734DDF-FA7D-4B1B-90FA-B67B9029F60E}" type="presParOf" srcId="{6BCD730D-F345-47E5-A4E9-EC944BB5DAB7}" destId="{4EF795BF-2E30-4709-9B3E-86915E1FDDC7}"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DC8C79F6-265F-4F7C-9532-CB34CCC9EF5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44AD54F-7276-4FE7-B505-693253A2B2E1}">
      <dgm:prSet/>
      <dgm:spPr/>
      <dgm:t>
        <a:bodyPr/>
        <a:lstStyle/>
        <a:p>
          <a:r>
            <a:rPr lang="es-MX" b="1"/>
            <a:t>5. Enfoque contextual e intercultural</a:t>
          </a:r>
          <a:endParaRPr lang="en-US"/>
        </a:p>
      </dgm:t>
    </dgm:pt>
    <dgm:pt modelId="{86B59601-C8E8-4FC6-876B-EF91944DF84C}" type="parTrans" cxnId="{54E00D2A-3CBF-4E38-AFDF-5EB231EFD034}">
      <dgm:prSet/>
      <dgm:spPr/>
      <dgm:t>
        <a:bodyPr/>
        <a:lstStyle/>
        <a:p>
          <a:endParaRPr lang="en-US"/>
        </a:p>
      </dgm:t>
    </dgm:pt>
    <dgm:pt modelId="{7A8B7031-E9AF-436A-98FE-2CDEED653C6A}" type="sibTrans" cxnId="{54E00D2A-3CBF-4E38-AFDF-5EB231EFD034}">
      <dgm:prSet/>
      <dgm:spPr/>
      <dgm:t>
        <a:bodyPr/>
        <a:lstStyle/>
        <a:p>
          <a:endParaRPr lang="en-US"/>
        </a:p>
      </dgm:t>
    </dgm:pt>
    <dgm:pt modelId="{F1C3B582-7DBA-40A9-ACDA-C87C7DC99B80}">
      <dgm:prSet/>
      <dgm:spPr/>
      <dgm:t>
        <a:bodyPr/>
        <a:lstStyle/>
        <a:p>
          <a:r>
            <a:rPr lang="es-MX"/>
            <a:t>Particularmente en Oaxaca:</a:t>
          </a:r>
          <a:endParaRPr lang="en-US"/>
        </a:p>
      </dgm:t>
    </dgm:pt>
    <dgm:pt modelId="{EE07903B-5FE8-4C9C-8748-F89F4E942F60}" type="parTrans" cxnId="{48894F3B-6787-45F4-9287-1412F0DE575C}">
      <dgm:prSet/>
      <dgm:spPr/>
      <dgm:t>
        <a:bodyPr/>
        <a:lstStyle/>
        <a:p>
          <a:endParaRPr lang="en-US"/>
        </a:p>
      </dgm:t>
    </dgm:pt>
    <dgm:pt modelId="{27DC8E0A-85BA-4AAE-AA85-38A523F9F33E}" type="sibTrans" cxnId="{48894F3B-6787-45F4-9287-1412F0DE575C}">
      <dgm:prSet/>
      <dgm:spPr/>
      <dgm:t>
        <a:bodyPr/>
        <a:lstStyle/>
        <a:p>
          <a:endParaRPr lang="en-US"/>
        </a:p>
      </dgm:t>
    </dgm:pt>
    <dgm:pt modelId="{1051C807-8383-433D-9AD2-E93F72875995}">
      <dgm:prSet/>
      <dgm:spPr/>
      <dgm:t>
        <a:bodyPr/>
        <a:lstStyle/>
        <a:p>
          <a:r>
            <a:rPr lang="es-MX"/>
            <a:t>Se reconoce la existencia de identidades como las muxes</a:t>
          </a:r>
          <a:endParaRPr lang="en-US"/>
        </a:p>
      </dgm:t>
    </dgm:pt>
    <dgm:pt modelId="{B43EB814-33E2-4A11-AAF9-812C0F79207E}" type="parTrans" cxnId="{330C26D6-A1A1-49C0-8140-07D55CEA168D}">
      <dgm:prSet/>
      <dgm:spPr/>
      <dgm:t>
        <a:bodyPr/>
        <a:lstStyle/>
        <a:p>
          <a:endParaRPr lang="en-US"/>
        </a:p>
      </dgm:t>
    </dgm:pt>
    <dgm:pt modelId="{619CD043-2F73-46B6-98C1-A1704326AF0E}" type="sibTrans" cxnId="{330C26D6-A1A1-49C0-8140-07D55CEA168D}">
      <dgm:prSet/>
      <dgm:spPr/>
      <dgm:t>
        <a:bodyPr/>
        <a:lstStyle/>
        <a:p>
          <a:endParaRPr lang="en-US"/>
        </a:p>
      </dgm:t>
    </dgm:pt>
    <dgm:pt modelId="{8C8EA476-A704-4076-9146-052B6711270B}">
      <dgm:prSet/>
      <dgm:spPr/>
      <dgm:t>
        <a:bodyPr/>
        <a:lstStyle/>
        <a:p>
          <a:r>
            <a:rPr lang="es-MX"/>
            <a:t>Pero no se presume automáticamente que todos los casos sean genuinos</a:t>
          </a:r>
          <a:endParaRPr lang="en-US"/>
        </a:p>
      </dgm:t>
    </dgm:pt>
    <dgm:pt modelId="{3BA7071F-AC23-416B-8005-56070E0E09C9}" type="parTrans" cxnId="{1C73FB90-F681-41FE-B4C8-4F1E1E5177EA}">
      <dgm:prSet/>
      <dgm:spPr/>
      <dgm:t>
        <a:bodyPr/>
        <a:lstStyle/>
        <a:p>
          <a:endParaRPr lang="en-US"/>
        </a:p>
      </dgm:t>
    </dgm:pt>
    <dgm:pt modelId="{DFA00D6A-CCE8-4545-837F-2FDDA090CE55}" type="sibTrans" cxnId="{1C73FB90-F681-41FE-B4C8-4F1E1E5177EA}">
      <dgm:prSet/>
      <dgm:spPr/>
      <dgm:t>
        <a:bodyPr/>
        <a:lstStyle/>
        <a:p>
          <a:endParaRPr lang="en-US"/>
        </a:p>
      </dgm:t>
    </dgm:pt>
    <dgm:pt modelId="{8A62E664-3AF1-4BDC-AFDA-194357267765}" type="pres">
      <dgm:prSet presAssocID="{DC8C79F6-265F-4F7C-9532-CB34CCC9EF5A}" presName="linear" presStyleCnt="0">
        <dgm:presLayoutVars>
          <dgm:animLvl val="lvl"/>
          <dgm:resizeHandles val="exact"/>
        </dgm:presLayoutVars>
      </dgm:prSet>
      <dgm:spPr/>
    </dgm:pt>
    <dgm:pt modelId="{C095CBCF-4CF8-41F7-9ACB-F564E820E10F}" type="pres">
      <dgm:prSet presAssocID="{A44AD54F-7276-4FE7-B505-693253A2B2E1}" presName="parentText" presStyleLbl="node1" presStyleIdx="0" presStyleCnt="4">
        <dgm:presLayoutVars>
          <dgm:chMax val="0"/>
          <dgm:bulletEnabled val="1"/>
        </dgm:presLayoutVars>
      </dgm:prSet>
      <dgm:spPr/>
    </dgm:pt>
    <dgm:pt modelId="{D404A65C-08FB-46A6-8DAD-94393071ACC3}" type="pres">
      <dgm:prSet presAssocID="{7A8B7031-E9AF-436A-98FE-2CDEED653C6A}" presName="spacer" presStyleCnt="0"/>
      <dgm:spPr/>
    </dgm:pt>
    <dgm:pt modelId="{3F721DA2-634C-4E79-A900-35BF95908FE1}" type="pres">
      <dgm:prSet presAssocID="{F1C3B582-7DBA-40A9-ACDA-C87C7DC99B80}" presName="parentText" presStyleLbl="node1" presStyleIdx="1" presStyleCnt="4">
        <dgm:presLayoutVars>
          <dgm:chMax val="0"/>
          <dgm:bulletEnabled val="1"/>
        </dgm:presLayoutVars>
      </dgm:prSet>
      <dgm:spPr/>
    </dgm:pt>
    <dgm:pt modelId="{3FF809B8-59AA-4845-9B8E-6A87357D89D2}" type="pres">
      <dgm:prSet presAssocID="{27DC8E0A-85BA-4AAE-AA85-38A523F9F33E}" presName="spacer" presStyleCnt="0"/>
      <dgm:spPr/>
    </dgm:pt>
    <dgm:pt modelId="{4D06AFC9-9F13-4B9E-9626-BA91DC1D628C}" type="pres">
      <dgm:prSet presAssocID="{1051C807-8383-433D-9AD2-E93F72875995}" presName="parentText" presStyleLbl="node1" presStyleIdx="2" presStyleCnt="4">
        <dgm:presLayoutVars>
          <dgm:chMax val="0"/>
          <dgm:bulletEnabled val="1"/>
        </dgm:presLayoutVars>
      </dgm:prSet>
      <dgm:spPr/>
    </dgm:pt>
    <dgm:pt modelId="{D674FA75-E014-49E0-B29F-07F40CDB10DB}" type="pres">
      <dgm:prSet presAssocID="{619CD043-2F73-46B6-98C1-A1704326AF0E}" presName="spacer" presStyleCnt="0"/>
      <dgm:spPr/>
    </dgm:pt>
    <dgm:pt modelId="{C95A31EA-E3BC-4025-B6B7-51E6A84916A9}" type="pres">
      <dgm:prSet presAssocID="{8C8EA476-A704-4076-9146-052B6711270B}" presName="parentText" presStyleLbl="node1" presStyleIdx="3" presStyleCnt="4">
        <dgm:presLayoutVars>
          <dgm:chMax val="0"/>
          <dgm:bulletEnabled val="1"/>
        </dgm:presLayoutVars>
      </dgm:prSet>
      <dgm:spPr/>
    </dgm:pt>
  </dgm:ptLst>
  <dgm:cxnLst>
    <dgm:cxn modelId="{E58E4605-EA77-40D6-9389-5DF975D4898A}" type="presOf" srcId="{A44AD54F-7276-4FE7-B505-693253A2B2E1}" destId="{C095CBCF-4CF8-41F7-9ACB-F564E820E10F}" srcOrd="0" destOrd="0" presId="urn:microsoft.com/office/officeart/2005/8/layout/vList2"/>
    <dgm:cxn modelId="{54E00D2A-3CBF-4E38-AFDF-5EB231EFD034}" srcId="{DC8C79F6-265F-4F7C-9532-CB34CCC9EF5A}" destId="{A44AD54F-7276-4FE7-B505-693253A2B2E1}" srcOrd="0" destOrd="0" parTransId="{86B59601-C8E8-4FC6-876B-EF91944DF84C}" sibTransId="{7A8B7031-E9AF-436A-98FE-2CDEED653C6A}"/>
    <dgm:cxn modelId="{48894F3B-6787-45F4-9287-1412F0DE575C}" srcId="{DC8C79F6-265F-4F7C-9532-CB34CCC9EF5A}" destId="{F1C3B582-7DBA-40A9-ACDA-C87C7DC99B80}" srcOrd="1" destOrd="0" parTransId="{EE07903B-5FE8-4C9C-8748-F89F4E942F60}" sibTransId="{27DC8E0A-85BA-4AAE-AA85-38A523F9F33E}"/>
    <dgm:cxn modelId="{887B8C41-A22F-46C4-A1C2-685BC9D9E6B1}" type="presOf" srcId="{DC8C79F6-265F-4F7C-9532-CB34CCC9EF5A}" destId="{8A62E664-3AF1-4BDC-AFDA-194357267765}" srcOrd="0" destOrd="0" presId="urn:microsoft.com/office/officeart/2005/8/layout/vList2"/>
    <dgm:cxn modelId="{8C7EFB6B-9FAD-4D69-BD85-09841E6A94C0}" type="presOf" srcId="{1051C807-8383-433D-9AD2-E93F72875995}" destId="{4D06AFC9-9F13-4B9E-9626-BA91DC1D628C}" srcOrd="0" destOrd="0" presId="urn:microsoft.com/office/officeart/2005/8/layout/vList2"/>
    <dgm:cxn modelId="{1C73FB90-F681-41FE-B4C8-4F1E1E5177EA}" srcId="{DC8C79F6-265F-4F7C-9532-CB34CCC9EF5A}" destId="{8C8EA476-A704-4076-9146-052B6711270B}" srcOrd="3" destOrd="0" parTransId="{3BA7071F-AC23-416B-8005-56070E0E09C9}" sibTransId="{DFA00D6A-CCE8-4545-837F-2FDDA090CE55}"/>
    <dgm:cxn modelId="{8FC4F594-FD18-4819-BBD1-64720115346C}" type="presOf" srcId="{F1C3B582-7DBA-40A9-ACDA-C87C7DC99B80}" destId="{3F721DA2-634C-4E79-A900-35BF95908FE1}" srcOrd="0" destOrd="0" presId="urn:microsoft.com/office/officeart/2005/8/layout/vList2"/>
    <dgm:cxn modelId="{330C26D6-A1A1-49C0-8140-07D55CEA168D}" srcId="{DC8C79F6-265F-4F7C-9532-CB34CCC9EF5A}" destId="{1051C807-8383-433D-9AD2-E93F72875995}" srcOrd="2" destOrd="0" parTransId="{B43EB814-33E2-4A11-AAF9-812C0F79207E}" sibTransId="{619CD043-2F73-46B6-98C1-A1704326AF0E}"/>
    <dgm:cxn modelId="{0A3909ED-F36A-494B-8172-B9F0481A7DB8}" type="presOf" srcId="{8C8EA476-A704-4076-9146-052B6711270B}" destId="{C95A31EA-E3BC-4025-B6B7-51E6A84916A9}" srcOrd="0" destOrd="0" presId="urn:microsoft.com/office/officeart/2005/8/layout/vList2"/>
    <dgm:cxn modelId="{0232FCDF-F326-42C4-8635-489FF7B1C958}" type="presParOf" srcId="{8A62E664-3AF1-4BDC-AFDA-194357267765}" destId="{C095CBCF-4CF8-41F7-9ACB-F564E820E10F}" srcOrd="0" destOrd="0" presId="urn:microsoft.com/office/officeart/2005/8/layout/vList2"/>
    <dgm:cxn modelId="{8A915F1C-1B8A-45F2-898A-7D84FAFE08E2}" type="presParOf" srcId="{8A62E664-3AF1-4BDC-AFDA-194357267765}" destId="{D404A65C-08FB-46A6-8DAD-94393071ACC3}" srcOrd="1" destOrd="0" presId="urn:microsoft.com/office/officeart/2005/8/layout/vList2"/>
    <dgm:cxn modelId="{C9BD394F-D2E7-4FFE-BFFE-2FA91845EE4C}" type="presParOf" srcId="{8A62E664-3AF1-4BDC-AFDA-194357267765}" destId="{3F721DA2-634C-4E79-A900-35BF95908FE1}" srcOrd="2" destOrd="0" presId="urn:microsoft.com/office/officeart/2005/8/layout/vList2"/>
    <dgm:cxn modelId="{A804CC0B-D64C-4F33-8FE3-5A4582B9FF29}" type="presParOf" srcId="{8A62E664-3AF1-4BDC-AFDA-194357267765}" destId="{3FF809B8-59AA-4845-9B8E-6A87357D89D2}" srcOrd="3" destOrd="0" presId="urn:microsoft.com/office/officeart/2005/8/layout/vList2"/>
    <dgm:cxn modelId="{0C294CD4-BF13-4ED2-9304-9C5171DC434F}" type="presParOf" srcId="{8A62E664-3AF1-4BDC-AFDA-194357267765}" destId="{4D06AFC9-9F13-4B9E-9626-BA91DC1D628C}" srcOrd="4" destOrd="0" presId="urn:microsoft.com/office/officeart/2005/8/layout/vList2"/>
    <dgm:cxn modelId="{CD3AEEC6-A782-42FF-B832-14ED553EAC58}" type="presParOf" srcId="{8A62E664-3AF1-4BDC-AFDA-194357267765}" destId="{D674FA75-E014-49E0-B29F-07F40CDB10DB}" srcOrd="5" destOrd="0" presId="urn:microsoft.com/office/officeart/2005/8/layout/vList2"/>
    <dgm:cxn modelId="{7AB09C04-D642-4282-9E37-15B77D542570}" type="presParOf" srcId="{8A62E664-3AF1-4BDC-AFDA-194357267765}" destId="{C95A31EA-E3BC-4025-B6B7-51E6A84916A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F0DE593C-1C5F-4F04-9003-B41B45BEFC88}" type="doc">
      <dgm:prSet loTypeId="urn:microsoft.com/office/officeart/2005/8/layout/vProcess5" loCatId="process" qsTypeId="urn:microsoft.com/office/officeart/2005/8/quickstyle/simple1" qsCatId="simple" csTypeId="urn:microsoft.com/office/officeart/2005/8/colors/accent6_2" csCatId="accent6"/>
      <dgm:spPr/>
      <dgm:t>
        <a:bodyPr/>
        <a:lstStyle/>
        <a:p>
          <a:endParaRPr lang="en-US"/>
        </a:p>
      </dgm:t>
    </dgm:pt>
    <dgm:pt modelId="{FE94657C-38DF-4AA3-ACF0-B9E276A43D71}">
      <dgm:prSet/>
      <dgm:spPr/>
      <dgm:t>
        <a:bodyPr/>
        <a:lstStyle/>
        <a:p>
          <a:pPr algn="just"/>
          <a:r>
            <a:rPr lang="es-MX" b="1" dirty="0"/>
            <a:t>AUTOADSCRIPCIÓN DE GÉNERO. LA MANIFESTACIÓN DE IDENTIDAD DE LA PERSONA ES SUFICIENTE PARA ACREDITARLA.</a:t>
          </a:r>
          <a:endParaRPr lang="en-US" dirty="0"/>
        </a:p>
      </dgm:t>
    </dgm:pt>
    <dgm:pt modelId="{52DA7F0D-9BC3-4A82-9E32-F15D1591876C}" type="parTrans" cxnId="{768F7A37-AB21-4E15-B71A-C0148EDBB186}">
      <dgm:prSet/>
      <dgm:spPr/>
      <dgm:t>
        <a:bodyPr/>
        <a:lstStyle/>
        <a:p>
          <a:endParaRPr lang="en-US"/>
        </a:p>
      </dgm:t>
    </dgm:pt>
    <dgm:pt modelId="{F9004B75-7613-4A5E-8460-4BAA8765B54C}" type="sibTrans" cxnId="{768F7A37-AB21-4E15-B71A-C0148EDBB186}">
      <dgm:prSet/>
      <dgm:spPr/>
      <dgm:t>
        <a:bodyPr/>
        <a:lstStyle/>
        <a:p>
          <a:endParaRPr lang="en-US"/>
        </a:p>
      </dgm:t>
    </dgm:pt>
    <dgm:pt modelId="{7BC4E15C-B571-4BFB-8925-5A881D59DA7B}">
      <dgm:prSet/>
      <dgm:spPr/>
      <dgm:t>
        <a:bodyPr/>
        <a:lstStyle/>
        <a:p>
          <a:pPr algn="just"/>
          <a:r>
            <a:rPr lang="es-MX" dirty="0"/>
            <a:t>Obligación de respetar la</a:t>
          </a:r>
          <a:r>
            <a:rPr lang="es-MX" b="1" dirty="0"/>
            <a:t> </a:t>
          </a:r>
          <a:r>
            <a:rPr lang="es-MX" b="1" dirty="0" err="1"/>
            <a:t>autoadscripción</a:t>
          </a:r>
          <a:r>
            <a:rPr lang="es-MX" b="1" dirty="0"/>
            <a:t> </a:t>
          </a:r>
          <a:r>
            <a:rPr lang="es-MX" dirty="0"/>
            <a:t>de género que la persona interesada manifieste para ser registrada en una candidatura dentro de la cuota del género correspondiente, por tanto, no puede cuestionarla ni solicitar prueba alguna al respecto, al formar parte del derecho al libre desarrollo de la personalidad y del ejercicio del derecho a la autodeterminación de las personas, ya que exigirlo resultaría discriminatorio.</a:t>
          </a:r>
          <a:endParaRPr lang="en-US" dirty="0"/>
        </a:p>
      </dgm:t>
    </dgm:pt>
    <dgm:pt modelId="{180778BF-5F1E-4B0C-9B66-A01F599ABEF7}" type="parTrans" cxnId="{2F4F98A2-CED6-4FC8-94D4-21C284D48C52}">
      <dgm:prSet/>
      <dgm:spPr/>
      <dgm:t>
        <a:bodyPr/>
        <a:lstStyle/>
        <a:p>
          <a:endParaRPr lang="en-US"/>
        </a:p>
      </dgm:t>
    </dgm:pt>
    <dgm:pt modelId="{8777793F-64F1-4040-A0E1-02FFECDD0E89}" type="sibTrans" cxnId="{2F4F98A2-CED6-4FC8-94D4-21C284D48C52}">
      <dgm:prSet/>
      <dgm:spPr/>
      <dgm:t>
        <a:bodyPr/>
        <a:lstStyle/>
        <a:p>
          <a:endParaRPr lang="en-US"/>
        </a:p>
      </dgm:t>
    </dgm:pt>
    <dgm:pt modelId="{F92A24A1-338A-4909-A403-A986A163E25B}">
      <dgm:prSet/>
      <dgm:spPr/>
      <dgm:t>
        <a:bodyPr/>
        <a:lstStyle/>
        <a:p>
          <a:pPr algn="just"/>
          <a:r>
            <a:rPr lang="es-MX" b="1" u="sng" dirty="0"/>
            <a:t>No obstante, cuando existan indicios o evidencias en el expediente que generen duda sobre la autenticidad de la </a:t>
          </a:r>
          <a:r>
            <a:rPr lang="es-MX" b="1" u="sng" dirty="0" err="1"/>
            <a:t>autoadscripción</a:t>
          </a:r>
          <a:r>
            <a:rPr lang="es-MX" dirty="0"/>
            <a:t>, y con la finalidad de evitar el abuso de derechos o salvaguardar derechos de terceros, esas autoridades deben verificar que ésta se encuentre libre de vicios. Para tal fin, deben analizar la situación concreta a partir de los elementos que obren en el expediente, sin imponer cargas adicionales a esa persona, generar actos de molestia en su contra o realizar diligencias que resulten discriminatorias.</a:t>
          </a:r>
          <a:br>
            <a:rPr lang="es-MX" dirty="0"/>
          </a:br>
          <a:endParaRPr lang="en-US" dirty="0"/>
        </a:p>
      </dgm:t>
    </dgm:pt>
    <dgm:pt modelId="{76FB499B-DBE8-44B7-890D-01BC2FEE5AA0}" type="parTrans" cxnId="{0E6DDA1A-2C38-46F6-9A7C-3E78928449B1}">
      <dgm:prSet/>
      <dgm:spPr/>
      <dgm:t>
        <a:bodyPr/>
        <a:lstStyle/>
        <a:p>
          <a:endParaRPr lang="en-US"/>
        </a:p>
      </dgm:t>
    </dgm:pt>
    <dgm:pt modelId="{7789276F-85CB-43FE-ADB5-DE6C69F87C26}" type="sibTrans" cxnId="{0E6DDA1A-2C38-46F6-9A7C-3E78928449B1}">
      <dgm:prSet/>
      <dgm:spPr/>
      <dgm:t>
        <a:bodyPr/>
        <a:lstStyle/>
        <a:p>
          <a:endParaRPr lang="en-US"/>
        </a:p>
      </dgm:t>
    </dgm:pt>
    <dgm:pt modelId="{2EBCF9DC-4537-4FBE-8C74-A158C63BFAB4}" type="pres">
      <dgm:prSet presAssocID="{F0DE593C-1C5F-4F04-9003-B41B45BEFC88}" presName="outerComposite" presStyleCnt="0">
        <dgm:presLayoutVars>
          <dgm:chMax val="5"/>
          <dgm:dir/>
          <dgm:resizeHandles val="exact"/>
        </dgm:presLayoutVars>
      </dgm:prSet>
      <dgm:spPr/>
    </dgm:pt>
    <dgm:pt modelId="{113D5896-4337-464F-A049-5B84CE3764E7}" type="pres">
      <dgm:prSet presAssocID="{F0DE593C-1C5F-4F04-9003-B41B45BEFC88}" presName="dummyMaxCanvas" presStyleCnt="0">
        <dgm:presLayoutVars/>
      </dgm:prSet>
      <dgm:spPr/>
    </dgm:pt>
    <dgm:pt modelId="{BE43EE2E-313D-4DB7-ACE4-3E2ED3CB9D46}" type="pres">
      <dgm:prSet presAssocID="{F0DE593C-1C5F-4F04-9003-B41B45BEFC88}" presName="ThreeNodes_1" presStyleLbl="node1" presStyleIdx="0" presStyleCnt="3">
        <dgm:presLayoutVars>
          <dgm:bulletEnabled val="1"/>
        </dgm:presLayoutVars>
      </dgm:prSet>
      <dgm:spPr/>
    </dgm:pt>
    <dgm:pt modelId="{CABF4730-9279-4FE6-8C11-7479D4A20488}" type="pres">
      <dgm:prSet presAssocID="{F0DE593C-1C5F-4F04-9003-B41B45BEFC88}" presName="ThreeNodes_2" presStyleLbl="node1" presStyleIdx="1" presStyleCnt="3">
        <dgm:presLayoutVars>
          <dgm:bulletEnabled val="1"/>
        </dgm:presLayoutVars>
      </dgm:prSet>
      <dgm:spPr/>
    </dgm:pt>
    <dgm:pt modelId="{116006C4-65F9-47C7-802B-20E477F20B61}" type="pres">
      <dgm:prSet presAssocID="{F0DE593C-1C5F-4F04-9003-B41B45BEFC88}" presName="ThreeNodes_3" presStyleLbl="node1" presStyleIdx="2" presStyleCnt="3">
        <dgm:presLayoutVars>
          <dgm:bulletEnabled val="1"/>
        </dgm:presLayoutVars>
      </dgm:prSet>
      <dgm:spPr/>
    </dgm:pt>
    <dgm:pt modelId="{2B1779E0-2E36-4015-8094-C52DDEF95F15}" type="pres">
      <dgm:prSet presAssocID="{F0DE593C-1C5F-4F04-9003-B41B45BEFC88}" presName="ThreeConn_1-2" presStyleLbl="fgAccFollowNode1" presStyleIdx="0" presStyleCnt="2">
        <dgm:presLayoutVars>
          <dgm:bulletEnabled val="1"/>
        </dgm:presLayoutVars>
      </dgm:prSet>
      <dgm:spPr/>
    </dgm:pt>
    <dgm:pt modelId="{FD78EF8E-799A-4E0F-BF11-AD1F91133ECB}" type="pres">
      <dgm:prSet presAssocID="{F0DE593C-1C5F-4F04-9003-B41B45BEFC88}" presName="ThreeConn_2-3" presStyleLbl="fgAccFollowNode1" presStyleIdx="1" presStyleCnt="2">
        <dgm:presLayoutVars>
          <dgm:bulletEnabled val="1"/>
        </dgm:presLayoutVars>
      </dgm:prSet>
      <dgm:spPr/>
    </dgm:pt>
    <dgm:pt modelId="{683AD5F2-5CAF-4A6E-A4B9-5AFD8DF65658}" type="pres">
      <dgm:prSet presAssocID="{F0DE593C-1C5F-4F04-9003-B41B45BEFC88}" presName="ThreeNodes_1_text" presStyleLbl="node1" presStyleIdx="2" presStyleCnt="3">
        <dgm:presLayoutVars>
          <dgm:bulletEnabled val="1"/>
        </dgm:presLayoutVars>
      </dgm:prSet>
      <dgm:spPr/>
    </dgm:pt>
    <dgm:pt modelId="{D1D181BD-35A6-4DE1-99F2-9E150CA9E91F}" type="pres">
      <dgm:prSet presAssocID="{F0DE593C-1C5F-4F04-9003-B41B45BEFC88}" presName="ThreeNodes_2_text" presStyleLbl="node1" presStyleIdx="2" presStyleCnt="3">
        <dgm:presLayoutVars>
          <dgm:bulletEnabled val="1"/>
        </dgm:presLayoutVars>
      </dgm:prSet>
      <dgm:spPr/>
    </dgm:pt>
    <dgm:pt modelId="{B588E8BE-4356-4F1E-BE3D-49B324A8C8D2}" type="pres">
      <dgm:prSet presAssocID="{F0DE593C-1C5F-4F04-9003-B41B45BEFC88}" presName="ThreeNodes_3_text" presStyleLbl="node1" presStyleIdx="2" presStyleCnt="3">
        <dgm:presLayoutVars>
          <dgm:bulletEnabled val="1"/>
        </dgm:presLayoutVars>
      </dgm:prSet>
      <dgm:spPr/>
    </dgm:pt>
  </dgm:ptLst>
  <dgm:cxnLst>
    <dgm:cxn modelId="{0E6DDA1A-2C38-46F6-9A7C-3E78928449B1}" srcId="{F0DE593C-1C5F-4F04-9003-B41B45BEFC88}" destId="{F92A24A1-338A-4909-A403-A986A163E25B}" srcOrd="2" destOrd="0" parTransId="{76FB499B-DBE8-44B7-890D-01BC2FEE5AA0}" sibTransId="{7789276F-85CB-43FE-ADB5-DE6C69F87C26}"/>
    <dgm:cxn modelId="{60C6271F-AE43-4EE2-A97A-B10DDE2A59D9}" type="presOf" srcId="{F92A24A1-338A-4909-A403-A986A163E25B}" destId="{B588E8BE-4356-4F1E-BE3D-49B324A8C8D2}" srcOrd="1" destOrd="0" presId="urn:microsoft.com/office/officeart/2005/8/layout/vProcess5"/>
    <dgm:cxn modelId="{768F7A37-AB21-4E15-B71A-C0148EDBB186}" srcId="{F0DE593C-1C5F-4F04-9003-B41B45BEFC88}" destId="{FE94657C-38DF-4AA3-ACF0-B9E276A43D71}" srcOrd="0" destOrd="0" parTransId="{52DA7F0D-9BC3-4A82-9E32-F15D1591876C}" sibTransId="{F9004B75-7613-4A5E-8460-4BAA8765B54C}"/>
    <dgm:cxn modelId="{8A9EB450-19F5-405B-A9F5-EDCE0154D698}" type="presOf" srcId="{F9004B75-7613-4A5E-8460-4BAA8765B54C}" destId="{2B1779E0-2E36-4015-8094-C52DDEF95F15}" srcOrd="0" destOrd="0" presId="urn:microsoft.com/office/officeart/2005/8/layout/vProcess5"/>
    <dgm:cxn modelId="{DA0AFF70-6053-4C52-A594-59025C721B7D}" type="presOf" srcId="{FE94657C-38DF-4AA3-ACF0-B9E276A43D71}" destId="{BE43EE2E-313D-4DB7-ACE4-3E2ED3CB9D46}" srcOrd="0" destOrd="0" presId="urn:microsoft.com/office/officeart/2005/8/layout/vProcess5"/>
    <dgm:cxn modelId="{61775576-C408-41F4-83FB-35E4A6A00883}" type="presOf" srcId="{7BC4E15C-B571-4BFB-8925-5A881D59DA7B}" destId="{CABF4730-9279-4FE6-8C11-7479D4A20488}" srcOrd="0" destOrd="0" presId="urn:microsoft.com/office/officeart/2005/8/layout/vProcess5"/>
    <dgm:cxn modelId="{723F6097-712C-4B8D-8BE1-FA02C8EB7432}" type="presOf" srcId="{FE94657C-38DF-4AA3-ACF0-B9E276A43D71}" destId="{683AD5F2-5CAF-4A6E-A4B9-5AFD8DF65658}" srcOrd="1" destOrd="0" presId="urn:microsoft.com/office/officeart/2005/8/layout/vProcess5"/>
    <dgm:cxn modelId="{0AEAC59E-4E43-4577-9C4B-CF204B9B7ECE}" type="presOf" srcId="{F0DE593C-1C5F-4F04-9003-B41B45BEFC88}" destId="{2EBCF9DC-4537-4FBE-8C74-A158C63BFAB4}" srcOrd="0" destOrd="0" presId="urn:microsoft.com/office/officeart/2005/8/layout/vProcess5"/>
    <dgm:cxn modelId="{2F4F98A2-CED6-4FC8-94D4-21C284D48C52}" srcId="{F0DE593C-1C5F-4F04-9003-B41B45BEFC88}" destId="{7BC4E15C-B571-4BFB-8925-5A881D59DA7B}" srcOrd="1" destOrd="0" parTransId="{180778BF-5F1E-4B0C-9B66-A01F599ABEF7}" sibTransId="{8777793F-64F1-4040-A0E1-02FFECDD0E89}"/>
    <dgm:cxn modelId="{F5DD04A3-0B9D-46D6-9850-B8CDC9A218AC}" type="presOf" srcId="{8777793F-64F1-4040-A0E1-02FFECDD0E89}" destId="{FD78EF8E-799A-4E0F-BF11-AD1F91133ECB}" srcOrd="0" destOrd="0" presId="urn:microsoft.com/office/officeart/2005/8/layout/vProcess5"/>
    <dgm:cxn modelId="{C60A20A3-C8E4-414C-B284-E51DFFB77B6D}" type="presOf" srcId="{F92A24A1-338A-4909-A403-A986A163E25B}" destId="{116006C4-65F9-47C7-802B-20E477F20B61}" srcOrd="0" destOrd="0" presId="urn:microsoft.com/office/officeart/2005/8/layout/vProcess5"/>
    <dgm:cxn modelId="{17CBF6E9-A9DB-4741-B278-F9A1803D5052}" type="presOf" srcId="{7BC4E15C-B571-4BFB-8925-5A881D59DA7B}" destId="{D1D181BD-35A6-4DE1-99F2-9E150CA9E91F}" srcOrd="1" destOrd="0" presId="urn:microsoft.com/office/officeart/2005/8/layout/vProcess5"/>
    <dgm:cxn modelId="{1F4C43A8-4E66-47BB-AC71-1C3CA8EE1597}" type="presParOf" srcId="{2EBCF9DC-4537-4FBE-8C74-A158C63BFAB4}" destId="{113D5896-4337-464F-A049-5B84CE3764E7}" srcOrd="0" destOrd="0" presId="urn:microsoft.com/office/officeart/2005/8/layout/vProcess5"/>
    <dgm:cxn modelId="{EEEB351B-63BF-41FD-B4F6-D5998D0181BE}" type="presParOf" srcId="{2EBCF9DC-4537-4FBE-8C74-A158C63BFAB4}" destId="{BE43EE2E-313D-4DB7-ACE4-3E2ED3CB9D46}" srcOrd="1" destOrd="0" presId="urn:microsoft.com/office/officeart/2005/8/layout/vProcess5"/>
    <dgm:cxn modelId="{5D7E824A-C3E5-452F-8C44-96A14EE7915C}" type="presParOf" srcId="{2EBCF9DC-4537-4FBE-8C74-A158C63BFAB4}" destId="{CABF4730-9279-4FE6-8C11-7479D4A20488}" srcOrd="2" destOrd="0" presId="urn:microsoft.com/office/officeart/2005/8/layout/vProcess5"/>
    <dgm:cxn modelId="{9A1A3FAA-1954-406D-AAAA-BE5FAC84D186}" type="presParOf" srcId="{2EBCF9DC-4537-4FBE-8C74-A158C63BFAB4}" destId="{116006C4-65F9-47C7-802B-20E477F20B61}" srcOrd="3" destOrd="0" presId="urn:microsoft.com/office/officeart/2005/8/layout/vProcess5"/>
    <dgm:cxn modelId="{0699835E-555C-4E7A-9B55-7241DDC02862}" type="presParOf" srcId="{2EBCF9DC-4537-4FBE-8C74-A158C63BFAB4}" destId="{2B1779E0-2E36-4015-8094-C52DDEF95F15}" srcOrd="4" destOrd="0" presId="urn:microsoft.com/office/officeart/2005/8/layout/vProcess5"/>
    <dgm:cxn modelId="{AE366958-9DD3-49A9-9EBE-91B30A9BB646}" type="presParOf" srcId="{2EBCF9DC-4537-4FBE-8C74-A158C63BFAB4}" destId="{FD78EF8E-799A-4E0F-BF11-AD1F91133ECB}" srcOrd="5" destOrd="0" presId="urn:microsoft.com/office/officeart/2005/8/layout/vProcess5"/>
    <dgm:cxn modelId="{E0313652-4ED4-4DC1-A468-FDB4123CD1A0}" type="presParOf" srcId="{2EBCF9DC-4537-4FBE-8C74-A158C63BFAB4}" destId="{683AD5F2-5CAF-4A6E-A4B9-5AFD8DF65658}" srcOrd="6" destOrd="0" presId="urn:microsoft.com/office/officeart/2005/8/layout/vProcess5"/>
    <dgm:cxn modelId="{F66521B9-B3E2-4AA6-B32A-397E00960068}" type="presParOf" srcId="{2EBCF9DC-4537-4FBE-8C74-A158C63BFAB4}" destId="{D1D181BD-35A6-4DE1-99F2-9E150CA9E91F}" srcOrd="7" destOrd="0" presId="urn:microsoft.com/office/officeart/2005/8/layout/vProcess5"/>
    <dgm:cxn modelId="{BDB7A3D9-9896-458C-BB4D-411970E15609}" type="presParOf" srcId="{2EBCF9DC-4537-4FBE-8C74-A158C63BFAB4}" destId="{B588E8BE-4356-4F1E-BE3D-49B324A8C8D2}"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849C0752-3CC5-472D-9C78-0FCB38B9C93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8D05836-EAA4-417A-84A9-2ED8834CCBDD}">
      <dgm:prSet/>
      <dgm:spPr/>
      <dgm:t>
        <a:bodyPr/>
        <a:lstStyle/>
        <a:p>
          <a:pPr>
            <a:lnSpc>
              <a:spcPct val="100000"/>
            </a:lnSpc>
          </a:pPr>
          <a:r>
            <a:rPr lang="es-MX" b="1" dirty="0"/>
            <a:t>COMUNIDADES INDÍGENAS. LOS PARTIDOS POLÍTICOS DEBEN PRESENTAR ELEMENTOS QUE DEMUESTREN EL VÍNCULO DE LA PERSONA QUE PRETENDEN POSTULAR CON LA COMUNIDAD A LA QUE PERTENECE, EN CUMPLIMIENTO A UNA ACCIÓN AFIRMATIVA.</a:t>
          </a:r>
          <a:endParaRPr lang="en-US" dirty="0"/>
        </a:p>
      </dgm:t>
    </dgm:pt>
    <dgm:pt modelId="{8DF4C9D9-9057-4983-8C51-4D7C9D66E3C7}" type="parTrans" cxnId="{4B6AD537-6529-496A-BF89-CA120BFB7E48}">
      <dgm:prSet/>
      <dgm:spPr/>
      <dgm:t>
        <a:bodyPr/>
        <a:lstStyle/>
        <a:p>
          <a:endParaRPr lang="en-US"/>
        </a:p>
      </dgm:t>
    </dgm:pt>
    <dgm:pt modelId="{ABC21343-266F-472B-910A-C5E53DCC9C84}" type="sibTrans" cxnId="{4B6AD537-6529-496A-BF89-CA120BFB7E48}">
      <dgm:prSet/>
      <dgm:spPr/>
      <dgm:t>
        <a:bodyPr/>
        <a:lstStyle/>
        <a:p>
          <a:endParaRPr lang="en-US"/>
        </a:p>
      </dgm:t>
    </dgm:pt>
    <dgm:pt modelId="{5CAFE88F-7C96-45C6-9E18-15E8354B17DC}">
      <dgm:prSet/>
      <dgm:spPr/>
      <dgm:t>
        <a:bodyPr/>
        <a:lstStyle/>
        <a:p>
          <a:pPr algn="just">
            <a:lnSpc>
              <a:spcPct val="100000"/>
            </a:lnSpc>
          </a:pPr>
          <a:r>
            <a:rPr lang="es-MX" dirty="0"/>
            <a:t>En la postulación de candidaturas indígenas y en cumplimiento a una acción afirmativa; los partidos políticos además de la declaración respectiva deben proporcionar los elementos objetivos necesarios con los que se acredite la</a:t>
          </a:r>
          <a:r>
            <a:rPr lang="es-MX" b="1" dirty="0"/>
            <a:t> </a:t>
          </a:r>
          <a:r>
            <a:rPr lang="es-MX" b="1" dirty="0" err="1"/>
            <a:t>autoadscripción</a:t>
          </a:r>
          <a:r>
            <a:rPr lang="es-MX" b="1" dirty="0"/>
            <a:t> </a:t>
          </a:r>
          <a:r>
            <a:rPr lang="es-MX" dirty="0"/>
            <a:t>calificada, y el vínculo efectivo de la persona que se pretende postular con la comunidad indígena a la que pertenece.</a:t>
          </a:r>
          <a:endParaRPr lang="en-US" dirty="0"/>
        </a:p>
      </dgm:t>
    </dgm:pt>
    <dgm:pt modelId="{A93C0A3D-DBF6-454F-A828-243C9CAD9A4B}" type="parTrans" cxnId="{45A9CEE1-3DF6-4214-8B01-BA87391B6E66}">
      <dgm:prSet/>
      <dgm:spPr/>
      <dgm:t>
        <a:bodyPr/>
        <a:lstStyle/>
        <a:p>
          <a:endParaRPr lang="en-US"/>
        </a:p>
      </dgm:t>
    </dgm:pt>
    <dgm:pt modelId="{1290F959-F15A-4625-9277-F1D2B7E7D361}" type="sibTrans" cxnId="{45A9CEE1-3DF6-4214-8B01-BA87391B6E66}">
      <dgm:prSet/>
      <dgm:spPr/>
      <dgm:t>
        <a:bodyPr/>
        <a:lstStyle/>
        <a:p>
          <a:endParaRPr lang="en-US"/>
        </a:p>
      </dgm:t>
    </dgm:pt>
    <dgm:pt modelId="{254B5936-6D2E-4B43-9382-C0866A7E9E4B}">
      <dgm:prSet/>
      <dgm:spPr/>
      <dgm:t>
        <a:bodyPr/>
        <a:lstStyle/>
        <a:p>
          <a:pPr algn="just">
            <a:lnSpc>
              <a:spcPct val="100000"/>
            </a:lnSpc>
          </a:pPr>
          <a:r>
            <a:rPr lang="es-MX" dirty="0"/>
            <a:t>Es necesario acreditar la</a:t>
          </a:r>
          <a:r>
            <a:rPr lang="es-MX" b="1" dirty="0"/>
            <a:t> </a:t>
          </a:r>
          <a:r>
            <a:rPr lang="es-MX" b="1" dirty="0" err="1"/>
            <a:t>autoadscripción</a:t>
          </a:r>
          <a:r>
            <a:rPr lang="es-MX" b="1" dirty="0"/>
            <a:t> </a:t>
          </a:r>
          <a:r>
            <a:rPr lang="es-MX" dirty="0"/>
            <a:t>calificada, a fin de que la acción afirmativa verdaderamente se materialice, para lo cual, es necesario demostrar el vínculo efectivo con las constancias que emiten las instituciones sociales, económicas, culturales y políticas distintivas de la comunidad a la que se pertenece. Con la finalidad de garantizar que la ciudadanía vote efectivamente por candidaturas indígenas, asegurando que las personas electas representarán los intereses reales de los grupos en cuestión.</a:t>
          </a:r>
          <a:endParaRPr lang="en-US" dirty="0"/>
        </a:p>
      </dgm:t>
    </dgm:pt>
    <dgm:pt modelId="{64177CDA-C985-4AC1-BB00-63E58C2D8CDC}" type="parTrans" cxnId="{61C433AC-22DC-46AF-BAF4-91E70DBE1932}">
      <dgm:prSet/>
      <dgm:spPr/>
      <dgm:t>
        <a:bodyPr/>
        <a:lstStyle/>
        <a:p>
          <a:endParaRPr lang="en-US"/>
        </a:p>
      </dgm:t>
    </dgm:pt>
    <dgm:pt modelId="{0FB0E7CF-D363-4611-A1D7-E535F20297CB}" type="sibTrans" cxnId="{61C433AC-22DC-46AF-BAF4-91E70DBE1932}">
      <dgm:prSet/>
      <dgm:spPr/>
      <dgm:t>
        <a:bodyPr/>
        <a:lstStyle/>
        <a:p>
          <a:endParaRPr lang="en-US"/>
        </a:p>
      </dgm:t>
    </dgm:pt>
    <dgm:pt modelId="{2801284A-EA23-415F-8250-0E2B657FFE4C}" type="pres">
      <dgm:prSet presAssocID="{849C0752-3CC5-472D-9C78-0FCB38B9C93C}" presName="root" presStyleCnt="0">
        <dgm:presLayoutVars>
          <dgm:dir/>
          <dgm:resizeHandles val="exact"/>
        </dgm:presLayoutVars>
      </dgm:prSet>
      <dgm:spPr/>
    </dgm:pt>
    <dgm:pt modelId="{2541118B-D40D-4C5A-8E45-7823D0D478FD}" type="pres">
      <dgm:prSet presAssocID="{98D05836-EAA4-417A-84A9-2ED8834CCBDD}" presName="compNode" presStyleCnt="0"/>
      <dgm:spPr/>
    </dgm:pt>
    <dgm:pt modelId="{B5D9B8E0-3B45-4F41-8686-05BE4096BAB4}" type="pres">
      <dgm:prSet presAssocID="{98D05836-EAA4-417A-84A9-2ED8834CCBDD}" presName="bgRect" presStyleLbl="bgShp" presStyleIdx="0" presStyleCnt="3"/>
      <dgm:spPr/>
    </dgm:pt>
    <dgm:pt modelId="{9F68F1D3-8411-451F-A1F3-7451A36E2ADB}" type="pres">
      <dgm:prSet presAssocID="{98D05836-EAA4-417A-84A9-2ED8834CCBDD}"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onexiones"/>
        </a:ext>
      </dgm:extLst>
    </dgm:pt>
    <dgm:pt modelId="{A29A2654-D565-4301-9010-D031064CC23B}" type="pres">
      <dgm:prSet presAssocID="{98D05836-EAA4-417A-84A9-2ED8834CCBDD}" presName="spaceRect" presStyleCnt="0"/>
      <dgm:spPr/>
    </dgm:pt>
    <dgm:pt modelId="{30E995F1-AF2D-4726-B520-6A6A9A6B18A1}" type="pres">
      <dgm:prSet presAssocID="{98D05836-EAA4-417A-84A9-2ED8834CCBDD}" presName="parTx" presStyleLbl="revTx" presStyleIdx="0" presStyleCnt="3">
        <dgm:presLayoutVars>
          <dgm:chMax val="0"/>
          <dgm:chPref val="0"/>
        </dgm:presLayoutVars>
      </dgm:prSet>
      <dgm:spPr/>
    </dgm:pt>
    <dgm:pt modelId="{C2DDC5C7-3307-4A2C-ACD5-C238A113CEA3}" type="pres">
      <dgm:prSet presAssocID="{ABC21343-266F-472B-910A-C5E53DCC9C84}" presName="sibTrans" presStyleCnt="0"/>
      <dgm:spPr/>
    </dgm:pt>
    <dgm:pt modelId="{0A152897-7D99-4FCE-8C85-7CECEE7F3529}" type="pres">
      <dgm:prSet presAssocID="{5CAFE88F-7C96-45C6-9E18-15E8354B17DC}" presName="compNode" presStyleCnt="0"/>
      <dgm:spPr/>
    </dgm:pt>
    <dgm:pt modelId="{B0F4A984-F3DA-41CE-ABB1-ED6296273AC5}" type="pres">
      <dgm:prSet presAssocID="{5CAFE88F-7C96-45C6-9E18-15E8354B17DC}" presName="bgRect" presStyleLbl="bgShp" presStyleIdx="1" presStyleCnt="3"/>
      <dgm:spPr/>
    </dgm:pt>
    <dgm:pt modelId="{525FA644-45B4-4C2E-9848-962A506465CA}" type="pres">
      <dgm:prSet presAssocID="{5CAFE88F-7C96-45C6-9E18-15E8354B17DC}"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Juez"/>
        </a:ext>
      </dgm:extLst>
    </dgm:pt>
    <dgm:pt modelId="{4F1B2625-E5F4-486A-AF63-74DB8BF31CED}" type="pres">
      <dgm:prSet presAssocID="{5CAFE88F-7C96-45C6-9E18-15E8354B17DC}" presName="spaceRect" presStyleCnt="0"/>
      <dgm:spPr/>
    </dgm:pt>
    <dgm:pt modelId="{EE237120-1A8F-4B91-856B-6F13FAC8232A}" type="pres">
      <dgm:prSet presAssocID="{5CAFE88F-7C96-45C6-9E18-15E8354B17DC}" presName="parTx" presStyleLbl="revTx" presStyleIdx="1" presStyleCnt="3">
        <dgm:presLayoutVars>
          <dgm:chMax val="0"/>
          <dgm:chPref val="0"/>
        </dgm:presLayoutVars>
      </dgm:prSet>
      <dgm:spPr/>
    </dgm:pt>
    <dgm:pt modelId="{9F80EB7D-F04A-44AE-A5C4-DF3BA20B82B5}" type="pres">
      <dgm:prSet presAssocID="{1290F959-F15A-4625-9277-F1D2B7E7D361}" presName="sibTrans" presStyleCnt="0"/>
      <dgm:spPr/>
    </dgm:pt>
    <dgm:pt modelId="{580BAB39-A132-4E83-B63E-F037075777A7}" type="pres">
      <dgm:prSet presAssocID="{254B5936-6D2E-4B43-9382-C0866A7E9E4B}" presName="compNode" presStyleCnt="0"/>
      <dgm:spPr/>
    </dgm:pt>
    <dgm:pt modelId="{936DD0A2-1CDC-4F34-B3B4-83AA29E5B659}" type="pres">
      <dgm:prSet presAssocID="{254B5936-6D2E-4B43-9382-C0866A7E9E4B}" presName="bgRect" presStyleLbl="bgShp" presStyleIdx="2" presStyleCnt="3"/>
      <dgm:spPr/>
    </dgm:pt>
    <dgm:pt modelId="{CE0485AA-7820-4A5F-A0D6-54D628FE9455}" type="pres">
      <dgm:prSet presAssocID="{254B5936-6D2E-4B43-9382-C0866A7E9E4B}"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Marca de verificación"/>
        </a:ext>
      </dgm:extLst>
    </dgm:pt>
    <dgm:pt modelId="{03203FD8-E600-4B82-8130-9791F26D6717}" type="pres">
      <dgm:prSet presAssocID="{254B5936-6D2E-4B43-9382-C0866A7E9E4B}" presName="spaceRect" presStyleCnt="0"/>
      <dgm:spPr/>
    </dgm:pt>
    <dgm:pt modelId="{31616B30-EF70-411A-B1A2-A15D705D8CF8}" type="pres">
      <dgm:prSet presAssocID="{254B5936-6D2E-4B43-9382-C0866A7E9E4B}" presName="parTx" presStyleLbl="revTx" presStyleIdx="2" presStyleCnt="3">
        <dgm:presLayoutVars>
          <dgm:chMax val="0"/>
          <dgm:chPref val="0"/>
        </dgm:presLayoutVars>
      </dgm:prSet>
      <dgm:spPr/>
    </dgm:pt>
  </dgm:ptLst>
  <dgm:cxnLst>
    <dgm:cxn modelId="{1DBCD904-5C57-4236-967F-7FED5964EBAA}" type="presOf" srcId="{849C0752-3CC5-472D-9C78-0FCB38B9C93C}" destId="{2801284A-EA23-415F-8250-0E2B657FFE4C}" srcOrd="0" destOrd="0" presId="urn:microsoft.com/office/officeart/2018/2/layout/IconVerticalSolidList"/>
    <dgm:cxn modelId="{69DE0B14-3B78-44EF-9F67-7951B5717688}" type="presOf" srcId="{5CAFE88F-7C96-45C6-9E18-15E8354B17DC}" destId="{EE237120-1A8F-4B91-856B-6F13FAC8232A}" srcOrd="0" destOrd="0" presId="urn:microsoft.com/office/officeart/2018/2/layout/IconVerticalSolidList"/>
    <dgm:cxn modelId="{2C0DF836-3A47-453F-9A8C-89FA5D060130}" type="presOf" srcId="{98D05836-EAA4-417A-84A9-2ED8834CCBDD}" destId="{30E995F1-AF2D-4726-B520-6A6A9A6B18A1}" srcOrd="0" destOrd="0" presId="urn:microsoft.com/office/officeart/2018/2/layout/IconVerticalSolidList"/>
    <dgm:cxn modelId="{4B6AD537-6529-496A-BF89-CA120BFB7E48}" srcId="{849C0752-3CC5-472D-9C78-0FCB38B9C93C}" destId="{98D05836-EAA4-417A-84A9-2ED8834CCBDD}" srcOrd="0" destOrd="0" parTransId="{8DF4C9D9-9057-4983-8C51-4D7C9D66E3C7}" sibTransId="{ABC21343-266F-472B-910A-C5E53DCC9C84}"/>
    <dgm:cxn modelId="{61C433AC-22DC-46AF-BAF4-91E70DBE1932}" srcId="{849C0752-3CC5-472D-9C78-0FCB38B9C93C}" destId="{254B5936-6D2E-4B43-9382-C0866A7E9E4B}" srcOrd="2" destOrd="0" parTransId="{64177CDA-C985-4AC1-BB00-63E58C2D8CDC}" sibTransId="{0FB0E7CF-D363-4611-A1D7-E535F20297CB}"/>
    <dgm:cxn modelId="{5BAE70C7-4ABD-4417-8601-A2372211835A}" type="presOf" srcId="{254B5936-6D2E-4B43-9382-C0866A7E9E4B}" destId="{31616B30-EF70-411A-B1A2-A15D705D8CF8}" srcOrd="0" destOrd="0" presId="urn:microsoft.com/office/officeart/2018/2/layout/IconVerticalSolidList"/>
    <dgm:cxn modelId="{45A9CEE1-3DF6-4214-8B01-BA87391B6E66}" srcId="{849C0752-3CC5-472D-9C78-0FCB38B9C93C}" destId="{5CAFE88F-7C96-45C6-9E18-15E8354B17DC}" srcOrd="1" destOrd="0" parTransId="{A93C0A3D-DBF6-454F-A828-243C9CAD9A4B}" sibTransId="{1290F959-F15A-4625-9277-F1D2B7E7D361}"/>
    <dgm:cxn modelId="{4C43BE58-2EEC-4829-B601-5A2CE8A6F48F}" type="presParOf" srcId="{2801284A-EA23-415F-8250-0E2B657FFE4C}" destId="{2541118B-D40D-4C5A-8E45-7823D0D478FD}" srcOrd="0" destOrd="0" presId="urn:microsoft.com/office/officeart/2018/2/layout/IconVerticalSolidList"/>
    <dgm:cxn modelId="{228FD6B1-C6A1-4B2A-9DD3-4D00206B5E67}" type="presParOf" srcId="{2541118B-D40D-4C5A-8E45-7823D0D478FD}" destId="{B5D9B8E0-3B45-4F41-8686-05BE4096BAB4}" srcOrd="0" destOrd="0" presId="urn:microsoft.com/office/officeart/2018/2/layout/IconVerticalSolidList"/>
    <dgm:cxn modelId="{8969A1A8-C3C0-437D-9631-2D736185D927}" type="presParOf" srcId="{2541118B-D40D-4C5A-8E45-7823D0D478FD}" destId="{9F68F1D3-8411-451F-A1F3-7451A36E2ADB}" srcOrd="1" destOrd="0" presId="urn:microsoft.com/office/officeart/2018/2/layout/IconVerticalSolidList"/>
    <dgm:cxn modelId="{46F24C22-BE55-41FB-9AE7-977B31DBB90C}" type="presParOf" srcId="{2541118B-D40D-4C5A-8E45-7823D0D478FD}" destId="{A29A2654-D565-4301-9010-D031064CC23B}" srcOrd="2" destOrd="0" presId="urn:microsoft.com/office/officeart/2018/2/layout/IconVerticalSolidList"/>
    <dgm:cxn modelId="{BE12AA7C-4F46-4E67-9874-187DD8B9047B}" type="presParOf" srcId="{2541118B-D40D-4C5A-8E45-7823D0D478FD}" destId="{30E995F1-AF2D-4726-B520-6A6A9A6B18A1}" srcOrd="3" destOrd="0" presId="urn:microsoft.com/office/officeart/2018/2/layout/IconVerticalSolidList"/>
    <dgm:cxn modelId="{653542B2-75CD-46FA-8AE0-C23274214791}" type="presParOf" srcId="{2801284A-EA23-415F-8250-0E2B657FFE4C}" destId="{C2DDC5C7-3307-4A2C-ACD5-C238A113CEA3}" srcOrd="1" destOrd="0" presId="urn:microsoft.com/office/officeart/2018/2/layout/IconVerticalSolidList"/>
    <dgm:cxn modelId="{D90CFC77-4313-488C-A8AB-4A9633E007BE}" type="presParOf" srcId="{2801284A-EA23-415F-8250-0E2B657FFE4C}" destId="{0A152897-7D99-4FCE-8C85-7CECEE7F3529}" srcOrd="2" destOrd="0" presId="urn:microsoft.com/office/officeart/2018/2/layout/IconVerticalSolidList"/>
    <dgm:cxn modelId="{FB940D59-F625-4FE4-B323-B5685BBC6F38}" type="presParOf" srcId="{0A152897-7D99-4FCE-8C85-7CECEE7F3529}" destId="{B0F4A984-F3DA-41CE-ABB1-ED6296273AC5}" srcOrd="0" destOrd="0" presId="urn:microsoft.com/office/officeart/2018/2/layout/IconVerticalSolidList"/>
    <dgm:cxn modelId="{415559BD-5552-452D-A86A-2F4B099D37DB}" type="presParOf" srcId="{0A152897-7D99-4FCE-8C85-7CECEE7F3529}" destId="{525FA644-45B4-4C2E-9848-962A506465CA}" srcOrd="1" destOrd="0" presId="urn:microsoft.com/office/officeart/2018/2/layout/IconVerticalSolidList"/>
    <dgm:cxn modelId="{4081E9F4-F7FE-43CA-BB3A-157A28D34988}" type="presParOf" srcId="{0A152897-7D99-4FCE-8C85-7CECEE7F3529}" destId="{4F1B2625-E5F4-486A-AF63-74DB8BF31CED}" srcOrd="2" destOrd="0" presId="urn:microsoft.com/office/officeart/2018/2/layout/IconVerticalSolidList"/>
    <dgm:cxn modelId="{FF024DEC-33D7-414A-ADDA-DA49F877A6D2}" type="presParOf" srcId="{0A152897-7D99-4FCE-8C85-7CECEE7F3529}" destId="{EE237120-1A8F-4B91-856B-6F13FAC8232A}" srcOrd="3" destOrd="0" presId="urn:microsoft.com/office/officeart/2018/2/layout/IconVerticalSolidList"/>
    <dgm:cxn modelId="{AAD03E74-E652-4DE3-8C31-CDC22CB3EC94}" type="presParOf" srcId="{2801284A-EA23-415F-8250-0E2B657FFE4C}" destId="{9F80EB7D-F04A-44AE-A5C4-DF3BA20B82B5}" srcOrd="3" destOrd="0" presId="urn:microsoft.com/office/officeart/2018/2/layout/IconVerticalSolidList"/>
    <dgm:cxn modelId="{BF792D03-C737-492E-AE0D-C208AF2F0967}" type="presParOf" srcId="{2801284A-EA23-415F-8250-0E2B657FFE4C}" destId="{580BAB39-A132-4E83-B63E-F037075777A7}" srcOrd="4" destOrd="0" presId="urn:microsoft.com/office/officeart/2018/2/layout/IconVerticalSolidList"/>
    <dgm:cxn modelId="{B5BA0C84-3A1B-430F-8254-EEEA504B744A}" type="presParOf" srcId="{580BAB39-A132-4E83-B63E-F037075777A7}" destId="{936DD0A2-1CDC-4F34-B3B4-83AA29E5B659}" srcOrd="0" destOrd="0" presId="urn:microsoft.com/office/officeart/2018/2/layout/IconVerticalSolidList"/>
    <dgm:cxn modelId="{C9A6EAA5-368F-4B50-A71C-2E4E13CC96FD}" type="presParOf" srcId="{580BAB39-A132-4E83-B63E-F037075777A7}" destId="{CE0485AA-7820-4A5F-A0D6-54D628FE9455}" srcOrd="1" destOrd="0" presId="urn:microsoft.com/office/officeart/2018/2/layout/IconVerticalSolidList"/>
    <dgm:cxn modelId="{5628CCC3-1D5F-426E-802A-0DE494221CAE}" type="presParOf" srcId="{580BAB39-A132-4E83-B63E-F037075777A7}" destId="{03203FD8-E600-4B82-8130-9791F26D6717}" srcOrd="2" destOrd="0" presId="urn:microsoft.com/office/officeart/2018/2/layout/IconVerticalSolidList"/>
    <dgm:cxn modelId="{D7A52EC2-DEC8-4C2D-BB3B-03DF17401D4B}" type="presParOf" srcId="{580BAB39-A132-4E83-B63E-F037075777A7}" destId="{31616B30-EF70-411A-B1A2-A15D705D8CF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E63D6F-D03F-464A-B6F5-913648887F0C}" type="doc">
      <dgm:prSet loTypeId="urn:microsoft.com/office/officeart/2005/8/layout/matrix3" loCatId="matrix" qsTypeId="urn:microsoft.com/office/officeart/2005/8/quickstyle/simple1" qsCatId="simple" csTypeId="urn:microsoft.com/office/officeart/2005/8/colors/colorful5" csCatId="colorful"/>
      <dgm:spPr/>
      <dgm:t>
        <a:bodyPr/>
        <a:lstStyle/>
        <a:p>
          <a:endParaRPr lang="en-US"/>
        </a:p>
      </dgm:t>
    </dgm:pt>
    <dgm:pt modelId="{2874545D-F4AB-4B8D-BA98-7042C2C8F784}">
      <dgm:prSet/>
      <dgm:spPr/>
      <dgm:t>
        <a:bodyPr/>
        <a:lstStyle/>
        <a:p>
          <a:r>
            <a:rPr lang="es-MX"/>
            <a:t>Mujeres</a:t>
          </a:r>
          <a:endParaRPr lang="en-US"/>
        </a:p>
      </dgm:t>
    </dgm:pt>
    <dgm:pt modelId="{B154AF41-4B3E-45D8-B20A-95E51BB5981B}" type="parTrans" cxnId="{08F14354-48A2-4E90-9583-5E6BC1ED2D98}">
      <dgm:prSet/>
      <dgm:spPr/>
      <dgm:t>
        <a:bodyPr/>
        <a:lstStyle/>
        <a:p>
          <a:endParaRPr lang="en-US"/>
        </a:p>
      </dgm:t>
    </dgm:pt>
    <dgm:pt modelId="{D3900807-58AB-4457-A575-396F9228F9F4}" type="sibTrans" cxnId="{08F14354-48A2-4E90-9583-5E6BC1ED2D98}">
      <dgm:prSet/>
      <dgm:spPr/>
      <dgm:t>
        <a:bodyPr/>
        <a:lstStyle/>
        <a:p>
          <a:endParaRPr lang="en-US"/>
        </a:p>
      </dgm:t>
    </dgm:pt>
    <dgm:pt modelId="{AC4252C2-0E37-4530-8992-9AF12DE2428A}">
      <dgm:prSet/>
      <dgm:spPr/>
      <dgm:t>
        <a:bodyPr/>
        <a:lstStyle/>
        <a:p>
          <a:r>
            <a:rPr lang="es-MX"/>
            <a:t>Minorías raciales o étnicas</a:t>
          </a:r>
          <a:endParaRPr lang="en-US"/>
        </a:p>
      </dgm:t>
    </dgm:pt>
    <dgm:pt modelId="{254A0E3B-88FB-4DC0-AC3E-AF966ECAE48C}" type="parTrans" cxnId="{2A35D455-56DE-4152-A3D2-71D2ED073D50}">
      <dgm:prSet/>
      <dgm:spPr/>
      <dgm:t>
        <a:bodyPr/>
        <a:lstStyle/>
        <a:p>
          <a:endParaRPr lang="en-US"/>
        </a:p>
      </dgm:t>
    </dgm:pt>
    <dgm:pt modelId="{B8971D41-A84F-4876-8DF0-CC49E5CD9EA0}" type="sibTrans" cxnId="{2A35D455-56DE-4152-A3D2-71D2ED073D50}">
      <dgm:prSet/>
      <dgm:spPr/>
      <dgm:t>
        <a:bodyPr/>
        <a:lstStyle/>
        <a:p>
          <a:endParaRPr lang="en-US"/>
        </a:p>
      </dgm:t>
    </dgm:pt>
    <dgm:pt modelId="{88FB63C5-1C12-4C19-BECD-B80F2EBD4922}">
      <dgm:prSet/>
      <dgm:spPr/>
      <dgm:t>
        <a:bodyPr/>
        <a:lstStyle/>
        <a:p>
          <a:r>
            <a:rPr lang="es-MX"/>
            <a:t>Pueblos indígenas</a:t>
          </a:r>
          <a:endParaRPr lang="en-US"/>
        </a:p>
      </dgm:t>
    </dgm:pt>
    <dgm:pt modelId="{39026701-E546-4299-BC62-D25589E327CB}" type="parTrans" cxnId="{1793A7CF-AE31-41C2-A600-699485A73969}">
      <dgm:prSet/>
      <dgm:spPr/>
      <dgm:t>
        <a:bodyPr/>
        <a:lstStyle/>
        <a:p>
          <a:endParaRPr lang="en-US"/>
        </a:p>
      </dgm:t>
    </dgm:pt>
    <dgm:pt modelId="{6F354DC4-A161-400D-948B-B9B20D93EFF6}" type="sibTrans" cxnId="{1793A7CF-AE31-41C2-A600-699485A73969}">
      <dgm:prSet/>
      <dgm:spPr/>
      <dgm:t>
        <a:bodyPr/>
        <a:lstStyle/>
        <a:p>
          <a:endParaRPr lang="en-US"/>
        </a:p>
      </dgm:t>
    </dgm:pt>
    <dgm:pt modelId="{576CA99C-A5B2-4AA5-B38D-C04A1DCBB6B3}">
      <dgm:prSet/>
      <dgm:spPr/>
      <dgm:t>
        <a:bodyPr/>
        <a:lstStyle/>
        <a:p>
          <a:r>
            <a:rPr lang="es-MX"/>
            <a:t>Personas con discapacidad</a:t>
          </a:r>
          <a:endParaRPr lang="en-US"/>
        </a:p>
      </dgm:t>
    </dgm:pt>
    <dgm:pt modelId="{F05383AF-F652-49F6-94D1-A0C6F70235C6}" type="parTrans" cxnId="{5BBA04A8-83E2-4A5C-BAE0-9283395AD2F3}">
      <dgm:prSet/>
      <dgm:spPr/>
      <dgm:t>
        <a:bodyPr/>
        <a:lstStyle/>
        <a:p>
          <a:endParaRPr lang="en-US"/>
        </a:p>
      </dgm:t>
    </dgm:pt>
    <dgm:pt modelId="{4B81E9E7-F8F3-4074-BD6B-361E0C79E780}" type="sibTrans" cxnId="{5BBA04A8-83E2-4A5C-BAE0-9283395AD2F3}">
      <dgm:prSet/>
      <dgm:spPr/>
      <dgm:t>
        <a:bodyPr/>
        <a:lstStyle/>
        <a:p>
          <a:endParaRPr lang="en-US"/>
        </a:p>
      </dgm:t>
    </dgm:pt>
    <dgm:pt modelId="{8AD7413C-94C9-43C1-8347-2156292F09A6}" type="pres">
      <dgm:prSet presAssocID="{87E63D6F-D03F-464A-B6F5-913648887F0C}" presName="matrix" presStyleCnt="0">
        <dgm:presLayoutVars>
          <dgm:chMax val="1"/>
          <dgm:dir/>
          <dgm:resizeHandles val="exact"/>
        </dgm:presLayoutVars>
      </dgm:prSet>
      <dgm:spPr/>
    </dgm:pt>
    <dgm:pt modelId="{ADCA24E2-DA44-4CDE-93F5-45DC1D432706}" type="pres">
      <dgm:prSet presAssocID="{87E63D6F-D03F-464A-B6F5-913648887F0C}" presName="diamond" presStyleLbl="bgShp" presStyleIdx="0" presStyleCnt="1"/>
      <dgm:spPr/>
    </dgm:pt>
    <dgm:pt modelId="{669A6711-0B35-4069-AD37-E089B8842CCF}" type="pres">
      <dgm:prSet presAssocID="{87E63D6F-D03F-464A-B6F5-913648887F0C}" presName="quad1" presStyleLbl="node1" presStyleIdx="0" presStyleCnt="4">
        <dgm:presLayoutVars>
          <dgm:chMax val="0"/>
          <dgm:chPref val="0"/>
          <dgm:bulletEnabled val="1"/>
        </dgm:presLayoutVars>
      </dgm:prSet>
      <dgm:spPr/>
    </dgm:pt>
    <dgm:pt modelId="{0BC72C29-E1E6-43F3-957E-41C972EAA794}" type="pres">
      <dgm:prSet presAssocID="{87E63D6F-D03F-464A-B6F5-913648887F0C}" presName="quad2" presStyleLbl="node1" presStyleIdx="1" presStyleCnt="4">
        <dgm:presLayoutVars>
          <dgm:chMax val="0"/>
          <dgm:chPref val="0"/>
          <dgm:bulletEnabled val="1"/>
        </dgm:presLayoutVars>
      </dgm:prSet>
      <dgm:spPr/>
    </dgm:pt>
    <dgm:pt modelId="{78341D12-8EBB-4B0E-ACEA-7A750E3402B9}" type="pres">
      <dgm:prSet presAssocID="{87E63D6F-D03F-464A-B6F5-913648887F0C}" presName="quad3" presStyleLbl="node1" presStyleIdx="2" presStyleCnt="4">
        <dgm:presLayoutVars>
          <dgm:chMax val="0"/>
          <dgm:chPref val="0"/>
          <dgm:bulletEnabled val="1"/>
        </dgm:presLayoutVars>
      </dgm:prSet>
      <dgm:spPr/>
    </dgm:pt>
    <dgm:pt modelId="{6FE2B931-15B5-42BC-8E34-C65189AAA878}" type="pres">
      <dgm:prSet presAssocID="{87E63D6F-D03F-464A-B6F5-913648887F0C}" presName="quad4" presStyleLbl="node1" presStyleIdx="3" presStyleCnt="4">
        <dgm:presLayoutVars>
          <dgm:chMax val="0"/>
          <dgm:chPref val="0"/>
          <dgm:bulletEnabled val="1"/>
        </dgm:presLayoutVars>
      </dgm:prSet>
      <dgm:spPr/>
    </dgm:pt>
  </dgm:ptLst>
  <dgm:cxnLst>
    <dgm:cxn modelId="{02C1AF02-DBE1-4580-AA1B-ED14CC94849F}" type="presOf" srcId="{AC4252C2-0E37-4530-8992-9AF12DE2428A}" destId="{0BC72C29-E1E6-43F3-957E-41C972EAA794}" srcOrd="0" destOrd="0" presId="urn:microsoft.com/office/officeart/2005/8/layout/matrix3"/>
    <dgm:cxn modelId="{4BD01739-C588-4B54-89F0-B62B39122606}" type="presOf" srcId="{576CA99C-A5B2-4AA5-B38D-C04A1DCBB6B3}" destId="{6FE2B931-15B5-42BC-8E34-C65189AAA878}" srcOrd="0" destOrd="0" presId="urn:microsoft.com/office/officeart/2005/8/layout/matrix3"/>
    <dgm:cxn modelId="{A7DB556F-22B2-4703-983A-1A3E2C56A9B2}" type="presOf" srcId="{2874545D-F4AB-4B8D-BA98-7042C2C8F784}" destId="{669A6711-0B35-4069-AD37-E089B8842CCF}" srcOrd="0" destOrd="0" presId="urn:microsoft.com/office/officeart/2005/8/layout/matrix3"/>
    <dgm:cxn modelId="{08F14354-48A2-4E90-9583-5E6BC1ED2D98}" srcId="{87E63D6F-D03F-464A-B6F5-913648887F0C}" destId="{2874545D-F4AB-4B8D-BA98-7042C2C8F784}" srcOrd="0" destOrd="0" parTransId="{B154AF41-4B3E-45D8-B20A-95E51BB5981B}" sibTransId="{D3900807-58AB-4457-A575-396F9228F9F4}"/>
    <dgm:cxn modelId="{2A35D455-56DE-4152-A3D2-71D2ED073D50}" srcId="{87E63D6F-D03F-464A-B6F5-913648887F0C}" destId="{AC4252C2-0E37-4530-8992-9AF12DE2428A}" srcOrd="1" destOrd="0" parTransId="{254A0E3B-88FB-4DC0-AC3E-AF966ECAE48C}" sibTransId="{B8971D41-A84F-4876-8DF0-CC49E5CD9EA0}"/>
    <dgm:cxn modelId="{1B5679A5-5028-49C6-8036-7CD722FAD8CE}" type="presOf" srcId="{88FB63C5-1C12-4C19-BECD-B80F2EBD4922}" destId="{78341D12-8EBB-4B0E-ACEA-7A750E3402B9}" srcOrd="0" destOrd="0" presId="urn:microsoft.com/office/officeart/2005/8/layout/matrix3"/>
    <dgm:cxn modelId="{5BBA04A8-83E2-4A5C-BAE0-9283395AD2F3}" srcId="{87E63D6F-D03F-464A-B6F5-913648887F0C}" destId="{576CA99C-A5B2-4AA5-B38D-C04A1DCBB6B3}" srcOrd="3" destOrd="0" parTransId="{F05383AF-F652-49F6-94D1-A0C6F70235C6}" sibTransId="{4B81E9E7-F8F3-4074-BD6B-361E0C79E780}"/>
    <dgm:cxn modelId="{1793A7CF-AE31-41C2-A600-699485A73969}" srcId="{87E63D6F-D03F-464A-B6F5-913648887F0C}" destId="{88FB63C5-1C12-4C19-BECD-B80F2EBD4922}" srcOrd="2" destOrd="0" parTransId="{39026701-E546-4299-BC62-D25589E327CB}" sibTransId="{6F354DC4-A161-400D-948B-B9B20D93EFF6}"/>
    <dgm:cxn modelId="{C7068FF0-090F-47B9-9834-5D8AC212A379}" type="presOf" srcId="{87E63D6F-D03F-464A-B6F5-913648887F0C}" destId="{8AD7413C-94C9-43C1-8347-2156292F09A6}" srcOrd="0" destOrd="0" presId="urn:microsoft.com/office/officeart/2005/8/layout/matrix3"/>
    <dgm:cxn modelId="{874A85FA-A1F1-4485-AF51-E70CE67543E6}" type="presParOf" srcId="{8AD7413C-94C9-43C1-8347-2156292F09A6}" destId="{ADCA24E2-DA44-4CDE-93F5-45DC1D432706}" srcOrd="0" destOrd="0" presId="urn:microsoft.com/office/officeart/2005/8/layout/matrix3"/>
    <dgm:cxn modelId="{F9B545E7-5206-4D3B-85EA-FF30D2D02B93}" type="presParOf" srcId="{8AD7413C-94C9-43C1-8347-2156292F09A6}" destId="{669A6711-0B35-4069-AD37-E089B8842CCF}" srcOrd="1" destOrd="0" presId="urn:microsoft.com/office/officeart/2005/8/layout/matrix3"/>
    <dgm:cxn modelId="{677A3BDE-73D6-4D24-930B-FEE9CDE25204}" type="presParOf" srcId="{8AD7413C-94C9-43C1-8347-2156292F09A6}" destId="{0BC72C29-E1E6-43F3-957E-41C972EAA794}" srcOrd="2" destOrd="0" presId="urn:microsoft.com/office/officeart/2005/8/layout/matrix3"/>
    <dgm:cxn modelId="{FD8ABC55-D33B-49DD-AE12-F7C88D8DCCE4}" type="presParOf" srcId="{8AD7413C-94C9-43C1-8347-2156292F09A6}" destId="{78341D12-8EBB-4B0E-ACEA-7A750E3402B9}" srcOrd="3" destOrd="0" presId="urn:microsoft.com/office/officeart/2005/8/layout/matrix3"/>
    <dgm:cxn modelId="{965B327C-9E86-4D96-A0CF-4BCA8FCA05DD}" type="presParOf" srcId="{8AD7413C-94C9-43C1-8347-2156292F09A6}" destId="{6FE2B931-15B5-42BC-8E34-C65189AAA878}"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D829C837-6F79-4E2B-8904-FFF62C02AEF7}"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32F23A29-8FDC-4DC6-A967-C1C7376BAD7F}">
      <dgm:prSet custT="1"/>
      <dgm:spPr/>
      <dgm:t>
        <a:bodyPr/>
        <a:lstStyle/>
        <a:p>
          <a:pPr algn="just"/>
          <a:r>
            <a:rPr lang="es-MX" sz="2800" b="1" dirty="0"/>
            <a:t>COMUNIDADES INDÍGENAS. EL CRITERIO DE AUTOADSCRIPCIÓN ES SUFICIENTE PARA RECONOCER A SUS INTEGRANTES</a:t>
          </a:r>
          <a:r>
            <a:rPr lang="es-MX" sz="2800" dirty="0"/>
            <a:t>.</a:t>
          </a:r>
          <a:endParaRPr lang="en-US" sz="2800" dirty="0"/>
        </a:p>
      </dgm:t>
    </dgm:pt>
    <dgm:pt modelId="{DAB0292F-8E8E-4024-A83C-C1B7FB95D561}" type="parTrans" cxnId="{6D2A72B5-AACB-4BA9-AA9C-2AA544F2EB27}">
      <dgm:prSet/>
      <dgm:spPr/>
      <dgm:t>
        <a:bodyPr/>
        <a:lstStyle/>
        <a:p>
          <a:endParaRPr lang="en-US"/>
        </a:p>
      </dgm:t>
    </dgm:pt>
    <dgm:pt modelId="{4B5880DC-8356-40FF-AA27-5049020B93AA}" type="sibTrans" cxnId="{6D2A72B5-AACB-4BA9-AA9C-2AA544F2EB27}">
      <dgm:prSet/>
      <dgm:spPr/>
      <dgm:t>
        <a:bodyPr/>
        <a:lstStyle/>
        <a:p>
          <a:endParaRPr lang="en-US"/>
        </a:p>
      </dgm:t>
    </dgm:pt>
    <dgm:pt modelId="{3D1AD465-AFAE-48BE-9493-FE6EDEF58553}">
      <dgm:prSet/>
      <dgm:spPr/>
      <dgm:t>
        <a:bodyPr/>
        <a:lstStyle/>
        <a:p>
          <a:pPr algn="just"/>
          <a:r>
            <a:rPr lang="es-MX" dirty="0"/>
            <a:t>El hecho de que una persona o grupo de personas se identifiquen y </a:t>
          </a:r>
          <a:r>
            <a:rPr lang="es-MX" dirty="0" err="1"/>
            <a:t>autoadscriban</a:t>
          </a:r>
          <a:r>
            <a:rPr lang="es-MX" dirty="0"/>
            <a:t> con el carácter de indígenas, es suficiente para considerar que existe un vínculo cultural, histórico, político, lingüístico o de otra índole con su comunidad y que, por tanto, deben regirse por las normas especiales que las regulan. Por ello, la</a:t>
          </a:r>
          <a:r>
            <a:rPr lang="es-MX" b="1" dirty="0"/>
            <a:t> </a:t>
          </a:r>
          <a:r>
            <a:rPr lang="es-MX" b="1" dirty="0" err="1"/>
            <a:t>autoadscripción</a:t>
          </a:r>
          <a:r>
            <a:rPr lang="es-MX" b="1" dirty="0"/>
            <a:t> </a:t>
          </a:r>
          <a:r>
            <a:rPr lang="es-MX" dirty="0"/>
            <a:t>constituye el criterio que permite reconocer la identidad indígena de los integrantes de las comunidades y así gozar de los derechos que de esa pertenencia se derivan.</a:t>
          </a:r>
          <a:endParaRPr lang="en-US" dirty="0"/>
        </a:p>
      </dgm:t>
    </dgm:pt>
    <dgm:pt modelId="{EA4EE665-5555-4E82-9994-4C704227844F}" type="parTrans" cxnId="{BC3971A9-C4BA-4E56-948E-0EA815CA4F42}">
      <dgm:prSet/>
      <dgm:spPr/>
      <dgm:t>
        <a:bodyPr/>
        <a:lstStyle/>
        <a:p>
          <a:endParaRPr lang="en-US"/>
        </a:p>
      </dgm:t>
    </dgm:pt>
    <dgm:pt modelId="{507BC1BD-983D-49B8-84A0-B5FD8A0151E8}" type="sibTrans" cxnId="{BC3971A9-C4BA-4E56-948E-0EA815CA4F42}">
      <dgm:prSet/>
      <dgm:spPr/>
      <dgm:t>
        <a:bodyPr/>
        <a:lstStyle/>
        <a:p>
          <a:endParaRPr lang="en-US"/>
        </a:p>
      </dgm:t>
    </dgm:pt>
    <dgm:pt modelId="{02DAD564-574A-4762-8F9D-090F957300C3}" type="pres">
      <dgm:prSet presAssocID="{D829C837-6F79-4E2B-8904-FFF62C02AEF7}" presName="vert0" presStyleCnt="0">
        <dgm:presLayoutVars>
          <dgm:dir/>
          <dgm:animOne val="branch"/>
          <dgm:animLvl val="lvl"/>
        </dgm:presLayoutVars>
      </dgm:prSet>
      <dgm:spPr/>
    </dgm:pt>
    <dgm:pt modelId="{0E83F5D5-FE2A-4DA7-89C0-0FD0F0DFA8AF}" type="pres">
      <dgm:prSet presAssocID="{32F23A29-8FDC-4DC6-A967-C1C7376BAD7F}" presName="thickLine" presStyleLbl="alignNode1" presStyleIdx="0" presStyleCnt="2"/>
      <dgm:spPr/>
    </dgm:pt>
    <dgm:pt modelId="{5A5D0183-BE77-4B3F-81D7-6E072974A3B1}" type="pres">
      <dgm:prSet presAssocID="{32F23A29-8FDC-4DC6-A967-C1C7376BAD7F}" presName="horz1" presStyleCnt="0"/>
      <dgm:spPr/>
    </dgm:pt>
    <dgm:pt modelId="{9FD0E765-1458-484C-AAB2-ADE545EDC40E}" type="pres">
      <dgm:prSet presAssocID="{32F23A29-8FDC-4DC6-A967-C1C7376BAD7F}" presName="tx1" presStyleLbl="revTx" presStyleIdx="0" presStyleCnt="2" custLinFactNeighborX="948" custLinFactNeighborY="-18962"/>
      <dgm:spPr/>
    </dgm:pt>
    <dgm:pt modelId="{15F39A94-1894-40D7-AF26-FAD5152FCA8B}" type="pres">
      <dgm:prSet presAssocID="{32F23A29-8FDC-4DC6-A967-C1C7376BAD7F}" presName="vert1" presStyleCnt="0"/>
      <dgm:spPr/>
    </dgm:pt>
    <dgm:pt modelId="{5EF054A7-35B8-4EE7-9D82-189D7BE00F74}" type="pres">
      <dgm:prSet presAssocID="{3D1AD465-AFAE-48BE-9493-FE6EDEF58553}" presName="thickLine" presStyleLbl="alignNode1" presStyleIdx="1" presStyleCnt="2"/>
      <dgm:spPr/>
    </dgm:pt>
    <dgm:pt modelId="{14ECD8B6-F334-4A6B-8869-FF6EAEC12C8C}" type="pres">
      <dgm:prSet presAssocID="{3D1AD465-AFAE-48BE-9493-FE6EDEF58553}" presName="horz1" presStyleCnt="0"/>
      <dgm:spPr/>
    </dgm:pt>
    <dgm:pt modelId="{599DB97A-32DA-4CB3-9350-D29E54AE5B88}" type="pres">
      <dgm:prSet presAssocID="{3D1AD465-AFAE-48BE-9493-FE6EDEF58553}" presName="tx1" presStyleLbl="revTx" presStyleIdx="1" presStyleCnt="2"/>
      <dgm:spPr/>
    </dgm:pt>
    <dgm:pt modelId="{6187CBC2-2DB7-4688-A433-C8E9C208FBBA}" type="pres">
      <dgm:prSet presAssocID="{3D1AD465-AFAE-48BE-9493-FE6EDEF58553}" presName="vert1" presStyleCnt="0"/>
      <dgm:spPr/>
    </dgm:pt>
  </dgm:ptLst>
  <dgm:cxnLst>
    <dgm:cxn modelId="{59346617-D32F-43CD-949B-2772B00E7265}" type="presOf" srcId="{D829C837-6F79-4E2B-8904-FFF62C02AEF7}" destId="{02DAD564-574A-4762-8F9D-090F957300C3}" srcOrd="0" destOrd="0" presId="urn:microsoft.com/office/officeart/2008/layout/LinedList"/>
    <dgm:cxn modelId="{BC3971A9-C4BA-4E56-948E-0EA815CA4F42}" srcId="{D829C837-6F79-4E2B-8904-FFF62C02AEF7}" destId="{3D1AD465-AFAE-48BE-9493-FE6EDEF58553}" srcOrd="1" destOrd="0" parTransId="{EA4EE665-5555-4E82-9994-4C704227844F}" sibTransId="{507BC1BD-983D-49B8-84A0-B5FD8A0151E8}"/>
    <dgm:cxn modelId="{6D2A72B5-AACB-4BA9-AA9C-2AA544F2EB27}" srcId="{D829C837-6F79-4E2B-8904-FFF62C02AEF7}" destId="{32F23A29-8FDC-4DC6-A967-C1C7376BAD7F}" srcOrd="0" destOrd="0" parTransId="{DAB0292F-8E8E-4024-A83C-C1B7FB95D561}" sibTransId="{4B5880DC-8356-40FF-AA27-5049020B93AA}"/>
    <dgm:cxn modelId="{56D5B7DC-1CC9-4AC8-B67F-CAACD3CF0BD8}" type="presOf" srcId="{3D1AD465-AFAE-48BE-9493-FE6EDEF58553}" destId="{599DB97A-32DA-4CB3-9350-D29E54AE5B88}" srcOrd="0" destOrd="0" presId="urn:microsoft.com/office/officeart/2008/layout/LinedList"/>
    <dgm:cxn modelId="{399C28DF-0A7C-4AE8-8F0A-A6394B8FDB2A}" type="presOf" srcId="{32F23A29-8FDC-4DC6-A967-C1C7376BAD7F}" destId="{9FD0E765-1458-484C-AAB2-ADE545EDC40E}" srcOrd="0" destOrd="0" presId="urn:microsoft.com/office/officeart/2008/layout/LinedList"/>
    <dgm:cxn modelId="{68D74621-1B6E-4F56-9A79-1996C3464B9E}" type="presParOf" srcId="{02DAD564-574A-4762-8F9D-090F957300C3}" destId="{0E83F5D5-FE2A-4DA7-89C0-0FD0F0DFA8AF}" srcOrd="0" destOrd="0" presId="urn:microsoft.com/office/officeart/2008/layout/LinedList"/>
    <dgm:cxn modelId="{F46B0370-BE2B-44C0-BF77-71A799660207}" type="presParOf" srcId="{02DAD564-574A-4762-8F9D-090F957300C3}" destId="{5A5D0183-BE77-4B3F-81D7-6E072974A3B1}" srcOrd="1" destOrd="0" presId="urn:microsoft.com/office/officeart/2008/layout/LinedList"/>
    <dgm:cxn modelId="{0A07F055-4507-43D7-9113-7E73C2BD5432}" type="presParOf" srcId="{5A5D0183-BE77-4B3F-81D7-6E072974A3B1}" destId="{9FD0E765-1458-484C-AAB2-ADE545EDC40E}" srcOrd="0" destOrd="0" presId="urn:microsoft.com/office/officeart/2008/layout/LinedList"/>
    <dgm:cxn modelId="{12BF7BC4-0B8E-4C4A-80D7-D139E2AF47D9}" type="presParOf" srcId="{5A5D0183-BE77-4B3F-81D7-6E072974A3B1}" destId="{15F39A94-1894-40D7-AF26-FAD5152FCA8B}" srcOrd="1" destOrd="0" presId="urn:microsoft.com/office/officeart/2008/layout/LinedList"/>
    <dgm:cxn modelId="{81E4A3C7-224D-4BB6-AB3B-5B2DF07033A5}" type="presParOf" srcId="{02DAD564-574A-4762-8F9D-090F957300C3}" destId="{5EF054A7-35B8-4EE7-9D82-189D7BE00F74}" srcOrd="2" destOrd="0" presId="urn:microsoft.com/office/officeart/2008/layout/LinedList"/>
    <dgm:cxn modelId="{7D04F15C-BB34-4A17-BC30-312156F091CF}" type="presParOf" srcId="{02DAD564-574A-4762-8F9D-090F957300C3}" destId="{14ECD8B6-F334-4A6B-8869-FF6EAEC12C8C}" srcOrd="3" destOrd="0" presId="urn:microsoft.com/office/officeart/2008/layout/LinedList"/>
    <dgm:cxn modelId="{AD48BE40-A319-4A0D-93B8-AD576149ED81}" type="presParOf" srcId="{14ECD8B6-F334-4A6B-8869-FF6EAEC12C8C}" destId="{599DB97A-32DA-4CB3-9350-D29E54AE5B88}" srcOrd="0" destOrd="0" presId="urn:microsoft.com/office/officeart/2008/layout/LinedList"/>
    <dgm:cxn modelId="{5B436C54-B6C6-493F-AFA0-74B28DF3FD0E}" type="presParOf" srcId="{14ECD8B6-F334-4A6B-8869-FF6EAEC12C8C}" destId="{6187CBC2-2DB7-4688-A433-C8E9C208FBB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32AE5819-7DEC-4280-B50E-6EE337A70FE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4F23C23-7FB7-461F-8824-72D84CA23C79}">
      <dgm:prSet/>
      <dgm:spPr/>
      <dgm:t>
        <a:bodyPr/>
        <a:lstStyle/>
        <a:p>
          <a:r>
            <a:rPr lang="es-MX"/>
            <a:t>La simulación ocurre cuando:</a:t>
          </a:r>
          <a:endParaRPr lang="en-US"/>
        </a:p>
      </dgm:t>
    </dgm:pt>
    <dgm:pt modelId="{8082E588-6416-489E-B2CA-B39A190911A7}" type="parTrans" cxnId="{1A96ED85-C2BA-4B28-A3F9-9CAB085B10C5}">
      <dgm:prSet/>
      <dgm:spPr/>
      <dgm:t>
        <a:bodyPr/>
        <a:lstStyle/>
        <a:p>
          <a:endParaRPr lang="en-US"/>
        </a:p>
      </dgm:t>
    </dgm:pt>
    <dgm:pt modelId="{3531DA61-B10A-40CF-A630-DFD2141D9F58}" type="sibTrans" cxnId="{1A96ED85-C2BA-4B28-A3F9-9CAB085B10C5}">
      <dgm:prSet/>
      <dgm:spPr/>
      <dgm:t>
        <a:bodyPr/>
        <a:lstStyle/>
        <a:p>
          <a:endParaRPr lang="en-US"/>
        </a:p>
      </dgm:t>
    </dgm:pt>
    <dgm:pt modelId="{78536548-328F-495A-B46F-CF0F6A535760}">
      <dgm:prSet/>
      <dgm:spPr/>
      <dgm:t>
        <a:bodyPr/>
        <a:lstStyle/>
        <a:p>
          <a:r>
            <a:rPr lang="es-MX"/>
            <a:t>Se utiliza una acción afirmativa solo para cumplir formalmente.</a:t>
          </a:r>
          <a:endParaRPr lang="en-US"/>
        </a:p>
      </dgm:t>
    </dgm:pt>
    <dgm:pt modelId="{2CED6E4C-423C-4ADE-AF81-4BCEEED56D4D}" type="parTrans" cxnId="{EE0A0E02-9FA2-402B-A217-4CDDABE46C62}">
      <dgm:prSet/>
      <dgm:spPr/>
      <dgm:t>
        <a:bodyPr/>
        <a:lstStyle/>
        <a:p>
          <a:endParaRPr lang="en-US"/>
        </a:p>
      </dgm:t>
    </dgm:pt>
    <dgm:pt modelId="{C28B051A-027B-4A67-A7DC-5599CBBC6096}" type="sibTrans" cxnId="{EE0A0E02-9FA2-402B-A217-4CDDABE46C62}">
      <dgm:prSet/>
      <dgm:spPr/>
      <dgm:t>
        <a:bodyPr/>
        <a:lstStyle/>
        <a:p>
          <a:endParaRPr lang="en-US"/>
        </a:p>
      </dgm:t>
    </dgm:pt>
    <dgm:pt modelId="{D8CEACD5-F818-4E24-9704-2BFEA843E804}">
      <dgm:prSet/>
      <dgm:spPr/>
      <dgm:t>
        <a:bodyPr/>
        <a:lstStyle/>
        <a:p>
          <a:pPr algn="just"/>
          <a:r>
            <a:rPr lang="es-MX" dirty="0"/>
            <a:t>Se postulan personas que no pertenecen realmente al grupo protegido.</a:t>
          </a:r>
          <a:endParaRPr lang="en-US" dirty="0"/>
        </a:p>
      </dgm:t>
    </dgm:pt>
    <dgm:pt modelId="{40AA766A-4934-411C-968D-D0871B08F1E0}" type="parTrans" cxnId="{14317122-DD1E-48F7-8928-D33F29B54FA6}">
      <dgm:prSet/>
      <dgm:spPr/>
      <dgm:t>
        <a:bodyPr/>
        <a:lstStyle/>
        <a:p>
          <a:endParaRPr lang="en-US"/>
        </a:p>
      </dgm:t>
    </dgm:pt>
    <dgm:pt modelId="{F6527E9B-564B-4C66-A4F6-44892978734C}" type="sibTrans" cxnId="{14317122-DD1E-48F7-8928-D33F29B54FA6}">
      <dgm:prSet/>
      <dgm:spPr/>
      <dgm:t>
        <a:bodyPr/>
        <a:lstStyle/>
        <a:p>
          <a:endParaRPr lang="en-US"/>
        </a:p>
      </dgm:t>
    </dgm:pt>
    <dgm:pt modelId="{F4A44BE6-6544-4B0F-9EA2-59BD45AC311E}">
      <dgm:prSet/>
      <dgm:spPr/>
      <dgm:t>
        <a:bodyPr/>
        <a:lstStyle/>
        <a:p>
          <a:r>
            <a:rPr lang="es-MX"/>
            <a:t>Se desplaza a quienes sí forman parte de él.</a:t>
          </a:r>
          <a:endParaRPr lang="en-US"/>
        </a:p>
      </dgm:t>
    </dgm:pt>
    <dgm:pt modelId="{B7E2AFAF-CD3B-4710-83FA-9EC9FFD352B4}" type="parTrans" cxnId="{98D366D9-C2F6-4FC8-9B0A-F106820FA6F3}">
      <dgm:prSet/>
      <dgm:spPr/>
      <dgm:t>
        <a:bodyPr/>
        <a:lstStyle/>
        <a:p>
          <a:endParaRPr lang="en-US"/>
        </a:p>
      </dgm:t>
    </dgm:pt>
    <dgm:pt modelId="{63ED4DCA-ECE2-47DD-9EC9-F1CFD90542C4}" type="sibTrans" cxnId="{98D366D9-C2F6-4FC8-9B0A-F106820FA6F3}">
      <dgm:prSet/>
      <dgm:spPr/>
      <dgm:t>
        <a:bodyPr/>
        <a:lstStyle/>
        <a:p>
          <a:endParaRPr lang="en-US"/>
        </a:p>
      </dgm:t>
    </dgm:pt>
    <dgm:pt modelId="{542180C6-9465-4A54-9D28-4643332BA0A0}" type="pres">
      <dgm:prSet presAssocID="{32AE5819-7DEC-4280-B50E-6EE337A70FE5}" presName="linear" presStyleCnt="0">
        <dgm:presLayoutVars>
          <dgm:animLvl val="lvl"/>
          <dgm:resizeHandles val="exact"/>
        </dgm:presLayoutVars>
      </dgm:prSet>
      <dgm:spPr/>
    </dgm:pt>
    <dgm:pt modelId="{288D2AF4-3877-4BCB-A0CC-62072C7489E9}" type="pres">
      <dgm:prSet presAssocID="{04F23C23-7FB7-461F-8824-72D84CA23C79}" presName="parentText" presStyleLbl="node1" presStyleIdx="0" presStyleCnt="4">
        <dgm:presLayoutVars>
          <dgm:chMax val="0"/>
          <dgm:bulletEnabled val="1"/>
        </dgm:presLayoutVars>
      </dgm:prSet>
      <dgm:spPr/>
    </dgm:pt>
    <dgm:pt modelId="{4AB7B818-DF9C-4632-8E44-82D89941A884}" type="pres">
      <dgm:prSet presAssocID="{3531DA61-B10A-40CF-A630-DFD2141D9F58}" presName="spacer" presStyleCnt="0"/>
      <dgm:spPr/>
    </dgm:pt>
    <dgm:pt modelId="{3F02E329-5E23-444D-A907-3777BF803841}" type="pres">
      <dgm:prSet presAssocID="{78536548-328F-495A-B46F-CF0F6A535760}" presName="parentText" presStyleLbl="node1" presStyleIdx="1" presStyleCnt="4">
        <dgm:presLayoutVars>
          <dgm:chMax val="0"/>
          <dgm:bulletEnabled val="1"/>
        </dgm:presLayoutVars>
      </dgm:prSet>
      <dgm:spPr/>
    </dgm:pt>
    <dgm:pt modelId="{EFBAC4F9-2823-42E0-B5E1-DABEA99762F1}" type="pres">
      <dgm:prSet presAssocID="{C28B051A-027B-4A67-A7DC-5599CBBC6096}" presName="spacer" presStyleCnt="0"/>
      <dgm:spPr/>
    </dgm:pt>
    <dgm:pt modelId="{E2AD712C-7214-4018-86A1-D8130B62484C}" type="pres">
      <dgm:prSet presAssocID="{D8CEACD5-F818-4E24-9704-2BFEA843E804}" presName="parentText" presStyleLbl="node1" presStyleIdx="2" presStyleCnt="4">
        <dgm:presLayoutVars>
          <dgm:chMax val="0"/>
          <dgm:bulletEnabled val="1"/>
        </dgm:presLayoutVars>
      </dgm:prSet>
      <dgm:spPr/>
    </dgm:pt>
    <dgm:pt modelId="{4DAA5380-649A-43AE-811B-D9689B052EF2}" type="pres">
      <dgm:prSet presAssocID="{F6527E9B-564B-4C66-A4F6-44892978734C}" presName="spacer" presStyleCnt="0"/>
      <dgm:spPr/>
    </dgm:pt>
    <dgm:pt modelId="{D3698685-9984-40EE-B0EB-BEC2E0641E74}" type="pres">
      <dgm:prSet presAssocID="{F4A44BE6-6544-4B0F-9EA2-59BD45AC311E}" presName="parentText" presStyleLbl="node1" presStyleIdx="3" presStyleCnt="4">
        <dgm:presLayoutVars>
          <dgm:chMax val="0"/>
          <dgm:bulletEnabled val="1"/>
        </dgm:presLayoutVars>
      </dgm:prSet>
      <dgm:spPr/>
    </dgm:pt>
  </dgm:ptLst>
  <dgm:cxnLst>
    <dgm:cxn modelId="{EE0A0E02-9FA2-402B-A217-4CDDABE46C62}" srcId="{32AE5819-7DEC-4280-B50E-6EE337A70FE5}" destId="{78536548-328F-495A-B46F-CF0F6A535760}" srcOrd="1" destOrd="0" parTransId="{2CED6E4C-423C-4ADE-AF81-4BCEEED56D4D}" sibTransId="{C28B051A-027B-4A67-A7DC-5599CBBC6096}"/>
    <dgm:cxn modelId="{1B581722-9EF0-4B20-8201-0D3545575EAC}" type="presOf" srcId="{32AE5819-7DEC-4280-B50E-6EE337A70FE5}" destId="{542180C6-9465-4A54-9D28-4643332BA0A0}" srcOrd="0" destOrd="0" presId="urn:microsoft.com/office/officeart/2005/8/layout/vList2"/>
    <dgm:cxn modelId="{14317122-DD1E-48F7-8928-D33F29B54FA6}" srcId="{32AE5819-7DEC-4280-B50E-6EE337A70FE5}" destId="{D8CEACD5-F818-4E24-9704-2BFEA843E804}" srcOrd="2" destOrd="0" parTransId="{40AA766A-4934-411C-968D-D0871B08F1E0}" sibTransId="{F6527E9B-564B-4C66-A4F6-44892978734C}"/>
    <dgm:cxn modelId="{014A9B2F-7D83-4133-BD21-BDC1A9BCE174}" type="presOf" srcId="{D8CEACD5-F818-4E24-9704-2BFEA843E804}" destId="{E2AD712C-7214-4018-86A1-D8130B62484C}" srcOrd="0" destOrd="0" presId="urn:microsoft.com/office/officeart/2005/8/layout/vList2"/>
    <dgm:cxn modelId="{180B7E5C-7F24-4C27-940F-E36B96454627}" type="presOf" srcId="{F4A44BE6-6544-4B0F-9EA2-59BD45AC311E}" destId="{D3698685-9984-40EE-B0EB-BEC2E0641E74}" srcOrd="0" destOrd="0" presId="urn:microsoft.com/office/officeart/2005/8/layout/vList2"/>
    <dgm:cxn modelId="{48422742-8509-4691-AD56-BF3F19E25035}" type="presOf" srcId="{04F23C23-7FB7-461F-8824-72D84CA23C79}" destId="{288D2AF4-3877-4BCB-A0CC-62072C7489E9}" srcOrd="0" destOrd="0" presId="urn:microsoft.com/office/officeart/2005/8/layout/vList2"/>
    <dgm:cxn modelId="{6B4FCD84-6F38-4BE2-A557-1D72D461EFA1}" type="presOf" srcId="{78536548-328F-495A-B46F-CF0F6A535760}" destId="{3F02E329-5E23-444D-A907-3777BF803841}" srcOrd="0" destOrd="0" presId="urn:microsoft.com/office/officeart/2005/8/layout/vList2"/>
    <dgm:cxn modelId="{1A96ED85-C2BA-4B28-A3F9-9CAB085B10C5}" srcId="{32AE5819-7DEC-4280-B50E-6EE337A70FE5}" destId="{04F23C23-7FB7-461F-8824-72D84CA23C79}" srcOrd="0" destOrd="0" parTransId="{8082E588-6416-489E-B2CA-B39A190911A7}" sibTransId="{3531DA61-B10A-40CF-A630-DFD2141D9F58}"/>
    <dgm:cxn modelId="{98D366D9-C2F6-4FC8-9B0A-F106820FA6F3}" srcId="{32AE5819-7DEC-4280-B50E-6EE337A70FE5}" destId="{F4A44BE6-6544-4B0F-9EA2-59BD45AC311E}" srcOrd="3" destOrd="0" parTransId="{B7E2AFAF-CD3B-4710-83FA-9EC9FFD352B4}" sibTransId="{63ED4DCA-ECE2-47DD-9EC9-F1CFD90542C4}"/>
    <dgm:cxn modelId="{251C34FE-E268-41CD-AA70-F3A772E4070D}" type="presParOf" srcId="{542180C6-9465-4A54-9D28-4643332BA0A0}" destId="{288D2AF4-3877-4BCB-A0CC-62072C7489E9}" srcOrd="0" destOrd="0" presId="urn:microsoft.com/office/officeart/2005/8/layout/vList2"/>
    <dgm:cxn modelId="{B2B68851-6AA2-4A1B-8C8B-0EC3F3C7509E}" type="presParOf" srcId="{542180C6-9465-4A54-9D28-4643332BA0A0}" destId="{4AB7B818-DF9C-4632-8E44-82D89941A884}" srcOrd="1" destOrd="0" presId="urn:microsoft.com/office/officeart/2005/8/layout/vList2"/>
    <dgm:cxn modelId="{A2EE1586-17DA-4151-9688-BBE6C4D2E097}" type="presParOf" srcId="{542180C6-9465-4A54-9D28-4643332BA0A0}" destId="{3F02E329-5E23-444D-A907-3777BF803841}" srcOrd="2" destOrd="0" presId="urn:microsoft.com/office/officeart/2005/8/layout/vList2"/>
    <dgm:cxn modelId="{D82FF561-E643-4DF5-95B2-4324A749EF53}" type="presParOf" srcId="{542180C6-9465-4A54-9D28-4643332BA0A0}" destId="{EFBAC4F9-2823-42E0-B5E1-DABEA99762F1}" srcOrd="3" destOrd="0" presId="urn:microsoft.com/office/officeart/2005/8/layout/vList2"/>
    <dgm:cxn modelId="{D617A1A5-4BC5-4368-9D5B-96D166CE6EB1}" type="presParOf" srcId="{542180C6-9465-4A54-9D28-4643332BA0A0}" destId="{E2AD712C-7214-4018-86A1-D8130B62484C}" srcOrd="4" destOrd="0" presId="urn:microsoft.com/office/officeart/2005/8/layout/vList2"/>
    <dgm:cxn modelId="{42871BE0-53DC-4E99-B593-CB616A9FE83E}" type="presParOf" srcId="{542180C6-9465-4A54-9D28-4643332BA0A0}" destId="{4DAA5380-649A-43AE-811B-D9689B052EF2}" srcOrd="5" destOrd="0" presId="urn:microsoft.com/office/officeart/2005/8/layout/vList2"/>
    <dgm:cxn modelId="{0EC4BB6D-8908-407C-AED7-F7BB86117890}" type="presParOf" srcId="{542180C6-9465-4A54-9D28-4643332BA0A0}" destId="{D3698685-9984-40EE-B0EB-BEC2E0641E7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D6826EBB-F775-484B-A9E5-5F1A2F96FBA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CDD9B6F-BF31-4D1D-97F9-5121105AE2E4}">
      <dgm:prSet/>
      <dgm:spPr/>
      <dgm:t>
        <a:bodyPr/>
        <a:lstStyle/>
        <a:p>
          <a:pPr>
            <a:lnSpc>
              <a:spcPct val="100000"/>
            </a:lnSpc>
          </a:pPr>
          <a:r>
            <a:rPr lang="es-MX"/>
            <a:t>A la igualdad sustantiva.</a:t>
          </a:r>
          <a:endParaRPr lang="en-US"/>
        </a:p>
      </dgm:t>
    </dgm:pt>
    <dgm:pt modelId="{67EC7E39-2C4F-4E17-85FC-D4199BE285F6}" type="parTrans" cxnId="{5C482187-01BE-46D9-AA10-C34D9BC187BF}">
      <dgm:prSet/>
      <dgm:spPr/>
      <dgm:t>
        <a:bodyPr/>
        <a:lstStyle/>
        <a:p>
          <a:endParaRPr lang="en-US"/>
        </a:p>
      </dgm:t>
    </dgm:pt>
    <dgm:pt modelId="{D3030211-6F4F-4D91-8DA3-D321ED37C6A9}" type="sibTrans" cxnId="{5C482187-01BE-46D9-AA10-C34D9BC187BF}">
      <dgm:prSet/>
      <dgm:spPr/>
      <dgm:t>
        <a:bodyPr/>
        <a:lstStyle/>
        <a:p>
          <a:endParaRPr lang="en-US"/>
        </a:p>
      </dgm:t>
    </dgm:pt>
    <dgm:pt modelId="{83BA92A6-3E44-4359-88E5-D3FCF1EE3540}">
      <dgm:prSet/>
      <dgm:spPr/>
      <dgm:t>
        <a:bodyPr/>
        <a:lstStyle/>
        <a:p>
          <a:pPr algn="just">
            <a:lnSpc>
              <a:spcPct val="100000"/>
            </a:lnSpc>
          </a:pPr>
          <a:r>
            <a:rPr lang="es-MX" dirty="0"/>
            <a:t>A la finalidad constitucional de la medida.</a:t>
          </a:r>
          <a:endParaRPr lang="en-US" dirty="0"/>
        </a:p>
      </dgm:t>
    </dgm:pt>
    <dgm:pt modelId="{D821DF3D-EEDB-47C3-A8F8-E532E753FF2D}" type="parTrans" cxnId="{F986D486-334E-4DB9-8E05-7884C8ACABE4}">
      <dgm:prSet/>
      <dgm:spPr/>
      <dgm:t>
        <a:bodyPr/>
        <a:lstStyle/>
        <a:p>
          <a:endParaRPr lang="en-US"/>
        </a:p>
      </dgm:t>
    </dgm:pt>
    <dgm:pt modelId="{4D98C1D7-285A-4C6E-9133-EA1FBB87E5D5}" type="sibTrans" cxnId="{F986D486-334E-4DB9-8E05-7884C8ACABE4}">
      <dgm:prSet/>
      <dgm:spPr/>
      <dgm:t>
        <a:bodyPr/>
        <a:lstStyle/>
        <a:p>
          <a:endParaRPr lang="en-US"/>
        </a:p>
      </dgm:t>
    </dgm:pt>
    <dgm:pt modelId="{66456037-DCCD-4A2A-9A18-A5DD88C0D24E}" type="pres">
      <dgm:prSet presAssocID="{D6826EBB-F775-484B-A9E5-5F1A2F96FBAC}" presName="root" presStyleCnt="0">
        <dgm:presLayoutVars>
          <dgm:dir/>
          <dgm:resizeHandles val="exact"/>
        </dgm:presLayoutVars>
      </dgm:prSet>
      <dgm:spPr/>
    </dgm:pt>
    <dgm:pt modelId="{65519E62-E814-42C7-87C2-F8D272C1B36E}" type="pres">
      <dgm:prSet presAssocID="{ECDD9B6F-BF31-4D1D-97F9-5121105AE2E4}" presName="compNode" presStyleCnt="0"/>
      <dgm:spPr/>
    </dgm:pt>
    <dgm:pt modelId="{D26B9624-93A2-46BD-BC2F-07C4A5F99B37}" type="pres">
      <dgm:prSet presAssocID="{ECDD9B6F-BF31-4D1D-97F9-5121105AE2E4}" presName="bgRect" presStyleLbl="bgShp" presStyleIdx="0" presStyleCnt="2"/>
      <dgm:spPr/>
    </dgm:pt>
    <dgm:pt modelId="{385B2B12-F753-467E-B11A-1BDF228837E9}" type="pres">
      <dgm:prSet presAssocID="{ECDD9B6F-BF31-4D1D-97F9-5121105AE2E4}"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cales of Justice"/>
        </a:ext>
      </dgm:extLst>
    </dgm:pt>
    <dgm:pt modelId="{A1E92BA1-44FA-4852-A7A4-2961F8CE75EF}" type="pres">
      <dgm:prSet presAssocID="{ECDD9B6F-BF31-4D1D-97F9-5121105AE2E4}" presName="spaceRect" presStyleCnt="0"/>
      <dgm:spPr/>
    </dgm:pt>
    <dgm:pt modelId="{F64AB3A9-22A8-4496-830A-A30C17CEACF3}" type="pres">
      <dgm:prSet presAssocID="{ECDD9B6F-BF31-4D1D-97F9-5121105AE2E4}" presName="parTx" presStyleLbl="revTx" presStyleIdx="0" presStyleCnt="2">
        <dgm:presLayoutVars>
          <dgm:chMax val="0"/>
          <dgm:chPref val="0"/>
        </dgm:presLayoutVars>
      </dgm:prSet>
      <dgm:spPr/>
    </dgm:pt>
    <dgm:pt modelId="{0CF08AA4-CA37-4B7F-8F15-B8951E24E0FB}" type="pres">
      <dgm:prSet presAssocID="{D3030211-6F4F-4D91-8DA3-D321ED37C6A9}" presName="sibTrans" presStyleCnt="0"/>
      <dgm:spPr/>
    </dgm:pt>
    <dgm:pt modelId="{E2B3112B-23E1-46BA-9EA3-4E39E6367813}" type="pres">
      <dgm:prSet presAssocID="{83BA92A6-3E44-4359-88E5-D3FCF1EE3540}" presName="compNode" presStyleCnt="0"/>
      <dgm:spPr/>
    </dgm:pt>
    <dgm:pt modelId="{4AB37456-3766-4B5C-9DD2-F3AEC7D3F338}" type="pres">
      <dgm:prSet presAssocID="{83BA92A6-3E44-4359-88E5-D3FCF1EE3540}" presName="bgRect" presStyleLbl="bgShp" presStyleIdx="1" presStyleCnt="2"/>
      <dgm:spPr/>
    </dgm:pt>
    <dgm:pt modelId="{3BA42B88-BEC3-469B-8242-D5464A5E89FA}" type="pres">
      <dgm:prSet presAssocID="{83BA92A6-3E44-4359-88E5-D3FCF1EE3540}"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rca de verificación"/>
        </a:ext>
      </dgm:extLst>
    </dgm:pt>
    <dgm:pt modelId="{32EBB471-E8C6-4D2D-AA55-D01CE29D4B49}" type="pres">
      <dgm:prSet presAssocID="{83BA92A6-3E44-4359-88E5-D3FCF1EE3540}" presName="spaceRect" presStyleCnt="0"/>
      <dgm:spPr/>
    </dgm:pt>
    <dgm:pt modelId="{A1DBB229-9331-4861-8C48-358D5598A5E0}" type="pres">
      <dgm:prSet presAssocID="{83BA92A6-3E44-4359-88E5-D3FCF1EE3540}" presName="parTx" presStyleLbl="revTx" presStyleIdx="1" presStyleCnt="2">
        <dgm:presLayoutVars>
          <dgm:chMax val="0"/>
          <dgm:chPref val="0"/>
        </dgm:presLayoutVars>
      </dgm:prSet>
      <dgm:spPr/>
    </dgm:pt>
  </dgm:ptLst>
  <dgm:cxnLst>
    <dgm:cxn modelId="{9392F140-C0F4-4786-977E-7AF95F8DFAB7}" type="presOf" srcId="{ECDD9B6F-BF31-4D1D-97F9-5121105AE2E4}" destId="{F64AB3A9-22A8-4496-830A-A30C17CEACF3}" srcOrd="0" destOrd="0" presId="urn:microsoft.com/office/officeart/2018/2/layout/IconVerticalSolidList"/>
    <dgm:cxn modelId="{80481879-DBAB-47EB-9F80-5941588392B1}" type="presOf" srcId="{D6826EBB-F775-484B-A9E5-5F1A2F96FBAC}" destId="{66456037-DCCD-4A2A-9A18-A5DD88C0D24E}" srcOrd="0" destOrd="0" presId="urn:microsoft.com/office/officeart/2018/2/layout/IconVerticalSolidList"/>
    <dgm:cxn modelId="{F986D486-334E-4DB9-8E05-7884C8ACABE4}" srcId="{D6826EBB-F775-484B-A9E5-5F1A2F96FBAC}" destId="{83BA92A6-3E44-4359-88E5-D3FCF1EE3540}" srcOrd="1" destOrd="0" parTransId="{D821DF3D-EEDB-47C3-A8F8-E532E753FF2D}" sibTransId="{4D98C1D7-285A-4C6E-9133-EA1FBB87E5D5}"/>
    <dgm:cxn modelId="{5C482187-01BE-46D9-AA10-C34D9BC187BF}" srcId="{D6826EBB-F775-484B-A9E5-5F1A2F96FBAC}" destId="{ECDD9B6F-BF31-4D1D-97F9-5121105AE2E4}" srcOrd="0" destOrd="0" parTransId="{67EC7E39-2C4F-4E17-85FC-D4199BE285F6}" sibTransId="{D3030211-6F4F-4D91-8DA3-D321ED37C6A9}"/>
    <dgm:cxn modelId="{2F1FE9A9-089B-4B59-812D-D796C0ECEF3C}" type="presOf" srcId="{83BA92A6-3E44-4359-88E5-D3FCF1EE3540}" destId="{A1DBB229-9331-4861-8C48-358D5598A5E0}" srcOrd="0" destOrd="0" presId="urn:microsoft.com/office/officeart/2018/2/layout/IconVerticalSolidList"/>
    <dgm:cxn modelId="{AC2A3BE2-41AF-48AB-AFB3-A2BD3592C7C5}" type="presParOf" srcId="{66456037-DCCD-4A2A-9A18-A5DD88C0D24E}" destId="{65519E62-E814-42C7-87C2-F8D272C1B36E}" srcOrd="0" destOrd="0" presId="urn:microsoft.com/office/officeart/2018/2/layout/IconVerticalSolidList"/>
    <dgm:cxn modelId="{2FA97211-E30C-4ED4-B26E-3D26A71DDA17}" type="presParOf" srcId="{65519E62-E814-42C7-87C2-F8D272C1B36E}" destId="{D26B9624-93A2-46BD-BC2F-07C4A5F99B37}" srcOrd="0" destOrd="0" presId="urn:microsoft.com/office/officeart/2018/2/layout/IconVerticalSolidList"/>
    <dgm:cxn modelId="{19CFF1DD-DB7B-45B6-A29B-395566506297}" type="presParOf" srcId="{65519E62-E814-42C7-87C2-F8D272C1B36E}" destId="{385B2B12-F753-467E-B11A-1BDF228837E9}" srcOrd="1" destOrd="0" presId="urn:microsoft.com/office/officeart/2018/2/layout/IconVerticalSolidList"/>
    <dgm:cxn modelId="{E59E0E45-8558-4D3D-A58F-29C2B0C06D93}" type="presParOf" srcId="{65519E62-E814-42C7-87C2-F8D272C1B36E}" destId="{A1E92BA1-44FA-4852-A7A4-2961F8CE75EF}" srcOrd="2" destOrd="0" presId="urn:microsoft.com/office/officeart/2018/2/layout/IconVerticalSolidList"/>
    <dgm:cxn modelId="{48155EEF-35F1-49AD-BC1F-57568536054B}" type="presParOf" srcId="{65519E62-E814-42C7-87C2-F8D272C1B36E}" destId="{F64AB3A9-22A8-4496-830A-A30C17CEACF3}" srcOrd="3" destOrd="0" presId="urn:microsoft.com/office/officeart/2018/2/layout/IconVerticalSolidList"/>
    <dgm:cxn modelId="{32434342-F7E6-4C2E-AEC8-114ADF7722A4}" type="presParOf" srcId="{66456037-DCCD-4A2A-9A18-A5DD88C0D24E}" destId="{0CF08AA4-CA37-4B7F-8F15-B8951E24E0FB}" srcOrd="1" destOrd="0" presId="urn:microsoft.com/office/officeart/2018/2/layout/IconVerticalSolidList"/>
    <dgm:cxn modelId="{0044956D-F89B-42E3-B96B-9E85B5D7F41C}" type="presParOf" srcId="{66456037-DCCD-4A2A-9A18-A5DD88C0D24E}" destId="{E2B3112B-23E1-46BA-9EA3-4E39E6367813}" srcOrd="2" destOrd="0" presId="urn:microsoft.com/office/officeart/2018/2/layout/IconVerticalSolidList"/>
    <dgm:cxn modelId="{3BCC6FC9-0080-488D-B84A-B23CBF18932C}" type="presParOf" srcId="{E2B3112B-23E1-46BA-9EA3-4E39E6367813}" destId="{4AB37456-3766-4B5C-9DD2-F3AEC7D3F338}" srcOrd="0" destOrd="0" presId="urn:microsoft.com/office/officeart/2018/2/layout/IconVerticalSolidList"/>
    <dgm:cxn modelId="{0E996926-50ED-4492-9B75-E4CCCA3262BD}" type="presParOf" srcId="{E2B3112B-23E1-46BA-9EA3-4E39E6367813}" destId="{3BA42B88-BEC3-469B-8242-D5464A5E89FA}" srcOrd="1" destOrd="0" presId="urn:microsoft.com/office/officeart/2018/2/layout/IconVerticalSolidList"/>
    <dgm:cxn modelId="{3DC04F63-58C1-440D-85D9-11C173803F45}" type="presParOf" srcId="{E2B3112B-23E1-46BA-9EA3-4E39E6367813}" destId="{32EBB471-E8C6-4D2D-AA55-D01CE29D4B49}" srcOrd="2" destOrd="0" presId="urn:microsoft.com/office/officeart/2018/2/layout/IconVerticalSolidList"/>
    <dgm:cxn modelId="{D0D224F4-295C-4BCC-B1BF-F5691CF8E0DE}" type="presParOf" srcId="{E2B3112B-23E1-46BA-9EA3-4E39E6367813}" destId="{A1DBB229-9331-4861-8C48-358D5598A5E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27F16077-8730-4A5C-87EA-59A1C505B707}"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0294CF90-62AF-47D3-91BE-573F2105387E}">
      <dgm:prSet/>
      <dgm:spPr/>
      <dgm:t>
        <a:bodyPr/>
        <a:lstStyle/>
        <a:p>
          <a:r>
            <a:rPr lang="es-MX"/>
            <a:t>La simple postulación no es suficiente.</a:t>
          </a:r>
          <a:endParaRPr lang="en-US"/>
        </a:p>
      </dgm:t>
    </dgm:pt>
    <dgm:pt modelId="{FBD1F0BB-42CD-4484-A715-5990FCF537A0}" type="parTrans" cxnId="{81BA06F6-5BD6-42A9-AA7E-6E1208256502}">
      <dgm:prSet/>
      <dgm:spPr/>
      <dgm:t>
        <a:bodyPr/>
        <a:lstStyle/>
        <a:p>
          <a:endParaRPr lang="en-US"/>
        </a:p>
      </dgm:t>
    </dgm:pt>
    <dgm:pt modelId="{576CF20E-F1E9-418F-AE4B-7D4246B8E19B}" type="sibTrans" cxnId="{81BA06F6-5BD6-42A9-AA7E-6E1208256502}">
      <dgm:prSet/>
      <dgm:spPr/>
      <dgm:t>
        <a:bodyPr/>
        <a:lstStyle/>
        <a:p>
          <a:endParaRPr lang="en-US"/>
        </a:p>
      </dgm:t>
    </dgm:pt>
    <dgm:pt modelId="{206A3601-9ADB-4A6B-97A5-B274892A9FFE}">
      <dgm:prSet/>
      <dgm:spPr/>
      <dgm:t>
        <a:bodyPr/>
        <a:lstStyle/>
        <a:p>
          <a:pPr algn="just"/>
          <a:r>
            <a:rPr lang="es-MX" dirty="0"/>
            <a:t>Debe garantizarse igualdad de oportunidades reales de acceso al cargo.</a:t>
          </a:r>
          <a:endParaRPr lang="en-US" dirty="0"/>
        </a:p>
      </dgm:t>
    </dgm:pt>
    <dgm:pt modelId="{DA6C42E5-6762-47CC-80E5-B8349717E386}" type="parTrans" cxnId="{B6490D58-6BCB-4D54-A710-B73744E8AB96}">
      <dgm:prSet/>
      <dgm:spPr/>
      <dgm:t>
        <a:bodyPr/>
        <a:lstStyle/>
        <a:p>
          <a:endParaRPr lang="en-US"/>
        </a:p>
      </dgm:t>
    </dgm:pt>
    <dgm:pt modelId="{2CA809AE-9898-4203-B60E-802F733A0D90}" type="sibTrans" cxnId="{B6490D58-6BCB-4D54-A710-B73744E8AB96}">
      <dgm:prSet/>
      <dgm:spPr/>
      <dgm:t>
        <a:bodyPr/>
        <a:lstStyle/>
        <a:p>
          <a:endParaRPr lang="en-US"/>
        </a:p>
      </dgm:t>
    </dgm:pt>
    <dgm:pt modelId="{F978688B-BD33-4F16-A9A1-DB3F498A77D9}" type="pres">
      <dgm:prSet presAssocID="{27F16077-8730-4A5C-87EA-59A1C505B707}" presName="Name0" presStyleCnt="0">
        <dgm:presLayoutVars>
          <dgm:dir/>
          <dgm:animLvl val="lvl"/>
          <dgm:resizeHandles val="exact"/>
        </dgm:presLayoutVars>
      </dgm:prSet>
      <dgm:spPr/>
    </dgm:pt>
    <dgm:pt modelId="{682609C4-1CBC-4782-806F-486B5B9D335B}" type="pres">
      <dgm:prSet presAssocID="{206A3601-9ADB-4A6B-97A5-B274892A9FFE}" presName="boxAndChildren" presStyleCnt="0"/>
      <dgm:spPr/>
    </dgm:pt>
    <dgm:pt modelId="{936FB052-EE0C-490E-ACBD-B7549C06C590}" type="pres">
      <dgm:prSet presAssocID="{206A3601-9ADB-4A6B-97A5-B274892A9FFE}" presName="parentTextBox" presStyleLbl="node1" presStyleIdx="0" presStyleCnt="2"/>
      <dgm:spPr/>
    </dgm:pt>
    <dgm:pt modelId="{AE3F2D0D-70C2-492A-A0E7-06FAF30578F9}" type="pres">
      <dgm:prSet presAssocID="{576CF20E-F1E9-418F-AE4B-7D4246B8E19B}" presName="sp" presStyleCnt="0"/>
      <dgm:spPr/>
    </dgm:pt>
    <dgm:pt modelId="{05290E2B-55A8-4B08-93F5-55F4154915BD}" type="pres">
      <dgm:prSet presAssocID="{0294CF90-62AF-47D3-91BE-573F2105387E}" presName="arrowAndChildren" presStyleCnt="0"/>
      <dgm:spPr/>
    </dgm:pt>
    <dgm:pt modelId="{FFDD5EED-3C52-400C-AEEF-E12042620667}" type="pres">
      <dgm:prSet presAssocID="{0294CF90-62AF-47D3-91BE-573F2105387E}" presName="parentTextArrow" presStyleLbl="node1" presStyleIdx="1" presStyleCnt="2"/>
      <dgm:spPr/>
    </dgm:pt>
  </dgm:ptLst>
  <dgm:cxnLst>
    <dgm:cxn modelId="{E05FBF22-66AF-4534-8269-B6E6C6CCD585}" type="presOf" srcId="{0294CF90-62AF-47D3-91BE-573F2105387E}" destId="{FFDD5EED-3C52-400C-AEEF-E12042620667}" srcOrd="0" destOrd="0" presId="urn:microsoft.com/office/officeart/2005/8/layout/process4"/>
    <dgm:cxn modelId="{B6490D58-6BCB-4D54-A710-B73744E8AB96}" srcId="{27F16077-8730-4A5C-87EA-59A1C505B707}" destId="{206A3601-9ADB-4A6B-97A5-B274892A9FFE}" srcOrd="1" destOrd="0" parTransId="{DA6C42E5-6762-47CC-80E5-B8349717E386}" sibTransId="{2CA809AE-9898-4203-B60E-802F733A0D90}"/>
    <dgm:cxn modelId="{E3AEB794-8F01-48E8-94BA-C76A8B67DA0F}" type="presOf" srcId="{27F16077-8730-4A5C-87EA-59A1C505B707}" destId="{F978688B-BD33-4F16-A9A1-DB3F498A77D9}" srcOrd="0" destOrd="0" presId="urn:microsoft.com/office/officeart/2005/8/layout/process4"/>
    <dgm:cxn modelId="{BFF4DECF-C022-4E30-809E-F35CFE32E141}" type="presOf" srcId="{206A3601-9ADB-4A6B-97A5-B274892A9FFE}" destId="{936FB052-EE0C-490E-ACBD-B7549C06C590}" srcOrd="0" destOrd="0" presId="urn:microsoft.com/office/officeart/2005/8/layout/process4"/>
    <dgm:cxn modelId="{81BA06F6-5BD6-42A9-AA7E-6E1208256502}" srcId="{27F16077-8730-4A5C-87EA-59A1C505B707}" destId="{0294CF90-62AF-47D3-91BE-573F2105387E}" srcOrd="0" destOrd="0" parTransId="{FBD1F0BB-42CD-4484-A715-5990FCF537A0}" sibTransId="{576CF20E-F1E9-418F-AE4B-7D4246B8E19B}"/>
    <dgm:cxn modelId="{A6C141A8-6216-4652-8853-E51C07D9A596}" type="presParOf" srcId="{F978688B-BD33-4F16-A9A1-DB3F498A77D9}" destId="{682609C4-1CBC-4782-806F-486B5B9D335B}" srcOrd="0" destOrd="0" presId="urn:microsoft.com/office/officeart/2005/8/layout/process4"/>
    <dgm:cxn modelId="{3DF3A38D-D24B-4A7F-B216-2E3D71723F92}" type="presParOf" srcId="{682609C4-1CBC-4782-806F-486B5B9D335B}" destId="{936FB052-EE0C-490E-ACBD-B7549C06C590}" srcOrd="0" destOrd="0" presId="urn:microsoft.com/office/officeart/2005/8/layout/process4"/>
    <dgm:cxn modelId="{6F5A5AA1-9825-4FA5-8CF8-62EFDBE25710}" type="presParOf" srcId="{F978688B-BD33-4F16-A9A1-DB3F498A77D9}" destId="{AE3F2D0D-70C2-492A-A0E7-06FAF30578F9}" srcOrd="1" destOrd="0" presId="urn:microsoft.com/office/officeart/2005/8/layout/process4"/>
    <dgm:cxn modelId="{F456ACC8-4311-4355-8B62-3F73C9198D62}" type="presParOf" srcId="{F978688B-BD33-4F16-A9A1-DB3F498A77D9}" destId="{05290E2B-55A8-4B08-93F5-55F4154915BD}" srcOrd="2" destOrd="0" presId="urn:microsoft.com/office/officeart/2005/8/layout/process4"/>
    <dgm:cxn modelId="{CD75D5F0-2409-47F9-9990-71A0F31CC180}" type="presParOf" srcId="{05290E2B-55A8-4B08-93F5-55F4154915BD}" destId="{FFDD5EED-3C52-400C-AEEF-E12042620667}"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0C68E925-39C3-4A80-ACA5-646249C99CE8}"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274070D6-33EB-4B97-9ED9-5F50197A04A7}">
      <dgm:prSet/>
      <dgm:spPr/>
      <dgm:t>
        <a:bodyPr/>
        <a:lstStyle/>
        <a:p>
          <a:pPr algn="just"/>
          <a:r>
            <a:rPr lang="es-MX" dirty="0"/>
            <a:t>Son espacios de poder real.</a:t>
          </a:r>
          <a:endParaRPr lang="en-US" dirty="0"/>
        </a:p>
      </dgm:t>
    </dgm:pt>
    <dgm:pt modelId="{2B5FA11C-FF1A-4F32-8357-6D6A8E5ADFAE}" type="parTrans" cxnId="{D47622C5-0B65-4AFD-B1E8-9BBAFC600883}">
      <dgm:prSet/>
      <dgm:spPr/>
      <dgm:t>
        <a:bodyPr/>
        <a:lstStyle/>
        <a:p>
          <a:endParaRPr lang="en-US"/>
        </a:p>
      </dgm:t>
    </dgm:pt>
    <dgm:pt modelId="{41A2B393-CD85-4F6E-B441-AE89730F9993}" type="sibTrans" cxnId="{D47622C5-0B65-4AFD-B1E8-9BBAFC600883}">
      <dgm:prSet/>
      <dgm:spPr/>
      <dgm:t>
        <a:bodyPr/>
        <a:lstStyle/>
        <a:p>
          <a:endParaRPr lang="en-US"/>
        </a:p>
      </dgm:t>
    </dgm:pt>
    <dgm:pt modelId="{D72D9D1F-6259-496A-9EBA-7171F3C55CF2}">
      <dgm:prSet/>
      <dgm:spPr/>
      <dgm:t>
        <a:bodyPr/>
        <a:lstStyle/>
        <a:p>
          <a:pPr algn="just"/>
          <a:r>
            <a:rPr lang="es-MX" dirty="0"/>
            <a:t>Representan la materialización más fuerte de la igualdad política.</a:t>
          </a:r>
          <a:endParaRPr lang="en-US" dirty="0"/>
        </a:p>
      </dgm:t>
    </dgm:pt>
    <dgm:pt modelId="{2DC8398C-A902-4BA8-AB26-71CC322D56BF}" type="parTrans" cxnId="{D0924138-8F82-4AC7-9021-B21A4DE4D973}">
      <dgm:prSet/>
      <dgm:spPr/>
      <dgm:t>
        <a:bodyPr/>
        <a:lstStyle/>
        <a:p>
          <a:endParaRPr lang="en-US"/>
        </a:p>
      </dgm:t>
    </dgm:pt>
    <dgm:pt modelId="{27079E66-4B69-47B5-A2C9-59251F5FFE00}" type="sibTrans" cxnId="{D0924138-8F82-4AC7-9021-B21A4DE4D973}">
      <dgm:prSet/>
      <dgm:spPr/>
      <dgm:t>
        <a:bodyPr/>
        <a:lstStyle/>
        <a:p>
          <a:endParaRPr lang="en-US"/>
        </a:p>
      </dgm:t>
    </dgm:pt>
    <dgm:pt modelId="{F6C36A64-6D4C-4655-A341-A7E3515AA22E}" type="pres">
      <dgm:prSet presAssocID="{0C68E925-39C3-4A80-ACA5-646249C99CE8}" presName="hierChild1" presStyleCnt="0">
        <dgm:presLayoutVars>
          <dgm:chPref val="1"/>
          <dgm:dir/>
          <dgm:animOne val="branch"/>
          <dgm:animLvl val="lvl"/>
          <dgm:resizeHandles/>
        </dgm:presLayoutVars>
      </dgm:prSet>
      <dgm:spPr/>
    </dgm:pt>
    <dgm:pt modelId="{9C2443EB-889C-4DEE-9A18-1996EB6346BD}" type="pres">
      <dgm:prSet presAssocID="{274070D6-33EB-4B97-9ED9-5F50197A04A7}" presName="hierRoot1" presStyleCnt="0"/>
      <dgm:spPr/>
    </dgm:pt>
    <dgm:pt modelId="{FA627913-3C6D-460B-9CA5-DFD0011297E0}" type="pres">
      <dgm:prSet presAssocID="{274070D6-33EB-4B97-9ED9-5F50197A04A7}" presName="composite" presStyleCnt="0"/>
      <dgm:spPr/>
    </dgm:pt>
    <dgm:pt modelId="{09C07E29-EACB-451B-8498-48DFDB0AAAA0}" type="pres">
      <dgm:prSet presAssocID="{274070D6-33EB-4B97-9ED9-5F50197A04A7}" presName="background" presStyleLbl="node0" presStyleIdx="0" presStyleCnt="2"/>
      <dgm:spPr/>
    </dgm:pt>
    <dgm:pt modelId="{3C175EFE-9BAB-4DF2-95C2-A6E70C9F6F99}" type="pres">
      <dgm:prSet presAssocID="{274070D6-33EB-4B97-9ED9-5F50197A04A7}" presName="text" presStyleLbl="fgAcc0" presStyleIdx="0" presStyleCnt="2">
        <dgm:presLayoutVars>
          <dgm:chPref val="3"/>
        </dgm:presLayoutVars>
      </dgm:prSet>
      <dgm:spPr/>
    </dgm:pt>
    <dgm:pt modelId="{98371AB0-AB34-4173-AA9E-36F2700860AB}" type="pres">
      <dgm:prSet presAssocID="{274070D6-33EB-4B97-9ED9-5F50197A04A7}" presName="hierChild2" presStyleCnt="0"/>
      <dgm:spPr/>
    </dgm:pt>
    <dgm:pt modelId="{68402EF1-5515-4174-947B-EC72FE0D3576}" type="pres">
      <dgm:prSet presAssocID="{D72D9D1F-6259-496A-9EBA-7171F3C55CF2}" presName="hierRoot1" presStyleCnt="0"/>
      <dgm:spPr/>
    </dgm:pt>
    <dgm:pt modelId="{40B1A4AA-C127-4F37-B92C-8F5D2AA71164}" type="pres">
      <dgm:prSet presAssocID="{D72D9D1F-6259-496A-9EBA-7171F3C55CF2}" presName="composite" presStyleCnt="0"/>
      <dgm:spPr/>
    </dgm:pt>
    <dgm:pt modelId="{AFA8F12A-E84E-4E83-9B10-3CB991C29C48}" type="pres">
      <dgm:prSet presAssocID="{D72D9D1F-6259-496A-9EBA-7171F3C55CF2}" presName="background" presStyleLbl="node0" presStyleIdx="1" presStyleCnt="2"/>
      <dgm:spPr/>
    </dgm:pt>
    <dgm:pt modelId="{765229EE-80CF-4DBB-83CD-2F6797AA4432}" type="pres">
      <dgm:prSet presAssocID="{D72D9D1F-6259-496A-9EBA-7171F3C55CF2}" presName="text" presStyleLbl="fgAcc0" presStyleIdx="1" presStyleCnt="2">
        <dgm:presLayoutVars>
          <dgm:chPref val="3"/>
        </dgm:presLayoutVars>
      </dgm:prSet>
      <dgm:spPr/>
    </dgm:pt>
    <dgm:pt modelId="{AC5388B3-F95C-4B86-876C-426DD3A36A12}" type="pres">
      <dgm:prSet presAssocID="{D72D9D1F-6259-496A-9EBA-7171F3C55CF2}" presName="hierChild2" presStyleCnt="0"/>
      <dgm:spPr/>
    </dgm:pt>
  </dgm:ptLst>
  <dgm:cxnLst>
    <dgm:cxn modelId="{D0924138-8F82-4AC7-9021-B21A4DE4D973}" srcId="{0C68E925-39C3-4A80-ACA5-646249C99CE8}" destId="{D72D9D1F-6259-496A-9EBA-7171F3C55CF2}" srcOrd="1" destOrd="0" parTransId="{2DC8398C-A902-4BA8-AB26-71CC322D56BF}" sibTransId="{27079E66-4B69-47B5-A2C9-59251F5FFE00}"/>
    <dgm:cxn modelId="{9C6BE340-DD7E-47BF-9587-EC8221911C0F}" type="presOf" srcId="{0C68E925-39C3-4A80-ACA5-646249C99CE8}" destId="{F6C36A64-6D4C-4655-A341-A7E3515AA22E}" srcOrd="0" destOrd="0" presId="urn:microsoft.com/office/officeart/2005/8/layout/hierarchy1"/>
    <dgm:cxn modelId="{D47622C5-0B65-4AFD-B1E8-9BBAFC600883}" srcId="{0C68E925-39C3-4A80-ACA5-646249C99CE8}" destId="{274070D6-33EB-4B97-9ED9-5F50197A04A7}" srcOrd="0" destOrd="0" parTransId="{2B5FA11C-FF1A-4F32-8357-6D6A8E5ADFAE}" sibTransId="{41A2B393-CD85-4F6E-B441-AE89730F9993}"/>
    <dgm:cxn modelId="{4110BAC8-1A07-45B7-A7CF-1F7C8C98875C}" type="presOf" srcId="{274070D6-33EB-4B97-9ED9-5F50197A04A7}" destId="{3C175EFE-9BAB-4DF2-95C2-A6E70C9F6F99}" srcOrd="0" destOrd="0" presId="urn:microsoft.com/office/officeart/2005/8/layout/hierarchy1"/>
    <dgm:cxn modelId="{B1C4B4D6-0F9E-49F2-ACA1-1FD2DBBCAED1}" type="presOf" srcId="{D72D9D1F-6259-496A-9EBA-7171F3C55CF2}" destId="{765229EE-80CF-4DBB-83CD-2F6797AA4432}" srcOrd="0" destOrd="0" presId="urn:microsoft.com/office/officeart/2005/8/layout/hierarchy1"/>
    <dgm:cxn modelId="{802F7130-2C14-424F-BEE8-E731ADAA346A}" type="presParOf" srcId="{F6C36A64-6D4C-4655-A341-A7E3515AA22E}" destId="{9C2443EB-889C-4DEE-9A18-1996EB6346BD}" srcOrd="0" destOrd="0" presId="urn:microsoft.com/office/officeart/2005/8/layout/hierarchy1"/>
    <dgm:cxn modelId="{2C5D0E37-4A73-4AF8-BE8B-B440A9629246}" type="presParOf" srcId="{9C2443EB-889C-4DEE-9A18-1996EB6346BD}" destId="{FA627913-3C6D-460B-9CA5-DFD0011297E0}" srcOrd="0" destOrd="0" presId="urn:microsoft.com/office/officeart/2005/8/layout/hierarchy1"/>
    <dgm:cxn modelId="{8E9F06C6-CD9C-459B-BE47-D14F19C17700}" type="presParOf" srcId="{FA627913-3C6D-460B-9CA5-DFD0011297E0}" destId="{09C07E29-EACB-451B-8498-48DFDB0AAAA0}" srcOrd="0" destOrd="0" presId="urn:microsoft.com/office/officeart/2005/8/layout/hierarchy1"/>
    <dgm:cxn modelId="{26D954EA-05E4-48DA-BD88-0EE3D89CAA3C}" type="presParOf" srcId="{FA627913-3C6D-460B-9CA5-DFD0011297E0}" destId="{3C175EFE-9BAB-4DF2-95C2-A6E70C9F6F99}" srcOrd="1" destOrd="0" presId="urn:microsoft.com/office/officeart/2005/8/layout/hierarchy1"/>
    <dgm:cxn modelId="{6ECF7BF9-23DA-4B87-A919-AFE77B9DAA5C}" type="presParOf" srcId="{9C2443EB-889C-4DEE-9A18-1996EB6346BD}" destId="{98371AB0-AB34-4173-AA9E-36F2700860AB}" srcOrd="1" destOrd="0" presId="urn:microsoft.com/office/officeart/2005/8/layout/hierarchy1"/>
    <dgm:cxn modelId="{1A515876-4A06-4EF8-B4FF-D8098CA7E6F2}" type="presParOf" srcId="{F6C36A64-6D4C-4655-A341-A7E3515AA22E}" destId="{68402EF1-5515-4174-947B-EC72FE0D3576}" srcOrd="1" destOrd="0" presId="urn:microsoft.com/office/officeart/2005/8/layout/hierarchy1"/>
    <dgm:cxn modelId="{2DBA8EFC-0773-4B31-BD79-4C758A77965C}" type="presParOf" srcId="{68402EF1-5515-4174-947B-EC72FE0D3576}" destId="{40B1A4AA-C127-4F37-B92C-8F5D2AA71164}" srcOrd="0" destOrd="0" presId="urn:microsoft.com/office/officeart/2005/8/layout/hierarchy1"/>
    <dgm:cxn modelId="{0BE3C78D-7DDB-4E4E-9BBC-D3E5FCA396BC}" type="presParOf" srcId="{40B1A4AA-C127-4F37-B92C-8F5D2AA71164}" destId="{AFA8F12A-E84E-4E83-9B10-3CB991C29C48}" srcOrd="0" destOrd="0" presId="urn:microsoft.com/office/officeart/2005/8/layout/hierarchy1"/>
    <dgm:cxn modelId="{EF976877-5778-46E1-98F1-E4DD1E4198E8}" type="presParOf" srcId="{40B1A4AA-C127-4F37-B92C-8F5D2AA71164}" destId="{765229EE-80CF-4DBB-83CD-2F6797AA4432}" srcOrd="1" destOrd="0" presId="urn:microsoft.com/office/officeart/2005/8/layout/hierarchy1"/>
    <dgm:cxn modelId="{95B87824-93E9-4F6B-A006-14709CA3FCB0}" type="presParOf" srcId="{68402EF1-5515-4174-947B-EC72FE0D3576}" destId="{AC5388B3-F95C-4B86-876C-426DD3A36A1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B84C3B8C-05D9-48FF-A39C-C5BB4855D491}" type="doc">
      <dgm:prSet loTypeId="urn:microsoft.com/office/officeart/2005/8/layout/hierarchy3" loCatId="hierarchy" qsTypeId="urn:microsoft.com/office/officeart/2005/8/quickstyle/simple1" qsCatId="simple" csTypeId="urn:microsoft.com/office/officeart/2005/8/colors/colorful5" csCatId="colorful"/>
      <dgm:spPr/>
      <dgm:t>
        <a:bodyPr/>
        <a:lstStyle/>
        <a:p>
          <a:endParaRPr lang="en-US"/>
        </a:p>
      </dgm:t>
    </dgm:pt>
    <dgm:pt modelId="{0057E739-9275-4F11-88C5-E3BEEB447E47}">
      <dgm:prSet/>
      <dgm:spPr/>
      <dgm:t>
        <a:bodyPr/>
        <a:lstStyle/>
        <a:p>
          <a:r>
            <a:rPr lang="es-MX"/>
            <a:t>No son decorativas.</a:t>
          </a:r>
          <a:endParaRPr lang="en-US"/>
        </a:p>
      </dgm:t>
    </dgm:pt>
    <dgm:pt modelId="{DA468AD6-FE04-4BB5-8E34-4DECCAD49649}" type="parTrans" cxnId="{E2378D23-78C6-4143-B2AB-F191C437CAFD}">
      <dgm:prSet/>
      <dgm:spPr/>
      <dgm:t>
        <a:bodyPr/>
        <a:lstStyle/>
        <a:p>
          <a:endParaRPr lang="en-US"/>
        </a:p>
      </dgm:t>
    </dgm:pt>
    <dgm:pt modelId="{CC327C93-1964-4E30-A937-26A4BFDE522F}" type="sibTrans" cxnId="{E2378D23-78C6-4143-B2AB-F191C437CAFD}">
      <dgm:prSet/>
      <dgm:spPr/>
      <dgm:t>
        <a:bodyPr/>
        <a:lstStyle/>
        <a:p>
          <a:endParaRPr lang="en-US"/>
        </a:p>
      </dgm:t>
    </dgm:pt>
    <dgm:pt modelId="{88FDE78B-4867-42EB-8457-184D47E50EB6}">
      <dgm:prSet/>
      <dgm:spPr/>
      <dgm:t>
        <a:bodyPr/>
        <a:lstStyle/>
        <a:p>
          <a:pPr algn="just"/>
          <a:r>
            <a:rPr lang="es-MX" dirty="0"/>
            <a:t>Tienen impacto directo en la gobernabilidad local.</a:t>
          </a:r>
          <a:endParaRPr lang="en-US" dirty="0"/>
        </a:p>
      </dgm:t>
    </dgm:pt>
    <dgm:pt modelId="{BA0A68B8-671B-4224-B316-E6A4E6B86F4C}" type="parTrans" cxnId="{9E3E6E43-6FF9-4E4D-B519-C76951E57932}">
      <dgm:prSet/>
      <dgm:spPr/>
      <dgm:t>
        <a:bodyPr/>
        <a:lstStyle/>
        <a:p>
          <a:endParaRPr lang="en-US"/>
        </a:p>
      </dgm:t>
    </dgm:pt>
    <dgm:pt modelId="{5E9EC51B-854F-4D89-BB0A-F9E90CBF2483}" type="sibTrans" cxnId="{9E3E6E43-6FF9-4E4D-B519-C76951E57932}">
      <dgm:prSet/>
      <dgm:spPr/>
      <dgm:t>
        <a:bodyPr/>
        <a:lstStyle/>
        <a:p>
          <a:endParaRPr lang="en-US"/>
        </a:p>
      </dgm:t>
    </dgm:pt>
    <dgm:pt modelId="{23167266-42BF-4BB0-ABD2-9238EBF90041}" type="pres">
      <dgm:prSet presAssocID="{B84C3B8C-05D9-48FF-A39C-C5BB4855D491}" presName="diagram" presStyleCnt="0">
        <dgm:presLayoutVars>
          <dgm:chPref val="1"/>
          <dgm:dir/>
          <dgm:animOne val="branch"/>
          <dgm:animLvl val="lvl"/>
          <dgm:resizeHandles/>
        </dgm:presLayoutVars>
      </dgm:prSet>
      <dgm:spPr/>
    </dgm:pt>
    <dgm:pt modelId="{2713AEEC-899A-41C5-A7E5-66C104A09CD8}" type="pres">
      <dgm:prSet presAssocID="{0057E739-9275-4F11-88C5-E3BEEB447E47}" presName="root" presStyleCnt="0"/>
      <dgm:spPr/>
    </dgm:pt>
    <dgm:pt modelId="{6F3A619A-F3E1-4658-B3B2-24C50D637F51}" type="pres">
      <dgm:prSet presAssocID="{0057E739-9275-4F11-88C5-E3BEEB447E47}" presName="rootComposite" presStyleCnt="0"/>
      <dgm:spPr/>
    </dgm:pt>
    <dgm:pt modelId="{0BC3DD92-144D-47C0-A5A4-076D184EB1B4}" type="pres">
      <dgm:prSet presAssocID="{0057E739-9275-4F11-88C5-E3BEEB447E47}" presName="rootText" presStyleLbl="node1" presStyleIdx="0" presStyleCnt="2"/>
      <dgm:spPr/>
    </dgm:pt>
    <dgm:pt modelId="{BB9499AE-3CB3-4F12-BCFE-216AD7301D4E}" type="pres">
      <dgm:prSet presAssocID="{0057E739-9275-4F11-88C5-E3BEEB447E47}" presName="rootConnector" presStyleLbl="node1" presStyleIdx="0" presStyleCnt="2"/>
      <dgm:spPr/>
    </dgm:pt>
    <dgm:pt modelId="{8351AF51-0EB5-4D55-8EA2-EB19A5546B43}" type="pres">
      <dgm:prSet presAssocID="{0057E739-9275-4F11-88C5-E3BEEB447E47}" presName="childShape" presStyleCnt="0"/>
      <dgm:spPr/>
    </dgm:pt>
    <dgm:pt modelId="{BBF025DD-0878-4F34-B775-774795873A93}" type="pres">
      <dgm:prSet presAssocID="{88FDE78B-4867-42EB-8457-184D47E50EB6}" presName="root" presStyleCnt="0"/>
      <dgm:spPr/>
    </dgm:pt>
    <dgm:pt modelId="{BA7290ED-941B-4B1E-A80F-7C08873D608F}" type="pres">
      <dgm:prSet presAssocID="{88FDE78B-4867-42EB-8457-184D47E50EB6}" presName="rootComposite" presStyleCnt="0"/>
      <dgm:spPr/>
    </dgm:pt>
    <dgm:pt modelId="{AF754338-364F-41AA-985C-F2FD3EC0AE6A}" type="pres">
      <dgm:prSet presAssocID="{88FDE78B-4867-42EB-8457-184D47E50EB6}" presName="rootText" presStyleLbl="node1" presStyleIdx="1" presStyleCnt="2"/>
      <dgm:spPr/>
    </dgm:pt>
    <dgm:pt modelId="{0A0861F4-8D37-42D5-A053-12A9A7A8CC23}" type="pres">
      <dgm:prSet presAssocID="{88FDE78B-4867-42EB-8457-184D47E50EB6}" presName="rootConnector" presStyleLbl="node1" presStyleIdx="1" presStyleCnt="2"/>
      <dgm:spPr/>
    </dgm:pt>
    <dgm:pt modelId="{1C917B61-82D4-492D-8906-95CB1A1F6643}" type="pres">
      <dgm:prSet presAssocID="{88FDE78B-4867-42EB-8457-184D47E50EB6}" presName="childShape" presStyleCnt="0"/>
      <dgm:spPr/>
    </dgm:pt>
  </dgm:ptLst>
  <dgm:cxnLst>
    <dgm:cxn modelId="{E2378D23-78C6-4143-B2AB-F191C437CAFD}" srcId="{B84C3B8C-05D9-48FF-A39C-C5BB4855D491}" destId="{0057E739-9275-4F11-88C5-E3BEEB447E47}" srcOrd="0" destOrd="0" parTransId="{DA468AD6-FE04-4BB5-8E34-4DECCAD49649}" sibTransId="{CC327C93-1964-4E30-A937-26A4BFDE522F}"/>
    <dgm:cxn modelId="{9E3E6E43-6FF9-4E4D-B519-C76951E57932}" srcId="{B84C3B8C-05D9-48FF-A39C-C5BB4855D491}" destId="{88FDE78B-4867-42EB-8457-184D47E50EB6}" srcOrd="1" destOrd="0" parTransId="{BA0A68B8-671B-4224-B316-E6A4E6B86F4C}" sibTransId="{5E9EC51B-854F-4D89-BB0A-F9E90CBF2483}"/>
    <dgm:cxn modelId="{266C8478-2602-4814-A702-32850A091B73}" type="presOf" srcId="{B84C3B8C-05D9-48FF-A39C-C5BB4855D491}" destId="{23167266-42BF-4BB0-ABD2-9238EBF90041}" srcOrd="0" destOrd="0" presId="urn:microsoft.com/office/officeart/2005/8/layout/hierarchy3"/>
    <dgm:cxn modelId="{196F2B8C-22F2-4D9F-AEB8-DA6EFA2F8741}" type="presOf" srcId="{0057E739-9275-4F11-88C5-E3BEEB447E47}" destId="{0BC3DD92-144D-47C0-A5A4-076D184EB1B4}" srcOrd="0" destOrd="0" presId="urn:microsoft.com/office/officeart/2005/8/layout/hierarchy3"/>
    <dgm:cxn modelId="{F0F9D095-766C-49A6-A7F5-F5E855063E2E}" type="presOf" srcId="{88FDE78B-4867-42EB-8457-184D47E50EB6}" destId="{AF754338-364F-41AA-985C-F2FD3EC0AE6A}" srcOrd="0" destOrd="0" presId="urn:microsoft.com/office/officeart/2005/8/layout/hierarchy3"/>
    <dgm:cxn modelId="{1052B9C2-1E53-4CBF-A539-A9FEAD08E061}" type="presOf" srcId="{0057E739-9275-4F11-88C5-E3BEEB447E47}" destId="{BB9499AE-3CB3-4F12-BCFE-216AD7301D4E}" srcOrd="1" destOrd="0" presId="urn:microsoft.com/office/officeart/2005/8/layout/hierarchy3"/>
    <dgm:cxn modelId="{DD8F09EC-7ADC-46D3-A72A-9F31CA90D0B4}" type="presOf" srcId="{88FDE78B-4867-42EB-8457-184D47E50EB6}" destId="{0A0861F4-8D37-42D5-A053-12A9A7A8CC23}" srcOrd="1" destOrd="0" presId="urn:microsoft.com/office/officeart/2005/8/layout/hierarchy3"/>
    <dgm:cxn modelId="{02F699B8-862E-449E-9FA8-FCF22F59EA9B}" type="presParOf" srcId="{23167266-42BF-4BB0-ABD2-9238EBF90041}" destId="{2713AEEC-899A-41C5-A7E5-66C104A09CD8}" srcOrd="0" destOrd="0" presId="urn:microsoft.com/office/officeart/2005/8/layout/hierarchy3"/>
    <dgm:cxn modelId="{168238FF-53C3-4328-A04C-6601D8F5B67B}" type="presParOf" srcId="{2713AEEC-899A-41C5-A7E5-66C104A09CD8}" destId="{6F3A619A-F3E1-4658-B3B2-24C50D637F51}" srcOrd="0" destOrd="0" presId="urn:microsoft.com/office/officeart/2005/8/layout/hierarchy3"/>
    <dgm:cxn modelId="{CE300FCD-5AD2-4EC3-9E9C-0273E16FFC47}" type="presParOf" srcId="{6F3A619A-F3E1-4658-B3B2-24C50D637F51}" destId="{0BC3DD92-144D-47C0-A5A4-076D184EB1B4}" srcOrd="0" destOrd="0" presId="urn:microsoft.com/office/officeart/2005/8/layout/hierarchy3"/>
    <dgm:cxn modelId="{05936FC0-E42E-44B7-B9A7-728E06B31E7A}" type="presParOf" srcId="{6F3A619A-F3E1-4658-B3B2-24C50D637F51}" destId="{BB9499AE-3CB3-4F12-BCFE-216AD7301D4E}" srcOrd="1" destOrd="0" presId="urn:microsoft.com/office/officeart/2005/8/layout/hierarchy3"/>
    <dgm:cxn modelId="{FB19053D-3E24-4EC8-8616-F67EEEB85AA5}" type="presParOf" srcId="{2713AEEC-899A-41C5-A7E5-66C104A09CD8}" destId="{8351AF51-0EB5-4D55-8EA2-EB19A5546B43}" srcOrd="1" destOrd="0" presId="urn:microsoft.com/office/officeart/2005/8/layout/hierarchy3"/>
    <dgm:cxn modelId="{02274122-AD3C-44F8-ACE5-1BB4C9CF99EE}" type="presParOf" srcId="{23167266-42BF-4BB0-ABD2-9238EBF90041}" destId="{BBF025DD-0878-4F34-B775-774795873A93}" srcOrd="1" destOrd="0" presId="urn:microsoft.com/office/officeart/2005/8/layout/hierarchy3"/>
    <dgm:cxn modelId="{3BAAE7A6-8443-49F0-A3AA-6D0BC78D187B}" type="presParOf" srcId="{BBF025DD-0878-4F34-B775-774795873A93}" destId="{BA7290ED-941B-4B1E-A80F-7C08873D608F}" srcOrd="0" destOrd="0" presId="urn:microsoft.com/office/officeart/2005/8/layout/hierarchy3"/>
    <dgm:cxn modelId="{16AC6A41-D2BF-4C41-9215-73F2D6485ABA}" type="presParOf" srcId="{BA7290ED-941B-4B1E-A80F-7C08873D608F}" destId="{AF754338-364F-41AA-985C-F2FD3EC0AE6A}" srcOrd="0" destOrd="0" presId="urn:microsoft.com/office/officeart/2005/8/layout/hierarchy3"/>
    <dgm:cxn modelId="{B7CA0669-C7B9-4048-B31B-47A26C13FAEA}" type="presParOf" srcId="{BA7290ED-941B-4B1E-A80F-7C08873D608F}" destId="{0A0861F4-8D37-42D5-A053-12A9A7A8CC23}" srcOrd="1" destOrd="0" presId="urn:microsoft.com/office/officeart/2005/8/layout/hierarchy3"/>
    <dgm:cxn modelId="{B4A9C378-2812-4149-9207-CA2F5E42BB61}" type="presParOf" srcId="{BBF025DD-0878-4F34-B775-774795873A93}" destId="{1C917B61-82D4-492D-8906-95CB1A1F6643}"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7913BEDB-53B5-4E9A-A6EB-861806AAC1C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E69333E-B112-4618-8E58-835626F84A10}">
      <dgm:prSet/>
      <dgm:spPr/>
      <dgm:t>
        <a:bodyPr/>
        <a:lstStyle/>
        <a:p>
          <a:pPr>
            <a:lnSpc>
              <a:spcPct val="100000"/>
            </a:lnSpc>
          </a:pPr>
          <a:r>
            <a:rPr lang="es-MX"/>
            <a:t>La paridad es:</a:t>
          </a:r>
          <a:endParaRPr lang="en-US"/>
        </a:p>
      </dgm:t>
    </dgm:pt>
    <dgm:pt modelId="{9ED54138-E83D-412B-9F01-82A7DDA37875}" type="parTrans" cxnId="{23BF827C-727F-43F6-8BEC-3FE793887CBE}">
      <dgm:prSet/>
      <dgm:spPr/>
      <dgm:t>
        <a:bodyPr/>
        <a:lstStyle/>
        <a:p>
          <a:endParaRPr lang="en-US"/>
        </a:p>
      </dgm:t>
    </dgm:pt>
    <dgm:pt modelId="{4EDED748-FC9B-438E-8F56-7564C8B8AE75}" type="sibTrans" cxnId="{23BF827C-727F-43F6-8BEC-3FE793887CBE}">
      <dgm:prSet/>
      <dgm:spPr/>
      <dgm:t>
        <a:bodyPr/>
        <a:lstStyle/>
        <a:p>
          <a:endParaRPr lang="en-US"/>
        </a:p>
      </dgm:t>
    </dgm:pt>
    <dgm:pt modelId="{939D366F-0230-42E8-BF7B-CF18A01F4535}">
      <dgm:prSet/>
      <dgm:spPr/>
      <dgm:t>
        <a:bodyPr/>
        <a:lstStyle/>
        <a:p>
          <a:pPr algn="just">
            <a:lnSpc>
              <a:spcPct val="100000"/>
            </a:lnSpc>
          </a:pPr>
          <a:r>
            <a:rPr lang="es-MX" dirty="0"/>
            <a:t>Un principio constitucional permanente.</a:t>
          </a:r>
          <a:endParaRPr lang="en-US" dirty="0"/>
        </a:p>
      </dgm:t>
    </dgm:pt>
    <dgm:pt modelId="{BE0A9DEE-9BCF-4635-89CD-E0335FEFCC6A}" type="parTrans" cxnId="{42298852-7A50-4795-8C1F-4496DEDA3EF0}">
      <dgm:prSet/>
      <dgm:spPr/>
      <dgm:t>
        <a:bodyPr/>
        <a:lstStyle/>
        <a:p>
          <a:endParaRPr lang="en-US"/>
        </a:p>
      </dgm:t>
    </dgm:pt>
    <dgm:pt modelId="{E1BB40EE-664F-4E4C-B612-DB32C2263B9D}" type="sibTrans" cxnId="{42298852-7A50-4795-8C1F-4496DEDA3EF0}">
      <dgm:prSet/>
      <dgm:spPr/>
      <dgm:t>
        <a:bodyPr/>
        <a:lstStyle/>
        <a:p>
          <a:endParaRPr lang="en-US"/>
        </a:p>
      </dgm:t>
    </dgm:pt>
    <dgm:pt modelId="{DAE2F0C6-3B70-40F7-AEB9-34361CD09D6D}" type="pres">
      <dgm:prSet presAssocID="{7913BEDB-53B5-4E9A-A6EB-861806AAC1C8}" presName="root" presStyleCnt="0">
        <dgm:presLayoutVars>
          <dgm:dir/>
          <dgm:resizeHandles val="exact"/>
        </dgm:presLayoutVars>
      </dgm:prSet>
      <dgm:spPr/>
    </dgm:pt>
    <dgm:pt modelId="{FF166961-FFED-490E-9F85-B3907AF84BC1}" type="pres">
      <dgm:prSet presAssocID="{BE69333E-B112-4618-8E58-835626F84A10}" presName="compNode" presStyleCnt="0"/>
      <dgm:spPr/>
    </dgm:pt>
    <dgm:pt modelId="{79450C33-C44C-4D8C-9970-2B776E2633F4}" type="pres">
      <dgm:prSet presAssocID="{BE69333E-B112-4618-8E58-835626F84A10}" presName="bgRect" presStyleLbl="bgShp" presStyleIdx="0" presStyleCnt="2"/>
      <dgm:spPr/>
    </dgm:pt>
    <dgm:pt modelId="{117D73C6-A94B-4614-9795-7E6FA373FF43}" type="pres">
      <dgm:prSet presAssocID="{BE69333E-B112-4618-8E58-835626F84A10}"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Trituradora de papel"/>
        </a:ext>
      </dgm:extLst>
    </dgm:pt>
    <dgm:pt modelId="{9890C835-7008-4774-9916-2BF5CC56E0E8}" type="pres">
      <dgm:prSet presAssocID="{BE69333E-B112-4618-8E58-835626F84A10}" presName="spaceRect" presStyleCnt="0"/>
      <dgm:spPr/>
    </dgm:pt>
    <dgm:pt modelId="{F4A2B9D9-7800-4807-BC2E-6B95E99F75C0}" type="pres">
      <dgm:prSet presAssocID="{BE69333E-B112-4618-8E58-835626F84A10}" presName="parTx" presStyleLbl="revTx" presStyleIdx="0" presStyleCnt="2">
        <dgm:presLayoutVars>
          <dgm:chMax val="0"/>
          <dgm:chPref val="0"/>
        </dgm:presLayoutVars>
      </dgm:prSet>
      <dgm:spPr/>
    </dgm:pt>
    <dgm:pt modelId="{1D9971D3-1286-4635-A59D-4A854803BD9B}" type="pres">
      <dgm:prSet presAssocID="{4EDED748-FC9B-438E-8F56-7564C8B8AE75}" presName="sibTrans" presStyleCnt="0"/>
      <dgm:spPr/>
    </dgm:pt>
    <dgm:pt modelId="{C203030D-A802-411C-989C-5D51F2B5BCA6}" type="pres">
      <dgm:prSet presAssocID="{939D366F-0230-42E8-BF7B-CF18A01F4535}" presName="compNode" presStyleCnt="0"/>
      <dgm:spPr/>
    </dgm:pt>
    <dgm:pt modelId="{B5475FF0-2608-4B9C-A4C6-BB5BB4AAB1EB}" type="pres">
      <dgm:prSet presAssocID="{939D366F-0230-42E8-BF7B-CF18A01F4535}" presName="bgRect" presStyleLbl="bgShp" presStyleIdx="1" presStyleCnt="2"/>
      <dgm:spPr/>
    </dgm:pt>
    <dgm:pt modelId="{03AAE83B-1EB1-40BD-80E3-3FBE3F4EE73F}" type="pres">
      <dgm:prSet presAssocID="{939D366F-0230-42E8-BF7B-CF18A01F4535}"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rtillo de juez"/>
        </a:ext>
      </dgm:extLst>
    </dgm:pt>
    <dgm:pt modelId="{13051E55-EFF4-480B-A554-138E8B49E00C}" type="pres">
      <dgm:prSet presAssocID="{939D366F-0230-42E8-BF7B-CF18A01F4535}" presName="spaceRect" presStyleCnt="0"/>
      <dgm:spPr/>
    </dgm:pt>
    <dgm:pt modelId="{6EAB5DB5-683F-4986-93B2-71B60966E9E0}" type="pres">
      <dgm:prSet presAssocID="{939D366F-0230-42E8-BF7B-CF18A01F4535}" presName="parTx" presStyleLbl="revTx" presStyleIdx="1" presStyleCnt="2">
        <dgm:presLayoutVars>
          <dgm:chMax val="0"/>
          <dgm:chPref val="0"/>
        </dgm:presLayoutVars>
      </dgm:prSet>
      <dgm:spPr/>
    </dgm:pt>
  </dgm:ptLst>
  <dgm:cxnLst>
    <dgm:cxn modelId="{94343B0C-C2C2-4BBF-B3A3-DF376151670A}" type="presOf" srcId="{939D366F-0230-42E8-BF7B-CF18A01F4535}" destId="{6EAB5DB5-683F-4986-93B2-71B60966E9E0}" srcOrd="0" destOrd="0" presId="urn:microsoft.com/office/officeart/2018/2/layout/IconVerticalSolidList"/>
    <dgm:cxn modelId="{42298852-7A50-4795-8C1F-4496DEDA3EF0}" srcId="{7913BEDB-53B5-4E9A-A6EB-861806AAC1C8}" destId="{939D366F-0230-42E8-BF7B-CF18A01F4535}" srcOrd="1" destOrd="0" parTransId="{BE0A9DEE-9BCF-4635-89CD-E0335FEFCC6A}" sibTransId="{E1BB40EE-664F-4E4C-B612-DB32C2263B9D}"/>
    <dgm:cxn modelId="{23BF827C-727F-43F6-8BEC-3FE793887CBE}" srcId="{7913BEDB-53B5-4E9A-A6EB-861806AAC1C8}" destId="{BE69333E-B112-4618-8E58-835626F84A10}" srcOrd="0" destOrd="0" parTransId="{9ED54138-E83D-412B-9F01-82A7DDA37875}" sibTransId="{4EDED748-FC9B-438E-8F56-7564C8B8AE75}"/>
    <dgm:cxn modelId="{BCF8CFA6-F79C-4BFB-867F-4F051D2DD7FC}" type="presOf" srcId="{BE69333E-B112-4618-8E58-835626F84A10}" destId="{F4A2B9D9-7800-4807-BC2E-6B95E99F75C0}" srcOrd="0" destOrd="0" presId="urn:microsoft.com/office/officeart/2018/2/layout/IconVerticalSolidList"/>
    <dgm:cxn modelId="{978CC7BE-53BD-4045-A0CF-112D38C68DB0}" type="presOf" srcId="{7913BEDB-53B5-4E9A-A6EB-861806AAC1C8}" destId="{DAE2F0C6-3B70-40F7-AEB9-34361CD09D6D}" srcOrd="0" destOrd="0" presId="urn:microsoft.com/office/officeart/2018/2/layout/IconVerticalSolidList"/>
    <dgm:cxn modelId="{C92EFC21-ACCA-4026-8A54-04C0A28F1256}" type="presParOf" srcId="{DAE2F0C6-3B70-40F7-AEB9-34361CD09D6D}" destId="{FF166961-FFED-490E-9F85-B3907AF84BC1}" srcOrd="0" destOrd="0" presId="urn:microsoft.com/office/officeart/2018/2/layout/IconVerticalSolidList"/>
    <dgm:cxn modelId="{99287B48-FCEC-4CD8-A928-FD30E0526268}" type="presParOf" srcId="{FF166961-FFED-490E-9F85-B3907AF84BC1}" destId="{79450C33-C44C-4D8C-9970-2B776E2633F4}" srcOrd="0" destOrd="0" presId="urn:microsoft.com/office/officeart/2018/2/layout/IconVerticalSolidList"/>
    <dgm:cxn modelId="{BC95DD0F-357A-4A8B-819F-0628DA0D39BA}" type="presParOf" srcId="{FF166961-FFED-490E-9F85-B3907AF84BC1}" destId="{117D73C6-A94B-4614-9795-7E6FA373FF43}" srcOrd="1" destOrd="0" presId="urn:microsoft.com/office/officeart/2018/2/layout/IconVerticalSolidList"/>
    <dgm:cxn modelId="{CA526F77-D91E-40C6-BE72-647335A02DBE}" type="presParOf" srcId="{FF166961-FFED-490E-9F85-B3907AF84BC1}" destId="{9890C835-7008-4774-9916-2BF5CC56E0E8}" srcOrd="2" destOrd="0" presId="urn:microsoft.com/office/officeart/2018/2/layout/IconVerticalSolidList"/>
    <dgm:cxn modelId="{B73D8836-9A82-4A14-B70E-8E01CD1E9B95}" type="presParOf" srcId="{FF166961-FFED-490E-9F85-B3907AF84BC1}" destId="{F4A2B9D9-7800-4807-BC2E-6B95E99F75C0}" srcOrd="3" destOrd="0" presId="urn:microsoft.com/office/officeart/2018/2/layout/IconVerticalSolidList"/>
    <dgm:cxn modelId="{B24F3015-1BAC-4505-A912-8030CCA56180}" type="presParOf" srcId="{DAE2F0C6-3B70-40F7-AEB9-34361CD09D6D}" destId="{1D9971D3-1286-4635-A59D-4A854803BD9B}" srcOrd="1" destOrd="0" presId="urn:microsoft.com/office/officeart/2018/2/layout/IconVerticalSolidList"/>
    <dgm:cxn modelId="{C691C088-AC77-44EE-B54C-6316C6F782E6}" type="presParOf" srcId="{DAE2F0C6-3B70-40F7-AEB9-34361CD09D6D}" destId="{C203030D-A802-411C-989C-5D51F2B5BCA6}" srcOrd="2" destOrd="0" presId="urn:microsoft.com/office/officeart/2018/2/layout/IconVerticalSolidList"/>
    <dgm:cxn modelId="{D8489270-9DA9-4254-8A52-4AD99118DCB2}" type="presParOf" srcId="{C203030D-A802-411C-989C-5D51F2B5BCA6}" destId="{B5475FF0-2608-4B9C-A4C6-BB5BB4AAB1EB}" srcOrd="0" destOrd="0" presId="urn:microsoft.com/office/officeart/2018/2/layout/IconVerticalSolidList"/>
    <dgm:cxn modelId="{B80370D3-6A3D-4A8C-8DF7-BC40AD0FB214}" type="presParOf" srcId="{C203030D-A802-411C-989C-5D51F2B5BCA6}" destId="{03AAE83B-1EB1-40BD-80E3-3FBE3F4EE73F}" srcOrd="1" destOrd="0" presId="urn:microsoft.com/office/officeart/2018/2/layout/IconVerticalSolidList"/>
    <dgm:cxn modelId="{B08ED275-1863-4DCA-AC4C-3A0054D457A1}" type="presParOf" srcId="{C203030D-A802-411C-989C-5D51F2B5BCA6}" destId="{13051E55-EFF4-480B-A554-138E8B49E00C}" srcOrd="2" destOrd="0" presId="urn:microsoft.com/office/officeart/2018/2/layout/IconVerticalSolidList"/>
    <dgm:cxn modelId="{40947A08-B506-4CE3-8C45-46468BC65799}" type="presParOf" srcId="{C203030D-A802-411C-989C-5D51F2B5BCA6}" destId="{6EAB5DB5-683F-4986-93B2-71B60966E9E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40786EAA-3F78-45F4-AD75-CF8FE2C897F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30F33B6-B309-4144-8E18-FFF3442B7DF4}">
      <dgm:prSet/>
      <dgm:spPr/>
      <dgm:t>
        <a:bodyPr/>
        <a:lstStyle/>
        <a:p>
          <a:r>
            <a:rPr lang="es-MX"/>
            <a:t>Ambas:</a:t>
          </a:r>
          <a:endParaRPr lang="en-US"/>
        </a:p>
      </dgm:t>
    </dgm:pt>
    <dgm:pt modelId="{95961F99-A4E6-441A-B769-A824B6EA87BD}" type="parTrans" cxnId="{70D256D6-66C0-4E40-A116-2454DC641DA7}">
      <dgm:prSet/>
      <dgm:spPr/>
      <dgm:t>
        <a:bodyPr/>
        <a:lstStyle/>
        <a:p>
          <a:endParaRPr lang="en-US"/>
        </a:p>
      </dgm:t>
    </dgm:pt>
    <dgm:pt modelId="{100526FE-7869-4867-BA41-6FE5274C3EDA}" type="sibTrans" cxnId="{70D256D6-66C0-4E40-A116-2454DC641DA7}">
      <dgm:prSet/>
      <dgm:spPr/>
      <dgm:t>
        <a:bodyPr/>
        <a:lstStyle/>
        <a:p>
          <a:endParaRPr lang="en-US"/>
        </a:p>
      </dgm:t>
    </dgm:pt>
    <dgm:pt modelId="{C403C9A3-196A-4825-BA04-15683A55FD04}">
      <dgm:prSet/>
      <dgm:spPr/>
      <dgm:t>
        <a:bodyPr/>
        <a:lstStyle/>
        <a:p>
          <a:r>
            <a:rPr lang="es-MX"/>
            <a:t>Se complementan.</a:t>
          </a:r>
          <a:endParaRPr lang="en-US"/>
        </a:p>
      </dgm:t>
    </dgm:pt>
    <dgm:pt modelId="{23AE2889-12B4-409B-97BF-C9421E6BDE25}" type="parTrans" cxnId="{01A32172-CA0A-414D-807C-70820E0E52D4}">
      <dgm:prSet/>
      <dgm:spPr/>
      <dgm:t>
        <a:bodyPr/>
        <a:lstStyle/>
        <a:p>
          <a:endParaRPr lang="en-US"/>
        </a:p>
      </dgm:t>
    </dgm:pt>
    <dgm:pt modelId="{E36512CB-ABCB-47F9-AE1B-F1E3D52C09AA}" type="sibTrans" cxnId="{01A32172-CA0A-414D-807C-70820E0E52D4}">
      <dgm:prSet/>
      <dgm:spPr/>
      <dgm:t>
        <a:bodyPr/>
        <a:lstStyle/>
        <a:p>
          <a:endParaRPr lang="en-US"/>
        </a:p>
      </dgm:t>
    </dgm:pt>
    <dgm:pt modelId="{D70C7DB3-BEBE-42CA-A578-AC7C3F132B70}">
      <dgm:prSet/>
      <dgm:spPr/>
      <dgm:t>
        <a:bodyPr/>
        <a:lstStyle/>
        <a:p>
          <a:r>
            <a:rPr lang="es-MX"/>
            <a:t>No se excluyen.</a:t>
          </a:r>
          <a:endParaRPr lang="en-US"/>
        </a:p>
      </dgm:t>
    </dgm:pt>
    <dgm:pt modelId="{F84DAFDC-6284-44EF-911E-1573829BC5E2}" type="parTrans" cxnId="{7524ADB0-2E0B-4634-9245-896054B3AC96}">
      <dgm:prSet/>
      <dgm:spPr/>
      <dgm:t>
        <a:bodyPr/>
        <a:lstStyle/>
        <a:p>
          <a:endParaRPr lang="en-US"/>
        </a:p>
      </dgm:t>
    </dgm:pt>
    <dgm:pt modelId="{D6744B12-E25B-416A-BE60-C270394C6F6E}" type="sibTrans" cxnId="{7524ADB0-2E0B-4634-9245-896054B3AC96}">
      <dgm:prSet/>
      <dgm:spPr/>
      <dgm:t>
        <a:bodyPr/>
        <a:lstStyle/>
        <a:p>
          <a:endParaRPr lang="en-US"/>
        </a:p>
      </dgm:t>
    </dgm:pt>
    <dgm:pt modelId="{3DB17878-AFEA-4582-87CD-7D789677BF32}" type="pres">
      <dgm:prSet presAssocID="{40786EAA-3F78-45F4-AD75-CF8FE2C897F4}" presName="linear" presStyleCnt="0">
        <dgm:presLayoutVars>
          <dgm:animLvl val="lvl"/>
          <dgm:resizeHandles val="exact"/>
        </dgm:presLayoutVars>
      </dgm:prSet>
      <dgm:spPr/>
    </dgm:pt>
    <dgm:pt modelId="{17678600-8B08-4B0E-AC51-29C99E78C3E8}" type="pres">
      <dgm:prSet presAssocID="{D30F33B6-B309-4144-8E18-FFF3442B7DF4}" presName="parentText" presStyleLbl="node1" presStyleIdx="0" presStyleCnt="3">
        <dgm:presLayoutVars>
          <dgm:chMax val="0"/>
          <dgm:bulletEnabled val="1"/>
        </dgm:presLayoutVars>
      </dgm:prSet>
      <dgm:spPr/>
    </dgm:pt>
    <dgm:pt modelId="{603410EB-4DE7-4800-9379-87C4687BC946}" type="pres">
      <dgm:prSet presAssocID="{100526FE-7869-4867-BA41-6FE5274C3EDA}" presName="spacer" presStyleCnt="0"/>
      <dgm:spPr/>
    </dgm:pt>
    <dgm:pt modelId="{3FD41C31-157A-4926-ABE3-0397D6661BDF}" type="pres">
      <dgm:prSet presAssocID="{C403C9A3-196A-4825-BA04-15683A55FD04}" presName="parentText" presStyleLbl="node1" presStyleIdx="1" presStyleCnt="3">
        <dgm:presLayoutVars>
          <dgm:chMax val="0"/>
          <dgm:bulletEnabled val="1"/>
        </dgm:presLayoutVars>
      </dgm:prSet>
      <dgm:spPr/>
    </dgm:pt>
    <dgm:pt modelId="{CBF9F54B-255E-46AD-B80A-313530EF8D16}" type="pres">
      <dgm:prSet presAssocID="{E36512CB-ABCB-47F9-AE1B-F1E3D52C09AA}" presName="spacer" presStyleCnt="0"/>
      <dgm:spPr/>
    </dgm:pt>
    <dgm:pt modelId="{9EDFE04A-F788-463D-B169-C9C6728070D7}" type="pres">
      <dgm:prSet presAssocID="{D70C7DB3-BEBE-42CA-A578-AC7C3F132B70}" presName="parentText" presStyleLbl="node1" presStyleIdx="2" presStyleCnt="3">
        <dgm:presLayoutVars>
          <dgm:chMax val="0"/>
          <dgm:bulletEnabled val="1"/>
        </dgm:presLayoutVars>
      </dgm:prSet>
      <dgm:spPr/>
    </dgm:pt>
  </dgm:ptLst>
  <dgm:cxnLst>
    <dgm:cxn modelId="{01A32172-CA0A-414D-807C-70820E0E52D4}" srcId="{40786EAA-3F78-45F4-AD75-CF8FE2C897F4}" destId="{C403C9A3-196A-4825-BA04-15683A55FD04}" srcOrd="1" destOrd="0" parTransId="{23AE2889-12B4-409B-97BF-C9421E6BDE25}" sibTransId="{E36512CB-ABCB-47F9-AE1B-F1E3D52C09AA}"/>
    <dgm:cxn modelId="{AE5B8190-C396-43A0-802C-2BE85E23005E}" type="presOf" srcId="{D30F33B6-B309-4144-8E18-FFF3442B7DF4}" destId="{17678600-8B08-4B0E-AC51-29C99E78C3E8}" srcOrd="0" destOrd="0" presId="urn:microsoft.com/office/officeart/2005/8/layout/vList2"/>
    <dgm:cxn modelId="{7524ADB0-2E0B-4634-9245-896054B3AC96}" srcId="{40786EAA-3F78-45F4-AD75-CF8FE2C897F4}" destId="{D70C7DB3-BEBE-42CA-A578-AC7C3F132B70}" srcOrd="2" destOrd="0" parTransId="{F84DAFDC-6284-44EF-911E-1573829BC5E2}" sibTransId="{D6744B12-E25B-416A-BE60-C270394C6F6E}"/>
    <dgm:cxn modelId="{CBF55EB3-3F0F-4F94-8FA7-FE39E354FDCD}" type="presOf" srcId="{40786EAA-3F78-45F4-AD75-CF8FE2C897F4}" destId="{3DB17878-AFEA-4582-87CD-7D789677BF32}" srcOrd="0" destOrd="0" presId="urn:microsoft.com/office/officeart/2005/8/layout/vList2"/>
    <dgm:cxn modelId="{70D256D6-66C0-4E40-A116-2454DC641DA7}" srcId="{40786EAA-3F78-45F4-AD75-CF8FE2C897F4}" destId="{D30F33B6-B309-4144-8E18-FFF3442B7DF4}" srcOrd="0" destOrd="0" parTransId="{95961F99-A4E6-441A-B769-A824B6EA87BD}" sibTransId="{100526FE-7869-4867-BA41-6FE5274C3EDA}"/>
    <dgm:cxn modelId="{366057EF-A1F2-4F33-A959-D5926C13506D}" type="presOf" srcId="{D70C7DB3-BEBE-42CA-A578-AC7C3F132B70}" destId="{9EDFE04A-F788-463D-B169-C9C6728070D7}" srcOrd="0" destOrd="0" presId="urn:microsoft.com/office/officeart/2005/8/layout/vList2"/>
    <dgm:cxn modelId="{BDD913FF-F4EE-4027-AD37-F0601EFB91E6}" type="presOf" srcId="{C403C9A3-196A-4825-BA04-15683A55FD04}" destId="{3FD41C31-157A-4926-ABE3-0397D6661BDF}" srcOrd="0" destOrd="0" presId="urn:microsoft.com/office/officeart/2005/8/layout/vList2"/>
    <dgm:cxn modelId="{DA2B26A6-8E5F-4C4D-9702-311490A2ADAE}" type="presParOf" srcId="{3DB17878-AFEA-4582-87CD-7D789677BF32}" destId="{17678600-8B08-4B0E-AC51-29C99E78C3E8}" srcOrd="0" destOrd="0" presId="urn:microsoft.com/office/officeart/2005/8/layout/vList2"/>
    <dgm:cxn modelId="{961812CB-07A9-4E5D-A232-8C8BC7E89C6A}" type="presParOf" srcId="{3DB17878-AFEA-4582-87CD-7D789677BF32}" destId="{603410EB-4DE7-4800-9379-87C4687BC946}" srcOrd="1" destOrd="0" presId="urn:microsoft.com/office/officeart/2005/8/layout/vList2"/>
    <dgm:cxn modelId="{C63BCE19-171D-46C5-9C95-EC84E9D2A698}" type="presParOf" srcId="{3DB17878-AFEA-4582-87CD-7D789677BF32}" destId="{3FD41C31-157A-4926-ABE3-0397D6661BDF}" srcOrd="2" destOrd="0" presId="urn:microsoft.com/office/officeart/2005/8/layout/vList2"/>
    <dgm:cxn modelId="{2F6080F8-02F4-4FF2-A172-05ABB94D82F4}" type="presParOf" srcId="{3DB17878-AFEA-4582-87CD-7D789677BF32}" destId="{CBF9F54B-255E-46AD-B80A-313530EF8D16}" srcOrd="3" destOrd="0" presId="urn:microsoft.com/office/officeart/2005/8/layout/vList2"/>
    <dgm:cxn modelId="{DACFDF16-A688-4046-A9F9-D02380390F57}" type="presParOf" srcId="{3DB17878-AFEA-4582-87CD-7D789677BF32}" destId="{9EDFE04A-F788-463D-B169-C9C6728070D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260214B5-7C8F-44F8-AD7B-0AD805E49A26}"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89C2794B-97AB-45FB-9EBE-9DEE6D5047C6}">
      <dgm:prSet/>
      <dgm:spPr/>
      <dgm:t>
        <a:bodyPr/>
        <a:lstStyle/>
        <a:p>
          <a:r>
            <a:rPr lang="es-MX"/>
            <a:t>Situación:</a:t>
          </a:r>
          <a:endParaRPr lang="en-US"/>
        </a:p>
      </dgm:t>
    </dgm:pt>
    <dgm:pt modelId="{0923FF2A-1196-4823-8747-634DF1CC78F2}" type="parTrans" cxnId="{9C03FBAC-2D67-4A8B-9CC8-359A0672063B}">
      <dgm:prSet/>
      <dgm:spPr/>
      <dgm:t>
        <a:bodyPr/>
        <a:lstStyle/>
        <a:p>
          <a:endParaRPr lang="en-US"/>
        </a:p>
      </dgm:t>
    </dgm:pt>
    <dgm:pt modelId="{8E362ABA-9E3D-4253-99AA-66EC3FBF3CAF}" type="sibTrans" cxnId="{9C03FBAC-2D67-4A8B-9CC8-359A0672063B}">
      <dgm:prSet/>
      <dgm:spPr/>
      <dgm:t>
        <a:bodyPr/>
        <a:lstStyle/>
        <a:p>
          <a:endParaRPr lang="en-US"/>
        </a:p>
      </dgm:t>
    </dgm:pt>
    <dgm:pt modelId="{86164309-7533-46B9-85C2-32E3EE9E9908}">
      <dgm:prSet custT="1"/>
      <dgm:spPr/>
      <dgm:t>
        <a:bodyPr/>
        <a:lstStyle/>
        <a:p>
          <a:pPr algn="just"/>
          <a:r>
            <a:rPr lang="es-MX" sz="2000" dirty="0"/>
            <a:t>Un partido postula a una persona como candidata indígena a una presidencia municipal. La persona presenta solo una manifestación escrita de </a:t>
          </a:r>
          <a:r>
            <a:rPr lang="es-MX" sz="2000" dirty="0" err="1"/>
            <a:t>autoadscripción</a:t>
          </a:r>
          <a:r>
            <a:rPr lang="es-MX" sz="2000" dirty="0"/>
            <a:t>.</a:t>
          </a:r>
          <a:br>
            <a:rPr lang="es-MX" sz="2000" dirty="0"/>
          </a:br>
          <a:r>
            <a:rPr lang="es-MX" sz="2000" dirty="0"/>
            <a:t>Existen impugnaciones que señalan simulación.</a:t>
          </a:r>
          <a:endParaRPr lang="en-US" sz="2000" dirty="0"/>
        </a:p>
      </dgm:t>
    </dgm:pt>
    <dgm:pt modelId="{18098E51-21E5-40A7-A18D-F8A64DA5C2D5}" type="parTrans" cxnId="{8C2C5364-5C82-4AA9-B8D8-9C8ED10CD2CD}">
      <dgm:prSet/>
      <dgm:spPr/>
      <dgm:t>
        <a:bodyPr/>
        <a:lstStyle/>
        <a:p>
          <a:endParaRPr lang="en-US"/>
        </a:p>
      </dgm:t>
    </dgm:pt>
    <dgm:pt modelId="{A4E85D73-2D84-421F-AF9E-6E02A6A1CFB0}" type="sibTrans" cxnId="{8C2C5364-5C82-4AA9-B8D8-9C8ED10CD2CD}">
      <dgm:prSet/>
      <dgm:spPr/>
      <dgm:t>
        <a:bodyPr/>
        <a:lstStyle/>
        <a:p>
          <a:endParaRPr lang="en-US"/>
        </a:p>
      </dgm:t>
    </dgm:pt>
    <dgm:pt modelId="{914FBF76-5EDE-46ED-944B-72AC6A74165F}">
      <dgm:prSet/>
      <dgm:spPr/>
      <dgm:t>
        <a:bodyPr/>
        <a:lstStyle/>
        <a:p>
          <a:r>
            <a:rPr lang="es-MX" b="1"/>
            <a:t>Preguntas guía:</a:t>
          </a:r>
          <a:endParaRPr lang="en-US"/>
        </a:p>
      </dgm:t>
    </dgm:pt>
    <dgm:pt modelId="{4AA454FB-7E49-42B6-A766-A541D76556E2}" type="parTrans" cxnId="{D110B245-799F-4A86-A7C5-7FF619A56550}">
      <dgm:prSet/>
      <dgm:spPr/>
      <dgm:t>
        <a:bodyPr/>
        <a:lstStyle/>
        <a:p>
          <a:endParaRPr lang="en-US"/>
        </a:p>
      </dgm:t>
    </dgm:pt>
    <dgm:pt modelId="{08ED0273-8AD7-4D37-9C4E-9FFBE8C9E597}" type="sibTrans" cxnId="{D110B245-799F-4A86-A7C5-7FF619A56550}">
      <dgm:prSet/>
      <dgm:spPr/>
      <dgm:t>
        <a:bodyPr/>
        <a:lstStyle/>
        <a:p>
          <a:endParaRPr lang="en-US"/>
        </a:p>
      </dgm:t>
    </dgm:pt>
    <dgm:pt modelId="{606D8CD6-757C-4406-BB1E-FE627CC671DD}">
      <dgm:prSet/>
      <dgm:spPr/>
      <dgm:t>
        <a:bodyPr/>
        <a:lstStyle/>
        <a:p>
          <a:r>
            <a:rPr lang="es-MX"/>
            <a:t>¿La autoadscripción es suficiente?</a:t>
          </a:r>
          <a:endParaRPr lang="en-US"/>
        </a:p>
      </dgm:t>
    </dgm:pt>
    <dgm:pt modelId="{0DC599DA-FA64-40B5-9EB3-3CA7ACDF5E25}" type="parTrans" cxnId="{50283454-3A6E-4BF4-AEBD-A2FC045191FC}">
      <dgm:prSet/>
      <dgm:spPr/>
      <dgm:t>
        <a:bodyPr/>
        <a:lstStyle/>
        <a:p>
          <a:endParaRPr lang="en-US"/>
        </a:p>
      </dgm:t>
    </dgm:pt>
    <dgm:pt modelId="{8B20F5F9-E19D-4257-A41C-76EF4D730C35}" type="sibTrans" cxnId="{50283454-3A6E-4BF4-AEBD-A2FC045191FC}">
      <dgm:prSet/>
      <dgm:spPr/>
      <dgm:t>
        <a:bodyPr/>
        <a:lstStyle/>
        <a:p>
          <a:endParaRPr lang="en-US"/>
        </a:p>
      </dgm:t>
    </dgm:pt>
    <dgm:pt modelId="{BD78E69F-1D60-46B4-BC0E-F48AF33D2BC5}">
      <dgm:prSet/>
      <dgm:spPr/>
      <dgm:t>
        <a:bodyPr/>
        <a:lstStyle/>
        <a:p>
          <a:r>
            <a:rPr lang="es-MX"/>
            <a:t>¿La autoridad puede pedir documentación adicional?</a:t>
          </a:r>
          <a:endParaRPr lang="en-US"/>
        </a:p>
      </dgm:t>
    </dgm:pt>
    <dgm:pt modelId="{A347C71E-2F06-465D-B8F9-F84D6ED27803}" type="parTrans" cxnId="{78EE765C-E878-4204-A1AF-36F0F64C2307}">
      <dgm:prSet/>
      <dgm:spPr/>
      <dgm:t>
        <a:bodyPr/>
        <a:lstStyle/>
        <a:p>
          <a:endParaRPr lang="en-US"/>
        </a:p>
      </dgm:t>
    </dgm:pt>
    <dgm:pt modelId="{A26807E9-EF81-4AC5-A559-7811DB5A3D1B}" type="sibTrans" cxnId="{78EE765C-E878-4204-A1AF-36F0F64C2307}">
      <dgm:prSet/>
      <dgm:spPr/>
      <dgm:t>
        <a:bodyPr/>
        <a:lstStyle/>
        <a:p>
          <a:endParaRPr lang="en-US"/>
        </a:p>
      </dgm:t>
    </dgm:pt>
    <dgm:pt modelId="{6A7454A6-580C-43D1-82EB-C7A952F46DA7}">
      <dgm:prSet/>
      <dgm:spPr/>
      <dgm:t>
        <a:bodyPr/>
        <a:lstStyle/>
        <a:p>
          <a:r>
            <a:rPr lang="es-MX"/>
            <a:t>¿Qué principios deben guiar la decisión?</a:t>
          </a:r>
          <a:endParaRPr lang="en-US"/>
        </a:p>
      </dgm:t>
    </dgm:pt>
    <dgm:pt modelId="{4C8F9F82-2BF3-4A12-8494-5CF3E6A11AC5}" type="parTrans" cxnId="{2A4783AF-1A90-49E5-B84E-65434C76F874}">
      <dgm:prSet/>
      <dgm:spPr/>
      <dgm:t>
        <a:bodyPr/>
        <a:lstStyle/>
        <a:p>
          <a:endParaRPr lang="en-US"/>
        </a:p>
      </dgm:t>
    </dgm:pt>
    <dgm:pt modelId="{E7B45EB7-5309-42ED-A8B7-94C75E9A9484}" type="sibTrans" cxnId="{2A4783AF-1A90-49E5-B84E-65434C76F874}">
      <dgm:prSet/>
      <dgm:spPr/>
      <dgm:t>
        <a:bodyPr/>
        <a:lstStyle/>
        <a:p>
          <a:endParaRPr lang="en-US"/>
        </a:p>
      </dgm:t>
    </dgm:pt>
    <dgm:pt modelId="{79889EFB-5EB7-412F-B025-F62B59C88A96}">
      <dgm:prSet/>
      <dgm:spPr/>
      <dgm:t>
        <a:bodyPr/>
        <a:lstStyle/>
        <a:p>
          <a:r>
            <a:rPr lang="es-MX"/>
            <a:t>¿Cómo evitar discriminación sin permitir simulación?</a:t>
          </a:r>
          <a:endParaRPr lang="en-US"/>
        </a:p>
      </dgm:t>
    </dgm:pt>
    <dgm:pt modelId="{F06C5AFC-DD09-4EA8-8503-34F896CA0305}" type="parTrans" cxnId="{3FFD4F13-0B97-4495-9143-077C539AA842}">
      <dgm:prSet/>
      <dgm:spPr/>
      <dgm:t>
        <a:bodyPr/>
        <a:lstStyle/>
        <a:p>
          <a:endParaRPr lang="en-US"/>
        </a:p>
      </dgm:t>
    </dgm:pt>
    <dgm:pt modelId="{60902DB9-DD04-40F0-BFA2-FE1A32BA3943}" type="sibTrans" cxnId="{3FFD4F13-0B97-4495-9143-077C539AA842}">
      <dgm:prSet/>
      <dgm:spPr/>
      <dgm:t>
        <a:bodyPr/>
        <a:lstStyle/>
        <a:p>
          <a:endParaRPr lang="en-US"/>
        </a:p>
      </dgm:t>
    </dgm:pt>
    <dgm:pt modelId="{B8830EF1-35AF-4C7E-B8CC-C1AF9273A252}" type="pres">
      <dgm:prSet presAssocID="{260214B5-7C8F-44F8-AD7B-0AD805E49A26}" presName="vert0" presStyleCnt="0">
        <dgm:presLayoutVars>
          <dgm:dir/>
          <dgm:animOne val="branch"/>
          <dgm:animLvl val="lvl"/>
        </dgm:presLayoutVars>
      </dgm:prSet>
      <dgm:spPr/>
    </dgm:pt>
    <dgm:pt modelId="{FEA7961E-F98D-4189-B7CC-C0555704D19D}" type="pres">
      <dgm:prSet presAssocID="{89C2794B-97AB-45FB-9EBE-9DEE6D5047C6}" presName="thickLine" presStyleLbl="alignNode1" presStyleIdx="0" presStyleCnt="7"/>
      <dgm:spPr/>
    </dgm:pt>
    <dgm:pt modelId="{90B83DF7-BB4A-4B18-B031-92CABA6CA181}" type="pres">
      <dgm:prSet presAssocID="{89C2794B-97AB-45FB-9EBE-9DEE6D5047C6}" presName="horz1" presStyleCnt="0"/>
      <dgm:spPr/>
    </dgm:pt>
    <dgm:pt modelId="{55C5CE74-2EE8-410B-BE13-E29E826E2D63}" type="pres">
      <dgm:prSet presAssocID="{89C2794B-97AB-45FB-9EBE-9DEE6D5047C6}" presName="tx1" presStyleLbl="revTx" presStyleIdx="0" presStyleCnt="7"/>
      <dgm:spPr/>
    </dgm:pt>
    <dgm:pt modelId="{606DC5E5-9B10-424F-9A3C-2FF0619B5257}" type="pres">
      <dgm:prSet presAssocID="{89C2794B-97AB-45FB-9EBE-9DEE6D5047C6}" presName="vert1" presStyleCnt="0"/>
      <dgm:spPr/>
    </dgm:pt>
    <dgm:pt modelId="{2C7EF642-6AD9-4C38-A5F1-00EA6C8FA739}" type="pres">
      <dgm:prSet presAssocID="{86164309-7533-46B9-85C2-32E3EE9E9908}" presName="thickLine" presStyleLbl="alignNode1" presStyleIdx="1" presStyleCnt="7"/>
      <dgm:spPr/>
    </dgm:pt>
    <dgm:pt modelId="{5E354536-C2BD-44F1-953E-6960AD8C2086}" type="pres">
      <dgm:prSet presAssocID="{86164309-7533-46B9-85C2-32E3EE9E9908}" presName="horz1" presStyleCnt="0"/>
      <dgm:spPr/>
    </dgm:pt>
    <dgm:pt modelId="{98E52F17-9BA7-419D-8954-8884721458B4}" type="pres">
      <dgm:prSet presAssocID="{86164309-7533-46B9-85C2-32E3EE9E9908}" presName="tx1" presStyleLbl="revTx" presStyleIdx="1" presStyleCnt="7"/>
      <dgm:spPr/>
    </dgm:pt>
    <dgm:pt modelId="{CCE8A4CC-44F2-4774-9111-0971D41294E9}" type="pres">
      <dgm:prSet presAssocID="{86164309-7533-46B9-85C2-32E3EE9E9908}" presName="vert1" presStyleCnt="0"/>
      <dgm:spPr/>
    </dgm:pt>
    <dgm:pt modelId="{83DD803A-44C1-46D3-BC94-17CCEE7842BB}" type="pres">
      <dgm:prSet presAssocID="{914FBF76-5EDE-46ED-944B-72AC6A74165F}" presName="thickLine" presStyleLbl="alignNode1" presStyleIdx="2" presStyleCnt="7"/>
      <dgm:spPr/>
    </dgm:pt>
    <dgm:pt modelId="{A9AC4CAF-C7A9-42A6-BB51-C96150595F7E}" type="pres">
      <dgm:prSet presAssocID="{914FBF76-5EDE-46ED-944B-72AC6A74165F}" presName="horz1" presStyleCnt="0"/>
      <dgm:spPr/>
    </dgm:pt>
    <dgm:pt modelId="{20DD74DB-2715-4AD3-98BE-AC571A5D7FF1}" type="pres">
      <dgm:prSet presAssocID="{914FBF76-5EDE-46ED-944B-72AC6A74165F}" presName="tx1" presStyleLbl="revTx" presStyleIdx="2" presStyleCnt="7"/>
      <dgm:spPr/>
    </dgm:pt>
    <dgm:pt modelId="{E2F534AB-138E-47EC-85F0-23BCC01DB53E}" type="pres">
      <dgm:prSet presAssocID="{914FBF76-5EDE-46ED-944B-72AC6A74165F}" presName="vert1" presStyleCnt="0"/>
      <dgm:spPr/>
    </dgm:pt>
    <dgm:pt modelId="{C3498D3B-B691-4F0B-87D0-7BD28CA27771}" type="pres">
      <dgm:prSet presAssocID="{606D8CD6-757C-4406-BB1E-FE627CC671DD}" presName="thickLine" presStyleLbl="alignNode1" presStyleIdx="3" presStyleCnt="7"/>
      <dgm:spPr/>
    </dgm:pt>
    <dgm:pt modelId="{ADB31827-7487-42C6-BA48-3273D6884AAA}" type="pres">
      <dgm:prSet presAssocID="{606D8CD6-757C-4406-BB1E-FE627CC671DD}" presName="horz1" presStyleCnt="0"/>
      <dgm:spPr/>
    </dgm:pt>
    <dgm:pt modelId="{F9746C6C-6318-4C8A-A50B-8768BADF57F8}" type="pres">
      <dgm:prSet presAssocID="{606D8CD6-757C-4406-BB1E-FE627CC671DD}" presName="tx1" presStyleLbl="revTx" presStyleIdx="3" presStyleCnt="7"/>
      <dgm:spPr/>
    </dgm:pt>
    <dgm:pt modelId="{F40B8356-B6FB-4E7D-A08B-16EEA4AEC305}" type="pres">
      <dgm:prSet presAssocID="{606D8CD6-757C-4406-BB1E-FE627CC671DD}" presName="vert1" presStyleCnt="0"/>
      <dgm:spPr/>
    </dgm:pt>
    <dgm:pt modelId="{47E1EDCA-25E1-43A4-97D6-CF262501ED10}" type="pres">
      <dgm:prSet presAssocID="{BD78E69F-1D60-46B4-BC0E-F48AF33D2BC5}" presName="thickLine" presStyleLbl="alignNode1" presStyleIdx="4" presStyleCnt="7"/>
      <dgm:spPr/>
    </dgm:pt>
    <dgm:pt modelId="{06CBCED9-C5BB-418F-97F2-7144B8B19FF4}" type="pres">
      <dgm:prSet presAssocID="{BD78E69F-1D60-46B4-BC0E-F48AF33D2BC5}" presName="horz1" presStyleCnt="0"/>
      <dgm:spPr/>
    </dgm:pt>
    <dgm:pt modelId="{BF09E727-2F37-4321-800E-36CDE6B3276D}" type="pres">
      <dgm:prSet presAssocID="{BD78E69F-1D60-46B4-BC0E-F48AF33D2BC5}" presName="tx1" presStyleLbl="revTx" presStyleIdx="4" presStyleCnt="7"/>
      <dgm:spPr/>
    </dgm:pt>
    <dgm:pt modelId="{E811E87B-78CF-4CD2-BD6B-FFB6A5AE2BC7}" type="pres">
      <dgm:prSet presAssocID="{BD78E69F-1D60-46B4-BC0E-F48AF33D2BC5}" presName="vert1" presStyleCnt="0"/>
      <dgm:spPr/>
    </dgm:pt>
    <dgm:pt modelId="{B95FD1D3-7306-49B6-A2CE-F8428803ABF8}" type="pres">
      <dgm:prSet presAssocID="{6A7454A6-580C-43D1-82EB-C7A952F46DA7}" presName="thickLine" presStyleLbl="alignNode1" presStyleIdx="5" presStyleCnt="7"/>
      <dgm:spPr/>
    </dgm:pt>
    <dgm:pt modelId="{0604D687-0E44-41C9-9899-AF13661A68ED}" type="pres">
      <dgm:prSet presAssocID="{6A7454A6-580C-43D1-82EB-C7A952F46DA7}" presName="horz1" presStyleCnt="0"/>
      <dgm:spPr/>
    </dgm:pt>
    <dgm:pt modelId="{6BE53729-75E2-4363-8E2E-8D41B1513C02}" type="pres">
      <dgm:prSet presAssocID="{6A7454A6-580C-43D1-82EB-C7A952F46DA7}" presName="tx1" presStyleLbl="revTx" presStyleIdx="5" presStyleCnt="7"/>
      <dgm:spPr/>
    </dgm:pt>
    <dgm:pt modelId="{5258E823-D36C-48E8-A5D7-BC567F35E972}" type="pres">
      <dgm:prSet presAssocID="{6A7454A6-580C-43D1-82EB-C7A952F46DA7}" presName="vert1" presStyleCnt="0"/>
      <dgm:spPr/>
    </dgm:pt>
    <dgm:pt modelId="{671E447A-27DE-495E-8775-F455E1EAF263}" type="pres">
      <dgm:prSet presAssocID="{79889EFB-5EB7-412F-B025-F62B59C88A96}" presName="thickLine" presStyleLbl="alignNode1" presStyleIdx="6" presStyleCnt="7"/>
      <dgm:spPr/>
    </dgm:pt>
    <dgm:pt modelId="{F886436E-6890-4D98-8DF9-45D6FEEC90AE}" type="pres">
      <dgm:prSet presAssocID="{79889EFB-5EB7-412F-B025-F62B59C88A96}" presName="horz1" presStyleCnt="0"/>
      <dgm:spPr/>
    </dgm:pt>
    <dgm:pt modelId="{C2BF4765-5F3E-4491-BB5A-9841E9ABCCB4}" type="pres">
      <dgm:prSet presAssocID="{79889EFB-5EB7-412F-B025-F62B59C88A96}" presName="tx1" presStyleLbl="revTx" presStyleIdx="6" presStyleCnt="7"/>
      <dgm:spPr/>
    </dgm:pt>
    <dgm:pt modelId="{EE814785-AC33-4C2E-BFD6-41E3113797AD}" type="pres">
      <dgm:prSet presAssocID="{79889EFB-5EB7-412F-B025-F62B59C88A96}" presName="vert1" presStyleCnt="0"/>
      <dgm:spPr/>
    </dgm:pt>
  </dgm:ptLst>
  <dgm:cxnLst>
    <dgm:cxn modelId="{3FFD4F13-0B97-4495-9143-077C539AA842}" srcId="{260214B5-7C8F-44F8-AD7B-0AD805E49A26}" destId="{79889EFB-5EB7-412F-B025-F62B59C88A96}" srcOrd="6" destOrd="0" parTransId="{F06C5AFC-DD09-4EA8-8503-34F896CA0305}" sibTransId="{60902DB9-DD04-40F0-BFA2-FE1A32BA3943}"/>
    <dgm:cxn modelId="{EDD45825-61FF-4E86-9A8E-A652F4C9F758}" type="presOf" srcId="{86164309-7533-46B9-85C2-32E3EE9E9908}" destId="{98E52F17-9BA7-419D-8954-8884721458B4}" srcOrd="0" destOrd="0" presId="urn:microsoft.com/office/officeart/2008/layout/LinedList"/>
    <dgm:cxn modelId="{52D7F62F-49CA-4A41-97AE-20095528254C}" type="presOf" srcId="{914FBF76-5EDE-46ED-944B-72AC6A74165F}" destId="{20DD74DB-2715-4AD3-98BE-AC571A5D7FF1}" srcOrd="0" destOrd="0" presId="urn:microsoft.com/office/officeart/2008/layout/LinedList"/>
    <dgm:cxn modelId="{78EE765C-E878-4204-A1AF-36F0F64C2307}" srcId="{260214B5-7C8F-44F8-AD7B-0AD805E49A26}" destId="{BD78E69F-1D60-46B4-BC0E-F48AF33D2BC5}" srcOrd="4" destOrd="0" parTransId="{A347C71E-2F06-465D-B8F9-F84D6ED27803}" sibTransId="{A26807E9-EF81-4AC5-A559-7811DB5A3D1B}"/>
    <dgm:cxn modelId="{5447E063-9660-414E-8727-1C5927CC2333}" type="presOf" srcId="{606D8CD6-757C-4406-BB1E-FE627CC671DD}" destId="{F9746C6C-6318-4C8A-A50B-8768BADF57F8}" srcOrd="0" destOrd="0" presId="urn:microsoft.com/office/officeart/2008/layout/LinedList"/>
    <dgm:cxn modelId="{8C2C5364-5C82-4AA9-B8D8-9C8ED10CD2CD}" srcId="{260214B5-7C8F-44F8-AD7B-0AD805E49A26}" destId="{86164309-7533-46B9-85C2-32E3EE9E9908}" srcOrd="1" destOrd="0" parTransId="{18098E51-21E5-40A7-A18D-F8A64DA5C2D5}" sibTransId="{A4E85D73-2D84-421F-AF9E-6E02A6A1CFB0}"/>
    <dgm:cxn modelId="{D110B245-799F-4A86-A7C5-7FF619A56550}" srcId="{260214B5-7C8F-44F8-AD7B-0AD805E49A26}" destId="{914FBF76-5EDE-46ED-944B-72AC6A74165F}" srcOrd="2" destOrd="0" parTransId="{4AA454FB-7E49-42B6-A766-A541D76556E2}" sibTransId="{08ED0273-8AD7-4D37-9C4E-9FFBE8C9E597}"/>
    <dgm:cxn modelId="{ABD2144B-E7B2-47AC-BD31-6B6ECAED7F4F}" type="presOf" srcId="{89C2794B-97AB-45FB-9EBE-9DEE6D5047C6}" destId="{55C5CE74-2EE8-410B-BE13-E29E826E2D63}" srcOrd="0" destOrd="0" presId="urn:microsoft.com/office/officeart/2008/layout/LinedList"/>
    <dgm:cxn modelId="{50283454-3A6E-4BF4-AEBD-A2FC045191FC}" srcId="{260214B5-7C8F-44F8-AD7B-0AD805E49A26}" destId="{606D8CD6-757C-4406-BB1E-FE627CC671DD}" srcOrd="3" destOrd="0" parTransId="{0DC599DA-FA64-40B5-9EB3-3CA7ACDF5E25}" sibTransId="{8B20F5F9-E19D-4257-A41C-76EF4D730C35}"/>
    <dgm:cxn modelId="{84B57A58-D84D-431F-843E-C221D46A105A}" type="presOf" srcId="{79889EFB-5EB7-412F-B025-F62B59C88A96}" destId="{C2BF4765-5F3E-4491-BB5A-9841E9ABCCB4}" srcOrd="0" destOrd="0" presId="urn:microsoft.com/office/officeart/2008/layout/LinedList"/>
    <dgm:cxn modelId="{4975C37F-4BA2-4796-84B6-AA3D274089D6}" type="presOf" srcId="{BD78E69F-1D60-46B4-BC0E-F48AF33D2BC5}" destId="{BF09E727-2F37-4321-800E-36CDE6B3276D}" srcOrd="0" destOrd="0" presId="urn:microsoft.com/office/officeart/2008/layout/LinedList"/>
    <dgm:cxn modelId="{3580E091-7F39-43E1-B3C2-3E26EA8D996B}" type="presOf" srcId="{260214B5-7C8F-44F8-AD7B-0AD805E49A26}" destId="{B8830EF1-35AF-4C7E-B8CC-C1AF9273A252}" srcOrd="0" destOrd="0" presId="urn:microsoft.com/office/officeart/2008/layout/LinedList"/>
    <dgm:cxn modelId="{9C03FBAC-2D67-4A8B-9CC8-359A0672063B}" srcId="{260214B5-7C8F-44F8-AD7B-0AD805E49A26}" destId="{89C2794B-97AB-45FB-9EBE-9DEE6D5047C6}" srcOrd="0" destOrd="0" parTransId="{0923FF2A-1196-4823-8747-634DF1CC78F2}" sibTransId="{8E362ABA-9E3D-4253-99AA-66EC3FBF3CAF}"/>
    <dgm:cxn modelId="{2A4783AF-1A90-49E5-B84E-65434C76F874}" srcId="{260214B5-7C8F-44F8-AD7B-0AD805E49A26}" destId="{6A7454A6-580C-43D1-82EB-C7A952F46DA7}" srcOrd="5" destOrd="0" parTransId="{4C8F9F82-2BF3-4A12-8494-5CF3E6A11AC5}" sibTransId="{E7B45EB7-5309-42ED-A8B7-94C75E9A9484}"/>
    <dgm:cxn modelId="{EF1AC0FD-0D37-4E47-9052-9AF30F643003}" type="presOf" srcId="{6A7454A6-580C-43D1-82EB-C7A952F46DA7}" destId="{6BE53729-75E2-4363-8E2E-8D41B1513C02}" srcOrd="0" destOrd="0" presId="urn:microsoft.com/office/officeart/2008/layout/LinedList"/>
    <dgm:cxn modelId="{51D4CC20-F45E-4A03-90A6-9AABCF0EA7AE}" type="presParOf" srcId="{B8830EF1-35AF-4C7E-B8CC-C1AF9273A252}" destId="{FEA7961E-F98D-4189-B7CC-C0555704D19D}" srcOrd="0" destOrd="0" presId="urn:microsoft.com/office/officeart/2008/layout/LinedList"/>
    <dgm:cxn modelId="{48555B4C-FFD7-4286-81D5-F16EC41F5349}" type="presParOf" srcId="{B8830EF1-35AF-4C7E-B8CC-C1AF9273A252}" destId="{90B83DF7-BB4A-4B18-B031-92CABA6CA181}" srcOrd="1" destOrd="0" presId="urn:microsoft.com/office/officeart/2008/layout/LinedList"/>
    <dgm:cxn modelId="{931931D0-B6BD-42CF-A910-43CEEC236404}" type="presParOf" srcId="{90B83DF7-BB4A-4B18-B031-92CABA6CA181}" destId="{55C5CE74-2EE8-410B-BE13-E29E826E2D63}" srcOrd="0" destOrd="0" presId="urn:microsoft.com/office/officeart/2008/layout/LinedList"/>
    <dgm:cxn modelId="{51CBDAB6-F400-402B-B26F-63AC0F342937}" type="presParOf" srcId="{90B83DF7-BB4A-4B18-B031-92CABA6CA181}" destId="{606DC5E5-9B10-424F-9A3C-2FF0619B5257}" srcOrd="1" destOrd="0" presId="urn:microsoft.com/office/officeart/2008/layout/LinedList"/>
    <dgm:cxn modelId="{483D24F7-261E-43C9-97C0-A00D130770AF}" type="presParOf" srcId="{B8830EF1-35AF-4C7E-B8CC-C1AF9273A252}" destId="{2C7EF642-6AD9-4C38-A5F1-00EA6C8FA739}" srcOrd="2" destOrd="0" presId="urn:microsoft.com/office/officeart/2008/layout/LinedList"/>
    <dgm:cxn modelId="{C14D0F5C-1D47-4BD7-87DA-3E7C9F239360}" type="presParOf" srcId="{B8830EF1-35AF-4C7E-B8CC-C1AF9273A252}" destId="{5E354536-C2BD-44F1-953E-6960AD8C2086}" srcOrd="3" destOrd="0" presId="urn:microsoft.com/office/officeart/2008/layout/LinedList"/>
    <dgm:cxn modelId="{B4D4A37E-BF8B-4363-BD2F-83A3C0A4BAF7}" type="presParOf" srcId="{5E354536-C2BD-44F1-953E-6960AD8C2086}" destId="{98E52F17-9BA7-419D-8954-8884721458B4}" srcOrd="0" destOrd="0" presId="urn:microsoft.com/office/officeart/2008/layout/LinedList"/>
    <dgm:cxn modelId="{845CB4E1-C94C-4BA0-89C0-0151EDF56010}" type="presParOf" srcId="{5E354536-C2BD-44F1-953E-6960AD8C2086}" destId="{CCE8A4CC-44F2-4774-9111-0971D41294E9}" srcOrd="1" destOrd="0" presId="urn:microsoft.com/office/officeart/2008/layout/LinedList"/>
    <dgm:cxn modelId="{6495F71D-1C33-426A-80FB-F288168C456F}" type="presParOf" srcId="{B8830EF1-35AF-4C7E-B8CC-C1AF9273A252}" destId="{83DD803A-44C1-46D3-BC94-17CCEE7842BB}" srcOrd="4" destOrd="0" presId="urn:microsoft.com/office/officeart/2008/layout/LinedList"/>
    <dgm:cxn modelId="{8D584E7F-0E0C-4AB8-8875-63CBE2C66D9B}" type="presParOf" srcId="{B8830EF1-35AF-4C7E-B8CC-C1AF9273A252}" destId="{A9AC4CAF-C7A9-42A6-BB51-C96150595F7E}" srcOrd="5" destOrd="0" presId="urn:microsoft.com/office/officeart/2008/layout/LinedList"/>
    <dgm:cxn modelId="{F771FC7F-0675-46AE-A67D-3E5D4BA8C2E2}" type="presParOf" srcId="{A9AC4CAF-C7A9-42A6-BB51-C96150595F7E}" destId="{20DD74DB-2715-4AD3-98BE-AC571A5D7FF1}" srcOrd="0" destOrd="0" presId="urn:microsoft.com/office/officeart/2008/layout/LinedList"/>
    <dgm:cxn modelId="{92194742-A622-41C1-AE31-84D38227D8E5}" type="presParOf" srcId="{A9AC4CAF-C7A9-42A6-BB51-C96150595F7E}" destId="{E2F534AB-138E-47EC-85F0-23BCC01DB53E}" srcOrd="1" destOrd="0" presId="urn:microsoft.com/office/officeart/2008/layout/LinedList"/>
    <dgm:cxn modelId="{B1BCAFA9-927A-47D9-8E06-533B28D6E77D}" type="presParOf" srcId="{B8830EF1-35AF-4C7E-B8CC-C1AF9273A252}" destId="{C3498D3B-B691-4F0B-87D0-7BD28CA27771}" srcOrd="6" destOrd="0" presId="urn:microsoft.com/office/officeart/2008/layout/LinedList"/>
    <dgm:cxn modelId="{4EAE7B06-66C9-471A-B811-B16BB37DC627}" type="presParOf" srcId="{B8830EF1-35AF-4C7E-B8CC-C1AF9273A252}" destId="{ADB31827-7487-42C6-BA48-3273D6884AAA}" srcOrd="7" destOrd="0" presId="urn:microsoft.com/office/officeart/2008/layout/LinedList"/>
    <dgm:cxn modelId="{98F6B49C-D208-4D60-A011-B585882970A2}" type="presParOf" srcId="{ADB31827-7487-42C6-BA48-3273D6884AAA}" destId="{F9746C6C-6318-4C8A-A50B-8768BADF57F8}" srcOrd="0" destOrd="0" presId="urn:microsoft.com/office/officeart/2008/layout/LinedList"/>
    <dgm:cxn modelId="{27ECC58D-3450-4912-A4A3-2FD3296CED5F}" type="presParOf" srcId="{ADB31827-7487-42C6-BA48-3273D6884AAA}" destId="{F40B8356-B6FB-4E7D-A08B-16EEA4AEC305}" srcOrd="1" destOrd="0" presId="urn:microsoft.com/office/officeart/2008/layout/LinedList"/>
    <dgm:cxn modelId="{C721749D-F9F4-4AFA-91C8-C320701A6637}" type="presParOf" srcId="{B8830EF1-35AF-4C7E-B8CC-C1AF9273A252}" destId="{47E1EDCA-25E1-43A4-97D6-CF262501ED10}" srcOrd="8" destOrd="0" presId="urn:microsoft.com/office/officeart/2008/layout/LinedList"/>
    <dgm:cxn modelId="{DDDA8D7C-20A8-439A-A5DE-F464A8D97D00}" type="presParOf" srcId="{B8830EF1-35AF-4C7E-B8CC-C1AF9273A252}" destId="{06CBCED9-C5BB-418F-97F2-7144B8B19FF4}" srcOrd="9" destOrd="0" presId="urn:microsoft.com/office/officeart/2008/layout/LinedList"/>
    <dgm:cxn modelId="{7A00DF51-F7FA-4353-BCD9-E83DA43332FF}" type="presParOf" srcId="{06CBCED9-C5BB-418F-97F2-7144B8B19FF4}" destId="{BF09E727-2F37-4321-800E-36CDE6B3276D}" srcOrd="0" destOrd="0" presId="urn:microsoft.com/office/officeart/2008/layout/LinedList"/>
    <dgm:cxn modelId="{B4C1A795-36FE-48E7-9F5C-99C2B947FB70}" type="presParOf" srcId="{06CBCED9-C5BB-418F-97F2-7144B8B19FF4}" destId="{E811E87B-78CF-4CD2-BD6B-FFB6A5AE2BC7}" srcOrd="1" destOrd="0" presId="urn:microsoft.com/office/officeart/2008/layout/LinedList"/>
    <dgm:cxn modelId="{C229C06E-2D72-4375-BCF3-49FFDD3CA75A}" type="presParOf" srcId="{B8830EF1-35AF-4C7E-B8CC-C1AF9273A252}" destId="{B95FD1D3-7306-49B6-A2CE-F8428803ABF8}" srcOrd="10" destOrd="0" presId="urn:microsoft.com/office/officeart/2008/layout/LinedList"/>
    <dgm:cxn modelId="{CF8A4C1A-09A5-436D-81A7-7CB7B9C775FF}" type="presParOf" srcId="{B8830EF1-35AF-4C7E-B8CC-C1AF9273A252}" destId="{0604D687-0E44-41C9-9899-AF13661A68ED}" srcOrd="11" destOrd="0" presId="urn:microsoft.com/office/officeart/2008/layout/LinedList"/>
    <dgm:cxn modelId="{D8B24F99-C9D6-4EEB-9696-7AE2FEFDDEB4}" type="presParOf" srcId="{0604D687-0E44-41C9-9899-AF13661A68ED}" destId="{6BE53729-75E2-4363-8E2E-8D41B1513C02}" srcOrd="0" destOrd="0" presId="urn:microsoft.com/office/officeart/2008/layout/LinedList"/>
    <dgm:cxn modelId="{817736D4-F13C-4AFF-B372-1CC08B80EBE6}" type="presParOf" srcId="{0604D687-0E44-41C9-9899-AF13661A68ED}" destId="{5258E823-D36C-48E8-A5D7-BC567F35E972}" srcOrd="1" destOrd="0" presId="urn:microsoft.com/office/officeart/2008/layout/LinedList"/>
    <dgm:cxn modelId="{61141800-4FBD-432C-AC86-EA7CF3B21194}" type="presParOf" srcId="{B8830EF1-35AF-4C7E-B8CC-C1AF9273A252}" destId="{671E447A-27DE-495E-8775-F455E1EAF263}" srcOrd="12" destOrd="0" presId="urn:microsoft.com/office/officeart/2008/layout/LinedList"/>
    <dgm:cxn modelId="{6A932CD6-7AA3-46AB-98FE-02A3743F151A}" type="presParOf" srcId="{B8830EF1-35AF-4C7E-B8CC-C1AF9273A252}" destId="{F886436E-6890-4D98-8DF9-45D6FEEC90AE}" srcOrd="13" destOrd="0" presId="urn:microsoft.com/office/officeart/2008/layout/LinedList"/>
    <dgm:cxn modelId="{8253DB72-ECB7-4926-A862-E7A496163E14}" type="presParOf" srcId="{F886436E-6890-4D98-8DF9-45D6FEEC90AE}" destId="{C2BF4765-5F3E-4491-BB5A-9841E9ABCCB4}" srcOrd="0" destOrd="0" presId="urn:microsoft.com/office/officeart/2008/layout/LinedList"/>
    <dgm:cxn modelId="{4CD20D2E-1F1F-4279-9C66-4D996E8FAA3F}" type="presParOf" srcId="{F886436E-6890-4D98-8DF9-45D6FEEC90AE}" destId="{EE814785-AC33-4C2E-BFD6-41E3113797A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AEFD809-01C0-4C8B-A8F8-51AC1FD10429}" type="doc">
      <dgm:prSet loTypeId="urn:microsoft.com/office/officeart/2016/7/layout/BasicLinearProcessNumbered" loCatId="process" qsTypeId="urn:microsoft.com/office/officeart/2005/8/quickstyle/simple1" qsCatId="simple" csTypeId="urn:microsoft.com/office/officeart/2005/8/colors/colorful1" csCatId="colorful"/>
      <dgm:spPr/>
      <dgm:t>
        <a:bodyPr/>
        <a:lstStyle/>
        <a:p>
          <a:endParaRPr lang="en-US"/>
        </a:p>
      </dgm:t>
    </dgm:pt>
    <dgm:pt modelId="{70886681-84E9-406C-878E-2EA4AA49FDF4}">
      <dgm:prSet/>
      <dgm:spPr/>
      <dgm:t>
        <a:bodyPr/>
        <a:lstStyle/>
        <a:p>
          <a:r>
            <a:rPr lang="es-MX"/>
            <a:t>Sin verificación hay simulación;</a:t>
          </a:r>
          <a:endParaRPr lang="en-US"/>
        </a:p>
      </dgm:t>
    </dgm:pt>
    <dgm:pt modelId="{39930DBA-6FEC-4505-A31C-D0699445BAA6}" type="parTrans" cxnId="{FA653146-0EAB-472E-AD3F-B4650669241B}">
      <dgm:prSet/>
      <dgm:spPr/>
      <dgm:t>
        <a:bodyPr/>
        <a:lstStyle/>
        <a:p>
          <a:endParaRPr lang="en-US"/>
        </a:p>
      </dgm:t>
    </dgm:pt>
    <dgm:pt modelId="{3079651F-436F-4D4C-AD28-2A260CCC20F6}" type="sibTrans" cxnId="{FA653146-0EAB-472E-AD3F-B4650669241B}">
      <dgm:prSet phldrT="1"/>
      <dgm:spPr/>
      <dgm:t>
        <a:bodyPr/>
        <a:lstStyle/>
        <a:p>
          <a:r>
            <a:rPr lang="en-US"/>
            <a:t>1</a:t>
          </a:r>
        </a:p>
      </dgm:t>
    </dgm:pt>
    <dgm:pt modelId="{CF01BCF3-99DF-4791-8B03-9F94D39DBF5C}">
      <dgm:prSet/>
      <dgm:spPr/>
      <dgm:t>
        <a:bodyPr/>
        <a:lstStyle/>
        <a:p>
          <a:pPr algn="just"/>
          <a:r>
            <a:rPr lang="es-MX" dirty="0"/>
            <a:t>sin flexibilidad hay discriminación;</a:t>
          </a:r>
          <a:endParaRPr lang="en-US" dirty="0"/>
        </a:p>
      </dgm:t>
    </dgm:pt>
    <dgm:pt modelId="{1EBEF66D-1FC9-4BB1-BA28-1612B5425F2D}" type="parTrans" cxnId="{2A4F0FED-7C40-424A-B5C7-72285B463990}">
      <dgm:prSet/>
      <dgm:spPr/>
      <dgm:t>
        <a:bodyPr/>
        <a:lstStyle/>
        <a:p>
          <a:endParaRPr lang="en-US"/>
        </a:p>
      </dgm:t>
    </dgm:pt>
    <dgm:pt modelId="{3C69984A-DE28-4654-B79F-39BA1F56FCA8}" type="sibTrans" cxnId="{2A4F0FED-7C40-424A-B5C7-72285B463990}">
      <dgm:prSet phldrT="2"/>
      <dgm:spPr/>
      <dgm:t>
        <a:bodyPr/>
        <a:lstStyle/>
        <a:p>
          <a:r>
            <a:rPr lang="en-US"/>
            <a:t>2</a:t>
          </a:r>
        </a:p>
      </dgm:t>
    </dgm:pt>
    <dgm:pt modelId="{BEA325FD-071A-41F7-8407-2A8CCAF7E5B7}">
      <dgm:prSet/>
      <dgm:spPr/>
      <dgm:t>
        <a:bodyPr/>
        <a:lstStyle/>
        <a:p>
          <a:pPr algn="just"/>
          <a:r>
            <a:rPr lang="es-MX" dirty="0"/>
            <a:t>el derecho electoral debe encontrar el equilibrio.</a:t>
          </a:r>
          <a:endParaRPr lang="en-US" dirty="0"/>
        </a:p>
      </dgm:t>
    </dgm:pt>
    <dgm:pt modelId="{92614B79-83AE-48AF-A42E-7581C36DFE9D}" type="parTrans" cxnId="{FC2DF588-5698-4FED-8468-CA1B8AE4FE1B}">
      <dgm:prSet/>
      <dgm:spPr/>
      <dgm:t>
        <a:bodyPr/>
        <a:lstStyle/>
        <a:p>
          <a:endParaRPr lang="en-US"/>
        </a:p>
      </dgm:t>
    </dgm:pt>
    <dgm:pt modelId="{23D48EDA-AA9D-4249-9C33-3CF143E5442E}" type="sibTrans" cxnId="{FC2DF588-5698-4FED-8468-CA1B8AE4FE1B}">
      <dgm:prSet phldrT="3"/>
      <dgm:spPr/>
      <dgm:t>
        <a:bodyPr/>
        <a:lstStyle/>
        <a:p>
          <a:r>
            <a:rPr lang="en-US"/>
            <a:t>3</a:t>
          </a:r>
        </a:p>
      </dgm:t>
    </dgm:pt>
    <dgm:pt modelId="{566F3B03-B4FB-40A4-8E3C-307FE36345EE}" type="pres">
      <dgm:prSet presAssocID="{7AEFD809-01C0-4C8B-A8F8-51AC1FD10429}" presName="Name0" presStyleCnt="0">
        <dgm:presLayoutVars>
          <dgm:animLvl val="lvl"/>
          <dgm:resizeHandles val="exact"/>
        </dgm:presLayoutVars>
      </dgm:prSet>
      <dgm:spPr/>
    </dgm:pt>
    <dgm:pt modelId="{EF87F451-AF21-4B6C-BF9D-41FB0B4FC61E}" type="pres">
      <dgm:prSet presAssocID="{70886681-84E9-406C-878E-2EA4AA49FDF4}" presName="compositeNode" presStyleCnt="0">
        <dgm:presLayoutVars>
          <dgm:bulletEnabled val="1"/>
        </dgm:presLayoutVars>
      </dgm:prSet>
      <dgm:spPr/>
    </dgm:pt>
    <dgm:pt modelId="{4F2D7D50-F24B-4935-9D1F-0455387A7379}" type="pres">
      <dgm:prSet presAssocID="{70886681-84E9-406C-878E-2EA4AA49FDF4}" presName="bgRect" presStyleLbl="bgAccFollowNode1" presStyleIdx="0" presStyleCnt="3"/>
      <dgm:spPr/>
    </dgm:pt>
    <dgm:pt modelId="{F768416F-AE20-4F4F-8368-33E37CDE3889}" type="pres">
      <dgm:prSet presAssocID="{3079651F-436F-4D4C-AD28-2A260CCC20F6}" presName="sibTransNodeCircle" presStyleLbl="alignNode1" presStyleIdx="0" presStyleCnt="6">
        <dgm:presLayoutVars>
          <dgm:chMax val="0"/>
          <dgm:bulletEnabled/>
        </dgm:presLayoutVars>
      </dgm:prSet>
      <dgm:spPr/>
    </dgm:pt>
    <dgm:pt modelId="{DD987CFA-6B43-41DB-B7B1-4B031D01C6C8}" type="pres">
      <dgm:prSet presAssocID="{70886681-84E9-406C-878E-2EA4AA49FDF4}" presName="bottomLine" presStyleLbl="alignNode1" presStyleIdx="1" presStyleCnt="6">
        <dgm:presLayoutVars/>
      </dgm:prSet>
      <dgm:spPr/>
    </dgm:pt>
    <dgm:pt modelId="{AC8B07D5-AA2A-499F-916F-D9733D48703E}" type="pres">
      <dgm:prSet presAssocID="{70886681-84E9-406C-878E-2EA4AA49FDF4}" presName="nodeText" presStyleLbl="bgAccFollowNode1" presStyleIdx="0" presStyleCnt="3">
        <dgm:presLayoutVars>
          <dgm:bulletEnabled val="1"/>
        </dgm:presLayoutVars>
      </dgm:prSet>
      <dgm:spPr/>
    </dgm:pt>
    <dgm:pt modelId="{26D79418-8366-4DD8-9AD3-A6D87556F7C5}" type="pres">
      <dgm:prSet presAssocID="{3079651F-436F-4D4C-AD28-2A260CCC20F6}" presName="sibTrans" presStyleCnt="0"/>
      <dgm:spPr/>
    </dgm:pt>
    <dgm:pt modelId="{B768B24D-FDA9-4E97-A754-AFD52C78BA0A}" type="pres">
      <dgm:prSet presAssocID="{CF01BCF3-99DF-4791-8B03-9F94D39DBF5C}" presName="compositeNode" presStyleCnt="0">
        <dgm:presLayoutVars>
          <dgm:bulletEnabled val="1"/>
        </dgm:presLayoutVars>
      </dgm:prSet>
      <dgm:spPr/>
    </dgm:pt>
    <dgm:pt modelId="{08E466BD-54EF-4172-B7B1-B929CCE04596}" type="pres">
      <dgm:prSet presAssocID="{CF01BCF3-99DF-4791-8B03-9F94D39DBF5C}" presName="bgRect" presStyleLbl="bgAccFollowNode1" presStyleIdx="1" presStyleCnt="3"/>
      <dgm:spPr/>
    </dgm:pt>
    <dgm:pt modelId="{659413B5-D19B-4F52-B509-206F87B81471}" type="pres">
      <dgm:prSet presAssocID="{3C69984A-DE28-4654-B79F-39BA1F56FCA8}" presName="sibTransNodeCircle" presStyleLbl="alignNode1" presStyleIdx="2" presStyleCnt="6">
        <dgm:presLayoutVars>
          <dgm:chMax val="0"/>
          <dgm:bulletEnabled/>
        </dgm:presLayoutVars>
      </dgm:prSet>
      <dgm:spPr/>
    </dgm:pt>
    <dgm:pt modelId="{105B525D-2269-4F87-80A2-4E96008E3605}" type="pres">
      <dgm:prSet presAssocID="{CF01BCF3-99DF-4791-8B03-9F94D39DBF5C}" presName="bottomLine" presStyleLbl="alignNode1" presStyleIdx="3" presStyleCnt="6">
        <dgm:presLayoutVars/>
      </dgm:prSet>
      <dgm:spPr/>
    </dgm:pt>
    <dgm:pt modelId="{3D5D94CA-9996-499C-B282-EB3F34EAB184}" type="pres">
      <dgm:prSet presAssocID="{CF01BCF3-99DF-4791-8B03-9F94D39DBF5C}" presName="nodeText" presStyleLbl="bgAccFollowNode1" presStyleIdx="1" presStyleCnt="3">
        <dgm:presLayoutVars>
          <dgm:bulletEnabled val="1"/>
        </dgm:presLayoutVars>
      </dgm:prSet>
      <dgm:spPr/>
    </dgm:pt>
    <dgm:pt modelId="{338D33AA-39ED-417E-938C-491EE4955D1B}" type="pres">
      <dgm:prSet presAssocID="{3C69984A-DE28-4654-B79F-39BA1F56FCA8}" presName="sibTrans" presStyleCnt="0"/>
      <dgm:spPr/>
    </dgm:pt>
    <dgm:pt modelId="{A87ADF27-95FE-4868-AD43-F3FC285E7EB5}" type="pres">
      <dgm:prSet presAssocID="{BEA325FD-071A-41F7-8407-2A8CCAF7E5B7}" presName="compositeNode" presStyleCnt="0">
        <dgm:presLayoutVars>
          <dgm:bulletEnabled val="1"/>
        </dgm:presLayoutVars>
      </dgm:prSet>
      <dgm:spPr/>
    </dgm:pt>
    <dgm:pt modelId="{4D7BB91F-7B6B-48A9-9D15-B780CDE83925}" type="pres">
      <dgm:prSet presAssocID="{BEA325FD-071A-41F7-8407-2A8CCAF7E5B7}" presName="bgRect" presStyleLbl="bgAccFollowNode1" presStyleIdx="2" presStyleCnt="3"/>
      <dgm:spPr/>
    </dgm:pt>
    <dgm:pt modelId="{FB9C11C3-89A3-443E-8BF4-2D9D34BA16D6}" type="pres">
      <dgm:prSet presAssocID="{23D48EDA-AA9D-4249-9C33-3CF143E5442E}" presName="sibTransNodeCircle" presStyleLbl="alignNode1" presStyleIdx="4" presStyleCnt="6">
        <dgm:presLayoutVars>
          <dgm:chMax val="0"/>
          <dgm:bulletEnabled/>
        </dgm:presLayoutVars>
      </dgm:prSet>
      <dgm:spPr/>
    </dgm:pt>
    <dgm:pt modelId="{E5C991A9-E83C-4AFE-8937-DC8EDC79705E}" type="pres">
      <dgm:prSet presAssocID="{BEA325FD-071A-41F7-8407-2A8CCAF7E5B7}" presName="bottomLine" presStyleLbl="alignNode1" presStyleIdx="5" presStyleCnt="6">
        <dgm:presLayoutVars/>
      </dgm:prSet>
      <dgm:spPr/>
    </dgm:pt>
    <dgm:pt modelId="{CC53B99A-FF17-4274-8D06-8B78719A11AC}" type="pres">
      <dgm:prSet presAssocID="{BEA325FD-071A-41F7-8407-2A8CCAF7E5B7}" presName="nodeText" presStyleLbl="bgAccFollowNode1" presStyleIdx="2" presStyleCnt="3">
        <dgm:presLayoutVars>
          <dgm:bulletEnabled val="1"/>
        </dgm:presLayoutVars>
      </dgm:prSet>
      <dgm:spPr/>
    </dgm:pt>
  </dgm:ptLst>
  <dgm:cxnLst>
    <dgm:cxn modelId="{F91E8236-B05B-4C1D-8844-A50D25D7E0FD}" type="presOf" srcId="{CF01BCF3-99DF-4791-8B03-9F94D39DBF5C}" destId="{08E466BD-54EF-4172-B7B1-B929CCE04596}" srcOrd="0" destOrd="0" presId="urn:microsoft.com/office/officeart/2016/7/layout/BasicLinearProcessNumbered"/>
    <dgm:cxn modelId="{60E9E263-2454-4006-938A-210E6876FAF6}" type="presOf" srcId="{23D48EDA-AA9D-4249-9C33-3CF143E5442E}" destId="{FB9C11C3-89A3-443E-8BF4-2D9D34BA16D6}" srcOrd="0" destOrd="0" presId="urn:microsoft.com/office/officeart/2016/7/layout/BasicLinearProcessNumbered"/>
    <dgm:cxn modelId="{FA653146-0EAB-472E-AD3F-B4650669241B}" srcId="{7AEFD809-01C0-4C8B-A8F8-51AC1FD10429}" destId="{70886681-84E9-406C-878E-2EA4AA49FDF4}" srcOrd="0" destOrd="0" parTransId="{39930DBA-6FEC-4505-A31C-D0699445BAA6}" sibTransId="{3079651F-436F-4D4C-AD28-2A260CCC20F6}"/>
    <dgm:cxn modelId="{C91DC954-8CE4-4E80-9FA3-3EFD5D259148}" type="presOf" srcId="{7AEFD809-01C0-4C8B-A8F8-51AC1FD10429}" destId="{566F3B03-B4FB-40A4-8E3C-307FE36345EE}" srcOrd="0" destOrd="0" presId="urn:microsoft.com/office/officeart/2016/7/layout/BasicLinearProcessNumbered"/>
    <dgm:cxn modelId="{FC2DF588-5698-4FED-8468-CA1B8AE4FE1B}" srcId="{7AEFD809-01C0-4C8B-A8F8-51AC1FD10429}" destId="{BEA325FD-071A-41F7-8407-2A8CCAF7E5B7}" srcOrd="2" destOrd="0" parTransId="{92614B79-83AE-48AF-A42E-7581C36DFE9D}" sibTransId="{23D48EDA-AA9D-4249-9C33-3CF143E5442E}"/>
    <dgm:cxn modelId="{1AD41C8E-31A7-4A94-B467-FE76D24FA176}" type="presOf" srcId="{3C69984A-DE28-4654-B79F-39BA1F56FCA8}" destId="{659413B5-D19B-4F52-B509-206F87B81471}" srcOrd="0" destOrd="0" presId="urn:microsoft.com/office/officeart/2016/7/layout/BasicLinearProcessNumbered"/>
    <dgm:cxn modelId="{F7F92390-CDAC-40A9-A367-AE7D02B10643}" type="presOf" srcId="{70886681-84E9-406C-878E-2EA4AA49FDF4}" destId="{4F2D7D50-F24B-4935-9D1F-0455387A7379}" srcOrd="0" destOrd="0" presId="urn:microsoft.com/office/officeart/2016/7/layout/BasicLinearProcessNumbered"/>
    <dgm:cxn modelId="{F6049EA6-441B-4892-B3BF-2639C51B313B}" type="presOf" srcId="{70886681-84E9-406C-878E-2EA4AA49FDF4}" destId="{AC8B07D5-AA2A-499F-916F-D9733D48703E}" srcOrd="1" destOrd="0" presId="urn:microsoft.com/office/officeart/2016/7/layout/BasicLinearProcessNumbered"/>
    <dgm:cxn modelId="{845829AE-9349-4DAE-9126-6E0181DD0628}" type="presOf" srcId="{CF01BCF3-99DF-4791-8B03-9F94D39DBF5C}" destId="{3D5D94CA-9996-499C-B282-EB3F34EAB184}" srcOrd="1" destOrd="0" presId="urn:microsoft.com/office/officeart/2016/7/layout/BasicLinearProcessNumbered"/>
    <dgm:cxn modelId="{D53B93B7-A7F5-42F4-A9A3-88C3AF0CE8FC}" type="presOf" srcId="{3079651F-436F-4D4C-AD28-2A260CCC20F6}" destId="{F768416F-AE20-4F4F-8368-33E37CDE3889}" srcOrd="0" destOrd="0" presId="urn:microsoft.com/office/officeart/2016/7/layout/BasicLinearProcessNumbered"/>
    <dgm:cxn modelId="{A6C171C0-7FC0-4E75-99D9-66780C597FEB}" type="presOf" srcId="{BEA325FD-071A-41F7-8407-2A8CCAF7E5B7}" destId="{4D7BB91F-7B6B-48A9-9D15-B780CDE83925}" srcOrd="0" destOrd="0" presId="urn:microsoft.com/office/officeart/2016/7/layout/BasicLinearProcessNumbered"/>
    <dgm:cxn modelId="{DA8C81DA-B4F0-4DFD-A43C-D32C0F4313B6}" type="presOf" srcId="{BEA325FD-071A-41F7-8407-2A8CCAF7E5B7}" destId="{CC53B99A-FF17-4274-8D06-8B78719A11AC}" srcOrd="1" destOrd="0" presId="urn:microsoft.com/office/officeart/2016/7/layout/BasicLinearProcessNumbered"/>
    <dgm:cxn modelId="{2A4F0FED-7C40-424A-B5C7-72285B463990}" srcId="{7AEFD809-01C0-4C8B-A8F8-51AC1FD10429}" destId="{CF01BCF3-99DF-4791-8B03-9F94D39DBF5C}" srcOrd="1" destOrd="0" parTransId="{1EBEF66D-1FC9-4BB1-BA28-1612B5425F2D}" sibTransId="{3C69984A-DE28-4654-B79F-39BA1F56FCA8}"/>
    <dgm:cxn modelId="{EBA7528A-3565-4566-8BF7-8BB7B3CF3395}" type="presParOf" srcId="{566F3B03-B4FB-40A4-8E3C-307FE36345EE}" destId="{EF87F451-AF21-4B6C-BF9D-41FB0B4FC61E}" srcOrd="0" destOrd="0" presId="urn:microsoft.com/office/officeart/2016/7/layout/BasicLinearProcessNumbered"/>
    <dgm:cxn modelId="{93193019-EB05-47E2-B047-ED7A57F1819C}" type="presParOf" srcId="{EF87F451-AF21-4B6C-BF9D-41FB0B4FC61E}" destId="{4F2D7D50-F24B-4935-9D1F-0455387A7379}" srcOrd="0" destOrd="0" presId="urn:microsoft.com/office/officeart/2016/7/layout/BasicLinearProcessNumbered"/>
    <dgm:cxn modelId="{B6F164A2-3A48-4CBC-8C78-ACC009460F18}" type="presParOf" srcId="{EF87F451-AF21-4B6C-BF9D-41FB0B4FC61E}" destId="{F768416F-AE20-4F4F-8368-33E37CDE3889}" srcOrd="1" destOrd="0" presId="urn:microsoft.com/office/officeart/2016/7/layout/BasicLinearProcessNumbered"/>
    <dgm:cxn modelId="{2CB823FC-5D2B-4CEA-8CB4-4EDEF9C0C5D9}" type="presParOf" srcId="{EF87F451-AF21-4B6C-BF9D-41FB0B4FC61E}" destId="{DD987CFA-6B43-41DB-B7B1-4B031D01C6C8}" srcOrd="2" destOrd="0" presId="urn:microsoft.com/office/officeart/2016/7/layout/BasicLinearProcessNumbered"/>
    <dgm:cxn modelId="{C3E083B6-1DA7-4711-8865-522B7ABBAC2B}" type="presParOf" srcId="{EF87F451-AF21-4B6C-BF9D-41FB0B4FC61E}" destId="{AC8B07D5-AA2A-499F-916F-D9733D48703E}" srcOrd="3" destOrd="0" presId="urn:microsoft.com/office/officeart/2016/7/layout/BasicLinearProcessNumbered"/>
    <dgm:cxn modelId="{6596E0CE-04D1-46D4-AC85-696A55AA9F13}" type="presParOf" srcId="{566F3B03-B4FB-40A4-8E3C-307FE36345EE}" destId="{26D79418-8366-4DD8-9AD3-A6D87556F7C5}" srcOrd="1" destOrd="0" presId="urn:microsoft.com/office/officeart/2016/7/layout/BasicLinearProcessNumbered"/>
    <dgm:cxn modelId="{DEB892C0-AC8C-4539-B5A6-2C94C7F54187}" type="presParOf" srcId="{566F3B03-B4FB-40A4-8E3C-307FE36345EE}" destId="{B768B24D-FDA9-4E97-A754-AFD52C78BA0A}" srcOrd="2" destOrd="0" presId="urn:microsoft.com/office/officeart/2016/7/layout/BasicLinearProcessNumbered"/>
    <dgm:cxn modelId="{4BE34281-5637-48D5-8A69-B15C66CE213A}" type="presParOf" srcId="{B768B24D-FDA9-4E97-A754-AFD52C78BA0A}" destId="{08E466BD-54EF-4172-B7B1-B929CCE04596}" srcOrd="0" destOrd="0" presId="urn:microsoft.com/office/officeart/2016/7/layout/BasicLinearProcessNumbered"/>
    <dgm:cxn modelId="{2AA94DEE-8AB8-4577-93AC-C892EF3E3A2E}" type="presParOf" srcId="{B768B24D-FDA9-4E97-A754-AFD52C78BA0A}" destId="{659413B5-D19B-4F52-B509-206F87B81471}" srcOrd="1" destOrd="0" presId="urn:microsoft.com/office/officeart/2016/7/layout/BasicLinearProcessNumbered"/>
    <dgm:cxn modelId="{44A91BB4-DD08-471D-A91D-F22402FF14F7}" type="presParOf" srcId="{B768B24D-FDA9-4E97-A754-AFD52C78BA0A}" destId="{105B525D-2269-4F87-80A2-4E96008E3605}" srcOrd="2" destOrd="0" presId="urn:microsoft.com/office/officeart/2016/7/layout/BasicLinearProcessNumbered"/>
    <dgm:cxn modelId="{69335191-9FB7-42AF-BFC0-A340BB6C7EBC}" type="presParOf" srcId="{B768B24D-FDA9-4E97-A754-AFD52C78BA0A}" destId="{3D5D94CA-9996-499C-B282-EB3F34EAB184}" srcOrd="3" destOrd="0" presId="urn:microsoft.com/office/officeart/2016/7/layout/BasicLinearProcessNumbered"/>
    <dgm:cxn modelId="{CE729164-2EF7-45F8-BE2D-3EA4B06E6F26}" type="presParOf" srcId="{566F3B03-B4FB-40A4-8E3C-307FE36345EE}" destId="{338D33AA-39ED-417E-938C-491EE4955D1B}" srcOrd="3" destOrd="0" presId="urn:microsoft.com/office/officeart/2016/7/layout/BasicLinearProcessNumbered"/>
    <dgm:cxn modelId="{EFF0B451-419C-42A9-BD0B-810B0A10A25C}" type="presParOf" srcId="{566F3B03-B4FB-40A4-8E3C-307FE36345EE}" destId="{A87ADF27-95FE-4868-AD43-F3FC285E7EB5}" srcOrd="4" destOrd="0" presId="urn:microsoft.com/office/officeart/2016/7/layout/BasicLinearProcessNumbered"/>
    <dgm:cxn modelId="{E5269EE8-FCFB-4720-A9AD-2745F7E0E537}" type="presParOf" srcId="{A87ADF27-95FE-4868-AD43-F3FC285E7EB5}" destId="{4D7BB91F-7B6B-48A9-9D15-B780CDE83925}" srcOrd="0" destOrd="0" presId="urn:microsoft.com/office/officeart/2016/7/layout/BasicLinearProcessNumbered"/>
    <dgm:cxn modelId="{7AFF992A-58F0-4EBF-82CA-4B3570939EB1}" type="presParOf" srcId="{A87ADF27-95FE-4868-AD43-F3FC285E7EB5}" destId="{FB9C11C3-89A3-443E-8BF4-2D9D34BA16D6}" srcOrd="1" destOrd="0" presId="urn:microsoft.com/office/officeart/2016/7/layout/BasicLinearProcessNumbered"/>
    <dgm:cxn modelId="{49AB5E12-F0B1-4B49-AADA-FCFCC4206080}" type="presParOf" srcId="{A87ADF27-95FE-4868-AD43-F3FC285E7EB5}" destId="{E5C991A9-E83C-4AFE-8937-DC8EDC79705E}" srcOrd="2" destOrd="0" presId="urn:microsoft.com/office/officeart/2016/7/layout/BasicLinearProcessNumbered"/>
    <dgm:cxn modelId="{A2E35765-8A9E-4DFF-A425-DD8AB9A72434}" type="presParOf" srcId="{A87ADF27-95FE-4868-AD43-F3FC285E7EB5}" destId="{CC53B99A-FF17-4274-8D06-8B78719A11AC}"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34D266A-C3B7-489E-9BCC-A248D2D54C98}" type="doc">
      <dgm:prSet loTypeId="urn:microsoft.com/office/officeart/2016/7/layout/RepeatingBendingProcessNew" loCatId="process" qsTypeId="urn:microsoft.com/office/officeart/2005/8/quickstyle/simple1" qsCatId="simple" csTypeId="urn:microsoft.com/office/officeart/2005/8/colors/accent1_2" csCatId="accent1"/>
      <dgm:spPr/>
      <dgm:t>
        <a:bodyPr/>
        <a:lstStyle/>
        <a:p>
          <a:endParaRPr lang="en-US"/>
        </a:p>
      </dgm:t>
    </dgm:pt>
    <dgm:pt modelId="{A4CB5F6D-207E-4E37-991F-E33D14919550}">
      <dgm:prSet/>
      <dgm:spPr/>
      <dgm:t>
        <a:bodyPr/>
        <a:lstStyle/>
        <a:p>
          <a:r>
            <a:rPr lang="es-MX" b="1"/>
            <a:t>Principales experiencias comparadas</a:t>
          </a:r>
          <a:endParaRPr lang="en-US"/>
        </a:p>
      </dgm:t>
    </dgm:pt>
    <dgm:pt modelId="{638B0702-A827-48A4-808C-E14082B1D36C}" type="parTrans" cxnId="{E6283D88-CF73-4ED6-9F39-8841C68560F9}">
      <dgm:prSet/>
      <dgm:spPr/>
      <dgm:t>
        <a:bodyPr/>
        <a:lstStyle/>
        <a:p>
          <a:endParaRPr lang="en-US"/>
        </a:p>
      </dgm:t>
    </dgm:pt>
    <dgm:pt modelId="{5817CB42-5429-43F7-B80C-7275A3EA4493}" type="sibTrans" cxnId="{E6283D88-CF73-4ED6-9F39-8841C68560F9}">
      <dgm:prSet/>
      <dgm:spPr/>
      <dgm:t>
        <a:bodyPr/>
        <a:lstStyle/>
        <a:p>
          <a:endParaRPr lang="en-US"/>
        </a:p>
      </dgm:t>
    </dgm:pt>
    <dgm:pt modelId="{B33FD141-2233-43CF-8964-596D7BDC33C9}">
      <dgm:prSet/>
      <dgm:spPr/>
      <dgm:t>
        <a:bodyPr/>
        <a:lstStyle/>
        <a:p>
          <a:r>
            <a:rPr lang="es-MX"/>
            <a:t>🔹 </a:t>
          </a:r>
          <a:r>
            <a:rPr lang="es-MX" b="1"/>
            <a:t>Estados Unidos</a:t>
          </a:r>
          <a:endParaRPr lang="en-US"/>
        </a:p>
      </dgm:t>
    </dgm:pt>
    <dgm:pt modelId="{3FBC3208-D8D8-4F81-8C51-051916A0124A}" type="parTrans" cxnId="{45B99706-EC00-4A40-A51B-65262009309D}">
      <dgm:prSet/>
      <dgm:spPr/>
      <dgm:t>
        <a:bodyPr/>
        <a:lstStyle/>
        <a:p>
          <a:endParaRPr lang="en-US"/>
        </a:p>
      </dgm:t>
    </dgm:pt>
    <dgm:pt modelId="{23970E7C-68D4-4FEA-BBEE-29E48CB98C97}" type="sibTrans" cxnId="{45B99706-EC00-4A40-A51B-65262009309D}">
      <dgm:prSet/>
      <dgm:spPr/>
      <dgm:t>
        <a:bodyPr/>
        <a:lstStyle/>
        <a:p>
          <a:endParaRPr lang="en-US"/>
        </a:p>
      </dgm:t>
    </dgm:pt>
    <dgm:pt modelId="{C6BF66FC-7043-4BF7-94FD-F64D33507829}">
      <dgm:prSet/>
      <dgm:spPr/>
      <dgm:t>
        <a:bodyPr/>
        <a:lstStyle/>
        <a:p>
          <a:r>
            <a:rPr lang="es-MX"/>
            <a:t>Origen en el movimiento por derechos civiles </a:t>
          </a:r>
          <a:endParaRPr lang="en-US"/>
        </a:p>
      </dgm:t>
    </dgm:pt>
    <dgm:pt modelId="{8707563D-A91E-409F-9A2A-E35E85F8D4B0}" type="parTrans" cxnId="{685CBDE9-1283-483C-9012-765EDCC65D6B}">
      <dgm:prSet/>
      <dgm:spPr/>
      <dgm:t>
        <a:bodyPr/>
        <a:lstStyle/>
        <a:p>
          <a:endParaRPr lang="en-US"/>
        </a:p>
      </dgm:t>
    </dgm:pt>
    <dgm:pt modelId="{B5ADD13A-B310-438E-B285-75F0058BB76A}" type="sibTrans" cxnId="{685CBDE9-1283-483C-9012-765EDCC65D6B}">
      <dgm:prSet/>
      <dgm:spPr/>
      <dgm:t>
        <a:bodyPr/>
        <a:lstStyle/>
        <a:p>
          <a:endParaRPr lang="en-US"/>
        </a:p>
      </dgm:t>
    </dgm:pt>
    <dgm:pt modelId="{77D0FA10-30EA-4A64-8CDC-D4A9A13C8A5C}">
      <dgm:prSet/>
      <dgm:spPr/>
      <dgm:t>
        <a:bodyPr/>
        <a:lstStyle/>
        <a:p>
          <a:r>
            <a:rPr lang="es-MX"/>
            <a:t>Aplicación en educación y empleo </a:t>
          </a:r>
          <a:endParaRPr lang="en-US"/>
        </a:p>
      </dgm:t>
    </dgm:pt>
    <dgm:pt modelId="{BC76EB12-887D-4F7E-8678-ABC34932353F}" type="parTrans" cxnId="{6A397130-E3C9-41BA-B578-A73675FCAC70}">
      <dgm:prSet/>
      <dgm:spPr/>
      <dgm:t>
        <a:bodyPr/>
        <a:lstStyle/>
        <a:p>
          <a:endParaRPr lang="en-US"/>
        </a:p>
      </dgm:t>
    </dgm:pt>
    <dgm:pt modelId="{A5A51620-123E-4ACF-A547-39E54357378F}" type="sibTrans" cxnId="{6A397130-E3C9-41BA-B578-A73675FCAC70}">
      <dgm:prSet/>
      <dgm:spPr/>
      <dgm:t>
        <a:bodyPr/>
        <a:lstStyle/>
        <a:p>
          <a:endParaRPr lang="en-US"/>
        </a:p>
      </dgm:t>
    </dgm:pt>
    <dgm:pt modelId="{054380BD-C98E-493C-94FE-ECBE28BD5EE3}">
      <dgm:prSet/>
      <dgm:spPr/>
      <dgm:t>
        <a:bodyPr/>
        <a:lstStyle/>
        <a:p>
          <a:r>
            <a:rPr lang="es-MX"/>
            <a:t>Limitaciones recientes por la Suprema Corte de los Estados Unidos </a:t>
          </a:r>
          <a:endParaRPr lang="en-US"/>
        </a:p>
      </dgm:t>
    </dgm:pt>
    <dgm:pt modelId="{61BFD3D9-0DE9-4B19-92FB-463FB8FBBFE7}" type="parTrans" cxnId="{905A921F-2425-4B62-8B70-FD89F73ACB23}">
      <dgm:prSet/>
      <dgm:spPr/>
      <dgm:t>
        <a:bodyPr/>
        <a:lstStyle/>
        <a:p>
          <a:endParaRPr lang="en-US"/>
        </a:p>
      </dgm:t>
    </dgm:pt>
    <dgm:pt modelId="{30905486-3B71-4C08-BBB2-6296C32CD5D9}" type="sibTrans" cxnId="{905A921F-2425-4B62-8B70-FD89F73ACB23}">
      <dgm:prSet/>
      <dgm:spPr/>
      <dgm:t>
        <a:bodyPr/>
        <a:lstStyle/>
        <a:p>
          <a:endParaRPr lang="en-US"/>
        </a:p>
      </dgm:t>
    </dgm:pt>
    <dgm:pt modelId="{121C8715-299D-406D-9AEE-8470AFCBAFEF}">
      <dgm:prSet/>
      <dgm:spPr/>
      <dgm:t>
        <a:bodyPr/>
        <a:lstStyle/>
        <a:p>
          <a:r>
            <a:rPr lang="es-MX"/>
            <a:t>🔹 </a:t>
          </a:r>
          <a:r>
            <a:rPr lang="es-MX" b="1"/>
            <a:t>India</a:t>
          </a:r>
          <a:endParaRPr lang="en-US"/>
        </a:p>
      </dgm:t>
    </dgm:pt>
    <dgm:pt modelId="{37EA983C-2874-4705-9651-A7E571C4D69A}" type="parTrans" cxnId="{AFEE0D72-831B-4B7C-AF86-8F81D5564093}">
      <dgm:prSet/>
      <dgm:spPr/>
      <dgm:t>
        <a:bodyPr/>
        <a:lstStyle/>
        <a:p>
          <a:endParaRPr lang="en-US"/>
        </a:p>
      </dgm:t>
    </dgm:pt>
    <dgm:pt modelId="{D41E9110-C4D1-40AF-A326-94982519C148}" type="sibTrans" cxnId="{AFEE0D72-831B-4B7C-AF86-8F81D5564093}">
      <dgm:prSet/>
      <dgm:spPr/>
      <dgm:t>
        <a:bodyPr/>
        <a:lstStyle/>
        <a:p>
          <a:endParaRPr lang="en-US"/>
        </a:p>
      </dgm:t>
    </dgm:pt>
    <dgm:pt modelId="{4015AC1F-28B8-4892-917C-3464C7200784}">
      <dgm:prSet/>
      <dgm:spPr/>
      <dgm:t>
        <a:bodyPr/>
        <a:lstStyle/>
        <a:p>
          <a:r>
            <a:rPr lang="es-MX"/>
            <a:t>Sistema de “reservas” constitucionales </a:t>
          </a:r>
          <a:endParaRPr lang="en-US"/>
        </a:p>
      </dgm:t>
    </dgm:pt>
    <dgm:pt modelId="{92F293E1-4018-4980-B8BD-ACC925B034A0}" type="parTrans" cxnId="{2A083538-E7E5-4221-A214-557E54C4772F}">
      <dgm:prSet/>
      <dgm:spPr/>
      <dgm:t>
        <a:bodyPr/>
        <a:lstStyle/>
        <a:p>
          <a:endParaRPr lang="en-US"/>
        </a:p>
      </dgm:t>
    </dgm:pt>
    <dgm:pt modelId="{1FA0C469-569F-4B4B-84FE-F0980744AEA7}" type="sibTrans" cxnId="{2A083538-E7E5-4221-A214-557E54C4772F}">
      <dgm:prSet/>
      <dgm:spPr/>
      <dgm:t>
        <a:bodyPr/>
        <a:lstStyle/>
        <a:p>
          <a:endParaRPr lang="en-US"/>
        </a:p>
      </dgm:t>
    </dgm:pt>
    <dgm:pt modelId="{E72C2877-535F-4AF9-986A-5AFF0DC1445C}">
      <dgm:prSet/>
      <dgm:spPr/>
      <dgm:t>
        <a:bodyPr/>
        <a:lstStyle/>
        <a:p>
          <a:r>
            <a:rPr lang="es-MX"/>
            <a:t>Cuotas en educación, empleo y política </a:t>
          </a:r>
          <a:endParaRPr lang="en-US"/>
        </a:p>
      </dgm:t>
    </dgm:pt>
    <dgm:pt modelId="{C20F0FEA-32D1-4513-A297-977EADBA312C}" type="parTrans" cxnId="{1CD60A0A-5ED2-4AF3-8691-32A211953F7D}">
      <dgm:prSet/>
      <dgm:spPr/>
      <dgm:t>
        <a:bodyPr/>
        <a:lstStyle/>
        <a:p>
          <a:endParaRPr lang="en-US"/>
        </a:p>
      </dgm:t>
    </dgm:pt>
    <dgm:pt modelId="{FFCBA3F7-2A42-419E-AB74-F6AD671C4EDF}" type="sibTrans" cxnId="{1CD60A0A-5ED2-4AF3-8691-32A211953F7D}">
      <dgm:prSet/>
      <dgm:spPr/>
      <dgm:t>
        <a:bodyPr/>
        <a:lstStyle/>
        <a:p>
          <a:endParaRPr lang="en-US"/>
        </a:p>
      </dgm:t>
    </dgm:pt>
    <dgm:pt modelId="{B01306C1-587B-442D-8D3B-B7C62D12D6B9}">
      <dgm:prSet/>
      <dgm:spPr/>
      <dgm:t>
        <a:bodyPr/>
        <a:lstStyle/>
        <a:p>
          <a:r>
            <a:rPr lang="es-MX"/>
            <a:t>Uno de los modelos más amplios del mundo </a:t>
          </a:r>
          <a:endParaRPr lang="en-US"/>
        </a:p>
      </dgm:t>
    </dgm:pt>
    <dgm:pt modelId="{87C4108F-D0CC-4CCC-90E1-BFE0360DDCF8}" type="parTrans" cxnId="{D4549491-285F-4565-A3FA-F0E6AF23C498}">
      <dgm:prSet/>
      <dgm:spPr/>
      <dgm:t>
        <a:bodyPr/>
        <a:lstStyle/>
        <a:p>
          <a:endParaRPr lang="en-US"/>
        </a:p>
      </dgm:t>
    </dgm:pt>
    <dgm:pt modelId="{0B675B81-49B6-4009-B6FB-F6DF7E4CA227}" type="sibTrans" cxnId="{D4549491-285F-4565-A3FA-F0E6AF23C498}">
      <dgm:prSet/>
      <dgm:spPr/>
      <dgm:t>
        <a:bodyPr/>
        <a:lstStyle/>
        <a:p>
          <a:endParaRPr lang="en-US"/>
        </a:p>
      </dgm:t>
    </dgm:pt>
    <dgm:pt modelId="{12A73790-7E98-4E05-B54A-588408566F24}" type="pres">
      <dgm:prSet presAssocID="{634D266A-C3B7-489E-9BCC-A248D2D54C98}" presName="Name0" presStyleCnt="0">
        <dgm:presLayoutVars>
          <dgm:dir/>
          <dgm:resizeHandles val="exact"/>
        </dgm:presLayoutVars>
      </dgm:prSet>
      <dgm:spPr/>
    </dgm:pt>
    <dgm:pt modelId="{622EB4C1-997B-48F0-B099-82E9F19BABCA}" type="pres">
      <dgm:prSet presAssocID="{A4CB5F6D-207E-4E37-991F-E33D14919550}" presName="node" presStyleLbl="node1" presStyleIdx="0" presStyleCnt="9">
        <dgm:presLayoutVars>
          <dgm:bulletEnabled val="1"/>
        </dgm:presLayoutVars>
      </dgm:prSet>
      <dgm:spPr/>
    </dgm:pt>
    <dgm:pt modelId="{6BC03241-910C-4201-86A7-53B07703D69F}" type="pres">
      <dgm:prSet presAssocID="{5817CB42-5429-43F7-B80C-7275A3EA4493}" presName="sibTrans" presStyleLbl="sibTrans1D1" presStyleIdx="0" presStyleCnt="8"/>
      <dgm:spPr/>
    </dgm:pt>
    <dgm:pt modelId="{0462B83B-F733-49AC-85DC-C0B6AA98407D}" type="pres">
      <dgm:prSet presAssocID="{5817CB42-5429-43F7-B80C-7275A3EA4493}" presName="connectorText" presStyleLbl="sibTrans1D1" presStyleIdx="0" presStyleCnt="8"/>
      <dgm:spPr/>
    </dgm:pt>
    <dgm:pt modelId="{4D02849E-46AF-4401-BCC0-B659DCF30E75}" type="pres">
      <dgm:prSet presAssocID="{B33FD141-2233-43CF-8964-596D7BDC33C9}" presName="node" presStyleLbl="node1" presStyleIdx="1" presStyleCnt="9">
        <dgm:presLayoutVars>
          <dgm:bulletEnabled val="1"/>
        </dgm:presLayoutVars>
      </dgm:prSet>
      <dgm:spPr/>
    </dgm:pt>
    <dgm:pt modelId="{3B1C4848-925F-4D19-9C01-D08B44FE514C}" type="pres">
      <dgm:prSet presAssocID="{23970E7C-68D4-4FEA-BBEE-29E48CB98C97}" presName="sibTrans" presStyleLbl="sibTrans1D1" presStyleIdx="1" presStyleCnt="8"/>
      <dgm:spPr/>
    </dgm:pt>
    <dgm:pt modelId="{9B53EC17-36D4-4F97-B330-AAD16071DC92}" type="pres">
      <dgm:prSet presAssocID="{23970E7C-68D4-4FEA-BBEE-29E48CB98C97}" presName="connectorText" presStyleLbl="sibTrans1D1" presStyleIdx="1" presStyleCnt="8"/>
      <dgm:spPr/>
    </dgm:pt>
    <dgm:pt modelId="{C5803A44-8872-4185-A86A-133ACBB74074}" type="pres">
      <dgm:prSet presAssocID="{C6BF66FC-7043-4BF7-94FD-F64D33507829}" presName="node" presStyleLbl="node1" presStyleIdx="2" presStyleCnt="9">
        <dgm:presLayoutVars>
          <dgm:bulletEnabled val="1"/>
        </dgm:presLayoutVars>
      </dgm:prSet>
      <dgm:spPr/>
    </dgm:pt>
    <dgm:pt modelId="{5D304B86-8C7A-4EDC-B94D-34DD3706C9F1}" type="pres">
      <dgm:prSet presAssocID="{B5ADD13A-B310-438E-B285-75F0058BB76A}" presName="sibTrans" presStyleLbl="sibTrans1D1" presStyleIdx="2" presStyleCnt="8"/>
      <dgm:spPr/>
    </dgm:pt>
    <dgm:pt modelId="{484A7C84-5764-4A34-823E-31B9C506CA80}" type="pres">
      <dgm:prSet presAssocID="{B5ADD13A-B310-438E-B285-75F0058BB76A}" presName="connectorText" presStyleLbl="sibTrans1D1" presStyleIdx="2" presStyleCnt="8"/>
      <dgm:spPr/>
    </dgm:pt>
    <dgm:pt modelId="{D62E9BDE-ED68-45C3-8D9B-AE0D05B77832}" type="pres">
      <dgm:prSet presAssocID="{77D0FA10-30EA-4A64-8CDC-D4A9A13C8A5C}" presName="node" presStyleLbl="node1" presStyleIdx="3" presStyleCnt="9">
        <dgm:presLayoutVars>
          <dgm:bulletEnabled val="1"/>
        </dgm:presLayoutVars>
      </dgm:prSet>
      <dgm:spPr/>
    </dgm:pt>
    <dgm:pt modelId="{6BAFE0CE-74D8-4820-B688-AD9DF8B3520B}" type="pres">
      <dgm:prSet presAssocID="{A5A51620-123E-4ACF-A547-39E54357378F}" presName="sibTrans" presStyleLbl="sibTrans1D1" presStyleIdx="3" presStyleCnt="8"/>
      <dgm:spPr/>
    </dgm:pt>
    <dgm:pt modelId="{5D9B3724-C025-4B53-A9B1-3C44D83DAEE8}" type="pres">
      <dgm:prSet presAssocID="{A5A51620-123E-4ACF-A547-39E54357378F}" presName="connectorText" presStyleLbl="sibTrans1D1" presStyleIdx="3" presStyleCnt="8"/>
      <dgm:spPr/>
    </dgm:pt>
    <dgm:pt modelId="{D5D417C1-97E6-4518-AC62-118655E57BCF}" type="pres">
      <dgm:prSet presAssocID="{054380BD-C98E-493C-94FE-ECBE28BD5EE3}" presName="node" presStyleLbl="node1" presStyleIdx="4" presStyleCnt="9">
        <dgm:presLayoutVars>
          <dgm:bulletEnabled val="1"/>
        </dgm:presLayoutVars>
      </dgm:prSet>
      <dgm:spPr/>
    </dgm:pt>
    <dgm:pt modelId="{07F85FFA-6A71-4045-AA79-D25BD26A1433}" type="pres">
      <dgm:prSet presAssocID="{30905486-3B71-4C08-BBB2-6296C32CD5D9}" presName="sibTrans" presStyleLbl="sibTrans1D1" presStyleIdx="4" presStyleCnt="8"/>
      <dgm:spPr/>
    </dgm:pt>
    <dgm:pt modelId="{5B9CDF33-AD79-4ABE-A88D-7403043C40B7}" type="pres">
      <dgm:prSet presAssocID="{30905486-3B71-4C08-BBB2-6296C32CD5D9}" presName="connectorText" presStyleLbl="sibTrans1D1" presStyleIdx="4" presStyleCnt="8"/>
      <dgm:spPr/>
    </dgm:pt>
    <dgm:pt modelId="{BA6EEE49-04D6-49A3-9138-D67889806023}" type="pres">
      <dgm:prSet presAssocID="{121C8715-299D-406D-9AEE-8470AFCBAFEF}" presName="node" presStyleLbl="node1" presStyleIdx="5" presStyleCnt="9">
        <dgm:presLayoutVars>
          <dgm:bulletEnabled val="1"/>
        </dgm:presLayoutVars>
      </dgm:prSet>
      <dgm:spPr/>
    </dgm:pt>
    <dgm:pt modelId="{63936AC4-2473-49CF-BEC4-4EB5BA045B70}" type="pres">
      <dgm:prSet presAssocID="{D41E9110-C4D1-40AF-A326-94982519C148}" presName="sibTrans" presStyleLbl="sibTrans1D1" presStyleIdx="5" presStyleCnt="8"/>
      <dgm:spPr/>
    </dgm:pt>
    <dgm:pt modelId="{872E991E-ED5B-4EBA-9A71-D9AC0AC968F6}" type="pres">
      <dgm:prSet presAssocID="{D41E9110-C4D1-40AF-A326-94982519C148}" presName="connectorText" presStyleLbl="sibTrans1D1" presStyleIdx="5" presStyleCnt="8"/>
      <dgm:spPr/>
    </dgm:pt>
    <dgm:pt modelId="{923D18C6-36FF-4E24-AD38-A61BBC20DC09}" type="pres">
      <dgm:prSet presAssocID="{4015AC1F-28B8-4892-917C-3464C7200784}" presName="node" presStyleLbl="node1" presStyleIdx="6" presStyleCnt="9">
        <dgm:presLayoutVars>
          <dgm:bulletEnabled val="1"/>
        </dgm:presLayoutVars>
      </dgm:prSet>
      <dgm:spPr/>
    </dgm:pt>
    <dgm:pt modelId="{FF3D03A2-0E86-4042-BE6B-6CC312DFC42A}" type="pres">
      <dgm:prSet presAssocID="{1FA0C469-569F-4B4B-84FE-F0980744AEA7}" presName="sibTrans" presStyleLbl="sibTrans1D1" presStyleIdx="6" presStyleCnt="8"/>
      <dgm:spPr/>
    </dgm:pt>
    <dgm:pt modelId="{F87A4288-E6AB-48E0-A923-BB30FCD36C61}" type="pres">
      <dgm:prSet presAssocID="{1FA0C469-569F-4B4B-84FE-F0980744AEA7}" presName="connectorText" presStyleLbl="sibTrans1D1" presStyleIdx="6" presStyleCnt="8"/>
      <dgm:spPr/>
    </dgm:pt>
    <dgm:pt modelId="{16D883A7-84FB-4BF8-BA8C-8BA473DE889C}" type="pres">
      <dgm:prSet presAssocID="{E72C2877-535F-4AF9-986A-5AFF0DC1445C}" presName="node" presStyleLbl="node1" presStyleIdx="7" presStyleCnt="9">
        <dgm:presLayoutVars>
          <dgm:bulletEnabled val="1"/>
        </dgm:presLayoutVars>
      </dgm:prSet>
      <dgm:spPr/>
    </dgm:pt>
    <dgm:pt modelId="{24FD2CAB-4E1B-4AFC-89DB-D9AC03BEDBA4}" type="pres">
      <dgm:prSet presAssocID="{FFCBA3F7-2A42-419E-AB74-F6AD671C4EDF}" presName="sibTrans" presStyleLbl="sibTrans1D1" presStyleIdx="7" presStyleCnt="8"/>
      <dgm:spPr/>
    </dgm:pt>
    <dgm:pt modelId="{B7E9820E-50CC-46A4-BB23-A60450806293}" type="pres">
      <dgm:prSet presAssocID="{FFCBA3F7-2A42-419E-AB74-F6AD671C4EDF}" presName="connectorText" presStyleLbl="sibTrans1D1" presStyleIdx="7" presStyleCnt="8"/>
      <dgm:spPr/>
    </dgm:pt>
    <dgm:pt modelId="{58957A07-AF75-4640-9378-43992300951F}" type="pres">
      <dgm:prSet presAssocID="{B01306C1-587B-442D-8D3B-B7C62D12D6B9}" presName="node" presStyleLbl="node1" presStyleIdx="8" presStyleCnt="9">
        <dgm:presLayoutVars>
          <dgm:bulletEnabled val="1"/>
        </dgm:presLayoutVars>
      </dgm:prSet>
      <dgm:spPr/>
    </dgm:pt>
  </dgm:ptLst>
  <dgm:cxnLst>
    <dgm:cxn modelId="{DC882503-B3B1-471E-ACC3-CC585777A40A}" type="presOf" srcId="{30905486-3B71-4C08-BBB2-6296C32CD5D9}" destId="{07F85FFA-6A71-4045-AA79-D25BD26A1433}" srcOrd="0" destOrd="0" presId="urn:microsoft.com/office/officeart/2016/7/layout/RepeatingBendingProcessNew"/>
    <dgm:cxn modelId="{45B99706-EC00-4A40-A51B-65262009309D}" srcId="{634D266A-C3B7-489E-9BCC-A248D2D54C98}" destId="{B33FD141-2233-43CF-8964-596D7BDC33C9}" srcOrd="1" destOrd="0" parTransId="{3FBC3208-D8D8-4F81-8C51-051916A0124A}" sibTransId="{23970E7C-68D4-4FEA-BBEE-29E48CB98C97}"/>
    <dgm:cxn modelId="{AA7FDB08-5BB4-4BFF-B94A-3577D7B024E4}" type="presOf" srcId="{D41E9110-C4D1-40AF-A326-94982519C148}" destId="{63936AC4-2473-49CF-BEC4-4EB5BA045B70}" srcOrd="0" destOrd="0" presId="urn:microsoft.com/office/officeart/2016/7/layout/RepeatingBendingProcessNew"/>
    <dgm:cxn modelId="{1CD60A0A-5ED2-4AF3-8691-32A211953F7D}" srcId="{634D266A-C3B7-489E-9BCC-A248D2D54C98}" destId="{E72C2877-535F-4AF9-986A-5AFF0DC1445C}" srcOrd="7" destOrd="0" parTransId="{C20F0FEA-32D1-4513-A297-977EADBA312C}" sibTransId="{FFCBA3F7-2A42-419E-AB74-F6AD671C4EDF}"/>
    <dgm:cxn modelId="{93BF860D-E955-43FD-B6E5-708BD4DBE67A}" type="presOf" srcId="{C6BF66FC-7043-4BF7-94FD-F64D33507829}" destId="{C5803A44-8872-4185-A86A-133ACBB74074}" srcOrd="0" destOrd="0" presId="urn:microsoft.com/office/officeart/2016/7/layout/RepeatingBendingProcessNew"/>
    <dgm:cxn modelId="{905A921F-2425-4B62-8B70-FD89F73ACB23}" srcId="{634D266A-C3B7-489E-9BCC-A248D2D54C98}" destId="{054380BD-C98E-493C-94FE-ECBE28BD5EE3}" srcOrd="4" destOrd="0" parTransId="{61BFD3D9-0DE9-4B19-92FB-463FB8FBBFE7}" sibTransId="{30905486-3B71-4C08-BBB2-6296C32CD5D9}"/>
    <dgm:cxn modelId="{6A397130-E3C9-41BA-B578-A73675FCAC70}" srcId="{634D266A-C3B7-489E-9BCC-A248D2D54C98}" destId="{77D0FA10-30EA-4A64-8CDC-D4A9A13C8A5C}" srcOrd="3" destOrd="0" parTransId="{BC76EB12-887D-4F7E-8678-ABC34932353F}" sibTransId="{A5A51620-123E-4ACF-A547-39E54357378F}"/>
    <dgm:cxn modelId="{D08CC635-C045-4191-87E9-87CB293B1FCB}" type="presOf" srcId="{4015AC1F-28B8-4892-917C-3464C7200784}" destId="{923D18C6-36FF-4E24-AD38-A61BBC20DC09}" srcOrd="0" destOrd="0" presId="urn:microsoft.com/office/officeart/2016/7/layout/RepeatingBendingProcessNew"/>
    <dgm:cxn modelId="{60B00637-52E3-4C07-A836-97E2768426F6}" type="presOf" srcId="{1FA0C469-569F-4B4B-84FE-F0980744AEA7}" destId="{F87A4288-E6AB-48E0-A923-BB30FCD36C61}" srcOrd="1" destOrd="0" presId="urn:microsoft.com/office/officeart/2016/7/layout/RepeatingBendingProcessNew"/>
    <dgm:cxn modelId="{2A083538-E7E5-4221-A214-557E54C4772F}" srcId="{634D266A-C3B7-489E-9BCC-A248D2D54C98}" destId="{4015AC1F-28B8-4892-917C-3464C7200784}" srcOrd="6" destOrd="0" parTransId="{92F293E1-4018-4980-B8BD-ACC925B034A0}" sibTransId="{1FA0C469-569F-4B4B-84FE-F0980744AEA7}"/>
    <dgm:cxn modelId="{05B99F3A-E69A-474C-B7AC-6AE8C25A7DCC}" type="presOf" srcId="{B01306C1-587B-442D-8D3B-B7C62D12D6B9}" destId="{58957A07-AF75-4640-9378-43992300951F}" srcOrd="0" destOrd="0" presId="urn:microsoft.com/office/officeart/2016/7/layout/RepeatingBendingProcessNew"/>
    <dgm:cxn modelId="{BB353C60-EBC3-49E1-BD24-BE134E8FA3B4}" type="presOf" srcId="{D41E9110-C4D1-40AF-A326-94982519C148}" destId="{872E991E-ED5B-4EBA-9A71-D9AC0AC968F6}" srcOrd="1" destOrd="0" presId="urn:microsoft.com/office/officeart/2016/7/layout/RepeatingBendingProcessNew"/>
    <dgm:cxn modelId="{98C57541-1DA0-4D52-9797-460A660B156D}" type="presOf" srcId="{5817CB42-5429-43F7-B80C-7275A3EA4493}" destId="{0462B83B-F733-49AC-85DC-C0B6AA98407D}" srcOrd="1" destOrd="0" presId="urn:microsoft.com/office/officeart/2016/7/layout/RepeatingBendingProcessNew"/>
    <dgm:cxn modelId="{DAEB7546-853B-419C-BB4A-570E74A4160C}" type="presOf" srcId="{77D0FA10-30EA-4A64-8CDC-D4A9A13C8A5C}" destId="{D62E9BDE-ED68-45C3-8D9B-AE0D05B77832}" srcOrd="0" destOrd="0" presId="urn:microsoft.com/office/officeart/2016/7/layout/RepeatingBendingProcessNew"/>
    <dgm:cxn modelId="{38A0C048-8E16-482F-A5EF-347A1D5E76A2}" type="presOf" srcId="{121C8715-299D-406D-9AEE-8470AFCBAFEF}" destId="{BA6EEE49-04D6-49A3-9138-D67889806023}" srcOrd="0" destOrd="0" presId="urn:microsoft.com/office/officeart/2016/7/layout/RepeatingBendingProcessNew"/>
    <dgm:cxn modelId="{10087649-0EDF-41C0-8102-F14A6CBF70F7}" type="presOf" srcId="{B33FD141-2233-43CF-8964-596D7BDC33C9}" destId="{4D02849E-46AF-4401-BCC0-B659DCF30E75}" srcOrd="0" destOrd="0" presId="urn:microsoft.com/office/officeart/2016/7/layout/RepeatingBendingProcessNew"/>
    <dgm:cxn modelId="{5333A04C-C654-42DA-B4E5-D98D2E6E36B8}" type="presOf" srcId="{FFCBA3F7-2A42-419E-AB74-F6AD671C4EDF}" destId="{B7E9820E-50CC-46A4-BB23-A60450806293}" srcOrd="1" destOrd="0" presId="urn:microsoft.com/office/officeart/2016/7/layout/RepeatingBendingProcessNew"/>
    <dgm:cxn modelId="{33212F6D-C471-4580-B02B-E9708CDC895B}" type="presOf" srcId="{23970E7C-68D4-4FEA-BBEE-29E48CB98C97}" destId="{9B53EC17-36D4-4F97-B330-AAD16071DC92}" srcOrd="1" destOrd="0" presId="urn:microsoft.com/office/officeart/2016/7/layout/RepeatingBendingProcessNew"/>
    <dgm:cxn modelId="{AFEE0D72-831B-4B7C-AF86-8F81D5564093}" srcId="{634D266A-C3B7-489E-9BCC-A248D2D54C98}" destId="{121C8715-299D-406D-9AEE-8470AFCBAFEF}" srcOrd="5" destOrd="0" parTransId="{37EA983C-2874-4705-9651-A7E571C4D69A}" sibTransId="{D41E9110-C4D1-40AF-A326-94982519C148}"/>
    <dgm:cxn modelId="{9BD44E72-C946-42DA-8E5C-4316C509D234}" type="presOf" srcId="{A4CB5F6D-207E-4E37-991F-E33D14919550}" destId="{622EB4C1-997B-48F0-B099-82E9F19BABCA}" srcOrd="0" destOrd="0" presId="urn:microsoft.com/office/officeart/2016/7/layout/RepeatingBendingProcessNew"/>
    <dgm:cxn modelId="{C5913479-B9D5-4274-B7E9-CDACDAAAF7D9}" type="presOf" srcId="{634D266A-C3B7-489E-9BCC-A248D2D54C98}" destId="{12A73790-7E98-4E05-B54A-588408566F24}" srcOrd="0" destOrd="0" presId="urn:microsoft.com/office/officeart/2016/7/layout/RepeatingBendingProcessNew"/>
    <dgm:cxn modelId="{99ECAA81-A1B2-4614-B318-78E204D24B17}" type="presOf" srcId="{A5A51620-123E-4ACF-A547-39E54357378F}" destId="{6BAFE0CE-74D8-4820-B688-AD9DF8B3520B}" srcOrd="0" destOrd="0" presId="urn:microsoft.com/office/officeart/2016/7/layout/RepeatingBendingProcessNew"/>
    <dgm:cxn modelId="{E6283D88-CF73-4ED6-9F39-8841C68560F9}" srcId="{634D266A-C3B7-489E-9BCC-A248D2D54C98}" destId="{A4CB5F6D-207E-4E37-991F-E33D14919550}" srcOrd="0" destOrd="0" parTransId="{638B0702-A827-48A4-808C-E14082B1D36C}" sibTransId="{5817CB42-5429-43F7-B80C-7275A3EA4493}"/>
    <dgm:cxn modelId="{5E4D1B91-1E5B-44A4-8E2F-2AD49755CDF2}" type="presOf" srcId="{B5ADD13A-B310-438E-B285-75F0058BB76A}" destId="{484A7C84-5764-4A34-823E-31B9C506CA80}" srcOrd="1" destOrd="0" presId="urn:microsoft.com/office/officeart/2016/7/layout/RepeatingBendingProcessNew"/>
    <dgm:cxn modelId="{D4549491-285F-4565-A3FA-F0E6AF23C498}" srcId="{634D266A-C3B7-489E-9BCC-A248D2D54C98}" destId="{B01306C1-587B-442D-8D3B-B7C62D12D6B9}" srcOrd="8" destOrd="0" parTransId="{87C4108F-D0CC-4CCC-90E1-BFE0360DDCF8}" sibTransId="{0B675B81-49B6-4009-B6FB-F6DF7E4CA227}"/>
    <dgm:cxn modelId="{415D7B96-D28F-438A-B5D5-84BF4B507652}" type="presOf" srcId="{5817CB42-5429-43F7-B80C-7275A3EA4493}" destId="{6BC03241-910C-4201-86A7-53B07703D69F}" srcOrd="0" destOrd="0" presId="urn:microsoft.com/office/officeart/2016/7/layout/RepeatingBendingProcessNew"/>
    <dgm:cxn modelId="{531147A9-39DA-4C48-9AD9-47063F054ACA}" type="presOf" srcId="{1FA0C469-569F-4B4B-84FE-F0980744AEA7}" destId="{FF3D03A2-0E86-4042-BE6B-6CC312DFC42A}" srcOrd="0" destOrd="0" presId="urn:microsoft.com/office/officeart/2016/7/layout/RepeatingBendingProcessNew"/>
    <dgm:cxn modelId="{AFEE83BE-B46B-45DC-AB25-8B5E848D2EC4}" type="presOf" srcId="{FFCBA3F7-2A42-419E-AB74-F6AD671C4EDF}" destId="{24FD2CAB-4E1B-4AFC-89DB-D9AC03BEDBA4}" srcOrd="0" destOrd="0" presId="urn:microsoft.com/office/officeart/2016/7/layout/RepeatingBendingProcessNew"/>
    <dgm:cxn modelId="{AB7293C1-1637-47A0-AC70-98148DE25DC2}" type="presOf" srcId="{E72C2877-535F-4AF9-986A-5AFF0DC1445C}" destId="{16D883A7-84FB-4BF8-BA8C-8BA473DE889C}" srcOrd="0" destOrd="0" presId="urn:microsoft.com/office/officeart/2016/7/layout/RepeatingBendingProcessNew"/>
    <dgm:cxn modelId="{39AF6DC2-E1F2-4472-BA52-D26FB1E6C056}" type="presOf" srcId="{30905486-3B71-4C08-BBB2-6296C32CD5D9}" destId="{5B9CDF33-AD79-4ABE-A88D-7403043C40B7}" srcOrd="1" destOrd="0" presId="urn:microsoft.com/office/officeart/2016/7/layout/RepeatingBendingProcessNew"/>
    <dgm:cxn modelId="{D9A772C7-961F-4259-8592-B95E578BAC92}" type="presOf" srcId="{B5ADD13A-B310-438E-B285-75F0058BB76A}" destId="{5D304B86-8C7A-4EDC-B94D-34DD3706C9F1}" srcOrd="0" destOrd="0" presId="urn:microsoft.com/office/officeart/2016/7/layout/RepeatingBendingProcessNew"/>
    <dgm:cxn modelId="{F5E38FCA-2D65-4E0F-AA59-6E80CF85ABBC}" type="presOf" srcId="{23970E7C-68D4-4FEA-BBEE-29E48CB98C97}" destId="{3B1C4848-925F-4D19-9C01-D08B44FE514C}" srcOrd="0" destOrd="0" presId="urn:microsoft.com/office/officeart/2016/7/layout/RepeatingBendingProcessNew"/>
    <dgm:cxn modelId="{4E3A69DF-E7C0-43F9-A064-8EEA131D8A77}" type="presOf" srcId="{A5A51620-123E-4ACF-A547-39E54357378F}" destId="{5D9B3724-C025-4B53-A9B1-3C44D83DAEE8}" srcOrd="1" destOrd="0" presId="urn:microsoft.com/office/officeart/2016/7/layout/RepeatingBendingProcessNew"/>
    <dgm:cxn modelId="{685CBDE9-1283-483C-9012-765EDCC65D6B}" srcId="{634D266A-C3B7-489E-9BCC-A248D2D54C98}" destId="{C6BF66FC-7043-4BF7-94FD-F64D33507829}" srcOrd="2" destOrd="0" parTransId="{8707563D-A91E-409F-9A2A-E35E85F8D4B0}" sibTransId="{B5ADD13A-B310-438E-B285-75F0058BB76A}"/>
    <dgm:cxn modelId="{8CE701FD-7845-4E87-BC25-9B2DB77FF8D5}" type="presOf" srcId="{054380BD-C98E-493C-94FE-ECBE28BD5EE3}" destId="{D5D417C1-97E6-4518-AC62-118655E57BCF}" srcOrd="0" destOrd="0" presId="urn:microsoft.com/office/officeart/2016/7/layout/RepeatingBendingProcessNew"/>
    <dgm:cxn modelId="{1033725A-82C1-43DC-BD65-14674FF2C8D8}" type="presParOf" srcId="{12A73790-7E98-4E05-B54A-588408566F24}" destId="{622EB4C1-997B-48F0-B099-82E9F19BABCA}" srcOrd="0" destOrd="0" presId="urn:microsoft.com/office/officeart/2016/7/layout/RepeatingBendingProcessNew"/>
    <dgm:cxn modelId="{D8319139-D467-45C2-92C8-A4729F84E0C7}" type="presParOf" srcId="{12A73790-7E98-4E05-B54A-588408566F24}" destId="{6BC03241-910C-4201-86A7-53B07703D69F}" srcOrd="1" destOrd="0" presId="urn:microsoft.com/office/officeart/2016/7/layout/RepeatingBendingProcessNew"/>
    <dgm:cxn modelId="{5F537EEB-CDA2-48E9-936C-285DD7010717}" type="presParOf" srcId="{6BC03241-910C-4201-86A7-53B07703D69F}" destId="{0462B83B-F733-49AC-85DC-C0B6AA98407D}" srcOrd="0" destOrd="0" presId="urn:microsoft.com/office/officeart/2016/7/layout/RepeatingBendingProcessNew"/>
    <dgm:cxn modelId="{842F8FC0-79F0-448B-B8D5-F6DEDA85CDB6}" type="presParOf" srcId="{12A73790-7E98-4E05-B54A-588408566F24}" destId="{4D02849E-46AF-4401-BCC0-B659DCF30E75}" srcOrd="2" destOrd="0" presId="urn:microsoft.com/office/officeart/2016/7/layout/RepeatingBendingProcessNew"/>
    <dgm:cxn modelId="{D85C3C9E-7BDB-4AEC-A700-2AF69C570460}" type="presParOf" srcId="{12A73790-7E98-4E05-B54A-588408566F24}" destId="{3B1C4848-925F-4D19-9C01-D08B44FE514C}" srcOrd="3" destOrd="0" presId="urn:microsoft.com/office/officeart/2016/7/layout/RepeatingBendingProcessNew"/>
    <dgm:cxn modelId="{04515FEB-DC57-406F-BA3A-398063A3678B}" type="presParOf" srcId="{3B1C4848-925F-4D19-9C01-D08B44FE514C}" destId="{9B53EC17-36D4-4F97-B330-AAD16071DC92}" srcOrd="0" destOrd="0" presId="urn:microsoft.com/office/officeart/2016/7/layout/RepeatingBendingProcessNew"/>
    <dgm:cxn modelId="{508B30F1-825C-4044-B1A0-F202696F1EB7}" type="presParOf" srcId="{12A73790-7E98-4E05-B54A-588408566F24}" destId="{C5803A44-8872-4185-A86A-133ACBB74074}" srcOrd="4" destOrd="0" presId="urn:microsoft.com/office/officeart/2016/7/layout/RepeatingBendingProcessNew"/>
    <dgm:cxn modelId="{9B10E71A-DDDA-4FA9-A1DF-BCE9CAA53243}" type="presParOf" srcId="{12A73790-7E98-4E05-B54A-588408566F24}" destId="{5D304B86-8C7A-4EDC-B94D-34DD3706C9F1}" srcOrd="5" destOrd="0" presId="urn:microsoft.com/office/officeart/2016/7/layout/RepeatingBendingProcessNew"/>
    <dgm:cxn modelId="{A344F161-8281-422A-8684-AAA0D4659D66}" type="presParOf" srcId="{5D304B86-8C7A-4EDC-B94D-34DD3706C9F1}" destId="{484A7C84-5764-4A34-823E-31B9C506CA80}" srcOrd="0" destOrd="0" presId="urn:microsoft.com/office/officeart/2016/7/layout/RepeatingBendingProcessNew"/>
    <dgm:cxn modelId="{67F75592-2D26-425F-ABCA-6E091B8CF1B8}" type="presParOf" srcId="{12A73790-7E98-4E05-B54A-588408566F24}" destId="{D62E9BDE-ED68-45C3-8D9B-AE0D05B77832}" srcOrd="6" destOrd="0" presId="urn:microsoft.com/office/officeart/2016/7/layout/RepeatingBendingProcessNew"/>
    <dgm:cxn modelId="{3A3A0384-FBBC-4FE1-9D7C-57EE997985BE}" type="presParOf" srcId="{12A73790-7E98-4E05-B54A-588408566F24}" destId="{6BAFE0CE-74D8-4820-B688-AD9DF8B3520B}" srcOrd="7" destOrd="0" presId="urn:microsoft.com/office/officeart/2016/7/layout/RepeatingBendingProcessNew"/>
    <dgm:cxn modelId="{11B9D405-A127-4A07-ABF9-8B7859162E2F}" type="presParOf" srcId="{6BAFE0CE-74D8-4820-B688-AD9DF8B3520B}" destId="{5D9B3724-C025-4B53-A9B1-3C44D83DAEE8}" srcOrd="0" destOrd="0" presId="urn:microsoft.com/office/officeart/2016/7/layout/RepeatingBendingProcessNew"/>
    <dgm:cxn modelId="{18066DF8-7F13-49B0-8180-3784A7B6BE6C}" type="presParOf" srcId="{12A73790-7E98-4E05-B54A-588408566F24}" destId="{D5D417C1-97E6-4518-AC62-118655E57BCF}" srcOrd="8" destOrd="0" presId="urn:microsoft.com/office/officeart/2016/7/layout/RepeatingBendingProcessNew"/>
    <dgm:cxn modelId="{E6342CCC-7ED2-4389-93F5-481581E1C6D9}" type="presParOf" srcId="{12A73790-7E98-4E05-B54A-588408566F24}" destId="{07F85FFA-6A71-4045-AA79-D25BD26A1433}" srcOrd="9" destOrd="0" presId="urn:microsoft.com/office/officeart/2016/7/layout/RepeatingBendingProcessNew"/>
    <dgm:cxn modelId="{43F92F52-ACA7-482B-A994-C8A6264CCDC7}" type="presParOf" srcId="{07F85FFA-6A71-4045-AA79-D25BD26A1433}" destId="{5B9CDF33-AD79-4ABE-A88D-7403043C40B7}" srcOrd="0" destOrd="0" presId="urn:microsoft.com/office/officeart/2016/7/layout/RepeatingBendingProcessNew"/>
    <dgm:cxn modelId="{6A035896-D97F-45CB-AA5A-F2A8FED7EBD7}" type="presParOf" srcId="{12A73790-7E98-4E05-B54A-588408566F24}" destId="{BA6EEE49-04D6-49A3-9138-D67889806023}" srcOrd="10" destOrd="0" presId="urn:microsoft.com/office/officeart/2016/7/layout/RepeatingBendingProcessNew"/>
    <dgm:cxn modelId="{B4EB0F4B-C477-4AAD-A770-25B513368C72}" type="presParOf" srcId="{12A73790-7E98-4E05-B54A-588408566F24}" destId="{63936AC4-2473-49CF-BEC4-4EB5BA045B70}" srcOrd="11" destOrd="0" presId="urn:microsoft.com/office/officeart/2016/7/layout/RepeatingBendingProcessNew"/>
    <dgm:cxn modelId="{8AF32665-94CC-4FB5-94FB-B1B396132463}" type="presParOf" srcId="{63936AC4-2473-49CF-BEC4-4EB5BA045B70}" destId="{872E991E-ED5B-4EBA-9A71-D9AC0AC968F6}" srcOrd="0" destOrd="0" presId="urn:microsoft.com/office/officeart/2016/7/layout/RepeatingBendingProcessNew"/>
    <dgm:cxn modelId="{4F26E327-5F49-4879-A6F8-586CDE204ED4}" type="presParOf" srcId="{12A73790-7E98-4E05-B54A-588408566F24}" destId="{923D18C6-36FF-4E24-AD38-A61BBC20DC09}" srcOrd="12" destOrd="0" presId="urn:microsoft.com/office/officeart/2016/7/layout/RepeatingBendingProcessNew"/>
    <dgm:cxn modelId="{356536A0-3594-4C0F-82F1-1D08017FFF66}" type="presParOf" srcId="{12A73790-7E98-4E05-B54A-588408566F24}" destId="{FF3D03A2-0E86-4042-BE6B-6CC312DFC42A}" srcOrd="13" destOrd="0" presId="urn:microsoft.com/office/officeart/2016/7/layout/RepeatingBendingProcessNew"/>
    <dgm:cxn modelId="{58981111-CD28-4F3E-9AE1-8CA5680AA167}" type="presParOf" srcId="{FF3D03A2-0E86-4042-BE6B-6CC312DFC42A}" destId="{F87A4288-E6AB-48E0-A923-BB30FCD36C61}" srcOrd="0" destOrd="0" presId="urn:microsoft.com/office/officeart/2016/7/layout/RepeatingBendingProcessNew"/>
    <dgm:cxn modelId="{30C86CCB-DE2C-497A-B998-473541627A8D}" type="presParOf" srcId="{12A73790-7E98-4E05-B54A-588408566F24}" destId="{16D883A7-84FB-4BF8-BA8C-8BA473DE889C}" srcOrd="14" destOrd="0" presId="urn:microsoft.com/office/officeart/2016/7/layout/RepeatingBendingProcessNew"/>
    <dgm:cxn modelId="{537DD0F4-7E87-4091-9C36-B7528D891533}" type="presParOf" srcId="{12A73790-7E98-4E05-B54A-588408566F24}" destId="{24FD2CAB-4E1B-4AFC-89DB-D9AC03BEDBA4}" srcOrd="15" destOrd="0" presId="urn:microsoft.com/office/officeart/2016/7/layout/RepeatingBendingProcessNew"/>
    <dgm:cxn modelId="{7EC2A198-78C9-494C-9F3E-E80C870382E8}" type="presParOf" srcId="{24FD2CAB-4E1B-4AFC-89DB-D9AC03BEDBA4}" destId="{B7E9820E-50CC-46A4-BB23-A60450806293}" srcOrd="0" destOrd="0" presId="urn:microsoft.com/office/officeart/2016/7/layout/RepeatingBendingProcessNew"/>
    <dgm:cxn modelId="{D5283621-1FA3-44E4-A4AF-29C266059E31}" type="presParOf" srcId="{12A73790-7E98-4E05-B54A-588408566F24}" destId="{58957A07-AF75-4640-9378-43992300951F}" srcOrd="16"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93A1EB6F-B8A0-4B4E-AB34-17BECD4FD95E}"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7D44F278-23AF-420E-B0EE-71AF432C1A5B}">
      <dgm:prSet/>
      <dgm:spPr/>
      <dgm:t>
        <a:bodyPr/>
        <a:lstStyle/>
        <a:p>
          <a:pPr algn="just"/>
          <a:r>
            <a:rPr lang="es-MX" b="1" dirty="0"/>
            <a:t>Control jurisdiccional</a:t>
          </a:r>
          <a:br>
            <a:rPr lang="es-MX" dirty="0"/>
          </a:br>
          <a:r>
            <a:rPr lang="es-MX" dirty="0"/>
            <a:t>A cargo de:</a:t>
          </a:r>
          <a:endParaRPr lang="en-US" dirty="0"/>
        </a:p>
      </dgm:t>
    </dgm:pt>
    <dgm:pt modelId="{C341CD6D-2407-4D98-9A48-9D1CF4D51E83}" type="parTrans" cxnId="{59DE2564-682C-40BF-968B-EC34819D9A74}">
      <dgm:prSet/>
      <dgm:spPr/>
      <dgm:t>
        <a:bodyPr/>
        <a:lstStyle/>
        <a:p>
          <a:endParaRPr lang="en-US"/>
        </a:p>
      </dgm:t>
    </dgm:pt>
    <dgm:pt modelId="{C1057DB1-85E6-4DA6-8C10-EEF108CC6082}" type="sibTrans" cxnId="{59DE2564-682C-40BF-968B-EC34819D9A74}">
      <dgm:prSet/>
      <dgm:spPr/>
      <dgm:t>
        <a:bodyPr/>
        <a:lstStyle/>
        <a:p>
          <a:endParaRPr lang="en-US"/>
        </a:p>
      </dgm:t>
    </dgm:pt>
    <dgm:pt modelId="{66C83A6A-FFD7-4C6A-8C2E-416E6C4FFD63}">
      <dgm:prSet/>
      <dgm:spPr/>
      <dgm:t>
        <a:bodyPr/>
        <a:lstStyle/>
        <a:p>
          <a:pPr algn="just"/>
          <a:r>
            <a:rPr lang="es-MX" dirty="0"/>
            <a:t>Tribunales Electorales Locales.</a:t>
          </a:r>
          <a:endParaRPr lang="en-US" dirty="0"/>
        </a:p>
      </dgm:t>
    </dgm:pt>
    <dgm:pt modelId="{D54CB811-ED0E-400D-8B9E-556744A6DD2E}" type="parTrans" cxnId="{AFD17DDF-4C6F-4257-853A-A0118FD85D46}">
      <dgm:prSet/>
      <dgm:spPr/>
      <dgm:t>
        <a:bodyPr/>
        <a:lstStyle/>
        <a:p>
          <a:endParaRPr lang="en-US"/>
        </a:p>
      </dgm:t>
    </dgm:pt>
    <dgm:pt modelId="{AC7C979D-6421-4772-8302-0F18BEB19E83}" type="sibTrans" cxnId="{AFD17DDF-4C6F-4257-853A-A0118FD85D46}">
      <dgm:prSet/>
      <dgm:spPr/>
      <dgm:t>
        <a:bodyPr/>
        <a:lstStyle/>
        <a:p>
          <a:endParaRPr lang="en-US"/>
        </a:p>
      </dgm:t>
    </dgm:pt>
    <dgm:pt modelId="{E4E8E405-42B8-44CA-A75D-F28EE8EA2AC6}">
      <dgm:prSet/>
      <dgm:spPr/>
      <dgm:t>
        <a:bodyPr/>
        <a:lstStyle/>
        <a:p>
          <a:r>
            <a:rPr lang="es-MX" dirty="0"/>
            <a:t>Salas Regionales del TEPJF.</a:t>
          </a:r>
          <a:endParaRPr lang="en-US" dirty="0"/>
        </a:p>
      </dgm:t>
    </dgm:pt>
    <dgm:pt modelId="{6F96B6C2-F5B8-478D-82E1-CDAC2B773F1E}" type="parTrans" cxnId="{993BF634-B6DD-4A76-8315-87556C5E57B4}">
      <dgm:prSet/>
      <dgm:spPr/>
      <dgm:t>
        <a:bodyPr/>
        <a:lstStyle/>
        <a:p>
          <a:endParaRPr lang="en-US"/>
        </a:p>
      </dgm:t>
    </dgm:pt>
    <dgm:pt modelId="{90A0641B-C45B-4423-9834-7F9FE4F2802B}" type="sibTrans" cxnId="{993BF634-B6DD-4A76-8315-87556C5E57B4}">
      <dgm:prSet/>
      <dgm:spPr/>
      <dgm:t>
        <a:bodyPr/>
        <a:lstStyle/>
        <a:p>
          <a:endParaRPr lang="en-US"/>
        </a:p>
      </dgm:t>
    </dgm:pt>
    <dgm:pt modelId="{DCABD3FB-1EDF-40E7-B1C5-A76FD29F80FC}">
      <dgm:prSet/>
      <dgm:spPr/>
      <dgm:t>
        <a:bodyPr/>
        <a:lstStyle/>
        <a:p>
          <a:r>
            <a:rPr lang="es-MX"/>
            <a:t>Sala Superior del TEPJF.</a:t>
          </a:r>
          <a:endParaRPr lang="en-US"/>
        </a:p>
      </dgm:t>
    </dgm:pt>
    <dgm:pt modelId="{03AEA284-B297-4504-A8AE-EF28099CF502}" type="parTrans" cxnId="{3365FF54-6E61-403E-B623-ABE185A4D443}">
      <dgm:prSet/>
      <dgm:spPr/>
      <dgm:t>
        <a:bodyPr/>
        <a:lstStyle/>
        <a:p>
          <a:endParaRPr lang="en-US"/>
        </a:p>
      </dgm:t>
    </dgm:pt>
    <dgm:pt modelId="{ACA3433A-F0F1-4F96-936D-D0871E9F98F0}" type="sibTrans" cxnId="{3365FF54-6E61-403E-B623-ABE185A4D443}">
      <dgm:prSet/>
      <dgm:spPr/>
      <dgm:t>
        <a:bodyPr/>
        <a:lstStyle/>
        <a:p>
          <a:endParaRPr lang="en-US"/>
        </a:p>
      </dgm:t>
    </dgm:pt>
    <dgm:pt modelId="{A28D8B98-C2FD-45CB-8248-890A91BA9A24}">
      <dgm:prSet/>
      <dgm:spPr/>
      <dgm:t>
        <a:bodyPr/>
        <a:lstStyle/>
        <a:p>
          <a:pPr algn="just"/>
          <a:r>
            <a:rPr lang="es-MX" dirty="0"/>
            <a:t>La autoridad administrativa previene la simulación; la autoridad jurisdiccional repara la violación de derechos</a:t>
          </a:r>
          <a:endParaRPr lang="en-US" dirty="0"/>
        </a:p>
      </dgm:t>
    </dgm:pt>
    <dgm:pt modelId="{60569117-B54C-4B7F-A0FF-E3A6687599A9}" type="parTrans" cxnId="{CFA01B7E-245B-4F65-814A-8CAE71AAAF2D}">
      <dgm:prSet/>
      <dgm:spPr/>
      <dgm:t>
        <a:bodyPr/>
        <a:lstStyle/>
        <a:p>
          <a:endParaRPr lang="en-US"/>
        </a:p>
      </dgm:t>
    </dgm:pt>
    <dgm:pt modelId="{CAE7CA30-963A-4797-BCE5-D3CCF1D34FE9}" type="sibTrans" cxnId="{CFA01B7E-245B-4F65-814A-8CAE71AAAF2D}">
      <dgm:prSet/>
      <dgm:spPr/>
      <dgm:t>
        <a:bodyPr/>
        <a:lstStyle/>
        <a:p>
          <a:endParaRPr lang="en-US"/>
        </a:p>
      </dgm:t>
    </dgm:pt>
    <dgm:pt modelId="{5A5DE901-CADA-4C6A-B6E9-4BADACE4E034}" type="pres">
      <dgm:prSet presAssocID="{93A1EB6F-B8A0-4B4E-AB34-17BECD4FD95E}" presName="root" presStyleCnt="0">
        <dgm:presLayoutVars>
          <dgm:dir/>
          <dgm:resizeHandles val="exact"/>
        </dgm:presLayoutVars>
      </dgm:prSet>
      <dgm:spPr/>
    </dgm:pt>
    <dgm:pt modelId="{31E974FD-A71F-4821-BAB9-EE89B748DDC3}" type="pres">
      <dgm:prSet presAssocID="{93A1EB6F-B8A0-4B4E-AB34-17BECD4FD95E}" presName="container" presStyleCnt="0">
        <dgm:presLayoutVars>
          <dgm:dir/>
          <dgm:resizeHandles val="exact"/>
        </dgm:presLayoutVars>
      </dgm:prSet>
      <dgm:spPr/>
    </dgm:pt>
    <dgm:pt modelId="{94A5376D-ACF8-435C-8625-1F47D367A807}" type="pres">
      <dgm:prSet presAssocID="{7D44F278-23AF-420E-B0EE-71AF432C1A5B}" presName="compNode" presStyleCnt="0"/>
      <dgm:spPr/>
    </dgm:pt>
    <dgm:pt modelId="{C5A0BFB2-3910-444E-AEA6-466AA549ACC6}" type="pres">
      <dgm:prSet presAssocID="{7D44F278-23AF-420E-B0EE-71AF432C1A5B}" presName="iconBgRect" presStyleLbl="bgShp" presStyleIdx="0" presStyleCnt="5"/>
      <dgm:spPr/>
    </dgm:pt>
    <dgm:pt modelId="{4C13546D-71AB-4817-A0D3-896EF6AC910C}" type="pres">
      <dgm:prSet presAssocID="{7D44F278-23AF-420E-B0EE-71AF432C1A5B}"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arco de vela"/>
        </a:ext>
      </dgm:extLst>
    </dgm:pt>
    <dgm:pt modelId="{3B95D9B5-4F1D-47AE-A3E4-259B7C3232D1}" type="pres">
      <dgm:prSet presAssocID="{7D44F278-23AF-420E-B0EE-71AF432C1A5B}" presName="spaceRect" presStyleCnt="0"/>
      <dgm:spPr/>
    </dgm:pt>
    <dgm:pt modelId="{6848037C-BEC7-4CBD-88C5-BA7D0664514D}" type="pres">
      <dgm:prSet presAssocID="{7D44F278-23AF-420E-B0EE-71AF432C1A5B}" presName="textRect" presStyleLbl="revTx" presStyleIdx="0" presStyleCnt="5">
        <dgm:presLayoutVars>
          <dgm:chMax val="1"/>
          <dgm:chPref val="1"/>
        </dgm:presLayoutVars>
      </dgm:prSet>
      <dgm:spPr/>
    </dgm:pt>
    <dgm:pt modelId="{473C7B9E-02B3-46A7-BCFC-3DCB9781D4D6}" type="pres">
      <dgm:prSet presAssocID="{C1057DB1-85E6-4DA6-8C10-EEF108CC6082}" presName="sibTrans" presStyleLbl="sibTrans2D1" presStyleIdx="0" presStyleCnt="0"/>
      <dgm:spPr/>
    </dgm:pt>
    <dgm:pt modelId="{DCE64B8B-3E20-4549-8995-96692884128E}" type="pres">
      <dgm:prSet presAssocID="{66C83A6A-FFD7-4C6A-8C2E-416E6C4FFD63}" presName="compNode" presStyleCnt="0"/>
      <dgm:spPr/>
    </dgm:pt>
    <dgm:pt modelId="{36993542-0DD3-4DDC-99B5-5C5F9D5A0C38}" type="pres">
      <dgm:prSet presAssocID="{66C83A6A-FFD7-4C6A-8C2E-416E6C4FFD63}" presName="iconBgRect" presStyleLbl="bgShp" presStyleIdx="1" presStyleCnt="5"/>
      <dgm:spPr/>
    </dgm:pt>
    <dgm:pt modelId="{4E6B3D39-1AC9-499C-AEAF-2E22B00370D0}" type="pres">
      <dgm:prSet presAssocID="{66C83A6A-FFD7-4C6A-8C2E-416E6C4FFD63}"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co"/>
        </a:ext>
      </dgm:extLst>
    </dgm:pt>
    <dgm:pt modelId="{31C7C402-FCFE-4F46-9D09-2FF7DBE706AF}" type="pres">
      <dgm:prSet presAssocID="{66C83A6A-FFD7-4C6A-8C2E-416E6C4FFD63}" presName="spaceRect" presStyleCnt="0"/>
      <dgm:spPr/>
    </dgm:pt>
    <dgm:pt modelId="{217C2810-BB16-46E9-BD59-B61E0D6BCC4F}" type="pres">
      <dgm:prSet presAssocID="{66C83A6A-FFD7-4C6A-8C2E-416E6C4FFD63}" presName="textRect" presStyleLbl="revTx" presStyleIdx="1" presStyleCnt="5">
        <dgm:presLayoutVars>
          <dgm:chMax val="1"/>
          <dgm:chPref val="1"/>
        </dgm:presLayoutVars>
      </dgm:prSet>
      <dgm:spPr/>
    </dgm:pt>
    <dgm:pt modelId="{B8CF6AB2-5084-422A-8100-75258B561AED}" type="pres">
      <dgm:prSet presAssocID="{AC7C979D-6421-4772-8302-0F18BEB19E83}" presName="sibTrans" presStyleLbl="sibTrans2D1" presStyleIdx="0" presStyleCnt="0"/>
      <dgm:spPr/>
    </dgm:pt>
    <dgm:pt modelId="{618F6DA8-7729-433D-AF63-36E98AE66C32}" type="pres">
      <dgm:prSet presAssocID="{E4E8E405-42B8-44CA-A75D-F28EE8EA2AC6}" presName="compNode" presStyleCnt="0"/>
      <dgm:spPr/>
    </dgm:pt>
    <dgm:pt modelId="{811AB5DA-C838-44F4-9776-9457068B7568}" type="pres">
      <dgm:prSet presAssocID="{E4E8E405-42B8-44CA-A75D-F28EE8EA2AC6}" presName="iconBgRect" presStyleLbl="bgShp" presStyleIdx="2" presStyleCnt="5"/>
      <dgm:spPr/>
    </dgm:pt>
    <dgm:pt modelId="{0CAC389F-A098-4387-A22E-584072EB9BF2}" type="pres">
      <dgm:prSet presAssocID="{E4E8E405-42B8-44CA-A75D-F28EE8EA2AC6}"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Edificio"/>
        </a:ext>
      </dgm:extLst>
    </dgm:pt>
    <dgm:pt modelId="{2B2337CD-4211-4D97-B00E-1CFF638B6CFC}" type="pres">
      <dgm:prSet presAssocID="{E4E8E405-42B8-44CA-A75D-F28EE8EA2AC6}" presName="spaceRect" presStyleCnt="0"/>
      <dgm:spPr/>
    </dgm:pt>
    <dgm:pt modelId="{1B867C4A-2AEE-4949-97A8-B75A8B50F727}" type="pres">
      <dgm:prSet presAssocID="{E4E8E405-42B8-44CA-A75D-F28EE8EA2AC6}" presName="textRect" presStyleLbl="revTx" presStyleIdx="2" presStyleCnt="5">
        <dgm:presLayoutVars>
          <dgm:chMax val="1"/>
          <dgm:chPref val="1"/>
        </dgm:presLayoutVars>
      </dgm:prSet>
      <dgm:spPr/>
    </dgm:pt>
    <dgm:pt modelId="{3AD764DE-1416-4CD8-824E-B2416F45D02B}" type="pres">
      <dgm:prSet presAssocID="{90A0641B-C45B-4423-9834-7F9FE4F2802B}" presName="sibTrans" presStyleLbl="sibTrans2D1" presStyleIdx="0" presStyleCnt="0"/>
      <dgm:spPr/>
    </dgm:pt>
    <dgm:pt modelId="{D06B46AE-6F9E-46E1-AA22-C324FA393434}" type="pres">
      <dgm:prSet presAssocID="{DCABD3FB-1EDF-40E7-B1C5-A76FD29F80FC}" presName="compNode" presStyleCnt="0"/>
      <dgm:spPr/>
    </dgm:pt>
    <dgm:pt modelId="{6DF3FE2A-033D-44D8-900B-ED2C96EE0599}" type="pres">
      <dgm:prSet presAssocID="{DCABD3FB-1EDF-40E7-B1C5-A76FD29F80FC}" presName="iconBgRect" presStyleLbl="bgShp" presStyleIdx="3" presStyleCnt="5"/>
      <dgm:spPr/>
    </dgm:pt>
    <dgm:pt modelId="{8A50935A-15A6-43A0-A788-DD09A6B56A81}" type="pres">
      <dgm:prSet presAssocID="{DCABD3FB-1EDF-40E7-B1C5-A76FD29F80FC}"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llena"/>
        </a:ext>
      </dgm:extLst>
    </dgm:pt>
    <dgm:pt modelId="{290C8A64-114A-472B-9098-97BEA5C00F7A}" type="pres">
      <dgm:prSet presAssocID="{DCABD3FB-1EDF-40E7-B1C5-A76FD29F80FC}" presName="spaceRect" presStyleCnt="0"/>
      <dgm:spPr/>
    </dgm:pt>
    <dgm:pt modelId="{46F91D04-35FF-4F74-B92D-0EAA7475696A}" type="pres">
      <dgm:prSet presAssocID="{DCABD3FB-1EDF-40E7-B1C5-A76FD29F80FC}" presName="textRect" presStyleLbl="revTx" presStyleIdx="3" presStyleCnt="5">
        <dgm:presLayoutVars>
          <dgm:chMax val="1"/>
          <dgm:chPref val="1"/>
        </dgm:presLayoutVars>
      </dgm:prSet>
      <dgm:spPr/>
    </dgm:pt>
    <dgm:pt modelId="{E897C45B-B398-41AC-80E1-A1955DFECF80}" type="pres">
      <dgm:prSet presAssocID="{ACA3433A-F0F1-4F96-936D-D0871E9F98F0}" presName="sibTrans" presStyleLbl="sibTrans2D1" presStyleIdx="0" presStyleCnt="0"/>
      <dgm:spPr/>
    </dgm:pt>
    <dgm:pt modelId="{CE5E265B-7F68-4447-89C0-9B5337969E06}" type="pres">
      <dgm:prSet presAssocID="{A28D8B98-C2FD-45CB-8248-890A91BA9A24}" presName="compNode" presStyleCnt="0"/>
      <dgm:spPr/>
    </dgm:pt>
    <dgm:pt modelId="{0F67211A-9E79-42BA-9EDF-243B42EAF05A}" type="pres">
      <dgm:prSet presAssocID="{A28D8B98-C2FD-45CB-8248-890A91BA9A24}" presName="iconBgRect" presStyleLbl="bgShp" presStyleIdx="4" presStyleCnt="5"/>
      <dgm:spPr/>
    </dgm:pt>
    <dgm:pt modelId="{FB4FB9A1-E956-41A1-9CEB-842CEA147F9A}" type="pres">
      <dgm:prSet presAssocID="{A28D8B98-C2FD-45CB-8248-890A91BA9A24}"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Martillo de juez"/>
        </a:ext>
      </dgm:extLst>
    </dgm:pt>
    <dgm:pt modelId="{1CCECE32-DA9A-4B09-ABAB-7BA88BAAC79F}" type="pres">
      <dgm:prSet presAssocID="{A28D8B98-C2FD-45CB-8248-890A91BA9A24}" presName="spaceRect" presStyleCnt="0"/>
      <dgm:spPr/>
    </dgm:pt>
    <dgm:pt modelId="{11AB6F02-B06A-492D-A0E8-5BE48312BF1B}" type="pres">
      <dgm:prSet presAssocID="{A28D8B98-C2FD-45CB-8248-890A91BA9A24}" presName="textRect" presStyleLbl="revTx" presStyleIdx="4" presStyleCnt="5">
        <dgm:presLayoutVars>
          <dgm:chMax val="1"/>
          <dgm:chPref val="1"/>
        </dgm:presLayoutVars>
      </dgm:prSet>
      <dgm:spPr/>
    </dgm:pt>
  </dgm:ptLst>
  <dgm:cxnLst>
    <dgm:cxn modelId="{55201319-5D9C-44C2-86F8-6B4BA70C5719}" type="presOf" srcId="{7D44F278-23AF-420E-B0EE-71AF432C1A5B}" destId="{6848037C-BEC7-4CBD-88C5-BA7D0664514D}" srcOrd="0" destOrd="0" presId="urn:microsoft.com/office/officeart/2018/2/layout/IconCircleList"/>
    <dgm:cxn modelId="{2E2D8C1D-9F5E-47EA-9BE9-59548057CC8F}" type="presOf" srcId="{ACA3433A-F0F1-4F96-936D-D0871E9F98F0}" destId="{E897C45B-B398-41AC-80E1-A1955DFECF80}" srcOrd="0" destOrd="0" presId="urn:microsoft.com/office/officeart/2018/2/layout/IconCircleList"/>
    <dgm:cxn modelId="{E08F2925-F3CD-4037-A81F-6F43E2B41E8E}" type="presOf" srcId="{C1057DB1-85E6-4DA6-8C10-EEF108CC6082}" destId="{473C7B9E-02B3-46A7-BCFC-3DCB9781D4D6}" srcOrd="0" destOrd="0" presId="urn:microsoft.com/office/officeart/2018/2/layout/IconCircleList"/>
    <dgm:cxn modelId="{993BF634-B6DD-4A76-8315-87556C5E57B4}" srcId="{93A1EB6F-B8A0-4B4E-AB34-17BECD4FD95E}" destId="{E4E8E405-42B8-44CA-A75D-F28EE8EA2AC6}" srcOrd="2" destOrd="0" parTransId="{6F96B6C2-F5B8-478D-82E1-CDAC2B773F1E}" sibTransId="{90A0641B-C45B-4423-9834-7F9FE4F2802B}"/>
    <dgm:cxn modelId="{8E8A5043-C374-43CD-B992-50E5164FBE6E}" type="presOf" srcId="{90A0641B-C45B-4423-9834-7F9FE4F2802B}" destId="{3AD764DE-1416-4CD8-824E-B2416F45D02B}" srcOrd="0" destOrd="0" presId="urn:microsoft.com/office/officeart/2018/2/layout/IconCircleList"/>
    <dgm:cxn modelId="{59DE2564-682C-40BF-968B-EC34819D9A74}" srcId="{93A1EB6F-B8A0-4B4E-AB34-17BECD4FD95E}" destId="{7D44F278-23AF-420E-B0EE-71AF432C1A5B}" srcOrd="0" destOrd="0" parTransId="{C341CD6D-2407-4D98-9A48-9D1CF4D51E83}" sibTransId="{C1057DB1-85E6-4DA6-8C10-EEF108CC6082}"/>
    <dgm:cxn modelId="{3365FF54-6E61-403E-B623-ABE185A4D443}" srcId="{93A1EB6F-B8A0-4B4E-AB34-17BECD4FD95E}" destId="{DCABD3FB-1EDF-40E7-B1C5-A76FD29F80FC}" srcOrd="3" destOrd="0" parTransId="{03AEA284-B297-4504-A8AE-EF28099CF502}" sibTransId="{ACA3433A-F0F1-4F96-936D-D0871E9F98F0}"/>
    <dgm:cxn modelId="{F56BCE79-257B-492A-A751-BDAC9CB074C4}" type="presOf" srcId="{A28D8B98-C2FD-45CB-8248-890A91BA9A24}" destId="{11AB6F02-B06A-492D-A0E8-5BE48312BF1B}" srcOrd="0" destOrd="0" presId="urn:microsoft.com/office/officeart/2018/2/layout/IconCircleList"/>
    <dgm:cxn modelId="{CFA01B7E-245B-4F65-814A-8CAE71AAAF2D}" srcId="{93A1EB6F-B8A0-4B4E-AB34-17BECD4FD95E}" destId="{A28D8B98-C2FD-45CB-8248-890A91BA9A24}" srcOrd="4" destOrd="0" parTransId="{60569117-B54C-4B7F-A0FF-E3A6687599A9}" sibTransId="{CAE7CA30-963A-4797-BCE5-D3CCF1D34FE9}"/>
    <dgm:cxn modelId="{5B252C90-A81E-45DB-8F44-48DDC92C16C6}" type="presOf" srcId="{AC7C979D-6421-4772-8302-0F18BEB19E83}" destId="{B8CF6AB2-5084-422A-8100-75258B561AED}" srcOrd="0" destOrd="0" presId="urn:microsoft.com/office/officeart/2018/2/layout/IconCircleList"/>
    <dgm:cxn modelId="{3F7A6292-D2EC-4B1A-969D-CEB1CDD1ED36}" type="presOf" srcId="{DCABD3FB-1EDF-40E7-B1C5-A76FD29F80FC}" destId="{46F91D04-35FF-4F74-B92D-0EAA7475696A}" srcOrd="0" destOrd="0" presId="urn:microsoft.com/office/officeart/2018/2/layout/IconCircleList"/>
    <dgm:cxn modelId="{0AD8ABA8-2F9E-4BA1-831B-06372544F210}" type="presOf" srcId="{93A1EB6F-B8A0-4B4E-AB34-17BECD4FD95E}" destId="{5A5DE901-CADA-4C6A-B6E9-4BADACE4E034}" srcOrd="0" destOrd="0" presId="urn:microsoft.com/office/officeart/2018/2/layout/IconCircleList"/>
    <dgm:cxn modelId="{72207ACA-EB26-4A69-86B9-4D43E7A18033}" type="presOf" srcId="{E4E8E405-42B8-44CA-A75D-F28EE8EA2AC6}" destId="{1B867C4A-2AEE-4949-97A8-B75A8B50F727}" srcOrd="0" destOrd="0" presId="urn:microsoft.com/office/officeart/2018/2/layout/IconCircleList"/>
    <dgm:cxn modelId="{B211BDCE-DCFC-4DA0-ADF2-34820A166E83}" type="presOf" srcId="{66C83A6A-FFD7-4C6A-8C2E-416E6C4FFD63}" destId="{217C2810-BB16-46E9-BD59-B61E0D6BCC4F}" srcOrd="0" destOrd="0" presId="urn:microsoft.com/office/officeart/2018/2/layout/IconCircleList"/>
    <dgm:cxn modelId="{AFD17DDF-4C6F-4257-853A-A0118FD85D46}" srcId="{93A1EB6F-B8A0-4B4E-AB34-17BECD4FD95E}" destId="{66C83A6A-FFD7-4C6A-8C2E-416E6C4FFD63}" srcOrd="1" destOrd="0" parTransId="{D54CB811-ED0E-400D-8B9E-556744A6DD2E}" sibTransId="{AC7C979D-6421-4772-8302-0F18BEB19E83}"/>
    <dgm:cxn modelId="{F6C87CFC-F2D2-4A43-8538-7D230519742B}" type="presParOf" srcId="{5A5DE901-CADA-4C6A-B6E9-4BADACE4E034}" destId="{31E974FD-A71F-4821-BAB9-EE89B748DDC3}" srcOrd="0" destOrd="0" presId="urn:microsoft.com/office/officeart/2018/2/layout/IconCircleList"/>
    <dgm:cxn modelId="{C8520309-83C8-4123-A20E-AB595AFBEC47}" type="presParOf" srcId="{31E974FD-A71F-4821-BAB9-EE89B748DDC3}" destId="{94A5376D-ACF8-435C-8625-1F47D367A807}" srcOrd="0" destOrd="0" presId="urn:microsoft.com/office/officeart/2018/2/layout/IconCircleList"/>
    <dgm:cxn modelId="{0E4FFB01-CFE8-4628-A090-C2510175C38E}" type="presParOf" srcId="{94A5376D-ACF8-435C-8625-1F47D367A807}" destId="{C5A0BFB2-3910-444E-AEA6-466AA549ACC6}" srcOrd="0" destOrd="0" presId="urn:microsoft.com/office/officeart/2018/2/layout/IconCircleList"/>
    <dgm:cxn modelId="{6D7867E3-313F-4A52-B83E-504A057ACE38}" type="presParOf" srcId="{94A5376D-ACF8-435C-8625-1F47D367A807}" destId="{4C13546D-71AB-4817-A0D3-896EF6AC910C}" srcOrd="1" destOrd="0" presId="urn:microsoft.com/office/officeart/2018/2/layout/IconCircleList"/>
    <dgm:cxn modelId="{620F5BCB-857A-4019-A07C-A0CFEC45A6CC}" type="presParOf" srcId="{94A5376D-ACF8-435C-8625-1F47D367A807}" destId="{3B95D9B5-4F1D-47AE-A3E4-259B7C3232D1}" srcOrd="2" destOrd="0" presId="urn:microsoft.com/office/officeart/2018/2/layout/IconCircleList"/>
    <dgm:cxn modelId="{4637AF19-CA53-4985-BB79-9150DE3C6CA1}" type="presParOf" srcId="{94A5376D-ACF8-435C-8625-1F47D367A807}" destId="{6848037C-BEC7-4CBD-88C5-BA7D0664514D}" srcOrd="3" destOrd="0" presId="urn:microsoft.com/office/officeart/2018/2/layout/IconCircleList"/>
    <dgm:cxn modelId="{8D32CB95-528F-4B57-953B-7048A34F30FB}" type="presParOf" srcId="{31E974FD-A71F-4821-BAB9-EE89B748DDC3}" destId="{473C7B9E-02B3-46A7-BCFC-3DCB9781D4D6}" srcOrd="1" destOrd="0" presId="urn:microsoft.com/office/officeart/2018/2/layout/IconCircleList"/>
    <dgm:cxn modelId="{D740C6D4-F0D1-4E5E-BB4E-9DA80C884C1B}" type="presParOf" srcId="{31E974FD-A71F-4821-BAB9-EE89B748DDC3}" destId="{DCE64B8B-3E20-4549-8995-96692884128E}" srcOrd="2" destOrd="0" presId="urn:microsoft.com/office/officeart/2018/2/layout/IconCircleList"/>
    <dgm:cxn modelId="{9875F085-1E67-4FF9-BBD2-7988F0254C62}" type="presParOf" srcId="{DCE64B8B-3E20-4549-8995-96692884128E}" destId="{36993542-0DD3-4DDC-99B5-5C5F9D5A0C38}" srcOrd="0" destOrd="0" presId="urn:microsoft.com/office/officeart/2018/2/layout/IconCircleList"/>
    <dgm:cxn modelId="{0926A72B-E42B-498E-B829-C89C396A1641}" type="presParOf" srcId="{DCE64B8B-3E20-4549-8995-96692884128E}" destId="{4E6B3D39-1AC9-499C-AEAF-2E22B00370D0}" srcOrd="1" destOrd="0" presId="urn:microsoft.com/office/officeart/2018/2/layout/IconCircleList"/>
    <dgm:cxn modelId="{77EBA5B0-D4FE-4126-A972-E79C6652186E}" type="presParOf" srcId="{DCE64B8B-3E20-4549-8995-96692884128E}" destId="{31C7C402-FCFE-4F46-9D09-2FF7DBE706AF}" srcOrd="2" destOrd="0" presId="urn:microsoft.com/office/officeart/2018/2/layout/IconCircleList"/>
    <dgm:cxn modelId="{BB01F38F-46EB-4FC4-87B4-D1C799A2228B}" type="presParOf" srcId="{DCE64B8B-3E20-4549-8995-96692884128E}" destId="{217C2810-BB16-46E9-BD59-B61E0D6BCC4F}" srcOrd="3" destOrd="0" presId="urn:microsoft.com/office/officeart/2018/2/layout/IconCircleList"/>
    <dgm:cxn modelId="{77E9AE05-058C-45A8-90F0-17A8B6D071B1}" type="presParOf" srcId="{31E974FD-A71F-4821-BAB9-EE89B748DDC3}" destId="{B8CF6AB2-5084-422A-8100-75258B561AED}" srcOrd="3" destOrd="0" presId="urn:microsoft.com/office/officeart/2018/2/layout/IconCircleList"/>
    <dgm:cxn modelId="{A7A696B5-B659-484A-AAC4-2452F67F6EAB}" type="presParOf" srcId="{31E974FD-A71F-4821-BAB9-EE89B748DDC3}" destId="{618F6DA8-7729-433D-AF63-36E98AE66C32}" srcOrd="4" destOrd="0" presId="urn:microsoft.com/office/officeart/2018/2/layout/IconCircleList"/>
    <dgm:cxn modelId="{EABBB4F0-6DBB-4D76-9E97-022AD6D59023}" type="presParOf" srcId="{618F6DA8-7729-433D-AF63-36E98AE66C32}" destId="{811AB5DA-C838-44F4-9776-9457068B7568}" srcOrd="0" destOrd="0" presId="urn:microsoft.com/office/officeart/2018/2/layout/IconCircleList"/>
    <dgm:cxn modelId="{56324D12-C616-4073-AFB8-AF5BA6D7F2BE}" type="presParOf" srcId="{618F6DA8-7729-433D-AF63-36E98AE66C32}" destId="{0CAC389F-A098-4387-A22E-584072EB9BF2}" srcOrd="1" destOrd="0" presId="urn:microsoft.com/office/officeart/2018/2/layout/IconCircleList"/>
    <dgm:cxn modelId="{533FBADC-A8B8-4920-BBAA-9510870C688F}" type="presParOf" srcId="{618F6DA8-7729-433D-AF63-36E98AE66C32}" destId="{2B2337CD-4211-4D97-B00E-1CFF638B6CFC}" srcOrd="2" destOrd="0" presId="urn:microsoft.com/office/officeart/2018/2/layout/IconCircleList"/>
    <dgm:cxn modelId="{A6ECF5FC-1690-41C0-93EB-97B9F3FD1F4A}" type="presParOf" srcId="{618F6DA8-7729-433D-AF63-36E98AE66C32}" destId="{1B867C4A-2AEE-4949-97A8-B75A8B50F727}" srcOrd="3" destOrd="0" presId="urn:microsoft.com/office/officeart/2018/2/layout/IconCircleList"/>
    <dgm:cxn modelId="{77FEE470-70EE-4D9F-B81B-B28460A97FE9}" type="presParOf" srcId="{31E974FD-A71F-4821-BAB9-EE89B748DDC3}" destId="{3AD764DE-1416-4CD8-824E-B2416F45D02B}" srcOrd="5" destOrd="0" presId="urn:microsoft.com/office/officeart/2018/2/layout/IconCircleList"/>
    <dgm:cxn modelId="{113838D6-D0F2-483A-BFD6-BB41EA5FF136}" type="presParOf" srcId="{31E974FD-A71F-4821-BAB9-EE89B748DDC3}" destId="{D06B46AE-6F9E-46E1-AA22-C324FA393434}" srcOrd="6" destOrd="0" presId="urn:microsoft.com/office/officeart/2018/2/layout/IconCircleList"/>
    <dgm:cxn modelId="{5180E84F-E310-4516-97A6-37AAF45FBD21}" type="presParOf" srcId="{D06B46AE-6F9E-46E1-AA22-C324FA393434}" destId="{6DF3FE2A-033D-44D8-900B-ED2C96EE0599}" srcOrd="0" destOrd="0" presId="urn:microsoft.com/office/officeart/2018/2/layout/IconCircleList"/>
    <dgm:cxn modelId="{0A63C731-9E1D-452A-883F-64A58E9733ED}" type="presParOf" srcId="{D06B46AE-6F9E-46E1-AA22-C324FA393434}" destId="{8A50935A-15A6-43A0-A788-DD09A6B56A81}" srcOrd="1" destOrd="0" presId="urn:microsoft.com/office/officeart/2018/2/layout/IconCircleList"/>
    <dgm:cxn modelId="{6EF6CF64-31A8-4FD2-A285-C244F42BBD4E}" type="presParOf" srcId="{D06B46AE-6F9E-46E1-AA22-C324FA393434}" destId="{290C8A64-114A-472B-9098-97BEA5C00F7A}" srcOrd="2" destOrd="0" presId="urn:microsoft.com/office/officeart/2018/2/layout/IconCircleList"/>
    <dgm:cxn modelId="{51F0140B-3E86-4CFD-978C-7118838A1616}" type="presParOf" srcId="{D06B46AE-6F9E-46E1-AA22-C324FA393434}" destId="{46F91D04-35FF-4F74-B92D-0EAA7475696A}" srcOrd="3" destOrd="0" presId="urn:microsoft.com/office/officeart/2018/2/layout/IconCircleList"/>
    <dgm:cxn modelId="{CEACC65F-0A07-476B-82B3-C6C865E11E80}" type="presParOf" srcId="{31E974FD-A71F-4821-BAB9-EE89B748DDC3}" destId="{E897C45B-B398-41AC-80E1-A1955DFECF80}" srcOrd="7" destOrd="0" presId="urn:microsoft.com/office/officeart/2018/2/layout/IconCircleList"/>
    <dgm:cxn modelId="{35E5AA65-FA00-48ED-BD8B-5C58FE1DC3F4}" type="presParOf" srcId="{31E974FD-A71F-4821-BAB9-EE89B748DDC3}" destId="{CE5E265B-7F68-4447-89C0-9B5337969E06}" srcOrd="8" destOrd="0" presId="urn:microsoft.com/office/officeart/2018/2/layout/IconCircleList"/>
    <dgm:cxn modelId="{2CD9EA98-7C30-492B-AF7E-5132B2CD56E0}" type="presParOf" srcId="{CE5E265B-7F68-4447-89C0-9B5337969E06}" destId="{0F67211A-9E79-42BA-9EDF-243B42EAF05A}" srcOrd="0" destOrd="0" presId="urn:microsoft.com/office/officeart/2018/2/layout/IconCircleList"/>
    <dgm:cxn modelId="{52EC3840-B55D-466C-97D8-519DA5904298}" type="presParOf" srcId="{CE5E265B-7F68-4447-89C0-9B5337969E06}" destId="{FB4FB9A1-E956-41A1-9CEB-842CEA147F9A}" srcOrd="1" destOrd="0" presId="urn:microsoft.com/office/officeart/2018/2/layout/IconCircleList"/>
    <dgm:cxn modelId="{9C257710-1D9D-436C-8321-D5B3F686DB7A}" type="presParOf" srcId="{CE5E265B-7F68-4447-89C0-9B5337969E06}" destId="{1CCECE32-DA9A-4B09-ABAB-7BA88BAAC79F}" srcOrd="2" destOrd="0" presId="urn:microsoft.com/office/officeart/2018/2/layout/IconCircleList"/>
    <dgm:cxn modelId="{475BEDD9-854D-4A2D-866C-62E222D2FE16}" type="presParOf" srcId="{CE5E265B-7F68-4447-89C0-9B5337969E06}" destId="{11AB6F02-B06A-492D-A0E8-5BE48312BF1B}"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7A772898-9993-48CB-A18D-5EA042C4B82B}" type="doc">
      <dgm:prSet loTypeId="urn:microsoft.com/office/officeart/2005/8/layout/process5" loCatId="process" qsTypeId="urn:microsoft.com/office/officeart/2005/8/quickstyle/simple1" qsCatId="simple" csTypeId="urn:microsoft.com/office/officeart/2005/8/colors/accent1_2" csCatId="accent1"/>
      <dgm:spPr/>
      <dgm:t>
        <a:bodyPr/>
        <a:lstStyle/>
        <a:p>
          <a:endParaRPr lang="en-US"/>
        </a:p>
      </dgm:t>
    </dgm:pt>
    <dgm:pt modelId="{8293879D-15FE-47D4-982E-034F62D5AA5B}">
      <dgm:prSet/>
      <dgm:spPr/>
      <dgm:t>
        <a:bodyPr/>
        <a:lstStyle/>
        <a:p>
          <a:r>
            <a:rPr lang="es-MX"/>
            <a:t>Antes del proceso electoral:</a:t>
          </a:r>
          <a:endParaRPr lang="en-US"/>
        </a:p>
      </dgm:t>
    </dgm:pt>
    <dgm:pt modelId="{7ADE3162-9346-46A2-82B2-EF928BB76116}" type="parTrans" cxnId="{DCFBD830-DCA5-4BD1-803D-1D6CE72242F8}">
      <dgm:prSet/>
      <dgm:spPr/>
      <dgm:t>
        <a:bodyPr/>
        <a:lstStyle/>
        <a:p>
          <a:endParaRPr lang="en-US"/>
        </a:p>
      </dgm:t>
    </dgm:pt>
    <dgm:pt modelId="{D014FA46-0E1C-4FB7-9B26-D36F03552813}" type="sibTrans" cxnId="{DCFBD830-DCA5-4BD1-803D-1D6CE72242F8}">
      <dgm:prSet/>
      <dgm:spPr/>
      <dgm:t>
        <a:bodyPr/>
        <a:lstStyle/>
        <a:p>
          <a:endParaRPr lang="en-US"/>
        </a:p>
      </dgm:t>
    </dgm:pt>
    <dgm:pt modelId="{6B2F227A-6BF7-41E8-8AB0-DC5BF2465C74}">
      <dgm:prSet/>
      <dgm:spPr/>
      <dgm:t>
        <a:bodyPr/>
        <a:lstStyle/>
        <a:p>
          <a:r>
            <a:rPr lang="es-MX" dirty="0"/>
            <a:t>El INE u OPLE aprueba reglas específicas.</a:t>
          </a:r>
          <a:endParaRPr lang="en-US" dirty="0"/>
        </a:p>
      </dgm:t>
    </dgm:pt>
    <dgm:pt modelId="{544371ED-C330-4AC4-B88F-1C3DC88316C9}" type="parTrans" cxnId="{249B1089-301C-4E3E-B201-5E187F2EA7DB}">
      <dgm:prSet/>
      <dgm:spPr/>
      <dgm:t>
        <a:bodyPr/>
        <a:lstStyle/>
        <a:p>
          <a:endParaRPr lang="en-US"/>
        </a:p>
      </dgm:t>
    </dgm:pt>
    <dgm:pt modelId="{2ED1EEDC-579F-44B3-84B6-B2B3DA080EDD}" type="sibTrans" cxnId="{249B1089-301C-4E3E-B201-5E187F2EA7DB}">
      <dgm:prSet/>
      <dgm:spPr/>
      <dgm:t>
        <a:bodyPr/>
        <a:lstStyle/>
        <a:p>
          <a:endParaRPr lang="en-US"/>
        </a:p>
      </dgm:t>
    </dgm:pt>
    <dgm:pt modelId="{DA825DC2-BCE4-4185-80A2-E845EA3BB1B9}">
      <dgm:prSet/>
      <dgm:spPr/>
      <dgm:t>
        <a:bodyPr/>
        <a:lstStyle/>
        <a:p>
          <a:pPr algn="l"/>
          <a:r>
            <a:rPr lang="es-MX" b="1" dirty="0"/>
            <a:t>Define:</a:t>
          </a:r>
          <a:endParaRPr lang="en-US" dirty="0"/>
        </a:p>
      </dgm:t>
    </dgm:pt>
    <dgm:pt modelId="{80A0975A-0734-49E3-B965-FA09B7BC26C4}" type="parTrans" cxnId="{75BB8353-A95F-438A-8A30-653B6659C881}">
      <dgm:prSet/>
      <dgm:spPr/>
      <dgm:t>
        <a:bodyPr/>
        <a:lstStyle/>
        <a:p>
          <a:endParaRPr lang="en-US"/>
        </a:p>
      </dgm:t>
    </dgm:pt>
    <dgm:pt modelId="{B291A8B8-35BB-4D53-A5D2-D44C8D9C147C}" type="sibTrans" cxnId="{75BB8353-A95F-438A-8A30-653B6659C881}">
      <dgm:prSet/>
      <dgm:spPr/>
      <dgm:t>
        <a:bodyPr/>
        <a:lstStyle/>
        <a:p>
          <a:endParaRPr lang="en-US"/>
        </a:p>
      </dgm:t>
    </dgm:pt>
    <dgm:pt modelId="{0E9A4B1F-F21C-4608-A02C-BDB6E3554115}">
      <dgm:prSet/>
      <dgm:spPr/>
      <dgm:t>
        <a:bodyPr/>
        <a:lstStyle/>
        <a:p>
          <a:pPr algn="just"/>
          <a:r>
            <a:rPr lang="es-MX" dirty="0"/>
            <a:t>Grupos protegidos.</a:t>
          </a:r>
          <a:endParaRPr lang="en-US" dirty="0"/>
        </a:p>
      </dgm:t>
    </dgm:pt>
    <dgm:pt modelId="{032EB9E8-23DC-4402-9435-47E4BF59F632}" type="parTrans" cxnId="{5F13C48A-E065-4665-8BE3-E5D207D65884}">
      <dgm:prSet/>
      <dgm:spPr/>
      <dgm:t>
        <a:bodyPr/>
        <a:lstStyle/>
        <a:p>
          <a:endParaRPr lang="en-US"/>
        </a:p>
      </dgm:t>
    </dgm:pt>
    <dgm:pt modelId="{11475A5F-FC5C-4FE6-BDE9-54BD3D44D6C8}" type="sibTrans" cxnId="{5F13C48A-E065-4665-8BE3-E5D207D65884}">
      <dgm:prSet/>
      <dgm:spPr/>
      <dgm:t>
        <a:bodyPr/>
        <a:lstStyle/>
        <a:p>
          <a:endParaRPr lang="en-US"/>
        </a:p>
      </dgm:t>
    </dgm:pt>
    <dgm:pt modelId="{7BBDEEEE-65CA-468A-AC14-41993A16BC4D}">
      <dgm:prSet/>
      <dgm:spPr/>
      <dgm:t>
        <a:bodyPr/>
        <a:lstStyle/>
        <a:p>
          <a:pPr algn="l"/>
          <a:r>
            <a:rPr lang="es-MX"/>
            <a:t>Porcentajes.</a:t>
          </a:r>
          <a:endParaRPr lang="en-US"/>
        </a:p>
      </dgm:t>
    </dgm:pt>
    <dgm:pt modelId="{D62ACD8A-C5ED-48F8-9751-7361F8BA06D7}" type="parTrans" cxnId="{59629792-8E6D-4DE6-AD50-53CB578CEDBF}">
      <dgm:prSet/>
      <dgm:spPr/>
      <dgm:t>
        <a:bodyPr/>
        <a:lstStyle/>
        <a:p>
          <a:endParaRPr lang="en-US"/>
        </a:p>
      </dgm:t>
    </dgm:pt>
    <dgm:pt modelId="{46E4128F-FA41-469A-9A77-3DEF5A56DD89}" type="sibTrans" cxnId="{59629792-8E6D-4DE6-AD50-53CB578CEDBF}">
      <dgm:prSet/>
      <dgm:spPr/>
      <dgm:t>
        <a:bodyPr/>
        <a:lstStyle/>
        <a:p>
          <a:endParaRPr lang="en-US"/>
        </a:p>
      </dgm:t>
    </dgm:pt>
    <dgm:pt modelId="{57E13FE4-81A6-49FB-9521-7AD28E06CDC5}">
      <dgm:prSet/>
      <dgm:spPr/>
      <dgm:t>
        <a:bodyPr/>
        <a:lstStyle/>
        <a:p>
          <a:pPr algn="l"/>
          <a:r>
            <a:rPr lang="es-MX"/>
            <a:t>Tipos de cargos.</a:t>
          </a:r>
          <a:endParaRPr lang="en-US"/>
        </a:p>
      </dgm:t>
    </dgm:pt>
    <dgm:pt modelId="{E43F05CB-08A9-4640-8088-FDD83F5B36E7}" type="parTrans" cxnId="{26AF129E-1EDF-4926-823A-CF8C0C45FB7F}">
      <dgm:prSet/>
      <dgm:spPr/>
      <dgm:t>
        <a:bodyPr/>
        <a:lstStyle/>
        <a:p>
          <a:endParaRPr lang="en-US"/>
        </a:p>
      </dgm:t>
    </dgm:pt>
    <dgm:pt modelId="{D8D21490-4719-40D0-8313-D4D0B38FED95}" type="sibTrans" cxnId="{26AF129E-1EDF-4926-823A-CF8C0C45FB7F}">
      <dgm:prSet/>
      <dgm:spPr/>
      <dgm:t>
        <a:bodyPr/>
        <a:lstStyle/>
        <a:p>
          <a:endParaRPr lang="en-US"/>
        </a:p>
      </dgm:t>
    </dgm:pt>
    <dgm:pt modelId="{8D84851C-DE7C-4315-8B92-38B9C9E89808}">
      <dgm:prSet/>
      <dgm:spPr/>
      <dgm:t>
        <a:bodyPr/>
        <a:lstStyle/>
        <a:p>
          <a:pPr algn="l"/>
          <a:r>
            <a:rPr lang="es-MX"/>
            <a:t>Documentación.</a:t>
          </a:r>
          <a:endParaRPr lang="en-US"/>
        </a:p>
      </dgm:t>
    </dgm:pt>
    <dgm:pt modelId="{F5FD5983-C07F-4F7D-BF16-6806E94913F6}" type="parTrans" cxnId="{AE1B4121-4D91-4FBC-ABFE-6E5C483CA630}">
      <dgm:prSet/>
      <dgm:spPr/>
      <dgm:t>
        <a:bodyPr/>
        <a:lstStyle/>
        <a:p>
          <a:endParaRPr lang="en-US"/>
        </a:p>
      </dgm:t>
    </dgm:pt>
    <dgm:pt modelId="{C5570583-6716-4697-AD81-5E58E9E5C58E}" type="sibTrans" cxnId="{AE1B4121-4D91-4FBC-ABFE-6E5C483CA630}">
      <dgm:prSet/>
      <dgm:spPr/>
      <dgm:t>
        <a:bodyPr/>
        <a:lstStyle/>
        <a:p>
          <a:endParaRPr lang="en-US"/>
        </a:p>
      </dgm:t>
    </dgm:pt>
    <dgm:pt modelId="{01A9A382-3B88-4682-B167-A90D3614CB2A}">
      <dgm:prSet/>
      <dgm:spPr/>
      <dgm:t>
        <a:bodyPr/>
        <a:lstStyle/>
        <a:p>
          <a:pPr algn="just"/>
          <a:r>
            <a:rPr lang="es-MX" dirty="0"/>
            <a:t>Aquí se materializa la política pública de inclusión.</a:t>
          </a:r>
          <a:endParaRPr lang="en-US" dirty="0"/>
        </a:p>
      </dgm:t>
    </dgm:pt>
    <dgm:pt modelId="{DB072A1B-C268-4096-A2C5-9315F13045CE}" type="parTrans" cxnId="{E344F361-6C2C-4D24-84E9-1D72A2F4E2D2}">
      <dgm:prSet/>
      <dgm:spPr/>
      <dgm:t>
        <a:bodyPr/>
        <a:lstStyle/>
        <a:p>
          <a:endParaRPr lang="en-US"/>
        </a:p>
      </dgm:t>
    </dgm:pt>
    <dgm:pt modelId="{D06D66DA-7DF0-4D9C-88E4-CC50DE28382A}" type="sibTrans" cxnId="{E344F361-6C2C-4D24-84E9-1D72A2F4E2D2}">
      <dgm:prSet/>
      <dgm:spPr/>
      <dgm:t>
        <a:bodyPr/>
        <a:lstStyle/>
        <a:p>
          <a:endParaRPr lang="en-US"/>
        </a:p>
      </dgm:t>
    </dgm:pt>
    <dgm:pt modelId="{00DA19DF-8BDF-4311-906C-6B6152123551}" type="pres">
      <dgm:prSet presAssocID="{7A772898-9993-48CB-A18D-5EA042C4B82B}" presName="diagram" presStyleCnt="0">
        <dgm:presLayoutVars>
          <dgm:dir/>
          <dgm:resizeHandles val="exact"/>
        </dgm:presLayoutVars>
      </dgm:prSet>
      <dgm:spPr/>
    </dgm:pt>
    <dgm:pt modelId="{4BC2B7E8-BA65-48CF-8A82-89439EE8867D}" type="pres">
      <dgm:prSet presAssocID="{8293879D-15FE-47D4-982E-034F62D5AA5B}" presName="node" presStyleLbl="node1" presStyleIdx="0" presStyleCnt="4">
        <dgm:presLayoutVars>
          <dgm:bulletEnabled val="1"/>
        </dgm:presLayoutVars>
      </dgm:prSet>
      <dgm:spPr/>
    </dgm:pt>
    <dgm:pt modelId="{319E20C9-B5E6-4A37-859E-D2C423C367ED}" type="pres">
      <dgm:prSet presAssocID="{D014FA46-0E1C-4FB7-9B26-D36F03552813}" presName="sibTrans" presStyleLbl="sibTrans2D1" presStyleIdx="0" presStyleCnt="3"/>
      <dgm:spPr/>
    </dgm:pt>
    <dgm:pt modelId="{97F78AAF-9907-4126-8E04-A29AC0A05818}" type="pres">
      <dgm:prSet presAssocID="{D014FA46-0E1C-4FB7-9B26-D36F03552813}" presName="connectorText" presStyleLbl="sibTrans2D1" presStyleIdx="0" presStyleCnt="3"/>
      <dgm:spPr/>
    </dgm:pt>
    <dgm:pt modelId="{500C3C5D-C08F-407D-8E94-F83E5358269D}" type="pres">
      <dgm:prSet presAssocID="{6B2F227A-6BF7-41E8-8AB0-DC5BF2465C74}" presName="node" presStyleLbl="node1" presStyleIdx="1" presStyleCnt="4">
        <dgm:presLayoutVars>
          <dgm:bulletEnabled val="1"/>
        </dgm:presLayoutVars>
      </dgm:prSet>
      <dgm:spPr/>
    </dgm:pt>
    <dgm:pt modelId="{8869A5F8-2F2B-4B10-925F-E266519005B0}" type="pres">
      <dgm:prSet presAssocID="{2ED1EEDC-579F-44B3-84B6-B2B3DA080EDD}" presName="sibTrans" presStyleLbl="sibTrans2D1" presStyleIdx="1" presStyleCnt="3"/>
      <dgm:spPr/>
    </dgm:pt>
    <dgm:pt modelId="{79CB24FE-BAF7-4664-883C-7BE466089960}" type="pres">
      <dgm:prSet presAssocID="{2ED1EEDC-579F-44B3-84B6-B2B3DA080EDD}" presName="connectorText" presStyleLbl="sibTrans2D1" presStyleIdx="1" presStyleCnt="3"/>
      <dgm:spPr/>
    </dgm:pt>
    <dgm:pt modelId="{5BFEC6C4-92A5-49EF-9AB8-99C8A1FFD3DB}" type="pres">
      <dgm:prSet presAssocID="{DA825DC2-BCE4-4185-80A2-E845EA3BB1B9}" presName="node" presStyleLbl="node1" presStyleIdx="2" presStyleCnt="4">
        <dgm:presLayoutVars>
          <dgm:bulletEnabled val="1"/>
        </dgm:presLayoutVars>
      </dgm:prSet>
      <dgm:spPr/>
    </dgm:pt>
    <dgm:pt modelId="{0C9EE186-3C14-4B4F-881C-FB10B5C25EE7}" type="pres">
      <dgm:prSet presAssocID="{B291A8B8-35BB-4D53-A5D2-D44C8D9C147C}" presName="sibTrans" presStyleLbl="sibTrans2D1" presStyleIdx="2" presStyleCnt="3"/>
      <dgm:spPr/>
    </dgm:pt>
    <dgm:pt modelId="{7CC13B3F-F2FA-413A-9707-9E3CD0C815FF}" type="pres">
      <dgm:prSet presAssocID="{B291A8B8-35BB-4D53-A5D2-D44C8D9C147C}" presName="connectorText" presStyleLbl="sibTrans2D1" presStyleIdx="2" presStyleCnt="3"/>
      <dgm:spPr/>
    </dgm:pt>
    <dgm:pt modelId="{F95A090F-8596-4EC2-A8F3-E8196705664C}" type="pres">
      <dgm:prSet presAssocID="{01A9A382-3B88-4682-B167-A90D3614CB2A}" presName="node" presStyleLbl="node1" presStyleIdx="3" presStyleCnt="4">
        <dgm:presLayoutVars>
          <dgm:bulletEnabled val="1"/>
        </dgm:presLayoutVars>
      </dgm:prSet>
      <dgm:spPr/>
    </dgm:pt>
  </dgm:ptLst>
  <dgm:cxnLst>
    <dgm:cxn modelId="{ABB63F0E-B6D7-4702-9522-630D0459F95C}" type="presOf" srcId="{DA825DC2-BCE4-4185-80A2-E845EA3BB1B9}" destId="{5BFEC6C4-92A5-49EF-9AB8-99C8A1FFD3DB}" srcOrd="0" destOrd="0" presId="urn:microsoft.com/office/officeart/2005/8/layout/process5"/>
    <dgm:cxn modelId="{9DCB6015-A70D-4CCD-8E1F-8C8475B7F8F6}" type="presOf" srcId="{2ED1EEDC-579F-44B3-84B6-B2B3DA080EDD}" destId="{8869A5F8-2F2B-4B10-925F-E266519005B0}" srcOrd="0" destOrd="0" presId="urn:microsoft.com/office/officeart/2005/8/layout/process5"/>
    <dgm:cxn modelId="{A727A420-A99D-4B07-9E8B-A40BA063115B}" type="presOf" srcId="{01A9A382-3B88-4682-B167-A90D3614CB2A}" destId="{F95A090F-8596-4EC2-A8F3-E8196705664C}" srcOrd="0" destOrd="0" presId="urn:microsoft.com/office/officeart/2005/8/layout/process5"/>
    <dgm:cxn modelId="{AE1B4121-4D91-4FBC-ABFE-6E5C483CA630}" srcId="{DA825DC2-BCE4-4185-80A2-E845EA3BB1B9}" destId="{8D84851C-DE7C-4315-8B92-38B9C9E89808}" srcOrd="3" destOrd="0" parTransId="{F5FD5983-C07F-4F7D-BF16-6806E94913F6}" sibTransId="{C5570583-6716-4697-AD81-5E58E9E5C58E}"/>
    <dgm:cxn modelId="{611C4121-1633-4D92-949E-437867B5F222}" type="presOf" srcId="{6B2F227A-6BF7-41E8-8AB0-DC5BF2465C74}" destId="{500C3C5D-C08F-407D-8E94-F83E5358269D}" srcOrd="0" destOrd="0" presId="urn:microsoft.com/office/officeart/2005/8/layout/process5"/>
    <dgm:cxn modelId="{DCFBD830-DCA5-4BD1-803D-1D6CE72242F8}" srcId="{7A772898-9993-48CB-A18D-5EA042C4B82B}" destId="{8293879D-15FE-47D4-982E-034F62D5AA5B}" srcOrd="0" destOrd="0" parTransId="{7ADE3162-9346-46A2-82B2-EF928BB76116}" sibTransId="{D014FA46-0E1C-4FB7-9B26-D36F03552813}"/>
    <dgm:cxn modelId="{E344F361-6C2C-4D24-84E9-1D72A2F4E2D2}" srcId="{7A772898-9993-48CB-A18D-5EA042C4B82B}" destId="{01A9A382-3B88-4682-B167-A90D3614CB2A}" srcOrd="3" destOrd="0" parTransId="{DB072A1B-C268-4096-A2C5-9315F13045CE}" sibTransId="{D06D66DA-7DF0-4D9C-88E4-CC50DE28382A}"/>
    <dgm:cxn modelId="{75BB8353-A95F-438A-8A30-653B6659C881}" srcId="{7A772898-9993-48CB-A18D-5EA042C4B82B}" destId="{DA825DC2-BCE4-4185-80A2-E845EA3BB1B9}" srcOrd="2" destOrd="0" parTransId="{80A0975A-0734-49E3-B965-FA09B7BC26C4}" sibTransId="{B291A8B8-35BB-4D53-A5D2-D44C8D9C147C}"/>
    <dgm:cxn modelId="{6B22567C-007F-4E53-BB14-3130400EE63B}" type="presOf" srcId="{D014FA46-0E1C-4FB7-9B26-D36F03552813}" destId="{319E20C9-B5E6-4A37-859E-D2C423C367ED}" srcOrd="0" destOrd="0" presId="urn:microsoft.com/office/officeart/2005/8/layout/process5"/>
    <dgm:cxn modelId="{249B1089-301C-4E3E-B201-5E187F2EA7DB}" srcId="{7A772898-9993-48CB-A18D-5EA042C4B82B}" destId="{6B2F227A-6BF7-41E8-8AB0-DC5BF2465C74}" srcOrd="1" destOrd="0" parTransId="{544371ED-C330-4AC4-B88F-1C3DC88316C9}" sibTransId="{2ED1EEDC-579F-44B3-84B6-B2B3DA080EDD}"/>
    <dgm:cxn modelId="{7F35028A-EE0B-4851-BDE9-6EAA104B8F2A}" type="presOf" srcId="{B291A8B8-35BB-4D53-A5D2-D44C8D9C147C}" destId="{0C9EE186-3C14-4B4F-881C-FB10B5C25EE7}" srcOrd="0" destOrd="0" presId="urn:microsoft.com/office/officeart/2005/8/layout/process5"/>
    <dgm:cxn modelId="{5F13C48A-E065-4665-8BE3-E5D207D65884}" srcId="{DA825DC2-BCE4-4185-80A2-E845EA3BB1B9}" destId="{0E9A4B1F-F21C-4608-A02C-BDB6E3554115}" srcOrd="0" destOrd="0" parTransId="{032EB9E8-23DC-4402-9435-47E4BF59F632}" sibTransId="{11475A5F-FC5C-4FE6-BDE9-54BD3D44D6C8}"/>
    <dgm:cxn modelId="{D21FCD8E-67F8-42A9-9416-72BFE383994F}" type="presOf" srcId="{D014FA46-0E1C-4FB7-9B26-D36F03552813}" destId="{97F78AAF-9907-4126-8E04-A29AC0A05818}" srcOrd="1" destOrd="0" presId="urn:microsoft.com/office/officeart/2005/8/layout/process5"/>
    <dgm:cxn modelId="{59629792-8E6D-4DE6-AD50-53CB578CEDBF}" srcId="{DA825DC2-BCE4-4185-80A2-E845EA3BB1B9}" destId="{7BBDEEEE-65CA-468A-AC14-41993A16BC4D}" srcOrd="1" destOrd="0" parTransId="{D62ACD8A-C5ED-48F8-9751-7361F8BA06D7}" sibTransId="{46E4128F-FA41-469A-9A77-3DEF5A56DD89}"/>
    <dgm:cxn modelId="{26AF129E-1EDF-4926-823A-CF8C0C45FB7F}" srcId="{DA825DC2-BCE4-4185-80A2-E845EA3BB1B9}" destId="{57E13FE4-81A6-49FB-9521-7AD28E06CDC5}" srcOrd="2" destOrd="0" parTransId="{E43F05CB-08A9-4640-8088-FDD83F5B36E7}" sibTransId="{D8D21490-4719-40D0-8313-D4D0B38FED95}"/>
    <dgm:cxn modelId="{4E3E04A5-65FF-475C-A454-4E9000F3EA08}" type="presOf" srcId="{7A772898-9993-48CB-A18D-5EA042C4B82B}" destId="{00DA19DF-8BDF-4311-906C-6B6152123551}" srcOrd="0" destOrd="0" presId="urn:microsoft.com/office/officeart/2005/8/layout/process5"/>
    <dgm:cxn modelId="{514D68B2-17BE-4EDC-9393-E22FAE241D2D}" type="presOf" srcId="{8D84851C-DE7C-4315-8B92-38B9C9E89808}" destId="{5BFEC6C4-92A5-49EF-9AB8-99C8A1FFD3DB}" srcOrd="0" destOrd="4" presId="urn:microsoft.com/office/officeart/2005/8/layout/process5"/>
    <dgm:cxn modelId="{A48AD4C3-C3EC-4F96-A730-0F545D9F09A7}" type="presOf" srcId="{B291A8B8-35BB-4D53-A5D2-D44C8D9C147C}" destId="{7CC13B3F-F2FA-413A-9707-9E3CD0C815FF}" srcOrd="1" destOrd="0" presId="urn:microsoft.com/office/officeart/2005/8/layout/process5"/>
    <dgm:cxn modelId="{42E4ACC4-F846-40B2-875B-B51AC64AFD18}" type="presOf" srcId="{57E13FE4-81A6-49FB-9521-7AD28E06CDC5}" destId="{5BFEC6C4-92A5-49EF-9AB8-99C8A1FFD3DB}" srcOrd="0" destOrd="3" presId="urn:microsoft.com/office/officeart/2005/8/layout/process5"/>
    <dgm:cxn modelId="{CE9FB5C6-278C-4D4E-8FA9-AE11CE940F42}" type="presOf" srcId="{7BBDEEEE-65CA-468A-AC14-41993A16BC4D}" destId="{5BFEC6C4-92A5-49EF-9AB8-99C8A1FFD3DB}" srcOrd="0" destOrd="2" presId="urn:microsoft.com/office/officeart/2005/8/layout/process5"/>
    <dgm:cxn modelId="{6D7D74D6-93EB-4B05-85B8-07C4CAC77FFF}" type="presOf" srcId="{8293879D-15FE-47D4-982E-034F62D5AA5B}" destId="{4BC2B7E8-BA65-48CF-8A82-89439EE8867D}" srcOrd="0" destOrd="0" presId="urn:microsoft.com/office/officeart/2005/8/layout/process5"/>
    <dgm:cxn modelId="{2E84D5F6-FAED-457B-A9EB-FAB23A5A7ED6}" type="presOf" srcId="{0E9A4B1F-F21C-4608-A02C-BDB6E3554115}" destId="{5BFEC6C4-92A5-49EF-9AB8-99C8A1FFD3DB}" srcOrd="0" destOrd="1" presId="urn:microsoft.com/office/officeart/2005/8/layout/process5"/>
    <dgm:cxn modelId="{6CE110FE-FC1D-46F5-838E-60864B48E278}" type="presOf" srcId="{2ED1EEDC-579F-44B3-84B6-B2B3DA080EDD}" destId="{79CB24FE-BAF7-4664-883C-7BE466089960}" srcOrd="1" destOrd="0" presId="urn:microsoft.com/office/officeart/2005/8/layout/process5"/>
    <dgm:cxn modelId="{695A6A2D-7354-4B2D-98B6-268C41D47804}" type="presParOf" srcId="{00DA19DF-8BDF-4311-906C-6B6152123551}" destId="{4BC2B7E8-BA65-48CF-8A82-89439EE8867D}" srcOrd="0" destOrd="0" presId="urn:microsoft.com/office/officeart/2005/8/layout/process5"/>
    <dgm:cxn modelId="{D9DA02AB-2C8A-467B-AED1-2063404D449C}" type="presParOf" srcId="{00DA19DF-8BDF-4311-906C-6B6152123551}" destId="{319E20C9-B5E6-4A37-859E-D2C423C367ED}" srcOrd="1" destOrd="0" presId="urn:microsoft.com/office/officeart/2005/8/layout/process5"/>
    <dgm:cxn modelId="{F480184E-0988-44B3-9B01-FE88EDE09145}" type="presParOf" srcId="{319E20C9-B5E6-4A37-859E-D2C423C367ED}" destId="{97F78AAF-9907-4126-8E04-A29AC0A05818}" srcOrd="0" destOrd="0" presId="urn:microsoft.com/office/officeart/2005/8/layout/process5"/>
    <dgm:cxn modelId="{D9ACCB57-39FE-4DF7-B0D1-EF3021AA1B25}" type="presParOf" srcId="{00DA19DF-8BDF-4311-906C-6B6152123551}" destId="{500C3C5D-C08F-407D-8E94-F83E5358269D}" srcOrd="2" destOrd="0" presId="urn:microsoft.com/office/officeart/2005/8/layout/process5"/>
    <dgm:cxn modelId="{B72E185B-322A-4231-A059-FD550F781491}" type="presParOf" srcId="{00DA19DF-8BDF-4311-906C-6B6152123551}" destId="{8869A5F8-2F2B-4B10-925F-E266519005B0}" srcOrd="3" destOrd="0" presId="urn:microsoft.com/office/officeart/2005/8/layout/process5"/>
    <dgm:cxn modelId="{37808D5D-B4CD-42D9-A72F-923AC05D8088}" type="presParOf" srcId="{8869A5F8-2F2B-4B10-925F-E266519005B0}" destId="{79CB24FE-BAF7-4664-883C-7BE466089960}" srcOrd="0" destOrd="0" presId="urn:microsoft.com/office/officeart/2005/8/layout/process5"/>
    <dgm:cxn modelId="{A1104635-DE38-45ED-A39D-7F301698E346}" type="presParOf" srcId="{00DA19DF-8BDF-4311-906C-6B6152123551}" destId="{5BFEC6C4-92A5-49EF-9AB8-99C8A1FFD3DB}" srcOrd="4" destOrd="0" presId="urn:microsoft.com/office/officeart/2005/8/layout/process5"/>
    <dgm:cxn modelId="{D7D35992-5C42-4116-B40C-1D8A7E804C3D}" type="presParOf" srcId="{00DA19DF-8BDF-4311-906C-6B6152123551}" destId="{0C9EE186-3C14-4B4F-881C-FB10B5C25EE7}" srcOrd="5" destOrd="0" presId="urn:microsoft.com/office/officeart/2005/8/layout/process5"/>
    <dgm:cxn modelId="{43D909EE-53DF-4EE7-92F6-8D0A73204AB8}" type="presParOf" srcId="{0C9EE186-3C14-4B4F-881C-FB10B5C25EE7}" destId="{7CC13B3F-F2FA-413A-9707-9E3CD0C815FF}" srcOrd="0" destOrd="0" presId="urn:microsoft.com/office/officeart/2005/8/layout/process5"/>
    <dgm:cxn modelId="{56F514EA-E49E-4058-89FE-AAE6C7B9AEB8}" type="presParOf" srcId="{00DA19DF-8BDF-4311-906C-6B6152123551}" destId="{F95A090F-8596-4EC2-A8F3-E8196705664C}" srcOrd="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45295D97-71D3-47FD-9170-18A8A846DD8B}" type="doc">
      <dgm:prSet loTypeId="urn:microsoft.com/office/officeart/2005/8/layout/cycle8" loCatId="cycle" qsTypeId="urn:microsoft.com/office/officeart/2005/8/quickstyle/simple1" qsCatId="simple" csTypeId="urn:microsoft.com/office/officeart/2005/8/colors/accent1_2" csCatId="accent1"/>
      <dgm:spPr/>
      <dgm:t>
        <a:bodyPr/>
        <a:lstStyle/>
        <a:p>
          <a:endParaRPr lang="en-US"/>
        </a:p>
      </dgm:t>
    </dgm:pt>
    <dgm:pt modelId="{B52A6818-BF35-44CC-AF47-5535CF2CFB9F}">
      <dgm:prSet/>
      <dgm:spPr/>
      <dgm:t>
        <a:bodyPr/>
        <a:lstStyle/>
        <a:p>
          <a:pPr algn="just"/>
          <a:r>
            <a:rPr lang="es-MX" dirty="0"/>
            <a:t>La autoridad verifica:</a:t>
          </a:r>
          <a:endParaRPr lang="en-US" dirty="0"/>
        </a:p>
      </dgm:t>
    </dgm:pt>
    <dgm:pt modelId="{D1795782-3A78-486D-A3FF-EE9971DD333B}" type="parTrans" cxnId="{15BE8C98-B815-489A-9541-AD773B06BE83}">
      <dgm:prSet/>
      <dgm:spPr/>
      <dgm:t>
        <a:bodyPr/>
        <a:lstStyle/>
        <a:p>
          <a:endParaRPr lang="en-US"/>
        </a:p>
      </dgm:t>
    </dgm:pt>
    <dgm:pt modelId="{1232CC4F-A20A-4E06-8E0F-42101C281E37}" type="sibTrans" cxnId="{15BE8C98-B815-489A-9541-AD773B06BE83}">
      <dgm:prSet/>
      <dgm:spPr/>
      <dgm:t>
        <a:bodyPr/>
        <a:lstStyle/>
        <a:p>
          <a:endParaRPr lang="en-US"/>
        </a:p>
      </dgm:t>
    </dgm:pt>
    <dgm:pt modelId="{2315B002-A4FC-4389-AA86-79672ACAF063}">
      <dgm:prSet/>
      <dgm:spPr/>
      <dgm:t>
        <a:bodyPr/>
        <a:lstStyle/>
        <a:p>
          <a:pPr algn="just"/>
          <a:r>
            <a:rPr lang="es-MX" dirty="0"/>
            <a:t>Cumplimiento formal.</a:t>
          </a:r>
          <a:endParaRPr lang="en-US" dirty="0"/>
        </a:p>
      </dgm:t>
    </dgm:pt>
    <dgm:pt modelId="{BCCF4D8E-BADF-4A11-9B0B-AACF84BBEB4C}" type="parTrans" cxnId="{0A052DCE-8D79-473A-B94F-F07E56D1F0EE}">
      <dgm:prSet/>
      <dgm:spPr/>
      <dgm:t>
        <a:bodyPr/>
        <a:lstStyle/>
        <a:p>
          <a:endParaRPr lang="en-US"/>
        </a:p>
      </dgm:t>
    </dgm:pt>
    <dgm:pt modelId="{90D49DDA-99C7-4F0E-A4C0-CFE8767C3A36}" type="sibTrans" cxnId="{0A052DCE-8D79-473A-B94F-F07E56D1F0EE}">
      <dgm:prSet/>
      <dgm:spPr/>
      <dgm:t>
        <a:bodyPr/>
        <a:lstStyle/>
        <a:p>
          <a:endParaRPr lang="en-US"/>
        </a:p>
      </dgm:t>
    </dgm:pt>
    <dgm:pt modelId="{FF857B37-266A-4013-B0C6-754E34420FA4}">
      <dgm:prSet/>
      <dgm:spPr/>
      <dgm:t>
        <a:bodyPr/>
        <a:lstStyle/>
        <a:p>
          <a:pPr algn="just"/>
          <a:r>
            <a:rPr lang="es-MX" dirty="0"/>
            <a:t>Existencia de documentos.</a:t>
          </a:r>
          <a:endParaRPr lang="en-US" dirty="0"/>
        </a:p>
      </dgm:t>
    </dgm:pt>
    <dgm:pt modelId="{E3C66741-BACF-490E-A1CD-5AAC42E98968}" type="parTrans" cxnId="{C4ABBA57-26AA-467B-8FD9-86930FB2B047}">
      <dgm:prSet/>
      <dgm:spPr/>
      <dgm:t>
        <a:bodyPr/>
        <a:lstStyle/>
        <a:p>
          <a:endParaRPr lang="en-US"/>
        </a:p>
      </dgm:t>
    </dgm:pt>
    <dgm:pt modelId="{5C1FB81D-30A2-4BD2-A8FE-A4EA2D4D33F9}" type="sibTrans" cxnId="{C4ABBA57-26AA-467B-8FD9-86930FB2B047}">
      <dgm:prSet/>
      <dgm:spPr/>
      <dgm:t>
        <a:bodyPr/>
        <a:lstStyle/>
        <a:p>
          <a:endParaRPr lang="en-US"/>
        </a:p>
      </dgm:t>
    </dgm:pt>
    <dgm:pt modelId="{B160E44C-1421-492F-8985-33B6386D0C5A}">
      <dgm:prSet/>
      <dgm:spPr/>
      <dgm:t>
        <a:bodyPr/>
        <a:lstStyle/>
        <a:p>
          <a:pPr algn="just"/>
          <a:r>
            <a:rPr lang="es-MX" dirty="0"/>
            <a:t>Coherencia básica.</a:t>
          </a:r>
          <a:endParaRPr lang="en-US" dirty="0"/>
        </a:p>
      </dgm:t>
    </dgm:pt>
    <dgm:pt modelId="{D2194C47-A804-459D-BEAB-7FD61C55224F}" type="parTrans" cxnId="{64582886-4B1C-4284-9E3C-4706C84FFC8C}">
      <dgm:prSet/>
      <dgm:spPr/>
      <dgm:t>
        <a:bodyPr/>
        <a:lstStyle/>
        <a:p>
          <a:endParaRPr lang="en-US"/>
        </a:p>
      </dgm:t>
    </dgm:pt>
    <dgm:pt modelId="{C81302B2-0CCC-4E51-A9E1-948B449C3872}" type="sibTrans" cxnId="{64582886-4B1C-4284-9E3C-4706C84FFC8C}">
      <dgm:prSet/>
      <dgm:spPr/>
      <dgm:t>
        <a:bodyPr/>
        <a:lstStyle/>
        <a:p>
          <a:endParaRPr lang="en-US"/>
        </a:p>
      </dgm:t>
    </dgm:pt>
    <dgm:pt modelId="{21C11E13-5D51-4354-A05F-060D599FF363}" type="pres">
      <dgm:prSet presAssocID="{45295D97-71D3-47FD-9170-18A8A846DD8B}" presName="compositeShape" presStyleCnt="0">
        <dgm:presLayoutVars>
          <dgm:chMax val="7"/>
          <dgm:dir/>
          <dgm:resizeHandles val="exact"/>
        </dgm:presLayoutVars>
      </dgm:prSet>
      <dgm:spPr/>
    </dgm:pt>
    <dgm:pt modelId="{6C12AB0F-FDDA-4F8E-9EBB-627939D8B698}" type="pres">
      <dgm:prSet presAssocID="{45295D97-71D3-47FD-9170-18A8A846DD8B}" presName="wedge1" presStyleLbl="node1" presStyleIdx="0" presStyleCnt="4"/>
      <dgm:spPr/>
    </dgm:pt>
    <dgm:pt modelId="{2C9FDBCB-FDC2-4D61-A1C6-77AF677D6EEA}" type="pres">
      <dgm:prSet presAssocID="{45295D97-71D3-47FD-9170-18A8A846DD8B}" presName="dummy1a" presStyleCnt="0"/>
      <dgm:spPr/>
    </dgm:pt>
    <dgm:pt modelId="{9884573B-CE60-4575-8C4F-BFBE2314FA81}" type="pres">
      <dgm:prSet presAssocID="{45295D97-71D3-47FD-9170-18A8A846DD8B}" presName="dummy1b" presStyleCnt="0"/>
      <dgm:spPr/>
    </dgm:pt>
    <dgm:pt modelId="{294C208B-FD11-4A9B-9B85-29F7515951FB}" type="pres">
      <dgm:prSet presAssocID="{45295D97-71D3-47FD-9170-18A8A846DD8B}" presName="wedge1Tx" presStyleLbl="node1" presStyleIdx="0" presStyleCnt="4">
        <dgm:presLayoutVars>
          <dgm:chMax val="0"/>
          <dgm:chPref val="0"/>
          <dgm:bulletEnabled val="1"/>
        </dgm:presLayoutVars>
      </dgm:prSet>
      <dgm:spPr/>
    </dgm:pt>
    <dgm:pt modelId="{FB064BAB-1B39-4A57-9BF3-278C030721B0}" type="pres">
      <dgm:prSet presAssocID="{45295D97-71D3-47FD-9170-18A8A846DD8B}" presName="wedge2" presStyleLbl="node1" presStyleIdx="1" presStyleCnt="4"/>
      <dgm:spPr/>
    </dgm:pt>
    <dgm:pt modelId="{34B15236-4633-49B0-9627-409EB7D6EFE6}" type="pres">
      <dgm:prSet presAssocID="{45295D97-71D3-47FD-9170-18A8A846DD8B}" presName="dummy2a" presStyleCnt="0"/>
      <dgm:spPr/>
    </dgm:pt>
    <dgm:pt modelId="{E7998638-2A45-4375-B26F-479946ECEF90}" type="pres">
      <dgm:prSet presAssocID="{45295D97-71D3-47FD-9170-18A8A846DD8B}" presName="dummy2b" presStyleCnt="0"/>
      <dgm:spPr/>
    </dgm:pt>
    <dgm:pt modelId="{EFFC2A5B-8E7E-4761-B926-DE25AB32E21F}" type="pres">
      <dgm:prSet presAssocID="{45295D97-71D3-47FD-9170-18A8A846DD8B}" presName="wedge2Tx" presStyleLbl="node1" presStyleIdx="1" presStyleCnt="4">
        <dgm:presLayoutVars>
          <dgm:chMax val="0"/>
          <dgm:chPref val="0"/>
          <dgm:bulletEnabled val="1"/>
        </dgm:presLayoutVars>
      </dgm:prSet>
      <dgm:spPr/>
    </dgm:pt>
    <dgm:pt modelId="{CD3A2995-9D0D-4C7C-9F06-D8978923A1C9}" type="pres">
      <dgm:prSet presAssocID="{45295D97-71D3-47FD-9170-18A8A846DD8B}" presName="wedge3" presStyleLbl="node1" presStyleIdx="2" presStyleCnt="4"/>
      <dgm:spPr/>
    </dgm:pt>
    <dgm:pt modelId="{0395C106-39C1-4C14-A0C2-86B4C1A4B74F}" type="pres">
      <dgm:prSet presAssocID="{45295D97-71D3-47FD-9170-18A8A846DD8B}" presName="dummy3a" presStyleCnt="0"/>
      <dgm:spPr/>
    </dgm:pt>
    <dgm:pt modelId="{5A9ACF6B-39FD-40C1-AFB2-0D86D95B4598}" type="pres">
      <dgm:prSet presAssocID="{45295D97-71D3-47FD-9170-18A8A846DD8B}" presName="dummy3b" presStyleCnt="0"/>
      <dgm:spPr/>
    </dgm:pt>
    <dgm:pt modelId="{06B17213-6616-4A3C-B3E0-6C0F183A45F3}" type="pres">
      <dgm:prSet presAssocID="{45295D97-71D3-47FD-9170-18A8A846DD8B}" presName="wedge3Tx" presStyleLbl="node1" presStyleIdx="2" presStyleCnt="4">
        <dgm:presLayoutVars>
          <dgm:chMax val="0"/>
          <dgm:chPref val="0"/>
          <dgm:bulletEnabled val="1"/>
        </dgm:presLayoutVars>
      </dgm:prSet>
      <dgm:spPr/>
    </dgm:pt>
    <dgm:pt modelId="{A04424A2-A289-4061-9D0C-445B54D18700}" type="pres">
      <dgm:prSet presAssocID="{45295D97-71D3-47FD-9170-18A8A846DD8B}" presName="wedge4" presStyleLbl="node1" presStyleIdx="3" presStyleCnt="4"/>
      <dgm:spPr/>
    </dgm:pt>
    <dgm:pt modelId="{9F14E33B-3355-468A-9E49-2F23C156E78D}" type="pres">
      <dgm:prSet presAssocID="{45295D97-71D3-47FD-9170-18A8A846DD8B}" presName="dummy4a" presStyleCnt="0"/>
      <dgm:spPr/>
    </dgm:pt>
    <dgm:pt modelId="{41915F6E-8E38-4CC0-A686-B24EC6115A55}" type="pres">
      <dgm:prSet presAssocID="{45295D97-71D3-47FD-9170-18A8A846DD8B}" presName="dummy4b" presStyleCnt="0"/>
      <dgm:spPr/>
    </dgm:pt>
    <dgm:pt modelId="{45007BBE-0AFF-4C4C-802F-AEDA0368D858}" type="pres">
      <dgm:prSet presAssocID="{45295D97-71D3-47FD-9170-18A8A846DD8B}" presName="wedge4Tx" presStyleLbl="node1" presStyleIdx="3" presStyleCnt="4">
        <dgm:presLayoutVars>
          <dgm:chMax val="0"/>
          <dgm:chPref val="0"/>
          <dgm:bulletEnabled val="1"/>
        </dgm:presLayoutVars>
      </dgm:prSet>
      <dgm:spPr/>
    </dgm:pt>
    <dgm:pt modelId="{789B56F7-678B-47F2-BBD1-87B96DA6CA5D}" type="pres">
      <dgm:prSet presAssocID="{1232CC4F-A20A-4E06-8E0F-42101C281E37}" presName="arrowWedge1" presStyleLbl="fgSibTrans2D1" presStyleIdx="0" presStyleCnt="4"/>
      <dgm:spPr/>
    </dgm:pt>
    <dgm:pt modelId="{A7762115-5497-4159-B9BC-5B6B45100CBA}" type="pres">
      <dgm:prSet presAssocID="{90D49DDA-99C7-4F0E-A4C0-CFE8767C3A36}" presName="arrowWedge2" presStyleLbl="fgSibTrans2D1" presStyleIdx="1" presStyleCnt="4"/>
      <dgm:spPr/>
    </dgm:pt>
    <dgm:pt modelId="{7566FC91-7FD2-41D3-88F5-15768DD316B8}" type="pres">
      <dgm:prSet presAssocID="{5C1FB81D-30A2-4BD2-A8FE-A4EA2D4D33F9}" presName="arrowWedge3" presStyleLbl="fgSibTrans2D1" presStyleIdx="2" presStyleCnt="4"/>
      <dgm:spPr/>
    </dgm:pt>
    <dgm:pt modelId="{4E3197BF-A59E-442B-8B33-4409B9611833}" type="pres">
      <dgm:prSet presAssocID="{C81302B2-0CCC-4E51-A9E1-948B449C3872}" presName="arrowWedge4" presStyleLbl="fgSibTrans2D1" presStyleIdx="3" presStyleCnt="4"/>
      <dgm:spPr/>
    </dgm:pt>
  </dgm:ptLst>
  <dgm:cxnLst>
    <dgm:cxn modelId="{7D28711C-919C-47B8-9B78-DF8174DE6F0D}" type="presOf" srcId="{B160E44C-1421-492F-8985-33B6386D0C5A}" destId="{45007BBE-0AFF-4C4C-802F-AEDA0368D858}" srcOrd="1" destOrd="0" presId="urn:microsoft.com/office/officeart/2005/8/layout/cycle8"/>
    <dgm:cxn modelId="{C4ABBA57-26AA-467B-8FD9-86930FB2B047}" srcId="{45295D97-71D3-47FD-9170-18A8A846DD8B}" destId="{FF857B37-266A-4013-B0C6-754E34420FA4}" srcOrd="2" destOrd="0" parTransId="{E3C66741-BACF-490E-A1CD-5AAC42E98968}" sibTransId="{5C1FB81D-30A2-4BD2-A8FE-A4EA2D4D33F9}"/>
    <dgm:cxn modelId="{5F8CB085-FAF0-4E4B-A34A-2A0246AAA9E0}" type="presOf" srcId="{2315B002-A4FC-4389-AA86-79672ACAF063}" destId="{EFFC2A5B-8E7E-4761-B926-DE25AB32E21F}" srcOrd="1" destOrd="0" presId="urn:microsoft.com/office/officeart/2005/8/layout/cycle8"/>
    <dgm:cxn modelId="{64582886-4B1C-4284-9E3C-4706C84FFC8C}" srcId="{45295D97-71D3-47FD-9170-18A8A846DD8B}" destId="{B160E44C-1421-492F-8985-33B6386D0C5A}" srcOrd="3" destOrd="0" parTransId="{D2194C47-A804-459D-BEAB-7FD61C55224F}" sibTransId="{C81302B2-0CCC-4E51-A9E1-948B449C3872}"/>
    <dgm:cxn modelId="{B366928E-B3EB-459D-802D-BC9DECB7EC97}" type="presOf" srcId="{45295D97-71D3-47FD-9170-18A8A846DD8B}" destId="{21C11E13-5D51-4354-A05F-060D599FF363}" srcOrd="0" destOrd="0" presId="urn:microsoft.com/office/officeart/2005/8/layout/cycle8"/>
    <dgm:cxn modelId="{5F31D994-3F55-4F9D-B861-3AD2FD0EC1D6}" type="presOf" srcId="{FF857B37-266A-4013-B0C6-754E34420FA4}" destId="{CD3A2995-9D0D-4C7C-9F06-D8978923A1C9}" srcOrd="0" destOrd="0" presId="urn:microsoft.com/office/officeart/2005/8/layout/cycle8"/>
    <dgm:cxn modelId="{15BE8C98-B815-489A-9541-AD773B06BE83}" srcId="{45295D97-71D3-47FD-9170-18A8A846DD8B}" destId="{B52A6818-BF35-44CC-AF47-5535CF2CFB9F}" srcOrd="0" destOrd="0" parTransId="{D1795782-3A78-486D-A3FF-EE9971DD333B}" sibTransId="{1232CC4F-A20A-4E06-8E0F-42101C281E37}"/>
    <dgm:cxn modelId="{F8F121BD-3DF0-4B1A-BA48-9BDE70AD2741}" type="presOf" srcId="{B52A6818-BF35-44CC-AF47-5535CF2CFB9F}" destId="{6C12AB0F-FDDA-4F8E-9EBB-627939D8B698}" srcOrd="0" destOrd="0" presId="urn:microsoft.com/office/officeart/2005/8/layout/cycle8"/>
    <dgm:cxn modelId="{DFBFA7C8-6BCB-483C-9723-2B50A667DD15}" type="presOf" srcId="{B160E44C-1421-492F-8985-33B6386D0C5A}" destId="{A04424A2-A289-4061-9D0C-445B54D18700}" srcOrd="0" destOrd="0" presId="urn:microsoft.com/office/officeart/2005/8/layout/cycle8"/>
    <dgm:cxn modelId="{0A052DCE-8D79-473A-B94F-F07E56D1F0EE}" srcId="{45295D97-71D3-47FD-9170-18A8A846DD8B}" destId="{2315B002-A4FC-4389-AA86-79672ACAF063}" srcOrd="1" destOrd="0" parTransId="{BCCF4D8E-BADF-4A11-9B0B-AACF84BBEB4C}" sibTransId="{90D49DDA-99C7-4F0E-A4C0-CFE8767C3A36}"/>
    <dgm:cxn modelId="{03C786E1-D187-45F8-A2F4-4ED4C9A33CA2}" type="presOf" srcId="{FF857B37-266A-4013-B0C6-754E34420FA4}" destId="{06B17213-6616-4A3C-B3E0-6C0F183A45F3}" srcOrd="1" destOrd="0" presId="urn:microsoft.com/office/officeart/2005/8/layout/cycle8"/>
    <dgm:cxn modelId="{A0B6BFE7-1BCC-4C65-90EE-89D27CEF7144}" type="presOf" srcId="{B52A6818-BF35-44CC-AF47-5535CF2CFB9F}" destId="{294C208B-FD11-4A9B-9B85-29F7515951FB}" srcOrd="1" destOrd="0" presId="urn:microsoft.com/office/officeart/2005/8/layout/cycle8"/>
    <dgm:cxn modelId="{456010ED-D7A2-4DF3-948B-A65A227E7BA9}" type="presOf" srcId="{2315B002-A4FC-4389-AA86-79672ACAF063}" destId="{FB064BAB-1B39-4A57-9BF3-278C030721B0}" srcOrd="0" destOrd="0" presId="urn:microsoft.com/office/officeart/2005/8/layout/cycle8"/>
    <dgm:cxn modelId="{8A61E4FC-2D99-4C16-8CFC-A2030FC36FBC}" type="presParOf" srcId="{21C11E13-5D51-4354-A05F-060D599FF363}" destId="{6C12AB0F-FDDA-4F8E-9EBB-627939D8B698}" srcOrd="0" destOrd="0" presId="urn:microsoft.com/office/officeart/2005/8/layout/cycle8"/>
    <dgm:cxn modelId="{951181C5-FA32-4719-A76C-A47D311EE12D}" type="presParOf" srcId="{21C11E13-5D51-4354-A05F-060D599FF363}" destId="{2C9FDBCB-FDC2-4D61-A1C6-77AF677D6EEA}" srcOrd="1" destOrd="0" presId="urn:microsoft.com/office/officeart/2005/8/layout/cycle8"/>
    <dgm:cxn modelId="{721129BB-4DD6-44B6-BFCF-BC43F5AE2190}" type="presParOf" srcId="{21C11E13-5D51-4354-A05F-060D599FF363}" destId="{9884573B-CE60-4575-8C4F-BFBE2314FA81}" srcOrd="2" destOrd="0" presId="urn:microsoft.com/office/officeart/2005/8/layout/cycle8"/>
    <dgm:cxn modelId="{D268216D-3173-4057-ABC8-CF20BA6FA3E9}" type="presParOf" srcId="{21C11E13-5D51-4354-A05F-060D599FF363}" destId="{294C208B-FD11-4A9B-9B85-29F7515951FB}" srcOrd="3" destOrd="0" presId="urn:microsoft.com/office/officeart/2005/8/layout/cycle8"/>
    <dgm:cxn modelId="{5A9443BB-3115-41EC-91C2-8F61345D6497}" type="presParOf" srcId="{21C11E13-5D51-4354-A05F-060D599FF363}" destId="{FB064BAB-1B39-4A57-9BF3-278C030721B0}" srcOrd="4" destOrd="0" presId="urn:microsoft.com/office/officeart/2005/8/layout/cycle8"/>
    <dgm:cxn modelId="{1D991953-E2F1-4DF6-92DF-3E364CD8E4DC}" type="presParOf" srcId="{21C11E13-5D51-4354-A05F-060D599FF363}" destId="{34B15236-4633-49B0-9627-409EB7D6EFE6}" srcOrd="5" destOrd="0" presId="urn:microsoft.com/office/officeart/2005/8/layout/cycle8"/>
    <dgm:cxn modelId="{9CAA460B-21C1-4E70-9704-E53E15FBF07D}" type="presParOf" srcId="{21C11E13-5D51-4354-A05F-060D599FF363}" destId="{E7998638-2A45-4375-B26F-479946ECEF90}" srcOrd="6" destOrd="0" presId="urn:microsoft.com/office/officeart/2005/8/layout/cycle8"/>
    <dgm:cxn modelId="{EAC68A2B-C8DE-424E-9B78-85B4725499E8}" type="presParOf" srcId="{21C11E13-5D51-4354-A05F-060D599FF363}" destId="{EFFC2A5B-8E7E-4761-B926-DE25AB32E21F}" srcOrd="7" destOrd="0" presId="urn:microsoft.com/office/officeart/2005/8/layout/cycle8"/>
    <dgm:cxn modelId="{BAC2BAAE-C594-4C7C-B8BD-B51A3D8C2477}" type="presParOf" srcId="{21C11E13-5D51-4354-A05F-060D599FF363}" destId="{CD3A2995-9D0D-4C7C-9F06-D8978923A1C9}" srcOrd="8" destOrd="0" presId="urn:microsoft.com/office/officeart/2005/8/layout/cycle8"/>
    <dgm:cxn modelId="{831FB195-4D4B-4C73-800B-EF84318B3ECA}" type="presParOf" srcId="{21C11E13-5D51-4354-A05F-060D599FF363}" destId="{0395C106-39C1-4C14-A0C2-86B4C1A4B74F}" srcOrd="9" destOrd="0" presId="urn:microsoft.com/office/officeart/2005/8/layout/cycle8"/>
    <dgm:cxn modelId="{AF5A40A1-8BFC-4335-8C58-9621DA7C2687}" type="presParOf" srcId="{21C11E13-5D51-4354-A05F-060D599FF363}" destId="{5A9ACF6B-39FD-40C1-AFB2-0D86D95B4598}" srcOrd="10" destOrd="0" presId="urn:microsoft.com/office/officeart/2005/8/layout/cycle8"/>
    <dgm:cxn modelId="{E76ADAA2-27AB-40FD-BFE5-39EB8E822353}" type="presParOf" srcId="{21C11E13-5D51-4354-A05F-060D599FF363}" destId="{06B17213-6616-4A3C-B3E0-6C0F183A45F3}" srcOrd="11" destOrd="0" presId="urn:microsoft.com/office/officeart/2005/8/layout/cycle8"/>
    <dgm:cxn modelId="{6817CF74-B99C-4F55-A6C4-A0C53B557297}" type="presParOf" srcId="{21C11E13-5D51-4354-A05F-060D599FF363}" destId="{A04424A2-A289-4061-9D0C-445B54D18700}" srcOrd="12" destOrd="0" presId="urn:microsoft.com/office/officeart/2005/8/layout/cycle8"/>
    <dgm:cxn modelId="{6DC4937D-BA6B-46E2-86AB-D9D204B8FE66}" type="presParOf" srcId="{21C11E13-5D51-4354-A05F-060D599FF363}" destId="{9F14E33B-3355-468A-9E49-2F23C156E78D}" srcOrd="13" destOrd="0" presId="urn:microsoft.com/office/officeart/2005/8/layout/cycle8"/>
    <dgm:cxn modelId="{4BAA8609-D4D4-4109-9FD1-72F30E16EA13}" type="presParOf" srcId="{21C11E13-5D51-4354-A05F-060D599FF363}" destId="{41915F6E-8E38-4CC0-A686-B24EC6115A55}" srcOrd="14" destOrd="0" presId="urn:microsoft.com/office/officeart/2005/8/layout/cycle8"/>
    <dgm:cxn modelId="{D0589D4C-B4D4-4724-94A4-EBA85BC8288B}" type="presParOf" srcId="{21C11E13-5D51-4354-A05F-060D599FF363}" destId="{45007BBE-0AFF-4C4C-802F-AEDA0368D858}" srcOrd="15" destOrd="0" presId="urn:microsoft.com/office/officeart/2005/8/layout/cycle8"/>
    <dgm:cxn modelId="{C001AB03-A7FE-449E-B60B-4F8DFF288FD2}" type="presParOf" srcId="{21C11E13-5D51-4354-A05F-060D599FF363}" destId="{789B56F7-678B-47F2-BBD1-87B96DA6CA5D}" srcOrd="16" destOrd="0" presId="urn:microsoft.com/office/officeart/2005/8/layout/cycle8"/>
    <dgm:cxn modelId="{633BC91B-130E-4DE3-8E1B-3B73DBCCDB6C}" type="presParOf" srcId="{21C11E13-5D51-4354-A05F-060D599FF363}" destId="{A7762115-5497-4159-B9BC-5B6B45100CBA}" srcOrd="17" destOrd="0" presId="urn:microsoft.com/office/officeart/2005/8/layout/cycle8"/>
    <dgm:cxn modelId="{9183CBF9-C7FC-4F74-B5DE-65A68D6373BA}" type="presParOf" srcId="{21C11E13-5D51-4354-A05F-060D599FF363}" destId="{7566FC91-7FD2-41D3-88F5-15768DD316B8}" srcOrd="18" destOrd="0" presId="urn:microsoft.com/office/officeart/2005/8/layout/cycle8"/>
    <dgm:cxn modelId="{1651D2A1-E7BE-4F0E-A445-BAF1BA6A6650}" type="presParOf" srcId="{21C11E13-5D51-4354-A05F-060D599FF363}" destId="{4E3197BF-A59E-442B-8B33-4409B9611833}" srcOrd="1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9EAB1AE3-58EF-4CFB-A3BE-2325C6B78B3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215E5D1-A432-4B69-A907-B75CD8C7E92A}">
      <dgm:prSet/>
      <dgm:spPr/>
      <dgm:t>
        <a:bodyPr/>
        <a:lstStyle/>
        <a:p>
          <a:r>
            <a:rPr lang="es-MX"/>
            <a:t>Se revisa:</a:t>
          </a:r>
          <a:endParaRPr lang="en-US"/>
        </a:p>
      </dgm:t>
    </dgm:pt>
    <dgm:pt modelId="{4037E818-E5A7-4EB3-8A3A-9073CB6B0A89}" type="parTrans" cxnId="{D3728B28-8819-494A-8377-AAB0018CB80D}">
      <dgm:prSet/>
      <dgm:spPr/>
      <dgm:t>
        <a:bodyPr/>
        <a:lstStyle/>
        <a:p>
          <a:endParaRPr lang="en-US"/>
        </a:p>
      </dgm:t>
    </dgm:pt>
    <dgm:pt modelId="{AA01D42D-4F72-425A-BC38-B633D3DCA2B3}" type="sibTrans" cxnId="{D3728B28-8819-494A-8377-AAB0018CB80D}">
      <dgm:prSet/>
      <dgm:spPr/>
      <dgm:t>
        <a:bodyPr/>
        <a:lstStyle/>
        <a:p>
          <a:endParaRPr lang="en-US"/>
        </a:p>
      </dgm:t>
    </dgm:pt>
    <dgm:pt modelId="{68FF2859-64CB-4FC0-A627-37A97C33147F}">
      <dgm:prSet/>
      <dgm:spPr/>
      <dgm:t>
        <a:bodyPr/>
        <a:lstStyle/>
        <a:p>
          <a:r>
            <a:rPr lang="es-MX"/>
            <a:t>Autenticidad.</a:t>
          </a:r>
          <a:endParaRPr lang="en-US"/>
        </a:p>
      </dgm:t>
    </dgm:pt>
    <dgm:pt modelId="{105DAAFE-8956-4F89-B3E5-65062232F681}" type="parTrans" cxnId="{43B36D8F-F850-4FDA-91E3-EB6D6B024D73}">
      <dgm:prSet/>
      <dgm:spPr/>
      <dgm:t>
        <a:bodyPr/>
        <a:lstStyle/>
        <a:p>
          <a:endParaRPr lang="en-US"/>
        </a:p>
      </dgm:t>
    </dgm:pt>
    <dgm:pt modelId="{5FDD6E2E-3FD1-4499-B94E-4C0BD43F1563}" type="sibTrans" cxnId="{43B36D8F-F850-4FDA-91E3-EB6D6B024D73}">
      <dgm:prSet/>
      <dgm:spPr/>
      <dgm:t>
        <a:bodyPr/>
        <a:lstStyle/>
        <a:p>
          <a:endParaRPr lang="en-US"/>
        </a:p>
      </dgm:t>
    </dgm:pt>
    <dgm:pt modelId="{F04D736C-0C1F-4FAE-BF3F-6C3674B7E567}">
      <dgm:prSet/>
      <dgm:spPr/>
      <dgm:t>
        <a:bodyPr/>
        <a:lstStyle/>
        <a:p>
          <a:r>
            <a:rPr lang="es-MX"/>
            <a:t>Riesgo de simulación.</a:t>
          </a:r>
          <a:endParaRPr lang="en-US"/>
        </a:p>
      </dgm:t>
    </dgm:pt>
    <dgm:pt modelId="{9AAA055F-B649-476B-B7E6-E2E77133F3C2}" type="parTrans" cxnId="{73111EA4-E7D7-4D0C-AC3A-81BDBCCD83A4}">
      <dgm:prSet/>
      <dgm:spPr/>
      <dgm:t>
        <a:bodyPr/>
        <a:lstStyle/>
        <a:p>
          <a:endParaRPr lang="en-US"/>
        </a:p>
      </dgm:t>
    </dgm:pt>
    <dgm:pt modelId="{B3678305-306A-4E73-BEB7-63E4BFC98893}" type="sibTrans" cxnId="{73111EA4-E7D7-4D0C-AC3A-81BDBCCD83A4}">
      <dgm:prSet/>
      <dgm:spPr/>
      <dgm:t>
        <a:bodyPr/>
        <a:lstStyle/>
        <a:p>
          <a:endParaRPr lang="en-US"/>
        </a:p>
      </dgm:t>
    </dgm:pt>
    <dgm:pt modelId="{2F361444-3518-472A-8ED5-10564842999B}">
      <dgm:prSet/>
      <dgm:spPr/>
      <dgm:t>
        <a:bodyPr/>
        <a:lstStyle/>
        <a:p>
          <a:pPr algn="just"/>
          <a:r>
            <a:rPr lang="es-MX" dirty="0"/>
            <a:t>Cumplimiento de finalidad constitucional.</a:t>
          </a:r>
          <a:endParaRPr lang="en-US" dirty="0"/>
        </a:p>
      </dgm:t>
    </dgm:pt>
    <dgm:pt modelId="{A2C2C022-98E0-4592-B9F4-C4790DEE678C}" type="parTrans" cxnId="{7F4A6C95-1CE7-4B34-863C-8E4510820C77}">
      <dgm:prSet/>
      <dgm:spPr/>
      <dgm:t>
        <a:bodyPr/>
        <a:lstStyle/>
        <a:p>
          <a:endParaRPr lang="en-US"/>
        </a:p>
      </dgm:t>
    </dgm:pt>
    <dgm:pt modelId="{34666383-82F3-4F53-9A38-721AE42F4DB7}" type="sibTrans" cxnId="{7F4A6C95-1CE7-4B34-863C-8E4510820C77}">
      <dgm:prSet/>
      <dgm:spPr/>
      <dgm:t>
        <a:bodyPr/>
        <a:lstStyle/>
        <a:p>
          <a:endParaRPr lang="en-US"/>
        </a:p>
      </dgm:t>
    </dgm:pt>
    <dgm:pt modelId="{B28CD126-A71E-497A-A3A4-81044553F38D}" type="pres">
      <dgm:prSet presAssocID="{9EAB1AE3-58EF-4CFB-A3BE-2325C6B78B35}" presName="linear" presStyleCnt="0">
        <dgm:presLayoutVars>
          <dgm:animLvl val="lvl"/>
          <dgm:resizeHandles val="exact"/>
        </dgm:presLayoutVars>
      </dgm:prSet>
      <dgm:spPr/>
    </dgm:pt>
    <dgm:pt modelId="{D0C899D6-17C0-4B0E-9915-DAE6C4593384}" type="pres">
      <dgm:prSet presAssocID="{9215E5D1-A432-4B69-A907-B75CD8C7E92A}" presName="parentText" presStyleLbl="node1" presStyleIdx="0" presStyleCnt="4">
        <dgm:presLayoutVars>
          <dgm:chMax val="0"/>
          <dgm:bulletEnabled val="1"/>
        </dgm:presLayoutVars>
      </dgm:prSet>
      <dgm:spPr/>
    </dgm:pt>
    <dgm:pt modelId="{5262DB0A-1259-4EC4-A087-CE4CB4661986}" type="pres">
      <dgm:prSet presAssocID="{AA01D42D-4F72-425A-BC38-B633D3DCA2B3}" presName="spacer" presStyleCnt="0"/>
      <dgm:spPr/>
    </dgm:pt>
    <dgm:pt modelId="{50D2AEA0-67DD-472E-A52F-C93CD8AD8A18}" type="pres">
      <dgm:prSet presAssocID="{68FF2859-64CB-4FC0-A627-37A97C33147F}" presName="parentText" presStyleLbl="node1" presStyleIdx="1" presStyleCnt="4">
        <dgm:presLayoutVars>
          <dgm:chMax val="0"/>
          <dgm:bulletEnabled val="1"/>
        </dgm:presLayoutVars>
      </dgm:prSet>
      <dgm:spPr/>
    </dgm:pt>
    <dgm:pt modelId="{993877C3-5BC3-41C6-ACC9-0570028D7C40}" type="pres">
      <dgm:prSet presAssocID="{5FDD6E2E-3FD1-4499-B94E-4C0BD43F1563}" presName="spacer" presStyleCnt="0"/>
      <dgm:spPr/>
    </dgm:pt>
    <dgm:pt modelId="{D614B30B-1BC7-4CE5-9E27-8DB11F573632}" type="pres">
      <dgm:prSet presAssocID="{F04D736C-0C1F-4FAE-BF3F-6C3674B7E567}" presName="parentText" presStyleLbl="node1" presStyleIdx="2" presStyleCnt="4">
        <dgm:presLayoutVars>
          <dgm:chMax val="0"/>
          <dgm:bulletEnabled val="1"/>
        </dgm:presLayoutVars>
      </dgm:prSet>
      <dgm:spPr/>
    </dgm:pt>
    <dgm:pt modelId="{83CC06A9-5712-4CD9-A931-E2CECF1C1ACE}" type="pres">
      <dgm:prSet presAssocID="{B3678305-306A-4E73-BEB7-63E4BFC98893}" presName="spacer" presStyleCnt="0"/>
      <dgm:spPr/>
    </dgm:pt>
    <dgm:pt modelId="{5348CE2D-65B0-44F7-A10D-572DB875F5DF}" type="pres">
      <dgm:prSet presAssocID="{2F361444-3518-472A-8ED5-10564842999B}" presName="parentText" presStyleLbl="node1" presStyleIdx="3" presStyleCnt="4">
        <dgm:presLayoutVars>
          <dgm:chMax val="0"/>
          <dgm:bulletEnabled val="1"/>
        </dgm:presLayoutVars>
      </dgm:prSet>
      <dgm:spPr/>
    </dgm:pt>
  </dgm:ptLst>
  <dgm:cxnLst>
    <dgm:cxn modelId="{D3728B28-8819-494A-8377-AAB0018CB80D}" srcId="{9EAB1AE3-58EF-4CFB-A3BE-2325C6B78B35}" destId="{9215E5D1-A432-4B69-A907-B75CD8C7E92A}" srcOrd="0" destOrd="0" parTransId="{4037E818-E5A7-4EB3-8A3A-9073CB6B0A89}" sibTransId="{AA01D42D-4F72-425A-BC38-B633D3DCA2B3}"/>
    <dgm:cxn modelId="{7E2E3984-2530-49ED-B64A-5767C65F321B}" type="presOf" srcId="{9EAB1AE3-58EF-4CFB-A3BE-2325C6B78B35}" destId="{B28CD126-A71E-497A-A3A4-81044553F38D}" srcOrd="0" destOrd="0" presId="urn:microsoft.com/office/officeart/2005/8/layout/vList2"/>
    <dgm:cxn modelId="{43B36D8F-F850-4FDA-91E3-EB6D6B024D73}" srcId="{9EAB1AE3-58EF-4CFB-A3BE-2325C6B78B35}" destId="{68FF2859-64CB-4FC0-A627-37A97C33147F}" srcOrd="1" destOrd="0" parTransId="{105DAAFE-8956-4F89-B3E5-65062232F681}" sibTransId="{5FDD6E2E-3FD1-4499-B94E-4C0BD43F1563}"/>
    <dgm:cxn modelId="{7F4A6C95-1CE7-4B34-863C-8E4510820C77}" srcId="{9EAB1AE3-58EF-4CFB-A3BE-2325C6B78B35}" destId="{2F361444-3518-472A-8ED5-10564842999B}" srcOrd="3" destOrd="0" parTransId="{A2C2C022-98E0-4592-B9F4-C4790DEE678C}" sibTransId="{34666383-82F3-4F53-9A38-721AE42F4DB7}"/>
    <dgm:cxn modelId="{73111EA4-E7D7-4D0C-AC3A-81BDBCCD83A4}" srcId="{9EAB1AE3-58EF-4CFB-A3BE-2325C6B78B35}" destId="{F04D736C-0C1F-4FAE-BF3F-6C3674B7E567}" srcOrd="2" destOrd="0" parTransId="{9AAA055F-B649-476B-B7E6-E2E77133F3C2}" sibTransId="{B3678305-306A-4E73-BEB7-63E4BFC98893}"/>
    <dgm:cxn modelId="{615B9CA9-6D0C-456E-91DC-ABECE6246B21}" type="presOf" srcId="{2F361444-3518-472A-8ED5-10564842999B}" destId="{5348CE2D-65B0-44F7-A10D-572DB875F5DF}" srcOrd="0" destOrd="0" presId="urn:microsoft.com/office/officeart/2005/8/layout/vList2"/>
    <dgm:cxn modelId="{38021BAC-270A-4DAC-A34C-69BC4FFCB776}" type="presOf" srcId="{9215E5D1-A432-4B69-A907-B75CD8C7E92A}" destId="{D0C899D6-17C0-4B0E-9915-DAE6C4593384}" srcOrd="0" destOrd="0" presId="urn:microsoft.com/office/officeart/2005/8/layout/vList2"/>
    <dgm:cxn modelId="{CD8BB9CB-6750-49F0-AC83-9D2C27278429}" type="presOf" srcId="{F04D736C-0C1F-4FAE-BF3F-6C3674B7E567}" destId="{D614B30B-1BC7-4CE5-9E27-8DB11F573632}" srcOrd="0" destOrd="0" presId="urn:microsoft.com/office/officeart/2005/8/layout/vList2"/>
    <dgm:cxn modelId="{4FFD37D8-5CA4-46E8-9E0A-54DF98818FC6}" type="presOf" srcId="{68FF2859-64CB-4FC0-A627-37A97C33147F}" destId="{50D2AEA0-67DD-472E-A52F-C93CD8AD8A18}" srcOrd="0" destOrd="0" presId="urn:microsoft.com/office/officeart/2005/8/layout/vList2"/>
    <dgm:cxn modelId="{1AB8152D-CF5C-4031-A943-DD6CBA092409}" type="presParOf" srcId="{B28CD126-A71E-497A-A3A4-81044553F38D}" destId="{D0C899D6-17C0-4B0E-9915-DAE6C4593384}" srcOrd="0" destOrd="0" presId="urn:microsoft.com/office/officeart/2005/8/layout/vList2"/>
    <dgm:cxn modelId="{B1D99F45-0149-4BE6-87E3-DEAA3D960D32}" type="presParOf" srcId="{B28CD126-A71E-497A-A3A4-81044553F38D}" destId="{5262DB0A-1259-4EC4-A087-CE4CB4661986}" srcOrd="1" destOrd="0" presId="urn:microsoft.com/office/officeart/2005/8/layout/vList2"/>
    <dgm:cxn modelId="{E3C5BA6E-360A-42D1-9540-709FE9E033D0}" type="presParOf" srcId="{B28CD126-A71E-497A-A3A4-81044553F38D}" destId="{50D2AEA0-67DD-472E-A52F-C93CD8AD8A18}" srcOrd="2" destOrd="0" presId="urn:microsoft.com/office/officeart/2005/8/layout/vList2"/>
    <dgm:cxn modelId="{0BB6ED65-1AFF-4A90-BFCF-F43D7984B6D1}" type="presParOf" srcId="{B28CD126-A71E-497A-A3A4-81044553F38D}" destId="{993877C3-5BC3-41C6-ACC9-0570028D7C40}" srcOrd="3" destOrd="0" presId="urn:microsoft.com/office/officeart/2005/8/layout/vList2"/>
    <dgm:cxn modelId="{D6D9F0B4-13D2-482E-BC4B-3F7F225FA9E5}" type="presParOf" srcId="{B28CD126-A71E-497A-A3A4-81044553F38D}" destId="{D614B30B-1BC7-4CE5-9E27-8DB11F573632}" srcOrd="4" destOrd="0" presId="urn:microsoft.com/office/officeart/2005/8/layout/vList2"/>
    <dgm:cxn modelId="{90EEC88F-7AE7-49EB-9FD4-0A16BFE9A70E}" type="presParOf" srcId="{B28CD126-A71E-497A-A3A4-81044553F38D}" destId="{83CC06A9-5712-4CD9-A931-E2CECF1C1ACE}" srcOrd="5" destOrd="0" presId="urn:microsoft.com/office/officeart/2005/8/layout/vList2"/>
    <dgm:cxn modelId="{F0306194-4C4A-4AC2-A96B-07106A72DDC1}" type="presParOf" srcId="{B28CD126-A71E-497A-A3A4-81044553F38D}" destId="{5348CE2D-65B0-44F7-A10D-572DB875F5DF}"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6098DA26-9B54-459D-8820-4C3AA172D86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9ADA25B-5B32-4CE6-A395-D5245707EA14}">
      <dgm:prSet/>
      <dgm:spPr/>
      <dgm:t>
        <a:bodyPr/>
        <a:lstStyle/>
        <a:p>
          <a:pPr>
            <a:lnSpc>
              <a:spcPct val="100000"/>
            </a:lnSpc>
          </a:pPr>
          <a:r>
            <a:rPr lang="es-MX" dirty="0"/>
            <a:t>Ambas parten de un mismo punto:</a:t>
          </a:r>
          <a:br>
            <a:rPr lang="es-MX" dirty="0"/>
          </a:br>
          <a:r>
            <a:rPr lang="es-MX" dirty="0"/>
            <a:t>la identidad no se impone, se reconoce.</a:t>
          </a:r>
          <a:endParaRPr lang="en-US" dirty="0"/>
        </a:p>
      </dgm:t>
    </dgm:pt>
    <dgm:pt modelId="{789A9BC7-EFE9-4E5A-A159-B8B8D6ADE2F7}" type="parTrans" cxnId="{B8D7A217-A3AD-4525-914A-1A98E7A81FC7}">
      <dgm:prSet/>
      <dgm:spPr/>
      <dgm:t>
        <a:bodyPr/>
        <a:lstStyle/>
        <a:p>
          <a:endParaRPr lang="en-US"/>
        </a:p>
      </dgm:t>
    </dgm:pt>
    <dgm:pt modelId="{317C5FE2-CBB0-493A-B96F-4AF7E0C700DF}" type="sibTrans" cxnId="{B8D7A217-A3AD-4525-914A-1A98E7A81FC7}">
      <dgm:prSet/>
      <dgm:spPr/>
      <dgm:t>
        <a:bodyPr/>
        <a:lstStyle/>
        <a:p>
          <a:endParaRPr lang="en-US"/>
        </a:p>
      </dgm:t>
    </dgm:pt>
    <dgm:pt modelId="{FB73ADC5-5D94-4D14-9E68-F33A5733B99B}">
      <dgm:prSet/>
      <dgm:spPr/>
      <dgm:t>
        <a:bodyPr/>
        <a:lstStyle/>
        <a:p>
          <a:pPr>
            <a:lnSpc>
              <a:spcPct val="100000"/>
            </a:lnSpc>
          </a:pPr>
          <a:r>
            <a:rPr lang="es-MX" dirty="0"/>
            <a:t>Pero el derecho electoral agrega un matiz:</a:t>
          </a:r>
          <a:br>
            <a:rPr lang="es-MX" dirty="0"/>
          </a:br>
          <a:r>
            <a:rPr lang="es-MX" dirty="0"/>
            <a:t>cuando hay riesgo de simulación, puede pedirse corroboración.</a:t>
          </a:r>
          <a:endParaRPr lang="en-US" dirty="0"/>
        </a:p>
      </dgm:t>
    </dgm:pt>
    <dgm:pt modelId="{C4D10EFD-D3AA-4476-867B-7FA971A22E85}" type="parTrans" cxnId="{BD1890CC-8E2E-44AC-B99B-5CF69165FAD6}">
      <dgm:prSet/>
      <dgm:spPr/>
      <dgm:t>
        <a:bodyPr/>
        <a:lstStyle/>
        <a:p>
          <a:endParaRPr lang="en-US"/>
        </a:p>
      </dgm:t>
    </dgm:pt>
    <dgm:pt modelId="{A2FD1CB5-3DD0-4F91-AA7F-51E97104D41D}" type="sibTrans" cxnId="{BD1890CC-8E2E-44AC-B99B-5CF69165FAD6}">
      <dgm:prSet/>
      <dgm:spPr/>
      <dgm:t>
        <a:bodyPr/>
        <a:lstStyle/>
        <a:p>
          <a:endParaRPr lang="en-US"/>
        </a:p>
      </dgm:t>
    </dgm:pt>
    <dgm:pt modelId="{55BE4FCD-3657-4AAD-854B-770E1E4C57BD}" type="pres">
      <dgm:prSet presAssocID="{6098DA26-9B54-459D-8820-4C3AA172D865}" presName="root" presStyleCnt="0">
        <dgm:presLayoutVars>
          <dgm:dir/>
          <dgm:resizeHandles val="exact"/>
        </dgm:presLayoutVars>
      </dgm:prSet>
      <dgm:spPr/>
    </dgm:pt>
    <dgm:pt modelId="{4051DAA0-9F2D-4169-A4F3-2BE53328363A}" type="pres">
      <dgm:prSet presAssocID="{09ADA25B-5B32-4CE6-A395-D5245707EA14}" presName="compNode" presStyleCnt="0"/>
      <dgm:spPr/>
    </dgm:pt>
    <dgm:pt modelId="{A7035A14-9A2F-4918-884E-EF08B21E77E5}" type="pres">
      <dgm:prSet presAssocID="{09ADA25B-5B32-4CE6-A395-D5245707EA14}" presName="bgRect" presStyleLbl="bgShp" presStyleIdx="0" presStyleCnt="2"/>
      <dgm:spPr/>
    </dgm:pt>
    <dgm:pt modelId="{E0277B30-088A-4A30-A3BF-92E280419375}" type="pres">
      <dgm:prSet presAssocID="{09ADA25B-5B32-4CE6-A395-D5245707EA14}"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ódigo de barras"/>
        </a:ext>
      </dgm:extLst>
    </dgm:pt>
    <dgm:pt modelId="{2E397B96-2104-45C7-82A6-CC06F743039F}" type="pres">
      <dgm:prSet presAssocID="{09ADA25B-5B32-4CE6-A395-D5245707EA14}" presName="spaceRect" presStyleCnt="0"/>
      <dgm:spPr/>
    </dgm:pt>
    <dgm:pt modelId="{25F5B054-56D6-4D59-9AA4-A7A275AF270C}" type="pres">
      <dgm:prSet presAssocID="{09ADA25B-5B32-4CE6-A395-D5245707EA14}" presName="parTx" presStyleLbl="revTx" presStyleIdx="0" presStyleCnt="2">
        <dgm:presLayoutVars>
          <dgm:chMax val="0"/>
          <dgm:chPref val="0"/>
        </dgm:presLayoutVars>
      </dgm:prSet>
      <dgm:spPr/>
    </dgm:pt>
    <dgm:pt modelId="{D3606D9E-4AB1-4126-8D6B-6919373CAB5B}" type="pres">
      <dgm:prSet presAssocID="{317C5FE2-CBB0-493A-B96F-4AF7E0C700DF}" presName="sibTrans" presStyleCnt="0"/>
      <dgm:spPr/>
    </dgm:pt>
    <dgm:pt modelId="{41BDEFD2-1980-419D-A16B-6ACBC2AD86BC}" type="pres">
      <dgm:prSet presAssocID="{FB73ADC5-5D94-4D14-9E68-F33A5733B99B}" presName="compNode" presStyleCnt="0"/>
      <dgm:spPr/>
    </dgm:pt>
    <dgm:pt modelId="{EB59962D-F88E-405C-939E-F16318FDA9AE}" type="pres">
      <dgm:prSet presAssocID="{FB73ADC5-5D94-4D14-9E68-F33A5733B99B}" presName="bgRect" presStyleLbl="bgShp" presStyleIdx="1" presStyleCnt="2"/>
      <dgm:spPr/>
    </dgm:pt>
    <dgm:pt modelId="{BCC592E0-96DD-42C7-9265-C1ED73CA7F10}" type="pres">
      <dgm:prSet presAssocID="{FB73ADC5-5D94-4D14-9E68-F33A5733B99B}"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nco"/>
        </a:ext>
      </dgm:extLst>
    </dgm:pt>
    <dgm:pt modelId="{7159CC3C-B7B8-4CDB-85D6-74A6661AFE79}" type="pres">
      <dgm:prSet presAssocID="{FB73ADC5-5D94-4D14-9E68-F33A5733B99B}" presName="spaceRect" presStyleCnt="0"/>
      <dgm:spPr/>
    </dgm:pt>
    <dgm:pt modelId="{F0C87A0D-6AF5-4734-958D-F48FC9C06D15}" type="pres">
      <dgm:prSet presAssocID="{FB73ADC5-5D94-4D14-9E68-F33A5733B99B}" presName="parTx" presStyleLbl="revTx" presStyleIdx="1" presStyleCnt="2">
        <dgm:presLayoutVars>
          <dgm:chMax val="0"/>
          <dgm:chPref val="0"/>
        </dgm:presLayoutVars>
      </dgm:prSet>
      <dgm:spPr/>
    </dgm:pt>
  </dgm:ptLst>
  <dgm:cxnLst>
    <dgm:cxn modelId="{77583200-D231-4F6C-89AC-78E099B413BD}" type="presOf" srcId="{09ADA25B-5B32-4CE6-A395-D5245707EA14}" destId="{25F5B054-56D6-4D59-9AA4-A7A275AF270C}" srcOrd="0" destOrd="0" presId="urn:microsoft.com/office/officeart/2018/2/layout/IconVerticalSolidList"/>
    <dgm:cxn modelId="{B8D7A217-A3AD-4525-914A-1A98E7A81FC7}" srcId="{6098DA26-9B54-459D-8820-4C3AA172D865}" destId="{09ADA25B-5B32-4CE6-A395-D5245707EA14}" srcOrd="0" destOrd="0" parTransId="{789A9BC7-EFE9-4E5A-A159-B8B8D6ADE2F7}" sibTransId="{317C5FE2-CBB0-493A-B96F-4AF7E0C700DF}"/>
    <dgm:cxn modelId="{49DD5A4B-6ACB-41D1-BAC4-957385B564A5}" type="presOf" srcId="{FB73ADC5-5D94-4D14-9E68-F33A5733B99B}" destId="{F0C87A0D-6AF5-4734-958D-F48FC9C06D15}" srcOrd="0" destOrd="0" presId="urn:microsoft.com/office/officeart/2018/2/layout/IconVerticalSolidList"/>
    <dgm:cxn modelId="{BD1890CC-8E2E-44AC-B99B-5CF69165FAD6}" srcId="{6098DA26-9B54-459D-8820-4C3AA172D865}" destId="{FB73ADC5-5D94-4D14-9E68-F33A5733B99B}" srcOrd="1" destOrd="0" parTransId="{C4D10EFD-D3AA-4476-867B-7FA971A22E85}" sibTransId="{A2FD1CB5-3DD0-4F91-AA7F-51E97104D41D}"/>
    <dgm:cxn modelId="{48692AFE-ACEC-49BC-8703-0DB00F746D96}" type="presOf" srcId="{6098DA26-9B54-459D-8820-4C3AA172D865}" destId="{55BE4FCD-3657-4AAD-854B-770E1E4C57BD}" srcOrd="0" destOrd="0" presId="urn:microsoft.com/office/officeart/2018/2/layout/IconVerticalSolidList"/>
    <dgm:cxn modelId="{69CE50F8-FD05-479F-A895-42DDAFE2E246}" type="presParOf" srcId="{55BE4FCD-3657-4AAD-854B-770E1E4C57BD}" destId="{4051DAA0-9F2D-4169-A4F3-2BE53328363A}" srcOrd="0" destOrd="0" presId="urn:microsoft.com/office/officeart/2018/2/layout/IconVerticalSolidList"/>
    <dgm:cxn modelId="{367FB32A-080E-49B5-AB73-105E48F32C9B}" type="presParOf" srcId="{4051DAA0-9F2D-4169-A4F3-2BE53328363A}" destId="{A7035A14-9A2F-4918-884E-EF08B21E77E5}" srcOrd="0" destOrd="0" presId="urn:microsoft.com/office/officeart/2018/2/layout/IconVerticalSolidList"/>
    <dgm:cxn modelId="{9E7F0438-2E8E-4476-AE00-8C964B25E1F0}" type="presParOf" srcId="{4051DAA0-9F2D-4169-A4F3-2BE53328363A}" destId="{E0277B30-088A-4A30-A3BF-92E280419375}" srcOrd="1" destOrd="0" presId="urn:microsoft.com/office/officeart/2018/2/layout/IconVerticalSolidList"/>
    <dgm:cxn modelId="{33CC3AE7-B817-4BFC-8F72-B5E3E8123A1C}" type="presParOf" srcId="{4051DAA0-9F2D-4169-A4F3-2BE53328363A}" destId="{2E397B96-2104-45C7-82A6-CC06F743039F}" srcOrd="2" destOrd="0" presId="urn:microsoft.com/office/officeart/2018/2/layout/IconVerticalSolidList"/>
    <dgm:cxn modelId="{F1031BD1-4C05-494A-A234-FB65B5E55F74}" type="presParOf" srcId="{4051DAA0-9F2D-4169-A4F3-2BE53328363A}" destId="{25F5B054-56D6-4D59-9AA4-A7A275AF270C}" srcOrd="3" destOrd="0" presId="urn:microsoft.com/office/officeart/2018/2/layout/IconVerticalSolidList"/>
    <dgm:cxn modelId="{086E14E0-5EC7-4954-9F1D-168C3E7F46FE}" type="presParOf" srcId="{55BE4FCD-3657-4AAD-854B-770E1E4C57BD}" destId="{D3606D9E-4AB1-4126-8D6B-6919373CAB5B}" srcOrd="1" destOrd="0" presId="urn:microsoft.com/office/officeart/2018/2/layout/IconVerticalSolidList"/>
    <dgm:cxn modelId="{23E71B46-D527-4120-9F86-4562144A44A1}" type="presParOf" srcId="{55BE4FCD-3657-4AAD-854B-770E1E4C57BD}" destId="{41BDEFD2-1980-419D-A16B-6ACBC2AD86BC}" srcOrd="2" destOrd="0" presId="urn:microsoft.com/office/officeart/2018/2/layout/IconVerticalSolidList"/>
    <dgm:cxn modelId="{C072C0FA-C0EA-4AA3-AEEB-C95B460829EA}" type="presParOf" srcId="{41BDEFD2-1980-419D-A16B-6ACBC2AD86BC}" destId="{EB59962D-F88E-405C-939E-F16318FDA9AE}" srcOrd="0" destOrd="0" presId="urn:microsoft.com/office/officeart/2018/2/layout/IconVerticalSolidList"/>
    <dgm:cxn modelId="{35C06B40-4373-4323-8F50-CE77EDF4CF28}" type="presParOf" srcId="{41BDEFD2-1980-419D-A16B-6ACBC2AD86BC}" destId="{BCC592E0-96DD-42C7-9265-C1ED73CA7F10}" srcOrd="1" destOrd="0" presId="urn:microsoft.com/office/officeart/2018/2/layout/IconVerticalSolidList"/>
    <dgm:cxn modelId="{D7D7A84A-AA0F-4DEB-9F41-421ABB371444}" type="presParOf" srcId="{41BDEFD2-1980-419D-A16B-6ACBC2AD86BC}" destId="{7159CC3C-B7B8-4CDB-85D6-74A6661AFE79}" srcOrd="2" destOrd="0" presId="urn:microsoft.com/office/officeart/2018/2/layout/IconVerticalSolidList"/>
    <dgm:cxn modelId="{2F315B2C-F98D-47D9-BE81-5B29311F9B0A}" type="presParOf" srcId="{41BDEFD2-1980-419D-A16B-6ACBC2AD86BC}" destId="{F0C87A0D-6AF5-4734-958D-F48FC9C06D1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54E88DE8-7B53-42C3-A143-755CD81A3D3E}" type="doc">
      <dgm:prSet loTypeId="urn:microsoft.com/office/officeart/2005/8/layout/cycle1" loCatId="cycle" qsTypeId="urn:microsoft.com/office/officeart/2005/8/quickstyle/simple1" qsCatId="simple" csTypeId="urn:microsoft.com/office/officeart/2005/8/colors/accent1_2" csCatId="accent1"/>
      <dgm:spPr/>
      <dgm:t>
        <a:bodyPr/>
        <a:lstStyle/>
        <a:p>
          <a:endParaRPr lang="en-US"/>
        </a:p>
      </dgm:t>
    </dgm:pt>
    <dgm:pt modelId="{39A62158-77BC-4E8F-9537-F3DBCADC8FB9}">
      <dgm:prSet/>
      <dgm:spPr/>
      <dgm:t>
        <a:bodyPr/>
        <a:lstStyle/>
        <a:p>
          <a:r>
            <a:rPr lang="es-MX"/>
            <a:t>“Me reconozco como persona indígena.”</a:t>
          </a:r>
          <a:endParaRPr lang="en-US"/>
        </a:p>
      </dgm:t>
    </dgm:pt>
    <dgm:pt modelId="{42AD190F-E009-4234-B03E-5F8FD31DBB2F}" type="parTrans" cxnId="{E42C9AED-D774-47B0-9595-1E01DDAF22DC}">
      <dgm:prSet/>
      <dgm:spPr/>
      <dgm:t>
        <a:bodyPr/>
        <a:lstStyle/>
        <a:p>
          <a:endParaRPr lang="en-US"/>
        </a:p>
      </dgm:t>
    </dgm:pt>
    <dgm:pt modelId="{16B86B4D-221D-4892-BE62-0D6B417B19FD}" type="sibTrans" cxnId="{E42C9AED-D774-47B0-9595-1E01DDAF22DC}">
      <dgm:prSet/>
      <dgm:spPr/>
      <dgm:t>
        <a:bodyPr/>
        <a:lstStyle/>
        <a:p>
          <a:endParaRPr lang="en-US"/>
        </a:p>
      </dgm:t>
    </dgm:pt>
    <dgm:pt modelId="{4FF3285D-4CA4-47CD-B97A-434336DBCE82}">
      <dgm:prSet/>
      <dgm:spPr/>
      <dgm:t>
        <a:bodyPr/>
        <a:lstStyle/>
        <a:p>
          <a:r>
            <a:rPr lang="es-MX"/>
            <a:t>Para el TEPJF:</a:t>
          </a:r>
          <a:endParaRPr lang="en-US"/>
        </a:p>
      </dgm:t>
    </dgm:pt>
    <dgm:pt modelId="{B64CC84B-2E27-4857-AEBC-83EEF0A08D06}" type="parTrans" cxnId="{0062CF15-3071-4A07-8D46-3826BD520CDA}">
      <dgm:prSet/>
      <dgm:spPr/>
      <dgm:t>
        <a:bodyPr/>
        <a:lstStyle/>
        <a:p>
          <a:endParaRPr lang="en-US"/>
        </a:p>
      </dgm:t>
    </dgm:pt>
    <dgm:pt modelId="{6E886DA3-8A4C-472E-A19B-1413B6C39482}" type="sibTrans" cxnId="{0062CF15-3071-4A07-8D46-3826BD520CDA}">
      <dgm:prSet/>
      <dgm:spPr/>
      <dgm:t>
        <a:bodyPr/>
        <a:lstStyle/>
        <a:p>
          <a:endParaRPr lang="en-US"/>
        </a:p>
      </dgm:t>
    </dgm:pt>
    <dgm:pt modelId="{A3BFCFF7-ED08-4C5D-AEA2-13A5CC883860}">
      <dgm:prSet/>
      <dgm:spPr/>
      <dgm:t>
        <a:bodyPr/>
        <a:lstStyle/>
        <a:p>
          <a:r>
            <a:rPr lang="es-MX"/>
            <a:t>La autoadscripción simple es suficiente como punto de partida para acceder a una acción afirmativa.</a:t>
          </a:r>
          <a:endParaRPr lang="en-US"/>
        </a:p>
      </dgm:t>
    </dgm:pt>
    <dgm:pt modelId="{37E926B6-40CD-43D0-AD5F-9B8713969385}" type="parTrans" cxnId="{0F46E00A-2955-4420-82CD-162CBD2D5B7F}">
      <dgm:prSet/>
      <dgm:spPr/>
      <dgm:t>
        <a:bodyPr/>
        <a:lstStyle/>
        <a:p>
          <a:endParaRPr lang="en-US"/>
        </a:p>
      </dgm:t>
    </dgm:pt>
    <dgm:pt modelId="{F1B5942A-FA6B-4445-A92A-BC44DF3A5F47}" type="sibTrans" cxnId="{0F46E00A-2955-4420-82CD-162CBD2D5B7F}">
      <dgm:prSet/>
      <dgm:spPr/>
      <dgm:t>
        <a:bodyPr/>
        <a:lstStyle/>
        <a:p>
          <a:endParaRPr lang="en-US"/>
        </a:p>
      </dgm:t>
    </dgm:pt>
    <dgm:pt modelId="{BBD5C912-9BB8-447A-9F28-076D0EF37AC2}" type="pres">
      <dgm:prSet presAssocID="{54E88DE8-7B53-42C3-A143-755CD81A3D3E}" presName="cycle" presStyleCnt="0">
        <dgm:presLayoutVars>
          <dgm:dir/>
          <dgm:resizeHandles val="exact"/>
        </dgm:presLayoutVars>
      </dgm:prSet>
      <dgm:spPr/>
    </dgm:pt>
    <dgm:pt modelId="{5F888AA3-650F-40F9-A9A6-A026722D44F3}" type="pres">
      <dgm:prSet presAssocID="{39A62158-77BC-4E8F-9537-F3DBCADC8FB9}" presName="dummy" presStyleCnt="0"/>
      <dgm:spPr/>
    </dgm:pt>
    <dgm:pt modelId="{F3733F25-D9F5-47C0-9544-2EAB3E0F477F}" type="pres">
      <dgm:prSet presAssocID="{39A62158-77BC-4E8F-9537-F3DBCADC8FB9}" presName="node" presStyleLbl="revTx" presStyleIdx="0" presStyleCnt="3">
        <dgm:presLayoutVars>
          <dgm:bulletEnabled val="1"/>
        </dgm:presLayoutVars>
      </dgm:prSet>
      <dgm:spPr/>
    </dgm:pt>
    <dgm:pt modelId="{2AB481D1-3C1C-4F75-9A6D-E15472EE774D}" type="pres">
      <dgm:prSet presAssocID="{16B86B4D-221D-4892-BE62-0D6B417B19FD}" presName="sibTrans" presStyleLbl="node1" presStyleIdx="0" presStyleCnt="3"/>
      <dgm:spPr/>
    </dgm:pt>
    <dgm:pt modelId="{CE5874D5-B781-4CCD-80BC-2C8D0655E955}" type="pres">
      <dgm:prSet presAssocID="{4FF3285D-4CA4-47CD-B97A-434336DBCE82}" presName="dummy" presStyleCnt="0"/>
      <dgm:spPr/>
    </dgm:pt>
    <dgm:pt modelId="{C3704E6D-ADC7-4CB8-9235-D748802D6092}" type="pres">
      <dgm:prSet presAssocID="{4FF3285D-4CA4-47CD-B97A-434336DBCE82}" presName="node" presStyleLbl="revTx" presStyleIdx="1" presStyleCnt="3">
        <dgm:presLayoutVars>
          <dgm:bulletEnabled val="1"/>
        </dgm:presLayoutVars>
      </dgm:prSet>
      <dgm:spPr/>
    </dgm:pt>
    <dgm:pt modelId="{B3F4E105-BA4A-4A32-97E3-B54DA5AA952B}" type="pres">
      <dgm:prSet presAssocID="{6E886DA3-8A4C-472E-A19B-1413B6C39482}" presName="sibTrans" presStyleLbl="node1" presStyleIdx="1" presStyleCnt="3"/>
      <dgm:spPr/>
    </dgm:pt>
    <dgm:pt modelId="{3F57AB90-374E-47BC-A6ED-7D377F2808ED}" type="pres">
      <dgm:prSet presAssocID="{A3BFCFF7-ED08-4C5D-AEA2-13A5CC883860}" presName="dummy" presStyleCnt="0"/>
      <dgm:spPr/>
    </dgm:pt>
    <dgm:pt modelId="{85CFC967-FD93-4BA6-83C1-7CE9CE742C52}" type="pres">
      <dgm:prSet presAssocID="{A3BFCFF7-ED08-4C5D-AEA2-13A5CC883860}" presName="node" presStyleLbl="revTx" presStyleIdx="2" presStyleCnt="3">
        <dgm:presLayoutVars>
          <dgm:bulletEnabled val="1"/>
        </dgm:presLayoutVars>
      </dgm:prSet>
      <dgm:spPr/>
    </dgm:pt>
    <dgm:pt modelId="{8DD8C29E-129A-406E-9FCA-7EC184ABA45C}" type="pres">
      <dgm:prSet presAssocID="{F1B5942A-FA6B-4445-A92A-BC44DF3A5F47}" presName="sibTrans" presStyleLbl="node1" presStyleIdx="2" presStyleCnt="3"/>
      <dgm:spPr/>
    </dgm:pt>
  </dgm:ptLst>
  <dgm:cxnLst>
    <dgm:cxn modelId="{0F46E00A-2955-4420-82CD-162CBD2D5B7F}" srcId="{54E88DE8-7B53-42C3-A143-755CD81A3D3E}" destId="{A3BFCFF7-ED08-4C5D-AEA2-13A5CC883860}" srcOrd="2" destOrd="0" parTransId="{37E926B6-40CD-43D0-AD5F-9B8713969385}" sibTransId="{F1B5942A-FA6B-4445-A92A-BC44DF3A5F47}"/>
    <dgm:cxn modelId="{0062CF15-3071-4A07-8D46-3826BD520CDA}" srcId="{54E88DE8-7B53-42C3-A143-755CD81A3D3E}" destId="{4FF3285D-4CA4-47CD-B97A-434336DBCE82}" srcOrd="1" destOrd="0" parTransId="{B64CC84B-2E27-4857-AEBC-83EEF0A08D06}" sibTransId="{6E886DA3-8A4C-472E-A19B-1413B6C39482}"/>
    <dgm:cxn modelId="{1683C53F-4D64-4685-8F38-341C724E0B59}" type="presOf" srcId="{4FF3285D-4CA4-47CD-B97A-434336DBCE82}" destId="{C3704E6D-ADC7-4CB8-9235-D748802D6092}" srcOrd="0" destOrd="0" presId="urn:microsoft.com/office/officeart/2005/8/layout/cycle1"/>
    <dgm:cxn modelId="{DAB1BE4B-1644-43B6-9DD4-1CCA66468CE5}" type="presOf" srcId="{16B86B4D-221D-4892-BE62-0D6B417B19FD}" destId="{2AB481D1-3C1C-4F75-9A6D-E15472EE774D}" srcOrd="0" destOrd="0" presId="urn:microsoft.com/office/officeart/2005/8/layout/cycle1"/>
    <dgm:cxn modelId="{F4162A81-8D60-46F0-B842-0CEE9418ED14}" type="presOf" srcId="{6E886DA3-8A4C-472E-A19B-1413B6C39482}" destId="{B3F4E105-BA4A-4A32-97E3-B54DA5AA952B}" srcOrd="0" destOrd="0" presId="urn:microsoft.com/office/officeart/2005/8/layout/cycle1"/>
    <dgm:cxn modelId="{521510AF-1A2E-4BAC-B013-2E1E8456A809}" type="presOf" srcId="{54E88DE8-7B53-42C3-A143-755CD81A3D3E}" destId="{BBD5C912-9BB8-447A-9F28-076D0EF37AC2}" srcOrd="0" destOrd="0" presId="urn:microsoft.com/office/officeart/2005/8/layout/cycle1"/>
    <dgm:cxn modelId="{A4029CBB-333F-49A5-A837-B41928222202}" type="presOf" srcId="{F1B5942A-FA6B-4445-A92A-BC44DF3A5F47}" destId="{8DD8C29E-129A-406E-9FCA-7EC184ABA45C}" srcOrd="0" destOrd="0" presId="urn:microsoft.com/office/officeart/2005/8/layout/cycle1"/>
    <dgm:cxn modelId="{13DA4DE0-D8FE-468C-ABDC-4943C13F7344}" type="presOf" srcId="{39A62158-77BC-4E8F-9537-F3DBCADC8FB9}" destId="{F3733F25-D9F5-47C0-9544-2EAB3E0F477F}" srcOrd="0" destOrd="0" presId="urn:microsoft.com/office/officeart/2005/8/layout/cycle1"/>
    <dgm:cxn modelId="{F50929E7-44C4-4CFB-8C58-69C297094005}" type="presOf" srcId="{A3BFCFF7-ED08-4C5D-AEA2-13A5CC883860}" destId="{85CFC967-FD93-4BA6-83C1-7CE9CE742C52}" srcOrd="0" destOrd="0" presId="urn:microsoft.com/office/officeart/2005/8/layout/cycle1"/>
    <dgm:cxn modelId="{E42C9AED-D774-47B0-9595-1E01DDAF22DC}" srcId="{54E88DE8-7B53-42C3-A143-755CD81A3D3E}" destId="{39A62158-77BC-4E8F-9537-F3DBCADC8FB9}" srcOrd="0" destOrd="0" parTransId="{42AD190F-E009-4234-B03E-5F8FD31DBB2F}" sibTransId="{16B86B4D-221D-4892-BE62-0D6B417B19FD}"/>
    <dgm:cxn modelId="{FF43F009-729E-4B00-A215-AD43165894D6}" type="presParOf" srcId="{BBD5C912-9BB8-447A-9F28-076D0EF37AC2}" destId="{5F888AA3-650F-40F9-A9A6-A026722D44F3}" srcOrd="0" destOrd="0" presId="urn:microsoft.com/office/officeart/2005/8/layout/cycle1"/>
    <dgm:cxn modelId="{644CF3AA-4B0F-4B51-BB1D-C3D340E40BD3}" type="presParOf" srcId="{BBD5C912-9BB8-447A-9F28-076D0EF37AC2}" destId="{F3733F25-D9F5-47C0-9544-2EAB3E0F477F}" srcOrd="1" destOrd="0" presId="urn:microsoft.com/office/officeart/2005/8/layout/cycle1"/>
    <dgm:cxn modelId="{9319CA7F-FF20-4F76-9231-1F99C0951B50}" type="presParOf" srcId="{BBD5C912-9BB8-447A-9F28-076D0EF37AC2}" destId="{2AB481D1-3C1C-4F75-9A6D-E15472EE774D}" srcOrd="2" destOrd="0" presId="urn:microsoft.com/office/officeart/2005/8/layout/cycle1"/>
    <dgm:cxn modelId="{806A0D4A-0084-435B-B865-42A08366C0F4}" type="presParOf" srcId="{BBD5C912-9BB8-447A-9F28-076D0EF37AC2}" destId="{CE5874D5-B781-4CCD-80BC-2C8D0655E955}" srcOrd="3" destOrd="0" presId="urn:microsoft.com/office/officeart/2005/8/layout/cycle1"/>
    <dgm:cxn modelId="{053D055D-E94A-498F-B45A-570749D0A683}" type="presParOf" srcId="{BBD5C912-9BB8-447A-9F28-076D0EF37AC2}" destId="{C3704E6D-ADC7-4CB8-9235-D748802D6092}" srcOrd="4" destOrd="0" presId="urn:microsoft.com/office/officeart/2005/8/layout/cycle1"/>
    <dgm:cxn modelId="{5B0D2EF5-648C-4EA8-9859-4817EC638E89}" type="presParOf" srcId="{BBD5C912-9BB8-447A-9F28-076D0EF37AC2}" destId="{B3F4E105-BA4A-4A32-97E3-B54DA5AA952B}" srcOrd="5" destOrd="0" presId="urn:microsoft.com/office/officeart/2005/8/layout/cycle1"/>
    <dgm:cxn modelId="{9B06F11A-E47D-46D3-927A-F69970F4A545}" type="presParOf" srcId="{BBD5C912-9BB8-447A-9F28-076D0EF37AC2}" destId="{3F57AB90-374E-47BC-A6ED-7D377F2808ED}" srcOrd="6" destOrd="0" presId="urn:microsoft.com/office/officeart/2005/8/layout/cycle1"/>
    <dgm:cxn modelId="{8613913E-DE26-4E7C-B1E6-2745A7E73C71}" type="presParOf" srcId="{BBD5C912-9BB8-447A-9F28-076D0EF37AC2}" destId="{85CFC967-FD93-4BA6-83C1-7CE9CE742C52}" srcOrd="7" destOrd="0" presId="urn:microsoft.com/office/officeart/2005/8/layout/cycle1"/>
    <dgm:cxn modelId="{E3CA46C5-FF60-445D-9DE2-50A0908744B9}" type="presParOf" srcId="{BBD5C912-9BB8-447A-9F28-076D0EF37AC2}" destId="{8DD8C29E-129A-406E-9FCA-7EC184ABA45C}" srcOrd="8"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18C940C2-E52F-4687-A8FE-919ED48AC15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CECFBAA-1A4C-4FD5-A44E-AED803BA0D94}">
      <dgm:prSet/>
      <dgm:spPr/>
      <dgm:t>
        <a:bodyPr/>
        <a:lstStyle/>
        <a:p>
          <a:pPr algn="just"/>
          <a:r>
            <a:rPr lang="es-MX" dirty="0"/>
            <a:t>Es la </a:t>
          </a:r>
          <a:r>
            <a:rPr lang="es-MX" dirty="0" err="1"/>
            <a:t>autoadscripción</a:t>
          </a:r>
          <a:r>
            <a:rPr lang="es-MX" dirty="0"/>
            <a:t> simple acompañada de </a:t>
          </a:r>
          <a:r>
            <a:rPr lang="es-MX" b="1" dirty="0"/>
            <a:t>elementos objetivos razonables</a:t>
          </a:r>
          <a:r>
            <a:rPr lang="es-MX" dirty="0"/>
            <a:t> que acrediten:</a:t>
          </a:r>
          <a:endParaRPr lang="en-US" dirty="0"/>
        </a:p>
      </dgm:t>
    </dgm:pt>
    <dgm:pt modelId="{943A9A28-7B6E-4197-930B-13087088CB16}" type="parTrans" cxnId="{25DD5916-FD24-457A-B704-2A03CE52087B}">
      <dgm:prSet/>
      <dgm:spPr/>
      <dgm:t>
        <a:bodyPr/>
        <a:lstStyle/>
        <a:p>
          <a:endParaRPr lang="en-US"/>
        </a:p>
      </dgm:t>
    </dgm:pt>
    <dgm:pt modelId="{61681817-FF7E-4183-802A-E4540B07E69A}" type="sibTrans" cxnId="{25DD5916-FD24-457A-B704-2A03CE52087B}">
      <dgm:prSet/>
      <dgm:spPr/>
      <dgm:t>
        <a:bodyPr/>
        <a:lstStyle/>
        <a:p>
          <a:endParaRPr lang="en-US"/>
        </a:p>
      </dgm:t>
    </dgm:pt>
    <dgm:pt modelId="{746559F8-5665-48BE-8C90-04F543A826AD}">
      <dgm:prSet/>
      <dgm:spPr/>
      <dgm:t>
        <a:bodyPr/>
        <a:lstStyle/>
        <a:p>
          <a:r>
            <a:rPr lang="es-MX"/>
            <a:t>Vínculo con la comunidad.</a:t>
          </a:r>
          <a:endParaRPr lang="en-US"/>
        </a:p>
      </dgm:t>
    </dgm:pt>
    <dgm:pt modelId="{2AF6D8F8-EE5A-4DF5-AE7C-465212986E02}" type="parTrans" cxnId="{EBE88B35-C5C6-4134-99B4-D547FE135450}">
      <dgm:prSet/>
      <dgm:spPr/>
      <dgm:t>
        <a:bodyPr/>
        <a:lstStyle/>
        <a:p>
          <a:endParaRPr lang="en-US"/>
        </a:p>
      </dgm:t>
    </dgm:pt>
    <dgm:pt modelId="{6A6ABB3E-C708-4D6B-85CB-1327162EFC64}" type="sibTrans" cxnId="{EBE88B35-C5C6-4134-99B4-D547FE135450}">
      <dgm:prSet/>
      <dgm:spPr/>
      <dgm:t>
        <a:bodyPr/>
        <a:lstStyle/>
        <a:p>
          <a:endParaRPr lang="en-US"/>
        </a:p>
      </dgm:t>
    </dgm:pt>
    <dgm:pt modelId="{489AC8DB-61BA-4926-A91F-E3B42A3DAF83}">
      <dgm:prSet/>
      <dgm:spPr/>
      <dgm:t>
        <a:bodyPr/>
        <a:lstStyle/>
        <a:p>
          <a:r>
            <a:rPr lang="es-MX"/>
            <a:t>Reconocimiento comunitario.</a:t>
          </a:r>
          <a:endParaRPr lang="en-US"/>
        </a:p>
      </dgm:t>
    </dgm:pt>
    <dgm:pt modelId="{96C77D72-D45F-4363-830F-0081916BC9AC}" type="parTrans" cxnId="{702078E4-476A-4519-A1F3-018A4E6B95AB}">
      <dgm:prSet/>
      <dgm:spPr/>
      <dgm:t>
        <a:bodyPr/>
        <a:lstStyle/>
        <a:p>
          <a:endParaRPr lang="en-US"/>
        </a:p>
      </dgm:t>
    </dgm:pt>
    <dgm:pt modelId="{5DFC0D58-48DA-4885-A01C-A191A3F9EC01}" type="sibTrans" cxnId="{702078E4-476A-4519-A1F3-018A4E6B95AB}">
      <dgm:prSet/>
      <dgm:spPr/>
      <dgm:t>
        <a:bodyPr/>
        <a:lstStyle/>
        <a:p>
          <a:endParaRPr lang="en-US"/>
        </a:p>
      </dgm:t>
    </dgm:pt>
    <dgm:pt modelId="{1C5D59A0-5E7A-468C-AA25-A85CE00081F0}">
      <dgm:prSet/>
      <dgm:spPr/>
      <dgm:t>
        <a:bodyPr/>
        <a:lstStyle/>
        <a:p>
          <a:r>
            <a:rPr lang="es-MX" dirty="0"/>
            <a:t>Prácticas sociales, culturales o políticas.</a:t>
          </a:r>
          <a:endParaRPr lang="en-US" dirty="0"/>
        </a:p>
      </dgm:t>
    </dgm:pt>
    <dgm:pt modelId="{EB8C7A57-A449-474D-9924-129CB13B7E39}" type="parTrans" cxnId="{2A624C44-3F7A-4812-A275-3001869240AF}">
      <dgm:prSet/>
      <dgm:spPr/>
      <dgm:t>
        <a:bodyPr/>
        <a:lstStyle/>
        <a:p>
          <a:endParaRPr lang="en-US"/>
        </a:p>
      </dgm:t>
    </dgm:pt>
    <dgm:pt modelId="{87F5291C-B1F3-406F-873C-64748838898D}" type="sibTrans" cxnId="{2A624C44-3F7A-4812-A275-3001869240AF}">
      <dgm:prSet/>
      <dgm:spPr/>
      <dgm:t>
        <a:bodyPr/>
        <a:lstStyle/>
        <a:p>
          <a:endParaRPr lang="en-US"/>
        </a:p>
      </dgm:t>
    </dgm:pt>
    <dgm:pt modelId="{E7505B7B-9746-45B3-A574-AD51295B635A}">
      <dgm:prSet/>
      <dgm:spPr/>
      <dgm:t>
        <a:bodyPr/>
        <a:lstStyle/>
        <a:p>
          <a:r>
            <a:rPr lang="es-MX"/>
            <a:t>Participación en la vida comunitaria.</a:t>
          </a:r>
          <a:endParaRPr lang="en-US"/>
        </a:p>
      </dgm:t>
    </dgm:pt>
    <dgm:pt modelId="{7958E98B-B53A-4EB5-B2BC-5F5411DA9588}" type="parTrans" cxnId="{973BF2CE-ECFB-4CB0-B351-4C9A08A774A2}">
      <dgm:prSet/>
      <dgm:spPr/>
      <dgm:t>
        <a:bodyPr/>
        <a:lstStyle/>
        <a:p>
          <a:endParaRPr lang="en-US"/>
        </a:p>
      </dgm:t>
    </dgm:pt>
    <dgm:pt modelId="{20E4503A-8F65-41A5-A534-58AAEC65EEE2}" type="sibTrans" cxnId="{973BF2CE-ECFB-4CB0-B351-4C9A08A774A2}">
      <dgm:prSet/>
      <dgm:spPr/>
      <dgm:t>
        <a:bodyPr/>
        <a:lstStyle/>
        <a:p>
          <a:endParaRPr lang="en-US"/>
        </a:p>
      </dgm:t>
    </dgm:pt>
    <dgm:pt modelId="{ADE33BD4-AF53-496A-B83B-0DD11DC82102}" type="pres">
      <dgm:prSet presAssocID="{18C940C2-E52F-4687-A8FE-919ED48AC155}" presName="linear" presStyleCnt="0">
        <dgm:presLayoutVars>
          <dgm:animLvl val="lvl"/>
          <dgm:resizeHandles val="exact"/>
        </dgm:presLayoutVars>
      </dgm:prSet>
      <dgm:spPr/>
    </dgm:pt>
    <dgm:pt modelId="{BFA0D69D-DFD8-4A79-8565-053BEF0688E4}" type="pres">
      <dgm:prSet presAssocID="{BCECFBAA-1A4C-4FD5-A44E-AED803BA0D94}" presName="parentText" presStyleLbl="node1" presStyleIdx="0" presStyleCnt="5">
        <dgm:presLayoutVars>
          <dgm:chMax val="0"/>
          <dgm:bulletEnabled val="1"/>
        </dgm:presLayoutVars>
      </dgm:prSet>
      <dgm:spPr/>
    </dgm:pt>
    <dgm:pt modelId="{74765502-85DB-4C2D-88F1-2CF894A00A47}" type="pres">
      <dgm:prSet presAssocID="{61681817-FF7E-4183-802A-E4540B07E69A}" presName="spacer" presStyleCnt="0"/>
      <dgm:spPr/>
    </dgm:pt>
    <dgm:pt modelId="{4F67B759-3130-4AC0-8E51-89DCD9CD5123}" type="pres">
      <dgm:prSet presAssocID="{746559F8-5665-48BE-8C90-04F543A826AD}" presName="parentText" presStyleLbl="node1" presStyleIdx="1" presStyleCnt="5">
        <dgm:presLayoutVars>
          <dgm:chMax val="0"/>
          <dgm:bulletEnabled val="1"/>
        </dgm:presLayoutVars>
      </dgm:prSet>
      <dgm:spPr/>
    </dgm:pt>
    <dgm:pt modelId="{02393B78-0D7A-4523-8BFF-28501C092F9A}" type="pres">
      <dgm:prSet presAssocID="{6A6ABB3E-C708-4D6B-85CB-1327162EFC64}" presName="spacer" presStyleCnt="0"/>
      <dgm:spPr/>
    </dgm:pt>
    <dgm:pt modelId="{9220D552-1274-4813-B0BE-4C7594D17C94}" type="pres">
      <dgm:prSet presAssocID="{489AC8DB-61BA-4926-A91F-E3B42A3DAF83}" presName="parentText" presStyleLbl="node1" presStyleIdx="2" presStyleCnt="5">
        <dgm:presLayoutVars>
          <dgm:chMax val="0"/>
          <dgm:bulletEnabled val="1"/>
        </dgm:presLayoutVars>
      </dgm:prSet>
      <dgm:spPr/>
    </dgm:pt>
    <dgm:pt modelId="{EF864CBD-5604-4CFF-A7FA-BD92E91B1F2D}" type="pres">
      <dgm:prSet presAssocID="{5DFC0D58-48DA-4885-A01C-A191A3F9EC01}" presName="spacer" presStyleCnt="0"/>
      <dgm:spPr/>
    </dgm:pt>
    <dgm:pt modelId="{053454B1-3720-439E-BD92-4B31ED014E5B}" type="pres">
      <dgm:prSet presAssocID="{1C5D59A0-5E7A-468C-AA25-A85CE00081F0}" presName="parentText" presStyleLbl="node1" presStyleIdx="3" presStyleCnt="5">
        <dgm:presLayoutVars>
          <dgm:chMax val="0"/>
          <dgm:bulletEnabled val="1"/>
        </dgm:presLayoutVars>
      </dgm:prSet>
      <dgm:spPr/>
    </dgm:pt>
    <dgm:pt modelId="{DAF71387-B493-43D0-B469-99DC0DBA0229}" type="pres">
      <dgm:prSet presAssocID="{87F5291C-B1F3-406F-873C-64748838898D}" presName="spacer" presStyleCnt="0"/>
      <dgm:spPr/>
    </dgm:pt>
    <dgm:pt modelId="{6D68CB13-1785-4BA4-9C44-A31453D670E2}" type="pres">
      <dgm:prSet presAssocID="{E7505B7B-9746-45B3-A574-AD51295B635A}" presName="parentText" presStyleLbl="node1" presStyleIdx="4" presStyleCnt="5">
        <dgm:presLayoutVars>
          <dgm:chMax val="0"/>
          <dgm:bulletEnabled val="1"/>
        </dgm:presLayoutVars>
      </dgm:prSet>
      <dgm:spPr/>
    </dgm:pt>
  </dgm:ptLst>
  <dgm:cxnLst>
    <dgm:cxn modelId="{25DD5916-FD24-457A-B704-2A03CE52087B}" srcId="{18C940C2-E52F-4687-A8FE-919ED48AC155}" destId="{BCECFBAA-1A4C-4FD5-A44E-AED803BA0D94}" srcOrd="0" destOrd="0" parTransId="{943A9A28-7B6E-4197-930B-13087088CB16}" sibTransId="{61681817-FF7E-4183-802A-E4540B07E69A}"/>
    <dgm:cxn modelId="{EBE88B35-C5C6-4134-99B4-D547FE135450}" srcId="{18C940C2-E52F-4687-A8FE-919ED48AC155}" destId="{746559F8-5665-48BE-8C90-04F543A826AD}" srcOrd="1" destOrd="0" parTransId="{2AF6D8F8-EE5A-4DF5-AE7C-465212986E02}" sibTransId="{6A6ABB3E-C708-4D6B-85CB-1327162EFC64}"/>
    <dgm:cxn modelId="{57DFBC37-12D5-4399-B3B5-C549B2DF75F0}" type="presOf" srcId="{E7505B7B-9746-45B3-A574-AD51295B635A}" destId="{6D68CB13-1785-4BA4-9C44-A31453D670E2}" srcOrd="0" destOrd="0" presId="urn:microsoft.com/office/officeart/2005/8/layout/vList2"/>
    <dgm:cxn modelId="{98BD6441-67C9-4DF5-8973-6E707FE507BE}" type="presOf" srcId="{1C5D59A0-5E7A-468C-AA25-A85CE00081F0}" destId="{053454B1-3720-439E-BD92-4B31ED014E5B}" srcOrd="0" destOrd="0" presId="urn:microsoft.com/office/officeart/2005/8/layout/vList2"/>
    <dgm:cxn modelId="{2A624C44-3F7A-4812-A275-3001869240AF}" srcId="{18C940C2-E52F-4687-A8FE-919ED48AC155}" destId="{1C5D59A0-5E7A-468C-AA25-A85CE00081F0}" srcOrd="3" destOrd="0" parTransId="{EB8C7A57-A449-474D-9924-129CB13B7E39}" sibTransId="{87F5291C-B1F3-406F-873C-64748838898D}"/>
    <dgm:cxn modelId="{5E411AB7-AF97-49BD-8E45-B15CB1798D80}" type="presOf" srcId="{18C940C2-E52F-4687-A8FE-919ED48AC155}" destId="{ADE33BD4-AF53-496A-B83B-0DD11DC82102}" srcOrd="0" destOrd="0" presId="urn:microsoft.com/office/officeart/2005/8/layout/vList2"/>
    <dgm:cxn modelId="{144247CD-087D-4EDB-AEBE-B25F68F90671}" type="presOf" srcId="{746559F8-5665-48BE-8C90-04F543A826AD}" destId="{4F67B759-3130-4AC0-8E51-89DCD9CD5123}" srcOrd="0" destOrd="0" presId="urn:microsoft.com/office/officeart/2005/8/layout/vList2"/>
    <dgm:cxn modelId="{973BF2CE-ECFB-4CB0-B351-4C9A08A774A2}" srcId="{18C940C2-E52F-4687-A8FE-919ED48AC155}" destId="{E7505B7B-9746-45B3-A574-AD51295B635A}" srcOrd="4" destOrd="0" parTransId="{7958E98B-B53A-4EB5-B2BC-5F5411DA9588}" sibTransId="{20E4503A-8F65-41A5-A534-58AAEC65EEE2}"/>
    <dgm:cxn modelId="{702078E4-476A-4519-A1F3-018A4E6B95AB}" srcId="{18C940C2-E52F-4687-A8FE-919ED48AC155}" destId="{489AC8DB-61BA-4926-A91F-E3B42A3DAF83}" srcOrd="2" destOrd="0" parTransId="{96C77D72-D45F-4363-830F-0081916BC9AC}" sibTransId="{5DFC0D58-48DA-4885-A01C-A191A3F9EC01}"/>
    <dgm:cxn modelId="{955CE8E8-3004-466F-8C8C-D94CAB70AB2B}" type="presOf" srcId="{489AC8DB-61BA-4926-A91F-E3B42A3DAF83}" destId="{9220D552-1274-4813-B0BE-4C7594D17C94}" srcOrd="0" destOrd="0" presId="urn:microsoft.com/office/officeart/2005/8/layout/vList2"/>
    <dgm:cxn modelId="{010A4DF3-6794-4823-A8CE-53D8C80F46E8}" type="presOf" srcId="{BCECFBAA-1A4C-4FD5-A44E-AED803BA0D94}" destId="{BFA0D69D-DFD8-4A79-8565-053BEF0688E4}" srcOrd="0" destOrd="0" presId="urn:microsoft.com/office/officeart/2005/8/layout/vList2"/>
    <dgm:cxn modelId="{B0597992-6401-4BA0-BA3A-80255BFA8C64}" type="presParOf" srcId="{ADE33BD4-AF53-496A-B83B-0DD11DC82102}" destId="{BFA0D69D-DFD8-4A79-8565-053BEF0688E4}" srcOrd="0" destOrd="0" presId="urn:microsoft.com/office/officeart/2005/8/layout/vList2"/>
    <dgm:cxn modelId="{15981228-760D-46AB-8874-3F6622AC2E47}" type="presParOf" srcId="{ADE33BD4-AF53-496A-B83B-0DD11DC82102}" destId="{74765502-85DB-4C2D-88F1-2CF894A00A47}" srcOrd="1" destOrd="0" presId="urn:microsoft.com/office/officeart/2005/8/layout/vList2"/>
    <dgm:cxn modelId="{B5C24C2A-DCA8-4CE3-B0A6-C04E32737879}" type="presParOf" srcId="{ADE33BD4-AF53-496A-B83B-0DD11DC82102}" destId="{4F67B759-3130-4AC0-8E51-89DCD9CD5123}" srcOrd="2" destOrd="0" presId="urn:microsoft.com/office/officeart/2005/8/layout/vList2"/>
    <dgm:cxn modelId="{0751CCEB-456F-464F-A8BE-1EA272ED47A9}" type="presParOf" srcId="{ADE33BD4-AF53-496A-B83B-0DD11DC82102}" destId="{02393B78-0D7A-4523-8BFF-28501C092F9A}" srcOrd="3" destOrd="0" presId="urn:microsoft.com/office/officeart/2005/8/layout/vList2"/>
    <dgm:cxn modelId="{F5699BAF-4C78-435B-B650-28CED8D8165C}" type="presParOf" srcId="{ADE33BD4-AF53-496A-B83B-0DD11DC82102}" destId="{9220D552-1274-4813-B0BE-4C7594D17C94}" srcOrd="4" destOrd="0" presId="urn:microsoft.com/office/officeart/2005/8/layout/vList2"/>
    <dgm:cxn modelId="{53E80616-FCB0-4667-A00C-79A390B26B29}" type="presParOf" srcId="{ADE33BD4-AF53-496A-B83B-0DD11DC82102}" destId="{EF864CBD-5604-4CFF-A7FA-BD92E91B1F2D}" srcOrd="5" destOrd="0" presId="urn:microsoft.com/office/officeart/2005/8/layout/vList2"/>
    <dgm:cxn modelId="{0C3B380A-A166-4655-9083-D87CBD363CD1}" type="presParOf" srcId="{ADE33BD4-AF53-496A-B83B-0DD11DC82102}" destId="{053454B1-3720-439E-BD92-4B31ED014E5B}" srcOrd="6" destOrd="0" presId="urn:microsoft.com/office/officeart/2005/8/layout/vList2"/>
    <dgm:cxn modelId="{BDC5FF4A-7473-4F7E-8D77-23CEBD34D794}" type="presParOf" srcId="{ADE33BD4-AF53-496A-B83B-0DD11DC82102}" destId="{DAF71387-B493-43D0-B469-99DC0DBA0229}" srcOrd="7" destOrd="0" presId="urn:microsoft.com/office/officeart/2005/8/layout/vList2"/>
    <dgm:cxn modelId="{9AB52B24-81B7-4E42-BB33-B7528DB30497}" type="presParOf" srcId="{ADE33BD4-AF53-496A-B83B-0DD11DC82102}" destId="{6D68CB13-1785-4BA4-9C44-A31453D670E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AAFBF484-5628-45E2-8541-E6AB3310295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1ABAE81-D43A-4D17-94D0-5F722530A79F}">
      <dgm:prSet/>
      <dgm:spPr/>
      <dgm:t>
        <a:bodyPr/>
        <a:lstStyle/>
        <a:p>
          <a:pPr>
            <a:lnSpc>
              <a:spcPct val="100000"/>
            </a:lnSpc>
          </a:pPr>
          <a:r>
            <a:rPr lang="es-MX"/>
            <a:t>Criterio jurisprudencial clave:</a:t>
          </a:r>
          <a:endParaRPr lang="en-US"/>
        </a:p>
      </dgm:t>
    </dgm:pt>
    <dgm:pt modelId="{0BD40F4F-1F77-4477-A167-40B9238EB61F}" type="parTrans" cxnId="{2CC8FD32-05E1-4864-9893-F3A9ED4ED2FD}">
      <dgm:prSet/>
      <dgm:spPr/>
      <dgm:t>
        <a:bodyPr/>
        <a:lstStyle/>
        <a:p>
          <a:endParaRPr lang="en-US"/>
        </a:p>
      </dgm:t>
    </dgm:pt>
    <dgm:pt modelId="{8EBD8009-B3C6-4E3A-933A-A7B2D36AF0FF}" type="sibTrans" cxnId="{2CC8FD32-05E1-4864-9893-F3A9ED4ED2FD}">
      <dgm:prSet/>
      <dgm:spPr/>
      <dgm:t>
        <a:bodyPr/>
        <a:lstStyle/>
        <a:p>
          <a:endParaRPr lang="en-US"/>
        </a:p>
      </dgm:t>
    </dgm:pt>
    <dgm:pt modelId="{AECF113E-A644-4A37-A423-F2A9A4ACFA51}">
      <dgm:prSet/>
      <dgm:spPr/>
      <dgm:t>
        <a:bodyPr/>
        <a:lstStyle/>
        <a:p>
          <a:pPr algn="just">
            <a:lnSpc>
              <a:spcPct val="100000"/>
            </a:lnSpc>
          </a:pPr>
          <a:r>
            <a:rPr lang="es-MX" dirty="0"/>
            <a:t>La </a:t>
          </a:r>
          <a:r>
            <a:rPr lang="es-MX" dirty="0" err="1"/>
            <a:t>autoadscripción</a:t>
          </a:r>
          <a:r>
            <a:rPr lang="es-MX" dirty="0"/>
            <a:t> simple es suficiente, pero puede exigirse calificación cuando existan indicios razonables de simulación.</a:t>
          </a:r>
          <a:endParaRPr lang="en-US" dirty="0"/>
        </a:p>
      </dgm:t>
    </dgm:pt>
    <dgm:pt modelId="{E01100A8-BB4F-4006-AA5D-30950F1A2326}" type="parTrans" cxnId="{53B97820-0400-4429-9314-457306A513BB}">
      <dgm:prSet/>
      <dgm:spPr/>
      <dgm:t>
        <a:bodyPr/>
        <a:lstStyle/>
        <a:p>
          <a:endParaRPr lang="en-US"/>
        </a:p>
      </dgm:t>
    </dgm:pt>
    <dgm:pt modelId="{F2712AB0-7109-4E92-B56C-00EAF0DA01E3}" type="sibTrans" cxnId="{53B97820-0400-4429-9314-457306A513BB}">
      <dgm:prSet/>
      <dgm:spPr/>
      <dgm:t>
        <a:bodyPr/>
        <a:lstStyle/>
        <a:p>
          <a:endParaRPr lang="en-US"/>
        </a:p>
      </dgm:t>
    </dgm:pt>
    <dgm:pt modelId="{63DAA51F-45F4-4E3E-B826-BBED4FEE7A5F}" type="pres">
      <dgm:prSet presAssocID="{AAFBF484-5628-45E2-8541-E6AB3310295A}" presName="root" presStyleCnt="0">
        <dgm:presLayoutVars>
          <dgm:dir/>
          <dgm:resizeHandles val="exact"/>
        </dgm:presLayoutVars>
      </dgm:prSet>
      <dgm:spPr/>
    </dgm:pt>
    <dgm:pt modelId="{C5BD6289-94D4-4503-AE48-C5ED548B8BAB}" type="pres">
      <dgm:prSet presAssocID="{B1ABAE81-D43A-4D17-94D0-5F722530A79F}" presName="compNode" presStyleCnt="0"/>
      <dgm:spPr/>
    </dgm:pt>
    <dgm:pt modelId="{6CA0DB51-9D3B-421E-9274-922A08D6018C}" type="pres">
      <dgm:prSet presAssocID="{B1ABAE81-D43A-4D17-94D0-5F722530A79F}" presName="bgRect" presStyleLbl="bgShp" presStyleIdx="0" presStyleCnt="2"/>
      <dgm:spPr/>
    </dgm:pt>
    <dgm:pt modelId="{51417E46-3308-46A0-BF4A-8FDE025B09D7}" type="pres">
      <dgm:prSet presAssocID="{B1ABAE81-D43A-4D17-94D0-5F722530A79F}"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lave"/>
        </a:ext>
      </dgm:extLst>
    </dgm:pt>
    <dgm:pt modelId="{3D278038-5216-476D-8A50-19474110F451}" type="pres">
      <dgm:prSet presAssocID="{B1ABAE81-D43A-4D17-94D0-5F722530A79F}" presName="spaceRect" presStyleCnt="0"/>
      <dgm:spPr/>
    </dgm:pt>
    <dgm:pt modelId="{B52063F1-C5DA-407A-BAF4-89FC672DD10B}" type="pres">
      <dgm:prSet presAssocID="{B1ABAE81-D43A-4D17-94D0-5F722530A79F}" presName="parTx" presStyleLbl="revTx" presStyleIdx="0" presStyleCnt="2">
        <dgm:presLayoutVars>
          <dgm:chMax val="0"/>
          <dgm:chPref val="0"/>
        </dgm:presLayoutVars>
      </dgm:prSet>
      <dgm:spPr/>
    </dgm:pt>
    <dgm:pt modelId="{43B771E2-89BD-48B6-B433-049694A30C12}" type="pres">
      <dgm:prSet presAssocID="{8EBD8009-B3C6-4E3A-933A-A7B2D36AF0FF}" presName="sibTrans" presStyleCnt="0"/>
      <dgm:spPr/>
    </dgm:pt>
    <dgm:pt modelId="{BC0DEFCA-FB29-4878-A5B2-F86D0FBB7AAA}" type="pres">
      <dgm:prSet presAssocID="{AECF113E-A644-4A37-A423-F2A9A4ACFA51}" presName="compNode" presStyleCnt="0"/>
      <dgm:spPr/>
    </dgm:pt>
    <dgm:pt modelId="{885082B3-0FC5-4ACA-984C-66DA558A55CF}" type="pres">
      <dgm:prSet presAssocID="{AECF113E-A644-4A37-A423-F2A9A4ACFA51}" presName="bgRect" presStyleLbl="bgShp" presStyleIdx="1" presStyleCnt="2"/>
      <dgm:spPr/>
    </dgm:pt>
    <dgm:pt modelId="{38F26682-CC50-4988-99A2-BE23131CD82E}" type="pres">
      <dgm:prSet presAssocID="{AECF113E-A644-4A37-A423-F2A9A4ACFA51}"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resentation with Checklist"/>
        </a:ext>
      </dgm:extLst>
    </dgm:pt>
    <dgm:pt modelId="{4AC9AA3A-36C4-4CEC-8056-DBDB4F5795A2}" type="pres">
      <dgm:prSet presAssocID="{AECF113E-A644-4A37-A423-F2A9A4ACFA51}" presName="spaceRect" presStyleCnt="0"/>
      <dgm:spPr/>
    </dgm:pt>
    <dgm:pt modelId="{4F5C6D0B-0D01-45F5-8D2F-C0AB6639C22B}" type="pres">
      <dgm:prSet presAssocID="{AECF113E-A644-4A37-A423-F2A9A4ACFA51}" presName="parTx" presStyleLbl="revTx" presStyleIdx="1" presStyleCnt="2">
        <dgm:presLayoutVars>
          <dgm:chMax val="0"/>
          <dgm:chPref val="0"/>
        </dgm:presLayoutVars>
      </dgm:prSet>
      <dgm:spPr/>
    </dgm:pt>
  </dgm:ptLst>
  <dgm:cxnLst>
    <dgm:cxn modelId="{53B97820-0400-4429-9314-457306A513BB}" srcId="{AAFBF484-5628-45E2-8541-E6AB3310295A}" destId="{AECF113E-A644-4A37-A423-F2A9A4ACFA51}" srcOrd="1" destOrd="0" parTransId="{E01100A8-BB4F-4006-AA5D-30950F1A2326}" sibTransId="{F2712AB0-7109-4E92-B56C-00EAF0DA01E3}"/>
    <dgm:cxn modelId="{2CC8FD32-05E1-4864-9893-F3A9ED4ED2FD}" srcId="{AAFBF484-5628-45E2-8541-E6AB3310295A}" destId="{B1ABAE81-D43A-4D17-94D0-5F722530A79F}" srcOrd="0" destOrd="0" parTransId="{0BD40F4F-1F77-4477-A167-40B9238EB61F}" sibTransId="{8EBD8009-B3C6-4E3A-933A-A7B2D36AF0FF}"/>
    <dgm:cxn modelId="{F4DEE837-805B-49C0-AE0D-0ED28609EC50}" type="presOf" srcId="{B1ABAE81-D43A-4D17-94D0-5F722530A79F}" destId="{B52063F1-C5DA-407A-BAF4-89FC672DD10B}" srcOrd="0" destOrd="0" presId="urn:microsoft.com/office/officeart/2018/2/layout/IconVerticalSolidList"/>
    <dgm:cxn modelId="{6C7492A6-B8E8-44EB-B7FA-76DECDE2FD1E}" type="presOf" srcId="{AECF113E-A644-4A37-A423-F2A9A4ACFA51}" destId="{4F5C6D0B-0D01-45F5-8D2F-C0AB6639C22B}" srcOrd="0" destOrd="0" presId="urn:microsoft.com/office/officeart/2018/2/layout/IconVerticalSolidList"/>
    <dgm:cxn modelId="{687D71AE-80F7-49EB-920B-DC21395881B5}" type="presOf" srcId="{AAFBF484-5628-45E2-8541-E6AB3310295A}" destId="{63DAA51F-45F4-4E3E-B826-BBED4FEE7A5F}" srcOrd="0" destOrd="0" presId="urn:microsoft.com/office/officeart/2018/2/layout/IconVerticalSolidList"/>
    <dgm:cxn modelId="{4ACE423C-EBEC-4F6A-9598-31D07B09C973}" type="presParOf" srcId="{63DAA51F-45F4-4E3E-B826-BBED4FEE7A5F}" destId="{C5BD6289-94D4-4503-AE48-C5ED548B8BAB}" srcOrd="0" destOrd="0" presId="urn:microsoft.com/office/officeart/2018/2/layout/IconVerticalSolidList"/>
    <dgm:cxn modelId="{BFE36173-009C-4325-9732-ED06D1A29E14}" type="presParOf" srcId="{C5BD6289-94D4-4503-AE48-C5ED548B8BAB}" destId="{6CA0DB51-9D3B-421E-9274-922A08D6018C}" srcOrd="0" destOrd="0" presId="urn:microsoft.com/office/officeart/2018/2/layout/IconVerticalSolidList"/>
    <dgm:cxn modelId="{5C8AC88B-C9E5-41E3-BC1F-F43D9C206976}" type="presParOf" srcId="{C5BD6289-94D4-4503-AE48-C5ED548B8BAB}" destId="{51417E46-3308-46A0-BF4A-8FDE025B09D7}" srcOrd="1" destOrd="0" presId="urn:microsoft.com/office/officeart/2018/2/layout/IconVerticalSolidList"/>
    <dgm:cxn modelId="{3A51F45F-12FC-4900-99ED-C107244AC42B}" type="presParOf" srcId="{C5BD6289-94D4-4503-AE48-C5ED548B8BAB}" destId="{3D278038-5216-476D-8A50-19474110F451}" srcOrd="2" destOrd="0" presId="urn:microsoft.com/office/officeart/2018/2/layout/IconVerticalSolidList"/>
    <dgm:cxn modelId="{1C10BAAB-4C70-4CA0-B42B-7D3FD926EE21}" type="presParOf" srcId="{C5BD6289-94D4-4503-AE48-C5ED548B8BAB}" destId="{B52063F1-C5DA-407A-BAF4-89FC672DD10B}" srcOrd="3" destOrd="0" presId="urn:microsoft.com/office/officeart/2018/2/layout/IconVerticalSolidList"/>
    <dgm:cxn modelId="{5DC4629A-23F2-465D-B76A-547130FA34EB}" type="presParOf" srcId="{63DAA51F-45F4-4E3E-B826-BBED4FEE7A5F}" destId="{43B771E2-89BD-48B6-B433-049694A30C12}" srcOrd="1" destOrd="0" presId="urn:microsoft.com/office/officeart/2018/2/layout/IconVerticalSolidList"/>
    <dgm:cxn modelId="{D824D49D-D266-4CCD-90D3-46F4C4C87B9E}" type="presParOf" srcId="{63DAA51F-45F4-4E3E-B826-BBED4FEE7A5F}" destId="{BC0DEFCA-FB29-4878-A5B2-F86D0FBB7AAA}" srcOrd="2" destOrd="0" presId="urn:microsoft.com/office/officeart/2018/2/layout/IconVerticalSolidList"/>
    <dgm:cxn modelId="{3C309A77-4C08-498C-B00F-02E56B3A4997}" type="presParOf" srcId="{BC0DEFCA-FB29-4878-A5B2-F86D0FBB7AAA}" destId="{885082B3-0FC5-4ACA-984C-66DA558A55CF}" srcOrd="0" destOrd="0" presId="urn:microsoft.com/office/officeart/2018/2/layout/IconVerticalSolidList"/>
    <dgm:cxn modelId="{CEBD52D2-E200-4053-8350-BF0198B3CAC4}" type="presParOf" srcId="{BC0DEFCA-FB29-4878-A5B2-F86D0FBB7AAA}" destId="{38F26682-CC50-4988-99A2-BE23131CD82E}" srcOrd="1" destOrd="0" presId="urn:microsoft.com/office/officeart/2018/2/layout/IconVerticalSolidList"/>
    <dgm:cxn modelId="{9FEF32AF-5273-4CBA-A812-9096C7C64B06}" type="presParOf" srcId="{BC0DEFCA-FB29-4878-A5B2-F86D0FBB7AAA}" destId="{4AC9AA3A-36C4-4CEC-8056-DBDB4F5795A2}" srcOrd="2" destOrd="0" presId="urn:microsoft.com/office/officeart/2018/2/layout/IconVerticalSolidList"/>
    <dgm:cxn modelId="{D07218CF-B5D8-4E19-8C6F-95A367F7DBDF}" type="presParOf" srcId="{BC0DEFCA-FB29-4878-A5B2-F86D0FBB7AAA}" destId="{4F5C6D0B-0D01-45F5-8D2F-C0AB6639C22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E4E3E5F6-5EF7-44FC-8758-65E25BE7C3C7}"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F850AFA0-B8B7-4D98-B46A-D7009AD4757A}">
      <dgm:prSet/>
      <dgm:spPr/>
      <dgm:t>
        <a:bodyPr/>
        <a:lstStyle/>
        <a:p>
          <a:pPr algn="just">
            <a:defRPr b="1"/>
          </a:pPr>
          <a:r>
            <a:rPr lang="es-MX" dirty="0"/>
            <a:t>Cuando se niega un registro por acciones afirmativas:</a:t>
          </a:r>
          <a:endParaRPr lang="en-US" dirty="0"/>
        </a:p>
      </dgm:t>
    </dgm:pt>
    <dgm:pt modelId="{118796E9-27EB-4BDB-BB2A-32E978526F48}" type="parTrans" cxnId="{90CAC25B-77D3-4E15-A95C-0DE833207280}">
      <dgm:prSet/>
      <dgm:spPr/>
      <dgm:t>
        <a:bodyPr/>
        <a:lstStyle/>
        <a:p>
          <a:endParaRPr lang="en-US"/>
        </a:p>
      </dgm:t>
    </dgm:pt>
    <dgm:pt modelId="{5F99164D-8C47-45A8-A639-1A05DF2EC2CB}" type="sibTrans" cxnId="{90CAC25B-77D3-4E15-A95C-0DE833207280}">
      <dgm:prSet/>
      <dgm:spPr/>
      <dgm:t>
        <a:bodyPr/>
        <a:lstStyle/>
        <a:p>
          <a:endParaRPr lang="en-US"/>
        </a:p>
      </dgm:t>
    </dgm:pt>
    <dgm:pt modelId="{2FDB267F-A80B-498D-9BDD-BAC22E868267}">
      <dgm:prSet/>
      <dgm:spPr/>
      <dgm:t>
        <a:bodyPr/>
        <a:lstStyle/>
        <a:p>
          <a:pPr>
            <a:defRPr b="1"/>
          </a:pPr>
          <a:r>
            <a:rPr lang="es-MX"/>
            <a:t>La autoridad debe:</a:t>
          </a:r>
          <a:endParaRPr lang="en-US"/>
        </a:p>
      </dgm:t>
    </dgm:pt>
    <dgm:pt modelId="{D783B59D-76C8-4D35-B50E-E4D3AA17C1FF}" type="parTrans" cxnId="{D4233F99-68C4-43D2-96B8-8A525D0265FA}">
      <dgm:prSet/>
      <dgm:spPr/>
      <dgm:t>
        <a:bodyPr/>
        <a:lstStyle/>
        <a:p>
          <a:endParaRPr lang="en-US"/>
        </a:p>
      </dgm:t>
    </dgm:pt>
    <dgm:pt modelId="{23A16C3C-B4E1-4DF4-9C14-A1AAA7694017}" type="sibTrans" cxnId="{D4233F99-68C4-43D2-96B8-8A525D0265FA}">
      <dgm:prSet/>
      <dgm:spPr/>
      <dgm:t>
        <a:bodyPr/>
        <a:lstStyle/>
        <a:p>
          <a:endParaRPr lang="en-US"/>
        </a:p>
      </dgm:t>
    </dgm:pt>
    <dgm:pt modelId="{786611B8-ADFC-42F3-B95A-454BA889863C}">
      <dgm:prSet custT="1"/>
      <dgm:spPr/>
      <dgm:t>
        <a:bodyPr/>
        <a:lstStyle/>
        <a:p>
          <a:pPr algn="just"/>
          <a:r>
            <a:rPr lang="es-MX" sz="2400" dirty="0"/>
            <a:t>Explicar por qué hay simulación.</a:t>
          </a:r>
          <a:endParaRPr lang="en-US" sz="2400" dirty="0"/>
        </a:p>
      </dgm:t>
    </dgm:pt>
    <dgm:pt modelId="{2BD15859-ACF2-49D7-B15E-CCFEA5CC6FE8}" type="parTrans" cxnId="{CEF44119-155B-401F-B85F-91B025144E77}">
      <dgm:prSet/>
      <dgm:spPr/>
      <dgm:t>
        <a:bodyPr/>
        <a:lstStyle/>
        <a:p>
          <a:endParaRPr lang="en-US"/>
        </a:p>
      </dgm:t>
    </dgm:pt>
    <dgm:pt modelId="{B0C65D68-1F20-4F3B-AA1C-9997E3AE4F07}" type="sibTrans" cxnId="{CEF44119-155B-401F-B85F-91B025144E77}">
      <dgm:prSet/>
      <dgm:spPr/>
      <dgm:t>
        <a:bodyPr/>
        <a:lstStyle/>
        <a:p>
          <a:endParaRPr lang="en-US"/>
        </a:p>
      </dgm:t>
    </dgm:pt>
    <dgm:pt modelId="{10FBE166-432D-41FE-AD38-FA17B96FF771}">
      <dgm:prSet custT="1"/>
      <dgm:spPr/>
      <dgm:t>
        <a:bodyPr/>
        <a:lstStyle/>
        <a:p>
          <a:pPr algn="just"/>
          <a:r>
            <a:rPr lang="es-MX" sz="2400" dirty="0"/>
            <a:t>Justificar la proporcionalidad.</a:t>
          </a:r>
          <a:endParaRPr lang="en-US" sz="2400" dirty="0"/>
        </a:p>
      </dgm:t>
    </dgm:pt>
    <dgm:pt modelId="{E0834380-7870-4C81-8E6C-DC2775D51A7A}" type="parTrans" cxnId="{96871D49-ED17-4D5B-A9BA-B93C92F50BB8}">
      <dgm:prSet/>
      <dgm:spPr/>
      <dgm:t>
        <a:bodyPr/>
        <a:lstStyle/>
        <a:p>
          <a:endParaRPr lang="en-US"/>
        </a:p>
      </dgm:t>
    </dgm:pt>
    <dgm:pt modelId="{FA378D53-A2C9-4767-B97B-74BC6EE53A62}" type="sibTrans" cxnId="{96871D49-ED17-4D5B-A9BA-B93C92F50BB8}">
      <dgm:prSet/>
      <dgm:spPr/>
      <dgm:t>
        <a:bodyPr/>
        <a:lstStyle/>
        <a:p>
          <a:endParaRPr lang="en-US"/>
        </a:p>
      </dgm:t>
    </dgm:pt>
    <dgm:pt modelId="{EC9494BD-2508-45D2-90B8-37E80EA8AB4E}">
      <dgm:prSet custT="1"/>
      <dgm:spPr/>
      <dgm:t>
        <a:bodyPr/>
        <a:lstStyle/>
        <a:p>
          <a:pPr algn="just"/>
          <a:r>
            <a:rPr lang="es-MX" sz="2400" dirty="0"/>
            <a:t>Demostrar que no discrimina.</a:t>
          </a:r>
          <a:endParaRPr lang="en-US" sz="2400" dirty="0"/>
        </a:p>
      </dgm:t>
    </dgm:pt>
    <dgm:pt modelId="{3944E4E7-32FF-4E4D-B690-C58C11C51688}" type="parTrans" cxnId="{69C25D61-1707-4EA8-A884-DBB125799731}">
      <dgm:prSet/>
      <dgm:spPr/>
      <dgm:t>
        <a:bodyPr/>
        <a:lstStyle/>
        <a:p>
          <a:endParaRPr lang="en-US"/>
        </a:p>
      </dgm:t>
    </dgm:pt>
    <dgm:pt modelId="{5C7C8107-D13D-44F3-B92F-F6932090747F}" type="sibTrans" cxnId="{69C25D61-1707-4EA8-A884-DBB125799731}">
      <dgm:prSet/>
      <dgm:spPr/>
      <dgm:t>
        <a:bodyPr/>
        <a:lstStyle/>
        <a:p>
          <a:endParaRPr lang="en-US"/>
        </a:p>
      </dgm:t>
    </dgm:pt>
    <dgm:pt modelId="{E197B66F-DA60-4316-BF68-B9656538183F}" type="pres">
      <dgm:prSet presAssocID="{E4E3E5F6-5EF7-44FC-8758-65E25BE7C3C7}" presName="root" presStyleCnt="0">
        <dgm:presLayoutVars>
          <dgm:dir/>
          <dgm:resizeHandles val="exact"/>
        </dgm:presLayoutVars>
      </dgm:prSet>
      <dgm:spPr/>
    </dgm:pt>
    <dgm:pt modelId="{3BA57F91-EF36-4357-8574-E4EB05F15E8D}" type="pres">
      <dgm:prSet presAssocID="{F850AFA0-B8B7-4D98-B46A-D7009AD4757A}" presName="compNode" presStyleCnt="0"/>
      <dgm:spPr/>
    </dgm:pt>
    <dgm:pt modelId="{3D651839-D379-4786-A1F6-E41E1A3602FD}" type="pres">
      <dgm:prSet presAssocID="{F850AFA0-B8B7-4D98-B46A-D7009AD4757A}"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Upward trend"/>
        </a:ext>
      </dgm:extLst>
    </dgm:pt>
    <dgm:pt modelId="{DD701DCD-A954-4BE4-AE3C-3EEBDC41ECB3}" type="pres">
      <dgm:prSet presAssocID="{F850AFA0-B8B7-4D98-B46A-D7009AD4757A}" presName="iconSpace" presStyleCnt="0"/>
      <dgm:spPr/>
    </dgm:pt>
    <dgm:pt modelId="{A69719EB-37B9-41D0-9F62-977601822B46}" type="pres">
      <dgm:prSet presAssocID="{F850AFA0-B8B7-4D98-B46A-D7009AD4757A}" presName="parTx" presStyleLbl="revTx" presStyleIdx="0" presStyleCnt="4">
        <dgm:presLayoutVars>
          <dgm:chMax val="0"/>
          <dgm:chPref val="0"/>
        </dgm:presLayoutVars>
      </dgm:prSet>
      <dgm:spPr/>
    </dgm:pt>
    <dgm:pt modelId="{9C29BDD5-2936-4B09-A3C4-4978E0C19BDE}" type="pres">
      <dgm:prSet presAssocID="{F850AFA0-B8B7-4D98-B46A-D7009AD4757A}" presName="txSpace" presStyleCnt="0"/>
      <dgm:spPr/>
    </dgm:pt>
    <dgm:pt modelId="{1F0C3525-0827-44AA-BD8E-2312548DEBCC}" type="pres">
      <dgm:prSet presAssocID="{F850AFA0-B8B7-4D98-B46A-D7009AD4757A}" presName="desTx" presStyleLbl="revTx" presStyleIdx="1" presStyleCnt="4">
        <dgm:presLayoutVars/>
      </dgm:prSet>
      <dgm:spPr/>
    </dgm:pt>
    <dgm:pt modelId="{CFCFF2A4-0E74-45DD-B1FC-7F6BE5BA232C}" type="pres">
      <dgm:prSet presAssocID="{5F99164D-8C47-45A8-A639-1A05DF2EC2CB}" presName="sibTrans" presStyleCnt="0"/>
      <dgm:spPr/>
    </dgm:pt>
    <dgm:pt modelId="{27E6EB01-FF20-47FE-80B4-867AA9D7007D}" type="pres">
      <dgm:prSet presAssocID="{2FDB267F-A80B-498D-9BDD-BAC22E868267}" presName="compNode" presStyleCnt="0"/>
      <dgm:spPr/>
    </dgm:pt>
    <dgm:pt modelId="{8C4280E5-456A-44D9-ADAB-50452290B473}" type="pres">
      <dgm:prSet presAssocID="{2FDB267F-A80B-498D-9BDD-BAC22E868267}"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rritante"/>
        </a:ext>
      </dgm:extLst>
    </dgm:pt>
    <dgm:pt modelId="{028AC153-9B2F-42F8-9A03-B45BD7087520}" type="pres">
      <dgm:prSet presAssocID="{2FDB267F-A80B-498D-9BDD-BAC22E868267}" presName="iconSpace" presStyleCnt="0"/>
      <dgm:spPr/>
    </dgm:pt>
    <dgm:pt modelId="{C180EB1B-E6DA-44EE-BB5A-DF1A3C01B13D}" type="pres">
      <dgm:prSet presAssocID="{2FDB267F-A80B-498D-9BDD-BAC22E868267}" presName="parTx" presStyleLbl="revTx" presStyleIdx="2" presStyleCnt="4">
        <dgm:presLayoutVars>
          <dgm:chMax val="0"/>
          <dgm:chPref val="0"/>
        </dgm:presLayoutVars>
      </dgm:prSet>
      <dgm:spPr/>
    </dgm:pt>
    <dgm:pt modelId="{C006E29F-4219-4CD9-9C6A-074960795DCF}" type="pres">
      <dgm:prSet presAssocID="{2FDB267F-A80B-498D-9BDD-BAC22E868267}" presName="txSpace" presStyleCnt="0"/>
      <dgm:spPr/>
    </dgm:pt>
    <dgm:pt modelId="{77CAC072-B9EC-4021-97DB-0B1BA3E2CB47}" type="pres">
      <dgm:prSet presAssocID="{2FDB267F-A80B-498D-9BDD-BAC22E868267}" presName="desTx" presStyleLbl="revTx" presStyleIdx="3" presStyleCnt="4">
        <dgm:presLayoutVars/>
      </dgm:prSet>
      <dgm:spPr/>
    </dgm:pt>
  </dgm:ptLst>
  <dgm:cxnLst>
    <dgm:cxn modelId="{CEF44119-155B-401F-B85F-91B025144E77}" srcId="{2FDB267F-A80B-498D-9BDD-BAC22E868267}" destId="{786611B8-ADFC-42F3-B95A-454BA889863C}" srcOrd="0" destOrd="0" parTransId="{2BD15859-ACF2-49D7-B15E-CCFEA5CC6FE8}" sibTransId="{B0C65D68-1F20-4F3B-AA1C-9997E3AE4F07}"/>
    <dgm:cxn modelId="{1F8E0936-DCAB-4A73-965B-B7CCFF2F4ED3}" type="presOf" srcId="{786611B8-ADFC-42F3-B95A-454BA889863C}" destId="{77CAC072-B9EC-4021-97DB-0B1BA3E2CB47}" srcOrd="0" destOrd="0" presId="urn:microsoft.com/office/officeart/2018/2/layout/IconLabelDescriptionList"/>
    <dgm:cxn modelId="{9A96A536-1C83-42E3-9653-45E3211B79DD}" type="presOf" srcId="{EC9494BD-2508-45D2-90B8-37E80EA8AB4E}" destId="{77CAC072-B9EC-4021-97DB-0B1BA3E2CB47}" srcOrd="0" destOrd="2" presId="urn:microsoft.com/office/officeart/2018/2/layout/IconLabelDescriptionList"/>
    <dgm:cxn modelId="{90CAC25B-77D3-4E15-A95C-0DE833207280}" srcId="{E4E3E5F6-5EF7-44FC-8758-65E25BE7C3C7}" destId="{F850AFA0-B8B7-4D98-B46A-D7009AD4757A}" srcOrd="0" destOrd="0" parTransId="{118796E9-27EB-4BDB-BB2A-32E978526F48}" sibTransId="{5F99164D-8C47-45A8-A639-1A05DF2EC2CB}"/>
    <dgm:cxn modelId="{69C25D61-1707-4EA8-A884-DBB125799731}" srcId="{2FDB267F-A80B-498D-9BDD-BAC22E868267}" destId="{EC9494BD-2508-45D2-90B8-37E80EA8AB4E}" srcOrd="2" destOrd="0" parTransId="{3944E4E7-32FF-4E4D-B690-C58C11C51688}" sibTransId="{5C7C8107-D13D-44F3-B92F-F6932090747F}"/>
    <dgm:cxn modelId="{96871D49-ED17-4D5B-A9BA-B93C92F50BB8}" srcId="{2FDB267F-A80B-498D-9BDD-BAC22E868267}" destId="{10FBE166-432D-41FE-AD38-FA17B96FF771}" srcOrd="1" destOrd="0" parTransId="{E0834380-7870-4C81-8E6C-DC2775D51A7A}" sibTransId="{FA378D53-A2C9-4767-B97B-74BC6EE53A62}"/>
    <dgm:cxn modelId="{4F51544E-BF57-4212-BC71-1ACD03A2160C}" type="presOf" srcId="{F850AFA0-B8B7-4D98-B46A-D7009AD4757A}" destId="{A69719EB-37B9-41D0-9F62-977601822B46}" srcOrd="0" destOrd="0" presId="urn:microsoft.com/office/officeart/2018/2/layout/IconLabelDescriptionList"/>
    <dgm:cxn modelId="{F22CCC92-8B2D-4F8A-ABE2-3976BA542FD4}" type="presOf" srcId="{2FDB267F-A80B-498D-9BDD-BAC22E868267}" destId="{C180EB1B-E6DA-44EE-BB5A-DF1A3C01B13D}" srcOrd="0" destOrd="0" presId="urn:microsoft.com/office/officeart/2018/2/layout/IconLabelDescriptionList"/>
    <dgm:cxn modelId="{D4233F99-68C4-43D2-96B8-8A525D0265FA}" srcId="{E4E3E5F6-5EF7-44FC-8758-65E25BE7C3C7}" destId="{2FDB267F-A80B-498D-9BDD-BAC22E868267}" srcOrd="1" destOrd="0" parTransId="{D783B59D-76C8-4D35-B50E-E4D3AA17C1FF}" sibTransId="{23A16C3C-B4E1-4DF4-9C14-A1AAA7694017}"/>
    <dgm:cxn modelId="{1882EFEB-1EAC-4400-82C3-07EB0B2C559A}" type="presOf" srcId="{10FBE166-432D-41FE-AD38-FA17B96FF771}" destId="{77CAC072-B9EC-4021-97DB-0B1BA3E2CB47}" srcOrd="0" destOrd="1" presId="urn:microsoft.com/office/officeart/2018/2/layout/IconLabelDescriptionList"/>
    <dgm:cxn modelId="{97E11BED-80A5-469B-A2BA-D7352C9CA263}" type="presOf" srcId="{E4E3E5F6-5EF7-44FC-8758-65E25BE7C3C7}" destId="{E197B66F-DA60-4316-BF68-B9656538183F}" srcOrd="0" destOrd="0" presId="urn:microsoft.com/office/officeart/2018/2/layout/IconLabelDescriptionList"/>
    <dgm:cxn modelId="{26F4227C-E18D-4054-BA8E-53121B995D26}" type="presParOf" srcId="{E197B66F-DA60-4316-BF68-B9656538183F}" destId="{3BA57F91-EF36-4357-8574-E4EB05F15E8D}" srcOrd="0" destOrd="0" presId="urn:microsoft.com/office/officeart/2018/2/layout/IconLabelDescriptionList"/>
    <dgm:cxn modelId="{5F29AFBC-7AA0-4BAB-95C1-69AE1F71F8C9}" type="presParOf" srcId="{3BA57F91-EF36-4357-8574-E4EB05F15E8D}" destId="{3D651839-D379-4786-A1F6-E41E1A3602FD}" srcOrd="0" destOrd="0" presId="urn:microsoft.com/office/officeart/2018/2/layout/IconLabelDescriptionList"/>
    <dgm:cxn modelId="{074292BF-97E5-4678-9ECA-BDAC06FABF72}" type="presParOf" srcId="{3BA57F91-EF36-4357-8574-E4EB05F15E8D}" destId="{DD701DCD-A954-4BE4-AE3C-3EEBDC41ECB3}" srcOrd="1" destOrd="0" presId="urn:microsoft.com/office/officeart/2018/2/layout/IconLabelDescriptionList"/>
    <dgm:cxn modelId="{DDCF401D-EE8D-4223-B4F7-17237F7EF35F}" type="presParOf" srcId="{3BA57F91-EF36-4357-8574-E4EB05F15E8D}" destId="{A69719EB-37B9-41D0-9F62-977601822B46}" srcOrd="2" destOrd="0" presId="urn:microsoft.com/office/officeart/2018/2/layout/IconLabelDescriptionList"/>
    <dgm:cxn modelId="{380BC3E5-C239-4D3A-B858-B6F940869F8C}" type="presParOf" srcId="{3BA57F91-EF36-4357-8574-E4EB05F15E8D}" destId="{9C29BDD5-2936-4B09-A3C4-4978E0C19BDE}" srcOrd="3" destOrd="0" presId="urn:microsoft.com/office/officeart/2018/2/layout/IconLabelDescriptionList"/>
    <dgm:cxn modelId="{5C9B0CE2-B624-49C5-A21C-58EF40D7E5FE}" type="presParOf" srcId="{3BA57F91-EF36-4357-8574-E4EB05F15E8D}" destId="{1F0C3525-0827-44AA-BD8E-2312548DEBCC}" srcOrd="4" destOrd="0" presId="urn:microsoft.com/office/officeart/2018/2/layout/IconLabelDescriptionList"/>
    <dgm:cxn modelId="{89061481-C335-405F-BD7D-8FC7C515A460}" type="presParOf" srcId="{E197B66F-DA60-4316-BF68-B9656538183F}" destId="{CFCFF2A4-0E74-45DD-B1FC-7F6BE5BA232C}" srcOrd="1" destOrd="0" presId="urn:microsoft.com/office/officeart/2018/2/layout/IconLabelDescriptionList"/>
    <dgm:cxn modelId="{ECBCFB79-BA77-4117-B6D6-C679A0BF7AF1}" type="presParOf" srcId="{E197B66F-DA60-4316-BF68-B9656538183F}" destId="{27E6EB01-FF20-47FE-80B4-867AA9D7007D}" srcOrd="2" destOrd="0" presId="urn:microsoft.com/office/officeart/2018/2/layout/IconLabelDescriptionList"/>
    <dgm:cxn modelId="{3CCA6C6A-ECAC-4A0D-9D97-127ADE14FC44}" type="presParOf" srcId="{27E6EB01-FF20-47FE-80B4-867AA9D7007D}" destId="{8C4280E5-456A-44D9-ADAB-50452290B473}" srcOrd="0" destOrd="0" presId="urn:microsoft.com/office/officeart/2018/2/layout/IconLabelDescriptionList"/>
    <dgm:cxn modelId="{50E0DE40-9373-49F9-BF54-7FDE0355DCAD}" type="presParOf" srcId="{27E6EB01-FF20-47FE-80B4-867AA9D7007D}" destId="{028AC153-9B2F-42F8-9A03-B45BD7087520}" srcOrd="1" destOrd="0" presId="urn:microsoft.com/office/officeart/2018/2/layout/IconLabelDescriptionList"/>
    <dgm:cxn modelId="{61841F34-AD54-4625-9145-154EBDC08381}" type="presParOf" srcId="{27E6EB01-FF20-47FE-80B4-867AA9D7007D}" destId="{C180EB1B-E6DA-44EE-BB5A-DF1A3C01B13D}" srcOrd="2" destOrd="0" presId="urn:microsoft.com/office/officeart/2018/2/layout/IconLabelDescriptionList"/>
    <dgm:cxn modelId="{BA360EF5-7A03-430F-94EF-63E4513A9389}" type="presParOf" srcId="{27E6EB01-FF20-47FE-80B4-867AA9D7007D}" destId="{C006E29F-4219-4CD9-9C6A-074960795DCF}" srcOrd="3" destOrd="0" presId="urn:microsoft.com/office/officeart/2018/2/layout/IconLabelDescriptionList"/>
    <dgm:cxn modelId="{66711E89-27A6-44B5-B535-1C74C94184AD}" type="presParOf" srcId="{27E6EB01-FF20-47FE-80B4-867AA9D7007D}" destId="{77CAC072-B9EC-4021-97DB-0B1BA3E2CB47}"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508C6386-ED83-40D5-86B6-BA6BA33F96C6}"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5BE97046-FAE6-4918-9BAD-638DD61D3566}">
      <dgm:prSet/>
      <dgm:spPr/>
      <dgm:t>
        <a:bodyPr/>
        <a:lstStyle/>
        <a:p>
          <a:r>
            <a:rPr lang="es-MX"/>
            <a:t>Legalidad</a:t>
          </a:r>
          <a:endParaRPr lang="en-US"/>
        </a:p>
      </dgm:t>
    </dgm:pt>
    <dgm:pt modelId="{EBFBCCB4-591C-45B7-A1C1-842FA391C3E8}" type="parTrans" cxnId="{AEE2A2F2-082A-4003-B978-5CE06628E91E}">
      <dgm:prSet/>
      <dgm:spPr/>
      <dgm:t>
        <a:bodyPr/>
        <a:lstStyle/>
        <a:p>
          <a:endParaRPr lang="en-US"/>
        </a:p>
      </dgm:t>
    </dgm:pt>
    <dgm:pt modelId="{6DBAC35E-E991-4D9B-BC6B-8620F587F25B}" type="sibTrans" cxnId="{AEE2A2F2-082A-4003-B978-5CE06628E91E}">
      <dgm:prSet/>
      <dgm:spPr/>
      <dgm:t>
        <a:bodyPr/>
        <a:lstStyle/>
        <a:p>
          <a:endParaRPr lang="en-US"/>
        </a:p>
      </dgm:t>
    </dgm:pt>
    <dgm:pt modelId="{BC5CC3E9-EB93-4BB7-9E8E-CD1316EA6682}">
      <dgm:prSet/>
      <dgm:spPr/>
      <dgm:t>
        <a:bodyPr/>
        <a:lstStyle/>
        <a:p>
          <a:r>
            <a:rPr lang="es-MX"/>
            <a:t>¿Se aplicaron correctamente las normas?</a:t>
          </a:r>
          <a:endParaRPr lang="en-US"/>
        </a:p>
      </dgm:t>
    </dgm:pt>
    <dgm:pt modelId="{DA49E0BF-7BF8-4B0D-9065-2CA1B8642694}" type="parTrans" cxnId="{CE6CA749-E01C-476A-A56C-924634FFB833}">
      <dgm:prSet/>
      <dgm:spPr/>
      <dgm:t>
        <a:bodyPr/>
        <a:lstStyle/>
        <a:p>
          <a:endParaRPr lang="en-US"/>
        </a:p>
      </dgm:t>
    </dgm:pt>
    <dgm:pt modelId="{8AE0C94C-29FF-4F53-B517-8EB1708552F9}" type="sibTrans" cxnId="{CE6CA749-E01C-476A-A56C-924634FFB833}">
      <dgm:prSet/>
      <dgm:spPr/>
      <dgm:t>
        <a:bodyPr/>
        <a:lstStyle/>
        <a:p>
          <a:endParaRPr lang="en-US"/>
        </a:p>
      </dgm:t>
    </dgm:pt>
    <dgm:pt modelId="{35768597-D05F-4407-8E29-EF42A763B656}">
      <dgm:prSet/>
      <dgm:spPr/>
      <dgm:t>
        <a:bodyPr/>
        <a:lstStyle/>
        <a:p>
          <a:r>
            <a:rPr lang="es-MX"/>
            <a:t>Constitucionalidad</a:t>
          </a:r>
          <a:endParaRPr lang="en-US"/>
        </a:p>
      </dgm:t>
    </dgm:pt>
    <dgm:pt modelId="{BC718719-6FF7-49C4-A092-4AA1F2C3DA82}" type="parTrans" cxnId="{B6416DE6-AD79-4485-8D7F-C332592AC86E}">
      <dgm:prSet/>
      <dgm:spPr/>
      <dgm:t>
        <a:bodyPr/>
        <a:lstStyle/>
        <a:p>
          <a:endParaRPr lang="en-US"/>
        </a:p>
      </dgm:t>
    </dgm:pt>
    <dgm:pt modelId="{6C2E7925-7E66-42E1-9831-BE1D91F20624}" type="sibTrans" cxnId="{B6416DE6-AD79-4485-8D7F-C332592AC86E}">
      <dgm:prSet/>
      <dgm:spPr/>
      <dgm:t>
        <a:bodyPr/>
        <a:lstStyle/>
        <a:p>
          <a:endParaRPr lang="en-US"/>
        </a:p>
      </dgm:t>
    </dgm:pt>
    <dgm:pt modelId="{CB5721DA-5841-4939-9063-07121F2C919F}">
      <dgm:prSet/>
      <dgm:spPr/>
      <dgm:t>
        <a:bodyPr/>
        <a:lstStyle/>
        <a:p>
          <a:r>
            <a:rPr lang="es-MX"/>
            <a:t>¿Se respetó el principio de igualdad sustantiva?</a:t>
          </a:r>
          <a:endParaRPr lang="en-US"/>
        </a:p>
      </dgm:t>
    </dgm:pt>
    <dgm:pt modelId="{325D9626-4D98-4BC6-9D5C-DACA621CAAC1}" type="parTrans" cxnId="{80A54802-B886-4A99-94E0-EA4D42BFF813}">
      <dgm:prSet/>
      <dgm:spPr/>
      <dgm:t>
        <a:bodyPr/>
        <a:lstStyle/>
        <a:p>
          <a:endParaRPr lang="en-US"/>
        </a:p>
      </dgm:t>
    </dgm:pt>
    <dgm:pt modelId="{59BDB0D1-CC19-4A14-BC6F-7A91876ED13E}" type="sibTrans" cxnId="{80A54802-B886-4A99-94E0-EA4D42BFF813}">
      <dgm:prSet/>
      <dgm:spPr/>
      <dgm:t>
        <a:bodyPr/>
        <a:lstStyle/>
        <a:p>
          <a:endParaRPr lang="en-US"/>
        </a:p>
      </dgm:t>
    </dgm:pt>
    <dgm:pt modelId="{A3BCA29D-1897-4038-9EE9-10289ADAFBED}">
      <dgm:prSet/>
      <dgm:spPr/>
      <dgm:t>
        <a:bodyPr/>
        <a:lstStyle/>
        <a:p>
          <a:r>
            <a:rPr lang="es-MX"/>
            <a:t>Convencionalidad</a:t>
          </a:r>
          <a:endParaRPr lang="en-US"/>
        </a:p>
      </dgm:t>
    </dgm:pt>
    <dgm:pt modelId="{AACC72A7-8747-446F-8868-CB97064EEE3B}" type="parTrans" cxnId="{8B6E10C2-916E-463E-B623-BA92792F1013}">
      <dgm:prSet/>
      <dgm:spPr/>
      <dgm:t>
        <a:bodyPr/>
        <a:lstStyle/>
        <a:p>
          <a:endParaRPr lang="en-US"/>
        </a:p>
      </dgm:t>
    </dgm:pt>
    <dgm:pt modelId="{D200F31C-74AF-47B1-9D0E-BF5FEE95BA6B}" type="sibTrans" cxnId="{8B6E10C2-916E-463E-B623-BA92792F1013}">
      <dgm:prSet/>
      <dgm:spPr/>
      <dgm:t>
        <a:bodyPr/>
        <a:lstStyle/>
        <a:p>
          <a:endParaRPr lang="en-US"/>
        </a:p>
      </dgm:t>
    </dgm:pt>
    <dgm:pt modelId="{4411147F-B9DA-442E-8022-4AFAD20618AA}">
      <dgm:prSet/>
      <dgm:spPr/>
      <dgm:t>
        <a:bodyPr/>
        <a:lstStyle/>
        <a:p>
          <a:r>
            <a:rPr lang="es-MX"/>
            <a:t>¿Se protegieron derechos humanos?</a:t>
          </a:r>
          <a:endParaRPr lang="en-US"/>
        </a:p>
      </dgm:t>
    </dgm:pt>
    <dgm:pt modelId="{FA5CDF86-B849-4AA1-BC24-A1E1F47C5D57}" type="parTrans" cxnId="{7154E82B-04F8-4E60-B9A1-FB9D45AA021C}">
      <dgm:prSet/>
      <dgm:spPr/>
      <dgm:t>
        <a:bodyPr/>
        <a:lstStyle/>
        <a:p>
          <a:endParaRPr lang="en-US"/>
        </a:p>
      </dgm:t>
    </dgm:pt>
    <dgm:pt modelId="{C4E82FED-1913-4162-9D4F-F51E12C02336}" type="sibTrans" cxnId="{7154E82B-04F8-4E60-B9A1-FB9D45AA021C}">
      <dgm:prSet/>
      <dgm:spPr/>
      <dgm:t>
        <a:bodyPr/>
        <a:lstStyle/>
        <a:p>
          <a:endParaRPr lang="en-US"/>
        </a:p>
      </dgm:t>
    </dgm:pt>
    <dgm:pt modelId="{338EA008-0686-4DBA-9FCF-FB7F281C13D9}">
      <dgm:prSet/>
      <dgm:spPr/>
      <dgm:t>
        <a:bodyPr/>
        <a:lstStyle/>
        <a:p>
          <a:r>
            <a:rPr lang="es-MX"/>
            <a:t>Proporcionalidad</a:t>
          </a:r>
          <a:endParaRPr lang="en-US"/>
        </a:p>
      </dgm:t>
    </dgm:pt>
    <dgm:pt modelId="{56605858-E6B3-4060-98F9-C290C5F991C8}" type="parTrans" cxnId="{723A55B6-A521-4E70-B828-A471B177F9DA}">
      <dgm:prSet/>
      <dgm:spPr/>
      <dgm:t>
        <a:bodyPr/>
        <a:lstStyle/>
        <a:p>
          <a:endParaRPr lang="en-US"/>
        </a:p>
      </dgm:t>
    </dgm:pt>
    <dgm:pt modelId="{D943454A-29A6-436D-8330-2C49E4D8AA77}" type="sibTrans" cxnId="{723A55B6-A521-4E70-B828-A471B177F9DA}">
      <dgm:prSet/>
      <dgm:spPr/>
      <dgm:t>
        <a:bodyPr/>
        <a:lstStyle/>
        <a:p>
          <a:endParaRPr lang="en-US"/>
        </a:p>
      </dgm:t>
    </dgm:pt>
    <dgm:pt modelId="{DAB38379-9868-4F57-935A-0838CC6688CB}">
      <dgm:prSet/>
      <dgm:spPr/>
      <dgm:t>
        <a:bodyPr/>
        <a:lstStyle/>
        <a:p>
          <a:r>
            <a:rPr lang="es-MX"/>
            <a:t>¿La medida fue razonable?</a:t>
          </a:r>
          <a:endParaRPr lang="en-US"/>
        </a:p>
      </dgm:t>
    </dgm:pt>
    <dgm:pt modelId="{EE42A1C2-6D89-4415-B136-153FB52D6EEB}" type="parTrans" cxnId="{35FF02C8-276C-47E2-B877-AFBCCA1CBF4D}">
      <dgm:prSet/>
      <dgm:spPr/>
      <dgm:t>
        <a:bodyPr/>
        <a:lstStyle/>
        <a:p>
          <a:endParaRPr lang="en-US"/>
        </a:p>
      </dgm:t>
    </dgm:pt>
    <dgm:pt modelId="{031545EE-BAAE-41FA-8D56-CE5C86701B6D}" type="sibTrans" cxnId="{35FF02C8-276C-47E2-B877-AFBCCA1CBF4D}">
      <dgm:prSet/>
      <dgm:spPr/>
      <dgm:t>
        <a:bodyPr/>
        <a:lstStyle/>
        <a:p>
          <a:endParaRPr lang="en-US"/>
        </a:p>
      </dgm:t>
    </dgm:pt>
    <dgm:pt modelId="{57EEBB09-5719-40F8-8DC3-1CDBD6736EE1}">
      <dgm:prSet/>
      <dgm:spPr/>
      <dgm:t>
        <a:bodyPr/>
        <a:lstStyle/>
        <a:p>
          <a:r>
            <a:rPr lang="es-MX"/>
            <a:t>No discriminación</a:t>
          </a:r>
          <a:endParaRPr lang="en-US"/>
        </a:p>
      </dgm:t>
    </dgm:pt>
    <dgm:pt modelId="{E587391E-4C33-4CEC-A55B-998333786B25}" type="parTrans" cxnId="{BB691F8C-F179-48F6-93A9-8C8D06270FC3}">
      <dgm:prSet/>
      <dgm:spPr/>
      <dgm:t>
        <a:bodyPr/>
        <a:lstStyle/>
        <a:p>
          <a:endParaRPr lang="en-US"/>
        </a:p>
      </dgm:t>
    </dgm:pt>
    <dgm:pt modelId="{58A2C793-FA5C-490A-8129-54F99F8F5065}" type="sibTrans" cxnId="{BB691F8C-F179-48F6-93A9-8C8D06270FC3}">
      <dgm:prSet/>
      <dgm:spPr/>
      <dgm:t>
        <a:bodyPr/>
        <a:lstStyle/>
        <a:p>
          <a:endParaRPr lang="en-US"/>
        </a:p>
      </dgm:t>
    </dgm:pt>
    <dgm:pt modelId="{2DD517FD-D321-4BC8-B89B-EA732F3DA70B}">
      <dgm:prSet/>
      <dgm:spPr/>
      <dgm:t>
        <a:bodyPr/>
        <a:lstStyle/>
        <a:p>
          <a:r>
            <a:rPr lang="es-MX"/>
            <a:t>¿La decisión no excluyó injustificadamente?</a:t>
          </a:r>
          <a:endParaRPr lang="en-US"/>
        </a:p>
      </dgm:t>
    </dgm:pt>
    <dgm:pt modelId="{DB97A3D4-D092-4C17-9474-126548373BDD}" type="parTrans" cxnId="{6556FCCF-B8D0-45A2-88E4-F56A31940813}">
      <dgm:prSet/>
      <dgm:spPr/>
      <dgm:t>
        <a:bodyPr/>
        <a:lstStyle/>
        <a:p>
          <a:endParaRPr lang="en-US"/>
        </a:p>
      </dgm:t>
    </dgm:pt>
    <dgm:pt modelId="{26B053E9-58EE-4F4F-8EBB-20CFEF900660}" type="sibTrans" cxnId="{6556FCCF-B8D0-45A2-88E4-F56A31940813}">
      <dgm:prSet/>
      <dgm:spPr/>
      <dgm:t>
        <a:bodyPr/>
        <a:lstStyle/>
        <a:p>
          <a:endParaRPr lang="en-US"/>
        </a:p>
      </dgm:t>
    </dgm:pt>
    <dgm:pt modelId="{1821BC10-79FC-485D-A59A-C10805300A7E}" type="pres">
      <dgm:prSet presAssocID="{508C6386-ED83-40D5-86B6-BA6BA33F96C6}" presName="diagram" presStyleCnt="0">
        <dgm:presLayoutVars>
          <dgm:dir/>
          <dgm:resizeHandles val="exact"/>
        </dgm:presLayoutVars>
      </dgm:prSet>
      <dgm:spPr/>
    </dgm:pt>
    <dgm:pt modelId="{BC007E1C-D48D-4574-B241-65B44EF4A13F}" type="pres">
      <dgm:prSet presAssocID="{5BE97046-FAE6-4918-9BAD-638DD61D3566}" presName="node" presStyleLbl="node1" presStyleIdx="0" presStyleCnt="10">
        <dgm:presLayoutVars>
          <dgm:bulletEnabled val="1"/>
        </dgm:presLayoutVars>
      </dgm:prSet>
      <dgm:spPr/>
    </dgm:pt>
    <dgm:pt modelId="{5EFFCD89-380F-4600-BFFF-8462D423FD3C}" type="pres">
      <dgm:prSet presAssocID="{6DBAC35E-E991-4D9B-BC6B-8620F587F25B}" presName="sibTrans" presStyleCnt="0"/>
      <dgm:spPr/>
    </dgm:pt>
    <dgm:pt modelId="{FBEBF65B-ACB7-40A6-9F1E-206A33FE9908}" type="pres">
      <dgm:prSet presAssocID="{BC5CC3E9-EB93-4BB7-9E8E-CD1316EA6682}" presName="node" presStyleLbl="node1" presStyleIdx="1" presStyleCnt="10">
        <dgm:presLayoutVars>
          <dgm:bulletEnabled val="1"/>
        </dgm:presLayoutVars>
      </dgm:prSet>
      <dgm:spPr/>
    </dgm:pt>
    <dgm:pt modelId="{C5EB4B08-8EBC-41E8-9582-76C3C13D5C50}" type="pres">
      <dgm:prSet presAssocID="{8AE0C94C-29FF-4F53-B517-8EB1708552F9}" presName="sibTrans" presStyleCnt="0"/>
      <dgm:spPr/>
    </dgm:pt>
    <dgm:pt modelId="{A7D56D21-5BDC-4237-9043-846DDA2327B1}" type="pres">
      <dgm:prSet presAssocID="{35768597-D05F-4407-8E29-EF42A763B656}" presName="node" presStyleLbl="node1" presStyleIdx="2" presStyleCnt="10">
        <dgm:presLayoutVars>
          <dgm:bulletEnabled val="1"/>
        </dgm:presLayoutVars>
      </dgm:prSet>
      <dgm:spPr/>
    </dgm:pt>
    <dgm:pt modelId="{25307399-5EFF-4402-B310-B5E098A349A2}" type="pres">
      <dgm:prSet presAssocID="{6C2E7925-7E66-42E1-9831-BE1D91F20624}" presName="sibTrans" presStyleCnt="0"/>
      <dgm:spPr/>
    </dgm:pt>
    <dgm:pt modelId="{4F7C4F84-5F20-49AE-99BC-3BD497A424B3}" type="pres">
      <dgm:prSet presAssocID="{CB5721DA-5841-4939-9063-07121F2C919F}" presName="node" presStyleLbl="node1" presStyleIdx="3" presStyleCnt="10">
        <dgm:presLayoutVars>
          <dgm:bulletEnabled val="1"/>
        </dgm:presLayoutVars>
      </dgm:prSet>
      <dgm:spPr/>
    </dgm:pt>
    <dgm:pt modelId="{C142C009-0B53-4E2E-ADDB-C1925B1AB78C}" type="pres">
      <dgm:prSet presAssocID="{59BDB0D1-CC19-4A14-BC6F-7A91876ED13E}" presName="sibTrans" presStyleCnt="0"/>
      <dgm:spPr/>
    </dgm:pt>
    <dgm:pt modelId="{93C3093D-CE14-4203-AAC0-6BFBFDDB84AB}" type="pres">
      <dgm:prSet presAssocID="{A3BCA29D-1897-4038-9EE9-10289ADAFBED}" presName="node" presStyleLbl="node1" presStyleIdx="4" presStyleCnt="10">
        <dgm:presLayoutVars>
          <dgm:bulletEnabled val="1"/>
        </dgm:presLayoutVars>
      </dgm:prSet>
      <dgm:spPr/>
    </dgm:pt>
    <dgm:pt modelId="{BC352BEC-6DD3-403D-AB40-33EE96C2C97C}" type="pres">
      <dgm:prSet presAssocID="{D200F31C-74AF-47B1-9D0E-BF5FEE95BA6B}" presName="sibTrans" presStyleCnt="0"/>
      <dgm:spPr/>
    </dgm:pt>
    <dgm:pt modelId="{7C8087E1-0003-4D5A-9187-3712EF89CC30}" type="pres">
      <dgm:prSet presAssocID="{4411147F-B9DA-442E-8022-4AFAD20618AA}" presName="node" presStyleLbl="node1" presStyleIdx="5" presStyleCnt="10">
        <dgm:presLayoutVars>
          <dgm:bulletEnabled val="1"/>
        </dgm:presLayoutVars>
      </dgm:prSet>
      <dgm:spPr/>
    </dgm:pt>
    <dgm:pt modelId="{786D5634-8A02-4F68-B941-2040BF8791AF}" type="pres">
      <dgm:prSet presAssocID="{C4E82FED-1913-4162-9D4F-F51E12C02336}" presName="sibTrans" presStyleCnt="0"/>
      <dgm:spPr/>
    </dgm:pt>
    <dgm:pt modelId="{CBE6310E-07AE-4FC9-89AD-63968FAA8463}" type="pres">
      <dgm:prSet presAssocID="{338EA008-0686-4DBA-9FCF-FB7F281C13D9}" presName="node" presStyleLbl="node1" presStyleIdx="6" presStyleCnt="10">
        <dgm:presLayoutVars>
          <dgm:bulletEnabled val="1"/>
        </dgm:presLayoutVars>
      </dgm:prSet>
      <dgm:spPr/>
    </dgm:pt>
    <dgm:pt modelId="{BBA616C2-9055-404F-9589-1B6E7ACA7D63}" type="pres">
      <dgm:prSet presAssocID="{D943454A-29A6-436D-8330-2C49E4D8AA77}" presName="sibTrans" presStyleCnt="0"/>
      <dgm:spPr/>
    </dgm:pt>
    <dgm:pt modelId="{54E1BD05-6BE0-4F9E-8404-07F4D1929391}" type="pres">
      <dgm:prSet presAssocID="{DAB38379-9868-4F57-935A-0838CC6688CB}" presName="node" presStyleLbl="node1" presStyleIdx="7" presStyleCnt="10">
        <dgm:presLayoutVars>
          <dgm:bulletEnabled val="1"/>
        </dgm:presLayoutVars>
      </dgm:prSet>
      <dgm:spPr/>
    </dgm:pt>
    <dgm:pt modelId="{2BD851D1-82FF-4456-A2E7-EFFC16688A81}" type="pres">
      <dgm:prSet presAssocID="{031545EE-BAAE-41FA-8D56-CE5C86701B6D}" presName="sibTrans" presStyleCnt="0"/>
      <dgm:spPr/>
    </dgm:pt>
    <dgm:pt modelId="{23ABE66A-64E3-4758-BAFC-47EC1456759F}" type="pres">
      <dgm:prSet presAssocID="{57EEBB09-5719-40F8-8DC3-1CDBD6736EE1}" presName="node" presStyleLbl="node1" presStyleIdx="8" presStyleCnt="10">
        <dgm:presLayoutVars>
          <dgm:bulletEnabled val="1"/>
        </dgm:presLayoutVars>
      </dgm:prSet>
      <dgm:spPr/>
    </dgm:pt>
    <dgm:pt modelId="{D3259AA4-D5D7-4262-A746-444A47423A47}" type="pres">
      <dgm:prSet presAssocID="{58A2C793-FA5C-490A-8129-54F99F8F5065}" presName="sibTrans" presStyleCnt="0"/>
      <dgm:spPr/>
    </dgm:pt>
    <dgm:pt modelId="{63ADC873-B3E0-4119-AEE8-5F312CEEE338}" type="pres">
      <dgm:prSet presAssocID="{2DD517FD-D321-4BC8-B89B-EA732F3DA70B}" presName="node" presStyleLbl="node1" presStyleIdx="9" presStyleCnt="10">
        <dgm:presLayoutVars>
          <dgm:bulletEnabled val="1"/>
        </dgm:presLayoutVars>
      </dgm:prSet>
      <dgm:spPr/>
    </dgm:pt>
  </dgm:ptLst>
  <dgm:cxnLst>
    <dgm:cxn modelId="{80A54802-B886-4A99-94E0-EA4D42BFF813}" srcId="{508C6386-ED83-40D5-86B6-BA6BA33F96C6}" destId="{CB5721DA-5841-4939-9063-07121F2C919F}" srcOrd="3" destOrd="0" parTransId="{325D9626-4D98-4BC6-9D5C-DACA621CAAC1}" sibTransId="{59BDB0D1-CC19-4A14-BC6F-7A91876ED13E}"/>
    <dgm:cxn modelId="{3E36FA1F-EF39-49F7-BB69-DD54B2FB65DE}" type="presOf" srcId="{35768597-D05F-4407-8E29-EF42A763B656}" destId="{A7D56D21-5BDC-4237-9043-846DDA2327B1}" srcOrd="0" destOrd="0" presId="urn:microsoft.com/office/officeart/2005/8/layout/default"/>
    <dgm:cxn modelId="{EF280427-A207-494F-9401-FA9673E2ABE8}" type="presOf" srcId="{338EA008-0686-4DBA-9FCF-FB7F281C13D9}" destId="{CBE6310E-07AE-4FC9-89AD-63968FAA8463}" srcOrd="0" destOrd="0" presId="urn:microsoft.com/office/officeart/2005/8/layout/default"/>
    <dgm:cxn modelId="{7154E82B-04F8-4E60-B9A1-FB9D45AA021C}" srcId="{508C6386-ED83-40D5-86B6-BA6BA33F96C6}" destId="{4411147F-B9DA-442E-8022-4AFAD20618AA}" srcOrd="5" destOrd="0" parTransId="{FA5CDF86-B849-4AA1-BC24-A1E1F47C5D57}" sibTransId="{C4E82FED-1913-4162-9D4F-F51E12C02336}"/>
    <dgm:cxn modelId="{CE6CA749-E01C-476A-A56C-924634FFB833}" srcId="{508C6386-ED83-40D5-86B6-BA6BA33F96C6}" destId="{BC5CC3E9-EB93-4BB7-9E8E-CD1316EA6682}" srcOrd="1" destOrd="0" parTransId="{DA49E0BF-7BF8-4B0D-9065-2CA1B8642694}" sibTransId="{8AE0C94C-29FF-4F53-B517-8EB1708552F9}"/>
    <dgm:cxn modelId="{92B0937C-1A05-4654-8CF2-3E726ABA3BA7}" type="presOf" srcId="{DAB38379-9868-4F57-935A-0838CC6688CB}" destId="{54E1BD05-6BE0-4F9E-8404-07F4D1929391}" srcOrd="0" destOrd="0" presId="urn:microsoft.com/office/officeart/2005/8/layout/default"/>
    <dgm:cxn modelId="{22EACA7D-3E9D-4163-953C-EB4337A7281C}" type="presOf" srcId="{4411147F-B9DA-442E-8022-4AFAD20618AA}" destId="{7C8087E1-0003-4D5A-9187-3712EF89CC30}" srcOrd="0" destOrd="0" presId="urn:microsoft.com/office/officeart/2005/8/layout/default"/>
    <dgm:cxn modelId="{4184C27E-C936-4F24-AB13-0991AF63C2CC}" type="presOf" srcId="{508C6386-ED83-40D5-86B6-BA6BA33F96C6}" destId="{1821BC10-79FC-485D-A59A-C10805300A7E}" srcOrd="0" destOrd="0" presId="urn:microsoft.com/office/officeart/2005/8/layout/default"/>
    <dgm:cxn modelId="{0082F97E-6E9B-4337-BE80-7DC31D9440F0}" type="presOf" srcId="{CB5721DA-5841-4939-9063-07121F2C919F}" destId="{4F7C4F84-5F20-49AE-99BC-3BD497A424B3}" srcOrd="0" destOrd="0" presId="urn:microsoft.com/office/officeart/2005/8/layout/default"/>
    <dgm:cxn modelId="{CC2FAA88-0B27-48B9-9B02-660FD33DCD8F}" type="presOf" srcId="{BC5CC3E9-EB93-4BB7-9E8E-CD1316EA6682}" destId="{FBEBF65B-ACB7-40A6-9F1E-206A33FE9908}" srcOrd="0" destOrd="0" presId="urn:microsoft.com/office/officeart/2005/8/layout/default"/>
    <dgm:cxn modelId="{BB691F8C-F179-48F6-93A9-8C8D06270FC3}" srcId="{508C6386-ED83-40D5-86B6-BA6BA33F96C6}" destId="{57EEBB09-5719-40F8-8DC3-1CDBD6736EE1}" srcOrd="8" destOrd="0" parTransId="{E587391E-4C33-4CEC-A55B-998333786B25}" sibTransId="{58A2C793-FA5C-490A-8129-54F99F8F5065}"/>
    <dgm:cxn modelId="{7DE6C8A7-9B24-4F9F-821F-6D18EF549BC4}" type="presOf" srcId="{57EEBB09-5719-40F8-8DC3-1CDBD6736EE1}" destId="{23ABE66A-64E3-4758-BAFC-47EC1456759F}" srcOrd="0" destOrd="0" presId="urn:microsoft.com/office/officeart/2005/8/layout/default"/>
    <dgm:cxn modelId="{723A55B6-A521-4E70-B828-A471B177F9DA}" srcId="{508C6386-ED83-40D5-86B6-BA6BA33F96C6}" destId="{338EA008-0686-4DBA-9FCF-FB7F281C13D9}" srcOrd="6" destOrd="0" parTransId="{56605858-E6B3-4060-98F9-C290C5F991C8}" sibTransId="{D943454A-29A6-436D-8330-2C49E4D8AA77}"/>
    <dgm:cxn modelId="{8509B0C1-AB9F-4C08-A6D7-73ACCD6B9A22}" type="presOf" srcId="{2DD517FD-D321-4BC8-B89B-EA732F3DA70B}" destId="{63ADC873-B3E0-4119-AEE8-5F312CEEE338}" srcOrd="0" destOrd="0" presId="urn:microsoft.com/office/officeart/2005/8/layout/default"/>
    <dgm:cxn modelId="{8B6E10C2-916E-463E-B623-BA92792F1013}" srcId="{508C6386-ED83-40D5-86B6-BA6BA33F96C6}" destId="{A3BCA29D-1897-4038-9EE9-10289ADAFBED}" srcOrd="4" destOrd="0" parTransId="{AACC72A7-8747-446F-8868-CB97064EEE3B}" sibTransId="{D200F31C-74AF-47B1-9D0E-BF5FEE95BA6B}"/>
    <dgm:cxn modelId="{35FF02C8-276C-47E2-B877-AFBCCA1CBF4D}" srcId="{508C6386-ED83-40D5-86B6-BA6BA33F96C6}" destId="{DAB38379-9868-4F57-935A-0838CC6688CB}" srcOrd="7" destOrd="0" parTransId="{EE42A1C2-6D89-4415-B136-153FB52D6EEB}" sibTransId="{031545EE-BAAE-41FA-8D56-CE5C86701B6D}"/>
    <dgm:cxn modelId="{6556FCCF-B8D0-45A2-88E4-F56A31940813}" srcId="{508C6386-ED83-40D5-86B6-BA6BA33F96C6}" destId="{2DD517FD-D321-4BC8-B89B-EA732F3DA70B}" srcOrd="9" destOrd="0" parTransId="{DB97A3D4-D092-4C17-9474-126548373BDD}" sibTransId="{26B053E9-58EE-4F4F-8EBB-20CFEF900660}"/>
    <dgm:cxn modelId="{A4CE8DE2-D5A6-4944-815F-4DE3738B6FA1}" type="presOf" srcId="{A3BCA29D-1897-4038-9EE9-10289ADAFBED}" destId="{93C3093D-CE14-4203-AAC0-6BFBFDDB84AB}" srcOrd="0" destOrd="0" presId="urn:microsoft.com/office/officeart/2005/8/layout/default"/>
    <dgm:cxn modelId="{B6416DE6-AD79-4485-8D7F-C332592AC86E}" srcId="{508C6386-ED83-40D5-86B6-BA6BA33F96C6}" destId="{35768597-D05F-4407-8E29-EF42A763B656}" srcOrd="2" destOrd="0" parTransId="{BC718719-6FF7-49C4-A092-4AA1F2C3DA82}" sibTransId="{6C2E7925-7E66-42E1-9831-BE1D91F20624}"/>
    <dgm:cxn modelId="{AEE2A2F2-082A-4003-B978-5CE06628E91E}" srcId="{508C6386-ED83-40D5-86B6-BA6BA33F96C6}" destId="{5BE97046-FAE6-4918-9BAD-638DD61D3566}" srcOrd="0" destOrd="0" parTransId="{EBFBCCB4-591C-45B7-A1C1-842FA391C3E8}" sibTransId="{6DBAC35E-E991-4D9B-BC6B-8620F587F25B}"/>
    <dgm:cxn modelId="{F2583BF8-E3D2-4133-BFED-E1D88ECF4B59}" type="presOf" srcId="{5BE97046-FAE6-4918-9BAD-638DD61D3566}" destId="{BC007E1C-D48D-4574-B241-65B44EF4A13F}" srcOrd="0" destOrd="0" presId="urn:microsoft.com/office/officeart/2005/8/layout/default"/>
    <dgm:cxn modelId="{76EDECC3-9AEC-43E0-82A0-7B443481F6EC}" type="presParOf" srcId="{1821BC10-79FC-485D-A59A-C10805300A7E}" destId="{BC007E1C-D48D-4574-B241-65B44EF4A13F}" srcOrd="0" destOrd="0" presId="urn:microsoft.com/office/officeart/2005/8/layout/default"/>
    <dgm:cxn modelId="{813CD0C2-54AA-4C73-97B9-407CD3EFC34C}" type="presParOf" srcId="{1821BC10-79FC-485D-A59A-C10805300A7E}" destId="{5EFFCD89-380F-4600-BFFF-8462D423FD3C}" srcOrd="1" destOrd="0" presId="urn:microsoft.com/office/officeart/2005/8/layout/default"/>
    <dgm:cxn modelId="{4BE3A087-5A9F-4021-A5DE-F9342E241B4F}" type="presParOf" srcId="{1821BC10-79FC-485D-A59A-C10805300A7E}" destId="{FBEBF65B-ACB7-40A6-9F1E-206A33FE9908}" srcOrd="2" destOrd="0" presId="urn:microsoft.com/office/officeart/2005/8/layout/default"/>
    <dgm:cxn modelId="{0F110CD9-4CE3-4165-BA8D-66FD375F92B2}" type="presParOf" srcId="{1821BC10-79FC-485D-A59A-C10805300A7E}" destId="{C5EB4B08-8EBC-41E8-9582-76C3C13D5C50}" srcOrd="3" destOrd="0" presId="urn:microsoft.com/office/officeart/2005/8/layout/default"/>
    <dgm:cxn modelId="{D84129A0-5A42-4261-A4D8-FE43D429DFE6}" type="presParOf" srcId="{1821BC10-79FC-485D-A59A-C10805300A7E}" destId="{A7D56D21-5BDC-4237-9043-846DDA2327B1}" srcOrd="4" destOrd="0" presId="urn:microsoft.com/office/officeart/2005/8/layout/default"/>
    <dgm:cxn modelId="{4EA28C2A-3A4F-48F6-8575-4783FD251E88}" type="presParOf" srcId="{1821BC10-79FC-485D-A59A-C10805300A7E}" destId="{25307399-5EFF-4402-B310-B5E098A349A2}" srcOrd="5" destOrd="0" presId="urn:microsoft.com/office/officeart/2005/8/layout/default"/>
    <dgm:cxn modelId="{27BE07E4-7D34-4AC4-995F-1CDFB26F2EEB}" type="presParOf" srcId="{1821BC10-79FC-485D-A59A-C10805300A7E}" destId="{4F7C4F84-5F20-49AE-99BC-3BD497A424B3}" srcOrd="6" destOrd="0" presId="urn:microsoft.com/office/officeart/2005/8/layout/default"/>
    <dgm:cxn modelId="{D30A2744-1B2A-47CC-B3F6-F7AF2618F1EE}" type="presParOf" srcId="{1821BC10-79FC-485D-A59A-C10805300A7E}" destId="{C142C009-0B53-4E2E-ADDB-C1925B1AB78C}" srcOrd="7" destOrd="0" presId="urn:microsoft.com/office/officeart/2005/8/layout/default"/>
    <dgm:cxn modelId="{246291CE-E9C3-4F93-8664-8473D6FBA5E0}" type="presParOf" srcId="{1821BC10-79FC-485D-A59A-C10805300A7E}" destId="{93C3093D-CE14-4203-AAC0-6BFBFDDB84AB}" srcOrd="8" destOrd="0" presId="urn:microsoft.com/office/officeart/2005/8/layout/default"/>
    <dgm:cxn modelId="{4D4F67CA-9C6E-4E95-B03E-5F5D61F2B90E}" type="presParOf" srcId="{1821BC10-79FC-485D-A59A-C10805300A7E}" destId="{BC352BEC-6DD3-403D-AB40-33EE96C2C97C}" srcOrd="9" destOrd="0" presId="urn:microsoft.com/office/officeart/2005/8/layout/default"/>
    <dgm:cxn modelId="{E00171FB-6900-4FF4-BE8E-B042A9FA7A32}" type="presParOf" srcId="{1821BC10-79FC-485D-A59A-C10805300A7E}" destId="{7C8087E1-0003-4D5A-9187-3712EF89CC30}" srcOrd="10" destOrd="0" presId="urn:microsoft.com/office/officeart/2005/8/layout/default"/>
    <dgm:cxn modelId="{93BD0AD5-07FE-4652-A1FE-8BBD4ECD1161}" type="presParOf" srcId="{1821BC10-79FC-485D-A59A-C10805300A7E}" destId="{786D5634-8A02-4F68-B941-2040BF8791AF}" srcOrd="11" destOrd="0" presId="urn:microsoft.com/office/officeart/2005/8/layout/default"/>
    <dgm:cxn modelId="{3E5EB587-0B4D-47FD-97D3-4C7330184CE3}" type="presParOf" srcId="{1821BC10-79FC-485D-A59A-C10805300A7E}" destId="{CBE6310E-07AE-4FC9-89AD-63968FAA8463}" srcOrd="12" destOrd="0" presId="urn:microsoft.com/office/officeart/2005/8/layout/default"/>
    <dgm:cxn modelId="{F5984DFE-546F-4497-8A22-5F8A8835C941}" type="presParOf" srcId="{1821BC10-79FC-485D-A59A-C10805300A7E}" destId="{BBA616C2-9055-404F-9589-1B6E7ACA7D63}" srcOrd="13" destOrd="0" presId="urn:microsoft.com/office/officeart/2005/8/layout/default"/>
    <dgm:cxn modelId="{911E6B4B-B7EA-4383-9EA0-2E62D5DE774D}" type="presParOf" srcId="{1821BC10-79FC-485D-A59A-C10805300A7E}" destId="{54E1BD05-6BE0-4F9E-8404-07F4D1929391}" srcOrd="14" destOrd="0" presId="urn:microsoft.com/office/officeart/2005/8/layout/default"/>
    <dgm:cxn modelId="{55CA7BA3-49B8-47BA-86BE-66B5B2EC9AAC}" type="presParOf" srcId="{1821BC10-79FC-485D-A59A-C10805300A7E}" destId="{2BD851D1-82FF-4456-A2E7-EFFC16688A81}" srcOrd="15" destOrd="0" presId="urn:microsoft.com/office/officeart/2005/8/layout/default"/>
    <dgm:cxn modelId="{E5BDE30C-6CE5-4417-8014-15A8B157A5B5}" type="presParOf" srcId="{1821BC10-79FC-485D-A59A-C10805300A7E}" destId="{23ABE66A-64E3-4758-BAFC-47EC1456759F}" srcOrd="16" destOrd="0" presId="urn:microsoft.com/office/officeart/2005/8/layout/default"/>
    <dgm:cxn modelId="{E80995B9-847C-43CB-B52D-A7B2AB67170D}" type="presParOf" srcId="{1821BC10-79FC-485D-A59A-C10805300A7E}" destId="{D3259AA4-D5D7-4262-A746-444A47423A47}" srcOrd="17" destOrd="0" presId="urn:microsoft.com/office/officeart/2005/8/layout/default"/>
    <dgm:cxn modelId="{23D4B9BA-3B0B-40C3-8D6A-D123D93CF1FC}" type="presParOf" srcId="{1821BC10-79FC-485D-A59A-C10805300A7E}" destId="{63ADC873-B3E0-4119-AEE8-5F312CEEE338}"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08A753E-F50A-476A-9645-A1CA778FF8F5}"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90B182FD-EF85-409A-8B7B-11DCC2DDAE14}">
      <dgm:prSet/>
      <dgm:spPr/>
      <dgm:t>
        <a:bodyPr/>
        <a:lstStyle/>
        <a:p>
          <a:r>
            <a:rPr lang="es-MX"/>
            <a:t>🔹 </a:t>
          </a:r>
          <a:r>
            <a:rPr lang="es-MX" b="1"/>
            <a:t>Sudáfrica</a:t>
          </a:r>
          <a:endParaRPr lang="en-US"/>
        </a:p>
      </dgm:t>
    </dgm:pt>
    <dgm:pt modelId="{5BFC4C5F-2BE2-4FE3-98EC-C5B3C216DD2B}" type="parTrans" cxnId="{6D2A0AF5-1097-419F-BABB-C649EA729CFD}">
      <dgm:prSet/>
      <dgm:spPr/>
      <dgm:t>
        <a:bodyPr/>
        <a:lstStyle/>
        <a:p>
          <a:endParaRPr lang="en-US"/>
        </a:p>
      </dgm:t>
    </dgm:pt>
    <dgm:pt modelId="{E5C50B87-B31B-40B8-ABDB-888FEDB11DE6}" type="sibTrans" cxnId="{6D2A0AF5-1097-419F-BABB-C649EA729CFD}">
      <dgm:prSet/>
      <dgm:spPr/>
      <dgm:t>
        <a:bodyPr/>
        <a:lstStyle/>
        <a:p>
          <a:endParaRPr lang="en-US"/>
        </a:p>
      </dgm:t>
    </dgm:pt>
    <dgm:pt modelId="{52D12D3E-0EBD-4559-9C15-03FB8787E7EC}">
      <dgm:prSet/>
      <dgm:spPr/>
      <dgm:t>
        <a:bodyPr/>
        <a:lstStyle/>
        <a:p>
          <a:r>
            <a:rPr lang="es-MX"/>
            <a:t>Surge tras el apartheid </a:t>
          </a:r>
          <a:endParaRPr lang="en-US"/>
        </a:p>
      </dgm:t>
    </dgm:pt>
    <dgm:pt modelId="{44324ADC-D6AD-4151-BFF8-8DDAED47398D}" type="parTrans" cxnId="{1D121A89-3C9A-4EA7-B1C4-8BF1D0ACCCE6}">
      <dgm:prSet/>
      <dgm:spPr/>
      <dgm:t>
        <a:bodyPr/>
        <a:lstStyle/>
        <a:p>
          <a:endParaRPr lang="en-US"/>
        </a:p>
      </dgm:t>
    </dgm:pt>
    <dgm:pt modelId="{3ED65EC7-106A-4999-A0CC-01997D799265}" type="sibTrans" cxnId="{1D121A89-3C9A-4EA7-B1C4-8BF1D0ACCCE6}">
      <dgm:prSet/>
      <dgm:spPr/>
      <dgm:t>
        <a:bodyPr/>
        <a:lstStyle/>
        <a:p>
          <a:endParaRPr lang="en-US"/>
        </a:p>
      </dgm:t>
    </dgm:pt>
    <dgm:pt modelId="{68319507-F1DF-46F2-8AED-FFB2EC8B1882}">
      <dgm:prSet/>
      <dgm:spPr/>
      <dgm:t>
        <a:bodyPr/>
        <a:lstStyle/>
        <a:p>
          <a:r>
            <a:rPr lang="es-MX"/>
            <a:t>Enfoque en inclusión económica y laboral </a:t>
          </a:r>
          <a:endParaRPr lang="en-US"/>
        </a:p>
      </dgm:t>
    </dgm:pt>
    <dgm:pt modelId="{CC7D4CA3-BFE8-491B-9EB5-9AD0198DAD2F}" type="parTrans" cxnId="{0AE8C644-F69F-4A65-839E-1FB8DCE2B203}">
      <dgm:prSet/>
      <dgm:spPr/>
      <dgm:t>
        <a:bodyPr/>
        <a:lstStyle/>
        <a:p>
          <a:endParaRPr lang="en-US"/>
        </a:p>
      </dgm:t>
    </dgm:pt>
    <dgm:pt modelId="{1125332B-7768-4F1D-8F7B-F8BE3D2E1145}" type="sibTrans" cxnId="{0AE8C644-F69F-4A65-839E-1FB8DCE2B203}">
      <dgm:prSet/>
      <dgm:spPr/>
      <dgm:t>
        <a:bodyPr/>
        <a:lstStyle/>
        <a:p>
          <a:endParaRPr lang="en-US"/>
        </a:p>
      </dgm:t>
    </dgm:pt>
    <dgm:pt modelId="{1FF9700B-6FF2-456F-95BB-D57AE4185C11}">
      <dgm:prSet/>
      <dgm:spPr/>
      <dgm:t>
        <a:bodyPr/>
        <a:lstStyle/>
        <a:p>
          <a:r>
            <a:rPr lang="es-MX"/>
            <a:t>Obligaciones legales para garantizar representación </a:t>
          </a:r>
          <a:endParaRPr lang="en-US"/>
        </a:p>
      </dgm:t>
    </dgm:pt>
    <dgm:pt modelId="{559B568B-6825-4FD7-8E0F-8C171E704532}" type="parTrans" cxnId="{996CD7AC-B89B-4E51-B01E-F787660881D0}">
      <dgm:prSet/>
      <dgm:spPr/>
      <dgm:t>
        <a:bodyPr/>
        <a:lstStyle/>
        <a:p>
          <a:endParaRPr lang="en-US"/>
        </a:p>
      </dgm:t>
    </dgm:pt>
    <dgm:pt modelId="{D43611F9-AE33-4038-A10E-A72A58C75BE5}" type="sibTrans" cxnId="{996CD7AC-B89B-4E51-B01E-F787660881D0}">
      <dgm:prSet/>
      <dgm:spPr/>
      <dgm:t>
        <a:bodyPr/>
        <a:lstStyle/>
        <a:p>
          <a:endParaRPr lang="en-US"/>
        </a:p>
      </dgm:t>
    </dgm:pt>
    <dgm:pt modelId="{EA7E7B46-9249-4F04-8C0D-11EAD02B71F5}">
      <dgm:prSet/>
      <dgm:spPr/>
      <dgm:t>
        <a:bodyPr/>
        <a:lstStyle/>
        <a:p>
          <a:r>
            <a:rPr lang="es-MX"/>
            <a:t>🔹 </a:t>
          </a:r>
          <a:r>
            <a:rPr lang="es-MX" b="1"/>
            <a:t>Unión Europea</a:t>
          </a:r>
          <a:endParaRPr lang="en-US"/>
        </a:p>
      </dgm:t>
    </dgm:pt>
    <dgm:pt modelId="{82CCA410-08D4-4923-A2C5-53D9B9AB0395}" type="parTrans" cxnId="{F17CB30A-3A71-4CD1-9B08-D2547CEEBC4B}">
      <dgm:prSet/>
      <dgm:spPr/>
      <dgm:t>
        <a:bodyPr/>
        <a:lstStyle/>
        <a:p>
          <a:endParaRPr lang="en-US"/>
        </a:p>
      </dgm:t>
    </dgm:pt>
    <dgm:pt modelId="{F5A88000-4C25-4583-937A-0C516D74DF29}" type="sibTrans" cxnId="{F17CB30A-3A71-4CD1-9B08-D2547CEEBC4B}">
      <dgm:prSet/>
      <dgm:spPr/>
      <dgm:t>
        <a:bodyPr/>
        <a:lstStyle/>
        <a:p>
          <a:endParaRPr lang="en-US"/>
        </a:p>
      </dgm:t>
    </dgm:pt>
    <dgm:pt modelId="{CB77E881-A2C3-40B7-8F4E-10C5F71E7B9C}">
      <dgm:prSet/>
      <dgm:spPr/>
      <dgm:t>
        <a:bodyPr/>
        <a:lstStyle/>
        <a:p>
          <a:r>
            <a:rPr lang="es-MX"/>
            <a:t>Acciones afirmativas principalmente en género </a:t>
          </a:r>
          <a:endParaRPr lang="en-US"/>
        </a:p>
      </dgm:t>
    </dgm:pt>
    <dgm:pt modelId="{1246A0F0-CDE2-478F-8B13-ECFC1FF68112}" type="parTrans" cxnId="{480EE93E-4A60-4AB6-A8A1-6CE27E4CD426}">
      <dgm:prSet/>
      <dgm:spPr/>
      <dgm:t>
        <a:bodyPr/>
        <a:lstStyle/>
        <a:p>
          <a:endParaRPr lang="en-US"/>
        </a:p>
      </dgm:t>
    </dgm:pt>
    <dgm:pt modelId="{8D962361-1BED-4336-BEEE-B1C49CA8BFFA}" type="sibTrans" cxnId="{480EE93E-4A60-4AB6-A8A1-6CE27E4CD426}">
      <dgm:prSet/>
      <dgm:spPr/>
      <dgm:t>
        <a:bodyPr/>
        <a:lstStyle/>
        <a:p>
          <a:endParaRPr lang="en-US"/>
        </a:p>
      </dgm:t>
    </dgm:pt>
    <dgm:pt modelId="{AC94742C-EA67-46D1-A749-8EDE984E44CD}">
      <dgm:prSet/>
      <dgm:spPr/>
      <dgm:t>
        <a:bodyPr/>
        <a:lstStyle/>
        <a:p>
          <a:r>
            <a:rPr lang="es-MX"/>
            <a:t>Cuotas electorales en países como España y Francia </a:t>
          </a:r>
          <a:endParaRPr lang="en-US"/>
        </a:p>
      </dgm:t>
    </dgm:pt>
    <dgm:pt modelId="{C5E55E1F-1BB0-4F9D-A472-FBECCDD1A8F9}" type="parTrans" cxnId="{EB0DBDE1-7F51-4FF3-92FB-DD94D1F292BB}">
      <dgm:prSet/>
      <dgm:spPr/>
      <dgm:t>
        <a:bodyPr/>
        <a:lstStyle/>
        <a:p>
          <a:endParaRPr lang="en-US"/>
        </a:p>
      </dgm:t>
    </dgm:pt>
    <dgm:pt modelId="{65001B8C-592A-458B-BD95-FD3F1C060932}" type="sibTrans" cxnId="{EB0DBDE1-7F51-4FF3-92FB-DD94D1F292BB}">
      <dgm:prSet/>
      <dgm:spPr/>
      <dgm:t>
        <a:bodyPr/>
        <a:lstStyle/>
        <a:p>
          <a:endParaRPr lang="en-US"/>
        </a:p>
      </dgm:t>
    </dgm:pt>
    <dgm:pt modelId="{269BD94E-427A-4867-B3C1-A8F40FCCE20B}">
      <dgm:prSet/>
      <dgm:spPr/>
      <dgm:t>
        <a:bodyPr/>
        <a:lstStyle/>
        <a:p>
          <a:r>
            <a:rPr lang="es-MX"/>
            <a:t>🔹 </a:t>
          </a:r>
          <a:r>
            <a:rPr lang="es-MX" b="1"/>
            <a:t>América Latina</a:t>
          </a:r>
          <a:endParaRPr lang="en-US"/>
        </a:p>
      </dgm:t>
    </dgm:pt>
    <dgm:pt modelId="{0250AC09-E00B-4306-9A65-10734EA8120F}" type="parTrans" cxnId="{400E9BA3-28AD-491F-BA2B-37C3AC81E465}">
      <dgm:prSet/>
      <dgm:spPr/>
      <dgm:t>
        <a:bodyPr/>
        <a:lstStyle/>
        <a:p>
          <a:endParaRPr lang="en-US"/>
        </a:p>
      </dgm:t>
    </dgm:pt>
    <dgm:pt modelId="{A58EA51B-2739-4F8D-9DC3-344548A4B059}" type="sibTrans" cxnId="{400E9BA3-28AD-491F-BA2B-37C3AC81E465}">
      <dgm:prSet/>
      <dgm:spPr/>
      <dgm:t>
        <a:bodyPr/>
        <a:lstStyle/>
        <a:p>
          <a:endParaRPr lang="en-US"/>
        </a:p>
      </dgm:t>
    </dgm:pt>
    <dgm:pt modelId="{F454BE5B-CAC4-4962-BB0C-1A87E2FE4249}">
      <dgm:prSet/>
      <dgm:spPr/>
      <dgm:t>
        <a:bodyPr/>
        <a:lstStyle/>
        <a:p>
          <a:r>
            <a:rPr lang="es-MX"/>
            <a:t>Liderazgo en cuotas y paridad </a:t>
          </a:r>
          <a:endParaRPr lang="en-US"/>
        </a:p>
      </dgm:t>
    </dgm:pt>
    <dgm:pt modelId="{EDA687F1-B6B8-42D3-A8D0-B1CDF6279A40}" type="parTrans" cxnId="{27A9798E-9231-4D06-BCAC-1A17934FF031}">
      <dgm:prSet/>
      <dgm:spPr/>
      <dgm:t>
        <a:bodyPr/>
        <a:lstStyle/>
        <a:p>
          <a:endParaRPr lang="en-US"/>
        </a:p>
      </dgm:t>
    </dgm:pt>
    <dgm:pt modelId="{3212759C-451B-49A8-9D32-8AC4932C30E8}" type="sibTrans" cxnId="{27A9798E-9231-4D06-BCAC-1A17934FF031}">
      <dgm:prSet/>
      <dgm:spPr/>
      <dgm:t>
        <a:bodyPr/>
        <a:lstStyle/>
        <a:p>
          <a:endParaRPr lang="en-US"/>
        </a:p>
      </dgm:t>
    </dgm:pt>
    <dgm:pt modelId="{A223611F-E909-4029-A436-36153758E7CB}">
      <dgm:prSet/>
      <dgm:spPr/>
      <dgm:t>
        <a:bodyPr/>
        <a:lstStyle/>
        <a:p>
          <a:r>
            <a:rPr lang="es-MX"/>
            <a:t>Ejemplo: México y Argentina</a:t>
          </a:r>
          <a:endParaRPr lang="en-US"/>
        </a:p>
      </dgm:t>
    </dgm:pt>
    <dgm:pt modelId="{417C3FF9-F43C-4582-A90D-517610369030}" type="parTrans" cxnId="{C80DCF19-7030-4B1E-AC8F-3FAB4F21BD4A}">
      <dgm:prSet/>
      <dgm:spPr/>
      <dgm:t>
        <a:bodyPr/>
        <a:lstStyle/>
        <a:p>
          <a:endParaRPr lang="en-US"/>
        </a:p>
      </dgm:t>
    </dgm:pt>
    <dgm:pt modelId="{27C267AD-6242-4721-A42F-C66BADC4597A}" type="sibTrans" cxnId="{C80DCF19-7030-4B1E-AC8F-3FAB4F21BD4A}">
      <dgm:prSet/>
      <dgm:spPr/>
      <dgm:t>
        <a:bodyPr/>
        <a:lstStyle/>
        <a:p>
          <a:endParaRPr lang="en-US"/>
        </a:p>
      </dgm:t>
    </dgm:pt>
    <dgm:pt modelId="{4CE6D97F-CD88-4F19-9EE0-46A409852F22}" type="pres">
      <dgm:prSet presAssocID="{108A753E-F50A-476A-9645-A1CA778FF8F5}" presName="vert0" presStyleCnt="0">
        <dgm:presLayoutVars>
          <dgm:dir/>
          <dgm:animOne val="branch"/>
          <dgm:animLvl val="lvl"/>
        </dgm:presLayoutVars>
      </dgm:prSet>
      <dgm:spPr/>
    </dgm:pt>
    <dgm:pt modelId="{CD806C3C-54AD-4A6F-AF54-A3A13523BE80}" type="pres">
      <dgm:prSet presAssocID="{90B182FD-EF85-409A-8B7B-11DCC2DDAE14}" presName="thickLine" presStyleLbl="alignNode1" presStyleIdx="0" presStyleCnt="10"/>
      <dgm:spPr/>
    </dgm:pt>
    <dgm:pt modelId="{5DE9B687-E04A-4147-B8E3-A1D7FFBB6B1B}" type="pres">
      <dgm:prSet presAssocID="{90B182FD-EF85-409A-8B7B-11DCC2DDAE14}" presName="horz1" presStyleCnt="0"/>
      <dgm:spPr/>
    </dgm:pt>
    <dgm:pt modelId="{8BA87AAB-1BC1-406D-BC2F-31C7118B45FC}" type="pres">
      <dgm:prSet presAssocID="{90B182FD-EF85-409A-8B7B-11DCC2DDAE14}" presName="tx1" presStyleLbl="revTx" presStyleIdx="0" presStyleCnt="10"/>
      <dgm:spPr/>
    </dgm:pt>
    <dgm:pt modelId="{C62E0900-4DB2-4486-AA9F-4F3593AF2046}" type="pres">
      <dgm:prSet presAssocID="{90B182FD-EF85-409A-8B7B-11DCC2DDAE14}" presName="vert1" presStyleCnt="0"/>
      <dgm:spPr/>
    </dgm:pt>
    <dgm:pt modelId="{E6A28608-05A5-4451-9E2B-066C2AC887C9}" type="pres">
      <dgm:prSet presAssocID="{52D12D3E-0EBD-4559-9C15-03FB8787E7EC}" presName="thickLine" presStyleLbl="alignNode1" presStyleIdx="1" presStyleCnt="10"/>
      <dgm:spPr/>
    </dgm:pt>
    <dgm:pt modelId="{27318E47-38BA-48FA-9CDA-1F3B7013FD64}" type="pres">
      <dgm:prSet presAssocID="{52D12D3E-0EBD-4559-9C15-03FB8787E7EC}" presName="horz1" presStyleCnt="0"/>
      <dgm:spPr/>
    </dgm:pt>
    <dgm:pt modelId="{26C53FB0-6B01-411A-AB9E-9D8A60AD92D2}" type="pres">
      <dgm:prSet presAssocID="{52D12D3E-0EBD-4559-9C15-03FB8787E7EC}" presName="tx1" presStyleLbl="revTx" presStyleIdx="1" presStyleCnt="10"/>
      <dgm:spPr/>
    </dgm:pt>
    <dgm:pt modelId="{332C8BDD-9999-4A87-9E13-92B4DA337A3F}" type="pres">
      <dgm:prSet presAssocID="{52D12D3E-0EBD-4559-9C15-03FB8787E7EC}" presName="vert1" presStyleCnt="0"/>
      <dgm:spPr/>
    </dgm:pt>
    <dgm:pt modelId="{2C63B23A-8953-47BB-9040-2D9CE9A572E2}" type="pres">
      <dgm:prSet presAssocID="{68319507-F1DF-46F2-8AED-FFB2EC8B1882}" presName="thickLine" presStyleLbl="alignNode1" presStyleIdx="2" presStyleCnt="10"/>
      <dgm:spPr/>
    </dgm:pt>
    <dgm:pt modelId="{887E26E2-F80E-4C9D-8493-8029464C5B49}" type="pres">
      <dgm:prSet presAssocID="{68319507-F1DF-46F2-8AED-FFB2EC8B1882}" presName="horz1" presStyleCnt="0"/>
      <dgm:spPr/>
    </dgm:pt>
    <dgm:pt modelId="{4D99CBC8-6BE3-494B-8956-8B908B7A4C80}" type="pres">
      <dgm:prSet presAssocID="{68319507-F1DF-46F2-8AED-FFB2EC8B1882}" presName="tx1" presStyleLbl="revTx" presStyleIdx="2" presStyleCnt="10"/>
      <dgm:spPr/>
    </dgm:pt>
    <dgm:pt modelId="{AB1018BC-0200-485E-95C0-EDACA9F48C10}" type="pres">
      <dgm:prSet presAssocID="{68319507-F1DF-46F2-8AED-FFB2EC8B1882}" presName="vert1" presStyleCnt="0"/>
      <dgm:spPr/>
    </dgm:pt>
    <dgm:pt modelId="{64F908ED-F06C-4286-8546-6DE50AC7912C}" type="pres">
      <dgm:prSet presAssocID="{1FF9700B-6FF2-456F-95BB-D57AE4185C11}" presName="thickLine" presStyleLbl="alignNode1" presStyleIdx="3" presStyleCnt="10"/>
      <dgm:spPr/>
    </dgm:pt>
    <dgm:pt modelId="{68816C46-30F0-47E2-A86F-954AC5109648}" type="pres">
      <dgm:prSet presAssocID="{1FF9700B-6FF2-456F-95BB-D57AE4185C11}" presName="horz1" presStyleCnt="0"/>
      <dgm:spPr/>
    </dgm:pt>
    <dgm:pt modelId="{FCCF1EFF-546C-4F8A-B38C-D147E253DAFB}" type="pres">
      <dgm:prSet presAssocID="{1FF9700B-6FF2-456F-95BB-D57AE4185C11}" presName="tx1" presStyleLbl="revTx" presStyleIdx="3" presStyleCnt="10"/>
      <dgm:spPr/>
    </dgm:pt>
    <dgm:pt modelId="{9DE4ABE0-27D4-4350-8627-9B3E3B8586EE}" type="pres">
      <dgm:prSet presAssocID="{1FF9700B-6FF2-456F-95BB-D57AE4185C11}" presName="vert1" presStyleCnt="0"/>
      <dgm:spPr/>
    </dgm:pt>
    <dgm:pt modelId="{6133654E-115B-4E39-87CC-0826A89F78D9}" type="pres">
      <dgm:prSet presAssocID="{EA7E7B46-9249-4F04-8C0D-11EAD02B71F5}" presName="thickLine" presStyleLbl="alignNode1" presStyleIdx="4" presStyleCnt="10"/>
      <dgm:spPr/>
    </dgm:pt>
    <dgm:pt modelId="{735B2BC7-A038-48BE-9AB4-32E532C4B207}" type="pres">
      <dgm:prSet presAssocID="{EA7E7B46-9249-4F04-8C0D-11EAD02B71F5}" presName="horz1" presStyleCnt="0"/>
      <dgm:spPr/>
    </dgm:pt>
    <dgm:pt modelId="{E3FE93C0-466B-4AE7-8A32-155C03FA581C}" type="pres">
      <dgm:prSet presAssocID="{EA7E7B46-9249-4F04-8C0D-11EAD02B71F5}" presName="tx1" presStyleLbl="revTx" presStyleIdx="4" presStyleCnt="10"/>
      <dgm:spPr/>
    </dgm:pt>
    <dgm:pt modelId="{1C6C2C8D-4E49-4126-88C6-BC8ACE907AF5}" type="pres">
      <dgm:prSet presAssocID="{EA7E7B46-9249-4F04-8C0D-11EAD02B71F5}" presName="vert1" presStyleCnt="0"/>
      <dgm:spPr/>
    </dgm:pt>
    <dgm:pt modelId="{7B264043-493B-419B-96C1-879845AB33C2}" type="pres">
      <dgm:prSet presAssocID="{CB77E881-A2C3-40B7-8F4E-10C5F71E7B9C}" presName="thickLine" presStyleLbl="alignNode1" presStyleIdx="5" presStyleCnt="10"/>
      <dgm:spPr/>
    </dgm:pt>
    <dgm:pt modelId="{6A63E1F3-23A8-47C4-A04F-9FBB7DFA9DA4}" type="pres">
      <dgm:prSet presAssocID="{CB77E881-A2C3-40B7-8F4E-10C5F71E7B9C}" presName="horz1" presStyleCnt="0"/>
      <dgm:spPr/>
    </dgm:pt>
    <dgm:pt modelId="{45163523-03C2-455E-9213-45D50158EDA5}" type="pres">
      <dgm:prSet presAssocID="{CB77E881-A2C3-40B7-8F4E-10C5F71E7B9C}" presName="tx1" presStyleLbl="revTx" presStyleIdx="5" presStyleCnt="10"/>
      <dgm:spPr/>
    </dgm:pt>
    <dgm:pt modelId="{35F258B7-7228-4616-AC87-5353DDF442B2}" type="pres">
      <dgm:prSet presAssocID="{CB77E881-A2C3-40B7-8F4E-10C5F71E7B9C}" presName="vert1" presStyleCnt="0"/>
      <dgm:spPr/>
    </dgm:pt>
    <dgm:pt modelId="{F0795E36-37B5-4317-B3E4-531B92649124}" type="pres">
      <dgm:prSet presAssocID="{AC94742C-EA67-46D1-A749-8EDE984E44CD}" presName="thickLine" presStyleLbl="alignNode1" presStyleIdx="6" presStyleCnt="10"/>
      <dgm:spPr/>
    </dgm:pt>
    <dgm:pt modelId="{7AFF3640-AFA2-4BE4-95BD-2B56E05691B2}" type="pres">
      <dgm:prSet presAssocID="{AC94742C-EA67-46D1-A749-8EDE984E44CD}" presName="horz1" presStyleCnt="0"/>
      <dgm:spPr/>
    </dgm:pt>
    <dgm:pt modelId="{0F93470D-73E4-49E3-A27D-28E122D5288E}" type="pres">
      <dgm:prSet presAssocID="{AC94742C-EA67-46D1-A749-8EDE984E44CD}" presName="tx1" presStyleLbl="revTx" presStyleIdx="6" presStyleCnt="10"/>
      <dgm:spPr/>
    </dgm:pt>
    <dgm:pt modelId="{0805BADE-FFC2-4E20-BF5E-F0762EAF7B9A}" type="pres">
      <dgm:prSet presAssocID="{AC94742C-EA67-46D1-A749-8EDE984E44CD}" presName="vert1" presStyleCnt="0"/>
      <dgm:spPr/>
    </dgm:pt>
    <dgm:pt modelId="{79B3AD00-CD25-4138-AAA1-CB710E6C8884}" type="pres">
      <dgm:prSet presAssocID="{269BD94E-427A-4867-B3C1-A8F40FCCE20B}" presName="thickLine" presStyleLbl="alignNode1" presStyleIdx="7" presStyleCnt="10"/>
      <dgm:spPr/>
    </dgm:pt>
    <dgm:pt modelId="{E54C27F4-A035-4FBE-BF47-7BF4E0F83F9F}" type="pres">
      <dgm:prSet presAssocID="{269BD94E-427A-4867-B3C1-A8F40FCCE20B}" presName="horz1" presStyleCnt="0"/>
      <dgm:spPr/>
    </dgm:pt>
    <dgm:pt modelId="{A283CFF0-0A6E-4E39-B32F-933C26059CDA}" type="pres">
      <dgm:prSet presAssocID="{269BD94E-427A-4867-B3C1-A8F40FCCE20B}" presName="tx1" presStyleLbl="revTx" presStyleIdx="7" presStyleCnt="10"/>
      <dgm:spPr/>
    </dgm:pt>
    <dgm:pt modelId="{707FF01B-81E0-4648-A713-15C11C4CCEC7}" type="pres">
      <dgm:prSet presAssocID="{269BD94E-427A-4867-B3C1-A8F40FCCE20B}" presName="vert1" presStyleCnt="0"/>
      <dgm:spPr/>
    </dgm:pt>
    <dgm:pt modelId="{54DA96F8-C31C-4F0A-8A07-588F9EC6AAB3}" type="pres">
      <dgm:prSet presAssocID="{F454BE5B-CAC4-4962-BB0C-1A87E2FE4249}" presName="thickLine" presStyleLbl="alignNode1" presStyleIdx="8" presStyleCnt="10"/>
      <dgm:spPr/>
    </dgm:pt>
    <dgm:pt modelId="{E7F96756-E096-491D-A41B-96F6E3F47010}" type="pres">
      <dgm:prSet presAssocID="{F454BE5B-CAC4-4962-BB0C-1A87E2FE4249}" presName="horz1" presStyleCnt="0"/>
      <dgm:spPr/>
    </dgm:pt>
    <dgm:pt modelId="{90B0F711-E7B6-4174-8EDD-421368A24580}" type="pres">
      <dgm:prSet presAssocID="{F454BE5B-CAC4-4962-BB0C-1A87E2FE4249}" presName="tx1" presStyleLbl="revTx" presStyleIdx="8" presStyleCnt="10"/>
      <dgm:spPr/>
    </dgm:pt>
    <dgm:pt modelId="{2B6C6752-D51C-47E5-B962-AE1F7F345A63}" type="pres">
      <dgm:prSet presAssocID="{F454BE5B-CAC4-4962-BB0C-1A87E2FE4249}" presName="vert1" presStyleCnt="0"/>
      <dgm:spPr/>
    </dgm:pt>
    <dgm:pt modelId="{7FABE8F7-938E-46DF-BB0B-131C8AFC7CF1}" type="pres">
      <dgm:prSet presAssocID="{A223611F-E909-4029-A436-36153758E7CB}" presName="thickLine" presStyleLbl="alignNode1" presStyleIdx="9" presStyleCnt="10"/>
      <dgm:spPr/>
    </dgm:pt>
    <dgm:pt modelId="{AAEA38D5-5071-4EE0-B32A-0B4BC43A9266}" type="pres">
      <dgm:prSet presAssocID="{A223611F-E909-4029-A436-36153758E7CB}" presName="horz1" presStyleCnt="0"/>
      <dgm:spPr/>
    </dgm:pt>
    <dgm:pt modelId="{A8BEEA27-6446-4646-ADCC-7B66346C4CE2}" type="pres">
      <dgm:prSet presAssocID="{A223611F-E909-4029-A436-36153758E7CB}" presName="tx1" presStyleLbl="revTx" presStyleIdx="9" presStyleCnt="10"/>
      <dgm:spPr/>
    </dgm:pt>
    <dgm:pt modelId="{1EA21194-8795-4D6A-B7F3-5D432289A3FB}" type="pres">
      <dgm:prSet presAssocID="{A223611F-E909-4029-A436-36153758E7CB}" presName="vert1" presStyleCnt="0"/>
      <dgm:spPr/>
    </dgm:pt>
  </dgm:ptLst>
  <dgm:cxnLst>
    <dgm:cxn modelId="{B0616F05-6086-4E02-9DC8-78BC13FCE605}" type="presOf" srcId="{108A753E-F50A-476A-9645-A1CA778FF8F5}" destId="{4CE6D97F-CD88-4F19-9EE0-46A409852F22}" srcOrd="0" destOrd="0" presId="urn:microsoft.com/office/officeart/2008/layout/LinedList"/>
    <dgm:cxn modelId="{F17CB30A-3A71-4CD1-9B08-D2547CEEBC4B}" srcId="{108A753E-F50A-476A-9645-A1CA778FF8F5}" destId="{EA7E7B46-9249-4F04-8C0D-11EAD02B71F5}" srcOrd="4" destOrd="0" parTransId="{82CCA410-08D4-4923-A2C5-53D9B9AB0395}" sibTransId="{F5A88000-4C25-4583-937A-0C516D74DF29}"/>
    <dgm:cxn modelId="{84CE0A0F-442D-4938-B028-1842BBDB511A}" type="presOf" srcId="{68319507-F1DF-46F2-8AED-FFB2EC8B1882}" destId="{4D99CBC8-6BE3-494B-8956-8B908B7A4C80}" srcOrd="0" destOrd="0" presId="urn:microsoft.com/office/officeart/2008/layout/LinedList"/>
    <dgm:cxn modelId="{5F698115-2AA1-40B3-BE8E-45718778BBA2}" type="presOf" srcId="{52D12D3E-0EBD-4559-9C15-03FB8787E7EC}" destId="{26C53FB0-6B01-411A-AB9E-9D8A60AD92D2}" srcOrd="0" destOrd="0" presId="urn:microsoft.com/office/officeart/2008/layout/LinedList"/>
    <dgm:cxn modelId="{C80DCF19-7030-4B1E-AC8F-3FAB4F21BD4A}" srcId="{108A753E-F50A-476A-9645-A1CA778FF8F5}" destId="{A223611F-E909-4029-A436-36153758E7CB}" srcOrd="9" destOrd="0" parTransId="{417C3FF9-F43C-4582-A90D-517610369030}" sibTransId="{27C267AD-6242-4721-A42F-C66BADC4597A}"/>
    <dgm:cxn modelId="{480EE93E-4A60-4AB6-A8A1-6CE27E4CD426}" srcId="{108A753E-F50A-476A-9645-A1CA778FF8F5}" destId="{CB77E881-A2C3-40B7-8F4E-10C5F71E7B9C}" srcOrd="5" destOrd="0" parTransId="{1246A0F0-CDE2-478F-8B13-ECFC1FF68112}" sibTransId="{8D962361-1BED-4336-BEEE-B1C49CA8BFFA}"/>
    <dgm:cxn modelId="{768D945E-2971-408D-8007-F930EC4F2F41}" type="presOf" srcId="{AC94742C-EA67-46D1-A749-8EDE984E44CD}" destId="{0F93470D-73E4-49E3-A27D-28E122D5288E}" srcOrd="0" destOrd="0" presId="urn:microsoft.com/office/officeart/2008/layout/LinedList"/>
    <dgm:cxn modelId="{0AE8C644-F69F-4A65-839E-1FB8DCE2B203}" srcId="{108A753E-F50A-476A-9645-A1CA778FF8F5}" destId="{68319507-F1DF-46F2-8AED-FFB2EC8B1882}" srcOrd="2" destOrd="0" parTransId="{CC7D4CA3-BFE8-491B-9EB5-9AD0198DAD2F}" sibTransId="{1125332B-7768-4F1D-8F7B-F8BE3D2E1145}"/>
    <dgm:cxn modelId="{1D121A89-3C9A-4EA7-B1C4-8BF1D0ACCCE6}" srcId="{108A753E-F50A-476A-9645-A1CA778FF8F5}" destId="{52D12D3E-0EBD-4559-9C15-03FB8787E7EC}" srcOrd="1" destOrd="0" parTransId="{44324ADC-D6AD-4151-BFF8-8DDAED47398D}" sibTransId="{3ED65EC7-106A-4999-A0CC-01997D799265}"/>
    <dgm:cxn modelId="{27A9798E-9231-4D06-BCAC-1A17934FF031}" srcId="{108A753E-F50A-476A-9645-A1CA778FF8F5}" destId="{F454BE5B-CAC4-4962-BB0C-1A87E2FE4249}" srcOrd="8" destOrd="0" parTransId="{EDA687F1-B6B8-42D3-A8D0-B1CDF6279A40}" sibTransId="{3212759C-451B-49A8-9D32-8AC4932C30E8}"/>
    <dgm:cxn modelId="{B50A9198-7186-4D23-977E-9F85250DE87F}" type="presOf" srcId="{1FF9700B-6FF2-456F-95BB-D57AE4185C11}" destId="{FCCF1EFF-546C-4F8A-B38C-D147E253DAFB}" srcOrd="0" destOrd="0" presId="urn:microsoft.com/office/officeart/2008/layout/LinedList"/>
    <dgm:cxn modelId="{400E9BA3-28AD-491F-BA2B-37C3AC81E465}" srcId="{108A753E-F50A-476A-9645-A1CA778FF8F5}" destId="{269BD94E-427A-4867-B3C1-A8F40FCCE20B}" srcOrd="7" destOrd="0" parTransId="{0250AC09-E00B-4306-9A65-10734EA8120F}" sibTransId="{A58EA51B-2739-4F8D-9DC3-344548A4B059}"/>
    <dgm:cxn modelId="{59ECA3A9-07EC-4E84-AFEA-B9EA40AB376F}" type="presOf" srcId="{269BD94E-427A-4867-B3C1-A8F40FCCE20B}" destId="{A283CFF0-0A6E-4E39-B32F-933C26059CDA}" srcOrd="0" destOrd="0" presId="urn:microsoft.com/office/officeart/2008/layout/LinedList"/>
    <dgm:cxn modelId="{996CD7AC-B89B-4E51-B01E-F787660881D0}" srcId="{108A753E-F50A-476A-9645-A1CA778FF8F5}" destId="{1FF9700B-6FF2-456F-95BB-D57AE4185C11}" srcOrd="3" destOrd="0" parTransId="{559B568B-6825-4FD7-8E0F-8C171E704532}" sibTransId="{D43611F9-AE33-4038-A10E-A72A58C75BE5}"/>
    <dgm:cxn modelId="{EB0DBDE1-7F51-4FF3-92FB-DD94D1F292BB}" srcId="{108A753E-F50A-476A-9645-A1CA778FF8F5}" destId="{AC94742C-EA67-46D1-A749-8EDE984E44CD}" srcOrd="6" destOrd="0" parTransId="{C5E55E1F-1BB0-4F9D-A472-FBECCDD1A8F9}" sibTransId="{65001B8C-592A-458B-BD95-FD3F1C060932}"/>
    <dgm:cxn modelId="{937B32EA-A85D-4785-8659-7FA97CD89D26}" type="presOf" srcId="{A223611F-E909-4029-A436-36153758E7CB}" destId="{A8BEEA27-6446-4646-ADCC-7B66346C4CE2}" srcOrd="0" destOrd="0" presId="urn:microsoft.com/office/officeart/2008/layout/LinedList"/>
    <dgm:cxn modelId="{749937EB-1EAA-4A17-8CA9-80EE1BB60E51}" type="presOf" srcId="{EA7E7B46-9249-4F04-8C0D-11EAD02B71F5}" destId="{E3FE93C0-466B-4AE7-8A32-155C03FA581C}" srcOrd="0" destOrd="0" presId="urn:microsoft.com/office/officeart/2008/layout/LinedList"/>
    <dgm:cxn modelId="{014C77ED-0DB3-4A87-955F-CFB1FBB4F7EB}" type="presOf" srcId="{CB77E881-A2C3-40B7-8F4E-10C5F71E7B9C}" destId="{45163523-03C2-455E-9213-45D50158EDA5}" srcOrd="0" destOrd="0" presId="urn:microsoft.com/office/officeart/2008/layout/LinedList"/>
    <dgm:cxn modelId="{8D2300F3-8809-4DB3-9326-C167C8E1ADE6}" type="presOf" srcId="{F454BE5B-CAC4-4962-BB0C-1A87E2FE4249}" destId="{90B0F711-E7B6-4174-8EDD-421368A24580}" srcOrd="0" destOrd="0" presId="urn:microsoft.com/office/officeart/2008/layout/LinedList"/>
    <dgm:cxn modelId="{6D2A0AF5-1097-419F-BABB-C649EA729CFD}" srcId="{108A753E-F50A-476A-9645-A1CA778FF8F5}" destId="{90B182FD-EF85-409A-8B7B-11DCC2DDAE14}" srcOrd="0" destOrd="0" parTransId="{5BFC4C5F-2BE2-4FE3-98EC-C5B3C216DD2B}" sibTransId="{E5C50B87-B31B-40B8-ABDB-888FEDB11DE6}"/>
    <dgm:cxn modelId="{359E52FC-D9DB-4163-8208-B6C78DDCA756}" type="presOf" srcId="{90B182FD-EF85-409A-8B7B-11DCC2DDAE14}" destId="{8BA87AAB-1BC1-406D-BC2F-31C7118B45FC}" srcOrd="0" destOrd="0" presId="urn:microsoft.com/office/officeart/2008/layout/LinedList"/>
    <dgm:cxn modelId="{FE9AC3CA-ACA3-435A-B16C-D9114E573A3A}" type="presParOf" srcId="{4CE6D97F-CD88-4F19-9EE0-46A409852F22}" destId="{CD806C3C-54AD-4A6F-AF54-A3A13523BE80}" srcOrd="0" destOrd="0" presId="urn:microsoft.com/office/officeart/2008/layout/LinedList"/>
    <dgm:cxn modelId="{DAB71C9B-FE56-4194-AD98-1D5E11263FF5}" type="presParOf" srcId="{4CE6D97F-CD88-4F19-9EE0-46A409852F22}" destId="{5DE9B687-E04A-4147-B8E3-A1D7FFBB6B1B}" srcOrd="1" destOrd="0" presId="urn:microsoft.com/office/officeart/2008/layout/LinedList"/>
    <dgm:cxn modelId="{43D32847-D4EA-4A97-A07B-6E6D3A47A007}" type="presParOf" srcId="{5DE9B687-E04A-4147-B8E3-A1D7FFBB6B1B}" destId="{8BA87AAB-1BC1-406D-BC2F-31C7118B45FC}" srcOrd="0" destOrd="0" presId="urn:microsoft.com/office/officeart/2008/layout/LinedList"/>
    <dgm:cxn modelId="{6A0FD184-8BBC-4629-8130-B2405E6D0AB7}" type="presParOf" srcId="{5DE9B687-E04A-4147-B8E3-A1D7FFBB6B1B}" destId="{C62E0900-4DB2-4486-AA9F-4F3593AF2046}" srcOrd="1" destOrd="0" presId="urn:microsoft.com/office/officeart/2008/layout/LinedList"/>
    <dgm:cxn modelId="{6A09ABE4-78AC-4BD9-91A0-3AAD29408D06}" type="presParOf" srcId="{4CE6D97F-CD88-4F19-9EE0-46A409852F22}" destId="{E6A28608-05A5-4451-9E2B-066C2AC887C9}" srcOrd="2" destOrd="0" presId="urn:microsoft.com/office/officeart/2008/layout/LinedList"/>
    <dgm:cxn modelId="{EEF5EDF7-8281-4DDA-B021-CB2CA712D73F}" type="presParOf" srcId="{4CE6D97F-CD88-4F19-9EE0-46A409852F22}" destId="{27318E47-38BA-48FA-9CDA-1F3B7013FD64}" srcOrd="3" destOrd="0" presId="urn:microsoft.com/office/officeart/2008/layout/LinedList"/>
    <dgm:cxn modelId="{15FA2B6E-46A5-459B-954F-0888BF00468B}" type="presParOf" srcId="{27318E47-38BA-48FA-9CDA-1F3B7013FD64}" destId="{26C53FB0-6B01-411A-AB9E-9D8A60AD92D2}" srcOrd="0" destOrd="0" presId="urn:microsoft.com/office/officeart/2008/layout/LinedList"/>
    <dgm:cxn modelId="{3F668FC4-99BE-4ECF-9151-16BF6DC9B2A5}" type="presParOf" srcId="{27318E47-38BA-48FA-9CDA-1F3B7013FD64}" destId="{332C8BDD-9999-4A87-9E13-92B4DA337A3F}" srcOrd="1" destOrd="0" presId="urn:microsoft.com/office/officeart/2008/layout/LinedList"/>
    <dgm:cxn modelId="{E692F63C-597D-4300-8C75-6064D8B415A6}" type="presParOf" srcId="{4CE6D97F-CD88-4F19-9EE0-46A409852F22}" destId="{2C63B23A-8953-47BB-9040-2D9CE9A572E2}" srcOrd="4" destOrd="0" presId="urn:microsoft.com/office/officeart/2008/layout/LinedList"/>
    <dgm:cxn modelId="{97FA7966-7C4F-4F14-99FE-6CAB13AAD944}" type="presParOf" srcId="{4CE6D97F-CD88-4F19-9EE0-46A409852F22}" destId="{887E26E2-F80E-4C9D-8493-8029464C5B49}" srcOrd="5" destOrd="0" presId="urn:microsoft.com/office/officeart/2008/layout/LinedList"/>
    <dgm:cxn modelId="{F4784215-A429-414A-9824-692FD320678A}" type="presParOf" srcId="{887E26E2-F80E-4C9D-8493-8029464C5B49}" destId="{4D99CBC8-6BE3-494B-8956-8B908B7A4C80}" srcOrd="0" destOrd="0" presId="urn:microsoft.com/office/officeart/2008/layout/LinedList"/>
    <dgm:cxn modelId="{689D7D1B-CADC-4987-97D2-AA9F1FCD2925}" type="presParOf" srcId="{887E26E2-F80E-4C9D-8493-8029464C5B49}" destId="{AB1018BC-0200-485E-95C0-EDACA9F48C10}" srcOrd="1" destOrd="0" presId="urn:microsoft.com/office/officeart/2008/layout/LinedList"/>
    <dgm:cxn modelId="{00321073-3073-4373-913A-8020D1BE6E51}" type="presParOf" srcId="{4CE6D97F-CD88-4F19-9EE0-46A409852F22}" destId="{64F908ED-F06C-4286-8546-6DE50AC7912C}" srcOrd="6" destOrd="0" presId="urn:microsoft.com/office/officeart/2008/layout/LinedList"/>
    <dgm:cxn modelId="{1A462DBF-F7D2-4684-B2BD-F459A313C016}" type="presParOf" srcId="{4CE6D97F-CD88-4F19-9EE0-46A409852F22}" destId="{68816C46-30F0-47E2-A86F-954AC5109648}" srcOrd="7" destOrd="0" presId="urn:microsoft.com/office/officeart/2008/layout/LinedList"/>
    <dgm:cxn modelId="{A2EEB22C-3667-4D16-B987-56D5098954C1}" type="presParOf" srcId="{68816C46-30F0-47E2-A86F-954AC5109648}" destId="{FCCF1EFF-546C-4F8A-B38C-D147E253DAFB}" srcOrd="0" destOrd="0" presId="urn:microsoft.com/office/officeart/2008/layout/LinedList"/>
    <dgm:cxn modelId="{3A4F37FF-A344-4059-98AA-8311F3D858A7}" type="presParOf" srcId="{68816C46-30F0-47E2-A86F-954AC5109648}" destId="{9DE4ABE0-27D4-4350-8627-9B3E3B8586EE}" srcOrd="1" destOrd="0" presId="urn:microsoft.com/office/officeart/2008/layout/LinedList"/>
    <dgm:cxn modelId="{F21E701F-4BD9-406A-BCEA-7C91F29FBE6E}" type="presParOf" srcId="{4CE6D97F-CD88-4F19-9EE0-46A409852F22}" destId="{6133654E-115B-4E39-87CC-0826A89F78D9}" srcOrd="8" destOrd="0" presId="urn:microsoft.com/office/officeart/2008/layout/LinedList"/>
    <dgm:cxn modelId="{A70FCFB2-97E2-4076-8A77-36716FE99103}" type="presParOf" srcId="{4CE6D97F-CD88-4F19-9EE0-46A409852F22}" destId="{735B2BC7-A038-48BE-9AB4-32E532C4B207}" srcOrd="9" destOrd="0" presId="urn:microsoft.com/office/officeart/2008/layout/LinedList"/>
    <dgm:cxn modelId="{F1B5191A-9F97-49E0-AD68-1796D7667DCB}" type="presParOf" srcId="{735B2BC7-A038-48BE-9AB4-32E532C4B207}" destId="{E3FE93C0-466B-4AE7-8A32-155C03FA581C}" srcOrd="0" destOrd="0" presId="urn:microsoft.com/office/officeart/2008/layout/LinedList"/>
    <dgm:cxn modelId="{853D688E-9CB3-4A79-A9C3-66181D76B893}" type="presParOf" srcId="{735B2BC7-A038-48BE-9AB4-32E532C4B207}" destId="{1C6C2C8D-4E49-4126-88C6-BC8ACE907AF5}" srcOrd="1" destOrd="0" presId="urn:microsoft.com/office/officeart/2008/layout/LinedList"/>
    <dgm:cxn modelId="{8A9FAE45-6E40-437F-83FB-0F374EA70154}" type="presParOf" srcId="{4CE6D97F-CD88-4F19-9EE0-46A409852F22}" destId="{7B264043-493B-419B-96C1-879845AB33C2}" srcOrd="10" destOrd="0" presId="urn:microsoft.com/office/officeart/2008/layout/LinedList"/>
    <dgm:cxn modelId="{BDDF95EC-8460-48E3-AFB0-617647FB7ADD}" type="presParOf" srcId="{4CE6D97F-CD88-4F19-9EE0-46A409852F22}" destId="{6A63E1F3-23A8-47C4-A04F-9FBB7DFA9DA4}" srcOrd="11" destOrd="0" presId="urn:microsoft.com/office/officeart/2008/layout/LinedList"/>
    <dgm:cxn modelId="{77FCCBBA-77C4-444E-99EC-2243116D2C8D}" type="presParOf" srcId="{6A63E1F3-23A8-47C4-A04F-9FBB7DFA9DA4}" destId="{45163523-03C2-455E-9213-45D50158EDA5}" srcOrd="0" destOrd="0" presId="urn:microsoft.com/office/officeart/2008/layout/LinedList"/>
    <dgm:cxn modelId="{BA51AC9E-2BA1-4318-BED7-E2EEF43291AD}" type="presParOf" srcId="{6A63E1F3-23A8-47C4-A04F-9FBB7DFA9DA4}" destId="{35F258B7-7228-4616-AC87-5353DDF442B2}" srcOrd="1" destOrd="0" presId="urn:microsoft.com/office/officeart/2008/layout/LinedList"/>
    <dgm:cxn modelId="{B8378538-97C9-4785-826C-EE86F5709F77}" type="presParOf" srcId="{4CE6D97F-CD88-4F19-9EE0-46A409852F22}" destId="{F0795E36-37B5-4317-B3E4-531B92649124}" srcOrd="12" destOrd="0" presId="urn:microsoft.com/office/officeart/2008/layout/LinedList"/>
    <dgm:cxn modelId="{1B64882A-A426-4999-85D3-FEF8C71EE0E2}" type="presParOf" srcId="{4CE6D97F-CD88-4F19-9EE0-46A409852F22}" destId="{7AFF3640-AFA2-4BE4-95BD-2B56E05691B2}" srcOrd="13" destOrd="0" presId="urn:microsoft.com/office/officeart/2008/layout/LinedList"/>
    <dgm:cxn modelId="{100F7E7F-6718-4FAB-9ACD-40420CC82CB6}" type="presParOf" srcId="{7AFF3640-AFA2-4BE4-95BD-2B56E05691B2}" destId="{0F93470D-73E4-49E3-A27D-28E122D5288E}" srcOrd="0" destOrd="0" presId="urn:microsoft.com/office/officeart/2008/layout/LinedList"/>
    <dgm:cxn modelId="{773E3246-C7E5-49EB-BE7B-7C4F79D4D9AF}" type="presParOf" srcId="{7AFF3640-AFA2-4BE4-95BD-2B56E05691B2}" destId="{0805BADE-FFC2-4E20-BF5E-F0762EAF7B9A}" srcOrd="1" destOrd="0" presId="urn:microsoft.com/office/officeart/2008/layout/LinedList"/>
    <dgm:cxn modelId="{96C0DB4A-79BF-44A4-951F-B3E9D81B4537}" type="presParOf" srcId="{4CE6D97F-CD88-4F19-9EE0-46A409852F22}" destId="{79B3AD00-CD25-4138-AAA1-CB710E6C8884}" srcOrd="14" destOrd="0" presId="urn:microsoft.com/office/officeart/2008/layout/LinedList"/>
    <dgm:cxn modelId="{3B8C25D8-4760-40FA-BCB0-585BC63EFCB3}" type="presParOf" srcId="{4CE6D97F-CD88-4F19-9EE0-46A409852F22}" destId="{E54C27F4-A035-4FBE-BF47-7BF4E0F83F9F}" srcOrd="15" destOrd="0" presId="urn:microsoft.com/office/officeart/2008/layout/LinedList"/>
    <dgm:cxn modelId="{40CC5079-02DF-4A5A-AF4E-CCF2D39496B8}" type="presParOf" srcId="{E54C27F4-A035-4FBE-BF47-7BF4E0F83F9F}" destId="{A283CFF0-0A6E-4E39-B32F-933C26059CDA}" srcOrd="0" destOrd="0" presId="urn:microsoft.com/office/officeart/2008/layout/LinedList"/>
    <dgm:cxn modelId="{D2DF31A9-85D8-42EE-A1E1-AC8EC0CE8180}" type="presParOf" srcId="{E54C27F4-A035-4FBE-BF47-7BF4E0F83F9F}" destId="{707FF01B-81E0-4648-A713-15C11C4CCEC7}" srcOrd="1" destOrd="0" presId="urn:microsoft.com/office/officeart/2008/layout/LinedList"/>
    <dgm:cxn modelId="{1F0BAC02-AE2F-47B9-9E0B-8B615ECEB177}" type="presParOf" srcId="{4CE6D97F-CD88-4F19-9EE0-46A409852F22}" destId="{54DA96F8-C31C-4F0A-8A07-588F9EC6AAB3}" srcOrd="16" destOrd="0" presId="urn:microsoft.com/office/officeart/2008/layout/LinedList"/>
    <dgm:cxn modelId="{CC5825CA-EDFC-4445-B1FA-916605055B2C}" type="presParOf" srcId="{4CE6D97F-CD88-4F19-9EE0-46A409852F22}" destId="{E7F96756-E096-491D-A41B-96F6E3F47010}" srcOrd="17" destOrd="0" presId="urn:microsoft.com/office/officeart/2008/layout/LinedList"/>
    <dgm:cxn modelId="{CAFEA3B8-C4C2-410A-B4B1-3650799BD7D1}" type="presParOf" srcId="{E7F96756-E096-491D-A41B-96F6E3F47010}" destId="{90B0F711-E7B6-4174-8EDD-421368A24580}" srcOrd="0" destOrd="0" presId="urn:microsoft.com/office/officeart/2008/layout/LinedList"/>
    <dgm:cxn modelId="{BDBB567D-F5EB-45AB-BACF-CF98EA98DC37}" type="presParOf" srcId="{E7F96756-E096-491D-A41B-96F6E3F47010}" destId="{2B6C6752-D51C-47E5-B962-AE1F7F345A63}" srcOrd="1" destOrd="0" presId="urn:microsoft.com/office/officeart/2008/layout/LinedList"/>
    <dgm:cxn modelId="{3294429C-688B-4DAD-86AE-3FDA2B9C863C}" type="presParOf" srcId="{4CE6D97F-CD88-4F19-9EE0-46A409852F22}" destId="{7FABE8F7-938E-46DF-BB0B-131C8AFC7CF1}" srcOrd="18" destOrd="0" presId="urn:microsoft.com/office/officeart/2008/layout/LinedList"/>
    <dgm:cxn modelId="{001AE07F-146F-4849-BE20-7949ABFF7C44}" type="presParOf" srcId="{4CE6D97F-CD88-4F19-9EE0-46A409852F22}" destId="{AAEA38D5-5071-4EE0-B32A-0B4BC43A9266}" srcOrd="19" destOrd="0" presId="urn:microsoft.com/office/officeart/2008/layout/LinedList"/>
    <dgm:cxn modelId="{CD6FE56C-4E99-4B58-B4D3-58597402B1ED}" type="presParOf" srcId="{AAEA38D5-5071-4EE0-B32A-0B4BC43A9266}" destId="{A8BEEA27-6446-4646-ADCC-7B66346C4CE2}" srcOrd="0" destOrd="0" presId="urn:microsoft.com/office/officeart/2008/layout/LinedList"/>
    <dgm:cxn modelId="{AEC5690A-3E6F-4890-A689-FEA3F5A9FC1E}" type="presParOf" srcId="{AAEA38D5-5071-4EE0-B32A-0B4BC43A9266}" destId="{1EA21194-8795-4D6A-B7F3-5D432289A3F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0F8881FF-DF7D-4020-9434-C09CEA6A04E6}"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8248A583-2E95-490A-8AE6-FB6C3704ACD6}">
      <dgm:prSet/>
      <dgm:spPr/>
      <dgm:t>
        <a:bodyPr/>
        <a:lstStyle/>
        <a:p>
          <a:r>
            <a:rPr lang="es-MX"/>
            <a:t>Pro persona.</a:t>
          </a:r>
          <a:endParaRPr lang="en-US"/>
        </a:p>
      </dgm:t>
    </dgm:pt>
    <dgm:pt modelId="{4925C082-2F8A-4058-BB3E-82A7BE97E08D}" type="parTrans" cxnId="{8D2C8BA5-FF6F-4CE6-B401-093B38C7FDE0}">
      <dgm:prSet/>
      <dgm:spPr/>
      <dgm:t>
        <a:bodyPr/>
        <a:lstStyle/>
        <a:p>
          <a:endParaRPr lang="en-US"/>
        </a:p>
      </dgm:t>
    </dgm:pt>
    <dgm:pt modelId="{A895AB24-670B-488E-AE4A-B692A3F8BAB5}" type="sibTrans" cxnId="{8D2C8BA5-FF6F-4CE6-B401-093B38C7FDE0}">
      <dgm:prSet/>
      <dgm:spPr/>
      <dgm:t>
        <a:bodyPr/>
        <a:lstStyle/>
        <a:p>
          <a:endParaRPr lang="en-US"/>
        </a:p>
      </dgm:t>
    </dgm:pt>
    <dgm:pt modelId="{9740ACC5-122C-46EE-A651-65D30683A3B5}">
      <dgm:prSet/>
      <dgm:spPr/>
      <dgm:t>
        <a:bodyPr/>
        <a:lstStyle/>
        <a:p>
          <a:r>
            <a:rPr lang="es-MX"/>
            <a:t>Igualdad sustantiva.</a:t>
          </a:r>
          <a:endParaRPr lang="en-US"/>
        </a:p>
      </dgm:t>
    </dgm:pt>
    <dgm:pt modelId="{59A42490-2765-4478-B4C7-15365CAF62CB}" type="parTrans" cxnId="{01ADB5DE-E528-43E6-B175-DBC40EE2C243}">
      <dgm:prSet/>
      <dgm:spPr/>
      <dgm:t>
        <a:bodyPr/>
        <a:lstStyle/>
        <a:p>
          <a:endParaRPr lang="en-US"/>
        </a:p>
      </dgm:t>
    </dgm:pt>
    <dgm:pt modelId="{59915A32-4A80-49A6-94D7-AD614B5D4824}" type="sibTrans" cxnId="{01ADB5DE-E528-43E6-B175-DBC40EE2C243}">
      <dgm:prSet/>
      <dgm:spPr/>
      <dgm:t>
        <a:bodyPr/>
        <a:lstStyle/>
        <a:p>
          <a:endParaRPr lang="en-US"/>
        </a:p>
      </dgm:t>
    </dgm:pt>
    <dgm:pt modelId="{48826AC6-4860-48FF-8556-CCD5A63BFA2B}">
      <dgm:prSet/>
      <dgm:spPr/>
      <dgm:t>
        <a:bodyPr/>
        <a:lstStyle/>
        <a:p>
          <a:r>
            <a:rPr lang="es-MX"/>
            <a:t>Interculturalidad.</a:t>
          </a:r>
          <a:endParaRPr lang="en-US"/>
        </a:p>
      </dgm:t>
    </dgm:pt>
    <dgm:pt modelId="{5A716359-9AEE-4629-AD37-744959A1DD14}" type="parTrans" cxnId="{D7F420C7-79E3-4C85-A91E-5AB2E4C4199B}">
      <dgm:prSet/>
      <dgm:spPr/>
      <dgm:t>
        <a:bodyPr/>
        <a:lstStyle/>
        <a:p>
          <a:endParaRPr lang="en-US"/>
        </a:p>
      </dgm:t>
    </dgm:pt>
    <dgm:pt modelId="{87FAD938-91AF-4877-8633-A52076622127}" type="sibTrans" cxnId="{D7F420C7-79E3-4C85-A91E-5AB2E4C4199B}">
      <dgm:prSet/>
      <dgm:spPr/>
      <dgm:t>
        <a:bodyPr/>
        <a:lstStyle/>
        <a:p>
          <a:endParaRPr lang="en-US"/>
        </a:p>
      </dgm:t>
    </dgm:pt>
    <dgm:pt modelId="{5527BFD1-45B5-4A50-9380-17148DD404E5}">
      <dgm:prSet/>
      <dgm:spPr/>
      <dgm:t>
        <a:bodyPr/>
        <a:lstStyle/>
        <a:p>
          <a:r>
            <a:rPr lang="es-MX"/>
            <a:t>No regresividad.</a:t>
          </a:r>
          <a:endParaRPr lang="en-US"/>
        </a:p>
      </dgm:t>
    </dgm:pt>
    <dgm:pt modelId="{96592BFB-6817-45C8-AF73-D951555B2F3D}" type="parTrans" cxnId="{A75F351C-7AB2-43F5-A177-E5A574A0AF9E}">
      <dgm:prSet/>
      <dgm:spPr/>
      <dgm:t>
        <a:bodyPr/>
        <a:lstStyle/>
        <a:p>
          <a:endParaRPr lang="en-US"/>
        </a:p>
      </dgm:t>
    </dgm:pt>
    <dgm:pt modelId="{E1AA131F-DB6E-4580-A998-CD386086B139}" type="sibTrans" cxnId="{A75F351C-7AB2-43F5-A177-E5A574A0AF9E}">
      <dgm:prSet/>
      <dgm:spPr/>
      <dgm:t>
        <a:bodyPr/>
        <a:lstStyle/>
        <a:p>
          <a:endParaRPr lang="en-US"/>
        </a:p>
      </dgm:t>
    </dgm:pt>
    <dgm:pt modelId="{84E9DBED-0F5A-40CA-8570-43DB4A97737B}">
      <dgm:prSet/>
      <dgm:spPr/>
      <dgm:t>
        <a:bodyPr/>
        <a:lstStyle/>
        <a:p>
          <a:r>
            <a:rPr lang="es-MX"/>
            <a:t>Máxima protección de derechos.</a:t>
          </a:r>
          <a:endParaRPr lang="en-US"/>
        </a:p>
      </dgm:t>
    </dgm:pt>
    <dgm:pt modelId="{14C961A3-FC07-4208-9543-D4D39D504E22}" type="parTrans" cxnId="{32AEE68A-D79E-4480-B1F0-1830D4BE92F7}">
      <dgm:prSet/>
      <dgm:spPr/>
      <dgm:t>
        <a:bodyPr/>
        <a:lstStyle/>
        <a:p>
          <a:endParaRPr lang="en-US"/>
        </a:p>
      </dgm:t>
    </dgm:pt>
    <dgm:pt modelId="{F34DBBF9-F480-4051-893F-E5F455BCBF3C}" type="sibTrans" cxnId="{32AEE68A-D79E-4480-B1F0-1830D4BE92F7}">
      <dgm:prSet/>
      <dgm:spPr/>
      <dgm:t>
        <a:bodyPr/>
        <a:lstStyle/>
        <a:p>
          <a:endParaRPr lang="en-US"/>
        </a:p>
      </dgm:t>
    </dgm:pt>
    <dgm:pt modelId="{3B43D86F-6CDF-4937-A5B8-C519B2719979}">
      <dgm:prSet/>
      <dgm:spPr/>
      <dgm:t>
        <a:bodyPr/>
        <a:lstStyle/>
        <a:p>
          <a:r>
            <a:rPr lang="es-MX" dirty="0"/>
            <a:t>En duda, debe preferirse la interpretación que favorezca el ejercicio de derechos políticos.</a:t>
          </a:r>
          <a:endParaRPr lang="en-US" dirty="0"/>
        </a:p>
      </dgm:t>
    </dgm:pt>
    <dgm:pt modelId="{03436343-568F-4B68-9255-9C05139CBD34}" type="parTrans" cxnId="{56440FFC-0328-41FD-B87B-0DC4C82A25FA}">
      <dgm:prSet/>
      <dgm:spPr/>
      <dgm:t>
        <a:bodyPr/>
        <a:lstStyle/>
        <a:p>
          <a:endParaRPr lang="en-US"/>
        </a:p>
      </dgm:t>
    </dgm:pt>
    <dgm:pt modelId="{B1973AB5-8DC8-4494-9B9E-4639149F4460}" type="sibTrans" cxnId="{56440FFC-0328-41FD-B87B-0DC4C82A25FA}">
      <dgm:prSet/>
      <dgm:spPr/>
      <dgm:t>
        <a:bodyPr/>
        <a:lstStyle/>
        <a:p>
          <a:endParaRPr lang="en-US"/>
        </a:p>
      </dgm:t>
    </dgm:pt>
    <dgm:pt modelId="{1051B781-9121-4973-80BA-D3CB8C7037E3}" type="pres">
      <dgm:prSet presAssocID="{0F8881FF-DF7D-4020-9434-C09CEA6A04E6}" presName="vert0" presStyleCnt="0">
        <dgm:presLayoutVars>
          <dgm:dir/>
          <dgm:animOne val="branch"/>
          <dgm:animLvl val="lvl"/>
        </dgm:presLayoutVars>
      </dgm:prSet>
      <dgm:spPr/>
    </dgm:pt>
    <dgm:pt modelId="{006379A5-961E-46BF-B9E5-6433338B7D01}" type="pres">
      <dgm:prSet presAssocID="{8248A583-2E95-490A-8AE6-FB6C3704ACD6}" presName="thickLine" presStyleLbl="alignNode1" presStyleIdx="0" presStyleCnt="6"/>
      <dgm:spPr/>
    </dgm:pt>
    <dgm:pt modelId="{3062861C-5860-43D2-B4F8-812533255659}" type="pres">
      <dgm:prSet presAssocID="{8248A583-2E95-490A-8AE6-FB6C3704ACD6}" presName="horz1" presStyleCnt="0"/>
      <dgm:spPr/>
    </dgm:pt>
    <dgm:pt modelId="{C2ABCF59-721C-4F0D-B04B-3FCD163B81AE}" type="pres">
      <dgm:prSet presAssocID="{8248A583-2E95-490A-8AE6-FB6C3704ACD6}" presName="tx1" presStyleLbl="revTx" presStyleIdx="0" presStyleCnt="6"/>
      <dgm:spPr/>
    </dgm:pt>
    <dgm:pt modelId="{3C756490-0033-42B3-A519-A02368F97011}" type="pres">
      <dgm:prSet presAssocID="{8248A583-2E95-490A-8AE6-FB6C3704ACD6}" presName="vert1" presStyleCnt="0"/>
      <dgm:spPr/>
    </dgm:pt>
    <dgm:pt modelId="{8A9D2AA6-5C4C-453B-96DE-7F109B9AF310}" type="pres">
      <dgm:prSet presAssocID="{9740ACC5-122C-46EE-A651-65D30683A3B5}" presName="thickLine" presStyleLbl="alignNode1" presStyleIdx="1" presStyleCnt="6"/>
      <dgm:spPr/>
    </dgm:pt>
    <dgm:pt modelId="{2B56139A-696F-418F-9634-0B649E053509}" type="pres">
      <dgm:prSet presAssocID="{9740ACC5-122C-46EE-A651-65D30683A3B5}" presName="horz1" presStyleCnt="0"/>
      <dgm:spPr/>
    </dgm:pt>
    <dgm:pt modelId="{4CC98AC6-98DB-4429-B28B-953C05E85BE3}" type="pres">
      <dgm:prSet presAssocID="{9740ACC5-122C-46EE-A651-65D30683A3B5}" presName="tx1" presStyleLbl="revTx" presStyleIdx="1" presStyleCnt="6"/>
      <dgm:spPr/>
    </dgm:pt>
    <dgm:pt modelId="{D846482A-C8F8-448A-9522-CCD6496C70A8}" type="pres">
      <dgm:prSet presAssocID="{9740ACC5-122C-46EE-A651-65D30683A3B5}" presName="vert1" presStyleCnt="0"/>
      <dgm:spPr/>
    </dgm:pt>
    <dgm:pt modelId="{005AEC7C-B211-4EAC-BF5C-806531905D0B}" type="pres">
      <dgm:prSet presAssocID="{48826AC6-4860-48FF-8556-CCD5A63BFA2B}" presName="thickLine" presStyleLbl="alignNode1" presStyleIdx="2" presStyleCnt="6"/>
      <dgm:spPr/>
    </dgm:pt>
    <dgm:pt modelId="{ADFFCB86-954A-49B3-B2CF-83F15F2F600C}" type="pres">
      <dgm:prSet presAssocID="{48826AC6-4860-48FF-8556-CCD5A63BFA2B}" presName="horz1" presStyleCnt="0"/>
      <dgm:spPr/>
    </dgm:pt>
    <dgm:pt modelId="{2BC38CC6-9845-4276-AFEA-6A87C20299D8}" type="pres">
      <dgm:prSet presAssocID="{48826AC6-4860-48FF-8556-CCD5A63BFA2B}" presName="tx1" presStyleLbl="revTx" presStyleIdx="2" presStyleCnt="6"/>
      <dgm:spPr/>
    </dgm:pt>
    <dgm:pt modelId="{4F9BEF78-073D-4350-8061-7B6F7F0C22C4}" type="pres">
      <dgm:prSet presAssocID="{48826AC6-4860-48FF-8556-CCD5A63BFA2B}" presName="vert1" presStyleCnt="0"/>
      <dgm:spPr/>
    </dgm:pt>
    <dgm:pt modelId="{5FDA2479-6B84-4118-AAF2-718F61147961}" type="pres">
      <dgm:prSet presAssocID="{5527BFD1-45B5-4A50-9380-17148DD404E5}" presName="thickLine" presStyleLbl="alignNode1" presStyleIdx="3" presStyleCnt="6"/>
      <dgm:spPr/>
    </dgm:pt>
    <dgm:pt modelId="{78F59658-DB94-4AEE-92FF-9AF8BB50BBB4}" type="pres">
      <dgm:prSet presAssocID="{5527BFD1-45B5-4A50-9380-17148DD404E5}" presName="horz1" presStyleCnt="0"/>
      <dgm:spPr/>
    </dgm:pt>
    <dgm:pt modelId="{35A50FC1-E570-4153-B0EF-7AD235C09107}" type="pres">
      <dgm:prSet presAssocID="{5527BFD1-45B5-4A50-9380-17148DD404E5}" presName="tx1" presStyleLbl="revTx" presStyleIdx="3" presStyleCnt="6"/>
      <dgm:spPr/>
    </dgm:pt>
    <dgm:pt modelId="{C3028960-BC60-4600-8F2E-6EBBDAFC14DE}" type="pres">
      <dgm:prSet presAssocID="{5527BFD1-45B5-4A50-9380-17148DD404E5}" presName="vert1" presStyleCnt="0"/>
      <dgm:spPr/>
    </dgm:pt>
    <dgm:pt modelId="{FAB0D53C-FECD-4D10-996B-BFB210FD5F95}" type="pres">
      <dgm:prSet presAssocID="{84E9DBED-0F5A-40CA-8570-43DB4A97737B}" presName="thickLine" presStyleLbl="alignNode1" presStyleIdx="4" presStyleCnt="6"/>
      <dgm:spPr/>
    </dgm:pt>
    <dgm:pt modelId="{FCB107CA-6D3D-4063-8B13-DFE63A0FB8D0}" type="pres">
      <dgm:prSet presAssocID="{84E9DBED-0F5A-40CA-8570-43DB4A97737B}" presName="horz1" presStyleCnt="0"/>
      <dgm:spPr/>
    </dgm:pt>
    <dgm:pt modelId="{079C952F-0940-48A0-B08F-897E05BF9A17}" type="pres">
      <dgm:prSet presAssocID="{84E9DBED-0F5A-40CA-8570-43DB4A97737B}" presName="tx1" presStyleLbl="revTx" presStyleIdx="4" presStyleCnt="6"/>
      <dgm:spPr/>
    </dgm:pt>
    <dgm:pt modelId="{940F21BB-7E45-4D48-87E8-37F0CC979BB7}" type="pres">
      <dgm:prSet presAssocID="{84E9DBED-0F5A-40CA-8570-43DB4A97737B}" presName="vert1" presStyleCnt="0"/>
      <dgm:spPr/>
    </dgm:pt>
    <dgm:pt modelId="{36882C4B-7C53-4C6B-ABD9-4C46E8A0D7CE}" type="pres">
      <dgm:prSet presAssocID="{3B43D86F-6CDF-4937-A5B8-C519B2719979}" presName="thickLine" presStyleLbl="alignNode1" presStyleIdx="5" presStyleCnt="6"/>
      <dgm:spPr/>
    </dgm:pt>
    <dgm:pt modelId="{844E6724-F878-4275-B784-7A35B629AF26}" type="pres">
      <dgm:prSet presAssocID="{3B43D86F-6CDF-4937-A5B8-C519B2719979}" presName="horz1" presStyleCnt="0"/>
      <dgm:spPr/>
    </dgm:pt>
    <dgm:pt modelId="{42B4FC15-6288-47A2-9334-F286309A6870}" type="pres">
      <dgm:prSet presAssocID="{3B43D86F-6CDF-4937-A5B8-C519B2719979}" presName="tx1" presStyleLbl="revTx" presStyleIdx="5" presStyleCnt="6"/>
      <dgm:spPr/>
    </dgm:pt>
    <dgm:pt modelId="{D8D2834B-0468-4219-91A1-A63592558AD5}" type="pres">
      <dgm:prSet presAssocID="{3B43D86F-6CDF-4937-A5B8-C519B2719979}" presName="vert1" presStyleCnt="0"/>
      <dgm:spPr/>
    </dgm:pt>
  </dgm:ptLst>
  <dgm:cxnLst>
    <dgm:cxn modelId="{12B51600-CB1D-493F-8A9D-AAF7B3BFE2F7}" type="presOf" srcId="{48826AC6-4860-48FF-8556-CCD5A63BFA2B}" destId="{2BC38CC6-9845-4276-AFEA-6A87C20299D8}" srcOrd="0" destOrd="0" presId="urn:microsoft.com/office/officeart/2008/layout/LinedList"/>
    <dgm:cxn modelId="{69740A03-82DB-4EC8-8A82-4F98AA458E5E}" type="presOf" srcId="{3B43D86F-6CDF-4937-A5B8-C519B2719979}" destId="{42B4FC15-6288-47A2-9334-F286309A6870}" srcOrd="0" destOrd="0" presId="urn:microsoft.com/office/officeart/2008/layout/LinedList"/>
    <dgm:cxn modelId="{A75F351C-7AB2-43F5-A177-E5A574A0AF9E}" srcId="{0F8881FF-DF7D-4020-9434-C09CEA6A04E6}" destId="{5527BFD1-45B5-4A50-9380-17148DD404E5}" srcOrd="3" destOrd="0" parTransId="{96592BFB-6817-45C8-AF73-D951555B2F3D}" sibTransId="{E1AA131F-DB6E-4580-A998-CD386086B139}"/>
    <dgm:cxn modelId="{4CAF5328-95BF-4B8D-AD9B-A5E7F162F5EC}" type="presOf" srcId="{9740ACC5-122C-46EE-A651-65D30683A3B5}" destId="{4CC98AC6-98DB-4429-B28B-953C05E85BE3}" srcOrd="0" destOrd="0" presId="urn:microsoft.com/office/officeart/2008/layout/LinedList"/>
    <dgm:cxn modelId="{6675DC7D-85D0-499F-BE46-E14EC19B4BEE}" type="presOf" srcId="{0F8881FF-DF7D-4020-9434-C09CEA6A04E6}" destId="{1051B781-9121-4973-80BA-D3CB8C7037E3}" srcOrd="0" destOrd="0" presId="urn:microsoft.com/office/officeart/2008/layout/LinedList"/>
    <dgm:cxn modelId="{32AEE68A-D79E-4480-B1F0-1830D4BE92F7}" srcId="{0F8881FF-DF7D-4020-9434-C09CEA6A04E6}" destId="{84E9DBED-0F5A-40CA-8570-43DB4A97737B}" srcOrd="4" destOrd="0" parTransId="{14C961A3-FC07-4208-9543-D4D39D504E22}" sibTransId="{F34DBBF9-F480-4051-893F-E5F455BCBF3C}"/>
    <dgm:cxn modelId="{C4556199-C3D2-48AD-B078-66CA993ABA37}" type="presOf" srcId="{84E9DBED-0F5A-40CA-8570-43DB4A97737B}" destId="{079C952F-0940-48A0-B08F-897E05BF9A17}" srcOrd="0" destOrd="0" presId="urn:microsoft.com/office/officeart/2008/layout/LinedList"/>
    <dgm:cxn modelId="{8D2C8BA5-FF6F-4CE6-B401-093B38C7FDE0}" srcId="{0F8881FF-DF7D-4020-9434-C09CEA6A04E6}" destId="{8248A583-2E95-490A-8AE6-FB6C3704ACD6}" srcOrd="0" destOrd="0" parTransId="{4925C082-2F8A-4058-BB3E-82A7BE97E08D}" sibTransId="{A895AB24-670B-488E-AE4A-B692A3F8BAB5}"/>
    <dgm:cxn modelId="{D7F420C7-79E3-4C85-A91E-5AB2E4C4199B}" srcId="{0F8881FF-DF7D-4020-9434-C09CEA6A04E6}" destId="{48826AC6-4860-48FF-8556-CCD5A63BFA2B}" srcOrd="2" destOrd="0" parTransId="{5A716359-9AEE-4629-AD37-744959A1DD14}" sibTransId="{87FAD938-91AF-4877-8633-A52076622127}"/>
    <dgm:cxn modelId="{A82956CB-5372-45AB-B7E1-82015C8B7FE7}" type="presOf" srcId="{8248A583-2E95-490A-8AE6-FB6C3704ACD6}" destId="{C2ABCF59-721C-4F0D-B04B-3FCD163B81AE}" srcOrd="0" destOrd="0" presId="urn:microsoft.com/office/officeart/2008/layout/LinedList"/>
    <dgm:cxn modelId="{01ADB5DE-E528-43E6-B175-DBC40EE2C243}" srcId="{0F8881FF-DF7D-4020-9434-C09CEA6A04E6}" destId="{9740ACC5-122C-46EE-A651-65D30683A3B5}" srcOrd="1" destOrd="0" parTransId="{59A42490-2765-4478-B4C7-15365CAF62CB}" sibTransId="{59915A32-4A80-49A6-94D7-AD614B5D4824}"/>
    <dgm:cxn modelId="{043DB4E7-42D8-4D04-8539-99D89B0BDE2A}" type="presOf" srcId="{5527BFD1-45B5-4A50-9380-17148DD404E5}" destId="{35A50FC1-E570-4153-B0EF-7AD235C09107}" srcOrd="0" destOrd="0" presId="urn:microsoft.com/office/officeart/2008/layout/LinedList"/>
    <dgm:cxn modelId="{56440FFC-0328-41FD-B87B-0DC4C82A25FA}" srcId="{0F8881FF-DF7D-4020-9434-C09CEA6A04E6}" destId="{3B43D86F-6CDF-4937-A5B8-C519B2719979}" srcOrd="5" destOrd="0" parTransId="{03436343-568F-4B68-9255-9C05139CBD34}" sibTransId="{B1973AB5-8DC8-4494-9B9E-4639149F4460}"/>
    <dgm:cxn modelId="{59C17487-2BFE-4C41-8B59-B05B06BE7669}" type="presParOf" srcId="{1051B781-9121-4973-80BA-D3CB8C7037E3}" destId="{006379A5-961E-46BF-B9E5-6433338B7D01}" srcOrd="0" destOrd="0" presId="urn:microsoft.com/office/officeart/2008/layout/LinedList"/>
    <dgm:cxn modelId="{4721644C-5332-4474-BB38-D110FC459BCF}" type="presParOf" srcId="{1051B781-9121-4973-80BA-D3CB8C7037E3}" destId="{3062861C-5860-43D2-B4F8-812533255659}" srcOrd="1" destOrd="0" presId="urn:microsoft.com/office/officeart/2008/layout/LinedList"/>
    <dgm:cxn modelId="{EEB277F9-8B6A-4A97-87D9-69EBBDBAAC1B}" type="presParOf" srcId="{3062861C-5860-43D2-B4F8-812533255659}" destId="{C2ABCF59-721C-4F0D-B04B-3FCD163B81AE}" srcOrd="0" destOrd="0" presId="urn:microsoft.com/office/officeart/2008/layout/LinedList"/>
    <dgm:cxn modelId="{DDBD1FE6-86A4-44AA-9DB0-7D2A720DC4C6}" type="presParOf" srcId="{3062861C-5860-43D2-B4F8-812533255659}" destId="{3C756490-0033-42B3-A519-A02368F97011}" srcOrd="1" destOrd="0" presId="urn:microsoft.com/office/officeart/2008/layout/LinedList"/>
    <dgm:cxn modelId="{6896480D-75D5-463B-A515-3ABCF3258ED8}" type="presParOf" srcId="{1051B781-9121-4973-80BA-D3CB8C7037E3}" destId="{8A9D2AA6-5C4C-453B-96DE-7F109B9AF310}" srcOrd="2" destOrd="0" presId="urn:microsoft.com/office/officeart/2008/layout/LinedList"/>
    <dgm:cxn modelId="{C55B17A5-5A10-4D0A-B834-9469888CDF9E}" type="presParOf" srcId="{1051B781-9121-4973-80BA-D3CB8C7037E3}" destId="{2B56139A-696F-418F-9634-0B649E053509}" srcOrd="3" destOrd="0" presId="urn:microsoft.com/office/officeart/2008/layout/LinedList"/>
    <dgm:cxn modelId="{243FBA1D-C9AD-4412-B41F-AA78878D3A3B}" type="presParOf" srcId="{2B56139A-696F-418F-9634-0B649E053509}" destId="{4CC98AC6-98DB-4429-B28B-953C05E85BE3}" srcOrd="0" destOrd="0" presId="urn:microsoft.com/office/officeart/2008/layout/LinedList"/>
    <dgm:cxn modelId="{C99096DB-4779-4FFA-AB8E-2392A41AC0D8}" type="presParOf" srcId="{2B56139A-696F-418F-9634-0B649E053509}" destId="{D846482A-C8F8-448A-9522-CCD6496C70A8}" srcOrd="1" destOrd="0" presId="urn:microsoft.com/office/officeart/2008/layout/LinedList"/>
    <dgm:cxn modelId="{153F686B-22C9-491E-9A2F-71D725F74590}" type="presParOf" srcId="{1051B781-9121-4973-80BA-D3CB8C7037E3}" destId="{005AEC7C-B211-4EAC-BF5C-806531905D0B}" srcOrd="4" destOrd="0" presId="urn:microsoft.com/office/officeart/2008/layout/LinedList"/>
    <dgm:cxn modelId="{4B21F3AE-763B-4009-BC3F-15F583EABC50}" type="presParOf" srcId="{1051B781-9121-4973-80BA-D3CB8C7037E3}" destId="{ADFFCB86-954A-49B3-B2CF-83F15F2F600C}" srcOrd="5" destOrd="0" presId="urn:microsoft.com/office/officeart/2008/layout/LinedList"/>
    <dgm:cxn modelId="{BC962095-DB48-49AF-B120-30F192780FFE}" type="presParOf" srcId="{ADFFCB86-954A-49B3-B2CF-83F15F2F600C}" destId="{2BC38CC6-9845-4276-AFEA-6A87C20299D8}" srcOrd="0" destOrd="0" presId="urn:microsoft.com/office/officeart/2008/layout/LinedList"/>
    <dgm:cxn modelId="{51BB3C46-96E7-42DD-BF85-31B9626EAE7B}" type="presParOf" srcId="{ADFFCB86-954A-49B3-B2CF-83F15F2F600C}" destId="{4F9BEF78-073D-4350-8061-7B6F7F0C22C4}" srcOrd="1" destOrd="0" presId="urn:microsoft.com/office/officeart/2008/layout/LinedList"/>
    <dgm:cxn modelId="{E4D83DAA-1E7B-417B-8994-B97641E54D89}" type="presParOf" srcId="{1051B781-9121-4973-80BA-D3CB8C7037E3}" destId="{5FDA2479-6B84-4118-AAF2-718F61147961}" srcOrd="6" destOrd="0" presId="urn:microsoft.com/office/officeart/2008/layout/LinedList"/>
    <dgm:cxn modelId="{1FD3BFC7-6B01-4CCF-80A8-B9AF910A5F1A}" type="presParOf" srcId="{1051B781-9121-4973-80BA-D3CB8C7037E3}" destId="{78F59658-DB94-4AEE-92FF-9AF8BB50BBB4}" srcOrd="7" destOrd="0" presId="urn:microsoft.com/office/officeart/2008/layout/LinedList"/>
    <dgm:cxn modelId="{4102B7D5-D35A-423B-A98F-A7758C96E9FF}" type="presParOf" srcId="{78F59658-DB94-4AEE-92FF-9AF8BB50BBB4}" destId="{35A50FC1-E570-4153-B0EF-7AD235C09107}" srcOrd="0" destOrd="0" presId="urn:microsoft.com/office/officeart/2008/layout/LinedList"/>
    <dgm:cxn modelId="{6E6EF851-F238-44C6-A39B-43865C2291E3}" type="presParOf" srcId="{78F59658-DB94-4AEE-92FF-9AF8BB50BBB4}" destId="{C3028960-BC60-4600-8F2E-6EBBDAFC14DE}" srcOrd="1" destOrd="0" presId="urn:microsoft.com/office/officeart/2008/layout/LinedList"/>
    <dgm:cxn modelId="{E5AC59C2-57FF-44C6-97C1-EF0468382F21}" type="presParOf" srcId="{1051B781-9121-4973-80BA-D3CB8C7037E3}" destId="{FAB0D53C-FECD-4D10-996B-BFB210FD5F95}" srcOrd="8" destOrd="0" presId="urn:microsoft.com/office/officeart/2008/layout/LinedList"/>
    <dgm:cxn modelId="{D9EFAAE7-72A1-4C40-BEE7-4928B16564A5}" type="presParOf" srcId="{1051B781-9121-4973-80BA-D3CB8C7037E3}" destId="{FCB107CA-6D3D-4063-8B13-DFE63A0FB8D0}" srcOrd="9" destOrd="0" presId="urn:microsoft.com/office/officeart/2008/layout/LinedList"/>
    <dgm:cxn modelId="{17128051-9347-4465-876D-F16C051C0F4F}" type="presParOf" srcId="{FCB107CA-6D3D-4063-8B13-DFE63A0FB8D0}" destId="{079C952F-0940-48A0-B08F-897E05BF9A17}" srcOrd="0" destOrd="0" presId="urn:microsoft.com/office/officeart/2008/layout/LinedList"/>
    <dgm:cxn modelId="{573212C9-0E60-4589-B316-9D07FCA8C3B7}" type="presParOf" srcId="{FCB107CA-6D3D-4063-8B13-DFE63A0FB8D0}" destId="{940F21BB-7E45-4D48-87E8-37F0CC979BB7}" srcOrd="1" destOrd="0" presId="urn:microsoft.com/office/officeart/2008/layout/LinedList"/>
    <dgm:cxn modelId="{DE2D4F1D-03ED-4FA8-B514-799F01D05229}" type="presParOf" srcId="{1051B781-9121-4973-80BA-D3CB8C7037E3}" destId="{36882C4B-7C53-4C6B-ABD9-4C46E8A0D7CE}" srcOrd="10" destOrd="0" presId="urn:microsoft.com/office/officeart/2008/layout/LinedList"/>
    <dgm:cxn modelId="{F4FB44D3-C892-41BE-82C5-6C702A8E8DAC}" type="presParOf" srcId="{1051B781-9121-4973-80BA-D3CB8C7037E3}" destId="{844E6724-F878-4275-B784-7A35B629AF26}" srcOrd="11" destOrd="0" presId="urn:microsoft.com/office/officeart/2008/layout/LinedList"/>
    <dgm:cxn modelId="{312BAFD2-591A-447F-8D85-FFE6A416B106}" type="presParOf" srcId="{844E6724-F878-4275-B784-7A35B629AF26}" destId="{42B4FC15-6288-47A2-9334-F286309A6870}" srcOrd="0" destOrd="0" presId="urn:microsoft.com/office/officeart/2008/layout/LinedList"/>
    <dgm:cxn modelId="{FA5EC554-DCAD-4936-BA92-DFFA26AFA11C}" type="presParOf" srcId="{844E6724-F878-4275-B784-7A35B629AF26}" destId="{D8D2834B-0468-4219-91A1-A63592558AD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9F18D662-1FA6-47CA-8F92-BD7EC85656A1}"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DEF18067-5879-4B27-9CEA-8D31FC07FBEF}">
      <dgm:prSet/>
      <dgm:spPr/>
      <dgm:t>
        <a:bodyPr/>
        <a:lstStyle/>
        <a:p>
          <a:pPr>
            <a:lnSpc>
              <a:spcPct val="100000"/>
            </a:lnSpc>
          </a:pPr>
          <a:r>
            <a:rPr lang="es-MX"/>
            <a:t>Revocar acuerdos.</a:t>
          </a:r>
          <a:endParaRPr lang="en-US"/>
        </a:p>
      </dgm:t>
    </dgm:pt>
    <dgm:pt modelId="{6FFCD26F-FE92-47F3-94F5-9A710D98BC33}" type="parTrans" cxnId="{50712D78-B74A-4E53-94F3-5089555726A5}">
      <dgm:prSet/>
      <dgm:spPr/>
      <dgm:t>
        <a:bodyPr/>
        <a:lstStyle/>
        <a:p>
          <a:endParaRPr lang="en-US"/>
        </a:p>
      </dgm:t>
    </dgm:pt>
    <dgm:pt modelId="{C1414F76-0DF0-41BE-8B79-402EE9645618}" type="sibTrans" cxnId="{50712D78-B74A-4E53-94F3-5089555726A5}">
      <dgm:prSet/>
      <dgm:spPr/>
      <dgm:t>
        <a:bodyPr/>
        <a:lstStyle/>
        <a:p>
          <a:pPr>
            <a:lnSpc>
              <a:spcPct val="100000"/>
            </a:lnSpc>
          </a:pPr>
          <a:endParaRPr lang="en-US"/>
        </a:p>
      </dgm:t>
    </dgm:pt>
    <dgm:pt modelId="{B2753B6B-68F7-40B3-8FEB-02BF0869459B}">
      <dgm:prSet/>
      <dgm:spPr/>
      <dgm:t>
        <a:bodyPr/>
        <a:lstStyle/>
        <a:p>
          <a:pPr>
            <a:lnSpc>
              <a:spcPct val="100000"/>
            </a:lnSpc>
          </a:pPr>
          <a:r>
            <a:rPr lang="es-MX"/>
            <a:t>Ordenar nuevos registros.</a:t>
          </a:r>
          <a:endParaRPr lang="en-US"/>
        </a:p>
      </dgm:t>
    </dgm:pt>
    <dgm:pt modelId="{FF1ED5AC-3D67-40B7-AFD0-30917833EDFB}" type="parTrans" cxnId="{9CD0A9F0-1E46-4959-AE53-2017BDA16332}">
      <dgm:prSet/>
      <dgm:spPr/>
      <dgm:t>
        <a:bodyPr/>
        <a:lstStyle/>
        <a:p>
          <a:endParaRPr lang="en-US"/>
        </a:p>
      </dgm:t>
    </dgm:pt>
    <dgm:pt modelId="{5B615B0C-5BB1-41AE-B889-A7BE11E3962D}" type="sibTrans" cxnId="{9CD0A9F0-1E46-4959-AE53-2017BDA16332}">
      <dgm:prSet/>
      <dgm:spPr/>
      <dgm:t>
        <a:bodyPr/>
        <a:lstStyle/>
        <a:p>
          <a:pPr>
            <a:lnSpc>
              <a:spcPct val="100000"/>
            </a:lnSpc>
          </a:pPr>
          <a:endParaRPr lang="en-US"/>
        </a:p>
      </dgm:t>
    </dgm:pt>
    <dgm:pt modelId="{5F900576-6D3C-46F7-96A2-70F108591CEC}">
      <dgm:prSet/>
      <dgm:spPr/>
      <dgm:t>
        <a:bodyPr/>
        <a:lstStyle/>
        <a:p>
          <a:pPr>
            <a:lnSpc>
              <a:spcPct val="100000"/>
            </a:lnSpc>
          </a:pPr>
          <a:r>
            <a:rPr lang="es-MX"/>
            <a:t>Ajustar lineamientos.</a:t>
          </a:r>
          <a:endParaRPr lang="en-US"/>
        </a:p>
      </dgm:t>
    </dgm:pt>
    <dgm:pt modelId="{446D2474-BCF5-44A0-974B-5F7A16343DCD}" type="parTrans" cxnId="{981CCF07-784A-49FE-971B-2F1DA1083CC9}">
      <dgm:prSet/>
      <dgm:spPr/>
      <dgm:t>
        <a:bodyPr/>
        <a:lstStyle/>
        <a:p>
          <a:endParaRPr lang="en-US"/>
        </a:p>
      </dgm:t>
    </dgm:pt>
    <dgm:pt modelId="{04F58780-300A-4C6F-9F7C-05D19E25EBD8}" type="sibTrans" cxnId="{981CCF07-784A-49FE-971B-2F1DA1083CC9}">
      <dgm:prSet/>
      <dgm:spPr/>
      <dgm:t>
        <a:bodyPr/>
        <a:lstStyle/>
        <a:p>
          <a:pPr>
            <a:lnSpc>
              <a:spcPct val="100000"/>
            </a:lnSpc>
          </a:pPr>
          <a:endParaRPr lang="en-US"/>
        </a:p>
      </dgm:t>
    </dgm:pt>
    <dgm:pt modelId="{CC39639C-EB05-4231-8C5C-C4B57419206C}">
      <dgm:prSet/>
      <dgm:spPr/>
      <dgm:t>
        <a:bodyPr/>
        <a:lstStyle/>
        <a:p>
          <a:pPr>
            <a:lnSpc>
              <a:spcPct val="100000"/>
            </a:lnSpc>
          </a:pPr>
          <a:r>
            <a:rPr lang="es-MX" dirty="0"/>
            <a:t>Establecer criterios obligatorios.</a:t>
          </a:r>
          <a:endParaRPr lang="en-US" dirty="0"/>
        </a:p>
      </dgm:t>
    </dgm:pt>
    <dgm:pt modelId="{89251B64-4FE5-45E1-AA67-8DE10DE40152}" type="parTrans" cxnId="{BA2C424F-A47C-4BCE-A6A1-1646FCCA9D29}">
      <dgm:prSet/>
      <dgm:spPr/>
      <dgm:t>
        <a:bodyPr/>
        <a:lstStyle/>
        <a:p>
          <a:endParaRPr lang="en-US"/>
        </a:p>
      </dgm:t>
    </dgm:pt>
    <dgm:pt modelId="{65522CED-2856-488F-B696-EAF2E443039E}" type="sibTrans" cxnId="{BA2C424F-A47C-4BCE-A6A1-1646FCCA9D29}">
      <dgm:prSet/>
      <dgm:spPr/>
      <dgm:t>
        <a:bodyPr/>
        <a:lstStyle/>
        <a:p>
          <a:endParaRPr lang="en-US"/>
        </a:p>
      </dgm:t>
    </dgm:pt>
    <dgm:pt modelId="{29525F1C-0841-4F15-9AC0-A44FE22E7AAB}" type="pres">
      <dgm:prSet presAssocID="{9F18D662-1FA6-47CA-8F92-BD7EC85656A1}" presName="root" presStyleCnt="0">
        <dgm:presLayoutVars>
          <dgm:dir/>
          <dgm:resizeHandles val="exact"/>
        </dgm:presLayoutVars>
      </dgm:prSet>
      <dgm:spPr/>
    </dgm:pt>
    <dgm:pt modelId="{0FB1C1B3-9F25-404D-9F08-36F0056FD470}" type="pres">
      <dgm:prSet presAssocID="{9F18D662-1FA6-47CA-8F92-BD7EC85656A1}" presName="container" presStyleCnt="0">
        <dgm:presLayoutVars>
          <dgm:dir/>
          <dgm:resizeHandles val="exact"/>
        </dgm:presLayoutVars>
      </dgm:prSet>
      <dgm:spPr/>
    </dgm:pt>
    <dgm:pt modelId="{72EFFD59-18AD-4FC6-A26D-ABEF169FDDA4}" type="pres">
      <dgm:prSet presAssocID="{DEF18067-5879-4B27-9CEA-8D31FC07FBEF}" presName="compNode" presStyleCnt="0"/>
      <dgm:spPr/>
    </dgm:pt>
    <dgm:pt modelId="{45D37A25-D67E-4EB8-A44D-4FDBFF797F70}" type="pres">
      <dgm:prSet presAssocID="{DEF18067-5879-4B27-9CEA-8D31FC07FBEF}" presName="iconBgRect" presStyleLbl="bgShp" presStyleIdx="0" presStyleCnt="4"/>
      <dgm:spPr/>
    </dgm:pt>
    <dgm:pt modelId="{5A59208D-CE19-4D56-A66A-01D7301474DA}" type="pres">
      <dgm:prSet presAssocID="{DEF18067-5879-4B27-9CEA-8D31FC07FBEF}"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ontract"/>
        </a:ext>
      </dgm:extLst>
    </dgm:pt>
    <dgm:pt modelId="{50A1A1ED-B132-45A9-A01E-3F9C8FF95E06}" type="pres">
      <dgm:prSet presAssocID="{DEF18067-5879-4B27-9CEA-8D31FC07FBEF}" presName="spaceRect" presStyleCnt="0"/>
      <dgm:spPr/>
    </dgm:pt>
    <dgm:pt modelId="{82BB5FCC-E5E9-489B-8B7D-B395FAF8163F}" type="pres">
      <dgm:prSet presAssocID="{DEF18067-5879-4B27-9CEA-8D31FC07FBEF}" presName="textRect" presStyleLbl="revTx" presStyleIdx="0" presStyleCnt="4">
        <dgm:presLayoutVars>
          <dgm:chMax val="1"/>
          <dgm:chPref val="1"/>
        </dgm:presLayoutVars>
      </dgm:prSet>
      <dgm:spPr/>
    </dgm:pt>
    <dgm:pt modelId="{9C7165EE-0AC4-4E48-AEC3-9FD3296A0890}" type="pres">
      <dgm:prSet presAssocID="{C1414F76-0DF0-41BE-8B79-402EE9645618}" presName="sibTrans" presStyleLbl="sibTrans2D1" presStyleIdx="0" presStyleCnt="0"/>
      <dgm:spPr/>
    </dgm:pt>
    <dgm:pt modelId="{D2671182-6489-488D-BB60-65F1BF516DAF}" type="pres">
      <dgm:prSet presAssocID="{B2753B6B-68F7-40B3-8FEB-02BF0869459B}" presName="compNode" presStyleCnt="0"/>
      <dgm:spPr/>
    </dgm:pt>
    <dgm:pt modelId="{D39500AF-6FEF-4939-9251-210DCB12EECF}" type="pres">
      <dgm:prSet presAssocID="{B2753B6B-68F7-40B3-8FEB-02BF0869459B}" presName="iconBgRect" presStyleLbl="bgShp" presStyleIdx="1" presStyleCnt="4"/>
      <dgm:spPr/>
    </dgm:pt>
    <dgm:pt modelId="{E7A0B274-55FF-44D2-8150-4488A94E88C0}" type="pres">
      <dgm:prSet presAssocID="{B2753B6B-68F7-40B3-8FEB-02BF0869459B}"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pen Folder"/>
        </a:ext>
      </dgm:extLst>
    </dgm:pt>
    <dgm:pt modelId="{FA233F70-A3F8-41A8-9429-E6362655E582}" type="pres">
      <dgm:prSet presAssocID="{B2753B6B-68F7-40B3-8FEB-02BF0869459B}" presName="spaceRect" presStyleCnt="0"/>
      <dgm:spPr/>
    </dgm:pt>
    <dgm:pt modelId="{FA6D1B59-8832-4D00-99D2-5814A68745E5}" type="pres">
      <dgm:prSet presAssocID="{B2753B6B-68F7-40B3-8FEB-02BF0869459B}" presName="textRect" presStyleLbl="revTx" presStyleIdx="1" presStyleCnt="4">
        <dgm:presLayoutVars>
          <dgm:chMax val="1"/>
          <dgm:chPref val="1"/>
        </dgm:presLayoutVars>
      </dgm:prSet>
      <dgm:spPr/>
    </dgm:pt>
    <dgm:pt modelId="{EB9BFECC-5F1D-4648-BBAA-49C61FAA448B}" type="pres">
      <dgm:prSet presAssocID="{5B615B0C-5BB1-41AE-B889-A7BE11E3962D}" presName="sibTrans" presStyleLbl="sibTrans2D1" presStyleIdx="0" presStyleCnt="0"/>
      <dgm:spPr/>
    </dgm:pt>
    <dgm:pt modelId="{A5FB5FE4-680E-4713-A0DF-3F3BBD963A8F}" type="pres">
      <dgm:prSet presAssocID="{5F900576-6D3C-46F7-96A2-70F108591CEC}" presName="compNode" presStyleCnt="0"/>
      <dgm:spPr/>
    </dgm:pt>
    <dgm:pt modelId="{AA8A7486-D442-405C-8A69-3D6A78CDA2B8}" type="pres">
      <dgm:prSet presAssocID="{5F900576-6D3C-46F7-96A2-70F108591CEC}" presName="iconBgRect" presStyleLbl="bgShp" presStyleIdx="2" presStyleCnt="4"/>
      <dgm:spPr/>
    </dgm:pt>
    <dgm:pt modelId="{495D9E3B-2526-4ED7-B6A0-23E4328E3479}" type="pres">
      <dgm:prSet presAssocID="{5F900576-6D3C-46F7-96A2-70F108591CEC}"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erramientas"/>
        </a:ext>
      </dgm:extLst>
    </dgm:pt>
    <dgm:pt modelId="{2C1078AA-05CF-4C6D-9ED6-1E5ACD338B73}" type="pres">
      <dgm:prSet presAssocID="{5F900576-6D3C-46F7-96A2-70F108591CEC}" presName="spaceRect" presStyleCnt="0"/>
      <dgm:spPr/>
    </dgm:pt>
    <dgm:pt modelId="{BA53D4E6-FCBC-49E1-8000-2F3C609DFD60}" type="pres">
      <dgm:prSet presAssocID="{5F900576-6D3C-46F7-96A2-70F108591CEC}" presName="textRect" presStyleLbl="revTx" presStyleIdx="2" presStyleCnt="4">
        <dgm:presLayoutVars>
          <dgm:chMax val="1"/>
          <dgm:chPref val="1"/>
        </dgm:presLayoutVars>
      </dgm:prSet>
      <dgm:spPr/>
    </dgm:pt>
    <dgm:pt modelId="{6D418E50-0EDF-4BD8-8926-C034CAE7BE39}" type="pres">
      <dgm:prSet presAssocID="{04F58780-300A-4C6F-9F7C-05D19E25EBD8}" presName="sibTrans" presStyleLbl="sibTrans2D1" presStyleIdx="0" presStyleCnt="0"/>
      <dgm:spPr/>
    </dgm:pt>
    <dgm:pt modelId="{E7C7D399-1A3D-4806-8B2A-2CE578C0D2E0}" type="pres">
      <dgm:prSet presAssocID="{CC39639C-EB05-4231-8C5C-C4B57419206C}" presName="compNode" presStyleCnt="0"/>
      <dgm:spPr/>
    </dgm:pt>
    <dgm:pt modelId="{26BC8DD8-50D6-4F44-91A6-09DF0F3B5544}" type="pres">
      <dgm:prSet presAssocID="{CC39639C-EB05-4231-8C5C-C4B57419206C}" presName="iconBgRect" presStyleLbl="bgShp" presStyleIdx="3" presStyleCnt="4"/>
      <dgm:spPr/>
    </dgm:pt>
    <dgm:pt modelId="{3A619D38-FDC7-468B-8F4D-06CD784050B4}" type="pres">
      <dgm:prSet presAssocID="{CC39639C-EB05-4231-8C5C-C4B57419206C}"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rca de verificación"/>
        </a:ext>
      </dgm:extLst>
    </dgm:pt>
    <dgm:pt modelId="{0F6350BE-7348-4E33-BA27-806E583241B5}" type="pres">
      <dgm:prSet presAssocID="{CC39639C-EB05-4231-8C5C-C4B57419206C}" presName="spaceRect" presStyleCnt="0"/>
      <dgm:spPr/>
    </dgm:pt>
    <dgm:pt modelId="{6E7C4A67-DD4B-4179-8541-3678A4EDF010}" type="pres">
      <dgm:prSet presAssocID="{CC39639C-EB05-4231-8C5C-C4B57419206C}" presName="textRect" presStyleLbl="revTx" presStyleIdx="3" presStyleCnt="4">
        <dgm:presLayoutVars>
          <dgm:chMax val="1"/>
          <dgm:chPref val="1"/>
        </dgm:presLayoutVars>
      </dgm:prSet>
      <dgm:spPr/>
    </dgm:pt>
  </dgm:ptLst>
  <dgm:cxnLst>
    <dgm:cxn modelId="{C2E1DE02-53BC-4E3D-969F-2A56CA688029}" type="presOf" srcId="{5B615B0C-5BB1-41AE-B889-A7BE11E3962D}" destId="{EB9BFECC-5F1D-4648-BBAA-49C61FAA448B}" srcOrd="0" destOrd="0" presId="urn:microsoft.com/office/officeart/2018/2/layout/IconCircleList"/>
    <dgm:cxn modelId="{40625A03-06C8-4437-81DC-E3CDAB760E01}" type="presOf" srcId="{9F18D662-1FA6-47CA-8F92-BD7EC85656A1}" destId="{29525F1C-0841-4F15-9AC0-A44FE22E7AAB}" srcOrd="0" destOrd="0" presId="urn:microsoft.com/office/officeart/2018/2/layout/IconCircleList"/>
    <dgm:cxn modelId="{981CCF07-784A-49FE-971B-2F1DA1083CC9}" srcId="{9F18D662-1FA6-47CA-8F92-BD7EC85656A1}" destId="{5F900576-6D3C-46F7-96A2-70F108591CEC}" srcOrd="2" destOrd="0" parTransId="{446D2474-BCF5-44A0-974B-5F7A16343DCD}" sibTransId="{04F58780-300A-4C6F-9F7C-05D19E25EBD8}"/>
    <dgm:cxn modelId="{DEF15218-2615-489F-8546-1B3231F1EBAE}" type="presOf" srcId="{5F900576-6D3C-46F7-96A2-70F108591CEC}" destId="{BA53D4E6-FCBC-49E1-8000-2F3C609DFD60}" srcOrd="0" destOrd="0" presId="urn:microsoft.com/office/officeart/2018/2/layout/IconCircleList"/>
    <dgm:cxn modelId="{58C0E63B-597A-41FD-AC10-3CC84CB608CA}" type="presOf" srcId="{CC39639C-EB05-4231-8C5C-C4B57419206C}" destId="{6E7C4A67-DD4B-4179-8541-3678A4EDF010}" srcOrd="0" destOrd="0" presId="urn:microsoft.com/office/officeart/2018/2/layout/IconCircleList"/>
    <dgm:cxn modelId="{E7865F44-85B9-4341-97F3-C8EBA8151305}" type="presOf" srcId="{DEF18067-5879-4B27-9CEA-8D31FC07FBEF}" destId="{82BB5FCC-E5E9-489B-8B7D-B395FAF8163F}" srcOrd="0" destOrd="0" presId="urn:microsoft.com/office/officeart/2018/2/layout/IconCircleList"/>
    <dgm:cxn modelId="{BA2C424F-A47C-4BCE-A6A1-1646FCCA9D29}" srcId="{9F18D662-1FA6-47CA-8F92-BD7EC85656A1}" destId="{CC39639C-EB05-4231-8C5C-C4B57419206C}" srcOrd="3" destOrd="0" parTransId="{89251B64-4FE5-45E1-AA67-8DE10DE40152}" sibTransId="{65522CED-2856-488F-B696-EAF2E443039E}"/>
    <dgm:cxn modelId="{50712D78-B74A-4E53-94F3-5089555726A5}" srcId="{9F18D662-1FA6-47CA-8F92-BD7EC85656A1}" destId="{DEF18067-5879-4B27-9CEA-8D31FC07FBEF}" srcOrd="0" destOrd="0" parTransId="{6FFCD26F-FE92-47F3-94F5-9A710D98BC33}" sibTransId="{C1414F76-0DF0-41BE-8B79-402EE9645618}"/>
    <dgm:cxn modelId="{728FD07B-AFD0-4D4A-9C97-5F3CFCA3AC4B}" type="presOf" srcId="{04F58780-300A-4C6F-9F7C-05D19E25EBD8}" destId="{6D418E50-0EDF-4BD8-8926-C034CAE7BE39}" srcOrd="0" destOrd="0" presId="urn:microsoft.com/office/officeart/2018/2/layout/IconCircleList"/>
    <dgm:cxn modelId="{AB416A97-FDBB-4838-BF77-D63EAD7A04BE}" type="presOf" srcId="{C1414F76-0DF0-41BE-8B79-402EE9645618}" destId="{9C7165EE-0AC4-4E48-AEC3-9FD3296A0890}" srcOrd="0" destOrd="0" presId="urn:microsoft.com/office/officeart/2018/2/layout/IconCircleList"/>
    <dgm:cxn modelId="{9B5B23A9-C535-41F9-9B52-837E21974C65}" type="presOf" srcId="{B2753B6B-68F7-40B3-8FEB-02BF0869459B}" destId="{FA6D1B59-8832-4D00-99D2-5814A68745E5}" srcOrd="0" destOrd="0" presId="urn:microsoft.com/office/officeart/2018/2/layout/IconCircleList"/>
    <dgm:cxn modelId="{9CD0A9F0-1E46-4959-AE53-2017BDA16332}" srcId="{9F18D662-1FA6-47CA-8F92-BD7EC85656A1}" destId="{B2753B6B-68F7-40B3-8FEB-02BF0869459B}" srcOrd="1" destOrd="0" parTransId="{FF1ED5AC-3D67-40B7-AFD0-30917833EDFB}" sibTransId="{5B615B0C-5BB1-41AE-B889-A7BE11E3962D}"/>
    <dgm:cxn modelId="{3F7C293D-4C0C-4FF4-B56F-10A88BFBF31C}" type="presParOf" srcId="{29525F1C-0841-4F15-9AC0-A44FE22E7AAB}" destId="{0FB1C1B3-9F25-404D-9F08-36F0056FD470}" srcOrd="0" destOrd="0" presId="urn:microsoft.com/office/officeart/2018/2/layout/IconCircleList"/>
    <dgm:cxn modelId="{39E0A547-E247-4A61-92D9-3E04009C2F3F}" type="presParOf" srcId="{0FB1C1B3-9F25-404D-9F08-36F0056FD470}" destId="{72EFFD59-18AD-4FC6-A26D-ABEF169FDDA4}" srcOrd="0" destOrd="0" presId="urn:microsoft.com/office/officeart/2018/2/layout/IconCircleList"/>
    <dgm:cxn modelId="{69783C1D-84C1-444A-BE37-2334FD59CC11}" type="presParOf" srcId="{72EFFD59-18AD-4FC6-A26D-ABEF169FDDA4}" destId="{45D37A25-D67E-4EB8-A44D-4FDBFF797F70}" srcOrd="0" destOrd="0" presId="urn:microsoft.com/office/officeart/2018/2/layout/IconCircleList"/>
    <dgm:cxn modelId="{D88770DD-EF9B-49EE-AC97-87A13F77D5A9}" type="presParOf" srcId="{72EFFD59-18AD-4FC6-A26D-ABEF169FDDA4}" destId="{5A59208D-CE19-4D56-A66A-01D7301474DA}" srcOrd="1" destOrd="0" presId="urn:microsoft.com/office/officeart/2018/2/layout/IconCircleList"/>
    <dgm:cxn modelId="{AFDBE1D7-3D7F-4449-9C3A-C15BBA2D1D52}" type="presParOf" srcId="{72EFFD59-18AD-4FC6-A26D-ABEF169FDDA4}" destId="{50A1A1ED-B132-45A9-A01E-3F9C8FF95E06}" srcOrd="2" destOrd="0" presId="urn:microsoft.com/office/officeart/2018/2/layout/IconCircleList"/>
    <dgm:cxn modelId="{0FFF5958-1442-4AD5-AA1C-05CA880E3AC0}" type="presParOf" srcId="{72EFFD59-18AD-4FC6-A26D-ABEF169FDDA4}" destId="{82BB5FCC-E5E9-489B-8B7D-B395FAF8163F}" srcOrd="3" destOrd="0" presId="urn:microsoft.com/office/officeart/2018/2/layout/IconCircleList"/>
    <dgm:cxn modelId="{234ACF18-7091-41D0-A0AB-98A1E32664F8}" type="presParOf" srcId="{0FB1C1B3-9F25-404D-9F08-36F0056FD470}" destId="{9C7165EE-0AC4-4E48-AEC3-9FD3296A0890}" srcOrd="1" destOrd="0" presId="urn:microsoft.com/office/officeart/2018/2/layout/IconCircleList"/>
    <dgm:cxn modelId="{57775C94-F558-459A-AFA2-DF2E70ACA1F1}" type="presParOf" srcId="{0FB1C1B3-9F25-404D-9F08-36F0056FD470}" destId="{D2671182-6489-488D-BB60-65F1BF516DAF}" srcOrd="2" destOrd="0" presId="urn:microsoft.com/office/officeart/2018/2/layout/IconCircleList"/>
    <dgm:cxn modelId="{43086E45-2040-4C83-9C10-C489AB9784A4}" type="presParOf" srcId="{D2671182-6489-488D-BB60-65F1BF516DAF}" destId="{D39500AF-6FEF-4939-9251-210DCB12EECF}" srcOrd="0" destOrd="0" presId="urn:microsoft.com/office/officeart/2018/2/layout/IconCircleList"/>
    <dgm:cxn modelId="{C3AC5B25-6982-4C27-B164-ACDC6ECA85DA}" type="presParOf" srcId="{D2671182-6489-488D-BB60-65F1BF516DAF}" destId="{E7A0B274-55FF-44D2-8150-4488A94E88C0}" srcOrd="1" destOrd="0" presId="urn:microsoft.com/office/officeart/2018/2/layout/IconCircleList"/>
    <dgm:cxn modelId="{89F0C461-DABB-44D0-97CF-AA5306FFC159}" type="presParOf" srcId="{D2671182-6489-488D-BB60-65F1BF516DAF}" destId="{FA233F70-A3F8-41A8-9429-E6362655E582}" srcOrd="2" destOrd="0" presId="urn:microsoft.com/office/officeart/2018/2/layout/IconCircleList"/>
    <dgm:cxn modelId="{0980CAC9-25B8-49B8-A94E-E64D596C7F50}" type="presParOf" srcId="{D2671182-6489-488D-BB60-65F1BF516DAF}" destId="{FA6D1B59-8832-4D00-99D2-5814A68745E5}" srcOrd="3" destOrd="0" presId="urn:microsoft.com/office/officeart/2018/2/layout/IconCircleList"/>
    <dgm:cxn modelId="{D5057DFE-C483-4C65-A042-CF05A0D980C3}" type="presParOf" srcId="{0FB1C1B3-9F25-404D-9F08-36F0056FD470}" destId="{EB9BFECC-5F1D-4648-BBAA-49C61FAA448B}" srcOrd="3" destOrd="0" presId="urn:microsoft.com/office/officeart/2018/2/layout/IconCircleList"/>
    <dgm:cxn modelId="{E76E1B5C-094F-4112-8275-D3B8901ABF9B}" type="presParOf" srcId="{0FB1C1B3-9F25-404D-9F08-36F0056FD470}" destId="{A5FB5FE4-680E-4713-A0DF-3F3BBD963A8F}" srcOrd="4" destOrd="0" presId="urn:microsoft.com/office/officeart/2018/2/layout/IconCircleList"/>
    <dgm:cxn modelId="{57C92BEF-A23D-41C3-B2F0-A7D5621B1DE2}" type="presParOf" srcId="{A5FB5FE4-680E-4713-A0DF-3F3BBD963A8F}" destId="{AA8A7486-D442-405C-8A69-3D6A78CDA2B8}" srcOrd="0" destOrd="0" presId="urn:microsoft.com/office/officeart/2018/2/layout/IconCircleList"/>
    <dgm:cxn modelId="{F1727598-0787-4032-8D51-A46F5D5C69B5}" type="presParOf" srcId="{A5FB5FE4-680E-4713-A0DF-3F3BBD963A8F}" destId="{495D9E3B-2526-4ED7-B6A0-23E4328E3479}" srcOrd="1" destOrd="0" presId="urn:microsoft.com/office/officeart/2018/2/layout/IconCircleList"/>
    <dgm:cxn modelId="{F009F20D-D6BA-4D8E-91B2-31CE5C0DCEBF}" type="presParOf" srcId="{A5FB5FE4-680E-4713-A0DF-3F3BBD963A8F}" destId="{2C1078AA-05CF-4C6D-9ED6-1E5ACD338B73}" srcOrd="2" destOrd="0" presId="urn:microsoft.com/office/officeart/2018/2/layout/IconCircleList"/>
    <dgm:cxn modelId="{4768D835-2522-480E-B962-50C9FCA7694F}" type="presParOf" srcId="{A5FB5FE4-680E-4713-A0DF-3F3BBD963A8F}" destId="{BA53D4E6-FCBC-49E1-8000-2F3C609DFD60}" srcOrd="3" destOrd="0" presId="urn:microsoft.com/office/officeart/2018/2/layout/IconCircleList"/>
    <dgm:cxn modelId="{A484799D-9FAA-4D12-8B03-30717BCF22AD}" type="presParOf" srcId="{0FB1C1B3-9F25-404D-9F08-36F0056FD470}" destId="{6D418E50-0EDF-4BD8-8926-C034CAE7BE39}" srcOrd="5" destOrd="0" presId="urn:microsoft.com/office/officeart/2018/2/layout/IconCircleList"/>
    <dgm:cxn modelId="{424A7735-D9C8-4D13-A458-FD55F0B11A97}" type="presParOf" srcId="{0FB1C1B3-9F25-404D-9F08-36F0056FD470}" destId="{E7C7D399-1A3D-4806-8B2A-2CE578C0D2E0}" srcOrd="6" destOrd="0" presId="urn:microsoft.com/office/officeart/2018/2/layout/IconCircleList"/>
    <dgm:cxn modelId="{9540721C-D8A6-4BE3-A9E8-AA0974F12FFD}" type="presParOf" srcId="{E7C7D399-1A3D-4806-8B2A-2CE578C0D2E0}" destId="{26BC8DD8-50D6-4F44-91A6-09DF0F3B5544}" srcOrd="0" destOrd="0" presId="urn:microsoft.com/office/officeart/2018/2/layout/IconCircleList"/>
    <dgm:cxn modelId="{6FC8520A-8023-4F40-A57A-9690BB6486CB}" type="presParOf" srcId="{E7C7D399-1A3D-4806-8B2A-2CE578C0D2E0}" destId="{3A619D38-FDC7-468B-8F4D-06CD784050B4}" srcOrd="1" destOrd="0" presId="urn:microsoft.com/office/officeart/2018/2/layout/IconCircleList"/>
    <dgm:cxn modelId="{8BBF61BC-2A1D-4AB3-87D1-20B6903C8964}" type="presParOf" srcId="{E7C7D399-1A3D-4806-8B2A-2CE578C0D2E0}" destId="{0F6350BE-7348-4E33-BA27-806E583241B5}" srcOrd="2" destOrd="0" presId="urn:microsoft.com/office/officeart/2018/2/layout/IconCircleList"/>
    <dgm:cxn modelId="{8652DB25-B3E8-4D0E-9802-4E679DB58366}" type="presParOf" srcId="{E7C7D399-1A3D-4806-8B2A-2CE578C0D2E0}" destId="{6E7C4A67-DD4B-4179-8541-3678A4EDF010}"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6551D445-2500-4E9D-A44F-99FF36D3215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D491036-F8E1-43EA-8693-18AED0D0782A}">
      <dgm:prSet/>
      <dgm:spPr/>
      <dgm:t>
        <a:bodyPr/>
        <a:lstStyle/>
        <a:p>
          <a:r>
            <a:rPr lang="es-MX"/>
            <a:t>El problema jurídico.</a:t>
          </a:r>
          <a:endParaRPr lang="en-US"/>
        </a:p>
      </dgm:t>
    </dgm:pt>
    <dgm:pt modelId="{40EC837F-3755-4352-AAC2-988D1F9A6C05}" type="parTrans" cxnId="{B6907B34-C50A-43F4-B8FD-72C87157B29A}">
      <dgm:prSet/>
      <dgm:spPr/>
      <dgm:t>
        <a:bodyPr/>
        <a:lstStyle/>
        <a:p>
          <a:endParaRPr lang="en-US"/>
        </a:p>
      </dgm:t>
    </dgm:pt>
    <dgm:pt modelId="{71263D81-2533-4490-ACA7-75AFF055D30D}" type="sibTrans" cxnId="{B6907B34-C50A-43F4-B8FD-72C87157B29A}">
      <dgm:prSet/>
      <dgm:spPr/>
      <dgm:t>
        <a:bodyPr/>
        <a:lstStyle/>
        <a:p>
          <a:endParaRPr lang="en-US"/>
        </a:p>
      </dgm:t>
    </dgm:pt>
    <dgm:pt modelId="{D7E8B6AA-1892-455C-A4B8-3588D7D55F66}">
      <dgm:prSet/>
      <dgm:spPr/>
      <dgm:t>
        <a:bodyPr/>
        <a:lstStyle/>
        <a:p>
          <a:r>
            <a:rPr lang="es-MX"/>
            <a:t>Los derechos en conflicto.</a:t>
          </a:r>
          <a:endParaRPr lang="en-US"/>
        </a:p>
      </dgm:t>
    </dgm:pt>
    <dgm:pt modelId="{54C60F4E-BB6B-4819-8389-B8DEB3DF2B1F}" type="parTrans" cxnId="{CB0EC0ED-0A82-4A74-925C-4794BC522D44}">
      <dgm:prSet/>
      <dgm:spPr/>
      <dgm:t>
        <a:bodyPr/>
        <a:lstStyle/>
        <a:p>
          <a:endParaRPr lang="en-US"/>
        </a:p>
      </dgm:t>
    </dgm:pt>
    <dgm:pt modelId="{BEE2F803-7575-464A-8E23-9D8B3FDFF486}" type="sibTrans" cxnId="{CB0EC0ED-0A82-4A74-925C-4794BC522D44}">
      <dgm:prSet/>
      <dgm:spPr/>
      <dgm:t>
        <a:bodyPr/>
        <a:lstStyle/>
        <a:p>
          <a:endParaRPr lang="en-US"/>
        </a:p>
      </dgm:t>
    </dgm:pt>
    <dgm:pt modelId="{4E2064F9-9B7B-4241-9CD8-CE33439F668D}">
      <dgm:prSet/>
      <dgm:spPr/>
      <dgm:t>
        <a:bodyPr/>
        <a:lstStyle/>
        <a:p>
          <a:pPr algn="just"/>
          <a:r>
            <a:rPr lang="es-MX" dirty="0"/>
            <a:t>La argumentación del tribunal.</a:t>
          </a:r>
          <a:endParaRPr lang="en-US" dirty="0"/>
        </a:p>
      </dgm:t>
    </dgm:pt>
    <dgm:pt modelId="{5DF387B8-8AAF-4F41-BFA4-B0C6794EF7D5}" type="parTrans" cxnId="{8F4B82A3-4B10-4B20-9AC2-789D73DE13BF}">
      <dgm:prSet/>
      <dgm:spPr/>
      <dgm:t>
        <a:bodyPr/>
        <a:lstStyle/>
        <a:p>
          <a:endParaRPr lang="en-US"/>
        </a:p>
      </dgm:t>
    </dgm:pt>
    <dgm:pt modelId="{77E4C0BD-1F48-40E0-B04F-57CE97F94A4F}" type="sibTrans" cxnId="{8F4B82A3-4B10-4B20-9AC2-789D73DE13BF}">
      <dgm:prSet/>
      <dgm:spPr/>
      <dgm:t>
        <a:bodyPr/>
        <a:lstStyle/>
        <a:p>
          <a:endParaRPr lang="en-US"/>
        </a:p>
      </dgm:t>
    </dgm:pt>
    <dgm:pt modelId="{DF97480F-23FF-41F6-B41A-92B0804AEE77}">
      <dgm:prSet/>
      <dgm:spPr/>
      <dgm:t>
        <a:bodyPr/>
        <a:lstStyle/>
        <a:p>
          <a:pPr algn="just"/>
          <a:r>
            <a:rPr lang="es-MX" dirty="0"/>
            <a:t>El impacto real en la democracia inclusiva.</a:t>
          </a:r>
          <a:endParaRPr lang="en-US" dirty="0"/>
        </a:p>
      </dgm:t>
    </dgm:pt>
    <dgm:pt modelId="{B0854493-43FF-48BC-AB4A-F175CB493E7C}" type="parTrans" cxnId="{B2DCD1A1-549E-484B-BC1E-8CF01D870069}">
      <dgm:prSet/>
      <dgm:spPr/>
      <dgm:t>
        <a:bodyPr/>
        <a:lstStyle/>
        <a:p>
          <a:endParaRPr lang="en-US"/>
        </a:p>
      </dgm:t>
    </dgm:pt>
    <dgm:pt modelId="{74AFD2BF-E601-4C66-B703-A85E66B9D96C}" type="sibTrans" cxnId="{B2DCD1A1-549E-484B-BC1E-8CF01D870069}">
      <dgm:prSet/>
      <dgm:spPr/>
      <dgm:t>
        <a:bodyPr/>
        <a:lstStyle/>
        <a:p>
          <a:endParaRPr lang="en-US"/>
        </a:p>
      </dgm:t>
    </dgm:pt>
    <dgm:pt modelId="{719A6616-BEEF-48A2-9F29-7B8B9D4CA167}" type="pres">
      <dgm:prSet presAssocID="{6551D445-2500-4E9D-A44F-99FF36D32157}" presName="root" presStyleCnt="0">
        <dgm:presLayoutVars>
          <dgm:dir/>
          <dgm:resizeHandles val="exact"/>
        </dgm:presLayoutVars>
      </dgm:prSet>
      <dgm:spPr/>
    </dgm:pt>
    <dgm:pt modelId="{D6D75586-9DD0-4ACA-BA47-602CC91E20E9}" type="pres">
      <dgm:prSet presAssocID="{8D491036-F8E1-43EA-8693-18AED0D0782A}" presName="compNode" presStyleCnt="0"/>
      <dgm:spPr/>
    </dgm:pt>
    <dgm:pt modelId="{6474603C-2C66-480F-AA72-43D5824F2E91}" type="pres">
      <dgm:prSet presAssocID="{8D491036-F8E1-43EA-8693-18AED0D0782A}" presName="bgRect" presStyleLbl="bgShp" presStyleIdx="0" presStyleCnt="4"/>
      <dgm:spPr/>
    </dgm:pt>
    <dgm:pt modelId="{26590238-F5B4-4295-9D65-407291F3BB07}" type="pres">
      <dgm:prSet presAssocID="{8D491036-F8E1-43EA-8693-18AED0D0782A}"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Juez"/>
        </a:ext>
      </dgm:extLst>
    </dgm:pt>
    <dgm:pt modelId="{B25C09AD-6D69-4E8E-A504-D3F2905C2AB8}" type="pres">
      <dgm:prSet presAssocID="{8D491036-F8E1-43EA-8693-18AED0D0782A}" presName="spaceRect" presStyleCnt="0"/>
      <dgm:spPr/>
    </dgm:pt>
    <dgm:pt modelId="{4A197281-1C98-49AE-B2F1-FCB320B44EF2}" type="pres">
      <dgm:prSet presAssocID="{8D491036-F8E1-43EA-8693-18AED0D0782A}" presName="parTx" presStyleLbl="revTx" presStyleIdx="0" presStyleCnt="4">
        <dgm:presLayoutVars>
          <dgm:chMax val="0"/>
          <dgm:chPref val="0"/>
        </dgm:presLayoutVars>
      </dgm:prSet>
      <dgm:spPr/>
    </dgm:pt>
    <dgm:pt modelId="{7EF80D25-CAA4-4877-9C6F-A8780D045FD3}" type="pres">
      <dgm:prSet presAssocID="{71263D81-2533-4490-ACA7-75AFF055D30D}" presName="sibTrans" presStyleCnt="0"/>
      <dgm:spPr/>
    </dgm:pt>
    <dgm:pt modelId="{1DCC2EA3-04C4-4F23-9D10-50F1BE8ED5D8}" type="pres">
      <dgm:prSet presAssocID="{D7E8B6AA-1892-455C-A4B8-3588D7D55F66}" presName="compNode" presStyleCnt="0"/>
      <dgm:spPr/>
    </dgm:pt>
    <dgm:pt modelId="{04375A53-CC00-4C8B-B0FF-8538F269C676}" type="pres">
      <dgm:prSet presAssocID="{D7E8B6AA-1892-455C-A4B8-3588D7D55F66}" presName="bgRect" presStyleLbl="bgShp" presStyleIdx="1" presStyleCnt="4"/>
      <dgm:spPr/>
    </dgm:pt>
    <dgm:pt modelId="{DBE07CDD-B493-44F9-A1F0-941841761015}" type="pres">
      <dgm:prSet presAssocID="{D7E8B6AA-1892-455C-A4B8-3588D7D55F66}"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dvertencia"/>
        </a:ext>
      </dgm:extLst>
    </dgm:pt>
    <dgm:pt modelId="{3491B8A4-CF3D-4B10-A611-FC2E28881210}" type="pres">
      <dgm:prSet presAssocID="{D7E8B6AA-1892-455C-A4B8-3588D7D55F66}" presName="spaceRect" presStyleCnt="0"/>
      <dgm:spPr/>
    </dgm:pt>
    <dgm:pt modelId="{96835F48-FA8D-4137-B430-4901D95E7AC4}" type="pres">
      <dgm:prSet presAssocID="{D7E8B6AA-1892-455C-A4B8-3588D7D55F66}" presName="parTx" presStyleLbl="revTx" presStyleIdx="1" presStyleCnt="4">
        <dgm:presLayoutVars>
          <dgm:chMax val="0"/>
          <dgm:chPref val="0"/>
        </dgm:presLayoutVars>
      </dgm:prSet>
      <dgm:spPr/>
    </dgm:pt>
    <dgm:pt modelId="{DA271290-44AC-4501-962B-7A1B6725BD20}" type="pres">
      <dgm:prSet presAssocID="{BEE2F803-7575-464A-8E23-9D8B3FDFF486}" presName="sibTrans" presStyleCnt="0"/>
      <dgm:spPr/>
    </dgm:pt>
    <dgm:pt modelId="{9F2518F5-5DE0-4E3F-B93E-34D2BF613A53}" type="pres">
      <dgm:prSet presAssocID="{4E2064F9-9B7B-4241-9CD8-CE33439F668D}" presName="compNode" presStyleCnt="0"/>
      <dgm:spPr/>
    </dgm:pt>
    <dgm:pt modelId="{DEE4BE8A-0008-4B1F-A117-B70793D499D5}" type="pres">
      <dgm:prSet presAssocID="{4E2064F9-9B7B-4241-9CD8-CE33439F668D}" presName="bgRect" presStyleLbl="bgShp" presStyleIdx="2" presStyleCnt="4"/>
      <dgm:spPr/>
    </dgm:pt>
    <dgm:pt modelId="{3E594B45-EED0-444E-AB60-F3300D9E33B3}" type="pres">
      <dgm:prSet presAssocID="{4E2064F9-9B7B-4241-9CD8-CE33439F668D}"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artillo de juez"/>
        </a:ext>
      </dgm:extLst>
    </dgm:pt>
    <dgm:pt modelId="{46B30E8F-3FBC-46D9-998E-5676E8C7A74B}" type="pres">
      <dgm:prSet presAssocID="{4E2064F9-9B7B-4241-9CD8-CE33439F668D}" presName="spaceRect" presStyleCnt="0"/>
      <dgm:spPr/>
    </dgm:pt>
    <dgm:pt modelId="{CF4BEE71-B2F1-4F9A-97D3-86B1F8F06D1B}" type="pres">
      <dgm:prSet presAssocID="{4E2064F9-9B7B-4241-9CD8-CE33439F668D}" presName="parTx" presStyleLbl="revTx" presStyleIdx="2" presStyleCnt="4">
        <dgm:presLayoutVars>
          <dgm:chMax val="0"/>
          <dgm:chPref val="0"/>
        </dgm:presLayoutVars>
      </dgm:prSet>
      <dgm:spPr/>
    </dgm:pt>
    <dgm:pt modelId="{994F4F92-0479-47C0-B134-A627D1E51DD0}" type="pres">
      <dgm:prSet presAssocID="{77E4C0BD-1F48-40E0-B04F-57CE97F94A4F}" presName="sibTrans" presStyleCnt="0"/>
      <dgm:spPr/>
    </dgm:pt>
    <dgm:pt modelId="{F10D3BB2-CC3D-4F09-A0A3-99BB70D62755}" type="pres">
      <dgm:prSet presAssocID="{DF97480F-23FF-41F6-B41A-92B0804AEE77}" presName="compNode" presStyleCnt="0"/>
      <dgm:spPr/>
    </dgm:pt>
    <dgm:pt modelId="{98CBF452-56D2-4E35-9186-7A6B751B12A5}" type="pres">
      <dgm:prSet presAssocID="{DF97480F-23FF-41F6-B41A-92B0804AEE77}" presName="bgRect" presStyleLbl="bgShp" presStyleIdx="3" presStyleCnt="4"/>
      <dgm:spPr/>
    </dgm:pt>
    <dgm:pt modelId="{560C9218-E0C2-46B1-A981-E0A9F5E24A5B}" type="pres">
      <dgm:prSet presAssocID="{DF97480F-23FF-41F6-B41A-92B0804AEE77}"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co"/>
        </a:ext>
      </dgm:extLst>
    </dgm:pt>
    <dgm:pt modelId="{3BDB636B-5F63-48E1-8DD4-252CAE341C35}" type="pres">
      <dgm:prSet presAssocID="{DF97480F-23FF-41F6-B41A-92B0804AEE77}" presName="spaceRect" presStyleCnt="0"/>
      <dgm:spPr/>
    </dgm:pt>
    <dgm:pt modelId="{9D7B990D-E951-4EC3-9EF3-A7917FF56371}" type="pres">
      <dgm:prSet presAssocID="{DF97480F-23FF-41F6-B41A-92B0804AEE77}" presName="parTx" presStyleLbl="revTx" presStyleIdx="3" presStyleCnt="4">
        <dgm:presLayoutVars>
          <dgm:chMax val="0"/>
          <dgm:chPref val="0"/>
        </dgm:presLayoutVars>
      </dgm:prSet>
      <dgm:spPr/>
    </dgm:pt>
  </dgm:ptLst>
  <dgm:cxnLst>
    <dgm:cxn modelId="{2F85CF1A-D430-46E3-837B-34741CFD6259}" type="presOf" srcId="{D7E8B6AA-1892-455C-A4B8-3588D7D55F66}" destId="{96835F48-FA8D-4137-B430-4901D95E7AC4}" srcOrd="0" destOrd="0" presId="urn:microsoft.com/office/officeart/2018/2/layout/IconVerticalSolidList"/>
    <dgm:cxn modelId="{A7E08F29-EFEF-441D-95E6-91FE6FFC6A5B}" type="presOf" srcId="{4E2064F9-9B7B-4241-9CD8-CE33439F668D}" destId="{CF4BEE71-B2F1-4F9A-97D3-86B1F8F06D1B}" srcOrd="0" destOrd="0" presId="urn:microsoft.com/office/officeart/2018/2/layout/IconVerticalSolidList"/>
    <dgm:cxn modelId="{B6907B34-C50A-43F4-B8FD-72C87157B29A}" srcId="{6551D445-2500-4E9D-A44F-99FF36D32157}" destId="{8D491036-F8E1-43EA-8693-18AED0D0782A}" srcOrd="0" destOrd="0" parTransId="{40EC837F-3755-4352-AAC2-988D1F9A6C05}" sibTransId="{71263D81-2533-4490-ACA7-75AFF055D30D}"/>
    <dgm:cxn modelId="{BD76F13B-A084-4C98-9F9B-5E08D9F0D7E5}" type="presOf" srcId="{6551D445-2500-4E9D-A44F-99FF36D32157}" destId="{719A6616-BEEF-48A2-9F29-7B8B9D4CA167}" srcOrd="0" destOrd="0" presId="urn:microsoft.com/office/officeart/2018/2/layout/IconVerticalSolidList"/>
    <dgm:cxn modelId="{B2DCD1A1-549E-484B-BC1E-8CF01D870069}" srcId="{6551D445-2500-4E9D-A44F-99FF36D32157}" destId="{DF97480F-23FF-41F6-B41A-92B0804AEE77}" srcOrd="3" destOrd="0" parTransId="{B0854493-43FF-48BC-AB4A-F175CB493E7C}" sibTransId="{74AFD2BF-E601-4C66-B703-A85E66B9D96C}"/>
    <dgm:cxn modelId="{8F4B82A3-4B10-4B20-9AC2-789D73DE13BF}" srcId="{6551D445-2500-4E9D-A44F-99FF36D32157}" destId="{4E2064F9-9B7B-4241-9CD8-CE33439F668D}" srcOrd="2" destOrd="0" parTransId="{5DF387B8-8AAF-4F41-BFA4-B0C6794EF7D5}" sibTransId="{77E4C0BD-1F48-40E0-B04F-57CE97F94A4F}"/>
    <dgm:cxn modelId="{090C56AD-B1C4-4871-83D7-40E189951EDA}" type="presOf" srcId="{DF97480F-23FF-41F6-B41A-92B0804AEE77}" destId="{9D7B990D-E951-4EC3-9EF3-A7917FF56371}" srcOrd="0" destOrd="0" presId="urn:microsoft.com/office/officeart/2018/2/layout/IconVerticalSolidList"/>
    <dgm:cxn modelId="{EE2788D8-256A-415E-8A68-097FECD7AA10}" type="presOf" srcId="{8D491036-F8E1-43EA-8693-18AED0D0782A}" destId="{4A197281-1C98-49AE-B2F1-FCB320B44EF2}" srcOrd="0" destOrd="0" presId="urn:microsoft.com/office/officeart/2018/2/layout/IconVerticalSolidList"/>
    <dgm:cxn modelId="{CB0EC0ED-0A82-4A74-925C-4794BC522D44}" srcId="{6551D445-2500-4E9D-A44F-99FF36D32157}" destId="{D7E8B6AA-1892-455C-A4B8-3588D7D55F66}" srcOrd="1" destOrd="0" parTransId="{54C60F4E-BB6B-4819-8389-B8DEB3DF2B1F}" sibTransId="{BEE2F803-7575-464A-8E23-9D8B3FDFF486}"/>
    <dgm:cxn modelId="{FC638479-1DC8-4DAE-AA82-C6BB232E7EDD}" type="presParOf" srcId="{719A6616-BEEF-48A2-9F29-7B8B9D4CA167}" destId="{D6D75586-9DD0-4ACA-BA47-602CC91E20E9}" srcOrd="0" destOrd="0" presId="urn:microsoft.com/office/officeart/2018/2/layout/IconVerticalSolidList"/>
    <dgm:cxn modelId="{FC8E91A2-19BD-4A46-8303-90EC991AB6D5}" type="presParOf" srcId="{D6D75586-9DD0-4ACA-BA47-602CC91E20E9}" destId="{6474603C-2C66-480F-AA72-43D5824F2E91}" srcOrd="0" destOrd="0" presId="urn:microsoft.com/office/officeart/2018/2/layout/IconVerticalSolidList"/>
    <dgm:cxn modelId="{73BFA3AB-93CB-4C6B-95CE-70DAF869BB93}" type="presParOf" srcId="{D6D75586-9DD0-4ACA-BA47-602CC91E20E9}" destId="{26590238-F5B4-4295-9D65-407291F3BB07}" srcOrd="1" destOrd="0" presId="urn:microsoft.com/office/officeart/2018/2/layout/IconVerticalSolidList"/>
    <dgm:cxn modelId="{764116C2-AC23-465F-BEA7-A769CD54FF9F}" type="presParOf" srcId="{D6D75586-9DD0-4ACA-BA47-602CC91E20E9}" destId="{B25C09AD-6D69-4E8E-A504-D3F2905C2AB8}" srcOrd="2" destOrd="0" presId="urn:microsoft.com/office/officeart/2018/2/layout/IconVerticalSolidList"/>
    <dgm:cxn modelId="{E8E46692-F0AE-4D11-B3EA-922AF82DE35E}" type="presParOf" srcId="{D6D75586-9DD0-4ACA-BA47-602CC91E20E9}" destId="{4A197281-1C98-49AE-B2F1-FCB320B44EF2}" srcOrd="3" destOrd="0" presId="urn:microsoft.com/office/officeart/2018/2/layout/IconVerticalSolidList"/>
    <dgm:cxn modelId="{D7BBEC66-ADCA-4211-86BF-15A75AEB4C77}" type="presParOf" srcId="{719A6616-BEEF-48A2-9F29-7B8B9D4CA167}" destId="{7EF80D25-CAA4-4877-9C6F-A8780D045FD3}" srcOrd="1" destOrd="0" presId="urn:microsoft.com/office/officeart/2018/2/layout/IconVerticalSolidList"/>
    <dgm:cxn modelId="{3BFE7E31-FFA3-4CEB-BDCF-EF3ACDA04F37}" type="presParOf" srcId="{719A6616-BEEF-48A2-9F29-7B8B9D4CA167}" destId="{1DCC2EA3-04C4-4F23-9D10-50F1BE8ED5D8}" srcOrd="2" destOrd="0" presId="urn:microsoft.com/office/officeart/2018/2/layout/IconVerticalSolidList"/>
    <dgm:cxn modelId="{44946525-9C9C-4C04-B02D-F663AC63751A}" type="presParOf" srcId="{1DCC2EA3-04C4-4F23-9D10-50F1BE8ED5D8}" destId="{04375A53-CC00-4C8B-B0FF-8538F269C676}" srcOrd="0" destOrd="0" presId="urn:microsoft.com/office/officeart/2018/2/layout/IconVerticalSolidList"/>
    <dgm:cxn modelId="{9C4EA20A-0D42-4804-8E35-EFE5744B35BA}" type="presParOf" srcId="{1DCC2EA3-04C4-4F23-9D10-50F1BE8ED5D8}" destId="{DBE07CDD-B493-44F9-A1F0-941841761015}" srcOrd="1" destOrd="0" presId="urn:microsoft.com/office/officeart/2018/2/layout/IconVerticalSolidList"/>
    <dgm:cxn modelId="{0BDCCA0E-C76D-44FD-8763-4413560D2E7C}" type="presParOf" srcId="{1DCC2EA3-04C4-4F23-9D10-50F1BE8ED5D8}" destId="{3491B8A4-CF3D-4B10-A611-FC2E28881210}" srcOrd="2" destOrd="0" presId="urn:microsoft.com/office/officeart/2018/2/layout/IconVerticalSolidList"/>
    <dgm:cxn modelId="{DCA1672F-725A-494C-A16C-821C78D9B26E}" type="presParOf" srcId="{1DCC2EA3-04C4-4F23-9D10-50F1BE8ED5D8}" destId="{96835F48-FA8D-4137-B430-4901D95E7AC4}" srcOrd="3" destOrd="0" presId="urn:microsoft.com/office/officeart/2018/2/layout/IconVerticalSolidList"/>
    <dgm:cxn modelId="{15125721-921D-4890-9A91-95CDF1240695}" type="presParOf" srcId="{719A6616-BEEF-48A2-9F29-7B8B9D4CA167}" destId="{DA271290-44AC-4501-962B-7A1B6725BD20}" srcOrd="3" destOrd="0" presId="urn:microsoft.com/office/officeart/2018/2/layout/IconVerticalSolidList"/>
    <dgm:cxn modelId="{957774F1-3F1D-4108-9E38-79DA22E6B8F0}" type="presParOf" srcId="{719A6616-BEEF-48A2-9F29-7B8B9D4CA167}" destId="{9F2518F5-5DE0-4E3F-B93E-34D2BF613A53}" srcOrd="4" destOrd="0" presId="urn:microsoft.com/office/officeart/2018/2/layout/IconVerticalSolidList"/>
    <dgm:cxn modelId="{A626BB00-89C2-4087-87D9-C3AF9859BBF9}" type="presParOf" srcId="{9F2518F5-5DE0-4E3F-B93E-34D2BF613A53}" destId="{DEE4BE8A-0008-4B1F-A117-B70793D499D5}" srcOrd="0" destOrd="0" presId="urn:microsoft.com/office/officeart/2018/2/layout/IconVerticalSolidList"/>
    <dgm:cxn modelId="{0FD74408-F44D-440B-87A3-D5AE10DA6F75}" type="presParOf" srcId="{9F2518F5-5DE0-4E3F-B93E-34D2BF613A53}" destId="{3E594B45-EED0-444E-AB60-F3300D9E33B3}" srcOrd="1" destOrd="0" presId="urn:microsoft.com/office/officeart/2018/2/layout/IconVerticalSolidList"/>
    <dgm:cxn modelId="{BA46A2CF-A1DC-4903-9431-324A8B125804}" type="presParOf" srcId="{9F2518F5-5DE0-4E3F-B93E-34D2BF613A53}" destId="{46B30E8F-3FBC-46D9-998E-5676E8C7A74B}" srcOrd="2" destOrd="0" presId="urn:microsoft.com/office/officeart/2018/2/layout/IconVerticalSolidList"/>
    <dgm:cxn modelId="{89657FE2-5184-4632-A768-D49920E49E5E}" type="presParOf" srcId="{9F2518F5-5DE0-4E3F-B93E-34D2BF613A53}" destId="{CF4BEE71-B2F1-4F9A-97D3-86B1F8F06D1B}" srcOrd="3" destOrd="0" presId="urn:microsoft.com/office/officeart/2018/2/layout/IconVerticalSolidList"/>
    <dgm:cxn modelId="{3273668E-8B81-43BE-AFE0-5EE9EE62515F}" type="presParOf" srcId="{719A6616-BEEF-48A2-9F29-7B8B9D4CA167}" destId="{994F4F92-0479-47C0-B134-A627D1E51DD0}" srcOrd="5" destOrd="0" presId="urn:microsoft.com/office/officeart/2018/2/layout/IconVerticalSolidList"/>
    <dgm:cxn modelId="{06BBBC39-12DC-4D55-A1A7-DE6C030F20DB}" type="presParOf" srcId="{719A6616-BEEF-48A2-9F29-7B8B9D4CA167}" destId="{F10D3BB2-CC3D-4F09-A0A3-99BB70D62755}" srcOrd="6" destOrd="0" presId="urn:microsoft.com/office/officeart/2018/2/layout/IconVerticalSolidList"/>
    <dgm:cxn modelId="{76CFFB5F-887B-4960-B43D-5975FB3CE9E8}" type="presParOf" srcId="{F10D3BB2-CC3D-4F09-A0A3-99BB70D62755}" destId="{98CBF452-56D2-4E35-9186-7A6B751B12A5}" srcOrd="0" destOrd="0" presId="urn:microsoft.com/office/officeart/2018/2/layout/IconVerticalSolidList"/>
    <dgm:cxn modelId="{D8718E96-62F3-4EE7-879D-0D4D77EBD2EA}" type="presParOf" srcId="{F10D3BB2-CC3D-4F09-A0A3-99BB70D62755}" destId="{560C9218-E0C2-46B1-A981-E0A9F5E24A5B}" srcOrd="1" destOrd="0" presId="urn:microsoft.com/office/officeart/2018/2/layout/IconVerticalSolidList"/>
    <dgm:cxn modelId="{0B9CB39D-E6F7-46D6-A5AB-24505EEBE68A}" type="presParOf" srcId="{F10D3BB2-CC3D-4F09-A0A3-99BB70D62755}" destId="{3BDB636B-5F63-48E1-8DD4-252CAE341C35}" srcOrd="2" destOrd="0" presId="urn:microsoft.com/office/officeart/2018/2/layout/IconVerticalSolidList"/>
    <dgm:cxn modelId="{BFE02773-B19B-42E4-8534-8270D290DEC0}" type="presParOf" srcId="{F10D3BB2-CC3D-4F09-A0A3-99BB70D62755}" destId="{9D7B990D-E951-4EC3-9EF3-A7917FF5637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DD011391-253C-4B46-853E-773459951A4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3B7E7E4-355D-487D-8FBA-1E794AE58EE8}">
      <dgm:prSet/>
      <dgm:spPr/>
      <dgm:t>
        <a:bodyPr/>
        <a:lstStyle/>
        <a:p>
          <a:pPr>
            <a:lnSpc>
              <a:spcPct val="100000"/>
            </a:lnSpc>
          </a:pPr>
          <a:r>
            <a:rPr lang="es-MX"/>
            <a:t>Porque en materia electoral:</a:t>
          </a:r>
          <a:endParaRPr lang="en-US"/>
        </a:p>
      </dgm:t>
    </dgm:pt>
    <dgm:pt modelId="{87F84D79-FB7D-410C-9DEB-DD2B35001447}" type="parTrans" cxnId="{79D5CF36-C8E4-440D-B4C6-36EEB59791BB}">
      <dgm:prSet/>
      <dgm:spPr/>
      <dgm:t>
        <a:bodyPr/>
        <a:lstStyle/>
        <a:p>
          <a:endParaRPr lang="en-US"/>
        </a:p>
      </dgm:t>
    </dgm:pt>
    <dgm:pt modelId="{67976FAD-41A5-4319-84A0-3BA7FA3D7575}" type="sibTrans" cxnId="{79D5CF36-C8E4-440D-B4C6-36EEB59791BB}">
      <dgm:prSet/>
      <dgm:spPr/>
      <dgm:t>
        <a:bodyPr/>
        <a:lstStyle/>
        <a:p>
          <a:endParaRPr lang="en-US"/>
        </a:p>
      </dgm:t>
    </dgm:pt>
    <dgm:pt modelId="{DE19CA14-A391-470B-A79C-76B0BBEC40E3}">
      <dgm:prSet/>
      <dgm:spPr/>
      <dgm:t>
        <a:bodyPr/>
        <a:lstStyle/>
        <a:p>
          <a:pPr algn="just">
            <a:lnSpc>
              <a:spcPct val="100000"/>
            </a:lnSpc>
          </a:pPr>
          <a:r>
            <a:rPr lang="es-MX" dirty="0"/>
            <a:t>La democracia se construye más en las sentencias que en las leyes.</a:t>
          </a:r>
          <a:endParaRPr lang="en-US" dirty="0"/>
        </a:p>
      </dgm:t>
    </dgm:pt>
    <dgm:pt modelId="{58C413CA-9C5B-4F5E-BF16-1986E3D2352A}" type="parTrans" cxnId="{64CC0E72-64FC-4BAA-B377-E011A3CB948C}">
      <dgm:prSet/>
      <dgm:spPr/>
      <dgm:t>
        <a:bodyPr/>
        <a:lstStyle/>
        <a:p>
          <a:endParaRPr lang="en-US"/>
        </a:p>
      </dgm:t>
    </dgm:pt>
    <dgm:pt modelId="{FB7C4E19-DF98-43CA-8D7F-4A6912AD6ABB}" type="sibTrans" cxnId="{64CC0E72-64FC-4BAA-B377-E011A3CB948C}">
      <dgm:prSet/>
      <dgm:spPr/>
      <dgm:t>
        <a:bodyPr/>
        <a:lstStyle/>
        <a:p>
          <a:endParaRPr lang="en-US"/>
        </a:p>
      </dgm:t>
    </dgm:pt>
    <dgm:pt modelId="{A4E59A99-540A-4151-BD1E-A65C4CCB6C4F}" type="pres">
      <dgm:prSet presAssocID="{DD011391-253C-4B46-853E-773459951A40}" presName="root" presStyleCnt="0">
        <dgm:presLayoutVars>
          <dgm:dir/>
          <dgm:resizeHandles val="exact"/>
        </dgm:presLayoutVars>
      </dgm:prSet>
      <dgm:spPr/>
    </dgm:pt>
    <dgm:pt modelId="{907B9B1D-B7AB-439F-BC0E-7940AE021760}" type="pres">
      <dgm:prSet presAssocID="{93B7E7E4-355D-487D-8FBA-1E794AE58EE8}" presName="compNode" presStyleCnt="0"/>
      <dgm:spPr/>
    </dgm:pt>
    <dgm:pt modelId="{EB9776A2-6D48-4EF1-B8F7-A7D3459FA922}" type="pres">
      <dgm:prSet presAssocID="{93B7E7E4-355D-487D-8FBA-1E794AE58EE8}" presName="bgRect" presStyleLbl="bgShp" presStyleIdx="0" presStyleCnt="2"/>
      <dgm:spPr/>
    </dgm:pt>
    <dgm:pt modelId="{6D078F41-0DAD-4399-82C6-5CCF5F7097A1}" type="pres">
      <dgm:prSet presAssocID="{93B7E7E4-355D-487D-8FBA-1E794AE58EE8}"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Profesor"/>
        </a:ext>
      </dgm:extLst>
    </dgm:pt>
    <dgm:pt modelId="{3A62D0E4-0E62-4C0A-82D4-BD105F52D13B}" type="pres">
      <dgm:prSet presAssocID="{93B7E7E4-355D-487D-8FBA-1E794AE58EE8}" presName="spaceRect" presStyleCnt="0"/>
      <dgm:spPr/>
    </dgm:pt>
    <dgm:pt modelId="{1B826845-A359-419A-9291-20E12089B4FF}" type="pres">
      <dgm:prSet presAssocID="{93B7E7E4-355D-487D-8FBA-1E794AE58EE8}" presName="parTx" presStyleLbl="revTx" presStyleIdx="0" presStyleCnt="2">
        <dgm:presLayoutVars>
          <dgm:chMax val="0"/>
          <dgm:chPref val="0"/>
        </dgm:presLayoutVars>
      </dgm:prSet>
      <dgm:spPr/>
    </dgm:pt>
    <dgm:pt modelId="{1F8F2323-6EC0-4F6F-A8CE-7285B6E9497E}" type="pres">
      <dgm:prSet presAssocID="{67976FAD-41A5-4319-84A0-3BA7FA3D7575}" presName="sibTrans" presStyleCnt="0"/>
      <dgm:spPr/>
    </dgm:pt>
    <dgm:pt modelId="{16C95278-B58A-44FE-8BDA-68D2852CD197}" type="pres">
      <dgm:prSet presAssocID="{DE19CA14-A391-470B-A79C-76B0BBEC40E3}" presName="compNode" presStyleCnt="0"/>
      <dgm:spPr/>
    </dgm:pt>
    <dgm:pt modelId="{51AF28D4-7358-4F6A-9404-ECD1C3E1C641}" type="pres">
      <dgm:prSet presAssocID="{DE19CA14-A391-470B-A79C-76B0BBEC40E3}" presName="bgRect" presStyleLbl="bgShp" presStyleIdx="1" presStyleCnt="2"/>
      <dgm:spPr/>
    </dgm:pt>
    <dgm:pt modelId="{4E09DEAE-2643-4FDB-B62F-1FC6CF3F892A}" type="pres">
      <dgm:prSet presAssocID="{DE19CA14-A391-470B-A79C-76B0BBEC40E3}"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rtillo de juez"/>
        </a:ext>
      </dgm:extLst>
    </dgm:pt>
    <dgm:pt modelId="{F1E26A6F-4EC6-4DD2-A516-928B6EE25F08}" type="pres">
      <dgm:prSet presAssocID="{DE19CA14-A391-470B-A79C-76B0BBEC40E3}" presName="spaceRect" presStyleCnt="0"/>
      <dgm:spPr/>
    </dgm:pt>
    <dgm:pt modelId="{B88C288F-BE75-4849-A946-36A5827A48B7}" type="pres">
      <dgm:prSet presAssocID="{DE19CA14-A391-470B-A79C-76B0BBEC40E3}" presName="parTx" presStyleLbl="revTx" presStyleIdx="1" presStyleCnt="2">
        <dgm:presLayoutVars>
          <dgm:chMax val="0"/>
          <dgm:chPref val="0"/>
        </dgm:presLayoutVars>
      </dgm:prSet>
      <dgm:spPr/>
    </dgm:pt>
  </dgm:ptLst>
  <dgm:cxnLst>
    <dgm:cxn modelId="{4925D630-9C4F-4BD9-8DB1-E98028DA3472}" type="presOf" srcId="{DE19CA14-A391-470B-A79C-76B0BBEC40E3}" destId="{B88C288F-BE75-4849-A946-36A5827A48B7}" srcOrd="0" destOrd="0" presId="urn:microsoft.com/office/officeart/2018/2/layout/IconVerticalSolidList"/>
    <dgm:cxn modelId="{79D5CF36-C8E4-440D-B4C6-36EEB59791BB}" srcId="{DD011391-253C-4B46-853E-773459951A40}" destId="{93B7E7E4-355D-487D-8FBA-1E794AE58EE8}" srcOrd="0" destOrd="0" parTransId="{87F84D79-FB7D-410C-9DEB-DD2B35001447}" sibTransId="{67976FAD-41A5-4319-84A0-3BA7FA3D7575}"/>
    <dgm:cxn modelId="{25908D4E-FC37-4F72-A6AF-8E7FD2500DE0}" type="presOf" srcId="{93B7E7E4-355D-487D-8FBA-1E794AE58EE8}" destId="{1B826845-A359-419A-9291-20E12089B4FF}" srcOrd="0" destOrd="0" presId="urn:microsoft.com/office/officeart/2018/2/layout/IconVerticalSolidList"/>
    <dgm:cxn modelId="{64CC0E72-64FC-4BAA-B377-E011A3CB948C}" srcId="{DD011391-253C-4B46-853E-773459951A40}" destId="{DE19CA14-A391-470B-A79C-76B0BBEC40E3}" srcOrd="1" destOrd="0" parTransId="{58C413CA-9C5B-4F5E-BF16-1986E3D2352A}" sibTransId="{FB7C4E19-DF98-43CA-8D7F-4A6912AD6ABB}"/>
    <dgm:cxn modelId="{A1EF9AE3-01AC-49CA-AEE6-535C8469E27C}" type="presOf" srcId="{DD011391-253C-4B46-853E-773459951A40}" destId="{A4E59A99-540A-4151-BD1E-A65C4CCB6C4F}" srcOrd="0" destOrd="0" presId="urn:microsoft.com/office/officeart/2018/2/layout/IconVerticalSolidList"/>
    <dgm:cxn modelId="{5B32342F-4D20-4240-BF0D-03FDC998FDC2}" type="presParOf" srcId="{A4E59A99-540A-4151-BD1E-A65C4CCB6C4F}" destId="{907B9B1D-B7AB-439F-BC0E-7940AE021760}" srcOrd="0" destOrd="0" presId="urn:microsoft.com/office/officeart/2018/2/layout/IconVerticalSolidList"/>
    <dgm:cxn modelId="{CA769427-5AB6-4837-B872-97A59887A054}" type="presParOf" srcId="{907B9B1D-B7AB-439F-BC0E-7940AE021760}" destId="{EB9776A2-6D48-4EF1-B8F7-A7D3459FA922}" srcOrd="0" destOrd="0" presId="urn:microsoft.com/office/officeart/2018/2/layout/IconVerticalSolidList"/>
    <dgm:cxn modelId="{9B6F9B4E-E368-4B43-ACF3-8CBA71FC538D}" type="presParOf" srcId="{907B9B1D-B7AB-439F-BC0E-7940AE021760}" destId="{6D078F41-0DAD-4399-82C6-5CCF5F7097A1}" srcOrd="1" destOrd="0" presId="urn:microsoft.com/office/officeart/2018/2/layout/IconVerticalSolidList"/>
    <dgm:cxn modelId="{00C59AAA-D626-46DB-90AE-7889AB2693F9}" type="presParOf" srcId="{907B9B1D-B7AB-439F-BC0E-7940AE021760}" destId="{3A62D0E4-0E62-4C0A-82D4-BD105F52D13B}" srcOrd="2" destOrd="0" presId="urn:microsoft.com/office/officeart/2018/2/layout/IconVerticalSolidList"/>
    <dgm:cxn modelId="{F8BC19B2-E468-4C7C-A7AA-DDB9DABA0793}" type="presParOf" srcId="{907B9B1D-B7AB-439F-BC0E-7940AE021760}" destId="{1B826845-A359-419A-9291-20E12089B4FF}" srcOrd="3" destOrd="0" presId="urn:microsoft.com/office/officeart/2018/2/layout/IconVerticalSolidList"/>
    <dgm:cxn modelId="{4366D71F-0C72-483D-8B5C-D41B9E23DC62}" type="presParOf" srcId="{A4E59A99-540A-4151-BD1E-A65C4CCB6C4F}" destId="{1F8F2323-6EC0-4F6F-A8CE-7285B6E9497E}" srcOrd="1" destOrd="0" presId="urn:microsoft.com/office/officeart/2018/2/layout/IconVerticalSolidList"/>
    <dgm:cxn modelId="{D3372667-98BE-4B8C-BBC5-1BDBC54C3505}" type="presParOf" srcId="{A4E59A99-540A-4151-BD1E-A65C4CCB6C4F}" destId="{16C95278-B58A-44FE-8BDA-68D2852CD197}" srcOrd="2" destOrd="0" presId="urn:microsoft.com/office/officeart/2018/2/layout/IconVerticalSolidList"/>
    <dgm:cxn modelId="{51E79474-12CE-4CC5-8334-9ADCEA12663E}" type="presParOf" srcId="{16C95278-B58A-44FE-8BDA-68D2852CD197}" destId="{51AF28D4-7358-4F6A-9404-ECD1C3E1C641}" srcOrd="0" destOrd="0" presId="urn:microsoft.com/office/officeart/2018/2/layout/IconVerticalSolidList"/>
    <dgm:cxn modelId="{061EE3EB-D2F1-447E-AD01-BED0BAFDEB79}" type="presParOf" srcId="{16C95278-B58A-44FE-8BDA-68D2852CD197}" destId="{4E09DEAE-2643-4FDB-B62F-1FC6CF3F892A}" srcOrd="1" destOrd="0" presId="urn:microsoft.com/office/officeart/2018/2/layout/IconVerticalSolidList"/>
    <dgm:cxn modelId="{2C2453B0-E723-4CCB-95AF-7BD531F2413C}" type="presParOf" srcId="{16C95278-B58A-44FE-8BDA-68D2852CD197}" destId="{F1E26A6F-4EC6-4DD2-A516-928B6EE25F08}" srcOrd="2" destOrd="0" presId="urn:microsoft.com/office/officeart/2018/2/layout/IconVerticalSolidList"/>
    <dgm:cxn modelId="{164C22E0-126A-43EB-BB09-6B6498F8806F}" type="presParOf" srcId="{16C95278-B58A-44FE-8BDA-68D2852CD197}" destId="{B88C288F-BE75-4849-A946-36A5827A48B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4B00289B-FCE6-463B-8515-D61688D60858}"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401CC4AB-63A0-4A84-B7E8-B14477D7BC45}">
      <dgm:prSet/>
      <dgm:spPr/>
      <dgm:t>
        <a:bodyPr/>
        <a:lstStyle/>
        <a:p>
          <a:pPr algn="just"/>
          <a:r>
            <a:rPr lang="es-MX" dirty="0"/>
            <a:t>Medidas afirmativas para pueblos originarios.</a:t>
          </a:r>
          <a:endParaRPr lang="en-US" dirty="0"/>
        </a:p>
      </dgm:t>
    </dgm:pt>
    <dgm:pt modelId="{70930F16-9C0F-4D9B-A7D6-B7DF456A6BB8}" type="parTrans" cxnId="{9A605C62-82E2-4331-82B5-9E974FC86E8F}">
      <dgm:prSet/>
      <dgm:spPr/>
      <dgm:t>
        <a:bodyPr/>
        <a:lstStyle/>
        <a:p>
          <a:endParaRPr lang="en-US"/>
        </a:p>
      </dgm:t>
    </dgm:pt>
    <dgm:pt modelId="{51C7007F-0E90-4BFD-96D9-39317B416A09}" type="sibTrans" cxnId="{9A605C62-82E2-4331-82B5-9E974FC86E8F}">
      <dgm:prSet/>
      <dgm:spPr/>
      <dgm:t>
        <a:bodyPr/>
        <a:lstStyle/>
        <a:p>
          <a:endParaRPr lang="en-US"/>
        </a:p>
      </dgm:t>
    </dgm:pt>
    <dgm:pt modelId="{3E9B5A07-4169-4432-A31F-7A7B8647248E}">
      <dgm:prSet/>
      <dgm:spPr/>
      <dgm:t>
        <a:bodyPr/>
        <a:lstStyle/>
        <a:p>
          <a:pPr algn="just"/>
          <a:r>
            <a:rPr lang="es-MX" dirty="0"/>
            <a:t>Límites entre autonomía del INE y derechos de los partidos.</a:t>
          </a:r>
          <a:endParaRPr lang="en-US" dirty="0"/>
        </a:p>
      </dgm:t>
    </dgm:pt>
    <dgm:pt modelId="{1CF93D6E-DBDC-4FC0-B400-D147EE3D2C62}" type="parTrans" cxnId="{C125327F-D0CF-448D-8182-9398EAF8DD77}">
      <dgm:prSet/>
      <dgm:spPr/>
      <dgm:t>
        <a:bodyPr/>
        <a:lstStyle/>
        <a:p>
          <a:endParaRPr lang="en-US"/>
        </a:p>
      </dgm:t>
    </dgm:pt>
    <dgm:pt modelId="{38367D21-92DB-4889-B7E9-4DA4C26D562A}" type="sibTrans" cxnId="{C125327F-D0CF-448D-8182-9398EAF8DD77}">
      <dgm:prSet/>
      <dgm:spPr/>
      <dgm:t>
        <a:bodyPr/>
        <a:lstStyle/>
        <a:p>
          <a:endParaRPr lang="en-US"/>
        </a:p>
      </dgm:t>
    </dgm:pt>
    <dgm:pt modelId="{0433DDDD-EC27-4A28-8136-72444771D6C0}">
      <dgm:prSet/>
      <dgm:spPr/>
      <dgm:t>
        <a:bodyPr/>
        <a:lstStyle/>
        <a:p>
          <a:pPr algn="just"/>
          <a:r>
            <a:rPr lang="es-MX" dirty="0"/>
            <a:t>Igualdad sustantiva versus igualdad formal.</a:t>
          </a:r>
          <a:endParaRPr lang="en-US" dirty="0"/>
        </a:p>
      </dgm:t>
    </dgm:pt>
    <dgm:pt modelId="{899DB138-A8A3-4435-B37F-F683FCF2D354}" type="parTrans" cxnId="{D6B0DFE7-27E2-47BA-A469-7AB16F51187E}">
      <dgm:prSet/>
      <dgm:spPr/>
      <dgm:t>
        <a:bodyPr/>
        <a:lstStyle/>
        <a:p>
          <a:endParaRPr lang="en-US"/>
        </a:p>
      </dgm:t>
    </dgm:pt>
    <dgm:pt modelId="{C2638A7B-7BF8-4E0E-A06F-3FE1B27C9DBA}" type="sibTrans" cxnId="{D6B0DFE7-27E2-47BA-A469-7AB16F51187E}">
      <dgm:prSet/>
      <dgm:spPr/>
      <dgm:t>
        <a:bodyPr/>
        <a:lstStyle/>
        <a:p>
          <a:endParaRPr lang="en-US"/>
        </a:p>
      </dgm:t>
    </dgm:pt>
    <dgm:pt modelId="{64D18BC7-0A19-4AA8-B05D-DD994983A704}" type="pres">
      <dgm:prSet presAssocID="{4B00289B-FCE6-463B-8515-D61688D60858}" presName="hierChild1" presStyleCnt="0">
        <dgm:presLayoutVars>
          <dgm:chPref val="1"/>
          <dgm:dir/>
          <dgm:animOne val="branch"/>
          <dgm:animLvl val="lvl"/>
          <dgm:resizeHandles/>
        </dgm:presLayoutVars>
      </dgm:prSet>
      <dgm:spPr/>
    </dgm:pt>
    <dgm:pt modelId="{9B580732-3EF8-4455-B4DF-C3B20F2302AC}" type="pres">
      <dgm:prSet presAssocID="{401CC4AB-63A0-4A84-B7E8-B14477D7BC45}" presName="hierRoot1" presStyleCnt="0"/>
      <dgm:spPr/>
    </dgm:pt>
    <dgm:pt modelId="{A73555FB-8CD5-47D4-A49B-201C026C79C9}" type="pres">
      <dgm:prSet presAssocID="{401CC4AB-63A0-4A84-B7E8-B14477D7BC45}" presName="composite" presStyleCnt="0"/>
      <dgm:spPr/>
    </dgm:pt>
    <dgm:pt modelId="{2BD5359C-D274-440C-9E7C-D2CC031087D6}" type="pres">
      <dgm:prSet presAssocID="{401CC4AB-63A0-4A84-B7E8-B14477D7BC45}" presName="background" presStyleLbl="node0" presStyleIdx="0" presStyleCnt="3"/>
      <dgm:spPr/>
    </dgm:pt>
    <dgm:pt modelId="{2B7320B7-13FC-44EA-AA77-37C2FED74BBD}" type="pres">
      <dgm:prSet presAssocID="{401CC4AB-63A0-4A84-B7E8-B14477D7BC45}" presName="text" presStyleLbl="fgAcc0" presStyleIdx="0" presStyleCnt="3">
        <dgm:presLayoutVars>
          <dgm:chPref val="3"/>
        </dgm:presLayoutVars>
      </dgm:prSet>
      <dgm:spPr/>
    </dgm:pt>
    <dgm:pt modelId="{26355E87-E26A-4C5E-A288-9175D183E1DF}" type="pres">
      <dgm:prSet presAssocID="{401CC4AB-63A0-4A84-B7E8-B14477D7BC45}" presName="hierChild2" presStyleCnt="0"/>
      <dgm:spPr/>
    </dgm:pt>
    <dgm:pt modelId="{D2B1AC58-155D-4908-817E-B2F2C54107E4}" type="pres">
      <dgm:prSet presAssocID="{3E9B5A07-4169-4432-A31F-7A7B8647248E}" presName="hierRoot1" presStyleCnt="0"/>
      <dgm:spPr/>
    </dgm:pt>
    <dgm:pt modelId="{23A5B266-5CEA-40BD-88E5-59088455EFC3}" type="pres">
      <dgm:prSet presAssocID="{3E9B5A07-4169-4432-A31F-7A7B8647248E}" presName="composite" presStyleCnt="0"/>
      <dgm:spPr/>
    </dgm:pt>
    <dgm:pt modelId="{E50A20D5-63CC-4152-A868-D11A11B2E1EF}" type="pres">
      <dgm:prSet presAssocID="{3E9B5A07-4169-4432-A31F-7A7B8647248E}" presName="background" presStyleLbl="node0" presStyleIdx="1" presStyleCnt="3"/>
      <dgm:spPr/>
    </dgm:pt>
    <dgm:pt modelId="{28704D83-BBE1-45B4-BD07-94EAFC63BFD8}" type="pres">
      <dgm:prSet presAssocID="{3E9B5A07-4169-4432-A31F-7A7B8647248E}" presName="text" presStyleLbl="fgAcc0" presStyleIdx="1" presStyleCnt="3">
        <dgm:presLayoutVars>
          <dgm:chPref val="3"/>
        </dgm:presLayoutVars>
      </dgm:prSet>
      <dgm:spPr/>
    </dgm:pt>
    <dgm:pt modelId="{307804D3-9A46-4E51-8AF2-D098C68F56EF}" type="pres">
      <dgm:prSet presAssocID="{3E9B5A07-4169-4432-A31F-7A7B8647248E}" presName="hierChild2" presStyleCnt="0"/>
      <dgm:spPr/>
    </dgm:pt>
    <dgm:pt modelId="{D105A44A-A5C9-488A-9170-FCAC1AA23FF3}" type="pres">
      <dgm:prSet presAssocID="{0433DDDD-EC27-4A28-8136-72444771D6C0}" presName="hierRoot1" presStyleCnt="0"/>
      <dgm:spPr/>
    </dgm:pt>
    <dgm:pt modelId="{E92E60EC-C123-4F84-A0F4-946669ED6359}" type="pres">
      <dgm:prSet presAssocID="{0433DDDD-EC27-4A28-8136-72444771D6C0}" presName="composite" presStyleCnt="0"/>
      <dgm:spPr/>
    </dgm:pt>
    <dgm:pt modelId="{EE2870E6-E177-46B7-A622-84F94535B959}" type="pres">
      <dgm:prSet presAssocID="{0433DDDD-EC27-4A28-8136-72444771D6C0}" presName="background" presStyleLbl="node0" presStyleIdx="2" presStyleCnt="3"/>
      <dgm:spPr/>
    </dgm:pt>
    <dgm:pt modelId="{E3EFE81C-95A2-42AF-B428-ACB3E61C3BF1}" type="pres">
      <dgm:prSet presAssocID="{0433DDDD-EC27-4A28-8136-72444771D6C0}" presName="text" presStyleLbl="fgAcc0" presStyleIdx="2" presStyleCnt="3">
        <dgm:presLayoutVars>
          <dgm:chPref val="3"/>
        </dgm:presLayoutVars>
      </dgm:prSet>
      <dgm:spPr/>
    </dgm:pt>
    <dgm:pt modelId="{1358A33C-6345-4928-8FFB-2870FC956FE0}" type="pres">
      <dgm:prSet presAssocID="{0433DDDD-EC27-4A28-8136-72444771D6C0}" presName="hierChild2" presStyleCnt="0"/>
      <dgm:spPr/>
    </dgm:pt>
  </dgm:ptLst>
  <dgm:cxnLst>
    <dgm:cxn modelId="{13175B2D-9237-4602-AE82-14DAC77C2CB2}" type="presOf" srcId="{401CC4AB-63A0-4A84-B7E8-B14477D7BC45}" destId="{2B7320B7-13FC-44EA-AA77-37C2FED74BBD}" srcOrd="0" destOrd="0" presId="urn:microsoft.com/office/officeart/2005/8/layout/hierarchy1"/>
    <dgm:cxn modelId="{9A605C62-82E2-4331-82B5-9E974FC86E8F}" srcId="{4B00289B-FCE6-463B-8515-D61688D60858}" destId="{401CC4AB-63A0-4A84-B7E8-B14477D7BC45}" srcOrd="0" destOrd="0" parTransId="{70930F16-9C0F-4D9B-A7D6-B7DF456A6BB8}" sibTransId="{51C7007F-0E90-4BFD-96D9-39317B416A09}"/>
    <dgm:cxn modelId="{C0B68865-A2D1-4F42-A233-3A2D835CA221}" type="presOf" srcId="{4B00289B-FCE6-463B-8515-D61688D60858}" destId="{64D18BC7-0A19-4AA8-B05D-DD994983A704}" srcOrd="0" destOrd="0" presId="urn:microsoft.com/office/officeart/2005/8/layout/hierarchy1"/>
    <dgm:cxn modelId="{C125327F-D0CF-448D-8182-9398EAF8DD77}" srcId="{4B00289B-FCE6-463B-8515-D61688D60858}" destId="{3E9B5A07-4169-4432-A31F-7A7B8647248E}" srcOrd="1" destOrd="0" parTransId="{1CF93D6E-DBDC-4FC0-B400-D147EE3D2C62}" sibTransId="{38367D21-92DB-4889-B7E9-4DA4C26D562A}"/>
    <dgm:cxn modelId="{199ACF95-5115-474F-9B98-8CC2255C7E79}" type="presOf" srcId="{3E9B5A07-4169-4432-A31F-7A7B8647248E}" destId="{28704D83-BBE1-45B4-BD07-94EAFC63BFD8}" srcOrd="0" destOrd="0" presId="urn:microsoft.com/office/officeart/2005/8/layout/hierarchy1"/>
    <dgm:cxn modelId="{C14466DC-4B61-4B8A-A03F-EF96DC639F7C}" type="presOf" srcId="{0433DDDD-EC27-4A28-8136-72444771D6C0}" destId="{E3EFE81C-95A2-42AF-B428-ACB3E61C3BF1}" srcOrd="0" destOrd="0" presId="urn:microsoft.com/office/officeart/2005/8/layout/hierarchy1"/>
    <dgm:cxn modelId="{D6B0DFE7-27E2-47BA-A469-7AB16F51187E}" srcId="{4B00289B-FCE6-463B-8515-D61688D60858}" destId="{0433DDDD-EC27-4A28-8136-72444771D6C0}" srcOrd="2" destOrd="0" parTransId="{899DB138-A8A3-4435-B37F-F683FCF2D354}" sibTransId="{C2638A7B-7BF8-4E0E-A06F-3FE1B27C9DBA}"/>
    <dgm:cxn modelId="{942AC018-418C-4B02-B1FB-E590FB2B3953}" type="presParOf" srcId="{64D18BC7-0A19-4AA8-B05D-DD994983A704}" destId="{9B580732-3EF8-4455-B4DF-C3B20F2302AC}" srcOrd="0" destOrd="0" presId="urn:microsoft.com/office/officeart/2005/8/layout/hierarchy1"/>
    <dgm:cxn modelId="{D0F61165-B3C6-4F30-AEAC-37053FE86188}" type="presParOf" srcId="{9B580732-3EF8-4455-B4DF-C3B20F2302AC}" destId="{A73555FB-8CD5-47D4-A49B-201C026C79C9}" srcOrd="0" destOrd="0" presId="urn:microsoft.com/office/officeart/2005/8/layout/hierarchy1"/>
    <dgm:cxn modelId="{604B0B1E-A036-4BEA-9E19-A54010113F99}" type="presParOf" srcId="{A73555FB-8CD5-47D4-A49B-201C026C79C9}" destId="{2BD5359C-D274-440C-9E7C-D2CC031087D6}" srcOrd="0" destOrd="0" presId="urn:microsoft.com/office/officeart/2005/8/layout/hierarchy1"/>
    <dgm:cxn modelId="{8BE0615E-7BE4-462B-A7A5-5CD5E75566FA}" type="presParOf" srcId="{A73555FB-8CD5-47D4-A49B-201C026C79C9}" destId="{2B7320B7-13FC-44EA-AA77-37C2FED74BBD}" srcOrd="1" destOrd="0" presId="urn:microsoft.com/office/officeart/2005/8/layout/hierarchy1"/>
    <dgm:cxn modelId="{CFAEF762-25CC-4E46-B79B-268B8046537D}" type="presParOf" srcId="{9B580732-3EF8-4455-B4DF-C3B20F2302AC}" destId="{26355E87-E26A-4C5E-A288-9175D183E1DF}" srcOrd="1" destOrd="0" presId="urn:microsoft.com/office/officeart/2005/8/layout/hierarchy1"/>
    <dgm:cxn modelId="{8B58AE8B-4C71-42F4-863C-64EB2F51A616}" type="presParOf" srcId="{64D18BC7-0A19-4AA8-B05D-DD994983A704}" destId="{D2B1AC58-155D-4908-817E-B2F2C54107E4}" srcOrd="1" destOrd="0" presId="urn:microsoft.com/office/officeart/2005/8/layout/hierarchy1"/>
    <dgm:cxn modelId="{992BB49B-35D0-4817-BF14-12D45CBEE11C}" type="presParOf" srcId="{D2B1AC58-155D-4908-817E-B2F2C54107E4}" destId="{23A5B266-5CEA-40BD-88E5-59088455EFC3}" srcOrd="0" destOrd="0" presId="urn:microsoft.com/office/officeart/2005/8/layout/hierarchy1"/>
    <dgm:cxn modelId="{CF887591-2487-4F5B-8AB6-F7FC24BC0114}" type="presParOf" srcId="{23A5B266-5CEA-40BD-88E5-59088455EFC3}" destId="{E50A20D5-63CC-4152-A868-D11A11B2E1EF}" srcOrd="0" destOrd="0" presId="urn:microsoft.com/office/officeart/2005/8/layout/hierarchy1"/>
    <dgm:cxn modelId="{4A44E212-927B-4D49-B6D0-ABA565B9A7DB}" type="presParOf" srcId="{23A5B266-5CEA-40BD-88E5-59088455EFC3}" destId="{28704D83-BBE1-45B4-BD07-94EAFC63BFD8}" srcOrd="1" destOrd="0" presId="urn:microsoft.com/office/officeart/2005/8/layout/hierarchy1"/>
    <dgm:cxn modelId="{BB4A8A30-3F80-4CFA-9BEB-1B7FF60D84CA}" type="presParOf" srcId="{D2B1AC58-155D-4908-817E-B2F2C54107E4}" destId="{307804D3-9A46-4E51-8AF2-D098C68F56EF}" srcOrd="1" destOrd="0" presId="urn:microsoft.com/office/officeart/2005/8/layout/hierarchy1"/>
    <dgm:cxn modelId="{C4805B27-F041-4A3A-B622-2614A8913BFD}" type="presParOf" srcId="{64D18BC7-0A19-4AA8-B05D-DD994983A704}" destId="{D105A44A-A5C9-488A-9170-FCAC1AA23FF3}" srcOrd="2" destOrd="0" presId="urn:microsoft.com/office/officeart/2005/8/layout/hierarchy1"/>
    <dgm:cxn modelId="{D3E4585A-FE99-4960-AEF8-349B3E81E8ED}" type="presParOf" srcId="{D105A44A-A5C9-488A-9170-FCAC1AA23FF3}" destId="{E92E60EC-C123-4F84-A0F4-946669ED6359}" srcOrd="0" destOrd="0" presId="urn:microsoft.com/office/officeart/2005/8/layout/hierarchy1"/>
    <dgm:cxn modelId="{7F8638B5-A90F-40EB-B030-9CB03E13A374}" type="presParOf" srcId="{E92E60EC-C123-4F84-A0F4-946669ED6359}" destId="{EE2870E6-E177-46B7-A622-84F94535B959}" srcOrd="0" destOrd="0" presId="urn:microsoft.com/office/officeart/2005/8/layout/hierarchy1"/>
    <dgm:cxn modelId="{52862E33-00BB-40E6-9380-2B03E1AC8CB8}" type="presParOf" srcId="{E92E60EC-C123-4F84-A0F4-946669ED6359}" destId="{E3EFE81C-95A2-42AF-B428-ACB3E61C3BF1}" srcOrd="1" destOrd="0" presId="urn:microsoft.com/office/officeart/2005/8/layout/hierarchy1"/>
    <dgm:cxn modelId="{E5714D8B-C239-46C2-9251-458600B2154F}" type="presParOf" srcId="{D105A44A-A5C9-488A-9170-FCAC1AA23FF3}" destId="{1358A33C-6345-4928-8FFB-2870FC956FE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8FAE6528-F43A-4A12-91BD-95AB2DBEA839}" type="doc">
      <dgm:prSet loTypeId="urn:microsoft.com/office/officeart/2005/8/layout/arrow5" loCatId="relationship" qsTypeId="urn:microsoft.com/office/officeart/2005/8/quickstyle/simple1" qsCatId="simple" csTypeId="urn:microsoft.com/office/officeart/2005/8/colors/accent1_2" csCatId="accent1"/>
      <dgm:spPr/>
      <dgm:t>
        <a:bodyPr/>
        <a:lstStyle/>
        <a:p>
          <a:endParaRPr lang="en-US"/>
        </a:p>
      </dgm:t>
    </dgm:pt>
    <dgm:pt modelId="{769D6C1A-C643-45FF-8187-F6FE2BA94ADC}">
      <dgm:prSet/>
      <dgm:spPr/>
      <dgm:t>
        <a:bodyPr/>
        <a:lstStyle/>
        <a:p>
          <a:pPr algn="l"/>
          <a:r>
            <a:rPr lang="es-MX" b="1"/>
            <a:t>Argumento de los partidos</a:t>
          </a:r>
          <a:endParaRPr lang="en-US"/>
        </a:p>
      </dgm:t>
    </dgm:pt>
    <dgm:pt modelId="{1D98BA46-385D-43A6-8A03-42AF4203FA03}" type="parTrans" cxnId="{006844FD-0EB4-45AA-A5BC-A6C093006D1D}">
      <dgm:prSet/>
      <dgm:spPr/>
      <dgm:t>
        <a:bodyPr/>
        <a:lstStyle/>
        <a:p>
          <a:endParaRPr lang="en-US"/>
        </a:p>
      </dgm:t>
    </dgm:pt>
    <dgm:pt modelId="{A75A1F2A-3C55-4557-87CB-F75CE68FE972}" type="sibTrans" cxnId="{006844FD-0EB4-45AA-A5BC-A6C093006D1D}">
      <dgm:prSet/>
      <dgm:spPr/>
      <dgm:t>
        <a:bodyPr/>
        <a:lstStyle/>
        <a:p>
          <a:endParaRPr lang="en-US"/>
        </a:p>
      </dgm:t>
    </dgm:pt>
    <dgm:pt modelId="{4264C637-D22F-4085-8A3E-6001DB53C735}">
      <dgm:prSet/>
      <dgm:spPr/>
      <dgm:t>
        <a:bodyPr/>
        <a:lstStyle/>
        <a:p>
          <a:pPr algn="just"/>
          <a:r>
            <a:rPr lang="es-MX" dirty="0"/>
            <a:t>Las acciones afirmativas invaden la vida interna.</a:t>
          </a:r>
          <a:endParaRPr lang="en-US" dirty="0"/>
        </a:p>
      </dgm:t>
    </dgm:pt>
    <dgm:pt modelId="{9CB3D646-01A6-434E-A1C8-96D17C85E552}" type="parTrans" cxnId="{E967FDE7-4FDF-4286-A5C6-F020340BCF60}">
      <dgm:prSet/>
      <dgm:spPr/>
      <dgm:t>
        <a:bodyPr/>
        <a:lstStyle/>
        <a:p>
          <a:endParaRPr lang="en-US"/>
        </a:p>
      </dgm:t>
    </dgm:pt>
    <dgm:pt modelId="{C67FC662-DFEE-4219-A58D-F3404E340DCE}" type="sibTrans" cxnId="{E967FDE7-4FDF-4286-A5C6-F020340BCF60}">
      <dgm:prSet/>
      <dgm:spPr/>
      <dgm:t>
        <a:bodyPr/>
        <a:lstStyle/>
        <a:p>
          <a:endParaRPr lang="en-US"/>
        </a:p>
      </dgm:t>
    </dgm:pt>
    <dgm:pt modelId="{80C4C25D-654F-4AFA-90CB-4A499BCC8F7A}">
      <dgm:prSet/>
      <dgm:spPr/>
      <dgm:t>
        <a:bodyPr/>
        <a:lstStyle/>
        <a:p>
          <a:pPr algn="just"/>
          <a:r>
            <a:rPr lang="es-MX" dirty="0"/>
            <a:t>Se restringe la libertad de autoorganización.</a:t>
          </a:r>
          <a:endParaRPr lang="en-US" dirty="0"/>
        </a:p>
      </dgm:t>
    </dgm:pt>
    <dgm:pt modelId="{8FA85EED-E1F2-4DDF-BCC4-BE206F5AE375}" type="parTrans" cxnId="{E3E7D504-7535-4312-A2FB-2066EF6BFA05}">
      <dgm:prSet/>
      <dgm:spPr/>
      <dgm:t>
        <a:bodyPr/>
        <a:lstStyle/>
        <a:p>
          <a:endParaRPr lang="en-US"/>
        </a:p>
      </dgm:t>
    </dgm:pt>
    <dgm:pt modelId="{18680BB1-7E31-4097-922A-235CF58A7984}" type="sibTrans" cxnId="{E3E7D504-7535-4312-A2FB-2066EF6BFA05}">
      <dgm:prSet/>
      <dgm:spPr/>
      <dgm:t>
        <a:bodyPr/>
        <a:lstStyle/>
        <a:p>
          <a:endParaRPr lang="en-US"/>
        </a:p>
      </dgm:t>
    </dgm:pt>
    <dgm:pt modelId="{36E0122C-3633-48F7-8DE2-0A672B4C2ECD}">
      <dgm:prSet/>
      <dgm:spPr/>
      <dgm:t>
        <a:bodyPr/>
        <a:lstStyle/>
        <a:p>
          <a:pPr algn="just"/>
          <a:r>
            <a:rPr lang="es-MX" dirty="0"/>
            <a:t>Se altera la igualdad entre candidaturas.</a:t>
          </a:r>
          <a:endParaRPr lang="en-US" dirty="0"/>
        </a:p>
      </dgm:t>
    </dgm:pt>
    <dgm:pt modelId="{485BBC73-AE0E-4EF2-8784-27DCB3A2B5A7}" type="parTrans" cxnId="{F8678F59-6803-4901-9D3E-9962684C2FB5}">
      <dgm:prSet/>
      <dgm:spPr/>
      <dgm:t>
        <a:bodyPr/>
        <a:lstStyle/>
        <a:p>
          <a:endParaRPr lang="en-US"/>
        </a:p>
      </dgm:t>
    </dgm:pt>
    <dgm:pt modelId="{AB2A99AA-7D5D-4EB3-943B-D0C993311AFE}" type="sibTrans" cxnId="{F8678F59-6803-4901-9D3E-9962684C2FB5}">
      <dgm:prSet/>
      <dgm:spPr/>
      <dgm:t>
        <a:bodyPr/>
        <a:lstStyle/>
        <a:p>
          <a:endParaRPr lang="en-US"/>
        </a:p>
      </dgm:t>
    </dgm:pt>
    <dgm:pt modelId="{69831809-9E52-4B12-8DE2-448B11BEEA4A}" type="pres">
      <dgm:prSet presAssocID="{8FAE6528-F43A-4A12-91BD-95AB2DBEA839}" presName="diagram" presStyleCnt="0">
        <dgm:presLayoutVars>
          <dgm:dir/>
          <dgm:resizeHandles val="exact"/>
        </dgm:presLayoutVars>
      </dgm:prSet>
      <dgm:spPr/>
    </dgm:pt>
    <dgm:pt modelId="{441CB1A6-DF30-42F8-85A1-80F0C6681670}" type="pres">
      <dgm:prSet presAssocID="{769D6C1A-C643-45FF-8187-F6FE2BA94ADC}" presName="arrow" presStyleLbl="node1" presStyleIdx="0" presStyleCnt="1">
        <dgm:presLayoutVars>
          <dgm:bulletEnabled val="1"/>
        </dgm:presLayoutVars>
      </dgm:prSet>
      <dgm:spPr/>
    </dgm:pt>
  </dgm:ptLst>
  <dgm:cxnLst>
    <dgm:cxn modelId="{E3E7D504-7535-4312-A2FB-2066EF6BFA05}" srcId="{769D6C1A-C643-45FF-8187-F6FE2BA94ADC}" destId="{80C4C25D-654F-4AFA-90CB-4A499BCC8F7A}" srcOrd="1" destOrd="0" parTransId="{8FA85EED-E1F2-4DDF-BCC4-BE206F5AE375}" sibTransId="{18680BB1-7E31-4097-922A-235CF58A7984}"/>
    <dgm:cxn modelId="{692A0E3E-2794-4805-8311-C60DE97FF770}" type="presOf" srcId="{8FAE6528-F43A-4A12-91BD-95AB2DBEA839}" destId="{69831809-9E52-4B12-8DE2-448B11BEEA4A}" srcOrd="0" destOrd="0" presId="urn:microsoft.com/office/officeart/2005/8/layout/arrow5"/>
    <dgm:cxn modelId="{4CE64068-C239-4B86-99E0-974743F16EE0}" type="presOf" srcId="{80C4C25D-654F-4AFA-90CB-4A499BCC8F7A}" destId="{441CB1A6-DF30-42F8-85A1-80F0C6681670}" srcOrd="0" destOrd="2" presId="urn:microsoft.com/office/officeart/2005/8/layout/arrow5"/>
    <dgm:cxn modelId="{454E526F-B2D9-42F7-BA9D-9FBFCCEDCC40}" type="presOf" srcId="{4264C637-D22F-4085-8A3E-6001DB53C735}" destId="{441CB1A6-DF30-42F8-85A1-80F0C6681670}" srcOrd="0" destOrd="1" presId="urn:microsoft.com/office/officeart/2005/8/layout/arrow5"/>
    <dgm:cxn modelId="{EB09BD6F-5EFD-4E73-BFD4-0CAB19C99F43}" type="presOf" srcId="{36E0122C-3633-48F7-8DE2-0A672B4C2ECD}" destId="{441CB1A6-DF30-42F8-85A1-80F0C6681670}" srcOrd="0" destOrd="3" presId="urn:microsoft.com/office/officeart/2005/8/layout/arrow5"/>
    <dgm:cxn modelId="{F8678F59-6803-4901-9D3E-9962684C2FB5}" srcId="{769D6C1A-C643-45FF-8187-F6FE2BA94ADC}" destId="{36E0122C-3633-48F7-8DE2-0A672B4C2ECD}" srcOrd="2" destOrd="0" parTransId="{485BBC73-AE0E-4EF2-8784-27DCB3A2B5A7}" sibTransId="{AB2A99AA-7D5D-4EB3-943B-D0C993311AFE}"/>
    <dgm:cxn modelId="{95CE34AF-E125-435E-9F7F-4443C20ECF1D}" type="presOf" srcId="{769D6C1A-C643-45FF-8187-F6FE2BA94ADC}" destId="{441CB1A6-DF30-42F8-85A1-80F0C6681670}" srcOrd="0" destOrd="0" presId="urn:microsoft.com/office/officeart/2005/8/layout/arrow5"/>
    <dgm:cxn modelId="{E967FDE7-4FDF-4286-A5C6-F020340BCF60}" srcId="{769D6C1A-C643-45FF-8187-F6FE2BA94ADC}" destId="{4264C637-D22F-4085-8A3E-6001DB53C735}" srcOrd="0" destOrd="0" parTransId="{9CB3D646-01A6-434E-A1C8-96D17C85E552}" sibTransId="{C67FC662-DFEE-4219-A58D-F3404E340DCE}"/>
    <dgm:cxn modelId="{006844FD-0EB4-45AA-A5BC-A6C093006D1D}" srcId="{8FAE6528-F43A-4A12-91BD-95AB2DBEA839}" destId="{769D6C1A-C643-45FF-8187-F6FE2BA94ADC}" srcOrd="0" destOrd="0" parTransId="{1D98BA46-385D-43A6-8A03-42AF4203FA03}" sibTransId="{A75A1F2A-3C55-4557-87CB-F75CE68FE972}"/>
    <dgm:cxn modelId="{8D91FB1B-2C8B-4E06-AFF8-2BBE8EA80D68}" type="presParOf" srcId="{69831809-9E52-4B12-8DE2-448B11BEEA4A}" destId="{441CB1A6-DF30-42F8-85A1-80F0C6681670}" srcOrd="0"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439FF9BF-4ECA-4998-87E3-6F5D5AFC9083}" type="doc">
      <dgm:prSet loTypeId="urn:microsoft.com/office/officeart/2005/8/layout/cycle1" loCatId="cycle" qsTypeId="urn:microsoft.com/office/officeart/2005/8/quickstyle/simple1" qsCatId="simple" csTypeId="urn:microsoft.com/office/officeart/2005/8/colors/colorful1" csCatId="colorful"/>
      <dgm:spPr/>
      <dgm:t>
        <a:bodyPr/>
        <a:lstStyle/>
        <a:p>
          <a:endParaRPr lang="en-US"/>
        </a:p>
      </dgm:t>
    </dgm:pt>
    <dgm:pt modelId="{DFC4FE9B-D59E-4341-8A6F-735F4B0E574D}">
      <dgm:prSet/>
      <dgm:spPr/>
      <dgm:t>
        <a:bodyPr/>
        <a:lstStyle/>
        <a:p>
          <a:r>
            <a:rPr lang="es-MX" dirty="0"/>
            <a:t>Las acciones afirmativas son </a:t>
          </a:r>
          <a:r>
            <a:rPr lang="es-MX" b="1" dirty="0"/>
            <a:t>constitucionalmente obligatorias</a:t>
          </a:r>
          <a:r>
            <a:rPr lang="es-MX" dirty="0"/>
            <a:t>, no concesiones.</a:t>
          </a:r>
          <a:endParaRPr lang="en-US" dirty="0"/>
        </a:p>
      </dgm:t>
    </dgm:pt>
    <dgm:pt modelId="{8BC05BD1-0786-4252-B4AA-624F88ECDA87}" type="parTrans" cxnId="{E2E49DF6-F129-4DB0-80DC-13B34489FD86}">
      <dgm:prSet/>
      <dgm:spPr/>
      <dgm:t>
        <a:bodyPr/>
        <a:lstStyle/>
        <a:p>
          <a:endParaRPr lang="en-US"/>
        </a:p>
      </dgm:t>
    </dgm:pt>
    <dgm:pt modelId="{226E8F25-3316-4ED9-A7DF-553E77DE88D8}" type="sibTrans" cxnId="{E2E49DF6-F129-4DB0-80DC-13B34489FD86}">
      <dgm:prSet/>
      <dgm:spPr/>
      <dgm:t>
        <a:bodyPr/>
        <a:lstStyle/>
        <a:p>
          <a:endParaRPr lang="en-US"/>
        </a:p>
      </dgm:t>
    </dgm:pt>
    <dgm:pt modelId="{FEBDEB24-0619-4A62-9B15-D85D99949569}">
      <dgm:prSet/>
      <dgm:spPr/>
      <dgm:t>
        <a:bodyPr/>
        <a:lstStyle/>
        <a:p>
          <a:r>
            <a:rPr lang="es-MX"/>
            <a:t>La Sala sostuvo que:</a:t>
          </a:r>
          <a:endParaRPr lang="en-US"/>
        </a:p>
      </dgm:t>
    </dgm:pt>
    <dgm:pt modelId="{9D90570A-9C54-4283-9B4D-19B342C0F33A}" type="parTrans" cxnId="{E654B4FE-6F9B-4286-AD44-B73C4B8A5937}">
      <dgm:prSet/>
      <dgm:spPr/>
      <dgm:t>
        <a:bodyPr/>
        <a:lstStyle/>
        <a:p>
          <a:endParaRPr lang="en-US"/>
        </a:p>
      </dgm:t>
    </dgm:pt>
    <dgm:pt modelId="{95849141-CE1C-4E3C-A16D-1E8F545A35A6}" type="sibTrans" cxnId="{E654B4FE-6F9B-4286-AD44-B73C4B8A5937}">
      <dgm:prSet/>
      <dgm:spPr/>
      <dgm:t>
        <a:bodyPr/>
        <a:lstStyle/>
        <a:p>
          <a:endParaRPr lang="en-US"/>
        </a:p>
      </dgm:t>
    </dgm:pt>
    <dgm:pt modelId="{8247D89D-F540-4974-97CA-DF2DF5F62197}">
      <dgm:prSet/>
      <dgm:spPr/>
      <dgm:t>
        <a:bodyPr/>
        <a:lstStyle/>
        <a:p>
          <a:r>
            <a:rPr lang="es-MX"/>
            <a:t>La igualdad formal es insuficiente cuando existen desigualdades estructurales.</a:t>
          </a:r>
          <a:endParaRPr lang="en-US"/>
        </a:p>
      </dgm:t>
    </dgm:pt>
    <dgm:pt modelId="{19FAB388-9B77-445F-AE04-2BE263FAE3CD}" type="parTrans" cxnId="{1D0945E5-DC2C-4F77-8B40-AB50C2BE4C10}">
      <dgm:prSet/>
      <dgm:spPr/>
      <dgm:t>
        <a:bodyPr/>
        <a:lstStyle/>
        <a:p>
          <a:endParaRPr lang="en-US"/>
        </a:p>
      </dgm:t>
    </dgm:pt>
    <dgm:pt modelId="{220C5D39-BD6E-49E4-BF21-F3F2AAF2C754}" type="sibTrans" cxnId="{1D0945E5-DC2C-4F77-8B40-AB50C2BE4C10}">
      <dgm:prSet/>
      <dgm:spPr/>
      <dgm:t>
        <a:bodyPr/>
        <a:lstStyle/>
        <a:p>
          <a:endParaRPr lang="en-US"/>
        </a:p>
      </dgm:t>
    </dgm:pt>
    <dgm:pt modelId="{B2BF3C3E-FFA7-4133-B8D6-5822B39F99A3}" type="pres">
      <dgm:prSet presAssocID="{439FF9BF-4ECA-4998-87E3-6F5D5AFC9083}" presName="cycle" presStyleCnt="0">
        <dgm:presLayoutVars>
          <dgm:dir/>
          <dgm:resizeHandles val="exact"/>
        </dgm:presLayoutVars>
      </dgm:prSet>
      <dgm:spPr/>
    </dgm:pt>
    <dgm:pt modelId="{0B6747FC-BD2D-4BF9-92BA-715E5C3EAABA}" type="pres">
      <dgm:prSet presAssocID="{DFC4FE9B-D59E-4341-8A6F-735F4B0E574D}" presName="dummy" presStyleCnt="0"/>
      <dgm:spPr/>
    </dgm:pt>
    <dgm:pt modelId="{49742D6B-8934-4559-92D2-06D1E9CCF986}" type="pres">
      <dgm:prSet presAssocID="{DFC4FE9B-D59E-4341-8A6F-735F4B0E574D}" presName="node" presStyleLbl="revTx" presStyleIdx="0" presStyleCnt="3">
        <dgm:presLayoutVars>
          <dgm:bulletEnabled val="1"/>
        </dgm:presLayoutVars>
      </dgm:prSet>
      <dgm:spPr/>
    </dgm:pt>
    <dgm:pt modelId="{E62CB53D-FBDA-482D-A9B0-709D9FCF0710}" type="pres">
      <dgm:prSet presAssocID="{226E8F25-3316-4ED9-A7DF-553E77DE88D8}" presName="sibTrans" presStyleLbl="node1" presStyleIdx="0" presStyleCnt="3"/>
      <dgm:spPr/>
    </dgm:pt>
    <dgm:pt modelId="{0802095D-373E-45E0-9749-1AD53409DBC6}" type="pres">
      <dgm:prSet presAssocID="{FEBDEB24-0619-4A62-9B15-D85D99949569}" presName="dummy" presStyleCnt="0"/>
      <dgm:spPr/>
    </dgm:pt>
    <dgm:pt modelId="{91EA3BA3-3B8F-4A98-84D1-DCFADFC1CB09}" type="pres">
      <dgm:prSet presAssocID="{FEBDEB24-0619-4A62-9B15-D85D99949569}" presName="node" presStyleLbl="revTx" presStyleIdx="1" presStyleCnt="3">
        <dgm:presLayoutVars>
          <dgm:bulletEnabled val="1"/>
        </dgm:presLayoutVars>
      </dgm:prSet>
      <dgm:spPr/>
    </dgm:pt>
    <dgm:pt modelId="{EE34D81C-AD6A-4F92-9E5E-8C1D1737A0ED}" type="pres">
      <dgm:prSet presAssocID="{95849141-CE1C-4E3C-A16D-1E8F545A35A6}" presName="sibTrans" presStyleLbl="node1" presStyleIdx="1" presStyleCnt="3"/>
      <dgm:spPr/>
    </dgm:pt>
    <dgm:pt modelId="{6076174F-E434-4D72-991D-746EFCE994AD}" type="pres">
      <dgm:prSet presAssocID="{8247D89D-F540-4974-97CA-DF2DF5F62197}" presName="dummy" presStyleCnt="0"/>
      <dgm:spPr/>
    </dgm:pt>
    <dgm:pt modelId="{77F03B7A-019F-4963-B850-FF0C042CD8B6}" type="pres">
      <dgm:prSet presAssocID="{8247D89D-F540-4974-97CA-DF2DF5F62197}" presName="node" presStyleLbl="revTx" presStyleIdx="2" presStyleCnt="3">
        <dgm:presLayoutVars>
          <dgm:bulletEnabled val="1"/>
        </dgm:presLayoutVars>
      </dgm:prSet>
      <dgm:spPr/>
    </dgm:pt>
    <dgm:pt modelId="{0AFD5C59-3E72-4422-92F2-B8D091D2A2E7}" type="pres">
      <dgm:prSet presAssocID="{220C5D39-BD6E-49E4-BF21-F3F2AAF2C754}" presName="sibTrans" presStyleLbl="node1" presStyleIdx="2" presStyleCnt="3"/>
      <dgm:spPr/>
    </dgm:pt>
  </dgm:ptLst>
  <dgm:cxnLst>
    <dgm:cxn modelId="{B95C095D-54B9-4A8C-8192-2759CD4DD000}" type="presOf" srcId="{8247D89D-F540-4974-97CA-DF2DF5F62197}" destId="{77F03B7A-019F-4963-B850-FF0C042CD8B6}" srcOrd="0" destOrd="0" presId="urn:microsoft.com/office/officeart/2005/8/layout/cycle1"/>
    <dgm:cxn modelId="{4B39F161-5FF5-464C-B7A3-4AA80C3E9E39}" type="presOf" srcId="{226E8F25-3316-4ED9-A7DF-553E77DE88D8}" destId="{E62CB53D-FBDA-482D-A9B0-709D9FCF0710}" srcOrd="0" destOrd="0" presId="urn:microsoft.com/office/officeart/2005/8/layout/cycle1"/>
    <dgm:cxn modelId="{60A04949-C062-4FC1-B471-59B4C37F6170}" type="presOf" srcId="{FEBDEB24-0619-4A62-9B15-D85D99949569}" destId="{91EA3BA3-3B8F-4A98-84D1-DCFADFC1CB09}" srcOrd="0" destOrd="0" presId="urn:microsoft.com/office/officeart/2005/8/layout/cycle1"/>
    <dgm:cxn modelId="{2268A488-8955-48C3-82F6-5FDE21748F02}" type="presOf" srcId="{95849141-CE1C-4E3C-A16D-1E8F545A35A6}" destId="{EE34D81C-AD6A-4F92-9E5E-8C1D1737A0ED}" srcOrd="0" destOrd="0" presId="urn:microsoft.com/office/officeart/2005/8/layout/cycle1"/>
    <dgm:cxn modelId="{D653679D-B89D-4F98-BFA5-7F3753B72E7B}" type="presOf" srcId="{220C5D39-BD6E-49E4-BF21-F3F2AAF2C754}" destId="{0AFD5C59-3E72-4422-92F2-B8D091D2A2E7}" srcOrd="0" destOrd="0" presId="urn:microsoft.com/office/officeart/2005/8/layout/cycle1"/>
    <dgm:cxn modelId="{097BA7CB-7B0D-4C74-BFAE-5F4F66F56D8C}" type="presOf" srcId="{439FF9BF-4ECA-4998-87E3-6F5D5AFC9083}" destId="{B2BF3C3E-FFA7-4133-B8D6-5822B39F99A3}" srcOrd="0" destOrd="0" presId="urn:microsoft.com/office/officeart/2005/8/layout/cycle1"/>
    <dgm:cxn modelId="{C4E173D1-5FBE-4133-8952-225B76969550}" type="presOf" srcId="{DFC4FE9B-D59E-4341-8A6F-735F4B0E574D}" destId="{49742D6B-8934-4559-92D2-06D1E9CCF986}" srcOrd="0" destOrd="0" presId="urn:microsoft.com/office/officeart/2005/8/layout/cycle1"/>
    <dgm:cxn modelId="{1D0945E5-DC2C-4F77-8B40-AB50C2BE4C10}" srcId="{439FF9BF-4ECA-4998-87E3-6F5D5AFC9083}" destId="{8247D89D-F540-4974-97CA-DF2DF5F62197}" srcOrd="2" destOrd="0" parTransId="{19FAB388-9B77-445F-AE04-2BE263FAE3CD}" sibTransId="{220C5D39-BD6E-49E4-BF21-F3F2AAF2C754}"/>
    <dgm:cxn modelId="{E2E49DF6-F129-4DB0-80DC-13B34489FD86}" srcId="{439FF9BF-4ECA-4998-87E3-6F5D5AFC9083}" destId="{DFC4FE9B-D59E-4341-8A6F-735F4B0E574D}" srcOrd="0" destOrd="0" parTransId="{8BC05BD1-0786-4252-B4AA-624F88ECDA87}" sibTransId="{226E8F25-3316-4ED9-A7DF-553E77DE88D8}"/>
    <dgm:cxn modelId="{E654B4FE-6F9B-4286-AD44-B73C4B8A5937}" srcId="{439FF9BF-4ECA-4998-87E3-6F5D5AFC9083}" destId="{FEBDEB24-0619-4A62-9B15-D85D99949569}" srcOrd="1" destOrd="0" parTransId="{9D90570A-9C54-4283-9B4D-19B342C0F33A}" sibTransId="{95849141-CE1C-4E3C-A16D-1E8F545A35A6}"/>
    <dgm:cxn modelId="{4072F477-F0BE-4108-88B7-2D15C1480246}" type="presParOf" srcId="{B2BF3C3E-FFA7-4133-B8D6-5822B39F99A3}" destId="{0B6747FC-BD2D-4BF9-92BA-715E5C3EAABA}" srcOrd="0" destOrd="0" presId="urn:microsoft.com/office/officeart/2005/8/layout/cycle1"/>
    <dgm:cxn modelId="{0DD3855D-7B05-4056-9B6F-5115716F1106}" type="presParOf" srcId="{B2BF3C3E-FFA7-4133-B8D6-5822B39F99A3}" destId="{49742D6B-8934-4559-92D2-06D1E9CCF986}" srcOrd="1" destOrd="0" presId="urn:microsoft.com/office/officeart/2005/8/layout/cycle1"/>
    <dgm:cxn modelId="{F1A71CA9-0D50-474B-A50B-AEDFCAB6AA84}" type="presParOf" srcId="{B2BF3C3E-FFA7-4133-B8D6-5822B39F99A3}" destId="{E62CB53D-FBDA-482D-A9B0-709D9FCF0710}" srcOrd="2" destOrd="0" presId="urn:microsoft.com/office/officeart/2005/8/layout/cycle1"/>
    <dgm:cxn modelId="{1BF71C2F-4748-4298-8BC1-7E3143C9CA41}" type="presParOf" srcId="{B2BF3C3E-FFA7-4133-B8D6-5822B39F99A3}" destId="{0802095D-373E-45E0-9749-1AD53409DBC6}" srcOrd="3" destOrd="0" presId="urn:microsoft.com/office/officeart/2005/8/layout/cycle1"/>
    <dgm:cxn modelId="{A8EA7CB5-4917-4120-AF11-8CCA2DDC2F02}" type="presParOf" srcId="{B2BF3C3E-FFA7-4133-B8D6-5822B39F99A3}" destId="{91EA3BA3-3B8F-4A98-84D1-DCFADFC1CB09}" srcOrd="4" destOrd="0" presId="urn:microsoft.com/office/officeart/2005/8/layout/cycle1"/>
    <dgm:cxn modelId="{82AAFB5E-0EB6-4C96-8B52-7CBBC35649B2}" type="presParOf" srcId="{B2BF3C3E-FFA7-4133-B8D6-5822B39F99A3}" destId="{EE34D81C-AD6A-4F92-9E5E-8C1D1737A0ED}" srcOrd="5" destOrd="0" presId="urn:microsoft.com/office/officeart/2005/8/layout/cycle1"/>
    <dgm:cxn modelId="{2A14DFB8-BD10-4E6E-BBA2-A40CC0EA1440}" type="presParOf" srcId="{B2BF3C3E-FFA7-4133-B8D6-5822B39F99A3}" destId="{6076174F-E434-4D72-991D-746EFCE994AD}" srcOrd="6" destOrd="0" presId="urn:microsoft.com/office/officeart/2005/8/layout/cycle1"/>
    <dgm:cxn modelId="{EB261C5C-D4B9-48E1-8784-5B2D649D4D12}" type="presParOf" srcId="{B2BF3C3E-FFA7-4133-B8D6-5822B39F99A3}" destId="{77F03B7A-019F-4963-B850-FF0C042CD8B6}" srcOrd="7" destOrd="0" presId="urn:microsoft.com/office/officeart/2005/8/layout/cycle1"/>
    <dgm:cxn modelId="{EEF00F91-58E8-4A1F-9277-EBF6BA72C80B}" type="presParOf" srcId="{B2BF3C3E-FFA7-4133-B8D6-5822B39F99A3}" destId="{0AFD5C59-3E72-4422-92F2-B8D091D2A2E7}" srcOrd="8"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D69805C7-23AA-4FEA-8AAE-6CCAF6F4FF74}"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7C7E82DF-4FDD-4F0E-8DC9-9F0415010013}">
      <dgm:prSet/>
      <dgm:spPr/>
      <dgm:t>
        <a:bodyPr/>
        <a:lstStyle/>
        <a:p>
          <a:pPr>
            <a:lnSpc>
              <a:spcPct val="100000"/>
            </a:lnSpc>
          </a:pPr>
          <a:r>
            <a:rPr lang="es-MX" dirty="0"/>
            <a:t>El INE sí puede diseñar acciones afirmativas.</a:t>
          </a:r>
          <a:endParaRPr lang="en-US" dirty="0"/>
        </a:p>
      </dgm:t>
    </dgm:pt>
    <dgm:pt modelId="{D6CA6877-EB6C-4A09-B936-359E25926E19}" type="parTrans" cxnId="{7F52C1F2-0FA2-4C7C-93A3-7E813DCF9CF3}">
      <dgm:prSet/>
      <dgm:spPr/>
      <dgm:t>
        <a:bodyPr/>
        <a:lstStyle/>
        <a:p>
          <a:endParaRPr lang="en-US"/>
        </a:p>
      </dgm:t>
    </dgm:pt>
    <dgm:pt modelId="{4581F7F9-F72C-4252-BF4B-60FFFF1E5A1B}" type="sibTrans" cxnId="{7F52C1F2-0FA2-4C7C-93A3-7E813DCF9CF3}">
      <dgm:prSet/>
      <dgm:spPr/>
      <dgm:t>
        <a:bodyPr/>
        <a:lstStyle/>
        <a:p>
          <a:endParaRPr lang="en-US"/>
        </a:p>
      </dgm:t>
    </dgm:pt>
    <dgm:pt modelId="{7DE5542D-3B8B-4EE4-9D8A-694D407BFE99}">
      <dgm:prSet/>
      <dgm:spPr/>
      <dgm:t>
        <a:bodyPr/>
        <a:lstStyle/>
        <a:p>
          <a:pPr>
            <a:lnSpc>
              <a:spcPct val="100000"/>
            </a:lnSpc>
          </a:pPr>
          <a:r>
            <a:rPr lang="es-MX"/>
            <a:t>No vulnera la autonomía partidista.</a:t>
          </a:r>
          <a:endParaRPr lang="en-US"/>
        </a:p>
      </dgm:t>
    </dgm:pt>
    <dgm:pt modelId="{2B6BA9B2-1D34-4877-9A8C-F0F0FE2C41DC}" type="parTrans" cxnId="{F420F81E-D395-453B-9631-32B6321418F6}">
      <dgm:prSet/>
      <dgm:spPr/>
      <dgm:t>
        <a:bodyPr/>
        <a:lstStyle/>
        <a:p>
          <a:endParaRPr lang="en-US"/>
        </a:p>
      </dgm:t>
    </dgm:pt>
    <dgm:pt modelId="{8BA19649-B04B-4F09-A156-B1F94BA19FAE}" type="sibTrans" cxnId="{F420F81E-D395-453B-9631-32B6321418F6}">
      <dgm:prSet/>
      <dgm:spPr/>
      <dgm:t>
        <a:bodyPr/>
        <a:lstStyle/>
        <a:p>
          <a:endParaRPr lang="en-US"/>
        </a:p>
      </dgm:t>
    </dgm:pt>
    <dgm:pt modelId="{3574D30C-3CE5-4AF9-9C32-58E5CA81BE4A}">
      <dgm:prSet/>
      <dgm:spPr/>
      <dgm:t>
        <a:bodyPr/>
        <a:lstStyle/>
        <a:p>
          <a:pPr>
            <a:lnSpc>
              <a:spcPct val="100000"/>
            </a:lnSpc>
          </a:pPr>
          <a:r>
            <a:rPr lang="es-MX"/>
            <a:t>La autonomía cede frente a la igualdad sustantiva.</a:t>
          </a:r>
          <a:endParaRPr lang="en-US"/>
        </a:p>
      </dgm:t>
    </dgm:pt>
    <dgm:pt modelId="{654DBC1A-2FA4-4ED0-AAB8-C72B8C506505}" type="parTrans" cxnId="{9A8F070E-1899-4C5F-A067-E22E2DDB79DF}">
      <dgm:prSet/>
      <dgm:spPr/>
      <dgm:t>
        <a:bodyPr/>
        <a:lstStyle/>
        <a:p>
          <a:endParaRPr lang="en-US"/>
        </a:p>
      </dgm:t>
    </dgm:pt>
    <dgm:pt modelId="{164643DF-D3B1-4CDE-B816-C67268B06FA5}" type="sibTrans" cxnId="{9A8F070E-1899-4C5F-A067-E22E2DDB79DF}">
      <dgm:prSet/>
      <dgm:spPr/>
      <dgm:t>
        <a:bodyPr/>
        <a:lstStyle/>
        <a:p>
          <a:endParaRPr lang="en-US"/>
        </a:p>
      </dgm:t>
    </dgm:pt>
    <dgm:pt modelId="{031A3AD8-C5EA-4BA8-82F9-B5445D1E3518}" type="pres">
      <dgm:prSet presAssocID="{D69805C7-23AA-4FEA-8AAE-6CCAF6F4FF74}" presName="root" presStyleCnt="0">
        <dgm:presLayoutVars>
          <dgm:dir/>
          <dgm:resizeHandles val="exact"/>
        </dgm:presLayoutVars>
      </dgm:prSet>
      <dgm:spPr/>
    </dgm:pt>
    <dgm:pt modelId="{3B583129-E9CE-46E9-9228-091D134F6293}" type="pres">
      <dgm:prSet presAssocID="{7C7E82DF-4FDD-4F0E-8DC9-9F0415010013}" presName="compNode" presStyleCnt="0"/>
      <dgm:spPr/>
    </dgm:pt>
    <dgm:pt modelId="{C4D856FF-855A-4C5D-B5F7-0B5E2A0149AA}" type="pres">
      <dgm:prSet presAssocID="{7C7E82DF-4FDD-4F0E-8DC9-9F041501001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Upward trend"/>
        </a:ext>
      </dgm:extLst>
    </dgm:pt>
    <dgm:pt modelId="{F6B7F3C9-8D26-4EED-861F-1104A5618321}" type="pres">
      <dgm:prSet presAssocID="{7C7E82DF-4FDD-4F0E-8DC9-9F0415010013}" presName="spaceRect" presStyleCnt="0"/>
      <dgm:spPr/>
    </dgm:pt>
    <dgm:pt modelId="{3D62DF73-AED4-45AE-9168-5616C51D71E8}" type="pres">
      <dgm:prSet presAssocID="{7C7E82DF-4FDD-4F0E-8DC9-9F0415010013}" presName="textRect" presStyleLbl="revTx" presStyleIdx="0" presStyleCnt="3">
        <dgm:presLayoutVars>
          <dgm:chMax val="1"/>
          <dgm:chPref val="1"/>
        </dgm:presLayoutVars>
      </dgm:prSet>
      <dgm:spPr/>
    </dgm:pt>
    <dgm:pt modelId="{B6456E30-1189-44AD-A1C6-E9E4FA01A014}" type="pres">
      <dgm:prSet presAssocID="{4581F7F9-F72C-4252-BF4B-60FFFF1E5A1B}" presName="sibTrans" presStyleCnt="0"/>
      <dgm:spPr/>
    </dgm:pt>
    <dgm:pt modelId="{D9FC6E46-C641-4FEE-B01E-A51CA27FAA17}" type="pres">
      <dgm:prSet presAssocID="{7DE5542D-3B8B-4EE4-9D8A-694D407BFE99}" presName="compNode" presStyleCnt="0"/>
      <dgm:spPr/>
    </dgm:pt>
    <dgm:pt modelId="{F6210466-9C86-44F4-88A5-9E1D6FA9CDB5}" type="pres">
      <dgm:prSet presAssocID="{7DE5542D-3B8B-4EE4-9D8A-694D407BFE99}"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ana"/>
        </a:ext>
      </dgm:extLst>
    </dgm:pt>
    <dgm:pt modelId="{F242A3A3-F969-428C-830C-4AE921A56E10}" type="pres">
      <dgm:prSet presAssocID="{7DE5542D-3B8B-4EE4-9D8A-694D407BFE99}" presName="spaceRect" presStyleCnt="0"/>
      <dgm:spPr/>
    </dgm:pt>
    <dgm:pt modelId="{6F6BEF02-72FF-4378-8CDD-76B620D97315}" type="pres">
      <dgm:prSet presAssocID="{7DE5542D-3B8B-4EE4-9D8A-694D407BFE99}" presName="textRect" presStyleLbl="revTx" presStyleIdx="1" presStyleCnt="3">
        <dgm:presLayoutVars>
          <dgm:chMax val="1"/>
          <dgm:chPref val="1"/>
        </dgm:presLayoutVars>
      </dgm:prSet>
      <dgm:spPr/>
    </dgm:pt>
    <dgm:pt modelId="{63ACFFF0-E000-4BAB-B1C3-797F25453E94}" type="pres">
      <dgm:prSet presAssocID="{8BA19649-B04B-4F09-A156-B1F94BA19FAE}" presName="sibTrans" presStyleCnt="0"/>
      <dgm:spPr/>
    </dgm:pt>
    <dgm:pt modelId="{7480C0C7-E50B-4C0E-9390-38AAECC131A0}" type="pres">
      <dgm:prSet presAssocID="{3574D30C-3CE5-4AF9-9C32-58E5CA81BE4A}" presName="compNode" presStyleCnt="0"/>
      <dgm:spPr/>
    </dgm:pt>
    <dgm:pt modelId="{2F427709-2081-47C4-9841-8D3D68548999}" type="pres">
      <dgm:prSet presAssocID="{3574D30C-3CE5-4AF9-9C32-58E5CA81BE4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Marca de verificación"/>
        </a:ext>
      </dgm:extLst>
    </dgm:pt>
    <dgm:pt modelId="{6A52646C-C6C4-401E-BD7A-1E236E555FE6}" type="pres">
      <dgm:prSet presAssocID="{3574D30C-3CE5-4AF9-9C32-58E5CA81BE4A}" presName="spaceRect" presStyleCnt="0"/>
      <dgm:spPr/>
    </dgm:pt>
    <dgm:pt modelId="{E0C8B864-F221-48D8-B4BA-5EAA176B732D}" type="pres">
      <dgm:prSet presAssocID="{3574D30C-3CE5-4AF9-9C32-58E5CA81BE4A}" presName="textRect" presStyleLbl="revTx" presStyleIdx="2" presStyleCnt="3">
        <dgm:presLayoutVars>
          <dgm:chMax val="1"/>
          <dgm:chPref val="1"/>
        </dgm:presLayoutVars>
      </dgm:prSet>
      <dgm:spPr/>
    </dgm:pt>
  </dgm:ptLst>
  <dgm:cxnLst>
    <dgm:cxn modelId="{09626C0B-6F34-4181-B259-F2D5031015C6}" type="presOf" srcId="{7C7E82DF-4FDD-4F0E-8DC9-9F0415010013}" destId="{3D62DF73-AED4-45AE-9168-5616C51D71E8}" srcOrd="0" destOrd="0" presId="urn:microsoft.com/office/officeart/2018/2/layout/IconLabelList"/>
    <dgm:cxn modelId="{9A8F070E-1899-4C5F-A067-E22E2DDB79DF}" srcId="{D69805C7-23AA-4FEA-8AAE-6CCAF6F4FF74}" destId="{3574D30C-3CE5-4AF9-9C32-58E5CA81BE4A}" srcOrd="2" destOrd="0" parTransId="{654DBC1A-2FA4-4ED0-AAB8-C72B8C506505}" sibTransId="{164643DF-D3B1-4CDE-B816-C67268B06FA5}"/>
    <dgm:cxn modelId="{F420F81E-D395-453B-9631-32B6321418F6}" srcId="{D69805C7-23AA-4FEA-8AAE-6CCAF6F4FF74}" destId="{7DE5542D-3B8B-4EE4-9D8A-694D407BFE99}" srcOrd="1" destOrd="0" parTransId="{2B6BA9B2-1D34-4877-9A8C-F0F0FE2C41DC}" sibTransId="{8BA19649-B04B-4F09-A156-B1F94BA19FAE}"/>
    <dgm:cxn modelId="{453AF24D-6DD0-4759-B683-AB4F3C172E65}" type="presOf" srcId="{D69805C7-23AA-4FEA-8AAE-6CCAF6F4FF74}" destId="{031A3AD8-C5EA-4BA8-82F9-B5445D1E3518}" srcOrd="0" destOrd="0" presId="urn:microsoft.com/office/officeart/2018/2/layout/IconLabelList"/>
    <dgm:cxn modelId="{50FBBC6F-76B6-4D59-BBE3-87C4A8B6E3BF}" type="presOf" srcId="{7DE5542D-3B8B-4EE4-9D8A-694D407BFE99}" destId="{6F6BEF02-72FF-4378-8CDD-76B620D97315}" srcOrd="0" destOrd="0" presId="urn:microsoft.com/office/officeart/2018/2/layout/IconLabelList"/>
    <dgm:cxn modelId="{0B3C8BEC-E0CB-4164-8AF5-BA5F93B0D087}" type="presOf" srcId="{3574D30C-3CE5-4AF9-9C32-58E5CA81BE4A}" destId="{E0C8B864-F221-48D8-B4BA-5EAA176B732D}" srcOrd="0" destOrd="0" presId="urn:microsoft.com/office/officeart/2018/2/layout/IconLabelList"/>
    <dgm:cxn modelId="{7F52C1F2-0FA2-4C7C-93A3-7E813DCF9CF3}" srcId="{D69805C7-23AA-4FEA-8AAE-6CCAF6F4FF74}" destId="{7C7E82DF-4FDD-4F0E-8DC9-9F0415010013}" srcOrd="0" destOrd="0" parTransId="{D6CA6877-EB6C-4A09-B936-359E25926E19}" sibTransId="{4581F7F9-F72C-4252-BF4B-60FFFF1E5A1B}"/>
    <dgm:cxn modelId="{076E3CA1-10F1-425C-B291-B1BFFA6B5434}" type="presParOf" srcId="{031A3AD8-C5EA-4BA8-82F9-B5445D1E3518}" destId="{3B583129-E9CE-46E9-9228-091D134F6293}" srcOrd="0" destOrd="0" presId="urn:microsoft.com/office/officeart/2018/2/layout/IconLabelList"/>
    <dgm:cxn modelId="{C947DE81-2277-450D-B130-5E920D28B361}" type="presParOf" srcId="{3B583129-E9CE-46E9-9228-091D134F6293}" destId="{C4D856FF-855A-4C5D-B5F7-0B5E2A0149AA}" srcOrd="0" destOrd="0" presId="urn:microsoft.com/office/officeart/2018/2/layout/IconLabelList"/>
    <dgm:cxn modelId="{5B5EAB01-AF27-4CCF-9E02-037A685D64B3}" type="presParOf" srcId="{3B583129-E9CE-46E9-9228-091D134F6293}" destId="{F6B7F3C9-8D26-4EED-861F-1104A5618321}" srcOrd="1" destOrd="0" presId="urn:microsoft.com/office/officeart/2018/2/layout/IconLabelList"/>
    <dgm:cxn modelId="{94A25F47-AAA4-456A-899E-0655B67D2C86}" type="presParOf" srcId="{3B583129-E9CE-46E9-9228-091D134F6293}" destId="{3D62DF73-AED4-45AE-9168-5616C51D71E8}" srcOrd="2" destOrd="0" presId="urn:microsoft.com/office/officeart/2018/2/layout/IconLabelList"/>
    <dgm:cxn modelId="{57D53E89-B0A2-40E5-BFDE-D295A863E227}" type="presParOf" srcId="{031A3AD8-C5EA-4BA8-82F9-B5445D1E3518}" destId="{B6456E30-1189-44AD-A1C6-E9E4FA01A014}" srcOrd="1" destOrd="0" presId="urn:microsoft.com/office/officeart/2018/2/layout/IconLabelList"/>
    <dgm:cxn modelId="{362D012E-9E28-42F3-96E5-991F4AA4C4C5}" type="presParOf" srcId="{031A3AD8-C5EA-4BA8-82F9-B5445D1E3518}" destId="{D9FC6E46-C641-4FEE-B01E-A51CA27FAA17}" srcOrd="2" destOrd="0" presId="urn:microsoft.com/office/officeart/2018/2/layout/IconLabelList"/>
    <dgm:cxn modelId="{D3B6F2FC-722B-4DCE-BB1E-59114D7D81DF}" type="presParOf" srcId="{D9FC6E46-C641-4FEE-B01E-A51CA27FAA17}" destId="{F6210466-9C86-44F4-88A5-9E1D6FA9CDB5}" srcOrd="0" destOrd="0" presId="urn:microsoft.com/office/officeart/2018/2/layout/IconLabelList"/>
    <dgm:cxn modelId="{E0881DC8-A944-4A17-B96E-AEFB97B2878B}" type="presParOf" srcId="{D9FC6E46-C641-4FEE-B01E-A51CA27FAA17}" destId="{F242A3A3-F969-428C-830C-4AE921A56E10}" srcOrd="1" destOrd="0" presId="urn:microsoft.com/office/officeart/2018/2/layout/IconLabelList"/>
    <dgm:cxn modelId="{CA9A2AB1-11D9-48D1-AD85-53C95E93D1B9}" type="presParOf" srcId="{D9FC6E46-C641-4FEE-B01E-A51CA27FAA17}" destId="{6F6BEF02-72FF-4378-8CDD-76B620D97315}" srcOrd="2" destOrd="0" presId="urn:microsoft.com/office/officeart/2018/2/layout/IconLabelList"/>
    <dgm:cxn modelId="{CD44CC03-65EE-448A-9ABB-8ADFF9BF31AC}" type="presParOf" srcId="{031A3AD8-C5EA-4BA8-82F9-B5445D1E3518}" destId="{63ACFFF0-E000-4BAB-B1C3-797F25453E94}" srcOrd="3" destOrd="0" presId="urn:microsoft.com/office/officeart/2018/2/layout/IconLabelList"/>
    <dgm:cxn modelId="{63C3E60B-5998-41D6-B175-1011DB92C211}" type="presParOf" srcId="{031A3AD8-C5EA-4BA8-82F9-B5445D1E3518}" destId="{7480C0C7-E50B-4C0E-9390-38AAECC131A0}" srcOrd="4" destOrd="0" presId="urn:microsoft.com/office/officeart/2018/2/layout/IconLabelList"/>
    <dgm:cxn modelId="{E5D8F1D5-8621-416C-926F-B82BF6048C1B}" type="presParOf" srcId="{7480C0C7-E50B-4C0E-9390-38AAECC131A0}" destId="{2F427709-2081-47C4-9841-8D3D68548999}" srcOrd="0" destOrd="0" presId="urn:microsoft.com/office/officeart/2018/2/layout/IconLabelList"/>
    <dgm:cxn modelId="{1CD4D691-B6FE-4704-8C6B-47ABEED9D231}" type="presParOf" srcId="{7480C0C7-E50B-4C0E-9390-38AAECC131A0}" destId="{6A52646C-C6C4-401E-BD7A-1E236E555FE6}" srcOrd="1" destOrd="0" presId="urn:microsoft.com/office/officeart/2018/2/layout/IconLabelList"/>
    <dgm:cxn modelId="{974C0A4C-4D58-45DE-9A5A-3D2260C51E33}" type="presParOf" srcId="{7480C0C7-E50B-4C0E-9390-38AAECC131A0}" destId="{E0C8B864-F221-48D8-B4BA-5EAA176B732D}"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BF7F6894-DB3C-42CE-BCAC-2595E571A52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BE5F46F-E55D-479C-A1B7-C86BBC63FA30}">
      <dgm:prSet/>
      <dgm:spPr/>
      <dgm:t>
        <a:bodyPr/>
        <a:lstStyle/>
        <a:p>
          <a:r>
            <a:rPr lang="es-MX" b="1"/>
            <a:t>Argumento de los partidos</a:t>
          </a:r>
          <a:endParaRPr lang="en-US"/>
        </a:p>
      </dgm:t>
    </dgm:pt>
    <dgm:pt modelId="{778F475B-4480-4DF5-A7C7-1ABD1D631812}" type="parTrans" cxnId="{FD0C4792-FE2B-4662-9024-E3C6983351D4}">
      <dgm:prSet/>
      <dgm:spPr/>
      <dgm:t>
        <a:bodyPr/>
        <a:lstStyle/>
        <a:p>
          <a:endParaRPr lang="en-US"/>
        </a:p>
      </dgm:t>
    </dgm:pt>
    <dgm:pt modelId="{1947A2CA-A6CC-4B49-97A5-0BE8EB129B7D}" type="sibTrans" cxnId="{FD0C4792-FE2B-4662-9024-E3C6983351D4}">
      <dgm:prSet/>
      <dgm:spPr/>
      <dgm:t>
        <a:bodyPr/>
        <a:lstStyle/>
        <a:p>
          <a:endParaRPr lang="en-US"/>
        </a:p>
      </dgm:t>
    </dgm:pt>
    <dgm:pt modelId="{5342006B-5F7B-4E0D-A355-0B3F6AD73624}">
      <dgm:prSet/>
      <dgm:spPr/>
      <dgm:t>
        <a:bodyPr/>
        <a:lstStyle/>
        <a:p>
          <a:pPr algn="just"/>
          <a:r>
            <a:rPr lang="es-MX" dirty="0"/>
            <a:t>Ya se cumplió con el número de candidaturas.</a:t>
          </a:r>
          <a:endParaRPr lang="en-US" dirty="0"/>
        </a:p>
      </dgm:t>
    </dgm:pt>
    <dgm:pt modelId="{7B5133CC-6040-4BDC-8812-2F2E9EA720D6}" type="parTrans" cxnId="{A135F4F5-C791-4909-98E9-B7F597805249}">
      <dgm:prSet/>
      <dgm:spPr/>
      <dgm:t>
        <a:bodyPr/>
        <a:lstStyle/>
        <a:p>
          <a:endParaRPr lang="en-US"/>
        </a:p>
      </dgm:t>
    </dgm:pt>
    <dgm:pt modelId="{86675DFF-AAC0-4FB9-AA16-B3DACC60E686}" type="sibTrans" cxnId="{A135F4F5-C791-4909-98E9-B7F597805249}">
      <dgm:prSet/>
      <dgm:spPr/>
      <dgm:t>
        <a:bodyPr/>
        <a:lstStyle/>
        <a:p>
          <a:endParaRPr lang="en-US"/>
        </a:p>
      </dgm:t>
    </dgm:pt>
    <dgm:pt modelId="{D4B6A4DA-FD3C-4B9E-95D0-011BEE299C6C}">
      <dgm:prSet/>
      <dgm:spPr/>
      <dgm:t>
        <a:bodyPr/>
        <a:lstStyle/>
        <a:p>
          <a:pPr algn="just"/>
          <a:r>
            <a:rPr lang="es-MX" dirty="0"/>
            <a:t>No corresponde revisar pertenencia real.</a:t>
          </a:r>
          <a:endParaRPr lang="en-US" dirty="0"/>
        </a:p>
      </dgm:t>
    </dgm:pt>
    <dgm:pt modelId="{D85093E3-4DF2-4881-834F-C214A6DA8E77}" type="parTrans" cxnId="{F343CF58-D368-41AF-81BC-391DDFF62E66}">
      <dgm:prSet/>
      <dgm:spPr/>
      <dgm:t>
        <a:bodyPr/>
        <a:lstStyle/>
        <a:p>
          <a:endParaRPr lang="en-US"/>
        </a:p>
      </dgm:t>
    </dgm:pt>
    <dgm:pt modelId="{95E0C5E5-A74E-4985-925E-43A6E13000B9}" type="sibTrans" cxnId="{F343CF58-D368-41AF-81BC-391DDFF62E66}">
      <dgm:prSet/>
      <dgm:spPr/>
      <dgm:t>
        <a:bodyPr/>
        <a:lstStyle/>
        <a:p>
          <a:endParaRPr lang="en-US"/>
        </a:p>
      </dgm:t>
    </dgm:pt>
    <dgm:pt modelId="{903109F5-A71E-464E-8245-D1133DB36C18}">
      <dgm:prSet/>
      <dgm:spPr/>
      <dgm:t>
        <a:bodyPr/>
        <a:lstStyle/>
        <a:p>
          <a:r>
            <a:rPr lang="es-MX" dirty="0"/>
            <a:t>Basta el registro formal.</a:t>
          </a:r>
          <a:endParaRPr lang="en-US" dirty="0"/>
        </a:p>
      </dgm:t>
    </dgm:pt>
    <dgm:pt modelId="{168E174C-F96C-4F37-A197-5CC516BE756F}" type="parTrans" cxnId="{C67746A4-47D9-499D-B7AE-8DDF44308FE1}">
      <dgm:prSet/>
      <dgm:spPr/>
      <dgm:t>
        <a:bodyPr/>
        <a:lstStyle/>
        <a:p>
          <a:endParaRPr lang="en-US"/>
        </a:p>
      </dgm:t>
    </dgm:pt>
    <dgm:pt modelId="{65A7D5F4-C63D-4EFA-AE54-D9B6A80E7B3B}" type="sibTrans" cxnId="{C67746A4-47D9-499D-B7AE-8DDF44308FE1}">
      <dgm:prSet/>
      <dgm:spPr/>
      <dgm:t>
        <a:bodyPr/>
        <a:lstStyle/>
        <a:p>
          <a:endParaRPr lang="en-US"/>
        </a:p>
      </dgm:t>
    </dgm:pt>
    <dgm:pt modelId="{7176A986-E0C8-487D-9613-1F795E8EB909}" type="pres">
      <dgm:prSet presAssocID="{BF7F6894-DB3C-42CE-BCAC-2595E571A524}" presName="linear" presStyleCnt="0">
        <dgm:presLayoutVars>
          <dgm:animLvl val="lvl"/>
          <dgm:resizeHandles val="exact"/>
        </dgm:presLayoutVars>
      </dgm:prSet>
      <dgm:spPr/>
    </dgm:pt>
    <dgm:pt modelId="{2F416A7A-8696-4EE5-B487-F043FF0D6DAC}" type="pres">
      <dgm:prSet presAssocID="{7BE5F46F-E55D-479C-A1B7-C86BBC63FA30}" presName="parentText" presStyleLbl="node1" presStyleIdx="0" presStyleCnt="4">
        <dgm:presLayoutVars>
          <dgm:chMax val="0"/>
          <dgm:bulletEnabled val="1"/>
        </dgm:presLayoutVars>
      </dgm:prSet>
      <dgm:spPr/>
    </dgm:pt>
    <dgm:pt modelId="{726EBF00-E671-4542-9204-BD2B2099C8D0}" type="pres">
      <dgm:prSet presAssocID="{1947A2CA-A6CC-4B49-97A5-0BE8EB129B7D}" presName="spacer" presStyleCnt="0"/>
      <dgm:spPr/>
    </dgm:pt>
    <dgm:pt modelId="{8895A970-56F3-4A5B-A33D-28470A3A2B31}" type="pres">
      <dgm:prSet presAssocID="{5342006B-5F7B-4E0D-A355-0B3F6AD73624}" presName="parentText" presStyleLbl="node1" presStyleIdx="1" presStyleCnt="4">
        <dgm:presLayoutVars>
          <dgm:chMax val="0"/>
          <dgm:bulletEnabled val="1"/>
        </dgm:presLayoutVars>
      </dgm:prSet>
      <dgm:spPr/>
    </dgm:pt>
    <dgm:pt modelId="{C41AE5AD-8F42-4952-AA2D-04B2C69F1581}" type="pres">
      <dgm:prSet presAssocID="{86675DFF-AAC0-4FB9-AA16-B3DACC60E686}" presName="spacer" presStyleCnt="0"/>
      <dgm:spPr/>
    </dgm:pt>
    <dgm:pt modelId="{B6D80FE8-D940-4B48-B0C7-E97E64EC47A1}" type="pres">
      <dgm:prSet presAssocID="{D4B6A4DA-FD3C-4B9E-95D0-011BEE299C6C}" presName="parentText" presStyleLbl="node1" presStyleIdx="2" presStyleCnt="4">
        <dgm:presLayoutVars>
          <dgm:chMax val="0"/>
          <dgm:bulletEnabled val="1"/>
        </dgm:presLayoutVars>
      </dgm:prSet>
      <dgm:spPr/>
    </dgm:pt>
    <dgm:pt modelId="{53B61AF1-50DC-4C25-83A6-A137A2ADC2BE}" type="pres">
      <dgm:prSet presAssocID="{95E0C5E5-A74E-4985-925E-43A6E13000B9}" presName="spacer" presStyleCnt="0"/>
      <dgm:spPr/>
    </dgm:pt>
    <dgm:pt modelId="{795E5645-C91D-4C98-8201-566DC67BB62C}" type="pres">
      <dgm:prSet presAssocID="{903109F5-A71E-464E-8245-D1133DB36C18}" presName="parentText" presStyleLbl="node1" presStyleIdx="3" presStyleCnt="4">
        <dgm:presLayoutVars>
          <dgm:chMax val="0"/>
          <dgm:bulletEnabled val="1"/>
        </dgm:presLayoutVars>
      </dgm:prSet>
      <dgm:spPr/>
    </dgm:pt>
  </dgm:ptLst>
  <dgm:cxnLst>
    <dgm:cxn modelId="{B0FF470D-3511-4C7D-8A5C-36B20D914E3B}" type="presOf" srcId="{7BE5F46F-E55D-479C-A1B7-C86BBC63FA30}" destId="{2F416A7A-8696-4EE5-B487-F043FF0D6DAC}" srcOrd="0" destOrd="0" presId="urn:microsoft.com/office/officeart/2005/8/layout/vList2"/>
    <dgm:cxn modelId="{803E8125-69D9-422F-8548-79BB2BB60419}" type="presOf" srcId="{903109F5-A71E-464E-8245-D1133DB36C18}" destId="{795E5645-C91D-4C98-8201-566DC67BB62C}" srcOrd="0" destOrd="0" presId="urn:microsoft.com/office/officeart/2005/8/layout/vList2"/>
    <dgm:cxn modelId="{EC4B3842-1CD7-43DD-8D82-BFDB029FDFAE}" type="presOf" srcId="{BF7F6894-DB3C-42CE-BCAC-2595E571A524}" destId="{7176A986-E0C8-487D-9613-1F795E8EB909}" srcOrd="0" destOrd="0" presId="urn:microsoft.com/office/officeart/2005/8/layout/vList2"/>
    <dgm:cxn modelId="{E06C7167-2D81-42AA-A137-D930EEFEB60B}" type="presOf" srcId="{5342006B-5F7B-4E0D-A355-0B3F6AD73624}" destId="{8895A970-56F3-4A5B-A33D-28470A3A2B31}" srcOrd="0" destOrd="0" presId="urn:microsoft.com/office/officeart/2005/8/layout/vList2"/>
    <dgm:cxn modelId="{6EEC3074-DFD8-41A3-BB46-D16D9CE2CCD2}" type="presOf" srcId="{D4B6A4DA-FD3C-4B9E-95D0-011BEE299C6C}" destId="{B6D80FE8-D940-4B48-B0C7-E97E64EC47A1}" srcOrd="0" destOrd="0" presId="urn:microsoft.com/office/officeart/2005/8/layout/vList2"/>
    <dgm:cxn modelId="{F343CF58-D368-41AF-81BC-391DDFF62E66}" srcId="{BF7F6894-DB3C-42CE-BCAC-2595E571A524}" destId="{D4B6A4DA-FD3C-4B9E-95D0-011BEE299C6C}" srcOrd="2" destOrd="0" parTransId="{D85093E3-4DF2-4881-834F-C214A6DA8E77}" sibTransId="{95E0C5E5-A74E-4985-925E-43A6E13000B9}"/>
    <dgm:cxn modelId="{FD0C4792-FE2B-4662-9024-E3C6983351D4}" srcId="{BF7F6894-DB3C-42CE-BCAC-2595E571A524}" destId="{7BE5F46F-E55D-479C-A1B7-C86BBC63FA30}" srcOrd="0" destOrd="0" parTransId="{778F475B-4480-4DF5-A7C7-1ABD1D631812}" sibTransId="{1947A2CA-A6CC-4B49-97A5-0BE8EB129B7D}"/>
    <dgm:cxn modelId="{C67746A4-47D9-499D-B7AE-8DDF44308FE1}" srcId="{BF7F6894-DB3C-42CE-BCAC-2595E571A524}" destId="{903109F5-A71E-464E-8245-D1133DB36C18}" srcOrd="3" destOrd="0" parTransId="{168E174C-F96C-4F37-A197-5CC516BE756F}" sibTransId="{65A7D5F4-C63D-4EFA-AE54-D9B6A80E7B3B}"/>
    <dgm:cxn modelId="{A135F4F5-C791-4909-98E9-B7F597805249}" srcId="{BF7F6894-DB3C-42CE-BCAC-2595E571A524}" destId="{5342006B-5F7B-4E0D-A355-0B3F6AD73624}" srcOrd="1" destOrd="0" parTransId="{7B5133CC-6040-4BDC-8812-2F2E9EA720D6}" sibTransId="{86675DFF-AAC0-4FB9-AA16-B3DACC60E686}"/>
    <dgm:cxn modelId="{67E3538D-9205-4B8D-AB7D-5038376E67AE}" type="presParOf" srcId="{7176A986-E0C8-487D-9613-1F795E8EB909}" destId="{2F416A7A-8696-4EE5-B487-F043FF0D6DAC}" srcOrd="0" destOrd="0" presId="urn:microsoft.com/office/officeart/2005/8/layout/vList2"/>
    <dgm:cxn modelId="{B68823E5-2682-4CE4-ADC6-B24BE9EA7446}" type="presParOf" srcId="{7176A986-E0C8-487D-9613-1F795E8EB909}" destId="{726EBF00-E671-4542-9204-BD2B2099C8D0}" srcOrd="1" destOrd="0" presId="urn:microsoft.com/office/officeart/2005/8/layout/vList2"/>
    <dgm:cxn modelId="{BD093319-25BB-4FD0-9B2C-28B5D312D6F9}" type="presParOf" srcId="{7176A986-E0C8-487D-9613-1F795E8EB909}" destId="{8895A970-56F3-4A5B-A33D-28470A3A2B31}" srcOrd="2" destOrd="0" presId="urn:microsoft.com/office/officeart/2005/8/layout/vList2"/>
    <dgm:cxn modelId="{44174928-A795-425D-84E5-5777AC5E0E8C}" type="presParOf" srcId="{7176A986-E0C8-487D-9613-1F795E8EB909}" destId="{C41AE5AD-8F42-4952-AA2D-04B2C69F1581}" srcOrd="3" destOrd="0" presId="urn:microsoft.com/office/officeart/2005/8/layout/vList2"/>
    <dgm:cxn modelId="{CB776B9D-6E1D-4CB0-B87D-3E9F8A9759C1}" type="presParOf" srcId="{7176A986-E0C8-487D-9613-1F795E8EB909}" destId="{B6D80FE8-D940-4B48-B0C7-E97E64EC47A1}" srcOrd="4" destOrd="0" presId="urn:microsoft.com/office/officeart/2005/8/layout/vList2"/>
    <dgm:cxn modelId="{2437497E-EFB7-4974-8416-3A42233C9180}" type="presParOf" srcId="{7176A986-E0C8-487D-9613-1F795E8EB909}" destId="{53B61AF1-50DC-4C25-83A6-A137A2ADC2BE}" srcOrd="5" destOrd="0" presId="urn:microsoft.com/office/officeart/2005/8/layout/vList2"/>
    <dgm:cxn modelId="{006073C5-5FBD-437A-B0A0-B59ACC3F82CF}" type="presParOf" srcId="{7176A986-E0C8-487D-9613-1F795E8EB909}" destId="{795E5645-C91D-4C98-8201-566DC67BB62C}"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68E23985-B29B-4CC9-89F3-1241AD076B3A}"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2289677D-768B-445D-B0BD-E9BD3319DEBE}">
      <dgm:prSet/>
      <dgm:spPr/>
      <dgm:t>
        <a:bodyPr/>
        <a:lstStyle/>
        <a:p>
          <a:r>
            <a:rPr lang="es-MX"/>
            <a:t>La Sala dijo:</a:t>
          </a:r>
          <a:endParaRPr lang="en-US"/>
        </a:p>
      </dgm:t>
    </dgm:pt>
    <dgm:pt modelId="{A2B9CD37-4775-4EB9-800F-82FFF7400DC0}" type="parTrans" cxnId="{1CADCF2E-7899-4CEF-A1D2-C48E979897A6}">
      <dgm:prSet/>
      <dgm:spPr/>
      <dgm:t>
        <a:bodyPr/>
        <a:lstStyle/>
        <a:p>
          <a:endParaRPr lang="en-US"/>
        </a:p>
      </dgm:t>
    </dgm:pt>
    <dgm:pt modelId="{E2BEC986-A7EF-41C9-A734-652DDAAFF7F0}" type="sibTrans" cxnId="{1CADCF2E-7899-4CEF-A1D2-C48E979897A6}">
      <dgm:prSet/>
      <dgm:spPr/>
      <dgm:t>
        <a:bodyPr/>
        <a:lstStyle/>
        <a:p>
          <a:endParaRPr lang="en-US"/>
        </a:p>
      </dgm:t>
    </dgm:pt>
    <dgm:pt modelId="{6D1B6827-001A-42F4-9DE5-BBE42B962E2C}">
      <dgm:prSet/>
      <dgm:spPr/>
      <dgm:t>
        <a:bodyPr/>
        <a:lstStyle/>
        <a:p>
          <a:pPr algn="just"/>
          <a:r>
            <a:rPr lang="es-MX" dirty="0"/>
            <a:t>La acción afirmativa exige efectividad material, no simulación.</a:t>
          </a:r>
          <a:endParaRPr lang="en-US" dirty="0"/>
        </a:p>
      </dgm:t>
    </dgm:pt>
    <dgm:pt modelId="{FC417E25-D735-444F-8EC6-1B9E61D39D93}" type="parTrans" cxnId="{A37721F4-B034-4DDB-944D-26FA44021096}">
      <dgm:prSet/>
      <dgm:spPr/>
      <dgm:t>
        <a:bodyPr/>
        <a:lstStyle/>
        <a:p>
          <a:endParaRPr lang="en-US"/>
        </a:p>
      </dgm:t>
    </dgm:pt>
    <dgm:pt modelId="{88A94748-1AB5-4F3B-8C0B-412BD7D88421}" type="sibTrans" cxnId="{A37721F4-B034-4DDB-944D-26FA44021096}">
      <dgm:prSet/>
      <dgm:spPr/>
      <dgm:t>
        <a:bodyPr/>
        <a:lstStyle/>
        <a:p>
          <a:endParaRPr lang="en-US"/>
        </a:p>
      </dgm:t>
    </dgm:pt>
    <dgm:pt modelId="{D1132C4C-CE52-457E-9EE3-64B333A32118}">
      <dgm:prSet/>
      <dgm:spPr/>
      <dgm:t>
        <a:bodyPr/>
        <a:lstStyle/>
        <a:p>
          <a:r>
            <a:rPr lang="es-MX"/>
            <a:t>Por tanto:</a:t>
          </a:r>
          <a:endParaRPr lang="en-US"/>
        </a:p>
      </dgm:t>
    </dgm:pt>
    <dgm:pt modelId="{0A9DE658-597F-4F12-B2B9-8290E287BB7E}" type="parTrans" cxnId="{3C91D336-DC98-4B48-896D-3E8B9EC72721}">
      <dgm:prSet/>
      <dgm:spPr/>
      <dgm:t>
        <a:bodyPr/>
        <a:lstStyle/>
        <a:p>
          <a:endParaRPr lang="en-US"/>
        </a:p>
      </dgm:t>
    </dgm:pt>
    <dgm:pt modelId="{0D598163-C59A-4783-86D5-5052AA08DFFD}" type="sibTrans" cxnId="{3C91D336-DC98-4B48-896D-3E8B9EC72721}">
      <dgm:prSet/>
      <dgm:spPr/>
      <dgm:t>
        <a:bodyPr/>
        <a:lstStyle/>
        <a:p>
          <a:endParaRPr lang="en-US"/>
        </a:p>
      </dgm:t>
    </dgm:pt>
    <dgm:pt modelId="{D1F67710-1966-4CF9-ABBF-570B332D4D5D}">
      <dgm:prSet/>
      <dgm:spPr/>
      <dgm:t>
        <a:bodyPr/>
        <a:lstStyle/>
        <a:p>
          <a:r>
            <a:rPr lang="es-MX"/>
            <a:t>La postulación debe ser auténtica.</a:t>
          </a:r>
          <a:endParaRPr lang="en-US"/>
        </a:p>
      </dgm:t>
    </dgm:pt>
    <dgm:pt modelId="{5FA1D27D-57CA-4EEC-B85D-97E166BECD6C}" type="parTrans" cxnId="{AD482BB2-EDF8-4DA6-A3E1-E62A6F193F4A}">
      <dgm:prSet/>
      <dgm:spPr/>
      <dgm:t>
        <a:bodyPr/>
        <a:lstStyle/>
        <a:p>
          <a:endParaRPr lang="en-US"/>
        </a:p>
      </dgm:t>
    </dgm:pt>
    <dgm:pt modelId="{3603382D-E6EB-45BC-BF8E-C5E94EF09C9C}" type="sibTrans" cxnId="{AD482BB2-EDF8-4DA6-A3E1-E62A6F193F4A}">
      <dgm:prSet/>
      <dgm:spPr/>
      <dgm:t>
        <a:bodyPr/>
        <a:lstStyle/>
        <a:p>
          <a:endParaRPr lang="en-US"/>
        </a:p>
      </dgm:t>
    </dgm:pt>
    <dgm:pt modelId="{A1EB0DC0-45EC-44F8-9859-0CA6F4FD2904}">
      <dgm:prSet/>
      <dgm:spPr/>
      <dgm:t>
        <a:bodyPr/>
        <a:lstStyle/>
        <a:p>
          <a:r>
            <a:rPr lang="es-MX"/>
            <a:t>La persona debe pertenecer realmente al grupo.</a:t>
          </a:r>
          <a:endParaRPr lang="en-US"/>
        </a:p>
      </dgm:t>
    </dgm:pt>
    <dgm:pt modelId="{8C495A3C-1551-437F-9C74-AD7C07EC8FEB}" type="parTrans" cxnId="{9B75E72B-79FF-48EE-BAC3-7B0376C2C898}">
      <dgm:prSet/>
      <dgm:spPr/>
      <dgm:t>
        <a:bodyPr/>
        <a:lstStyle/>
        <a:p>
          <a:endParaRPr lang="en-US"/>
        </a:p>
      </dgm:t>
    </dgm:pt>
    <dgm:pt modelId="{771EB6CE-4B7B-4068-BB85-9C217921F196}" type="sibTrans" cxnId="{9B75E72B-79FF-48EE-BAC3-7B0376C2C898}">
      <dgm:prSet/>
      <dgm:spPr/>
      <dgm:t>
        <a:bodyPr/>
        <a:lstStyle/>
        <a:p>
          <a:endParaRPr lang="en-US"/>
        </a:p>
      </dgm:t>
    </dgm:pt>
    <dgm:pt modelId="{53209D56-DE83-4B3B-A52A-D3CF2C6142F8}">
      <dgm:prSet/>
      <dgm:spPr/>
      <dgm:t>
        <a:bodyPr/>
        <a:lstStyle/>
        <a:p>
          <a:r>
            <a:rPr lang="es-MX"/>
            <a:t>El partido debe verificar internamente.</a:t>
          </a:r>
          <a:endParaRPr lang="en-US"/>
        </a:p>
      </dgm:t>
    </dgm:pt>
    <dgm:pt modelId="{AC9447FF-2742-4540-A81A-CF00BEACA200}" type="parTrans" cxnId="{2D2C177C-B24C-40B2-98C6-D9C16D03FCB4}">
      <dgm:prSet/>
      <dgm:spPr/>
      <dgm:t>
        <a:bodyPr/>
        <a:lstStyle/>
        <a:p>
          <a:endParaRPr lang="en-US"/>
        </a:p>
      </dgm:t>
    </dgm:pt>
    <dgm:pt modelId="{24C41CAA-CB9F-4A78-8453-0A605FE3CE7D}" type="sibTrans" cxnId="{2D2C177C-B24C-40B2-98C6-D9C16D03FCB4}">
      <dgm:prSet/>
      <dgm:spPr/>
      <dgm:t>
        <a:bodyPr/>
        <a:lstStyle/>
        <a:p>
          <a:endParaRPr lang="en-US"/>
        </a:p>
      </dgm:t>
    </dgm:pt>
    <dgm:pt modelId="{617ED6F8-B696-44E2-A503-B410CBD7A3F2}">
      <dgm:prSet/>
      <dgm:spPr/>
      <dgm:t>
        <a:bodyPr/>
        <a:lstStyle/>
        <a:p>
          <a:r>
            <a:rPr lang="es-MX"/>
            <a:t>La autoridad debe revisar razonablemente.</a:t>
          </a:r>
          <a:endParaRPr lang="en-US"/>
        </a:p>
      </dgm:t>
    </dgm:pt>
    <dgm:pt modelId="{2464FF77-AC1A-47CA-A762-89631F7EA79D}" type="parTrans" cxnId="{C5FEA5A1-2352-4074-8598-3175C6DC5B67}">
      <dgm:prSet/>
      <dgm:spPr/>
      <dgm:t>
        <a:bodyPr/>
        <a:lstStyle/>
        <a:p>
          <a:endParaRPr lang="en-US"/>
        </a:p>
      </dgm:t>
    </dgm:pt>
    <dgm:pt modelId="{A228C296-46FE-4E20-A396-E73229AD33E6}" type="sibTrans" cxnId="{C5FEA5A1-2352-4074-8598-3175C6DC5B67}">
      <dgm:prSet/>
      <dgm:spPr/>
      <dgm:t>
        <a:bodyPr/>
        <a:lstStyle/>
        <a:p>
          <a:endParaRPr lang="en-US"/>
        </a:p>
      </dgm:t>
    </dgm:pt>
    <dgm:pt modelId="{93096E19-1DC2-43D3-8FAA-2108BF240597}" type="pres">
      <dgm:prSet presAssocID="{68E23985-B29B-4CC9-89F3-1241AD076B3A}" presName="vert0" presStyleCnt="0">
        <dgm:presLayoutVars>
          <dgm:dir/>
          <dgm:animOne val="branch"/>
          <dgm:animLvl val="lvl"/>
        </dgm:presLayoutVars>
      </dgm:prSet>
      <dgm:spPr/>
    </dgm:pt>
    <dgm:pt modelId="{C8D1DAF4-CE26-4669-8B52-5863EF0EA547}" type="pres">
      <dgm:prSet presAssocID="{2289677D-768B-445D-B0BD-E9BD3319DEBE}" presName="thickLine" presStyleLbl="alignNode1" presStyleIdx="0" presStyleCnt="7"/>
      <dgm:spPr/>
    </dgm:pt>
    <dgm:pt modelId="{C80368DE-5C53-4740-9431-AA0DB5117698}" type="pres">
      <dgm:prSet presAssocID="{2289677D-768B-445D-B0BD-E9BD3319DEBE}" presName="horz1" presStyleCnt="0"/>
      <dgm:spPr/>
    </dgm:pt>
    <dgm:pt modelId="{D8C16AAF-7E01-4379-8346-4859B9021BCD}" type="pres">
      <dgm:prSet presAssocID="{2289677D-768B-445D-B0BD-E9BD3319DEBE}" presName="tx1" presStyleLbl="revTx" presStyleIdx="0" presStyleCnt="7"/>
      <dgm:spPr/>
    </dgm:pt>
    <dgm:pt modelId="{B9D8B7BD-3BA4-4422-9851-540CB0C9462D}" type="pres">
      <dgm:prSet presAssocID="{2289677D-768B-445D-B0BD-E9BD3319DEBE}" presName="vert1" presStyleCnt="0"/>
      <dgm:spPr/>
    </dgm:pt>
    <dgm:pt modelId="{CBB4ABA8-99AB-40CE-A670-586CF30833F2}" type="pres">
      <dgm:prSet presAssocID="{6D1B6827-001A-42F4-9DE5-BBE42B962E2C}" presName="thickLine" presStyleLbl="alignNode1" presStyleIdx="1" presStyleCnt="7"/>
      <dgm:spPr/>
    </dgm:pt>
    <dgm:pt modelId="{9B154F85-BF7E-4FA8-8E3B-E4E0E655E03D}" type="pres">
      <dgm:prSet presAssocID="{6D1B6827-001A-42F4-9DE5-BBE42B962E2C}" presName="horz1" presStyleCnt="0"/>
      <dgm:spPr/>
    </dgm:pt>
    <dgm:pt modelId="{8836C82B-F71E-4B7E-AAFB-72C67BA108EA}" type="pres">
      <dgm:prSet presAssocID="{6D1B6827-001A-42F4-9DE5-BBE42B962E2C}" presName="tx1" presStyleLbl="revTx" presStyleIdx="1" presStyleCnt="7"/>
      <dgm:spPr/>
    </dgm:pt>
    <dgm:pt modelId="{0B3FD487-1E77-40B5-B28F-0D71643D5A65}" type="pres">
      <dgm:prSet presAssocID="{6D1B6827-001A-42F4-9DE5-BBE42B962E2C}" presName="vert1" presStyleCnt="0"/>
      <dgm:spPr/>
    </dgm:pt>
    <dgm:pt modelId="{829447BA-3DEB-477A-A94B-CD09FD12AEB2}" type="pres">
      <dgm:prSet presAssocID="{D1132C4C-CE52-457E-9EE3-64B333A32118}" presName="thickLine" presStyleLbl="alignNode1" presStyleIdx="2" presStyleCnt="7"/>
      <dgm:spPr/>
    </dgm:pt>
    <dgm:pt modelId="{5777B6B2-098C-4874-8AE0-27EADBC66F77}" type="pres">
      <dgm:prSet presAssocID="{D1132C4C-CE52-457E-9EE3-64B333A32118}" presName="horz1" presStyleCnt="0"/>
      <dgm:spPr/>
    </dgm:pt>
    <dgm:pt modelId="{2C5B995C-AAF5-48A1-8032-52C07198CD8F}" type="pres">
      <dgm:prSet presAssocID="{D1132C4C-CE52-457E-9EE3-64B333A32118}" presName="tx1" presStyleLbl="revTx" presStyleIdx="2" presStyleCnt="7"/>
      <dgm:spPr/>
    </dgm:pt>
    <dgm:pt modelId="{F38CD26B-4E24-4090-A0B4-08CFB1D4D5DC}" type="pres">
      <dgm:prSet presAssocID="{D1132C4C-CE52-457E-9EE3-64B333A32118}" presName="vert1" presStyleCnt="0"/>
      <dgm:spPr/>
    </dgm:pt>
    <dgm:pt modelId="{181445C8-3EDE-4D52-BD65-6ED06D6333DE}" type="pres">
      <dgm:prSet presAssocID="{D1F67710-1966-4CF9-ABBF-570B332D4D5D}" presName="thickLine" presStyleLbl="alignNode1" presStyleIdx="3" presStyleCnt="7"/>
      <dgm:spPr/>
    </dgm:pt>
    <dgm:pt modelId="{ED65FA9B-BF6C-44A3-B97B-61847C404A19}" type="pres">
      <dgm:prSet presAssocID="{D1F67710-1966-4CF9-ABBF-570B332D4D5D}" presName="horz1" presStyleCnt="0"/>
      <dgm:spPr/>
    </dgm:pt>
    <dgm:pt modelId="{2E642C01-0719-47F0-AA2E-53A1EA13D222}" type="pres">
      <dgm:prSet presAssocID="{D1F67710-1966-4CF9-ABBF-570B332D4D5D}" presName="tx1" presStyleLbl="revTx" presStyleIdx="3" presStyleCnt="7"/>
      <dgm:spPr/>
    </dgm:pt>
    <dgm:pt modelId="{E236D2C2-E28F-4AD8-A3B4-E651D6FE7CC4}" type="pres">
      <dgm:prSet presAssocID="{D1F67710-1966-4CF9-ABBF-570B332D4D5D}" presName="vert1" presStyleCnt="0"/>
      <dgm:spPr/>
    </dgm:pt>
    <dgm:pt modelId="{E3A1533D-2534-4A57-8611-D24C114F048B}" type="pres">
      <dgm:prSet presAssocID="{A1EB0DC0-45EC-44F8-9859-0CA6F4FD2904}" presName="thickLine" presStyleLbl="alignNode1" presStyleIdx="4" presStyleCnt="7"/>
      <dgm:spPr/>
    </dgm:pt>
    <dgm:pt modelId="{E34F4D53-584A-4DFF-8A64-232DCC8EA30B}" type="pres">
      <dgm:prSet presAssocID="{A1EB0DC0-45EC-44F8-9859-0CA6F4FD2904}" presName="horz1" presStyleCnt="0"/>
      <dgm:spPr/>
    </dgm:pt>
    <dgm:pt modelId="{6DDE577E-3AB2-4720-B751-8875DB17BFCA}" type="pres">
      <dgm:prSet presAssocID="{A1EB0DC0-45EC-44F8-9859-0CA6F4FD2904}" presName="tx1" presStyleLbl="revTx" presStyleIdx="4" presStyleCnt="7"/>
      <dgm:spPr/>
    </dgm:pt>
    <dgm:pt modelId="{8ADF1C40-632B-433E-9070-3D8A0A2F1855}" type="pres">
      <dgm:prSet presAssocID="{A1EB0DC0-45EC-44F8-9859-0CA6F4FD2904}" presName="vert1" presStyleCnt="0"/>
      <dgm:spPr/>
    </dgm:pt>
    <dgm:pt modelId="{28CF8FAD-5B8E-4B4A-90C6-22E3A1575547}" type="pres">
      <dgm:prSet presAssocID="{53209D56-DE83-4B3B-A52A-D3CF2C6142F8}" presName="thickLine" presStyleLbl="alignNode1" presStyleIdx="5" presStyleCnt="7"/>
      <dgm:spPr/>
    </dgm:pt>
    <dgm:pt modelId="{3936F547-D1C9-4E3D-ADB8-AF4F2A2839E4}" type="pres">
      <dgm:prSet presAssocID="{53209D56-DE83-4B3B-A52A-D3CF2C6142F8}" presName="horz1" presStyleCnt="0"/>
      <dgm:spPr/>
    </dgm:pt>
    <dgm:pt modelId="{B4EF92B9-05D6-4205-B644-44A3574E95E5}" type="pres">
      <dgm:prSet presAssocID="{53209D56-DE83-4B3B-A52A-D3CF2C6142F8}" presName="tx1" presStyleLbl="revTx" presStyleIdx="5" presStyleCnt="7"/>
      <dgm:spPr/>
    </dgm:pt>
    <dgm:pt modelId="{7EC74E61-A9F8-42A9-860F-74DCC33A0621}" type="pres">
      <dgm:prSet presAssocID="{53209D56-DE83-4B3B-A52A-D3CF2C6142F8}" presName="vert1" presStyleCnt="0"/>
      <dgm:spPr/>
    </dgm:pt>
    <dgm:pt modelId="{B64D4879-9350-46FD-A2A8-5FF32A5D3845}" type="pres">
      <dgm:prSet presAssocID="{617ED6F8-B696-44E2-A503-B410CBD7A3F2}" presName="thickLine" presStyleLbl="alignNode1" presStyleIdx="6" presStyleCnt="7"/>
      <dgm:spPr/>
    </dgm:pt>
    <dgm:pt modelId="{4C98459C-FEC7-4BAF-A13D-B466BC303BC0}" type="pres">
      <dgm:prSet presAssocID="{617ED6F8-B696-44E2-A503-B410CBD7A3F2}" presName="horz1" presStyleCnt="0"/>
      <dgm:spPr/>
    </dgm:pt>
    <dgm:pt modelId="{598788E5-EEEB-429B-9FAB-8B1FC75D9518}" type="pres">
      <dgm:prSet presAssocID="{617ED6F8-B696-44E2-A503-B410CBD7A3F2}" presName="tx1" presStyleLbl="revTx" presStyleIdx="6" presStyleCnt="7"/>
      <dgm:spPr/>
    </dgm:pt>
    <dgm:pt modelId="{380B2407-3AFA-4ED0-AB7E-B9BB5B29FEE0}" type="pres">
      <dgm:prSet presAssocID="{617ED6F8-B696-44E2-A503-B410CBD7A3F2}" presName="vert1" presStyleCnt="0"/>
      <dgm:spPr/>
    </dgm:pt>
  </dgm:ptLst>
  <dgm:cxnLst>
    <dgm:cxn modelId="{9B75E72B-79FF-48EE-BAC3-7B0376C2C898}" srcId="{68E23985-B29B-4CC9-89F3-1241AD076B3A}" destId="{A1EB0DC0-45EC-44F8-9859-0CA6F4FD2904}" srcOrd="4" destOrd="0" parTransId="{8C495A3C-1551-437F-9C74-AD7C07EC8FEB}" sibTransId="{771EB6CE-4B7B-4068-BB85-9C217921F196}"/>
    <dgm:cxn modelId="{DC64AD2C-3F24-4B66-BD91-7B09E949AF0A}" type="presOf" srcId="{D1F67710-1966-4CF9-ABBF-570B332D4D5D}" destId="{2E642C01-0719-47F0-AA2E-53A1EA13D222}" srcOrd="0" destOrd="0" presId="urn:microsoft.com/office/officeart/2008/layout/LinedList"/>
    <dgm:cxn modelId="{1CADCF2E-7899-4CEF-A1D2-C48E979897A6}" srcId="{68E23985-B29B-4CC9-89F3-1241AD076B3A}" destId="{2289677D-768B-445D-B0BD-E9BD3319DEBE}" srcOrd="0" destOrd="0" parTransId="{A2B9CD37-4775-4EB9-800F-82FFF7400DC0}" sibTransId="{E2BEC986-A7EF-41C9-A734-652DDAAFF7F0}"/>
    <dgm:cxn modelId="{3C91D336-DC98-4B48-896D-3E8B9EC72721}" srcId="{68E23985-B29B-4CC9-89F3-1241AD076B3A}" destId="{D1132C4C-CE52-457E-9EE3-64B333A32118}" srcOrd="2" destOrd="0" parTransId="{0A9DE658-597F-4F12-B2B9-8290E287BB7E}" sibTransId="{0D598163-C59A-4783-86D5-5052AA08DFFD}"/>
    <dgm:cxn modelId="{89A61A53-563C-4F15-AC46-16B536AE1368}" type="presOf" srcId="{6D1B6827-001A-42F4-9DE5-BBE42B962E2C}" destId="{8836C82B-F71E-4B7E-AAFB-72C67BA108EA}" srcOrd="0" destOrd="0" presId="urn:microsoft.com/office/officeart/2008/layout/LinedList"/>
    <dgm:cxn modelId="{0D5FE474-DD02-4D35-A304-75967F230090}" type="presOf" srcId="{53209D56-DE83-4B3B-A52A-D3CF2C6142F8}" destId="{B4EF92B9-05D6-4205-B644-44A3574E95E5}" srcOrd="0" destOrd="0" presId="urn:microsoft.com/office/officeart/2008/layout/LinedList"/>
    <dgm:cxn modelId="{9FEFA855-F778-4FCB-9838-E3507577D3D7}" type="presOf" srcId="{D1132C4C-CE52-457E-9EE3-64B333A32118}" destId="{2C5B995C-AAF5-48A1-8032-52C07198CD8F}" srcOrd="0" destOrd="0" presId="urn:microsoft.com/office/officeart/2008/layout/LinedList"/>
    <dgm:cxn modelId="{2D2C177C-B24C-40B2-98C6-D9C16D03FCB4}" srcId="{68E23985-B29B-4CC9-89F3-1241AD076B3A}" destId="{53209D56-DE83-4B3B-A52A-D3CF2C6142F8}" srcOrd="5" destOrd="0" parTransId="{AC9447FF-2742-4540-A81A-CF00BEACA200}" sibTransId="{24C41CAA-CB9F-4A78-8453-0A605FE3CE7D}"/>
    <dgm:cxn modelId="{6A466A87-ACFD-4C86-A4B0-F687070F1AC8}" type="presOf" srcId="{617ED6F8-B696-44E2-A503-B410CBD7A3F2}" destId="{598788E5-EEEB-429B-9FAB-8B1FC75D9518}" srcOrd="0" destOrd="0" presId="urn:microsoft.com/office/officeart/2008/layout/LinedList"/>
    <dgm:cxn modelId="{AF026397-C052-4F63-82D6-37310C151141}" type="presOf" srcId="{68E23985-B29B-4CC9-89F3-1241AD076B3A}" destId="{93096E19-1DC2-43D3-8FAA-2108BF240597}" srcOrd="0" destOrd="0" presId="urn:microsoft.com/office/officeart/2008/layout/LinedList"/>
    <dgm:cxn modelId="{C5FEA5A1-2352-4074-8598-3175C6DC5B67}" srcId="{68E23985-B29B-4CC9-89F3-1241AD076B3A}" destId="{617ED6F8-B696-44E2-A503-B410CBD7A3F2}" srcOrd="6" destOrd="0" parTransId="{2464FF77-AC1A-47CA-A762-89631F7EA79D}" sibTransId="{A228C296-46FE-4E20-A396-E73229AD33E6}"/>
    <dgm:cxn modelId="{AD482BB2-EDF8-4DA6-A3E1-E62A6F193F4A}" srcId="{68E23985-B29B-4CC9-89F3-1241AD076B3A}" destId="{D1F67710-1966-4CF9-ABBF-570B332D4D5D}" srcOrd="3" destOrd="0" parTransId="{5FA1D27D-57CA-4EEC-B85D-97E166BECD6C}" sibTransId="{3603382D-E6EB-45BC-BF8E-C5E94EF09C9C}"/>
    <dgm:cxn modelId="{FAEBF1CA-F55C-4402-BC7F-F210D99BD9F6}" type="presOf" srcId="{A1EB0DC0-45EC-44F8-9859-0CA6F4FD2904}" destId="{6DDE577E-3AB2-4720-B751-8875DB17BFCA}" srcOrd="0" destOrd="0" presId="urn:microsoft.com/office/officeart/2008/layout/LinedList"/>
    <dgm:cxn modelId="{17D0C3CD-7C9D-4F94-8235-FB6820089193}" type="presOf" srcId="{2289677D-768B-445D-B0BD-E9BD3319DEBE}" destId="{D8C16AAF-7E01-4379-8346-4859B9021BCD}" srcOrd="0" destOrd="0" presId="urn:microsoft.com/office/officeart/2008/layout/LinedList"/>
    <dgm:cxn modelId="{A37721F4-B034-4DDB-944D-26FA44021096}" srcId="{68E23985-B29B-4CC9-89F3-1241AD076B3A}" destId="{6D1B6827-001A-42F4-9DE5-BBE42B962E2C}" srcOrd="1" destOrd="0" parTransId="{FC417E25-D735-444F-8EC6-1B9E61D39D93}" sibTransId="{88A94748-1AB5-4F3B-8C0B-412BD7D88421}"/>
    <dgm:cxn modelId="{9F9E4F2F-191E-4336-8D05-86CE51B41C81}" type="presParOf" srcId="{93096E19-1DC2-43D3-8FAA-2108BF240597}" destId="{C8D1DAF4-CE26-4669-8B52-5863EF0EA547}" srcOrd="0" destOrd="0" presId="urn:microsoft.com/office/officeart/2008/layout/LinedList"/>
    <dgm:cxn modelId="{7D5BFB22-2D21-4836-BEDF-8B2773012456}" type="presParOf" srcId="{93096E19-1DC2-43D3-8FAA-2108BF240597}" destId="{C80368DE-5C53-4740-9431-AA0DB5117698}" srcOrd="1" destOrd="0" presId="urn:microsoft.com/office/officeart/2008/layout/LinedList"/>
    <dgm:cxn modelId="{FC02BDFC-B56E-49A7-A2F0-0629D8E6931F}" type="presParOf" srcId="{C80368DE-5C53-4740-9431-AA0DB5117698}" destId="{D8C16AAF-7E01-4379-8346-4859B9021BCD}" srcOrd="0" destOrd="0" presId="urn:microsoft.com/office/officeart/2008/layout/LinedList"/>
    <dgm:cxn modelId="{DEA6F375-D7BF-491B-9BF2-57DC1DA32A0D}" type="presParOf" srcId="{C80368DE-5C53-4740-9431-AA0DB5117698}" destId="{B9D8B7BD-3BA4-4422-9851-540CB0C9462D}" srcOrd="1" destOrd="0" presId="urn:microsoft.com/office/officeart/2008/layout/LinedList"/>
    <dgm:cxn modelId="{C409BC50-8FA0-4333-82E1-2669DBE2ADB3}" type="presParOf" srcId="{93096E19-1DC2-43D3-8FAA-2108BF240597}" destId="{CBB4ABA8-99AB-40CE-A670-586CF30833F2}" srcOrd="2" destOrd="0" presId="urn:microsoft.com/office/officeart/2008/layout/LinedList"/>
    <dgm:cxn modelId="{E3CBE1C4-C4C5-48D5-B449-663F088CE124}" type="presParOf" srcId="{93096E19-1DC2-43D3-8FAA-2108BF240597}" destId="{9B154F85-BF7E-4FA8-8E3B-E4E0E655E03D}" srcOrd="3" destOrd="0" presId="urn:microsoft.com/office/officeart/2008/layout/LinedList"/>
    <dgm:cxn modelId="{7C9B0AE9-41DA-4B90-A27E-266D2B1D5FBE}" type="presParOf" srcId="{9B154F85-BF7E-4FA8-8E3B-E4E0E655E03D}" destId="{8836C82B-F71E-4B7E-AAFB-72C67BA108EA}" srcOrd="0" destOrd="0" presId="urn:microsoft.com/office/officeart/2008/layout/LinedList"/>
    <dgm:cxn modelId="{645AED54-1972-4C9C-9ABC-EE259BEFA872}" type="presParOf" srcId="{9B154F85-BF7E-4FA8-8E3B-E4E0E655E03D}" destId="{0B3FD487-1E77-40B5-B28F-0D71643D5A65}" srcOrd="1" destOrd="0" presId="urn:microsoft.com/office/officeart/2008/layout/LinedList"/>
    <dgm:cxn modelId="{6CACC7FD-CC83-46B3-9741-0CEA78893DBC}" type="presParOf" srcId="{93096E19-1DC2-43D3-8FAA-2108BF240597}" destId="{829447BA-3DEB-477A-A94B-CD09FD12AEB2}" srcOrd="4" destOrd="0" presId="urn:microsoft.com/office/officeart/2008/layout/LinedList"/>
    <dgm:cxn modelId="{82C4D141-E7C1-444E-A9DC-F2F01FCC5ADE}" type="presParOf" srcId="{93096E19-1DC2-43D3-8FAA-2108BF240597}" destId="{5777B6B2-098C-4874-8AE0-27EADBC66F77}" srcOrd="5" destOrd="0" presId="urn:microsoft.com/office/officeart/2008/layout/LinedList"/>
    <dgm:cxn modelId="{1E85E615-96E1-411B-946D-92F7801D8926}" type="presParOf" srcId="{5777B6B2-098C-4874-8AE0-27EADBC66F77}" destId="{2C5B995C-AAF5-48A1-8032-52C07198CD8F}" srcOrd="0" destOrd="0" presId="urn:microsoft.com/office/officeart/2008/layout/LinedList"/>
    <dgm:cxn modelId="{7A56C576-D22D-44F0-9C98-01C9D941A6D5}" type="presParOf" srcId="{5777B6B2-098C-4874-8AE0-27EADBC66F77}" destId="{F38CD26B-4E24-4090-A0B4-08CFB1D4D5DC}" srcOrd="1" destOrd="0" presId="urn:microsoft.com/office/officeart/2008/layout/LinedList"/>
    <dgm:cxn modelId="{3799D847-CB15-47FB-9140-884F59E9C044}" type="presParOf" srcId="{93096E19-1DC2-43D3-8FAA-2108BF240597}" destId="{181445C8-3EDE-4D52-BD65-6ED06D6333DE}" srcOrd="6" destOrd="0" presId="urn:microsoft.com/office/officeart/2008/layout/LinedList"/>
    <dgm:cxn modelId="{B573B59F-CD02-4722-B752-DD6C61A1EAE5}" type="presParOf" srcId="{93096E19-1DC2-43D3-8FAA-2108BF240597}" destId="{ED65FA9B-BF6C-44A3-B97B-61847C404A19}" srcOrd="7" destOrd="0" presId="urn:microsoft.com/office/officeart/2008/layout/LinedList"/>
    <dgm:cxn modelId="{AFB7EAB5-47FC-4DD3-A9FA-8982F883EC6D}" type="presParOf" srcId="{ED65FA9B-BF6C-44A3-B97B-61847C404A19}" destId="{2E642C01-0719-47F0-AA2E-53A1EA13D222}" srcOrd="0" destOrd="0" presId="urn:microsoft.com/office/officeart/2008/layout/LinedList"/>
    <dgm:cxn modelId="{8A5BA87E-9EBF-4840-A395-610F23DE4DBD}" type="presParOf" srcId="{ED65FA9B-BF6C-44A3-B97B-61847C404A19}" destId="{E236D2C2-E28F-4AD8-A3B4-E651D6FE7CC4}" srcOrd="1" destOrd="0" presId="urn:microsoft.com/office/officeart/2008/layout/LinedList"/>
    <dgm:cxn modelId="{3296D2CC-8213-461C-9226-95397CDE029D}" type="presParOf" srcId="{93096E19-1DC2-43D3-8FAA-2108BF240597}" destId="{E3A1533D-2534-4A57-8611-D24C114F048B}" srcOrd="8" destOrd="0" presId="urn:microsoft.com/office/officeart/2008/layout/LinedList"/>
    <dgm:cxn modelId="{42794FA4-10C7-40BE-BAB4-34ACD28583A1}" type="presParOf" srcId="{93096E19-1DC2-43D3-8FAA-2108BF240597}" destId="{E34F4D53-584A-4DFF-8A64-232DCC8EA30B}" srcOrd="9" destOrd="0" presId="urn:microsoft.com/office/officeart/2008/layout/LinedList"/>
    <dgm:cxn modelId="{51577792-8677-47BC-8DE6-A0602EEC71B8}" type="presParOf" srcId="{E34F4D53-584A-4DFF-8A64-232DCC8EA30B}" destId="{6DDE577E-3AB2-4720-B751-8875DB17BFCA}" srcOrd="0" destOrd="0" presId="urn:microsoft.com/office/officeart/2008/layout/LinedList"/>
    <dgm:cxn modelId="{1A4E73AE-7CB7-4D06-87BB-21CCC6722335}" type="presParOf" srcId="{E34F4D53-584A-4DFF-8A64-232DCC8EA30B}" destId="{8ADF1C40-632B-433E-9070-3D8A0A2F1855}" srcOrd="1" destOrd="0" presId="urn:microsoft.com/office/officeart/2008/layout/LinedList"/>
    <dgm:cxn modelId="{02C2C042-9EFE-4B30-8406-F7804A082775}" type="presParOf" srcId="{93096E19-1DC2-43D3-8FAA-2108BF240597}" destId="{28CF8FAD-5B8E-4B4A-90C6-22E3A1575547}" srcOrd="10" destOrd="0" presId="urn:microsoft.com/office/officeart/2008/layout/LinedList"/>
    <dgm:cxn modelId="{71999B5B-032B-44CC-BBEC-CFF03A6167DA}" type="presParOf" srcId="{93096E19-1DC2-43D3-8FAA-2108BF240597}" destId="{3936F547-D1C9-4E3D-ADB8-AF4F2A2839E4}" srcOrd="11" destOrd="0" presId="urn:microsoft.com/office/officeart/2008/layout/LinedList"/>
    <dgm:cxn modelId="{1687DE70-98BF-4EC1-A51A-5C9CC53078A9}" type="presParOf" srcId="{3936F547-D1C9-4E3D-ADB8-AF4F2A2839E4}" destId="{B4EF92B9-05D6-4205-B644-44A3574E95E5}" srcOrd="0" destOrd="0" presId="urn:microsoft.com/office/officeart/2008/layout/LinedList"/>
    <dgm:cxn modelId="{A2C5B956-6D5B-43AA-812D-21F8B3842494}" type="presParOf" srcId="{3936F547-D1C9-4E3D-ADB8-AF4F2A2839E4}" destId="{7EC74E61-A9F8-42A9-860F-74DCC33A0621}" srcOrd="1" destOrd="0" presId="urn:microsoft.com/office/officeart/2008/layout/LinedList"/>
    <dgm:cxn modelId="{BAEA91ED-9A34-46E0-BBF3-258DA079799F}" type="presParOf" srcId="{93096E19-1DC2-43D3-8FAA-2108BF240597}" destId="{B64D4879-9350-46FD-A2A8-5FF32A5D3845}" srcOrd="12" destOrd="0" presId="urn:microsoft.com/office/officeart/2008/layout/LinedList"/>
    <dgm:cxn modelId="{1E1BD33D-C7B0-426D-8439-C907E1291083}" type="presParOf" srcId="{93096E19-1DC2-43D3-8FAA-2108BF240597}" destId="{4C98459C-FEC7-4BAF-A13D-B466BC303BC0}" srcOrd="13" destOrd="0" presId="urn:microsoft.com/office/officeart/2008/layout/LinedList"/>
    <dgm:cxn modelId="{B26F7067-8ACE-4918-9D69-C5CFF57BAC54}" type="presParOf" srcId="{4C98459C-FEC7-4BAF-A13D-B466BC303BC0}" destId="{598788E5-EEEB-429B-9FAB-8B1FC75D9518}" srcOrd="0" destOrd="0" presId="urn:microsoft.com/office/officeart/2008/layout/LinedList"/>
    <dgm:cxn modelId="{0366DF1E-C630-42AF-B99B-5145838E1AE8}" type="presParOf" srcId="{4C98459C-FEC7-4BAF-A13D-B466BC303BC0}" destId="{380B2407-3AFA-4ED0-AB7E-B9BB5B29FEE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6B2748B-FAE8-4531-AADD-941B23A467C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2F4D34A-CDD8-4A69-9F21-9E286DB5F5FE}">
      <dgm:prSet/>
      <dgm:spPr/>
      <dgm:t>
        <a:bodyPr/>
        <a:lstStyle/>
        <a:p>
          <a:r>
            <a:rPr lang="es-MX"/>
            <a:t>Privilegios.</a:t>
          </a:r>
          <a:endParaRPr lang="en-US"/>
        </a:p>
      </dgm:t>
    </dgm:pt>
    <dgm:pt modelId="{8926E307-BB21-47DA-8D8E-6FA45823E076}" type="parTrans" cxnId="{2FA5FD4A-25CA-4C38-99B1-C22C223625EE}">
      <dgm:prSet/>
      <dgm:spPr/>
      <dgm:t>
        <a:bodyPr/>
        <a:lstStyle/>
        <a:p>
          <a:endParaRPr lang="en-US"/>
        </a:p>
      </dgm:t>
    </dgm:pt>
    <dgm:pt modelId="{6CF9BA5D-6730-45FE-B7EF-4348F7BD31D9}" type="sibTrans" cxnId="{2FA5FD4A-25CA-4C38-99B1-C22C223625EE}">
      <dgm:prSet/>
      <dgm:spPr/>
      <dgm:t>
        <a:bodyPr/>
        <a:lstStyle/>
        <a:p>
          <a:endParaRPr lang="en-US"/>
        </a:p>
      </dgm:t>
    </dgm:pt>
    <dgm:pt modelId="{D6598A5D-08FB-4685-89BD-49AA41EBC09A}">
      <dgm:prSet/>
      <dgm:spPr/>
      <dgm:t>
        <a:bodyPr/>
        <a:lstStyle/>
        <a:p>
          <a:r>
            <a:rPr lang="es-MX"/>
            <a:t>Concesiones políticas.</a:t>
          </a:r>
          <a:endParaRPr lang="en-US"/>
        </a:p>
      </dgm:t>
    </dgm:pt>
    <dgm:pt modelId="{0931AD9C-14FF-4F7D-8037-7E813CED39FD}" type="parTrans" cxnId="{BA8E376A-CC9D-48F5-B99B-BCF8A8E33243}">
      <dgm:prSet/>
      <dgm:spPr/>
      <dgm:t>
        <a:bodyPr/>
        <a:lstStyle/>
        <a:p>
          <a:endParaRPr lang="en-US"/>
        </a:p>
      </dgm:t>
    </dgm:pt>
    <dgm:pt modelId="{54E9EFE3-654B-4F22-A903-1FB163A5F2C0}" type="sibTrans" cxnId="{BA8E376A-CC9D-48F5-B99B-BCF8A8E33243}">
      <dgm:prSet/>
      <dgm:spPr/>
      <dgm:t>
        <a:bodyPr/>
        <a:lstStyle/>
        <a:p>
          <a:endParaRPr lang="en-US"/>
        </a:p>
      </dgm:t>
    </dgm:pt>
    <dgm:pt modelId="{EA6D7FC9-15B1-4B0F-A7AF-0D3276D795DB}">
      <dgm:prSet/>
      <dgm:spPr/>
      <dgm:t>
        <a:bodyPr/>
        <a:lstStyle/>
        <a:p>
          <a:r>
            <a:rPr lang="es-MX"/>
            <a:t>Tratos discriminatorios.</a:t>
          </a:r>
          <a:endParaRPr lang="en-US"/>
        </a:p>
      </dgm:t>
    </dgm:pt>
    <dgm:pt modelId="{768E25D6-B5C7-4DDF-9DE3-C9F19DA17E3D}" type="parTrans" cxnId="{B48E5B4A-5C61-47AA-BEF4-F19A3E5AA97F}">
      <dgm:prSet/>
      <dgm:spPr/>
      <dgm:t>
        <a:bodyPr/>
        <a:lstStyle/>
        <a:p>
          <a:endParaRPr lang="en-US"/>
        </a:p>
      </dgm:t>
    </dgm:pt>
    <dgm:pt modelId="{69B09E41-9A67-4926-BAB1-9FDCECBA9643}" type="sibTrans" cxnId="{B48E5B4A-5C61-47AA-BEF4-F19A3E5AA97F}">
      <dgm:prSet/>
      <dgm:spPr/>
      <dgm:t>
        <a:bodyPr/>
        <a:lstStyle/>
        <a:p>
          <a:endParaRPr lang="en-US"/>
        </a:p>
      </dgm:t>
    </dgm:pt>
    <dgm:pt modelId="{62CF64EF-96D5-4AF6-9A23-8E4258026EE1}" type="pres">
      <dgm:prSet presAssocID="{66B2748B-FAE8-4531-AADD-941B23A467C2}" presName="linear" presStyleCnt="0">
        <dgm:presLayoutVars>
          <dgm:animLvl val="lvl"/>
          <dgm:resizeHandles val="exact"/>
        </dgm:presLayoutVars>
      </dgm:prSet>
      <dgm:spPr/>
    </dgm:pt>
    <dgm:pt modelId="{DAAF8DA5-6CB4-43AE-8763-30319E3AB343}" type="pres">
      <dgm:prSet presAssocID="{32F4D34A-CDD8-4A69-9F21-9E286DB5F5FE}" presName="parentText" presStyleLbl="node1" presStyleIdx="0" presStyleCnt="3">
        <dgm:presLayoutVars>
          <dgm:chMax val="0"/>
          <dgm:bulletEnabled val="1"/>
        </dgm:presLayoutVars>
      </dgm:prSet>
      <dgm:spPr/>
    </dgm:pt>
    <dgm:pt modelId="{F9CE063E-194B-49A5-A807-C56B157047D1}" type="pres">
      <dgm:prSet presAssocID="{6CF9BA5D-6730-45FE-B7EF-4348F7BD31D9}" presName="spacer" presStyleCnt="0"/>
      <dgm:spPr/>
    </dgm:pt>
    <dgm:pt modelId="{A5153DFD-02E0-4D43-A743-5DB670CCCA2B}" type="pres">
      <dgm:prSet presAssocID="{D6598A5D-08FB-4685-89BD-49AA41EBC09A}" presName="parentText" presStyleLbl="node1" presStyleIdx="1" presStyleCnt="3">
        <dgm:presLayoutVars>
          <dgm:chMax val="0"/>
          <dgm:bulletEnabled val="1"/>
        </dgm:presLayoutVars>
      </dgm:prSet>
      <dgm:spPr/>
    </dgm:pt>
    <dgm:pt modelId="{3C66964F-5F02-49A8-BCED-3996C4E2F084}" type="pres">
      <dgm:prSet presAssocID="{54E9EFE3-654B-4F22-A903-1FB163A5F2C0}" presName="spacer" presStyleCnt="0"/>
      <dgm:spPr/>
    </dgm:pt>
    <dgm:pt modelId="{1C4099DD-D8F6-4658-AFD0-EC141689EAD9}" type="pres">
      <dgm:prSet presAssocID="{EA6D7FC9-15B1-4B0F-A7AF-0D3276D795DB}" presName="parentText" presStyleLbl="node1" presStyleIdx="2" presStyleCnt="3">
        <dgm:presLayoutVars>
          <dgm:chMax val="0"/>
          <dgm:bulletEnabled val="1"/>
        </dgm:presLayoutVars>
      </dgm:prSet>
      <dgm:spPr/>
    </dgm:pt>
  </dgm:ptLst>
  <dgm:cxnLst>
    <dgm:cxn modelId="{BA8E376A-CC9D-48F5-B99B-BCF8A8E33243}" srcId="{66B2748B-FAE8-4531-AADD-941B23A467C2}" destId="{D6598A5D-08FB-4685-89BD-49AA41EBC09A}" srcOrd="1" destOrd="0" parTransId="{0931AD9C-14FF-4F7D-8037-7E813CED39FD}" sibTransId="{54E9EFE3-654B-4F22-A903-1FB163A5F2C0}"/>
    <dgm:cxn modelId="{B48E5B4A-5C61-47AA-BEF4-F19A3E5AA97F}" srcId="{66B2748B-FAE8-4531-AADD-941B23A467C2}" destId="{EA6D7FC9-15B1-4B0F-A7AF-0D3276D795DB}" srcOrd="2" destOrd="0" parTransId="{768E25D6-B5C7-4DDF-9DE3-C9F19DA17E3D}" sibTransId="{69B09E41-9A67-4926-BAB1-9FDCECBA9643}"/>
    <dgm:cxn modelId="{2FA5FD4A-25CA-4C38-99B1-C22C223625EE}" srcId="{66B2748B-FAE8-4531-AADD-941B23A467C2}" destId="{32F4D34A-CDD8-4A69-9F21-9E286DB5F5FE}" srcOrd="0" destOrd="0" parTransId="{8926E307-BB21-47DA-8D8E-6FA45823E076}" sibTransId="{6CF9BA5D-6730-45FE-B7EF-4348F7BD31D9}"/>
    <dgm:cxn modelId="{8E76BA57-1614-4CC9-9724-FD38CE229383}" type="presOf" srcId="{D6598A5D-08FB-4685-89BD-49AA41EBC09A}" destId="{A5153DFD-02E0-4D43-A743-5DB670CCCA2B}" srcOrd="0" destOrd="0" presId="urn:microsoft.com/office/officeart/2005/8/layout/vList2"/>
    <dgm:cxn modelId="{03DDA197-31CB-4B6B-B86E-B41606474110}" type="presOf" srcId="{EA6D7FC9-15B1-4B0F-A7AF-0D3276D795DB}" destId="{1C4099DD-D8F6-4658-AFD0-EC141689EAD9}" srcOrd="0" destOrd="0" presId="urn:microsoft.com/office/officeart/2005/8/layout/vList2"/>
    <dgm:cxn modelId="{5E83C1E0-D7B6-4624-9867-17C0BBF0BE82}" type="presOf" srcId="{66B2748B-FAE8-4531-AADD-941B23A467C2}" destId="{62CF64EF-96D5-4AF6-9A23-8E4258026EE1}" srcOrd="0" destOrd="0" presId="urn:microsoft.com/office/officeart/2005/8/layout/vList2"/>
    <dgm:cxn modelId="{63BB26FF-E8C4-4D49-9019-6C6D48FCC8AB}" type="presOf" srcId="{32F4D34A-CDD8-4A69-9F21-9E286DB5F5FE}" destId="{DAAF8DA5-6CB4-43AE-8763-30319E3AB343}" srcOrd="0" destOrd="0" presId="urn:microsoft.com/office/officeart/2005/8/layout/vList2"/>
    <dgm:cxn modelId="{5383517F-9A29-4721-8C23-4872234A12C3}" type="presParOf" srcId="{62CF64EF-96D5-4AF6-9A23-8E4258026EE1}" destId="{DAAF8DA5-6CB4-43AE-8763-30319E3AB343}" srcOrd="0" destOrd="0" presId="urn:microsoft.com/office/officeart/2005/8/layout/vList2"/>
    <dgm:cxn modelId="{B0695DD1-599D-4EC2-9444-F44F787B32CE}" type="presParOf" srcId="{62CF64EF-96D5-4AF6-9A23-8E4258026EE1}" destId="{F9CE063E-194B-49A5-A807-C56B157047D1}" srcOrd="1" destOrd="0" presId="urn:microsoft.com/office/officeart/2005/8/layout/vList2"/>
    <dgm:cxn modelId="{19B3817C-BF77-476E-BF50-6A5CFC44FE5F}" type="presParOf" srcId="{62CF64EF-96D5-4AF6-9A23-8E4258026EE1}" destId="{A5153DFD-02E0-4D43-A743-5DB670CCCA2B}" srcOrd="2" destOrd="0" presId="urn:microsoft.com/office/officeart/2005/8/layout/vList2"/>
    <dgm:cxn modelId="{53A60827-010C-482D-B393-B2F4A047AD45}" type="presParOf" srcId="{62CF64EF-96D5-4AF6-9A23-8E4258026EE1}" destId="{3C66964F-5F02-49A8-BCED-3996C4E2F084}" srcOrd="3" destOrd="0" presId="urn:microsoft.com/office/officeart/2005/8/layout/vList2"/>
    <dgm:cxn modelId="{DF8A8B0B-895D-4367-9A9A-3357F6849A95}" type="presParOf" srcId="{62CF64EF-96D5-4AF6-9A23-8E4258026EE1}" destId="{1C4099DD-D8F6-4658-AFD0-EC141689EAD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43045C19-0283-4052-862B-2625911D8BEC}"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493797B2-7C1A-47B6-913E-19DC06F01173}">
      <dgm:prSet/>
      <dgm:spPr/>
      <dgm:t>
        <a:bodyPr/>
        <a:lstStyle/>
        <a:p>
          <a:r>
            <a:rPr lang="es-MX" b="1" dirty="0"/>
            <a:t>El TEPJF construye un sistema de dos momentos:</a:t>
          </a:r>
          <a:endParaRPr lang="en-US" dirty="0"/>
        </a:p>
      </dgm:t>
    </dgm:pt>
    <dgm:pt modelId="{2E55E1BA-DD6B-4AD5-8B51-85925C30AA83}" type="parTrans" cxnId="{E60491E1-C77D-4D41-9D95-E09E3333EA7F}">
      <dgm:prSet/>
      <dgm:spPr/>
      <dgm:t>
        <a:bodyPr/>
        <a:lstStyle/>
        <a:p>
          <a:endParaRPr lang="en-US"/>
        </a:p>
      </dgm:t>
    </dgm:pt>
    <dgm:pt modelId="{4D329AC8-FE5C-409F-9213-8F2EA7045C09}" type="sibTrans" cxnId="{E60491E1-C77D-4D41-9D95-E09E3333EA7F}">
      <dgm:prSet/>
      <dgm:spPr/>
      <dgm:t>
        <a:bodyPr/>
        <a:lstStyle/>
        <a:p>
          <a:endParaRPr lang="en-US"/>
        </a:p>
      </dgm:t>
    </dgm:pt>
    <dgm:pt modelId="{0BF126BD-A132-4F20-9542-1C3430D15338}">
      <dgm:prSet/>
      <dgm:spPr/>
      <dgm:t>
        <a:bodyPr/>
        <a:lstStyle/>
        <a:p>
          <a:r>
            <a:rPr lang="es-MX" dirty="0"/>
            <a:t>Primero legitima jurídicamente las acciones afirmativas</a:t>
          </a:r>
          <a:br>
            <a:rPr lang="es-MX" dirty="0"/>
          </a:br>
          <a:r>
            <a:rPr lang="es-MX" dirty="0"/>
            <a:t>→ Son constitucionales, necesarias y obligatorias (SUP-RAP-391/2022).</a:t>
          </a:r>
          <a:endParaRPr lang="en-US" dirty="0"/>
        </a:p>
      </dgm:t>
    </dgm:pt>
    <dgm:pt modelId="{C54AE4B5-7C1F-4F6E-88C3-C1FCEA3DFBCA}" type="parTrans" cxnId="{F3691F5E-D531-4E28-90B1-0D1136CBBEC5}">
      <dgm:prSet/>
      <dgm:spPr/>
      <dgm:t>
        <a:bodyPr/>
        <a:lstStyle/>
        <a:p>
          <a:endParaRPr lang="en-US"/>
        </a:p>
      </dgm:t>
    </dgm:pt>
    <dgm:pt modelId="{D01C82AF-D93F-4E75-945E-A76A6D9FCC27}" type="sibTrans" cxnId="{F3691F5E-D531-4E28-90B1-0D1136CBBEC5}">
      <dgm:prSet/>
      <dgm:spPr/>
      <dgm:t>
        <a:bodyPr/>
        <a:lstStyle/>
        <a:p>
          <a:endParaRPr lang="en-US"/>
        </a:p>
      </dgm:t>
    </dgm:pt>
    <dgm:pt modelId="{C5FE3867-66B8-40B1-938C-2B8B081E430B}">
      <dgm:prSet/>
      <dgm:spPr/>
      <dgm:t>
        <a:bodyPr/>
        <a:lstStyle/>
        <a:p>
          <a:r>
            <a:rPr lang="es-MX" b="1" dirty="0"/>
            <a:t>Luego exige su cumplimiento real</a:t>
          </a:r>
          <a:br>
            <a:rPr lang="es-MX" dirty="0"/>
          </a:br>
          <a:r>
            <a:rPr lang="es-MX" dirty="0"/>
            <a:t>→ No basta aparentar, debe haber autenticidad (SG-JDC-861/2021).</a:t>
          </a:r>
          <a:endParaRPr lang="en-US" dirty="0"/>
        </a:p>
      </dgm:t>
    </dgm:pt>
    <dgm:pt modelId="{F39C961F-2DEA-4A74-8874-04729802E24D}" type="parTrans" cxnId="{9F2A45DD-73FD-497D-A5EA-84F93DA9B562}">
      <dgm:prSet/>
      <dgm:spPr/>
      <dgm:t>
        <a:bodyPr/>
        <a:lstStyle/>
        <a:p>
          <a:endParaRPr lang="en-US"/>
        </a:p>
      </dgm:t>
    </dgm:pt>
    <dgm:pt modelId="{5A017F67-6EA5-487E-97EF-FF143D2E3D4D}" type="sibTrans" cxnId="{9F2A45DD-73FD-497D-A5EA-84F93DA9B562}">
      <dgm:prSet/>
      <dgm:spPr/>
      <dgm:t>
        <a:bodyPr/>
        <a:lstStyle/>
        <a:p>
          <a:endParaRPr lang="en-US"/>
        </a:p>
      </dgm:t>
    </dgm:pt>
    <dgm:pt modelId="{CF45FEDA-6D47-4827-B41D-24098DDCF063}" type="pres">
      <dgm:prSet presAssocID="{43045C19-0283-4052-862B-2625911D8BEC}" presName="Name0" presStyleCnt="0">
        <dgm:presLayoutVars>
          <dgm:dir/>
          <dgm:animLvl val="lvl"/>
          <dgm:resizeHandles val="exact"/>
        </dgm:presLayoutVars>
      </dgm:prSet>
      <dgm:spPr/>
    </dgm:pt>
    <dgm:pt modelId="{459F3CC0-71C3-4EA8-A287-2FFEAF0EC5B1}" type="pres">
      <dgm:prSet presAssocID="{C5FE3867-66B8-40B1-938C-2B8B081E430B}" presName="boxAndChildren" presStyleCnt="0"/>
      <dgm:spPr/>
    </dgm:pt>
    <dgm:pt modelId="{55533716-2C49-4093-82D0-D8E71F2D6618}" type="pres">
      <dgm:prSet presAssocID="{C5FE3867-66B8-40B1-938C-2B8B081E430B}" presName="parentTextBox" presStyleLbl="node1" presStyleIdx="0" presStyleCnt="2"/>
      <dgm:spPr/>
    </dgm:pt>
    <dgm:pt modelId="{E4481B37-9F51-4778-9778-F6ACF986529D}" type="pres">
      <dgm:prSet presAssocID="{4D329AC8-FE5C-409F-9213-8F2EA7045C09}" presName="sp" presStyleCnt="0"/>
      <dgm:spPr/>
    </dgm:pt>
    <dgm:pt modelId="{16594D4F-4275-426C-A047-5543BBFBE3B1}" type="pres">
      <dgm:prSet presAssocID="{493797B2-7C1A-47B6-913E-19DC06F01173}" presName="arrowAndChildren" presStyleCnt="0"/>
      <dgm:spPr/>
    </dgm:pt>
    <dgm:pt modelId="{59421C1D-F184-47B4-9991-C91C11314B58}" type="pres">
      <dgm:prSet presAssocID="{493797B2-7C1A-47B6-913E-19DC06F01173}" presName="parentTextArrow" presStyleLbl="node1" presStyleIdx="0" presStyleCnt="2"/>
      <dgm:spPr/>
    </dgm:pt>
    <dgm:pt modelId="{134C46D7-62FF-4EF8-91C2-E62C579A9DB6}" type="pres">
      <dgm:prSet presAssocID="{493797B2-7C1A-47B6-913E-19DC06F01173}" presName="arrow" presStyleLbl="node1" presStyleIdx="1" presStyleCnt="2" custLinFactNeighborX="-7122" custLinFactNeighborY="-28874"/>
      <dgm:spPr/>
    </dgm:pt>
    <dgm:pt modelId="{08B56940-53F8-4741-9DD2-196B4A3DA330}" type="pres">
      <dgm:prSet presAssocID="{493797B2-7C1A-47B6-913E-19DC06F01173}" presName="descendantArrow" presStyleCnt="0"/>
      <dgm:spPr/>
    </dgm:pt>
    <dgm:pt modelId="{CF9A0891-9128-4134-AEEA-9E811D2977D1}" type="pres">
      <dgm:prSet presAssocID="{0BF126BD-A132-4F20-9542-1C3430D15338}" presName="childTextArrow" presStyleLbl="fgAccFollowNode1" presStyleIdx="0" presStyleCnt="1">
        <dgm:presLayoutVars>
          <dgm:bulletEnabled val="1"/>
        </dgm:presLayoutVars>
      </dgm:prSet>
      <dgm:spPr/>
    </dgm:pt>
  </dgm:ptLst>
  <dgm:cxnLst>
    <dgm:cxn modelId="{C81A1907-1150-4655-9BC0-96E3A40BDE33}" type="presOf" srcId="{C5FE3867-66B8-40B1-938C-2B8B081E430B}" destId="{55533716-2C49-4093-82D0-D8E71F2D6618}" srcOrd="0" destOrd="0" presId="urn:microsoft.com/office/officeart/2005/8/layout/process4"/>
    <dgm:cxn modelId="{F3691F5E-D531-4E28-90B1-0D1136CBBEC5}" srcId="{493797B2-7C1A-47B6-913E-19DC06F01173}" destId="{0BF126BD-A132-4F20-9542-1C3430D15338}" srcOrd="0" destOrd="0" parTransId="{C54AE4B5-7C1F-4F6E-88C3-C1FCEA3DFBCA}" sibTransId="{D01C82AF-D93F-4E75-945E-A76A6D9FCC27}"/>
    <dgm:cxn modelId="{3AD6CD7B-C875-411F-A829-3C0D7A4AECA9}" type="presOf" srcId="{43045C19-0283-4052-862B-2625911D8BEC}" destId="{CF45FEDA-6D47-4827-B41D-24098DDCF063}" srcOrd="0" destOrd="0" presId="urn:microsoft.com/office/officeart/2005/8/layout/process4"/>
    <dgm:cxn modelId="{4A588483-91B3-498A-BABA-D36EAFE6CF4B}" type="presOf" srcId="{493797B2-7C1A-47B6-913E-19DC06F01173}" destId="{134C46D7-62FF-4EF8-91C2-E62C579A9DB6}" srcOrd="1" destOrd="0" presId="urn:microsoft.com/office/officeart/2005/8/layout/process4"/>
    <dgm:cxn modelId="{1CCF1296-BBC9-4F0E-9306-0D53B12D727A}" type="presOf" srcId="{493797B2-7C1A-47B6-913E-19DC06F01173}" destId="{59421C1D-F184-47B4-9991-C91C11314B58}" srcOrd="0" destOrd="0" presId="urn:microsoft.com/office/officeart/2005/8/layout/process4"/>
    <dgm:cxn modelId="{A3B821A7-8524-4E8C-8C20-6083144EF7F0}" type="presOf" srcId="{0BF126BD-A132-4F20-9542-1C3430D15338}" destId="{CF9A0891-9128-4134-AEEA-9E811D2977D1}" srcOrd="0" destOrd="0" presId="urn:microsoft.com/office/officeart/2005/8/layout/process4"/>
    <dgm:cxn modelId="{9F2A45DD-73FD-497D-A5EA-84F93DA9B562}" srcId="{43045C19-0283-4052-862B-2625911D8BEC}" destId="{C5FE3867-66B8-40B1-938C-2B8B081E430B}" srcOrd="1" destOrd="0" parTransId="{F39C961F-2DEA-4A74-8874-04729802E24D}" sibTransId="{5A017F67-6EA5-487E-97EF-FF143D2E3D4D}"/>
    <dgm:cxn modelId="{E60491E1-C77D-4D41-9D95-E09E3333EA7F}" srcId="{43045C19-0283-4052-862B-2625911D8BEC}" destId="{493797B2-7C1A-47B6-913E-19DC06F01173}" srcOrd="0" destOrd="0" parTransId="{2E55E1BA-DD6B-4AD5-8B51-85925C30AA83}" sibTransId="{4D329AC8-FE5C-409F-9213-8F2EA7045C09}"/>
    <dgm:cxn modelId="{40713C79-D518-4B9C-B50F-7E73DF8C5545}" type="presParOf" srcId="{CF45FEDA-6D47-4827-B41D-24098DDCF063}" destId="{459F3CC0-71C3-4EA8-A287-2FFEAF0EC5B1}" srcOrd="0" destOrd="0" presId="urn:microsoft.com/office/officeart/2005/8/layout/process4"/>
    <dgm:cxn modelId="{64AEBAD7-CEBF-495F-BA67-72DB0B8EEE31}" type="presParOf" srcId="{459F3CC0-71C3-4EA8-A287-2FFEAF0EC5B1}" destId="{55533716-2C49-4093-82D0-D8E71F2D6618}" srcOrd="0" destOrd="0" presId="urn:microsoft.com/office/officeart/2005/8/layout/process4"/>
    <dgm:cxn modelId="{280E0181-CAFA-41A0-B995-CFE4437F3AC1}" type="presParOf" srcId="{CF45FEDA-6D47-4827-B41D-24098DDCF063}" destId="{E4481B37-9F51-4778-9778-F6ACF986529D}" srcOrd="1" destOrd="0" presId="urn:microsoft.com/office/officeart/2005/8/layout/process4"/>
    <dgm:cxn modelId="{3A971889-371A-4D2E-850F-2674BADC7DA8}" type="presParOf" srcId="{CF45FEDA-6D47-4827-B41D-24098DDCF063}" destId="{16594D4F-4275-426C-A047-5543BBFBE3B1}" srcOrd="2" destOrd="0" presId="urn:microsoft.com/office/officeart/2005/8/layout/process4"/>
    <dgm:cxn modelId="{F3BC3AB7-C605-45A8-A042-FC0414CF085B}" type="presParOf" srcId="{16594D4F-4275-426C-A047-5543BBFBE3B1}" destId="{59421C1D-F184-47B4-9991-C91C11314B58}" srcOrd="0" destOrd="0" presId="urn:microsoft.com/office/officeart/2005/8/layout/process4"/>
    <dgm:cxn modelId="{E8EB1D54-0366-4BEC-BC53-50315DA8D282}" type="presParOf" srcId="{16594D4F-4275-426C-A047-5543BBFBE3B1}" destId="{134C46D7-62FF-4EF8-91C2-E62C579A9DB6}" srcOrd="1" destOrd="0" presId="urn:microsoft.com/office/officeart/2005/8/layout/process4"/>
    <dgm:cxn modelId="{6FBBAAC9-0B8F-469B-8741-44AD65EEE5EE}" type="presParOf" srcId="{16594D4F-4275-426C-A047-5543BBFBE3B1}" destId="{08B56940-53F8-4741-9DD2-196B4A3DA330}" srcOrd="2" destOrd="0" presId="urn:microsoft.com/office/officeart/2005/8/layout/process4"/>
    <dgm:cxn modelId="{53004F5F-ABB1-42EC-9CB0-A22FD7BF5092}" type="presParOf" srcId="{08B56940-53F8-4741-9DD2-196B4A3DA330}" destId="{CF9A0891-9128-4134-AEEA-9E811D2977D1}"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8DB899FB-1815-47B4-AF06-A5FAAF7B18BD}"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32C0FE31-D8E3-4BA4-AE39-05463820D699}">
      <dgm:prSet/>
      <dgm:spPr/>
      <dgm:t>
        <a:bodyPr/>
        <a:lstStyle/>
        <a:p>
          <a:pPr algn="just"/>
          <a:r>
            <a:rPr lang="es-MX" dirty="0"/>
            <a:t>Sin constitucionalidad → es arbitraria.</a:t>
          </a:r>
          <a:endParaRPr lang="en-US" dirty="0"/>
        </a:p>
      </dgm:t>
    </dgm:pt>
    <dgm:pt modelId="{D5D2DAF3-A2BA-4C68-960D-9C44439D315C}" type="parTrans" cxnId="{05F52441-D9C6-4BEC-9A66-190BF3597E66}">
      <dgm:prSet/>
      <dgm:spPr/>
      <dgm:t>
        <a:bodyPr/>
        <a:lstStyle/>
        <a:p>
          <a:endParaRPr lang="en-US"/>
        </a:p>
      </dgm:t>
    </dgm:pt>
    <dgm:pt modelId="{2D1578EB-8C35-4E19-97D7-71AABE23901D}" type="sibTrans" cxnId="{05F52441-D9C6-4BEC-9A66-190BF3597E66}">
      <dgm:prSet/>
      <dgm:spPr/>
      <dgm:t>
        <a:bodyPr/>
        <a:lstStyle/>
        <a:p>
          <a:endParaRPr lang="en-US"/>
        </a:p>
      </dgm:t>
    </dgm:pt>
    <dgm:pt modelId="{BC0F94E6-2B5D-4F13-A93C-2DF4A0CE563F}">
      <dgm:prSet/>
      <dgm:spPr/>
      <dgm:t>
        <a:bodyPr/>
        <a:lstStyle/>
        <a:p>
          <a:pPr algn="just"/>
          <a:r>
            <a:rPr lang="es-MX" dirty="0"/>
            <a:t>Sin autenticidad → es simulación.</a:t>
          </a:r>
          <a:endParaRPr lang="en-US" dirty="0"/>
        </a:p>
      </dgm:t>
    </dgm:pt>
    <dgm:pt modelId="{C99D4C40-A55F-4AD7-9A0A-CE6949E2CAEA}" type="parTrans" cxnId="{CE48A04E-1A09-4C45-B110-D0101574FAF9}">
      <dgm:prSet/>
      <dgm:spPr/>
      <dgm:t>
        <a:bodyPr/>
        <a:lstStyle/>
        <a:p>
          <a:endParaRPr lang="en-US"/>
        </a:p>
      </dgm:t>
    </dgm:pt>
    <dgm:pt modelId="{3B1E214E-2DF7-4E2D-AD26-C3C065B6C14A}" type="sibTrans" cxnId="{CE48A04E-1A09-4C45-B110-D0101574FAF9}">
      <dgm:prSet/>
      <dgm:spPr/>
      <dgm:t>
        <a:bodyPr/>
        <a:lstStyle/>
        <a:p>
          <a:endParaRPr lang="en-US"/>
        </a:p>
      </dgm:t>
    </dgm:pt>
    <dgm:pt modelId="{5190F5E2-A363-41CA-95F4-F7831076485E}" type="pres">
      <dgm:prSet presAssocID="{8DB899FB-1815-47B4-AF06-A5FAAF7B18BD}" presName="hierChild1" presStyleCnt="0">
        <dgm:presLayoutVars>
          <dgm:chPref val="1"/>
          <dgm:dir/>
          <dgm:animOne val="branch"/>
          <dgm:animLvl val="lvl"/>
          <dgm:resizeHandles/>
        </dgm:presLayoutVars>
      </dgm:prSet>
      <dgm:spPr/>
    </dgm:pt>
    <dgm:pt modelId="{F96C2362-167C-4067-80DD-5C3F0037A066}" type="pres">
      <dgm:prSet presAssocID="{32C0FE31-D8E3-4BA4-AE39-05463820D699}" presName="hierRoot1" presStyleCnt="0"/>
      <dgm:spPr/>
    </dgm:pt>
    <dgm:pt modelId="{F1CFE1E6-4356-4747-99B5-776279DC2DB2}" type="pres">
      <dgm:prSet presAssocID="{32C0FE31-D8E3-4BA4-AE39-05463820D699}" presName="composite" presStyleCnt="0"/>
      <dgm:spPr/>
    </dgm:pt>
    <dgm:pt modelId="{05DCA6ED-A879-4AE0-B043-6AEE9ECCB785}" type="pres">
      <dgm:prSet presAssocID="{32C0FE31-D8E3-4BA4-AE39-05463820D699}" presName="background" presStyleLbl="node0" presStyleIdx="0" presStyleCnt="2"/>
      <dgm:spPr/>
    </dgm:pt>
    <dgm:pt modelId="{4FED6A9E-F861-40EC-A92B-DA19B5233B26}" type="pres">
      <dgm:prSet presAssocID="{32C0FE31-D8E3-4BA4-AE39-05463820D699}" presName="text" presStyleLbl="fgAcc0" presStyleIdx="0" presStyleCnt="2">
        <dgm:presLayoutVars>
          <dgm:chPref val="3"/>
        </dgm:presLayoutVars>
      </dgm:prSet>
      <dgm:spPr/>
    </dgm:pt>
    <dgm:pt modelId="{E11E336A-E0C7-4361-9538-1BD0B7EE44C6}" type="pres">
      <dgm:prSet presAssocID="{32C0FE31-D8E3-4BA4-AE39-05463820D699}" presName="hierChild2" presStyleCnt="0"/>
      <dgm:spPr/>
    </dgm:pt>
    <dgm:pt modelId="{BE4F1071-69BA-4C07-AB34-C0F7B9FB1BD3}" type="pres">
      <dgm:prSet presAssocID="{BC0F94E6-2B5D-4F13-A93C-2DF4A0CE563F}" presName="hierRoot1" presStyleCnt="0"/>
      <dgm:spPr/>
    </dgm:pt>
    <dgm:pt modelId="{2E8F76C8-4525-410D-BCD7-77C82A2CECE6}" type="pres">
      <dgm:prSet presAssocID="{BC0F94E6-2B5D-4F13-A93C-2DF4A0CE563F}" presName="composite" presStyleCnt="0"/>
      <dgm:spPr/>
    </dgm:pt>
    <dgm:pt modelId="{39124CB3-3AF1-43C0-8C84-F8FB91C4F1BC}" type="pres">
      <dgm:prSet presAssocID="{BC0F94E6-2B5D-4F13-A93C-2DF4A0CE563F}" presName="background" presStyleLbl="node0" presStyleIdx="1" presStyleCnt="2"/>
      <dgm:spPr/>
    </dgm:pt>
    <dgm:pt modelId="{EBFAB76C-48F1-46C6-9160-97A2C00782F9}" type="pres">
      <dgm:prSet presAssocID="{BC0F94E6-2B5D-4F13-A93C-2DF4A0CE563F}" presName="text" presStyleLbl="fgAcc0" presStyleIdx="1" presStyleCnt="2">
        <dgm:presLayoutVars>
          <dgm:chPref val="3"/>
        </dgm:presLayoutVars>
      </dgm:prSet>
      <dgm:spPr/>
    </dgm:pt>
    <dgm:pt modelId="{3777F12E-D57A-43A4-88C3-FBD1F19C52C1}" type="pres">
      <dgm:prSet presAssocID="{BC0F94E6-2B5D-4F13-A93C-2DF4A0CE563F}" presName="hierChild2" presStyleCnt="0"/>
      <dgm:spPr/>
    </dgm:pt>
  </dgm:ptLst>
  <dgm:cxnLst>
    <dgm:cxn modelId="{4B7BF615-70E1-4042-9E67-24FF3EE388E2}" type="presOf" srcId="{32C0FE31-D8E3-4BA4-AE39-05463820D699}" destId="{4FED6A9E-F861-40EC-A92B-DA19B5233B26}" srcOrd="0" destOrd="0" presId="urn:microsoft.com/office/officeart/2005/8/layout/hierarchy1"/>
    <dgm:cxn modelId="{62569D1C-D1BA-42E9-9BAB-2A4C1FE046A2}" type="presOf" srcId="{BC0F94E6-2B5D-4F13-A93C-2DF4A0CE563F}" destId="{EBFAB76C-48F1-46C6-9160-97A2C00782F9}" srcOrd="0" destOrd="0" presId="urn:microsoft.com/office/officeart/2005/8/layout/hierarchy1"/>
    <dgm:cxn modelId="{05F52441-D9C6-4BEC-9A66-190BF3597E66}" srcId="{8DB899FB-1815-47B4-AF06-A5FAAF7B18BD}" destId="{32C0FE31-D8E3-4BA4-AE39-05463820D699}" srcOrd="0" destOrd="0" parTransId="{D5D2DAF3-A2BA-4C68-960D-9C44439D315C}" sibTransId="{2D1578EB-8C35-4E19-97D7-71AABE23901D}"/>
    <dgm:cxn modelId="{CE48A04E-1A09-4C45-B110-D0101574FAF9}" srcId="{8DB899FB-1815-47B4-AF06-A5FAAF7B18BD}" destId="{BC0F94E6-2B5D-4F13-A93C-2DF4A0CE563F}" srcOrd="1" destOrd="0" parTransId="{C99D4C40-A55F-4AD7-9A0A-CE6949E2CAEA}" sibTransId="{3B1E214E-2DF7-4E2D-AD26-C3C065B6C14A}"/>
    <dgm:cxn modelId="{DAB82550-03DE-42EC-88D5-9B016D8CD0BC}" type="presOf" srcId="{8DB899FB-1815-47B4-AF06-A5FAAF7B18BD}" destId="{5190F5E2-A363-41CA-95F4-F7831076485E}" srcOrd="0" destOrd="0" presId="urn:microsoft.com/office/officeart/2005/8/layout/hierarchy1"/>
    <dgm:cxn modelId="{4258360F-3C5A-49BB-AABC-46B1A88B6763}" type="presParOf" srcId="{5190F5E2-A363-41CA-95F4-F7831076485E}" destId="{F96C2362-167C-4067-80DD-5C3F0037A066}" srcOrd="0" destOrd="0" presId="urn:microsoft.com/office/officeart/2005/8/layout/hierarchy1"/>
    <dgm:cxn modelId="{B77434C5-C7E5-47FD-8548-8B96189D783D}" type="presParOf" srcId="{F96C2362-167C-4067-80DD-5C3F0037A066}" destId="{F1CFE1E6-4356-4747-99B5-776279DC2DB2}" srcOrd="0" destOrd="0" presId="urn:microsoft.com/office/officeart/2005/8/layout/hierarchy1"/>
    <dgm:cxn modelId="{72DBD0E0-1117-461A-87A4-CCEE8F733279}" type="presParOf" srcId="{F1CFE1E6-4356-4747-99B5-776279DC2DB2}" destId="{05DCA6ED-A879-4AE0-B043-6AEE9ECCB785}" srcOrd="0" destOrd="0" presId="urn:microsoft.com/office/officeart/2005/8/layout/hierarchy1"/>
    <dgm:cxn modelId="{8B7F70F2-C7F3-41AA-9110-849F2AA5D993}" type="presParOf" srcId="{F1CFE1E6-4356-4747-99B5-776279DC2DB2}" destId="{4FED6A9E-F861-40EC-A92B-DA19B5233B26}" srcOrd="1" destOrd="0" presId="urn:microsoft.com/office/officeart/2005/8/layout/hierarchy1"/>
    <dgm:cxn modelId="{9946671B-20E8-4DDC-BBDA-1ED685BD53E7}" type="presParOf" srcId="{F96C2362-167C-4067-80DD-5C3F0037A066}" destId="{E11E336A-E0C7-4361-9538-1BD0B7EE44C6}" srcOrd="1" destOrd="0" presId="urn:microsoft.com/office/officeart/2005/8/layout/hierarchy1"/>
    <dgm:cxn modelId="{E35CCCAF-CC34-42BB-9BE8-992CDD354918}" type="presParOf" srcId="{5190F5E2-A363-41CA-95F4-F7831076485E}" destId="{BE4F1071-69BA-4C07-AB34-C0F7B9FB1BD3}" srcOrd="1" destOrd="0" presId="urn:microsoft.com/office/officeart/2005/8/layout/hierarchy1"/>
    <dgm:cxn modelId="{7ECC3EC9-3EB0-4F39-AF5C-192D708B149E}" type="presParOf" srcId="{BE4F1071-69BA-4C07-AB34-C0F7B9FB1BD3}" destId="{2E8F76C8-4525-410D-BCD7-77C82A2CECE6}" srcOrd="0" destOrd="0" presId="urn:microsoft.com/office/officeart/2005/8/layout/hierarchy1"/>
    <dgm:cxn modelId="{78B79408-1E63-4D61-B861-4A62EA0F454F}" type="presParOf" srcId="{2E8F76C8-4525-410D-BCD7-77C82A2CECE6}" destId="{39124CB3-3AF1-43C0-8C84-F8FB91C4F1BC}" srcOrd="0" destOrd="0" presId="urn:microsoft.com/office/officeart/2005/8/layout/hierarchy1"/>
    <dgm:cxn modelId="{B8E4C3BA-A06B-45DE-A486-D9117E48A645}" type="presParOf" srcId="{2E8F76C8-4525-410D-BCD7-77C82A2CECE6}" destId="{EBFAB76C-48F1-46C6-9160-97A2C00782F9}" srcOrd="1" destOrd="0" presId="urn:microsoft.com/office/officeart/2005/8/layout/hierarchy1"/>
    <dgm:cxn modelId="{D4DA51A9-3987-4EF3-B26E-CAA010895746}" type="presParOf" srcId="{BE4F1071-69BA-4C07-AB34-C0F7B9FB1BD3}" destId="{3777F12E-D57A-43A4-88C3-FBD1F19C52C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2.xml><?xml version="1.0" encoding="utf-8"?>
<dgm:dataModel xmlns:dgm="http://schemas.openxmlformats.org/drawingml/2006/diagram" xmlns:a="http://schemas.openxmlformats.org/drawingml/2006/main">
  <dgm:ptLst>
    <dgm:pt modelId="{B1632CB9-1310-4D7F-B0FF-A7E6CD6C5A3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9638551-4E5A-4CE5-AFB2-64A612DEC695}">
      <dgm:prSet/>
      <dgm:spPr/>
      <dgm:t>
        <a:bodyPr/>
        <a:lstStyle/>
        <a:p>
          <a:pPr>
            <a:lnSpc>
              <a:spcPct val="100000"/>
            </a:lnSpc>
          </a:pPr>
          <a:r>
            <a:rPr lang="es-MX"/>
            <a:t>Naturaleza jurídica y finalidad de las acciones afirmativas.</a:t>
          </a:r>
          <a:endParaRPr lang="en-US"/>
        </a:p>
      </dgm:t>
    </dgm:pt>
    <dgm:pt modelId="{64FD3D61-0F7B-421F-8173-3D9818CE504B}" type="parTrans" cxnId="{94E83A11-38BB-4193-9840-359A4BF16737}">
      <dgm:prSet/>
      <dgm:spPr/>
      <dgm:t>
        <a:bodyPr/>
        <a:lstStyle/>
        <a:p>
          <a:endParaRPr lang="en-US"/>
        </a:p>
      </dgm:t>
    </dgm:pt>
    <dgm:pt modelId="{46164D61-B783-4188-A822-B5918BDE080D}" type="sibTrans" cxnId="{94E83A11-38BB-4193-9840-359A4BF16737}">
      <dgm:prSet/>
      <dgm:spPr/>
      <dgm:t>
        <a:bodyPr/>
        <a:lstStyle/>
        <a:p>
          <a:endParaRPr lang="en-US"/>
        </a:p>
      </dgm:t>
    </dgm:pt>
    <dgm:pt modelId="{6399BD1C-C52D-4C70-9B87-D0D47077B281}">
      <dgm:prSet/>
      <dgm:spPr/>
      <dgm:t>
        <a:bodyPr/>
        <a:lstStyle/>
        <a:p>
          <a:pPr>
            <a:lnSpc>
              <a:spcPct val="100000"/>
            </a:lnSpc>
          </a:pPr>
          <a:r>
            <a:rPr lang="es-MX"/>
            <a:t>Grupo de vulnerabilidad y contexto histórico.</a:t>
          </a:r>
          <a:endParaRPr lang="en-US"/>
        </a:p>
      </dgm:t>
    </dgm:pt>
    <dgm:pt modelId="{1DD25B81-E71A-4856-BF5C-32267AEB9C0B}" type="parTrans" cxnId="{8FB42F7D-AC2B-432D-948D-8578E08F0F4C}">
      <dgm:prSet/>
      <dgm:spPr/>
      <dgm:t>
        <a:bodyPr/>
        <a:lstStyle/>
        <a:p>
          <a:endParaRPr lang="en-US"/>
        </a:p>
      </dgm:t>
    </dgm:pt>
    <dgm:pt modelId="{4E5DA354-56A5-4C02-A958-41C50B8E493B}" type="sibTrans" cxnId="{8FB42F7D-AC2B-432D-948D-8578E08F0F4C}">
      <dgm:prSet/>
      <dgm:spPr/>
      <dgm:t>
        <a:bodyPr/>
        <a:lstStyle/>
        <a:p>
          <a:endParaRPr lang="en-US"/>
        </a:p>
      </dgm:t>
    </dgm:pt>
    <dgm:pt modelId="{4C06E69F-84A2-4785-A9A1-9DF6A2902435}">
      <dgm:prSet/>
      <dgm:spPr/>
      <dgm:t>
        <a:bodyPr/>
        <a:lstStyle/>
        <a:p>
          <a:pPr>
            <a:lnSpc>
              <a:spcPct val="100000"/>
            </a:lnSpc>
          </a:pPr>
          <a:r>
            <a:rPr lang="es-MX"/>
            <a:t>Instrumentación de medidas compensatorias.</a:t>
          </a:r>
          <a:endParaRPr lang="en-US"/>
        </a:p>
      </dgm:t>
    </dgm:pt>
    <dgm:pt modelId="{033E2427-8C0E-4239-92B8-A0740AB4D5A6}" type="parTrans" cxnId="{D59569F5-F8C4-4E95-B0EE-58F343757E03}">
      <dgm:prSet/>
      <dgm:spPr/>
      <dgm:t>
        <a:bodyPr/>
        <a:lstStyle/>
        <a:p>
          <a:endParaRPr lang="en-US"/>
        </a:p>
      </dgm:t>
    </dgm:pt>
    <dgm:pt modelId="{360860CA-2683-48BB-A256-EAF036CC5C21}" type="sibTrans" cxnId="{D59569F5-F8C4-4E95-B0EE-58F343757E03}">
      <dgm:prSet/>
      <dgm:spPr/>
      <dgm:t>
        <a:bodyPr/>
        <a:lstStyle/>
        <a:p>
          <a:endParaRPr lang="en-US"/>
        </a:p>
      </dgm:t>
    </dgm:pt>
    <dgm:pt modelId="{6A2D777F-05AA-4B14-A14F-36A4321A2518}" type="pres">
      <dgm:prSet presAssocID="{B1632CB9-1310-4D7F-B0FF-A7E6CD6C5A3D}" presName="root" presStyleCnt="0">
        <dgm:presLayoutVars>
          <dgm:dir/>
          <dgm:resizeHandles val="exact"/>
        </dgm:presLayoutVars>
      </dgm:prSet>
      <dgm:spPr/>
    </dgm:pt>
    <dgm:pt modelId="{6956B392-2116-4507-9EAD-96BCC05B254D}" type="pres">
      <dgm:prSet presAssocID="{79638551-4E5A-4CE5-AFB2-64A612DEC695}" presName="compNode" presStyleCnt="0"/>
      <dgm:spPr/>
    </dgm:pt>
    <dgm:pt modelId="{1E08C836-FB71-4FB2-8138-B47D387E92D5}" type="pres">
      <dgm:prSet presAssocID="{79638551-4E5A-4CE5-AFB2-64A612DEC695}" presName="bgRect" presStyleLbl="bgShp" presStyleIdx="0" presStyleCnt="3"/>
      <dgm:spPr/>
    </dgm:pt>
    <dgm:pt modelId="{1EC6E585-5A9F-4107-BF6D-8C6B159C4A53}" type="pres">
      <dgm:prSet presAssocID="{79638551-4E5A-4CE5-AFB2-64A612DEC695}"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Pulmones"/>
        </a:ext>
      </dgm:extLst>
    </dgm:pt>
    <dgm:pt modelId="{B1327C10-E715-4FD0-A625-26CE853D86C2}" type="pres">
      <dgm:prSet presAssocID="{79638551-4E5A-4CE5-AFB2-64A612DEC695}" presName="spaceRect" presStyleCnt="0"/>
      <dgm:spPr/>
    </dgm:pt>
    <dgm:pt modelId="{1320C9C2-43F7-4163-90DB-2FE2ABE8C5B1}" type="pres">
      <dgm:prSet presAssocID="{79638551-4E5A-4CE5-AFB2-64A612DEC695}" presName="parTx" presStyleLbl="revTx" presStyleIdx="0" presStyleCnt="3">
        <dgm:presLayoutVars>
          <dgm:chMax val="0"/>
          <dgm:chPref val="0"/>
        </dgm:presLayoutVars>
      </dgm:prSet>
      <dgm:spPr/>
    </dgm:pt>
    <dgm:pt modelId="{17882770-8380-43B0-AE24-523B72921B3E}" type="pres">
      <dgm:prSet presAssocID="{46164D61-B783-4188-A822-B5918BDE080D}" presName="sibTrans" presStyleCnt="0"/>
      <dgm:spPr/>
    </dgm:pt>
    <dgm:pt modelId="{81C0A8A5-E10A-4077-856B-43F5315D06FC}" type="pres">
      <dgm:prSet presAssocID="{6399BD1C-C52D-4C70-9B87-D0D47077B281}" presName="compNode" presStyleCnt="0"/>
      <dgm:spPr/>
    </dgm:pt>
    <dgm:pt modelId="{AF00246E-1F1F-4502-A5B3-6BBE3E32A1F3}" type="pres">
      <dgm:prSet presAssocID="{6399BD1C-C52D-4C70-9B87-D0D47077B281}" presName="bgRect" presStyleLbl="bgShp" presStyleIdx="1" presStyleCnt="3"/>
      <dgm:spPr/>
    </dgm:pt>
    <dgm:pt modelId="{8C638EF2-901C-41A9-A217-45A6B2109C3A}" type="pres">
      <dgm:prSet presAssocID="{6399BD1C-C52D-4C70-9B87-D0D47077B281}"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rupo"/>
        </a:ext>
      </dgm:extLst>
    </dgm:pt>
    <dgm:pt modelId="{0BDFFEB1-7E87-4EA9-990A-E701F3437DBD}" type="pres">
      <dgm:prSet presAssocID="{6399BD1C-C52D-4C70-9B87-D0D47077B281}" presName="spaceRect" presStyleCnt="0"/>
      <dgm:spPr/>
    </dgm:pt>
    <dgm:pt modelId="{2745D5B8-6A8E-414D-8B48-FECA4C57E699}" type="pres">
      <dgm:prSet presAssocID="{6399BD1C-C52D-4C70-9B87-D0D47077B281}" presName="parTx" presStyleLbl="revTx" presStyleIdx="1" presStyleCnt="3">
        <dgm:presLayoutVars>
          <dgm:chMax val="0"/>
          <dgm:chPref val="0"/>
        </dgm:presLayoutVars>
      </dgm:prSet>
      <dgm:spPr/>
    </dgm:pt>
    <dgm:pt modelId="{54E5549E-69C7-4475-8CE3-B9A29BECCFAD}" type="pres">
      <dgm:prSet presAssocID="{4E5DA354-56A5-4C02-A958-41C50B8E493B}" presName="sibTrans" presStyleCnt="0"/>
      <dgm:spPr/>
    </dgm:pt>
    <dgm:pt modelId="{FE94ED91-E6D7-461D-8C26-A8A732628E42}" type="pres">
      <dgm:prSet presAssocID="{4C06E69F-84A2-4785-A9A1-9DF6A2902435}" presName="compNode" presStyleCnt="0"/>
      <dgm:spPr/>
    </dgm:pt>
    <dgm:pt modelId="{4956FBA5-012E-432D-8883-D6955B05E4D0}" type="pres">
      <dgm:prSet presAssocID="{4C06E69F-84A2-4785-A9A1-9DF6A2902435}" presName="bgRect" presStyleLbl="bgShp" presStyleIdx="2" presStyleCnt="3"/>
      <dgm:spPr/>
    </dgm:pt>
    <dgm:pt modelId="{9C38DDB1-BBE7-4A11-BBCB-048D873D7C90}" type="pres">
      <dgm:prSet presAssocID="{4C06E69F-84A2-4785-A9A1-9DF6A290243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Regla"/>
        </a:ext>
      </dgm:extLst>
    </dgm:pt>
    <dgm:pt modelId="{6556FDD1-4731-4A80-B8A3-DAF9B87CEC14}" type="pres">
      <dgm:prSet presAssocID="{4C06E69F-84A2-4785-A9A1-9DF6A2902435}" presName="spaceRect" presStyleCnt="0"/>
      <dgm:spPr/>
    </dgm:pt>
    <dgm:pt modelId="{7BE1D694-248B-4043-93BA-B6AFB9B817A1}" type="pres">
      <dgm:prSet presAssocID="{4C06E69F-84A2-4785-A9A1-9DF6A2902435}" presName="parTx" presStyleLbl="revTx" presStyleIdx="2" presStyleCnt="3">
        <dgm:presLayoutVars>
          <dgm:chMax val="0"/>
          <dgm:chPref val="0"/>
        </dgm:presLayoutVars>
      </dgm:prSet>
      <dgm:spPr/>
    </dgm:pt>
  </dgm:ptLst>
  <dgm:cxnLst>
    <dgm:cxn modelId="{94E83A11-38BB-4193-9840-359A4BF16737}" srcId="{B1632CB9-1310-4D7F-B0FF-A7E6CD6C5A3D}" destId="{79638551-4E5A-4CE5-AFB2-64A612DEC695}" srcOrd="0" destOrd="0" parTransId="{64FD3D61-0F7B-421F-8173-3D9818CE504B}" sibTransId="{46164D61-B783-4188-A822-B5918BDE080D}"/>
    <dgm:cxn modelId="{57FD582A-EBCE-4319-9349-4151AB2A6C89}" type="presOf" srcId="{6399BD1C-C52D-4C70-9B87-D0D47077B281}" destId="{2745D5B8-6A8E-414D-8B48-FECA4C57E699}" srcOrd="0" destOrd="0" presId="urn:microsoft.com/office/officeart/2018/2/layout/IconVerticalSolidList"/>
    <dgm:cxn modelId="{2D714D5F-263D-42EA-BECF-13D65AA27FB4}" type="presOf" srcId="{B1632CB9-1310-4D7F-B0FF-A7E6CD6C5A3D}" destId="{6A2D777F-05AA-4B14-A14F-36A4321A2518}" srcOrd="0" destOrd="0" presId="urn:microsoft.com/office/officeart/2018/2/layout/IconVerticalSolidList"/>
    <dgm:cxn modelId="{8FB42F7D-AC2B-432D-948D-8578E08F0F4C}" srcId="{B1632CB9-1310-4D7F-B0FF-A7E6CD6C5A3D}" destId="{6399BD1C-C52D-4C70-9B87-D0D47077B281}" srcOrd="1" destOrd="0" parTransId="{1DD25B81-E71A-4856-BF5C-32267AEB9C0B}" sibTransId="{4E5DA354-56A5-4C02-A958-41C50B8E493B}"/>
    <dgm:cxn modelId="{D59569F5-F8C4-4E95-B0EE-58F343757E03}" srcId="{B1632CB9-1310-4D7F-B0FF-A7E6CD6C5A3D}" destId="{4C06E69F-84A2-4785-A9A1-9DF6A2902435}" srcOrd="2" destOrd="0" parTransId="{033E2427-8C0E-4239-92B8-A0740AB4D5A6}" sibTransId="{360860CA-2683-48BB-A256-EAF036CC5C21}"/>
    <dgm:cxn modelId="{253ADCF7-965F-4572-BCBD-FE3033D343BA}" type="presOf" srcId="{79638551-4E5A-4CE5-AFB2-64A612DEC695}" destId="{1320C9C2-43F7-4163-90DB-2FE2ABE8C5B1}" srcOrd="0" destOrd="0" presId="urn:microsoft.com/office/officeart/2018/2/layout/IconVerticalSolidList"/>
    <dgm:cxn modelId="{4621EBFC-204B-48CB-8287-C9B2A42A4B4D}" type="presOf" srcId="{4C06E69F-84A2-4785-A9A1-9DF6A2902435}" destId="{7BE1D694-248B-4043-93BA-B6AFB9B817A1}" srcOrd="0" destOrd="0" presId="urn:microsoft.com/office/officeart/2018/2/layout/IconVerticalSolidList"/>
    <dgm:cxn modelId="{6ED0F17A-9034-4CE2-92BB-C35E89A7BA78}" type="presParOf" srcId="{6A2D777F-05AA-4B14-A14F-36A4321A2518}" destId="{6956B392-2116-4507-9EAD-96BCC05B254D}" srcOrd="0" destOrd="0" presId="urn:microsoft.com/office/officeart/2018/2/layout/IconVerticalSolidList"/>
    <dgm:cxn modelId="{1CFC8868-EB5D-48C1-86B0-052F85664526}" type="presParOf" srcId="{6956B392-2116-4507-9EAD-96BCC05B254D}" destId="{1E08C836-FB71-4FB2-8138-B47D387E92D5}" srcOrd="0" destOrd="0" presId="urn:microsoft.com/office/officeart/2018/2/layout/IconVerticalSolidList"/>
    <dgm:cxn modelId="{385F66E2-D874-4367-BFB7-8C1D1B19FAFB}" type="presParOf" srcId="{6956B392-2116-4507-9EAD-96BCC05B254D}" destId="{1EC6E585-5A9F-4107-BF6D-8C6B159C4A53}" srcOrd="1" destOrd="0" presId="urn:microsoft.com/office/officeart/2018/2/layout/IconVerticalSolidList"/>
    <dgm:cxn modelId="{DBFC8BF6-ECE3-44A5-BA58-3F94F4FF86DB}" type="presParOf" srcId="{6956B392-2116-4507-9EAD-96BCC05B254D}" destId="{B1327C10-E715-4FD0-A625-26CE853D86C2}" srcOrd="2" destOrd="0" presId="urn:microsoft.com/office/officeart/2018/2/layout/IconVerticalSolidList"/>
    <dgm:cxn modelId="{F84CE859-D29B-444B-A368-6CE2B3200C4C}" type="presParOf" srcId="{6956B392-2116-4507-9EAD-96BCC05B254D}" destId="{1320C9C2-43F7-4163-90DB-2FE2ABE8C5B1}" srcOrd="3" destOrd="0" presId="urn:microsoft.com/office/officeart/2018/2/layout/IconVerticalSolidList"/>
    <dgm:cxn modelId="{496E69F1-B4B8-4329-ABD2-5DCE89614928}" type="presParOf" srcId="{6A2D777F-05AA-4B14-A14F-36A4321A2518}" destId="{17882770-8380-43B0-AE24-523B72921B3E}" srcOrd="1" destOrd="0" presId="urn:microsoft.com/office/officeart/2018/2/layout/IconVerticalSolidList"/>
    <dgm:cxn modelId="{FDEA1E24-E43A-492D-B98E-0F0E27AEFE0A}" type="presParOf" srcId="{6A2D777F-05AA-4B14-A14F-36A4321A2518}" destId="{81C0A8A5-E10A-4077-856B-43F5315D06FC}" srcOrd="2" destOrd="0" presId="urn:microsoft.com/office/officeart/2018/2/layout/IconVerticalSolidList"/>
    <dgm:cxn modelId="{FDD4EB03-7CC2-489E-9471-4EF6180460AF}" type="presParOf" srcId="{81C0A8A5-E10A-4077-856B-43F5315D06FC}" destId="{AF00246E-1F1F-4502-A5B3-6BBE3E32A1F3}" srcOrd="0" destOrd="0" presId="urn:microsoft.com/office/officeart/2018/2/layout/IconVerticalSolidList"/>
    <dgm:cxn modelId="{16DD27B2-6CBB-432C-902B-61C642DD3210}" type="presParOf" srcId="{81C0A8A5-E10A-4077-856B-43F5315D06FC}" destId="{8C638EF2-901C-41A9-A217-45A6B2109C3A}" srcOrd="1" destOrd="0" presId="urn:microsoft.com/office/officeart/2018/2/layout/IconVerticalSolidList"/>
    <dgm:cxn modelId="{F06C38A9-328A-4DB8-B2C6-660D083EA8F3}" type="presParOf" srcId="{81C0A8A5-E10A-4077-856B-43F5315D06FC}" destId="{0BDFFEB1-7E87-4EA9-990A-E701F3437DBD}" srcOrd="2" destOrd="0" presId="urn:microsoft.com/office/officeart/2018/2/layout/IconVerticalSolidList"/>
    <dgm:cxn modelId="{5F5469D8-1EED-43AC-9C0A-42C7C0050DC1}" type="presParOf" srcId="{81C0A8A5-E10A-4077-856B-43F5315D06FC}" destId="{2745D5B8-6A8E-414D-8B48-FECA4C57E699}" srcOrd="3" destOrd="0" presId="urn:microsoft.com/office/officeart/2018/2/layout/IconVerticalSolidList"/>
    <dgm:cxn modelId="{DF869667-24B4-4C31-B9AA-3C90E12B8C42}" type="presParOf" srcId="{6A2D777F-05AA-4B14-A14F-36A4321A2518}" destId="{54E5549E-69C7-4475-8CE3-B9A29BECCFAD}" srcOrd="3" destOrd="0" presId="urn:microsoft.com/office/officeart/2018/2/layout/IconVerticalSolidList"/>
    <dgm:cxn modelId="{C1208945-0C18-41AF-A2BB-6E85560594B0}" type="presParOf" srcId="{6A2D777F-05AA-4B14-A14F-36A4321A2518}" destId="{FE94ED91-E6D7-461D-8C26-A8A732628E42}" srcOrd="4" destOrd="0" presId="urn:microsoft.com/office/officeart/2018/2/layout/IconVerticalSolidList"/>
    <dgm:cxn modelId="{08124965-A2A7-4816-A268-0A0CBB033F65}" type="presParOf" srcId="{FE94ED91-E6D7-461D-8C26-A8A732628E42}" destId="{4956FBA5-012E-432D-8883-D6955B05E4D0}" srcOrd="0" destOrd="0" presId="urn:microsoft.com/office/officeart/2018/2/layout/IconVerticalSolidList"/>
    <dgm:cxn modelId="{4C0F2386-A684-40A7-9324-4556EC6D738F}" type="presParOf" srcId="{FE94ED91-E6D7-461D-8C26-A8A732628E42}" destId="{9C38DDB1-BBE7-4A11-BBCB-048D873D7C90}" srcOrd="1" destOrd="0" presId="urn:microsoft.com/office/officeart/2018/2/layout/IconVerticalSolidList"/>
    <dgm:cxn modelId="{19396C94-023D-4EF6-B437-8B4DDCE468CE}" type="presParOf" srcId="{FE94ED91-E6D7-461D-8C26-A8A732628E42}" destId="{6556FDD1-4731-4A80-B8A3-DAF9B87CEC14}" srcOrd="2" destOrd="0" presId="urn:microsoft.com/office/officeart/2018/2/layout/IconVerticalSolidList"/>
    <dgm:cxn modelId="{0D8E0D34-DA63-43B7-AC68-7E8895DBCDE5}" type="presParOf" srcId="{FE94ED91-E6D7-461D-8C26-A8A732628E42}" destId="{7BE1D694-248B-4043-93BA-B6AFB9B817A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3.xml><?xml version="1.0" encoding="utf-8"?>
<dgm:dataModel xmlns:dgm="http://schemas.openxmlformats.org/drawingml/2006/diagram" xmlns:a="http://schemas.openxmlformats.org/drawingml/2006/main">
  <dgm:ptLst>
    <dgm:pt modelId="{439BF09C-27B6-42E8-8772-6F03A57BED23}" type="doc">
      <dgm:prSet loTypeId="urn:microsoft.com/office/officeart/2005/8/layout/cycle1" loCatId="cycle" qsTypeId="urn:microsoft.com/office/officeart/2005/8/quickstyle/simple1" qsCatId="simple" csTypeId="urn:microsoft.com/office/officeart/2005/8/colors/accent1_2" csCatId="accent1"/>
      <dgm:spPr/>
      <dgm:t>
        <a:bodyPr/>
        <a:lstStyle/>
        <a:p>
          <a:endParaRPr lang="en-US"/>
        </a:p>
      </dgm:t>
    </dgm:pt>
    <dgm:pt modelId="{1411BEEF-4633-4970-A9B4-C13E28080557}">
      <dgm:prSet/>
      <dgm:spPr/>
      <dgm:t>
        <a:bodyPr/>
        <a:lstStyle/>
        <a:p>
          <a:r>
            <a:rPr lang="es-MX" b="1"/>
            <a:t>Argumento de las partes impugnantes</a:t>
          </a:r>
          <a:endParaRPr lang="en-US"/>
        </a:p>
      </dgm:t>
    </dgm:pt>
    <dgm:pt modelId="{65B5309C-A186-4267-9931-CE4B467D5A3D}" type="parTrans" cxnId="{96557C82-E7D4-4688-A894-D80B5008B977}">
      <dgm:prSet/>
      <dgm:spPr/>
      <dgm:t>
        <a:bodyPr/>
        <a:lstStyle/>
        <a:p>
          <a:endParaRPr lang="en-US"/>
        </a:p>
      </dgm:t>
    </dgm:pt>
    <dgm:pt modelId="{056F4450-6F2E-4043-B902-E04D097141BD}" type="sibTrans" cxnId="{96557C82-E7D4-4688-A894-D80B5008B977}">
      <dgm:prSet/>
      <dgm:spPr/>
      <dgm:t>
        <a:bodyPr/>
        <a:lstStyle/>
        <a:p>
          <a:endParaRPr lang="en-US"/>
        </a:p>
      </dgm:t>
    </dgm:pt>
    <dgm:pt modelId="{6593B997-065B-4DA7-8410-16A747733142}">
      <dgm:prSet/>
      <dgm:spPr/>
      <dgm:t>
        <a:bodyPr/>
        <a:lstStyle/>
        <a:p>
          <a:r>
            <a:rPr lang="es-MX"/>
            <a:t>Se genera trato desigual.</a:t>
          </a:r>
          <a:endParaRPr lang="en-US"/>
        </a:p>
      </dgm:t>
    </dgm:pt>
    <dgm:pt modelId="{1483AAD9-7E93-406A-82CD-34BDA281E14D}" type="parTrans" cxnId="{E5149A98-4778-48BC-8C3A-4F766367D489}">
      <dgm:prSet/>
      <dgm:spPr/>
      <dgm:t>
        <a:bodyPr/>
        <a:lstStyle/>
        <a:p>
          <a:endParaRPr lang="en-US"/>
        </a:p>
      </dgm:t>
    </dgm:pt>
    <dgm:pt modelId="{B36655E5-C3EE-43DC-964C-A55EB44AF8F3}" type="sibTrans" cxnId="{E5149A98-4778-48BC-8C3A-4F766367D489}">
      <dgm:prSet/>
      <dgm:spPr/>
      <dgm:t>
        <a:bodyPr/>
        <a:lstStyle/>
        <a:p>
          <a:endParaRPr lang="en-US"/>
        </a:p>
      </dgm:t>
    </dgm:pt>
    <dgm:pt modelId="{EE4F58A1-DD8C-4A17-8FD1-BAE6BB5E6E08}">
      <dgm:prSet/>
      <dgm:spPr/>
      <dgm:t>
        <a:bodyPr/>
        <a:lstStyle/>
        <a:p>
          <a:r>
            <a:rPr lang="es-MX"/>
            <a:t>Se rompe el principio de igualdad.</a:t>
          </a:r>
          <a:endParaRPr lang="en-US"/>
        </a:p>
      </dgm:t>
    </dgm:pt>
    <dgm:pt modelId="{BE8172D3-10F4-4E9D-9144-1EC2DF4C21AC}" type="parTrans" cxnId="{43F5BB40-10A4-41C2-BF93-EFCFAE7AC663}">
      <dgm:prSet/>
      <dgm:spPr/>
      <dgm:t>
        <a:bodyPr/>
        <a:lstStyle/>
        <a:p>
          <a:endParaRPr lang="en-US"/>
        </a:p>
      </dgm:t>
    </dgm:pt>
    <dgm:pt modelId="{A0EB8F75-CE37-46EA-8A50-81131EAE3A8F}" type="sibTrans" cxnId="{43F5BB40-10A4-41C2-BF93-EFCFAE7AC663}">
      <dgm:prSet/>
      <dgm:spPr/>
      <dgm:t>
        <a:bodyPr/>
        <a:lstStyle/>
        <a:p>
          <a:endParaRPr lang="en-US"/>
        </a:p>
      </dgm:t>
    </dgm:pt>
    <dgm:pt modelId="{226C47A3-3918-411A-86CB-FA9E9343D3E6}">
      <dgm:prSet/>
      <dgm:spPr/>
      <dgm:t>
        <a:bodyPr/>
        <a:lstStyle/>
        <a:p>
          <a:r>
            <a:rPr lang="es-MX"/>
            <a:t>Se favorece a un grupo específico.</a:t>
          </a:r>
          <a:endParaRPr lang="en-US"/>
        </a:p>
      </dgm:t>
    </dgm:pt>
    <dgm:pt modelId="{F6E63C88-F44E-4D42-957A-68C6489C51F5}" type="parTrans" cxnId="{D7F43F07-F837-4DEA-8B2F-201AEAF57D96}">
      <dgm:prSet/>
      <dgm:spPr/>
      <dgm:t>
        <a:bodyPr/>
        <a:lstStyle/>
        <a:p>
          <a:endParaRPr lang="en-US"/>
        </a:p>
      </dgm:t>
    </dgm:pt>
    <dgm:pt modelId="{C6BC3007-EB69-49CE-AA81-AD51915DD8C7}" type="sibTrans" cxnId="{D7F43F07-F837-4DEA-8B2F-201AEAF57D96}">
      <dgm:prSet/>
      <dgm:spPr/>
      <dgm:t>
        <a:bodyPr/>
        <a:lstStyle/>
        <a:p>
          <a:endParaRPr lang="en-US"/>
        </a:p>
      </dgm:t>
    </dgm:pt>
    <dgm:pt modelId="{4C1B3754-6438-47E1-9C68-210D748D83AD}" type="pres">
      <dgm:prSet presAssocID="{439BF09C-27B6-42E8-8772-6F03A57BED23}" presName="cycle" presStyleCnt="0">
        <dgm:presLayoutVars>
          <dgm:dir/>
          <dgm:resizeHandles val="exact"/>
        </dgm:presLayoutVars>
      </dgm:prSet>
      <dgm:spPr/>
    </dgm:pt>
    <dgm:pt modelId="{50E73921-76FA-43EE-BDE4-8831AE7889AB}" type="pres">
      <dgm:prSet presAssocID="{1411BEEF-4633-4970-A9B4-C13E28080557}" presName="dummy" presStyleCnt="0"/>
      <dgm:spPr/>
    </dgm:pt>
    <dgm:pt modelId="{3C570B21-F11E-4F1D-A7B6-6F3813E1541A}" type="pres">
      <dgm:prSet presAssocID="{1411BEEF-4633-4970-A9B4-C13E28080557}" presName="node" presStyleLbl="revTx" presStyleIdx="0" presStyleCnt="4">
        <dgm:presLayoutVars>
          <dgm:bulletEnabled val="1"/>
        </dgm:presLayoutVars>
      </dgm:prSet>
      <dgm:spPr/>
    </dgm:pt>
    <dgm:pt modelId="{EDEADBFD-45AC-48A4-9596-01FC763C2461}" type="pres">
      <dgm:prSet presAssocID="{056F4450-6F2E-4043-B902-E04D097141BD}" presName="sibTrans" presStyleLbl="node1" presStyleIdx="0" presStyleCnt="4"/>
      <dgm:spPr/>
    </dgm:pt>
    <dgm:pt modelId="{CB6705C9-0BFA-4592-AC41-1FD7DAD2EAC3}" type="pres">
      <dgm:prSet presAssocID="{6593B997-065B-4DA7-8410-16A747733142}" presName="dummy" presStyleCnt="0"/>
      <dgm:spPr/>
    </dgm:pt>
    <dgm:pt modelId="{212DE29D-E1EB-46FE-841C-5C0291217596}" type="pres">
      <dgm:prSet presAssocID="{6593B997-065B-4DA7-8410-16A747733142}" presName="node" presStyleLbl="revTx" presStyleIdx="1" presStyleCnt="4">
        <dgm:presLayoutVars>
          <dgm:bulletEnabled val="1"/>
        </dgm:presLayoutVars>
      </dgm:prSet>
      <dgm:spPr/>
    </dgm:pt>
    <dgm:pt modelId="{FAF66F81-F567-4D90-8BA8-2775852A7DD4}" type="pres">
      <dgm:prSet presAssocID="{B36655E5-C3EE-43DC-964C-A55EB44AF8F3}" presName="sibTrans" presStyleLbl="node1" presStyleIdx="1" presStyleCnt="4"/>
      <dgm:spPr/>
    </dgm:pt>
    <dgm:pt modelId="{040E1744-24A0-4D35-827F-3A2C1C4CC95F}" type="pres">
      <dgm:prSet presAssocID="{EE4F58A1-DD8C-4A17-8FD1-BAE6BB5E6E08}" presName="dummy" presStyleCnt="0"/>
      <dgm:spPr/>
    </dgm:pt>
    <dgm:pt modelId="{06D044A4-6846-4318-B1A4-6D02FA28DDB7}" type="pres">
      <dgm:prSet presAssocID="{EE4F58A1-DD8C-4A17-8FD1-BAE6BB5E6E08}" presName="node" presStyleLbl="revTx" presStyleIdx="2" presStyleCnt="4">
        <dgm:presLayoutVars>
          <dgm:bulletEnabled val="1"/>
        </dgm:presLayoutVars>
      </dgm:prSet>
      <dgm:spPr/>
    </dgm:pt>
    <dgm:pt modelId="{65DAA0D4-3639-4EFF-8226-3142FE5C9F84}" type="pres">
      <dgm:prSet presAssocID="{A0EB8F75-CE37-46EA-8A50-81131EAE3A8F}" presName="sibTrans" presStyleLbl="node1" presStyleIdx="2" presStyleCnt="4"/>
      <dgm:spPr/>
    </dgm:pt>
    <dgm:pt modelId="{3ADF89D1-F377-4B51-BA51-EF6E0F85DD5F}" type="pres">
      <dgm:prSet presAssocID="{226C47A3-3918-411A-86CB-FA9E9343D3E6}" presName="dummy" presStyleCnt="0"/>
      <dgm:spPr/>
    </dgm:pt>
    <dgm:pt modelId="{8F636A97-F6C8-41B4-8C4A-37A7A17A9A41}" type="pres">
      <dgm:prSet presAssocID="{226C47A3-3918-411A-86CB-FA9E9343D3E6}" presName="node" presStyleLbl="revTx" presStyleIdx="3" presStyleCnt="4">
        <dgm:presLayoutVars>
          <dgm:bulletEnabled val="1"/>
        </dgm:presLayoutVars>
      </dgm:prSet>
      <dgm:spPr/>
    </dgm:pt>
    <dgm:pt modelId="{B12EAA09-64F1-4181-BC40-9E55C93ED31A}" type="pres">
      <dgm:prSet presAssocID="{C6BC3007-EB69-49CE-AA81-AD51915DD8C7}" presName="sibTrans" presStyleLbl="node1" presStyleIdx="3" presStyleCnt="4"/>
      <dgm:spPr/>
    </dgm:pt>
  </dgm:ptLst>
  <dgm:cxnLst>
    <dgm:cxn modelId="{D7F43F07-F837-4DEA-8B2F-201AEAF57D96}" srcId="{439BF09C-27B6-42E8-8772-6F03A57BED23}" destId="{226C47A3-3918-411A-86CB-FA9E9343D3E6}" srcOrd="3" destOrd="0" parTransId="{F6E63C88-F44E-4D42-957A-68C6489C51F5}" sibTransId="{C6BC3007-EB69-49CE-AA81-AD51915DD8C7}"/>
    <dgm:cxn modelId="{EFCE272A-0C68-4795-8D25-AB570017127E}" type="presOf" srcId="{EE4F58A1-DD8C-4A17-8FD1-BAE6BB5E6E08}" destId="{06D044A4-6846-4318-B1A4-6D02FA28DDB7}" srcOrd="0" destOrd="0" presId="urn:microsoft.com/office/officeart/2005/8/layout/cycle1"/>
    <dgm:cxn modelId="{43F5BB40-10A4-41C2-BF93-EFCFAE7AC663}" srcId="{439BF09C-27B6-42E8-8772-6F03A57BED23}" destId="{EE4F58A1-DD8C-4A17-8FD1-BAE6BB5E6E08}" srcOrd="2" destOrd="0" parTransId="{BE8172D3-10F4-4E9D-9144-1EC2DF4C21AC}" sibTransId="{A0EB8F75-CE37-46EA-8A50-81131EAE3A8F}"/>
    <dgm:cxn modelId="{A0484848-2154-4076-8522-2C5E8F6A5C2C}" type="presOf" srcId="{439BF09C-27B6-42E8-8772-6F03A57BED23}" destId="{4C1B3754-6438-47E1-9C68-210D748D83AD}" srcOrd="0" destOrd="0" presId="urn:microsoft.com/office/officeart/2005/8/layout/cycle1"/>
    <dgm:cxn modelId="{B61BD768-A98F-4E22-8267-A6BC02D79D3E}" type="presOf" srcId="{B36655E5-C3EE-43DC-964C-A55EB44AF8F3}" destId="{FAF66F81-F567-4D90-8BA8-2775852A7DD4}" srcOrd="0" destOrd="0" presId="urn:microsoft.com/office/officeart/2005/8/layout/cycle1"/>
    <dgm:cxn modelId="{1876584A-A048-4104-B031-420EDB39E91A}" type="presOf" srcId="{6593B997-065B-4DA7-8410-16A747733142}" destId="{212DE29D-E1EB-46FE-841C-5C0291217596}" srcOrd="0" destOrd="0" presId="urn:microsoft.com/office/officeart/2005/8/layout/cycle1"/>
    <dgm:cxn modelId="{DB27D151-F87C-49C0-BD09-D7586E599DFF}" type="presOf" srcId="{C6BC3007-EB69-49CE-AA81-AD51915DD8C7}" destId="{B12EAA09-64F1-4181-BC40-9E55C93ED31A}" srcOrd="0" destOrd="0" presId="urn:microsoft.com/office/officeart/2005/8/layout/cycle1"/>
    <dgm:cxn modelId="{B15CC958-140C-475D-8896-D393686C4BDC}" type="presOf" srcId="{1411BEEF-4633-4970-A9B4-C13E28080557}" destId="{3C570B21-F11E-4F1D-A7B6-6F3813E1541A}" srcOrd="0" destOrd="0" presId="urn:microsoft.com/office/officeart/2005/8/layout/cycle1"/>
    <dgm:cxn modelId="{96557C82-E7D4-4688-A894-D80B5008B977}" srcId="{439BF09C-27B6-42E8-8772-6F03A57BED23}" destId="{1411BEEF-4633-4970-A9B4-C13E28080557}" srcOrd="0" destOrd="0" parTransId="{65B5309C-A186-4267-9931-CE4B467D5A3D}" sibTransId="{056F4450-6F2E-4043-B902-E04D097141BD}"/>
    <dgm:cxn modelId="{ED5F4788-7F73-460D-828C-7EED8ACF050B}" type="presOf" srcId="{A0EB8F75-CE37-46EA-8A50-81131EAE3A8F}" destId="{65DAA0D4-3639-4EFF-8226-3142FE5C9F84}" srcOrd="0" destOrd="0" presId="urn:microsoft.com/office/officeart/2005/8/layout/cycle1"/>
    <dgm:cxn modelId="{E5149A98-4778-48BC-8C3A-4F766367D489}" srcId="{439BF09C-27B6-42E8-8772-6F03A57BED23}" destId="{6593B997-065B-4DA7-8410-16A747733142}" srcOrd="1" destOrd="0" parTransId="{1483AAD9-7E93-406A-82CD-34BDA281E14D}" sibTransId="{B36655E5-C3EE-43DC-964C-A55EB44AF8F3}"/>
    <dgm:cxn modelId="{0C28B1BA-3137-4CD5-9C8C-7BCFA53DA4D1}" type="presOf" srcId="{226C47A3-3918-411A-86CB-FA9E9343D3E6}" destId="{8F636A97-F6C8-41B4-8C4A-37A7A17A9A41}" srcOrd="0" destOrd="0" presId="urn:microsoft.com/office/officeart/2005/8/layout/cycle1"/>
    <dgm:cxn modelId="{E7B053F2-5613-414F-8BCD-FDDE95FD2A7F}" type="presOf" srcId="{056F4450-6F2E-4043-B902-E04D097141BD}" destId="{EDEADBFD-45AC-48A4-9596-01FC763C2461}" srcOrd="0" destOrd="0" presId="urn:microsoft.com/office/officeart/2005/8/layout/cycle1"/>
    <dgm:cxn modelId="{97A5979C-6A22-40BC-A93B-EA4FDBE06BB2}" type="presParOf" srcId="{4C1B3754-6438-47E1-9C68-210D748D83AD}" destId="{50E73921-76FA-43EE-BDE4-8831AE7889AB}" srcOrd="0" destOrd="0" presId="urn:microsoft.com/office/officeart/2005/8/layout/cycle1"/>
    <dgm:cxn modelId="{69BE2AD1-0132-43BD-B9E6-E0703A69C8FA}" type="presParOf" srcId="{4C1B3754-6438-47E1-9C68-210D748D83AD}" destId="{3C570B21-F11E-4F1D-A7B6-6F3813E1541A}" srcOrd="1" destOrd="0" presId="urn:microsoft.com/office/officeart/2005/8/layout/cycle1"/>
    <dgm:cxn modelId="{2433A564-E30A-4060-98AA-8382E007DED7}" type="presParOf" srcId="{4C1B3754-6438-47E1-9C68-210D748D83AD}" destId="{EDEADBFD-45AC-48A4-9596-01FC763C2461}" srcOrd="2" destOrd="0" presId="urn:microsoft.com/office/officeart/2005/8/layout/cycle1"/>
    <dgm:cxn modelId="{9F5C943B-08EF-47CE-A4E0-B781288068A0}" type="presParOf" srcId="{4C1B3754-6438-47E1-9C68-210D748D83AD}" destId="{CB6705C9-0BFA-4592-AC41-1FD7DAD2EAC3}" srcOrd="3" destOrd="0" presId="urn:microsoft.com/office/officeart/2005/8/layout/cycle1"/>
    <dgm:cxn modelId="{D6A1081A-2EC6-4A65-8632-011596D1A3ED}" type="presParOf" srcId="{4C1B3754-6438-47E1-9C68-210D748D83AD}" destId="{212DE29D-E1EB-46FE-841C-5C0291217596}" srcOrd="4" destOrd="0" presId="urn:microsoft.com/office/officeart/2005/8/layout/cycle1"/>
    <dgm:cxn modelId="{9D68EAFA-B7DD-45DB-B201-9BC678A5FFA4}" type="presParOf" srcId="{4C1B3754-6438-47E1-9C68-210D748D83AD}" destId="{FAF66F81-F567-4D90-8BA8-2775852A7DD4}" srcOrd="5" destOrd="0" presId="urn:microsoft.com/office/officeart/2005/8/layout/cycle1"/>
    <dgm:cxn modelId="{06D095EC-C9A5-4128-A891-C11A5D1D367C}" type="presParOf" srcId="{4C1B3754-6438-47E1-9C68-210D748D83AD}" destId="{040E1744-24A0-4D35-827F-3A2C1C4CC95F}" srcOrd="6" destOrd="0" presId="urn:microsoft.com/office/officeart/2005/8/layout/cycle1"/>
    <dgm:cxn modelId="{239220BC-CD07-47AC-AA2F-2D50C7C24470}" type="presParOf" srcId="{4C1B3754-6438-47E1-9C68-210D748D83AD}" destId="{06D044A4-6846-4318-B1A4-6D02FA28DDB7}" srcOrd="7" destOrd="0" presId="urn:microsoft.com/office/officeart/2005/8/layout/cycle1"/>
    <dgm:cxn modelId="{3BACEBAD-AB21-439B-BF70-FEEF0C72C575}" type="presParOf" srcId="{4C1B3754-6438-47E1-9C68-210D748D83AD}" destId="{65DAA0D4-3639-4EFF-8226-3142FE5C9F84}" srcOrd="8" destOrd="0" presId="urn:microsoft.com/office/officeart/2005/8/layout/cycle1"/>
    <dgm:cxn modelId="{4D4A4927-85BA-4241-B01B-1FA0BBF362A3}" type="presParOf" srcId="{4C1B3754-6438-47E1-9C68-210D748D83AD}" destId="{3ADF89D1-F377-4B51-BA51-EF6E0F85DD5F}" srcOrd="9" destOrd="0" presId="urn:microsoft.com/office/officeart/2005/8/layout/cycle1"/>
    <dgm:cxn modelId="{EB7C4C24-EE16-4086-81F1-D7A9E974E3FD}" type="presParOf" srcId="{4C1B3754-6438-47E1-9C68-210D748D83AD}" destId="{8F636A97-F6C8-41B4-8C4A-37A7A17A9A41}" srcOrd="10" destOrd="0" presId="urn:microsoft.com/office/officeart/2005/8/layout/cycle1"/>
    <dgm:cxn modelId="{3814C42B-E2C5-4D51-810B-16DCDF50E22F}" type="presParOf" srcId="{4C1B3754-6438-47E1-9C68-210D748D83AD}" destId="{B12EAA09-64F1-4181-BC40-9E55C93ED31A}"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4.xml><?xml version="1.0" encoding="utf-8"?>
<dgm:dataModel xmlns:dgm="http://schemas.openxmlformats.org/drawingml/2006/diagram" xmlns:a="http://schemas.openxmlformats.org/drawingml/2006/main">
  <dgm:ptLst>
    <dgm:pt modelId="{F8FDA725-502A-48AF-A5FF-11A517BA3484}"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99F6EEE7-F229-47FC-B0AD-328200FADF57}">
      <dgm:prSet/>
      <dgm:spPr/>
      <dgm:t>
        <a:bodyPr/>
        <a:lstStyle/>
        <a:p>
          <a:r>
            <a:rPr lang="es-MX"/>
            <a:t>La Sala sostiene que:</a:t>
          </a:r>
          <a:endParaRPr lang="en-US"/>
        </a:p>
      </dgm:t>
    </dgm:pt>
    <dgm:pt modelId="{4749513F-10BD-45B4-A680-CE092AA6C4FA}" type="parTrans" cxnId="{F7C92C2D-32D1-4AD7-9D5F-557F9E47992C}">
      <dgm:prSet/>
      <dgm:spPr/>
      <dgm:t>
        <a:bodyPr/>
        <a:lstStyle/>
        <a:p>
          <a:endParaRPr lang="en-US"/>
        </a:p>
      </dgm:t>
    </dgm:pt>
    <dgm:pt modelId="{999BBC67-A2E2-4BA3-B29C-833391B7C54D}" type="sibTrans" cxnId="{F7C92C2D-32D1-4AD7-9D5F-557F9E47992C}">
      <dgm:prSet/>
      <dgm:spPr/>
      <dgm:t>
        <a:bodyPr/>
        <a:lstStyle/>
        <a:p>
          <a:endParaRPr lang="en-US"/>
        </a:p>
      </dgm:t>
    </dgm:pt>
    <dgm:pt modelId="{8D03F5E6-D17F-4EE6-BD03-A840A265D956}">
      <dgm:prSet/>
      <dgm:spPr/>
      <dgm:t>
        <a:bodyPr/>
        <a:lstStyle/>
        <a:p>
          <a:r>
            <a:rPr lang="es-MX" dirty="0"/>
            <a:t>Su finalidad es revertir desigualdades estructurales que impiden el ejercicio real de derechos político-electorales.</a:t>
          </a:r>
          <a:endParaRPr lang="en-US" dirty="0"/>
        </a:p>
      </dgm:t>
    </dgm:pt>
    <dgm:pt modelId="{568FFB05-B5A4-416E-B431-1C476A271D1E}" type="parTrans" cxnId="{A5D17E33-C9EE-48A5-9752-36879F10D82D}">
      <dgm:prSet/>
      <dgm:spPr/>
      <dgm:t>
        <a:bodyPr/>
        <a:lstStyle/>
        <a:p>
          <a:endParaRPr lang="en-US"/>
        </a:p>
      </dgm:t>
    </dgm:pt>
    <dgm:pt modelId="{2C5E6AFF-BEA5-4749-9B09-4CE8F33F8E3A}" type="sibTrans" cxnId="{A5D17E33-C9EE-48A5-9752-36879F10D82D}">
      <dgm:prSet/>
      <dgm:spPr/>
      <dgm:t>
        <a:bodyPr/>
        <a:lstStyle/>
        <a:p>
          <a:endParaRPr lang="en-US"/>
        </a:p>
      </dgm:t>
    </dgm:pt>
    <dgm:pt modelId="{B4CA370C-A408-4A73-AF1E-B530B40EA647}">
      <dgm:prSet/>
      <dgm:spPr/>
      <dgm:t>
        <a:bodyPr/>
        <a:lstStyle/>
        <a:p>
          <a:r>
            <a:rPr lang="es-MX" b="1"/>
            <a:t>No buscan:</a:t>
          </a:r>
          <a:endParaRPr lang="en-US"/>
        </a:p>
      </dgm:t>
    </dgm:pt>
    <dgm:pt modelId="{F3501FE3-581C-4D9B-85A7-AC51CBD6284D}" type="parTrans" cxnId="{F9042BCD-2930-45A3-A524-2DEA7B6B2FC2}">
      <dgm:prSet/>
      <dgm:spPr/>
      <dgm:t>
        <a:bodyPr/>
        <a:lstStyle/>
        <a:p>
          <a:endParaRPr lang="en-US"/>
        </a:p>
      </dgm:t>
    </dgm:pt>
    <dgm:pt modelId="{E83EC333-AA73-4B40-B278-DD8B11DF6103}" type="sibTrans" cxnId="{F9042BCD-2930-45A3-A524-2DEA7B6B2FC2}">
      <dgm:prSet/>
      <dgm:spPr/>
      <dgm:t>
        <a:bodyPr/>
        <a:lstStyle/>
        <a:p>
          <a:endParaRPr lang="en-US"/>
        </a:p>
      </dgm:t>
    </dgm:pt>
    <dgm:pt modelId="{21D6A515-F9AD-4A59-86ED-7952AA4C6C11}">
      <dgm:prSet/>
      <dgm:spPr/>
      <dgm:t>
        <a:bodyPr/>
        <a:lstStyle/>
        <a:p>
          <a:r>
            <a:rPr lang="es-MX" dirty="0"/>
            <a:t>Beneficiar arbitrariamente.</a:t>
          </a:r>
          <a:endParaRPr lang="en-US" dirty="0"/>
        </a:p>
      </dgm:t>
    </dgm:pt>
    <dgm:pt modelId="{852FDF19-D833-4798-926B-B829666F1090}" type="parTrans" cxnId="{FCAA6845-05D2-465E-9667-572DE2E2E7E3}">
      <dgm:prSet/>
      <dgm:spPr/>
      <dgm:t>
        <a:bodyPr/>
        <a:lstStyle/>
        <a:p>
          <a:endParaRPr lang="en-US"/>
        </a:p>
      </dgm:t>
    </dgm:pt>
    <dgm:pt modelId="{CF8AC472-3E03-4D8E-92DA-F1D2D8411691}" type="sibTrans" cxnId="{FCAA6845-05D2-465E-9667-572DE2E2E7E3}">
      <dgm:prSet/>
      <dgm:spPr/>
      <dgm:t>
        <a:bodyPr/>
        <a:lstStyle/>
        <a:p>
          <a:endParaRPr lang="en-US"/>
        </a:p>
      </dgm:t>
    </dgm:pt>
    <dgm:pt modelId="{933B02FE-6CB1-4BB3-9F6F-1965A49946A5}">
      <dgm:prSet/>
      <dgm:spPr/>
      <dgm:t>
        <a:bodyPr/>
        <a:lstStyle/>
        <a:p>
          <a:r>
            <a:rPr lang="es-MX"/>
            <a:t>Dar ventajas indebidas.</a:t>
          </a:r>
          <a:endParaRPr lang="en-US"/>
        </a:p>
      </dgm:t>
    </dgm:pt>
    <dgm:pt modelId="{FB795EFC-CE63-4B96-931B-A21424646714}" type="parTrans" cxnId="{65A86011-E1FE-4390-9AE0-53CAA28F2899}">
      <dgm:prSet/>
      <dgm:spPr/>
      <dgm:t>
        <a:bodyPr/>
        <a:lstStyle/>
        <a:p>
          <a:endParaRPr lang="en-US"/>
        </a:p>
      </dgm:t>
    </dgm:pt>
    <dgm:pt modelId="{425DAB45-1A62-45D8-AD47-2B54149AF241}" type="sibTrans" cxnId="{65A86011-E1FE-4390-9AE0-53CAA28F2899}">
      <dgm:prSet/>
      <dgm:spPr/>
      <dgm:t>
        <a:bodyPr/>
        <a:lstStyle/>
        <a:p>
          <a:endParaRPr lang="en-US"/>
        </a:p>
      </dgm:t>
    </dgm:pt>
    <dgm:pt modelId="{0525D939-30DF-46AD-86F0-F6592D872470}">
      <dgm:prSet/>
      <dgm:spPr/>
      <dgm:t>
        <a:bodyPr/>
        <a:lstStyle/>
        <a:p>
          <a:r>
            <a:rPr lang="es-MX" b="1"/>
            <a:t>Buscan:</a:t>
          </a:r>
          <a:endParaRPr lang="en-US"/>
        </a:p>
      </dgm:t>
    </dgm:pt>
    <dgm:pt modelId="{5D4FA050-D4E5-49DB-8137-689A13B2AC32}" type="parTrans" cxnId="{853A51B9-12A3-46C1-9D2C-3C49365062C9}">
      <dgm:prSet/>
      <dgm:spPr/>
      <dgm:t>
        <a:bodyPr/>
        <a:lstStyle/>
        <a:p>
          <a:endParaRPr lang="en-US"/>
        </a:p>
      </dgm:t>
    </dgm:pt>
    <dgm:pt modelId="{289C7DB3-C6A0-4026-B1C7-FEBFB5336B78}" type="sibTrans" cxnId="{853A51B9-12A3-46C1-9D2C-3C49365062C9}">
      <dgm:prSet/>
      <dgm:spPr/>
      <dgm:t>
        <a:bodyPr/>
        <a:lstStyle/>
        <a:p>
          <a:endParaRPr lang="en-US"/>
        </a:p>
      </dgm:t>
    </dgm:pt>
    <dgm:pt modelId="{F7D90FD8-C7B9-403E-BBAB-12AF25E65BA6}">
      <dgm:prSet/>
      <dgm:spPr/>
      <dgm:t>
        <a:bodyPr/>
        <a:lstStyle/>
        <a:p>
          <a:r>
            <a:rPr lang="es-MX"/>
            <a:t>Corregir exclusiones históricas.</a:t>
          </a:r>
          <a:endParaRPr lang="en-US"/>
        </a:p>
      </dgm:t>
    </dgm:pt>
    <dgm:pt modelId="{565EE72D-E43F-4A8B-BF05-D693DB809A5B}" type="parTrans" cxnId="{2A9BDBBE-EFFA-44DE-BBA0-2BA460067A0D}">
      <dgm:prSet/>
      <dgm:spPr/>
      <dgm:t>
        <a:bodyPr/>
        <a:lstStyle/>
        <a:p>
          <a:endParaRPr lang="en-US"/>
        </a:p>
      </dgm:t>
    </dgm:pt>
    <dgm:pt modelId="{03A23B21-D414-47FF-A6EC-258540D95F5F}" type="sibTrans" cxnId="{2A9BDBBE-EFFA-44DE-BBA0-2BA460067A0D}">
      <dgm:prSet/>
      <dgm:spPr/>
      <dgm:t>
        <a:bodyPr/>
        <a:lstStyle/>
        <a:p>
          <a:endParaRPr lang="en-US"/>
        </a:p>
      </dgm:t>
    </dgm:pt>
    <dgm:pt modelId="{A410FA6D-66FE-4B69-B593-661401177465}">
      <dgm:prSet/>
      <dgm:spPr/>
      <dgm:t>
        <a:bodyPr/>
        <a:lstStyle/>
        <a:p>
          <a:r>
            <a:rPr lang="es-MX"/>
            <a:t>Asegurar representación política efectiva.</a:t>
          </a:r>
          <a:endParaRPr lang="en-US"/>
        </a:p>
      </dgm:t>
    </dgm:pt>
    <dgm:pt modelId="{5FEBD73D-A578-41EC-B6ED-9E78E58D60DF}" type="parTrans" cxnId="{75496B80-DE10-4BC8-92EC-2B77AF6FEDDE}">
      <dgm:prSet/>
      <dgm:spPr/>
      <dgm:t>
        <a:bodyPr/>
        <a:lstStyle/>
        <a:p>
          <a:endParaRPr lang="en-US"/>
        </a:p>
      </dgm:t>
    </dgm:pt>
    <dgm:pt modelId="{50A1ACA3-1E4B-4989-A604-DC4242EC5E92}" type="sibTrans" cxnId="{75496B80-DE10-4BC8-92EC-2B77AF6FEDDE}">
      <dgm:prSet/>
      <dgm:spPr/>
      <dgm:t>
        <a:bodyPr/>
        <a:lstStyle/>
        <a:p>
          <a:endParaRPr lang="en-US"/>
        </a:p>
      </dgm:t>
    </dgm:pt>
    <dgm:pt modelId="{EEBF4FCE-0A75-421F-87D7-3B9D89B90C36}" type="pres">
      <dgm:prSet presAssocID="{F8FDA725-502A-48AF-A5FF-11A517BA3484}" presName="diagram" presStyleCnt="0">
        <dgm:presLayoutVars>
          <dgm:dir/>
          <dgm:resizeHandles val="exact"/>
        </dgm:presLayoutVars>
      </dgm:prSet>
      <dgm:spPr/>
    </dgm:pt>
    <dgm:pt modelId="{4A133BEC-2370-4683-9DCA-A08969FED197}" type="pres">
      <dgm:prSet presAssocID="{99F6EEE7-F229-47FC-B0AD-328200FADF57}" presName="node" presStyleLbl="node1" presStyleIdx="0" presStyleCnt="8">
        <dgm:presLayoutVars>
          <dgm:bulletEnabled val="1"/>
        </dgm:presLayoutVars>
      </dgm:prSet>
      <dgm:spPr/>
    </dgm:pt>
    <dgm:pt modelId="{5EB08AF5-1DBD-4873-A33F-8ED9627612A8}" type="pres">
      <dgm:prSet presAssocID="{999BBC67-A2E2-4BA3-B29C-833391B7C54D}" presName="sibTrans" presStyleCnt="0"/>
      <dgm:spPr/>
    </dgm:pt>
    <dgm:pt modelId="{89FFB37D-B200-4C5B-910E-7ECEF09A946F}" type="pres">
      <dgm:prSet presAssocID="{8D03F5E6-D17F-4EE6-BD03-A840A265D956}" presName="node" presStyleLbl="node1" presStyleIdx="1" presStyleCnt="8">
        <dgm:presLayoutVars>
          <dgm:bulletEnabled val="1"/>
        </dgm:presLayoutVars>
      </dgm:prSet>
      <dgm:spPr/>
    </dgm:pt>
    <dgm:pt modelId="{E63D76A7-9202-4B70-9359-C9BAF66DD94C}" type="pres">
      <dgm:prSet presAssocID="{2C5E6AFF-BEA5-4749-9B09-4CE8F33F8E3A}" presName="sibTrans" presStyleCnt="0"/>
      <dgm:spPr/>
    </dgm:pt>
    <dgm:pt modelId="{22566C93-B896-47AC-9044-28DF37AF1F98}" type="pres">
      <dgm:prSet presAssocID="{B4CA370C-A408-4A73-AF1E-B530B40EA647}" presName="node" presStyleLbl="node1" presStyleIdx="2" presStyleCnt="8">
        <dgm:presLayoutVars>
          <dgm:bulletEnabled val="1"/>
        </dgm:presLayoutVars>
      </dgm:prSet>
      <dgm:spPr/>
    </dgm:pt>
    <dgm:pt modelId="{3193A733-9A5D-4DC7-8629-336A31461AF6}" type="pres">
      <dgm:prSet presAssocID="{E83EC333-AA73-4B40-B278-DD8B11DF6103}" presName="sibTrans" presStyleCnt="0"/>
      <dgm:spPr/>
    </dgm:pt>
    <dgm:pt modelId="{7A18A262-9689-4FEE-84D4-6A7C007969A2}" type="pres">
      <dgm:prSet presAssocID="{21D6A515-F9AD-4A59-86ED-7952AA4C6C11}" presName="node" presStyleLbl="node1" presStyleIdx="3" presStyleCnt="8">
        <dgm:presLayoutVars>
          <dgm:bulletEnabled val="1"/>
        </dgm:presLayoutVars>
      </dgm:prSet>
      <dgm:spPr/>
    </dgm:pt>
    <dgm:pt modelId="{07B3E3E4-EACC-43CA-8485-9DE4F41F50DC}" type="pres">
      <dgm:prSet presAssocID="{CF8AC472-3E03-4D8E-92DA-F1D2D8411691}" presName="sibTrans" presStyleCnt="0"/>
      <dgm:spPr/>
    </dgm:pt>
    <dgm:pt modelId="{FC456B42-C86C-41E1-B165-0DE576A8A280}" type="pres">
      <dgm:prSet presAssocID="{933B02FE-6CB1-4BB3-9F6F-1965A49946A5}" presName="node" presStyleLbl="node1" presStyleIdx="4" presStyleCnt="8">
        <dgm:presLayoutVars>
          <dgm:bulletEnabled val="1"/>
        </dgm:presLayoutVars>
      </dgm:prSet>
      <dgm:spPr/>
    </dgm:pt>
    <dgm:pt modelId="{7ED6D0AC-0620-4680-A859-5833831F4EB3}" type="pres">
      <dgm:prSet presAssocID="{425DAB45-1A62-45D8-AD47-2B54149AF241}" presName="sibTrans" presStyleCnt="0"/>
      <dgm:spPr/>
    </dgm:pt>
    <dgm:pt modelId="{E21C0086-B8F4-4072-8EB7-B13CAEA1BD52}" type="pres">
      <dgm:prSet presAssocID="{0525D939-30DF-46AD-86F0-F6592D872470}" presName="node" presStyleLbl="node1" presStyleIdx="5" presStyleCnt="8">
        <dgm:presLayoutVars>
          <dgm:bulletEnabled val="1"/>
        </dgm:presLayoutVars>
      </dgm:prSet>
      <dgm:spPr/>
    </dgm:pt>
    <dgm:pt modelId="{813BA1C3-0AD4-4923-A08E-25E118F3377A}" type="pres">
      <dgm:prSet presAssocID="{289C7DB3-C6A0-4026-B1C7-FEBFB5336B78}" presName="sibTrans" presStyleCnt="0"/>
      <dgm:spPr/>
    </dgm:pt>
    <dgm:pt modelId="{5AE245E3-F323-4AE2-B8C2-86AEB3E41DCF}" type="pres">
      <dgm:prSet presAssocID="{F7D90FD8-C7B9-403E-BBAB-12AF25E65BA6}" presName="node" presStyleLbl="node1" presStyleIdx="6" presStyleCnt="8">
        <dgm:presLayoutVars>
          <dgm:bulletEnabled val="1"/>
        </dgm:presLayoutVars>
      </dgm:prSet>
      <dgm:spPr/>
    </dgm:pt>
    <dgm:pt modelId="{6549809F-8954-4ABF-ADBE-5BC19FF80AD5}" type="pres">
      <dgm:prSet presAssocID="{03A23B21-D414-47FF-A6EC-258540D95F5F}" presName="sibTrans" presStyleCnt="0"/>
      <dgm:spPr/>
    </dgm:pt>
    <dgm:pt modelId="{CFAEE6A7-BFA8-4426-A1D8-9F69842D67E5}" type="pres">
      <dgm:prSet presAssocID="{A410FA6D-66FE-4B69-B593-661401177465}" presName="node" presStyleLbl="node1" presStyleIdx="7" presStyleCnt="8">
        <dgm:presLayoutVars>
          <dgm:bulletEnabled val="1"/>
        </dgm:presLayoutVars>
      </dgm:prSet>
      <dgm:spPr/>
    </dgm:pt>
  </dgm:ptLst>
  <dgm:cxnLst>
    <dgm:cxn modelId="{65A86011-E1FE-4390-9AE0-53CAA28F2899}" srcId="{F8FDA725-502A-48AF-A5FF-11A517BA3484}" destId="{933B02FE-6CB1-4BB3-9F6F-1965A49946A5}" srcOrd="4" destOrd="0" parTransId="{FB795EFC-CE63-4B96-931B-A21424646714}" sibTransId="{425DAB45-1A62-45D8-AD47-2B54149AF241}"/>
    <dgm:cxn modelId="{4531FD1C-8E27-40C0-931A-B1CD57AED1C8}" type="presOf" srcId="{21D6A515-F9AD-4A59-86ED-7952AA4C6C11}" destId="{7A18A262-9689-4FEE-84D4-6A7C007969A2}" srcOrd="0" destOrd="0" presId="urn:microsoft.com/office/officeart/2005/8/layout/default"/>
    <dgm:cxn modelId="{F7C92C2D-32D1-4AD7-9D5F-557F9E47992C}" srcId="{F8FDA725-502A-48AF-A5FF-11A517BA3484}" destId="{99F6EEE7-F229-47FC-B0AD-328200FADF57}" srcOrd="0" destOrd="0" parTransId="{4749513F-10BD-45B4-A680-CE092AA6C4FA}" sibTransId="{999BBC67-A2E2-4BA3-B29C-833391B7C54D}"/>
    <dgm:cxn modelId="{1FE6702D-5A97-4FE0-912E-1091022B7324}" type="presOf" srcId="{F7D90FD8-C7B9-403E-BBAB-12AF25E65BA6}" destId="{5AE245E3-F323-4AE2-B8C2-86AEB3E41DCF}" srcOrd="0" destOrd="0" presId="urn:microsoft.com/office/officeart/2005/8/layout/default"/>
    <dgm:cxn modelId="{A5D17E33-C9EE-48A5-9752-36879F10D82D}" srcId="{F8FDA725-502A-48AF-A5FF-11A517BA3484}" destId="{8D03F5E6-D17F-4EE6-BD03-A840A265D956}" srcOrd="1" destOrd="0" parTransId="{568FFB05-B5A4-416E-B431-1C476A271D1E}" sibTransId="{2C5E6AFF-BEA5-4749-9B09-4CE8F33F8E3A}"/>
    <dgm:cxn modelId="{FCAA6845-05D2-465E-9667-572DE2E2E7E3}" srcId="{F8FDA725-502A-48AF-A5FF-11A517BA3484}" destId="{21D6A515-F9AD-4A59-86ED-7952AA4C6C11}" srcOrd="3" destOrd="0" parTransId="{852FDF19-D833-4798-926B-B829666F1090}" sibTransId="{CF8AC472-3E03-4D8E-92DA-F1D2D8411691}"/>
    <dgm:cxn modelId="{E59EBC6D-83C7-4B2E-854C-FA42AA55F345}" type="presOf" srcId="{A410FA6D-66FE-4B69-B593-661401177465}" destId="{CFAEE6A7-BFA8-4426-A1D8-9F69842D67E5}" srcOrd="0" destOrd="0" presId="urn:microsoft.com/office/officeart/2005/8/layout/default"/>
    <dgm:cxn modelId="{75496B80-DE10-4BC8-92EC-2B77AF6FEDDE}" srcId="{F8FDA725-502A-48AF-A5FF-11A517BA3484}" destId="{A410FA6D-66FE-4B69-B593-661401177465}" srcOrd="7" destOrd="0" parTransId="{5FEBD73D-A578-41EC-B6ED-9E78E58D60DF}" sibTransId="{50A1ACA3-1E4B-4989-A604-DC4242EC5E92}"/>
    <dgm:cxn modelId="{261A4A9F-637E-428E-B0FF-CF39838577C2}" type="presOf" srcId="{B4CA370C-A408-4A73-AF1E-B530B40EA647}" destId="{22566C93-B896-47AC-9044-28DF37AF1F98}" srcOrd="0" destOrd="0" presId="urn:microsoft.com/office/officeart/2005/8/layout/default"/>
    <dgm:cxn modelId="{9059ACA2-49D1-4255-B6C6-B6ADCBF75478}" type="presOf" srcId="{F8FDA725-502A-48AF-A5FF-11A517BA3484}" destId="{EEBF4FCE-0A75-421F-87D7-3B9D89B90C36}" srcOrd="0" destOrd="0" presId="urn:microsoft.com/office/officeart/2005/8/layout/default"/>
    <dgm:cxn modelId="{B97581A9-C99D-4AE0-9C09-26EA66DF0860}" type="presOf" srcId="{933B02FE-6CB1-4BB3-9F6F-1965A49946A5}" destId="{FC456B42-C86C-41E1-B165-0DE576A8A280}" srcOrd="0" destOrd="0" presId="urn:microsoft.com/office/officeart/2005/8/layout/default"/>
    <dgm:cxn modelId="{033668AE-9BC6-4BC1-8CB9-C01C09352622}" type="presOf" srcId="{0525D939-30DF-46AD-86F0-F6592D872470}" destId="{E21C0086-B8F4-4072-8EB7-B13CAEA1BD52}" srcOrd="0" destOrd="0" presId="urn:microsoft.com/office/officeart/2005/8/layout/default"/>
    <dgm:cxn modelId="{853A51B9-12A3-46C1-9D2C-3C49365062C9}" srcId="{F8FDA725-502A-48AF-A5FF-11A517BA3484}" destId="{0525D939-30DF-46AD-86F0-F6592D872470}" srcOrd="5" destOrd="0" parTransId="{5D4FA050-D4E5-49DB-8137-689A13B2AC32}" sibTransId="{289C7DB3-C6A0-4026-B1C7-FEBFB5336B78}"/>
    <dgm:cxn modelId="{2A9BDBBE-EFFA-44DE-BBA0-2BA460067A0D}" srcId="{F8FDA725-502A-48AF-A5FF-11A517BA3484}" destId="{F7D90FD8-C7B9-403E-BBAB-12AF25E65BA6}" srcOrd="6" destOrd="0" parTransId="{565EE72D-E43F-4A8B-BF05-D693DB809A5B}" sibTransId="{03A23B21-D414-47FF-A6EC-258540D95F5F}"/>
    <dgm:cxn modelId="{F9042BCD-2930-45A3-A524-2DEA7B6B2FC2}" srcId="{F8FDA725-502A-48AF-A5FF-11A517BA3484}" destId="{B4CA370C-A408-4A73-AF1E-B530B40EA647}" srcOrd="2" destOrd="0" parTransId="{F3501FE3-581C-4D9B-85A7-AC51CBD6284D}" sibTransId="{E83EC333-AA73-4B40-B278-DD8B11DF6103}"/>
    <dgm:cxn modelId="{7FA0C7E1-B3DF-4FEB-A1B0-0336D82B823F}" type="presOf" srcId="{8D03F5E6-D17F-4EE6-BD03-A840A265D956}" destId="{89FFB37D-B200-4C5B-910E-7ECEF09A946F}" srcOrd="0" destOrd="0" presId="urn:microsoft.com/office/officeart/2005/8/layout/default"/>
    <dgm:cxn modelId="{DB6C5BE2-17F9-475A-BF7B-F7654CDDC711}" type="presOf" srcId="{99F6EEE7-F229-47FC-B0AD-328200FADF57}" destId="{4A133BEC-2370-4683-9DCA-A08969FED197}" srcOrd="0" destOrd="0" presId="urn:microsoft.com/office/officeart/2005/8/layout/default"/>
    <dgm:cxn modelId="{CC997686-D4D8-4037-9D1A-BAAAEF6DA903}" type="presParOf" srcId="{EEBF4FCE-0A75-421F-87D7-3B9D89B90C36}" destId="{4A133BEC-2370-4683-9DCA-A08969FED197}" srcOrd="0" destOrd="0" presId="urn:microsoft.com/office/officeart/2005/8/layout/default"/>
    <dgm:cxn modelId="{3B772215-E67C-4FE7-9AF5-C53A30250347}" type="presParOf" srcId="{EEBF4FCE-0A75-421F-87D7-3B9D89B90C36}" destId="{5EB08AF5-1DBD-4873-A33F-8ED9627612A8}" srcOrd="1" destOrd="0" presId="urn:microsoft.com/office/officeart/2005/8/layout/default"/>
    <dgm:cxn modelId="{C59360C4-8133-4483-8DF6-CA970761F759}" type="presParOf" srcId="{EEBF4FCE-0A75-421F-87D7-3B9D89B90C36}" destId="{89FFB37D-B200-4C5B-910E-7ECEF09A946F}" srcOrd="2" destOrd="0" presId="urn:microsoft.com/office/officeart/2005/8/layout/default"/>
    <dgm:cxn modelId="{B3F4B0E9-BBC5-418A-8281-33D49EC6EDB9}" type="presParOf" srcId="{EEBF4FCE-0A75-421F-87D7-3B9D89B90C36}" destId="{E63D76A7-9202-4B70-9359-C9BAF66DD94C}" srcOrd="3" destOrd="0" presId="urn:microsoft.com/office/officeart/2005/8/layout/default"/>
    <dgm:cxn modelId="{0600F691-46DB-4549-A3A7-81C46F584DF8}" type="presParOf" srcId="{EEBF4FCE-0A75-421F-87D7-3B9D89B90C36}" destId="{22566C93-B896-47AC-9044-28DF37AF1F98}" srcOrd="4" destOrd="0" presId="urn:microsoft.com/office/officeart/2005/8/layout/default"/>
    <dgm:cxn modelId="{D8F3BC96-F059-4013-9864-E3AB3A1223C0}" type="presParOf" srcId="{EEBF4FCE-0A75-421F-87D7-3B9D89B90C36}" destId="{3193A733-9A5D-4DC7-8629-336A31461AF6}" srcOrd="5" destOrd="0" presId="urn:microsoft.com/office/officeart/2005/8/layout/default"/>
    <dgm:cxn modelId="{EAB5E184-8DF1-4EE9-B201-2CB5A30D04ED}" type="presParOf" srcId="{EEBF4FCE-0A75-421F-87D7-3B9D89B90C36}" destId="{7A18A262-9689-4FEE-84D4-6A7C007969A2}" srcOrd="6" destOrd="0" presId="urn:microsoft.com/office/officeart/2005/8/layout/default"/>
    <dgm:cxn modelId="{3ACAB971-0BBE-4AF6-9AB3-80DEB1F66539}" type="presParOf" srcId="{EEBF4FCE-0A75-421F-87D7-3B9D89B90C36}" destId="{07B3E3E4-EACC-43CA-8485-9DE4F41F50DC}" srcOrd="7" destOrd="0" presId="urn:microsoft.com/office/officeart/2005/8/layout/default"/>
    <dgm:cxn modelId="{83BC68B7-7DFA-4902-A4C9-1AB25AC67D7B}" type="presParOf" srcId="{EEBF4FCE-0A75-421F-87D7-3B9D89B90C36}" destId="{FC456B42-C86C-41E1-B165-0DE576A8A280}" srcOrd="8" destOrd="0" presId="urn:microsoft.com/office/officeart/2005/8/layout/default"/>
    <dgm:cxn modelId="{60A19F61-B437-4856-80EE-ADCB2C4AFEE4}" type="presParOf" srcId="{EEBF4FCE-0A75-421F-87D7-3B9D89B90C36}" destId="{7ED6D0AC-0620-4680-A859-5833831F4EB3}" srcOrd="9" destOrd="0" presId="urn:microsoft.com/office/officeart/2005/8/layout/default"/>
    <dgm:cxn modelId="{7D8E8668-F34A-4979-99EC-2507E23CDACA}" type="presParOf" srcId="{EEBF4FCE-0A75-421F-87D7-3B9D89B90C36}" destId="{E21C0086-B8F4-4072-8EB7-B13CAEA1BD52}" srcOrd="10" destOrd="0" presId="urn:microsoft.com/office/officeart/2005/8/layout/default"/>
    <dgm:cxn modelId="{D7B95AF3-93A3-49EB-8AC3-67164748F254}" type="presParOf" srcId="{EEBF4FCE-0A75-421F-87D7-3B9D89B90C36}" destId="{813BA1C3-0AD4-4923-A08E-25E118F3377A}" srcOrd="11" destOrd="0" presId="urn:microsoft.com/office/officeart/2005/8/layout/default"/>
    <dgm:cxn modelId="{1628946C-64D7-4DF1-A9B5-6714FE7B9E8A}" type="presParOf" srcId="{EEBF4FCE-0A75-421F-87D7-3B9D89B90C36}" destId="{5AE245E3-F323-4AE2-B8C2-86AEB3E41DCF}" srcOrd="12" destOrd="0" presId="urn:microsoft.com/office/officeart/2005/8/layout/default"/>
    <dgm:cxn modelId="{02D1E1C1-9528-4F01-BEB3-A6F7EBCFB2DF}" type="presParOf" srcId="{EEBF4FCE-0A75-421F-87D7-3B9D89B90C36}" destId="{6549809F-8954-4ABF-ADBE-5BC19FF80AD5}" srcOrd="13" destOrd="0" presId="urn:microsoft.com/office/officeart/2005/8/layout/default"/>
    <dgm:cxn modelId="{0696A372-AC35-4E5C-9D40-B627C11271F5}" type="presParOf" srcId="{EEBF4FCE-0A75-421F-87D7-3B9D89B90C36}" destId="{CFAEE6A7-BFA8-4426-A1D8-9F69842D67E5}"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5.xml><?xml version="1.0" encoding="utf-8"?>
<dgm:dataModel xmlns:dgm="http://schemas.openxmlformats.org/drawingml/2006/diagram" xmlns:a="http://schemas.openxmlformats.org/drawingml/2006/main">
  <dgm:ptLst>
    <dgm:pt modelId="{062924EB-0EFA-4654-ADB7-C71546167B4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A77E3A1-6FC9-41A3-A9B5-E7C0208FC743}">
      <dgm:prSet/>
      <dgm:spPr/>
      <dgm:t>
        <a:bodyPr/>
        <a:lstStyle/>
        <a:p>
          <a:pPr algn="just"/>
          <a:r>
            <a:rPr lang="es-MX" dirty="0"/>
            <a:t>Acciones afirmativas para grupos no indígenas.</a:t>
          </a:r>
          <a:endParaRPr lang="en-US" dirty="0"/>
        </a:p>
      </dgm:t>
    </dgm:pt>
    <dgm:pt modelId="{B0D65A9F-5D26-43F5-B101-CAD69B6DC795}" type="parTrans" cxnId="{87D71FEE-3391-46A5-A8EB-759769D1DB68}">
      <dgm:prSet/>
      <dgm:spPr/>
      <dgm:t>
        <a:bodyPr/>
        <a:lstStyle/>
        <a:p>
          <a:endParaRPr lang="en-US"/>
        </a:p>
      </dgm:t>
    </dgm:pt>
    <dgm:pt modelId="{331F1232-98FE-4437-93DF-CDAF5F4FAA16}" type="sibTrans" cxnId="{87D71FEE-3391-46A5-A8EB-759769D1DB68}">
      <dgm:prSet/>
      <dgm:spPr/>
      <dgm:t>
        <a:bodyPr/>
        <a:lstStyle/>
        <a:p>
          <a:endParaRPr lang="en-US"/>
        </a:p>
      </dgm:t>
    </dgm:pt>
    <dgm:pt modelId="{B004A2A1-EA9F-43AE-8029-57746C7CDF65}">
      <dgm:prSet/>
      <dgm:spPr/>
      <dgm:t>
        <a:bodyPr/>
        <a:lstStyle/>
        <a:p>
          <a:pPr algn="just"/>
          <a:r>
            <a:rPr lang="es-MX" dirty="0"/>
            <a:t>Medidas mixtas (mayoría relativa y proporcional).</a:t>
          </a:r>
          <a:endParaRPr lang="en-US" dirty="0"/>
        </a:p>
      </dgm:t>
    </dgm:pt>
    <dgm:pt modelId="{56DC80C4-A9FF-451E-B580-CF14240B0772}" type="parTrans" cxnId="{D43C6F2B-E9C1-4368-976C-8395AD320095}">
      <dgm:prSet/>
      <dgm:spPr/>
      <dgm:t>
        <a:bodyPr/>
        <a:lstStyle/>
        <a:p>
          <a:endParaRPr lang="en-US"/>
        </a:p>
      </dgm:t>
    </dgm:pt>
    <dgm:pt modelId="{36D06EE0-EE8C-47B2-B8B9-1CF48C6B6CB1}" type="sibTrans" cxnId="{D43C6F2B-E9C1-4368-976C-8395AD320095}">
      <dgm:prSet/>
      <dgm:spPr/>
      <dgm:t>
        <a:bodyPr/>
        <a:lstStyle/>
        <a:p>
          <a:endParaRPr lang="en-US"/>
        </a:p>
      </dgm:t>
    </dgm:pt>
    <dgm:pt modelId="{B8A9FBCF-C791-45BF-B5BE-71D6778EDFD2}">
      <dgm:prSet/>
      <dgm:spPr/>
      <dgm:t>
        <a:bodyPr/>
        <a:lstStyle/>
        <a:p>
          <a:r>
            <a:rPr lang="es-MX" dirty="0"/>
            <a:t>Crítica de requisitos técnicos y metodología administrativa.</a:t>
          </a:r>
          <a:endParaRPr lang="en-US" dirty="0"/>
        </a:p>
      </dgm:t>
    </dgm:pt>
    <dgm:pt modelId="{D7D26FAA-8B04-4C4F-948C-4196EC6E0842}" type="parTrans" cxnId="{4F07BF00-AAC0-45F0-89CC-36EF656AC40C}">
      <dgm:prSet/>
      <dgm:spPr/>
      <dgm:t>
        <a:bodyPr/>
        <a:lstStyle/>
        <a:p>
          <a:endParaRPr lang="en-US"/>
        </a:p>
      </dgm:t>
    </dgm:pt>
    <dgm:pt modelId="{917F37EE-E6E0-40D4-B237-16F3E698B78F}" type="sibTrans" cxnId="{4F07BF00-AAC0-45F0-89CC-36EF656AC40C}">
      <dgm:prSet/>
      <dgm:spPr/>
      <dgm:t>
        <a:bodyPr/>
        <a:lstStyle/>
        <a:p>
          <a:endParaRPr lang="en-US"/>
        </a:p>
      </dgm:t>
    </dgm:pt>
    <dgm:pt modelId="{107FCA45-4227-4D5E-8F40-CB44C81B2DD7}" type="pres">
      <dgm:prSet presAssocID="{062924EB-0EFA-4654-ADB7-C71546167B47}" presName="root" presStyleCnt="0">
        <dgm:presLayoutVars>
          <dgm:dir/>
          <dgm:resizeHandles val="exact"/>
        </dgm:presLayoutVars>
      </dgm:prSet>
      <dgm:spPr/>
    </dgm:pt>
    <dgm:pt modelId="{1AFA7A4E-D910-4FC1-9522-96F081D062BC}" type="pres">
      <dgm:prSet presAssocID="{8A77E3A1-6FC9-41A3-A9B5-E7C0208FC743}" presName="compNode" presStyleCnt="0"/>
      <dgm:spPr/>
    </dgm:pt>
    <dgm:pt modelId="{35E25775-6221-4C41-AFA4-107BF45B233C}" type="pres">
      <dgm:prSet presAssocID="{8A77E3A1-6FC9-41A3-A9B5-E7C0208FC743}" presName="bgRect" presStyleLbl="bgShp" presStyleIdx="0" presStyleCnt="3"/>
      <dgm:spPr/>
    </dgm:pt>
    <dgm:pt modelId="{6A32D4F1-3FF6-45C1-AE8E-CED829E7A51D}" type="pres">
      <dgm:prSet presAssocID="{8A77E3A1-6FC9-41A3-A9B5-E7C0208FC74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Upward trend"/>
        </a:ext>
      </dgm:extLst>
    </dgm:pt>
    <dgm:pt modelId="{8F57BE7D-A73B-4E7D-9F4C-81B97890E239}" type="pres">
      <dgm:prSet presAssocID="{8A77E3A1-6FC9-41A3-A9B5-E7C0208FC743}" presName="spaceRect" presStyleCnt="0"/>
      <dgm:spPr/>
    </dgm:pt>
    <dgm:pt modelId="{2EC474A1-5667-4E24-BB29-DD7881EC6FF8}" type="pres">
      <dgm:prSet presAssocID="{8A77E3A1-6FC9-41A3-A9B5-E7C0208FC743}" presName="parTx" presStyleLbl="revTx" presStyleIdx="0" presStyleCnt="3">
        <dgm:presLayoutVars>
          <dgm:chMax val="0"/>
          <dgm:chPref val="0"/>
        </dgm:presLayoutVars>
      </dgm:prSet>
      <dgm:spPr/>
    </dgm:pt>
    <dgm:pt modelId="{E1103741-C66C-4E21-BB8D-749206E8D3DB}" type="pres">
      <dgm:prSet presAssocID="{331F1232-98FE-4437-93DF-CDAF5F4FAA16}" presName="sibTrans" presStyleCnt="0"/>
      <dgm:spPr/>
    </dgm:pt>
    <dgm:pt modelId="{B9BEA328-DA7F-47FA-ADE5-86CE145AADEA}" type="pres">
      <dgm:prSet presAssocID="{B004A2A1-EA9F-43AE-8029-57746C7CDF65}" presName="compNode" presStyleCnt="0"/>
      <dgm:spPr/>
    </dgm:pt>
    <dgm:pt modelId="{293396D9-D737-482E-92AE-E3E89F4304D6}" type="pres">
      <dgm:prSet presAssocID="{B004A2A1-EA9F-43AE-8029-57746C7CDF65}" presName="bgRect" presStyleLbl="bgShp" presStyleIdx="1" presStyleCnt="3"/>
      <dgm:spPr/>
    </dgm:pt>
    <dgm:pt modelId="{E7C2CF8C-7013-4C63-B652-29E46A91C176}" type="pres">
      <dgm:prSet presAssocID="{B004A2A1-EA9F-43AE-8029-57746C7CDF65}"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gla"/>
        </a:ext>
      </dgm:extLst>
    </dgm:pt>
    <dgm:pt modelId="{B73F9574-4C85-4531-8C27-6B82A4124999}" type="pres">
      <dgm:prSet presAssocID="{B004A2A1-EA9F-43AE-8029-57746C7CDF65}" presName="spaceRect" presStyleCnt="0"/>
      <dgm:spPr/>
    </dgm:pt>
    <dgm:pt modelId="{2BB8C0E1-B329-46C2-9A31-B686E372037D}" type="pres">
      <dgm:prSet presAssocID="{B004A2A1-EA9F-43AE-8029-57746C7CDF65}" presName="parTx" presStyleLbl="revTx" presStyleIdx="1" presStyleCnt="3">
        <dgm:presLayoutVars>
          <dgm:chMax val="0"/>
          <dgm:chPref val="0"/>
        </dgm:presLayoutVars>
      </dgm:prSet>
      <dgm:spPr/>
    </dgm:pt>
    <dgm:pt modelId="{32547E9E-A1F5-4C29-9A98-866AD5D33473}" type="pres">
      <dgm:prSet presAssocID="{36D06EE0-EE8C-47B2-B8B9-1CF48C6B6CB1}" presName="sibTrans" presStyleCnt="0"/>
      <dgm:spPr/>
    </dgm:pt>
    <dgm:pt modelId="{3C9D0261-BD41-4D4E-B9BD-BBE563948DA6}" type="pres">
      <dgm:prSet presAssocID="{B8A9FBCF-C791-45BF-B5BE-71D6778EDFD2}" presName="compNode" presStyleCnt="0"/>
      <dgm:spPr/>
    </dgm:pt>
    <dgm:pt modelId="{30E8E212-2420-4375-BCE2-9E6BF37D64FA}" type="pres">
      <dgm:prSet presAssocID="{B8A9FBCF-C791-45BF-B5BE-71D6778EDFD2}" presName="bgRect" presStyleLbl="bgShp" presStyleIdx="2" presStyleCnt="3"/>
      <dgm:spPr/>
    </dgm:pt>
    <dgm:pt modelId="{0750A837-FC83-4310-BA16-4831EA358C64}" type="pres">
      <dgm:prSet presAssocID="{B8A9FBCF-C791-45BF-B5BE-71D6778EDFD2}"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arca de verificación"/>
        </a:ext>
      </dgm:extLst>
    </dgm:pt>
    <dgm:pt modelId="{4D932F20-CBE2-4C3E-9905-009AB7BCBC11}" type="pres">
      <dgm:prSet presAssocID="{B8A9FBCF-C791-45BF-B5BE-71D6778EDFD2}" presName="spaceRect" presStyleCnt="0"/>
      <dgm:spPr/>
    </dgm:pt>
    <dgm:pt modelId="{245E93FF-3F96-47BA-B064-54820ABD98E0}" type="pres">
      <dgm:prSet presAssocID="{B8A9FBCF-C791-45BF-B5BE-71D6778EDFD2}" presName="parTx" presStyleLbl="revTx" presStyleIdx="2" presStyleCnt="3">
        <dgm:presLayoutVars>
          <dgm:chMax val="0"/>
          <dgm:chPref val="0"/>
        </dgm:presLayoutVars>
      </dgm:prSet>
      <dgm:spPr/>
    </dgm:pt>
  </dgm:ptLst>
  <dgm:cxnLst>
    <dgm:cxn modelId="{4F07BF00-AAC0-45F0-89CC-36EF656AC40C}" srcId="{062924EB-0EFA-4654-ADB7-C71546167B47}" destId="{B8A9FBCF-C791-45BF-B5BE-71D6778EDFD2}" srcOrd="2" destOrd="0" parTransId="{D7D26FAA-8B04-4C4F-948C-4196EC6E0842}" sibTransId="{917F37EE-E6E0-40D4-B237-16F3E698B78F}"/>
    <dgm:cxn modelId="{D43C6F2B-E9C1-4368-976C-8395AD320095}" srcId="{062924EB-0EFA-4654-ADB7-C71546167B47}" destId="{B004A2A1-EA9F-43AE-8029-57746C7CDF65}" srcOrd="1" destOrd="0" parTransId="{56DC80C4-A9FF-451E-B580-CF14240B0772}" sibTransId="{36D06EE0-EE8C-47B2-B8B9-1CF48C6B6CB1}"/>
    <dgm:cxn modelId="{9194D532-05CF-476E-8281-C2AA5C2C8044}" type="presOf" srcId="{8A77E3A1-6FC9-41A3-A9B5-E7C0208FC743}" destId="{2EC474A1-5667-4E24-BB29-DD7881EC6FF8}" srcOrd="0" destOrd="0" presId="urn:microsoft.com/office/officeart/2018/2/layout/IconVerticalSolidList"/>
    <dgm:cxn modelId="{0847A5A1-6DEE-4274-AC46-2DD690C4E6D3}" type="presOf" srcId="{062924EB-0EFA-4654-ADB7-C71546167B47}" destId="{107FCA45-4227-4D5E-8F40-CB44C81B2DD7}" srcOrd="0" destOrd="0" presId="urn:microsoft.com/office/officeart/2018/2/layout/IconVerticalSolidList"/>
    <dgm:cxn modelId="{C3CA16BD-6419-41DF-A06E-65B2D5EC0BA3}" type="presOf" srcId="{B8A9FBCF-C791-45BF-B5BE-71D6778EDFD2}" destId="{245E93FF-3F96-47BA-B064-54820ABD98E0}" srcOrd="0" destOrd="0" presId="urn:microsoft.com/office/officeart/2018/2/layout/IconVerticalSolidList"/>
    <dgm:cxn modelId="{A903C1EC-FCAC-471A-8A3F-FD1A872CBC8F}" type="presOf" srcId="{B004A2A1-EA9F-43AE-8029-57746C7CDF65}" destId="{2BB8C0E1-B329-46C2-9A31-B686E372037D}" srcOrd="0" destOrd="0" presId="urn:microsoft.com/office/officeart/2018/2/layout/IconVerticalSolidList"/>
    <dgm:cxn modelId="{87D71FEE-3391-46A5-A8EB-759769D1DB68}" srcId="{062924EB-0EFA-4654-ADB7-C71546167B47}" destId="{8A77E3A1-6FC9-41A3-A9B5-E7C0208FC743}" srcOrd="0" destOrd="0" parTransId="{B0D65A9F-5D26-43F5-B101-CAD69B6DC795}" sibTransId="{331F1232-98FE-4437-93DF-CDAF5F4FAA16}"/>
    <dgm:cxn modelId="{BB526DDA-2B41-4C12-8BEA-EDB689A8F330}" type="presParOf" srcId="{107FCA45-4227-4D5E-8F40-CB44C81B2DD7}" destId="{1AFA7A4E-D910-4FC1-9522-96F081D062BC}" srcOrd="0" destOrd="0" presId="urn:microsoft.com/office/officeart/2018/2/layout/IconVerticalSolidList"/>
    <dgm:cxn modelId="{F6C67239-7F4C-45E9-946F-F6AF489FC749}" type="presParOf" srcId="{1AFA7A4E-D910-4FC1-9522-96F081D062BC}" destId="{35E25775-6221-4C41-AFA4-107BF45B233C}" srcOrd="0" destOrd="0" presId="urn:microsoft.com/office/officeart/2018/2/layout/IconVerticalSolidList"/>
    <dgm:cxn modelId="{B73622B1-9496-40A2-AD88-1E4177831544}" type="presParOf" srcId="{1AFA7A4E-D910-4FC1-9522-96F081D062BC}" destId="{6A32D4F1-3FF6-45C1-AE8E-CED829E7A51D}" srcOrd="1" destOrd="0" presId="urn:microsoft.com/office/officeart/2018/2/layout/IconVerticalSolidList"/>
    <dgm:cxn modelId="{5228F85C-5BC6-4D7A-BA39-9A80B2552FB6}" type="presParOf" srcId="{1AFA7A4E-D910-4FC1-9522-96F081D062BC}" destId="{8F57BE7D-A73B-4E7D-9F4C-81B97890E239}" srcOrd="2" destOrd="0" presId="urn:microsoft.com/office/officeart/2018/2/layout/IconVerticalSolidList"/>
    <dgm:cxn modelId="{627692DF-1EE1-4BD3-AFF8-E8A94FFD62EF}" type="presParOf" srcId="{1AFA7A4E-D910-4FC1-9522-96F081D062BC}" destId="{2EC474A1-5667-4E24-BB29-DD7881EC6FF8}" srcOrd="3" destOrd="0" presId="urn:microsoft.com/office/officeart/2018/2/layout/IconVerticalSolidList"/>
    <dgm:cxn modelId="{C5B74460-F2F8-4390-99C1-E640FCD28FAA}" type="presParOf" srcId="{107FCA45-4227-4D5E-8F40-CB44C81B2DD7}" destId="{E1103741-C66C-4E21-BB8D-749206E8D3DB}" srcOrd="1" destOrd="0" presId="urn:microsoft.com/office/officeart/2018/2/layout/IconVerticalSolidList"/>
    <dgm:cxn modelId="{5DBA0983-A621-4A71-ACF3-C9A16D1E4FC4}" type="presParOf" srcId="{107FCA45-4227-4D5E-8F40-CB44C81B2DD7}" destId="{B9BEA328-DA7F-47FA-ADE5-86CE145AADEA}" srcOrd="2" destOrd="0" presId="urn:microsoft.com/office/officeart/2018/2/layout/IconVerticalSolidList"/>
    <dgm:cxn modelId="{D230AC26-8912-44C6-931F-EC7C9B21B927}" type="presParOf" srcId="{B9BEA328-DA7F-47FA-ADE5-86CE145AADEA}" destId="{293396D9-D737-482E-92AE-E3E89F4304D6}" srcOrd="0" destOrd="0" presId="urn:microsoft.com/office/officeart/2018/2/layout/IconVerticalSolidList"/>
    <dgm:cxn modelId="{A447AAB5-6A9D-40CF-8E94-16BEA72214AA}" type="presParOf" srcId="{B9BEA328-DA7F-47FA-ADE5-86CE145AADEA}" destId="{E7C2CF8C-7013-4C63-B652-29E46A91C176}" srcOrd="1" destOrd="0" presId="urn:microsoft.com/office/officeart/2018/2/layout/IconVerticalSolidList"/>
    <dgm:cxn modelId="{7A39CC37-23E4-4C83-8B94-A8188C750D36}" type="presParOf" srcId="{B9BEA328-DA7F-47FA-ADE5-86CE145AADEA}" destId="{B73F9574-4C85-4531-8C27-6B82A4124999}" srcOrd="2" destOrd="0" presId="urn:microsoft.com/office/officeart/2018/2/layout/IconVerticalSolidList"/>
    <dgm:cxn modelId="{060411A2-5200-44ED-8E74-FE847C92F69B}" type="presParOf" srcId="{B9BEA328-DA7F-47FA-ADE5-86CE145AADEA}" destId="{2BB8C0E1-B329-46C2-9A31-B686E372037D}" srcOrd="3" destOrd="0" presId="urn:microsoft.com/office/officeart/2018/2/layout/IconVerticalSolidList"/>
    <dgm:cxn modelId="{460D3651-ABB4-4F10-B555-13FF84FDBB88}" type="presParOf" srcId="{107FCA45-4227-4D5E-8F40-CB44C81B2DD7}" destId="{32547E9E-A1F5-4C29-9A98-866AD5D33473}" srcOrd="3" destOrd="0" presId="urn:microsoft.com/office/officeart/2018/2/layout/IconVerticalSolidList"/>
    <dgm:cxn modelId="{F320B7F0-6F2E-4E7A-A0D3-C7D4164B5E20}" type="presParOf" srcId="{107FCA45-4227-4D5E-8F40-CB44C81B2DD7}" destId="{3C9D0261-BD41-4D4E-B9BD-BBE563948DA6}" srcOrd="4" destOrd="0" presId="urn:microsoft.com/office/officeart/2018/2/layout/IconVerticalSolidList"/>
    <dgm:cxn modelId="{005D06D7-709C-40E0-BB5B-F5325EC16235}" type="presParOf" srcId="{3C9D0261-BD41-4D4E-B9BD-BBE563948DA6}" destId="{30E8E212-2420-4375-BCE2-9E6BF37D64FA}" srcOrd="0" destOrd="0" presId="urn:microsoft.com/office/officeart/2018/2/layout/IconVerticalSolidList"/>
    <dgm:cxn modelId="{14632508-74F4-4586-80EC-A91BBAA0FB23}" type="presParOf" srcId="{3C9D0261-BD41-4D4E-B9BD-BBE563948DA6}" destId="{0750A837-FC83-4310-BA16-4831EA358C64}" srcOrd="1" destOrd="0" presId="urn:microsoft.com/office/officeart/2018/2/layout/IconVerticalSolidList"/>
    <dgm:cxn modelId="{5DD8DA52-A855-42D2-A69B-B90B1A33B37A}" type="presParOf" srcId="{3C9D0261-BD41-4D4E-B9BD-BBE563948DA6}" destId="{4D932F20-CBE2-4C3E-9905-009AB7BCBC11}" srcOrd="2" destOrd="0" presId="urn:microsoft.com/office/officeart/2018/2/layout/IconVerticalSolidList"/>
    <dgm:cxn modelId="{F6BACBFE-DFA9-4E72-92FC-C4DF47A83858}" type="presParOf" srcId="{3C9D0261-BD41-4D4E-B9BD-BBE563948DA6}" destId="{245E93FF-3F96-47BA-B064-54820ABD98E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6.xml><?xml version="1.0" encoding="utf-8"?>
<dgm:dataModel xmlns:dgm="http://schemas.openxmlformats.org/drawingml/2006/diagram" xmlns:a="http://schemas.openxmlformats.org/drawingml/2006/main">
  <dgm:ptLst>
    <dgm:pt modelId="{68683620-EB3A-449A-9147-E2CEB7725FBF}"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8BBC1B07-0A3B-45A4-9E27-0BADFA7F3C43}">
      <dgm:prSet/>
      <dgm:spPr/>
      <dgm:t>
        <a:bodyPr/>
        <a:lstStyle/>
        <a:p>
          <a:r>
            <a:rPr lang="es-MX" b="1"/>
            <a:t>Argumento de impugnación</a:t>
          </a:r>
          <a:endParaRPr lang="en-US"/>
        </a:p>
      </dgm:t>
    </dgm:pt>
    <dgm:pt modelId="{0266717B-AF0B-425E-B1E5-4C585865C0C6}" type="parTrans" cxnId="{018828F5-75D3-40B4-9A8D-4ED3FE3A90D3}">
      <dgm:prSet/>
      <dgm:spPr/>
      <dgm:t>
        <a:bodyPr/>
        <a:lstStyle/>
        <a:p>
          <a:endParaRPr lang="en-US"/>
        </a:p>
      </dgm:t>
    </dgm:pt>
    <dgm:pt modelId="{E7CCAFCC-7D61-499A-AAB9-84B7CEB3F70F}" type="sibTrans" cxnId="{018828F5-75D3-40B4-9A8D-4ED3FE3A90D3}">
      <dgm:prSet/>
      <dgm:spPr/>
      <dgm:t>
        <a:bodyPr/>
        <a:lstStyle/>
        <a:p>
          <a:endParaRPr lang="en-US"/>
        </a:p>
      </dgm:t>
    </dgm:pt>
    <dgm:pt modelId="{C56D7C3F-EBA8-4335-84D2-39DD4C007A7C}">
      <dgm:prSet/>
      <dgm:spPr/>
      <dgm:t>
        <a:bodyPr/>
        <a:lstStyle/>
        <a:p>
          <a:r>
            <a:rPr lang="es-MX"/>
            <a:t>No existe base legal expresa.</a:t>
          </a:r>
          <a:endParaRPr lang="en-US"/>
        </a:p>
      </dgm:t>
    </dgm:pt>
    <dgm:pt modelId="{3F61DB6E-AAB3-4045-B6C0-678AEC79998E}" type="parTrans" cxnId="{113FD4BF-CC7E-4EE2-B822-FD910F8FB990}">
      <dgm:prSet/>
      <dgm:spPr/>
      <dgm:t>
        <a:bodyPr/>
        <a:lstStyle/>
        <a:p>
          <a:endParaRPr lang="en-US"/>
        </a:p>
      </dgm:t>
    </dgm:pt>
    <dgm:pt modelId="{15ED5FD8-97E3-4466-91D1-08A1882855D2}" type="sibTrans" cxnId="{113FD4BF-CC7E-4EE2-B822-FD910F8FB990}">
      <dgm:prSet/>
      <dgm:spPr/>
      <dgm:t>
        <a:bodyPr/>
        <a:lstStyle/>
        <a:p>
          <a:endParaRPr lang="en-US"/>
        </a:p>
      </dgm:t>
    </dgm:pt>
    <dgm:pt modelId="{31477081-C015-4799-835F-B7B06A56390C}">
      <dgm:prSet/>
      <dgm:spPr/>
      <dgm:t>
        <a:bodyPr/>
        <a:lstStyle/>
        <a:p>
          <a:r>
            <a:rPr lang="es-MX"/>
            <a:t>Se invade la vida interna de los partidos.</a:t>
          </a:r>
          <a:endParaRPr lang="en-US"/>
        </a:p>
      </dgm:t>
    </dgm:pt>
    <dgm:pt modelId="{FFE9533E-6B97-45A1-B2BF-8CE2142B83DA}" type="parTrans" cxnId="{8C6141BD-4E74-43D5-9DEA-0809740E2B59}">
      <dgm:prSet/>
      <dgm:spPr/>
      <dgm:t>
        <a:bodyPr/>
        <a:lstStyle/>
        <a:p>
          <a:endParaRPr lang="en-US"/>
        </a:p>
      </dgm:t>
    </dgm:pt>
    <dgm:pt modelId="{E177CAB1-FA57-4D89-8FC8-437F98A510DE}" type="sibTrans" cxnId="{8C6141BD-4E74-43D5-9DEA-0809740E2B59}">
      <dgm:prSet/>
      <dgm:spPr/>
      <dgm:t>
        <a:bodyPr/>
        <a:lstStyle/>
        <a:p>
          <a:endParaRPr lang="en-US"/>
        </a:p>
      </dgm:t>
    </dgm:pt>
    <dgm:pt modelId="{0A4245B5-992B-4F83-8814-5C3BD8454210}">
      <dgm:prSet/>
      <dgm:spPr/>
      <dgm:t>
        <a:bodyPr/>
        <a:lstStyle/>
        <a:p>
          <a:r>
            <a:rPr lang="es-MX"/>
            <a:t>Los requisitos técnicos son excesivos.</a:t>
          </a:r>
          <a:endParaRPr lang="en-US"/>
        </a:p>
      </dgm:t>
    </dgm:pt>
    <dgm:pt modelId="{1020EA30-C69D-4A07-ABB7-ECBED308C844}" type="parTrans" cxnId="{95F0F1DB-21F5-4199-A8C5-E5632D8FCB0B}">
      <dgm:prSet/>
      <dgm:spPr/>
      <dgm:t>
        <a:bodyPr/>
        <a:lstStyle/>
        <a:p>
          <a:endParaRPr lang="en-US"/>
        </a:p>
      </dgm:t>
    </dgm:pt>
    <dgm:pt modelId="{EA58C55B-4325-473E-B718-7C103A6131FA}" type="sibTrans" cxnId="{95F0F1DB-21F5-4199-A8C5-E5632D8FCB0B}">
      <dgm:prSet/>
      <dgm:spPr/>
      <dgm:t>
        <a:bodyPr/>
        <a:lstStyle/>
        <a:p>
          <a:endParaRPr lang="en-US"/>
        </a:p>
      </dgm:t>
    </dgm:pt>
    <dgm:pt modelId="{EBD2E144-06ED-4535-ACAC-A37255F5A8B3}" type="pres">
      <dgm:prSet presAssocID="{68683620-EB3A-449A-9147-E2CEB7725FBF}" presName="outerComposite" presStyleCnt="0">
        <dgm:presLayoutVars>
          <dgm:chMax val="5"/>
          <dgm:dir/>
          <dgm:resizeHandles val="exact"/>
        </dgm:presLayoutVars>
      </dgm:prSet>
      <dgm:spPr/>
    </dgm:pt>
    <dgm:pt modelId="{62FAA636-C54D-4A22-BEC0-8F1C1534D10B}" type="pres">
      <dgm:prSet presAssocID="{68683620-EB3A-449A-9147-E2CEB7725FBF}" presName="dummyMaxCanvas" presStyleCnt="0">
        <dgm:presLayoutVars/>
      </dgm:prSet>
      <dgm:spPr/>
    </dgm:pt>
    <dgm:pt modelId="{FDE41E4D-717D-43C3-8A5E-45E2E12EC7C1}" type="pres">
      <dgm:prSet presAssocID="{68683620-EB3A-449A-9147-E2CEB7725FBF}" presName="OneNode_1" presStyleLbl="node1" presStyleIdx="0" presStyleCnt="1">
        <dgm:presLayoutVars>
          <dgm:bulletEnabled val="1"/>
        </dgm:presLayoutVars>
      </dgm:prSet>
      <dgm:spPr/>
    </dgm:pt>
  </dgm:ptLst>
  <dgm:cxnLst>
    <dgm:cxn modelId="{61E95C07-8550-43AD-8CCC-7B568A36EF2F}" type="presOf" srcId="{31477081-C015-4799-835F-B7B06A56390C}" destId="{FDE41E4D-717D-43C3-8A5E-45E2E12EC7C1}" srcOrd="0" destOrd="2" presId="urn:microsoft.com/office/officeart/2005/8/layout/vProcess5"/>
    <dgm:cxn modelId="{1ADA180D-D455-4690-9124-889B6EFD3E06}" type="presOf" srcId="{68683620-EB3A-449A-9147-E2CEB7725FBF}" destId="{EBD2E144-06ED-4535-ACAC-A37255F5A8B3}" srcOrd="0" destOrd="0" presId="urn:microsoft.com/office/officeart/2005/8/layout/vProcess5"/>
    <dgm:cxn modelId="{E3498030-B183-40E9-8523-983BC63763BA}" type="presOf" srcId="{C56D7C3F-EBA8-4335-84D2-39DD4C007A7C}" destId="{FDE41E4D-717D-43C3-8A5E-45E2E12EC7C1}" srcOrd="0" destOrd="1" presId="urn:microsoft.com/office/officeart/2005/8/layout/vProcess5"/>
    <dgm:cxn modelId="{71F01A8F-4688-4BB3-8239-E399249F8E33}" type="presOf" srcId="{0A4245B5-992B-4F83-8814-5C3BD8454210}" destId="{FDE41E4D-717D-43C3-8A5E-45E2E12EC7C1}" srcOrd="0" destOrd="3" presId="urn:microsoft.com/office/officeart/2005/8/layout/vProcess5"/>
    <dgm:cxn modelId="{07A5A5A0-07B1-4CCE-A00E-0E7803ABBF42}" type="presOf" srcId="{8BBC1B07-0A3B-45A4-9E27-0BADFA7F3C43}" destId="{FDE41E4D-717D-43C3-8A5E-45E2E12EC7C1}" srcOrd="0" destOrd="0" presId="urn:microsoft.com/office/officeart/2005/8/layout/vProcess5"/>
    <dgm:cxn modelId="{8C6141BD-4E74-43D5-9DEA-0809740E2B59}" srcId="{8BBC1B07-0A3B-45A4-9E27-0BADFA7F3C43}" destId="{31477081-C015-4799-835F-B7B06A56390C}" srcOrd="1" destOrd="0" parTransId="{FFE9533E-6B97-45A1-B2BF-8CE2142B83DA}" sibTransId="{E177CAB1-FA57-4D89-8FC8-437F98A510DE}"/>
    <dgm:cxn modelId="{113FD4BF-CC7E-4EE2-B822-FD910F8FB990}" srcId="{8BBC1B07-0A3B-45A4-9E27-0BADFA7F3C43}" destId="{C56D7C3F-EBA8-4335-84D2-39DD4C007A7C}" srcOrd="0" destOrd="0" parTransId="{3F61DB6E-AAB3-4045-B6C0-678AEC79998E}" sibTransId="{15ED5FD8-97E3-4466-91D1-08A1882855D2}"/>
    <dgm:cxn modelId="{95F0F1DB-21F5-4199-A8C5-E5632D8FCB0B}" srcId="{8BBC1B07-0A3B-45A4-9E27-0BADFA7F3C43}" destId="{0A4245B5-992B-4F83-8814-5C3BD8454210}" srcOrd="2" destOrd="0" parTransId="{1020EA30-C69D-4A07-ABB7-ECBED308C844}" sibTransId="{EA58C55B-4325-473E-B718-7C103A6131FA}"/>
    <dgm:cxn modelId="{018828F5-75D3-40B4-9A8D-4ED3FE3A90D3}" srcId="{68683620-EB3A-449A-9147-E2CEB7725FBF}" destId="{8BBC1B07-0A3B-45A4-9E27-0BADFA7F3C43}" srcOrd="0" destOrd="0" parTransId="{0266717B-AF0B-425E-B1E5-4C585865C0C6}" sibTransId="{E7CCAFCC-7D61-499A-AAB9-84B7CEB3F70F}"/>
    <dgm:cxn modelId="{E1626EB9-5954-4DAB-954C-8F95B6390B18}" type="presParOf" srcId="{EBD2E144-06ED-4535-ACAC-A37255F5A8B3}" destId="{62FAA636-C54D-4A22-BEC0-8F1C1534D10B}" srcOrd="0" destOrd="0" presId="urn:microsoft.com/office/officeart/2005/8/layout/vProcess5"/>
    <dgm:cxn modelId="{70FD6732-37E1-4D25-B852-6AFC15E20A1D}" type="presParOf" srcId="{EBD2E144-06ED-4535-ACAC-A37255F5A8B3}" destId="{FDE41E4D-717D-43C3-8A5E-45E2E12EC7C1}" srcOrd="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7.xml><?xml version="1.0" encoding="utf-8"?>
<dgm:dataModel xmlns:dgm="http://schemas.openxmlformats.org/drawingml/2006/diagram" xmlns:a="http://schemas.openxmlformats.org/drawingml/2006/main">
  <dgm:ptLst>
    <dgm:pt modelId="{98BE935C-F298-439D-916B-DD428A68AFC4}"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B8584BBD-A63B-4C9C-B6EA-7D525A9E648C}">
      <dgm:prSet/>
      <dgm:spPr/>
      <dgm:t>
        <a:bodyPr/>
        <a:lstStyle/>
        <a:p>
          <a:r>
            <a:rPr lang="es-MX"/>
            <a:t>Además:</a:t>
          </a:r>
          <a:endParaRPr lang="en-US"/>
        </a:p>
      </dgm:t>
    </dgm:pt>
    <dgm:pt modelId="{E5577CDF-854D-4377-A7FA-2D7DBF6E4DF1}" type="parTrans" cxnId="{33868CA3-2CF6-4B67-8B07-BC0162811CA3}">
      <dgm:prSet/>
      <dgm:spPr/>
      <dgm:t>
        <a:bodyPr/>
        <a:lstStyle/>
        <a:p>
          <a:endParaRPr lang="en-US"/>
        </a:p>
      </dgm:t>
    </dgm:pt>
    <dgm:pt modelId="{6B81A878-D484-4C45-B74F-5DD5F5E48829}" type="sibTrans" cxnId="{33868CA3-2CF6-4B67-8B07-BC0162811CA3}">
      <dgm:prSet/>
      <dgm:spPr/>
      <dgm:t>
        <a:bodyPr/>
        <a:lstStyle/>
        <a:p>
          <a:endParaRPr lang="en-US"/>
        </a:p>
      </dgm:t>
    </dgm:pt>
    <dgm:pt modelId="{58DC86EE-EE95-4E6E-886B-9509CD316496}">
      <dgm:prSet/>
      <dgm:spPr/>
      <dgm:t>
        <a:bodyPr/>
        <a:lstStyle/>
        <a:p>
          <a:pPr algn="just"/>
          <a:r>
            <a:rPr lang="es-MX" dirty="0"/>
            <a:t>Puede aplicarse tanto en mayoría relativa como en representación proporcional.</a:t>
          </a:r>
          <a:endParaRPr lang="en-US" dirty="0"/>
        </a:p>
      </dgm:t>
    </dgm:pt>
    <dgm:pt modelId="{74B4636E-51E3-47E0-BF6B-F9BD64139B39}" type="parTrans" cxnId="{1C589F74-8B73-4BA6-B01C-D5953B8EBCDE}">
      <dgm:prSet/>
      <dgm:spPr/>
      <dgm:t>
        <a:bodyPr/>
        <a:lstStyle/>
        <a:p>
          <a:endParaRPr lang="en-US"/>
        </a:p>
      </dgm:t>
    </dgm:pt>
    <dgm:pt modelId="{69562B61-A848-4D70-87B4-57B4CA0CBBDD}" type="sibTrans" cxnId="{1C589F74-8B73-4BA6-B01C-D5953B8EBCDE}">
      <dgm:prSet/>
      <dgm:spPr/>
      <dgm:t>
        <a:bodyPr/>
        <a:lstStyle/>
        <a:p>
          <a:endParaRPr lang="en-US"/>
        </a:p>
      </dgm:t>
    </dgm:pt>
    <dgm:pt modelId="{83AA56CF-BC97-46F2-A0D1-490FE161A325}">
      <dgm:prSet/>
      <dgm:spPr/>
      <dgm:t>
        <a:bodyPr/>
        <a:lstStyle/>
        <a:p>
          <a:pPr algn="just"/>
          <a:r>
            <a:rPr lang="es-MX" dirty="0"/>
            <a:t>No basta la paridad de género: existen otras desigualdades.</a:t>
          </a:r>
          <a:endParaRPr lang="en-US" dirty="0"/>
        </a:p>
      </dgm:t>
    </dgm:pt>
    <dgm:pt modelId="{A053CA0E-D786-4DA8-9F33-8A7BBD4B130E}" type="parTrans" cxnId="{CCDE9F43-46BF-47CC-A092-BBDC11468D81}">
      <dgm:prSet/>
      <dgm:spPr/>
      <dgm:t>
        <a:bodyPr/>
        <a:lstStyle/>
        <a:p>
          <a:endParaRPr lang="en-US"/>
        </a:p>
      </dgm:t>
    </dgm:pt>
    <dgm:pt modelId="{25ABF48C-5CCB-4D61-97A2-D0D96395DE17}" type="sibTrans" cxnId="{CCDE9F43-46BF-47CC-A092-BBDC11468D81}">
      <dgm:prSet/>
      <dgm:spPr/>
      <dgm:t>
        <a:bodyPr/>
        <a:lstStyle/>
        <a:p>
          <a:endParaRPr lang="en-US"/>
        </a:p>
      </dgm:t>
    </dgm:pt>
    <dgm:pt modelId="{2F436B1C-8E58-41B5-B211-0D5E7138CBDE}" type="pres">
      <dgm:prSet presAssocID="{98BE935C-F298-439D-916B-DD428A68AFC4}" presName="hierChild1" presStyleCnt="0">
        <dgm:presLayoutVars>
          <dgm:chPref val="1"/>
          <dgm:dir/>
          <dgm:animOne val="branch"/>
          <dgm:animLvl val="lvl"/>
          <dgm:resizeHandles/>
        </dgm:presLayoutVars>
      </dgm:prSet>
      <dgm:spPr/>
    </dgm:pt>
    <dgm:pt modelId="{15FBFA5D-9E3B-449B-B3ED-CB38A6F2D813}" type="pres">
      <dgm:prSet presAssocID="{B8584BBD-A63B-4C9C-B6EA-7D525A9E648C}" presName="hierRoot1" presStyleCnt="0"/>
      <dgm:spPr/>
    </dgm:pt>
    <dgm:pt modelId="{659B0783-14E0-4A47-951D-E54EEAA2547B}" type="pres">
      <dgm:prSet presAssocID="{B8584BBD-A63B-4C9C-B6EA-7D525A9E648C}" presName="composite" presStyleCnt="0"/>
      <dgm:spPr/>
    </dgm:pt>
    <dgm:pt modelId="{7159D3B8-2FE4-4FAC-B246-34CF9E2B8CB9}" type="pres">
      <dgm:prSet presAssocID="{B8584BBD-A63B-4C9C-B6EA-7D525A9E648C}" presName="background" presStyleLbl="node0" presStyleIdx="0" presStyleCnt="1"/>
      <dgm:spPr/>
    </dgm:pt>
    <dgm:pt modelId="{CBC7F77F-D05E-4C96-A2BF-5D1079AC574E}" type="pres">
      <dgm:prSet presAssocID="{B8584BBD-A63B-4C9C-B6EA-7D525A9E648C}" presName="text" presStyleLbl="fgAcc0" presStyleIdx="0" presStyleCnt="1">
        <dgm:presLayoutVars>
          <dgm:chPref val="3"/>
        </dgm:presLayoutVars>
      </dgm:prSet>
      <dgm:spPr/>
    </dgm:pt>
    <dgm:pt modelId="{FD2C2873-B1C7-4602-A58B-6A71A239315A}" type="pres">
      <dgm:prSet presAssocID="{B8584BBD-A63B-4C9C-B6EA-7D525A9E648C}" presName="hierChild2" presStyleCnt="0"/>
      <dgm:spPr/>
    </dgm:pt>
    <dgm:pt modelId="{773D52B6-FB3F-4A64-B61C-3BEC027A5DE6}" type="pres">
      <dgm:prSet presAssocID="{74B4636E-51E3-47E0-BF6B-F9BD64139B39}" presName="Name10" presStyleLbl="parChTrans1D2" presStyleIdx="0" presStyleCnt="2"/>
      <dgm:spPr/>
    </dgm:pt>
    <dgm:pt modelId="{AF4A4845-9D7B-4469-A5DC-7165FB64D8E0}" type="pres">
      <dgm:prSet presAssocID="{58DC86EE-EE95-4E6E-886B-9509CD316496}" presName="hierRoot2" presStyleCnt="0"/>
      <dgm:spPr/>
    </dgm:pt>
    <dgm:pt modelId="{DC9C20BB-7C04-4DE8-AAC9-F138ADD6486D}" type="pres">
      <dgm:prSet presAssocID="{58DC86EE-EE95-4E6E-886B-9509CD316496}" presName="composite2" presStyleCnt="0"/>
      <dgm:spPr/>
    </dgm:pt>
    <dgm:pt modelId="{EE0C7FA0-E9E8-4D42-B306-52E655377F1C}" type="pres">
      <dgm:prSet presAssocID="{58DC86EE-EE95-4E6E-886B-9509CD316496}" presName="background2" presStyleLbl="node2" presStyleIdx="0" presStyleCnt="2"/>
      <dgm:spPr/>
    </dgm:pt>
    <dgm:pt modelId="{A0408FD0-EB65-4A0A-BBA8-262CA2EA51D2}" type="pres">
      <dgm:prSet presAssocID="{58DC86EE-EE95-4E6E-886B-9509CD316496}" presName="text2" presStyleLbl="fgAcc2" presStyleIdx="0" presStyleCnt="2">
        <dgm:presLayoutVars>
          <dgm:chPref val="3"/>
        </dgm:presLayoutVars>
      </dgm:prSet>
      <dgm:spPr/>
    </dgm:pt>
    <dgm:pt modelId="{00DD9433-D732-4E96-A277-4C7B001948A8}" type="pres">
      <dgm:prSet presAssocID="{58DC86EE-EE95-4E6E-886B-9509CD316496}" presName="hierChild3" presStyleCnt="0"/>
      <dgm:spPr/>
    </dgm:pt>
    <dgm:pt modelId="{0CDCEB8A-5FB9-4258-8A4F-01EBF93366DB}" type="pres">
      <dgm:prSet presAssocID="{A053CA0E-D786-4DA8-9F33-8A7BBD4B130E}" presName="Name10" presStyleLbl="parChTrans1D2" presStyleIdx="1" presStyleCnt="2"/>
      <dgm:spPr/>
    </dgm:pt>
    <dgm:pt modelId="{055CB2E8-C492-4344-9A19-030E1C72DA4C}" type="pres">
      <dgm:prSet presAssocID="{83AA56CF-BC97-46F2-A0D1-490FE161A325}" presName="hierRoot2" presStyleCnt="0"/>
      <dgm:spPr/>
    </dgm:pt>
    <dgm:pt modelId="{8EDEEC80-8E90-46CC-9F4F-D714FAE5887A}" type="pres">
      <dgm:prSet presAssocID="{83AA56CF-BC97-46F2-A0D1-490FE161A325}" presName="composite2" presStyleCnt="0"/>
      <dgm:spPr/>
    </dgm:pt>
    <dgm:pt modelId="{078C48B9-9DA3-449C-8AF9-B837FC5A51DD}" type="pres">
      <dgm:prSet presAssocID="{83AA56CF-BC97-46F2-A0D1-490FE161A325}" presName="background2" presStyleLbl="node2" presStyleIdx="1" presStyleCnt="2"/>
      <dgm:spPr/>
    </dgm:pt>
    <dgm:pt modelId="{AB082CD6-4312-487F-B5D5-51553BAF9F9E}" type="pres">
      <dgm:prSet presAssocID="{83AA56CF-BC97-46F2-A0D1-490FE161A325}" presName="text2" presStyleLbl="fgAcc2" presStyleIdx="1" presStyleCnt="2">
        <dgm:presLayoutVars>
          <dgm:chPref val="3"/>
        </dgm:presLayoutVars>
      </dgm:prSet>
      <dgm:spPr/>
    </dgm:pt>
    <dgm:pt modelId="{B8A523C6-94ED-4D47-A9D5-FE949C002C6F}" type="pres">
      <dgm:prSet presAssocID="{83AA56CF-BC97-46F2-A0D1-490FE161A325}" presName="hierChild3" presStyleCnt="0"/>
      <dgm:spPr/>
    </dgm:pt>
  </dgm:ptLst>
  <dgm:cxnLst>
    <dgm:cxn modelId="{B4CE0C01-A6EC-4ED6-A288-483C4301B16E}" type="presOf" srcId="{83AA56CF-BC97-46F2-A0D1-490FE161A325}" destId="{AB082CD6-4312-487F-B5D5-51553BAF9F9E}" srcOrd="0" destOrd="0" presId="urn:microsoft.com/office/officeart/2005/8/layout/hierarchy1"/>
    <dgm:cxn modelId="{D59EA723-966E-41CB-A0E0-635E6391015C}" type="presOf" srcId="{74B4636E-51E3-47E0-BF6B-F9BD64139B39}" destId="{773D52B6-FB3F-4A64-B61C-3BEC027A5DE6}" srcOrd="0" destOrd="0" presId="urn:microsoft.com/office/officeart/2005/8/layout/hierarchy1"/>
    <dgm:cxn modelId="{CCDE9F43-46BF-47CC-A092-BBDC11468D81}" srcId="{B8584BBD-A63B-4C9C-B6EA-7D525A9E648C}" destId="{83AA56CF-BC97-46F2-A0D1-490FE161A325}" srcOrd="1" destOrd="0" parTransId="{A053CA0E-D786-4DA8-9F33-8A7BBD4B130E}" sibTransId="{25ABF48C-5CCB-4D61-97A2-D0D96395DE17}"/>
    <dgm:cxn modelId="{F0549A6A-49AD-4F8C-BF0B-186413C6A5DE}" type="presOf" srcId="{58DC86EE-EE95-4E6E-886B-9509CD316496}" destId="{A0408FD0-EB65-4A0A-BBA8-262CA2EA51D2}" srcOrd="0" destOrd="0" presId="urn:microsoft.com/office/officeart/2005/8/layout/hierarchy1"/>
    <dgm:cxn modelId="{CD1D274C-C5BE-4CC9-84D2-34849D316AEE}" type="presOf" srcId="{98BE935C-F298-439D-916B-DD428A68AFC4}" destId="{2F436B1C-8E58-41B5-B211-0D5E7138CBDE}" srcOrd="0" destOrd="0" presId="urn:microsoft.com/office/officeart/2005/8/layout/hierarchy1"/>
    <dgm:cxn modelId="{F9000172-59AC-42C9-99AF-A502E2132661}" type="presOf" srcId="{B8584BBD-A63B-4C9C-B6EA-7D525A9E648C}" destId="{CBC7F77F-D05E-4C96-A2BF-5D1079AC574E}" srcOrd="0" destOrd="0" presId="urn:microsoft.com/office/officeart/2005/8/layout/hierarchy1"/>
    <dgm:cxn modelId="{1C589F74-8B73-4BA6-B01C-D5953B8EBCDE}" srcId="{B8584BBD-A63B-4C9C-B6EA-7D525A9E648C}" destId="{58DC86EE-EE95-4E6E-886B-9509CD316496}" srcOrd="0" destOrd="0" parTransId="{74B4636E-51E3-47E0-BF6B-F9BD64139B39}" sibTransId="{69562B61-A848-4D70-87B4-57B4CA0CBBDD}"/>
    <dgm:cxn modelId="{33868CA3-2CF6-4B67-8B07-BC0162811CA3}" srcId="{98BE935C-F298-439D-916B-DD428A68AFC4}" destId="{B8584BBD-A63B-4C9C-B6EA-7D525A9E648C}" srcOrd="0" destOrd="0" parTransId="{E5577CDF-854D-4377-A7FA-2D7DBF6E4DF1}" sibTransId="{6B81A878-D484-4C45-B74F-5DD5F5E48829}"/>
    <dgm:cxn modelId="{ABB20FF0-3379-495F-8E2A-19B3D2491791}" type="presOf" srcId="{A053CA0E-D786-4DA8-9F33-8A7BBD4B130E}" destId="{0CDCEB8A-5FB9-4258-8A4F-01EBF93366DB}" srcOrd="0" destOrd="0" presId="urn:microsoft.com/office/officeart/2005/8/layout/hierarchy1"/>
    <dgm:cxn modelId="{F54DA6A5-2EA1-4104-A292-D3E5BBAC8457}" type="presParOf" srcId="{2F436B1C-8E58-41B5-B211-0D5E7138CBDE}" destId="{15FBFA5D-9E3B-449B-B3ED-CB38A6F2D813}" srcOrd="0" destOrd="0" presId="urn:microsoft.com/office/officeart/2005/8/layout/hierarchy1"/>
    <dgm:cxn modelId="{72F01477-E7C4-4832-9F88-08A98FD3E172}" type="presParOf" srcId="{15FBFA5D-9E3B-449B-B3ED-CB38A6F2D813}" destId="{659B0783-14E0-4A47-951D-E54EEAA2547B}" srcOrd="0" destOrd="0" presId="urn:microsoft.com/office/officeart/2005/8/layout/hierarchy1"/>
    <dgm:cxn modelId="{3ACA807F-23AE-4A2F-9F23-35D0D360A55D}" type="presParOf" srcId="{659B0783-14E0-4A47-951D-E54EEAA2547B}" destId="{7159D3B8-2FE4-4FAC-B246-34CF9E2B8CB9}" srcOrd="0" destOrd="0" presId="urn:microsoft.com/office/officeart/2005/8/layout/hierarchy1"/>
    <dgm:cxn modelId="{E76CF6EA-4DFE-4C5F-B09B-6AB515F52E4B}" type="presParOf" srcId="{659B0783-14E0-4A47-951D-E54EEAA2547B}" destId="{CBC7F77F-D05E-4C96-A2BF-5D1079AC574E}" srcOrd="1" destOrd="0" presId="urn:microsoft.com/office/officeart/2005/8/layout/hierarchy1"/>
    <dgm:cxn modelId="{23BA4835-4CFD-413F-A9D6-EDCFFC957FDC}" type="presParOf" srcId="{15FBFA5D-9E3B-449B-B3ED-CB38A6F2D813}" destId="{FD2C2873-B1C7-4602-A58B-6A71A239315A}" srcOrd="1" destOrd="0" presId="urn:microsoft.com/office/officeart/2005/8/layout/hierarchy1"/>
    <dgm:cxn modelId="{3E6DF8C3-DA1B-4798-89D2-8CA242D36559}" type="presParOf" srcId="{FD2C2873-B1C7-4602-A58B-6A71A239315A}" destId="{773D52B6-FB3F-4A64-B61C-3BEC027A5DE6}" srcOrd="0" destOrd="0" presId="urn:microsoft.com/office/officeart/2005/8/layout/hierarchy1"/>
    <dgm:cxn modelId="{355DFE40-0D6D-4EBF-AE4D-2C9F5399E082}" type="presParOf" srcId="{FD2C2873-B1C7-4602-A58B-6A71A239315A}" destId="{AF4A4845-9D7B-4469-A5DC-7165FB64D8E0}" srcOrd="1" destOrd="0" presId="urn:microsoft.com/office/officeart/2005/8/layout/hierarchy1"/>
    <dgm:cxn modelId="{12A88BED-3D21-4A08-8E73-BD3BAA219A51}" type="presParOf" srcId="{AF4A4845-9D7B-4469-A5DC-7165FB64D8E0}" destId="{DC9C20BB-7C04-4DE8-AAC9-F138ADD6486D}" srcOrd="0" destOrd="0" presId="urn:microsoft.com/office/officeart/2005/8/layout/hierarchy1"/>
    <dgm:cxn modelId="{D11A8904-1393-45AB-AF6E-FC663C11B029}" type="presParOf" srcId="{DC9C20BB-7C04-4DE8-AAC9-F138ADD6486D}" destId="{EE0C7FA0-E9E8-4D42-B306-52E655377F1C}" srcOrd="0" destOrd="0" presId="urn:microsoft.com/office/officeart/2005/8/layout/hierarchy1"/>
    <dgm:cxn modelId="{B9E09FC7-1E37-41FB-9ED2-E05A15767E54}" type="presParOf" srcId="{DC9C20BB-7C04-4DE8-AAC9-F138ADD6486D}" destId="{A0408FD0-EB65-4A0A-BBA8-262CA2EA51D2}" srcOrd="1" destOrd="0" presId="urn:microsoft.com/office/officeart/2005/8/layout/hierarchy1"/>
    <dgm:cxn modelId="{CE5F1733-F1DC-4A82-9DE5-2391337462AA}" type="presParOf" srcId="{AF4A4845-9D7B-4469-A5DC-7165FB64D8E0}" destId="{00DD9433-D732-4E96-A277-4C7B001948A8}" srcOrd="1" destOrd="0" presId="urn:microsoft.com/office/officeart/2005/8/layout/hierarchy1"/>
    <dgm:cxn modelId="{DF338AE9-21B7-49A5-821C-E04112CA37C8}" type="presParOf" srcId="{FD2C2873-B1C7-4602-A58B-6A71A239315A}" destId="{0CDCEB8A-5FB9-4258-8A4F-01EBF93366DB}" srcOrd="2" destOrd="0" presId="urn:microsoft.com/office/officeart/2005/8/layout/hierarchy1"/>
    <dgm:cxn modelId="{76003FE9-4BA5-4A97-80DA-4A4D43811BF6}" type="presParOf" srcId="{FD2C2873-B1C7-4602-A58B-6A71A239315A}" destId="{055CB2E8-C492-4344-9A19-030E1C72DA4C}" srcOrd="3" destOrd="0" presId="urn:microsoft.com/office/officeart/2005/8/layout/hierarchy1"/>
    <dgm:cxn modelId="{5167126E-92C7-48B0-B4E5-1C5AE0E483FD}" type="presParOf" srcId="{055CB2E8-C492-4344-9A19-030E1C72DA4C}" destId="{8EDEEC80-8E90-46CC-9F4F-D714FAE5887A}" srcOrd="0" destOrd="0" presId="urn:microsoft.com/office/officeart/2005/8/layout/hierarchy1"/>
    <dgm:cxn modelId="{426709CA-6EB3-491A-8526-5D39E9E47A51}" type="presParOf" srcId="{8EDEEC80-8E90-46CC-9F4F-D714FAE5887A}" destId="{078C48B9-9DA3-449C-8AF9-B837FC5A51DD}" srcOrd="0" destOrd="0" presId="urn:microsoft.com/office/officeart/2005/8/layout/hierarchy1"/>
    <dgm:cxn modelId="{3D568F97-8B25-477E-85C8-BDF88323E1C7}" type="presParOf" srcId="{8EDEEC80-8E90-46CC-9F4F-D714FAE5887A}" destId="{AB082CD6-4312-487F-B5D5-51553BAF9F9E}" srcOrd="1" destOrd="0" presId="urn:microsoft.com/office/officeart/2005/8/layout/hierarchy1"/>
    <dgm:cxn modelId="{EC196964-9C08-409F-98EB-0E39644CE246}" type="presParOf" srcId="{055CB2E8-C492-4344-9A19-030E1C72DA4C}" destId="{B8A523C6-94ED-4D47-A9D5-FE949C002C6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8.xml><?xml version="1.0" encoding="utf-8"?>
<dgm:dataModel xmlns:dgm="http://schemas.openxmlformats.org/drawingml/2006/diagram" xmlns:a="http://schemas.openxmlformats.org/drawingml/2006/main">
  <dgm:ptLst>
    <dgm:pt modelId="{31DC7CBE-06C1-4F33-B8A8-C5436434601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A7DD568-8621-43FB-9A67-D66768DB7666}">
      <dgm:prSet/>
      <dgm:spPr/>
      <dgm:t>
        <a:bodyPr/>
        <a:lstStyle/>
        <a:p>
          <a:pPr>
            <a:lnSpc>
              <a:spcPct val="100000"/>
            </a:lnSpc>
          </a:pPr>
          <a:r>
            <a:rPr lang="es-MX"/>
            <a:t>Las acciones afirmativas son:</a:t>
          </a:r>
          <a:endParaRPr lang="en-US"/>
        </a:p>
      </dgm:t>
    </dgm:pt>
    <dgm:pt modelId="{A52A4056-ACFB-4594-B344-324653999001}" type="parTrans" cxnId="{B301BB8C-5C64-401F-9FBD-DC615F856D89}">
      <dgm:prSet/>
      <dgm:spPr/>
      <dgm:t>
        <a:bodyPr/>
        <a:lstStyle/>
        <a:p>
          <a:endParaRPr lang="en-US"/>
        </a:p>
      </dgm:t>
    </dgm:pt>
    <dgm:pt modelId="{26AFFF11-FDF3-4363-9CA8-4D60C8204BE0}" type="sibTrans" cxnId="{B301BB8C-5C64-401F-9FBD-DC615F856D89}">
      <dgm:prSet/>
      <dgm:spPr/>
      <dgm:t>
        <a:bodyPr/>
        <a:lstStyle/>
        <a:p>
          <a:endParaRPr lang="en-US"/>
        </a:p>
      </dgm:t>
    </dgm:pt>
    <dgm:pt modelId="{651170E5-07C2-4D39-83E3-C464A03B3C57}">
      <dgm:prSet/>
      <dgm:spPr/>
      <dgm:t>
        <a:bodyPr/>
        <a:lstStyle/>
        <a:p>
          <a:pPr>
            <a:lnSpc>
              <a:spcPct val="100000"/>
            </a:lnSpc>
          </a:pPr>
          <a:r>
            <a:rPr lang="es-MX"/>
            <a:t>Constitucionales (SUP-RAP-391/2022),</a:t>
          </a:r>
          <a:endParaRPr lang="en-US"/>
        </a:p>
      </dgm:t>
    </dgm:pt>
    <dgm:pt modelId="{72256D4B-4146-40EA-AFB1-BF70E0CEC366}" type="parTrans" cxnId="{B3131F59-D1D6-4B8B-8175-195359607538}">
      <dgm:prSet/>
      <dgm:spPr/>
      <dgm:t>
        <a:bodyPr/>
        <a:lstStyle/>
        <a:p>
          <a:endParaRPr lang="en-US"/>
        </a:p>
      </dgm:t>
    </dgm:pt>
    <dgm:pt modelId="{B1BE506C-BDCA-4855-9340-B191F15DBD3C}" type="sibTrans" cxnId="{B3131F59-D1D6-4B8B-8175-195359607538}">
      <dgm:prSet/>
      <dgm:spPr/>
      <dgm:t>
        <a:bodyPr/>
        <a:lstStyle/>
        <a:p>
          <a:endParaRPr lang="en-US"/>
        </a:p>
      </dgm:t>
    </dgm:pt>
    <dgm:pt modelId="{F6855BA8-7012-40AC-89AF-BCE4FEF8E0C1}">
      <dgm:prSet/>
      <dgm:spPr/>
      <dgm:t>
        <a:bodyPr/>
        <a:lstStyle/>
        <a:p>
          <a:pPr>
            <a:lnSpc>
              <a:spcPct val="100000"/>
            </a:lnSpc>
          </a:pPr>
          <a:r>
            <a:rPr lang="es-MX"/>
            <a:t>Obligatorias y auténticas (SG-JDC-861/2021),</a:t>
          </a:r>
          <a:endParaRPr lang="en-US"/>
        </a:p>
      </dgm:t>
    </dgm:pt>
    <dgm:pt modelId="{A1CBE87F-33E2-457C-8075-4E2AC449BEA3}" type="parTrans" cxnId="{FEE7E72A-35E7-4982-B3FA-168CA50761D8}">
      <dgm:prSet/>
      <dgm:spPr/>
      <dgm:t>
        <a:bodyPr/>
        <a:lstStyle/>
        <a:p>
          <a:endParaRPr lang="en-US"/>
        </a:p>
      </dgm:t>
    </dgm:pt>
    <dgm:pt modelId="{2F081D97-6368-4A74-A6CE-53C428E2F9D6}" type="sibTrans" cxnId="{FEE7E72A-35E7-4982-B3FA-168CA50761D8}">
      <dgm:prSet/>
      <dgm:spPr/>
      <dgm:t>
        <a:bodyPr/>
        <a:lstStyle/>
        <a:p>
          <a:endParaRPr lang="en-US"/>
        </a:p>
      </dgm:t>
    </dgm:pt>
    <dgm:pt modelId="{75111D5C-B3BD-4F8A-B0BC-A1271ABB594F}">
      <dgm:prSet/>
      <dgm:spPr/>
      <dgm:t>
        <a:bodyPr/>
        <a:lstStyle/>
        <a:p>
          <a:pPr>
            <a:lnSpc>
              <a:spcPct val="100000"/>
            </a:lnSpc>
          </a:pPr>
          <a:r>
            <a:rPr lang="es-MX"/>
            <a:t>Compensatorias y no privilegiadas (SX-JDC-205/2024),</a:t>
          </a:r>
          <a:endParaRPr lang="en-US"/>
        </a:p>
      </dgm:t>
    </dgm:pt>
    <dgm:pt modelId="{BB28FB57-6578-4E77-A830-E5A858305E44}" type="parTrans" cxnId="{2CF8C30B-560A-48F2-865E-3CF4D9FCF0EB}">
      <dgm:prSet/>
      <dgm:spPr/>
      <dgm:t>
        <a:bodyPr/>
        <a:lstStyle/>
        <a:p>
          <a:endParaRPr lang="en-US"/>
        </a:p>
      </dgm:t>
    </dgm:pt>
    <dgm:pt modelId="{6C089412-1921-40B4-AEE2-1A75502847EA}" type="sibTrans" cxnId="{2CF8C30B-560A-48F2-865E-3CF4D9FCF0EB}">
      <dgm:prSet/>
      <dgm:spPr/>
      <dgm:t>
        <a:bodyPr/>
        <a:lstStyle/>
        <a:p>
          <a:endParaRPr lang="en-US"/>
        </a:p>
      </dgm:t>
    </dgm:pt>
    <dgm:pt modelId="{4F5D687B-94F9-4184-B1D3-D15AA156C011}">
      <dgm:prSet/>
      <dgm:spPr/>
      <dgm:t>
        <a:bodyPr/>
        <a:lstStyle/>
        <a:p>
          <a:pPr>
            <a:lnSpc>
              <a:spcPct val="100000"/>
            </a:lnSpc>
          </a:pPr>
          <a:r>
            <a:rPr lang="es-MX"/>
            <a:t>Técnicamente viables para cualquier grupo vulnerable (SUP-JDC-747/2023).</a:t>
          </a:r>
          <a:endParaRPr lang="en-US"/>
        </a:p>
      </dgm:t>
    </dgm:pt>
    <dgm:pt modelId="{BF6CC3AC-ED6D-4BCF-870E-7AA622442662}" type="parTrans" cxnId="{1C8531D3-8AF5-47BC-B576-2315949832A0}">
      <dgm:prSet/>
      <dgm:spPr/>
      <dgm:t>
        <a:bodyPr/>
        <a:lstStyle/>
        <a:p>
          <a:endParaRPr lang="en-US"/>
        </a:p>
      </dgm:t>
    </dgm:pt>
    <dgm:pt modelId="{CE16E560-2891-408A-8CBD-0E4B04A31964}" type="sibTrans" cxnId="{1C8531D3-8AF5-47BC-B576-2315949832A0}">
      <dgm:prSet/>
      <dgm:spPr/>
      <dgm:t>
        <a:bodyPr/>
        <a:lstStyle/>
        <a:p>
          <a:endParaRPr lang="en-US"/>
        </a:p>
      </dgm:t>
    </dgm:pt>
    <dgm:pt modelId="{F8226F35-634A-4760-8B8F-B2ED39C90E4C}" type="pres">
      <dgm:prSet presAssocID="{31DC7CBE-06C1-4F33-B8A8-C5436434601F}" presName="root" presStyleCnt="0">
        <dgm:presLayoutVars>
          <dgm:dir/>
          <dgm:resizeHandles val="exact"/>
        </dgm:presLayoutVars>
      </dgm:prSet>
      <dgm:spPr/>
    </dgm:pt>
    <dgm:pt modelId="{904C2B21-97E5-452E-B43B-5FCFE521614C}" type="pres">
      <dgm:prSet presAssocID="{1A7DD568-8621-43FB-9A67-D66768DB7666}" presName="compNode" presStyleCnt="0"/>
      <dgm:spPr/>
    </dgm:pt>
    <dgm:pt modelId="{EC0892E2-9F4E-4D99-95E0-9F0E4477C081}" type="pres">
      <dgm:prSet presAssocID="{1A7DD568-8621-43FB-9A67-D66768DB7666}" presName="bgRect" presStyleLbl="bgShp" presStyleIdx="0" presStyleCnt="5"/>
      <dgm:spPr/>
    </dgm:pt>
    <dgm:pt modelId="{9FB54EE4-2929-41A8-8C83-BF2E8948F4DE}" type="pres">
      <dgm:prSet presAssocID="{1A7DD568-8621-43FB-9A67-D66768DB7666}"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Upward trend"/>
        </a:ext>
      </dgm:extLst>
    </dgm:pt>
    <dgm:pt modelId="{C1221603-1E2C-42E3-AFCA-BCE53340995C}" type="pres">
      <dgm:prSet presAssocID="{1A7DD568-8621-43FB-9A67-D66768DB7666}" presName="spaceRect" presStyleCnt="0"/>
      <dgm:spPr/>
    </dgm:pt>
    <dgm:pt modelId="{D6F107FA-A338-428E-B84F-EA0B64AF115F}" type="pres">
      <dgm:prSet presAssocID="{1A7DD568-8621-43FB-9A67-D66768DB7666}" presName="parTx" presStyleLbl="revTx" presStyleIdx="0" presStyleCnt="5">
        <dgm:presLayoutVars>
          <dgm:chMax val="0"/>
          <dgm:chPref val="0"/>
        </dgm:presLayoutVars>
      </dgm:prSet>
      <dgm:spPr/>
    </dgm:pt>
    <dgm:pt modelId="{6314AB07-3807-409C-99C5-E4133370E16B}" type="pres">
      <dgm:prSet presAssocID="{26AFFF11-FDF3-4363-9CA8-4D60C8204BE0}" presName="sibTrans" presStyleCnt="0"/>
      <dgm:spPr/>
    </dgm:pt>
    <dgm:pt modelId="{C374573A-76FE-48E8-9B79-634454B78410}" type="pres">
      <dgm:prSet presAssocID="{651170E5-07C2-4D39-83E3-C464A03B3C57}" presName="compNode" presStyleCnt="0"/>
      <dgm:spPr/>
    </dgm:pt>
    <dgm:pt modelId="{B858EF9E-80D1-4719-B2F1-1DCDE5C3B30A}" type="pres">
      <dgm:prSet presAssocID="{651170E5-07C2-4D39-83E3-C464A03B3C57}" presName="bgRect" presStyleLbl="bgShp" presStyleIdx="1" presStyleCnt="5"/>
      <dgm:spPr/>
    </dgm:pt>
    <dgm:pt modelId="{CD600E06-24DA-4752-80D7-4BE69692BBBF}" type="pres">
      <dgm:prSet presAssocID="{651170E5-07C2-4D39-83E3-C464A03B3C57}"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rca de verificación"/>
        </a:ext>
      </dgm:extLst>
    </dgm:pt>
    <dgm:pt modelId="{65F9E3F6-729F-41B4-A274-581719C2FE7C}" type="pres">
      <dgm:prSet presAssocID="{651170E5-07C2-4D39-83E3-C464A03B3C57}" presName="spaceRect" presStyleCnt="0"/>
      <dgm:spPr/>
    </dgm:pt>
    <dgm:pt modelId="{8834ADC0-E9A5-40FF-A3DC-C56166932D3B}" type="pres">
      <dgm:prSet presAssocID="{651170E5-07C2-4D39-83E3-C464A03B3C57}" presName="parTx" presStyleLbl="revTx" presStyleIdx="1" presStyleCnt="5">
        <dgm:presLayoutVars>
          <dgm:chMax val="0"/>
          <dgm:chPref val="0"/>
        </dgm:presLayoutVars>
      </dgm:prSet>
      <dgm:spPr/>
    </dgm:pt>
    <dgm:pt modelId="{B87C20E5-50ED-4D35-AC97-322298A33D03}" type="pres">
      <dgm:prSet presAssocID="{B1BE506C-BDCA-4855-9340-B191F15DBD3C}" presName="sibTrans" presStyleCnt="0"/>
      <dgm:spPr/>
    </dgm:pt>
    <dgm:pt modelId="{2F7D7D09-F4CF-4163-A2C7-EB35D09B09B2}" type="pres">
      <dgm:prSet presAssocID="{F6855BA8-7012-40AC-89AF-BCE4FEF8E0C1}" presName="compNode" presStyleCnt="0"/>
      <dgm:spPr/>
    </dgm:pt>
    <dgm:pt modelId="{2C7866CE-C40E-4D1C-865D-ABD23F7C37C4}" type="pres">
      <dgm:prSet presAssocID="{F6855BA8-7012-40AC-89AF-BCE4FEF8E0C1}" presName="bgRect" presStyleLbl="bgShp" presStyleIdx="2" presStyleCnt="5"/>
      <dgm:spPr/>
    </dgm:pt>
    <dgm:pt modelId="{20FA0CF5-CB59-40A2-A893-B5EC64BFF915}" type="pres">
      <dgm:prSet presAssocID="{F6855BA8-7012-40AC-89AF-BCE4FEF8E0C1}"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Dragon Dance"/>
        </a:ext>
      </dgm:extLst>
    </dgm:pt>
    <dgm:pt modelId="{E566F80F-A449-4EA9-B946-EBA6C00940DC}" type="pres">
      <dgm:prSet presAssocID="{F6855BA8-7012-40AC-89AF-BCE4FEF8E0C1}" presName="spaceRect" presStyleCnt="0"/>
      <dgm:spPr/>
    </dgm:pt>
    <dgm:pt modelId="{882AFF5C-E4B6-438E-8745-4C2A49150243}" type="pres">
      <dgm:prSet presAssocID="{F6855BA8-7012-40AC-89AF-BCE4FEF8E0C1}" presName="parTx" presStyleLbl="revTx" presStyleIdx="2" presStyleCnt="5">
        <dgm:presLayoutVars>
          <dgm:chMax val="0"/>
          <dgm:chPref val="0"/>
        </dgm:presLayoutVars>
      </dgm:prSet>
      <dgm:spPr/>
    </dgm:pt>
    <dgm:pt modelId="{5DA39FE5-BCE5-4B76-828D-DCBCEEC92936}" type="pres">
      <dgm:prSet presAssocID="{2F081D97-6368-4A74-A6CE-53C428E2F9D6}" presName="sibTrans" presStyleCnt="0"/>
      <dgm:spPr/>
    </dgm:pt>
    <dgm:pt modelId="{FDF681F4-29BA-4DFB-A321-807EA3B05D5A}" type="pres">
      <dgm:prSet presAssocID="{75111D5C-B3BD-4F8A-B0BC-A1271ABB594F}" presName="compNode" presStyleCnt="0"/>
      <dgm:spPr/>
    </dgm:pt>
    <dgm:pt modelId="{700C4C9B-D866-4687-B15C-767273D8245E}" type="pres">
      <dgm:prSet presAssocID="{75111D5C-B3BD-4F8A-B0BC-A1271ABB594F}" presName="bgRect" presStyleLbl="bgShp" presStyleIdx="3" presStyleCnt="5"/>
      <dgm:spPr/>
    </dgm:pt>
    <dgm:pt modelId="{C43F640A-E82A-4F7A-A25B-40D49E36B100}" type="pres">
      <dgm:prSet presAssocID="{75111D5C-B3BD-4F8A-B0BC-A1271ABB594F}"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Euro"/>
        </a:ext>
      </dgm:extLst>
    </dgm:pt>
    <dgm:pt modelId="{0C5299BC-2743-4E1D-AA2F-B2217FB2006A}" type="pres">
      <dgm:prSet presAssocID="{75111D5C-B3BD-4F8A-B0BC-A1271ABB594F}" presName="spaceRect" presStyleCnt="0"/>
      <dgm:spPr/>
    </dgm:pt>
    <dgm:pt modelId="{DC5F0546-1AD8-430F-9584-3E9E3D74336D}" type="pres">
      <dgm:prSet presAssocID="{75111D5C-B3BD-4F8A-B0BC-A1271ABB594F}" presName="parTx" presStyleLbl="revTx" presStyleIdx="3" presStyleCnt="5">
        <dgm:presLayoutVars>
          <dgm:chMax val="0"/>
          <dgm:chPref val="0"/>
        </dgm:presLayoutVars>
      </dgm:prSet>
      <dgm:spPr/>
    </dgm:pt>
    <dgm:pt modelId="{8AE12393-8A04-403D-91DF-0B7E4363D0D2}" type="pres">
      <dgm:prSet presAssocID="{6C089412-1921-40B4-AEE2-1A75502847EA}" presName="sibTrans" presStyleCnt="0"/>
      <dgm:spPr/>
    </dgm:pt>
    <dgm:pt modelId="{ACA5F66E-558E-4A3F-BA8A-50A062D3F63F}" type="pres">
      <dgm:prSet presAssocID="{4F5D687B-94F9-4184-B1D3-D15AA156C011}" presName="compNode" presStyleCnt="0"/>
      <dgm:spPr/>
    </dgm:pt>
    <dgm:pt modelId="{022840D7-87C4-4355-93FD-F176DF075FAF}" type="pres">
      <dgm:prSet presAssocID="{4F5D687B-94F9-4184-B1D3-D15AA156C011}" presName="bgRect" presStyleLbl="bgShp" presStyleIdx="4" presStyleCnt="5"/>
      <dgm:spPr/>
    </dgm:pt>
    <dgm:pt modelId="{13B28084-ABC2-45E1-AFBA-82056030AC80}" type="pres">
      <dgm:prSet presAssocID="{4F5D687B-94F9-4184-B1D3-D15AA156C011}"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Piloto"/>
        </a:ext>
      </dgm:extLst>
    </dgm:pt>
    <dgm:pt modelId="{1DA66FD6-8308-478B-8670-230702B96EF4}" type="pres">
      <dgm:prSet presAssocID="{4F5D687B-94F9-4184-B1D3-D15AA156C011}" presName="spaceRect" presStyleCnt="0"/>
      <dgm:spPr/>
    </dgm:pt>
    <dgm:pt modelId="{EE6A3C08-6D6F-494A-B6DB-89C18679DB5A}" type="pres">
      <dgm:prSet presAssocID="{4F5D687B-94F9-4184-B1D3-D15AA156C011}" presName="parTx" presStyleLbl="revTx" presStyleIdx="4" presStyleCnt="5">
        <dgm:presLayoutVars>
          <dgm:chMax val="0"/>
          <dgm:chPref val="0"/>
        </dgm:presLayoutVars>
      </dgm:prSet>
      <dgm:spPr/>
    </dgm:pt>
  </dgm:ptLst>
  <dgm:cxnLst>
    <dgm:cxn modelId="{2CF8C30B-560A-48F2-865E-3CF4D9FCF0EB}" srcId="{31DC7CBE-06C1-4F33-B8A8-C5436434601F}" destId="{75111D5C-B3BD-4F8A-B0BC-A1271ABB594F}" srcOrd="3" destOrd="0" parTransId="{BB28FB57-6578-4E77-A830-E5A858305E44}" sibTransId="{6C089412-1921-40B4-AEE2-1A75502847EA}"/>
    <dgm:cxn modelId="{FEE7E72A-35E7-4982-B3FA-168CA50761D8}" srcId="{31DC7CBE-06C1-4F33-B8A8-C5436434601F}" destId="{F6855BA8-7012-40AC-89AF-BCE4FEF8E0C1}" srcOrd="2" destOrd="0" parTransId="{A1CBE87F-33E2-457C-8075-4E2AC449BEA3}" sibTransId="{2F081D97-6368-4A74-A6CE-53C428E2F9D6}"/>
    <dgm:cxn modelId="{B5714478-70B4-4A98-BE2E-E2D9C80DC6C4}" type="presOf" srcId="{4F5D687B-94F9-4184-B1D3-D15AA156C011}" destId="{EE6A3C08-6D6F-494A-B6DB-89C18679DB5A}" srcOrd="0" destOrd="0" presId="urn:microsoft.com/office/officeart/2018/2/layout/IconVerticalSolidList"/>
    <dgm:cxn modelId="{B3131F59-D1D6-4B8B-8175-195359607538}" srcId="{31DC7CBE-06C1-4F33-B8A8-C5436434601F}" destId="{651170E5-07C2-4D39-83E3-C464A03B3C57}" srcOrd="1" destOrd="0" parTransId="{72256D4B-4146-40EA-AFB1-BF70E0CEC366}" sibTransId="{B1BE506C-BDCA-4855-9340-B191F15DBD3C}"/>
    <dgm:cxn modelId="{B301BB8C-5C64-401F-9FBD-DC615F856D89}" srcId="{31DC7CBE-06C1-4F33-B8A8-C5436434601F}" destId="{1A7DD568-8621-43FB-9A67-D66768DB7666}" srcOrd="0" destOrd="0" parTransId="{A52A4056-ACFB-4594-B344-324653999001}" sibTransId="{26AFFF11-FDF3-4363-9CA8-4D60C8204BE0}"/>
    <dgm:cxn modelId="{222DCEA7-3E0E-404A-9871-EECF4D821180}" type="presOf" srcId="{31DC7CBE-06C1-4F33-B8A8-C5436434601F}" destId="{F8226F35-634A-4760-8B8F-B2ED39C90E4C}" srcOrd="0" destOrd="0" presId="urn:microsoft.com/office/officeart/2018/2/layout/IconVerticalSolidList"/>
    <dgm:cxn modelId="{77D678AD-9CBF-4B67-ADF1-02E3E37FED67}" type="presOf" srcId="{F6855BA8-7012-40AC-89AF-BCE4FEF8E0C1}" destId="{882AFF5C-E4B6-438E-8745-4C2A49150243}" srcOrd="0" destOrd="0" presId="urn:microsoft.com/office/officeart/2018/2/layout/IconVerticalSolidList"/>
    <dgm:cxn modelId="{4FD03CC9-900F-4BDF-B5FD-EFFEEBD48D2A}" type="presOf" srcId="{75111D5C-B3BD-4F8A-B0BC-A1271ABB594F}" destId="{DC5F0546-1AD8-430F-9584-3E9E3D74336D}" srcOrd="0" destOrd="0" presId="urn:microsoft.com/office/officeart/2018/2/layout/IconVerticalSolidList"/>
    <dgm:cxn modelId="{1C8531D3-8AF5-47BC-B576-2315949832A0}" srcId="{31DC7CBE-06C1-4F33-B8A8-C5436434601F}" destId="{4F5D687B-94F9-4184-B1D3-D15AA156C011}" srcOrd="4" destOrd="0" parTransId="{BF6CC3AC-ED6D-4BCF-870E-7AA622442662}" sibTransId="{CE16E560-2891-408A-8CBD-0E4B04A31964}"/>
    <dgm:cxn modelId="{1D0310DF-80F1-498B-AFEB-E5FED8648924}" type="presOf" srcId="{1A7DD568-8621-43FB-9A67-D66768DB7666}" destId="{D6F107FA-A338-428E-B84F-EA0B64AF115F}" srcOrd="0" destOrd="0" presId="urn:microsoft.com/office/officeart/2018/2/layout/IconVerticalSolidList"/>
    <dgm:cxn modelId="{43A55AE3-068B-432F-A416-511C9BB2E93A}" type="presOf" srcId="{651170E5-07C2-4D39-83E3-C464A03B3C57}" destId="{8834ADC0-E9A5-40FF-A3DC-C56166932D3B}" srcOrd="0" destOrd="0" presId="urn:microsoft.com/office/officeart/2018/2/layout/IconVerticalSolidList"/>
    <dgm:cxn modelId="{B4FA9C8E-7D98-4F71-BFFB-940734AA0D55}" type="presParOf" srcId="{F8226F35-634A-4760-8B8F-B2ED39C90E4C}" destId="{904C2B21-97E5-452E-B43B-5FCFE521614C}" srcOrd="0" destOrd="0" presId="urn:microsoft.com/office/officeart/2018/2/layout/IconVerticalSolidList"/>
    <dgm:cxn modelId="{F6A29488-3DF0-4688-AA71-EF19BADB1CE8}" type="presParOf" srcId="{904C2B21-97E5-452E-B43B-5FCFE521614C}" destId="{EC0892E2-9F4E-4D99-95E0-9F0E4477C081}" srcOrd="0" destOrd="0" presId="urn:microsoft.com/office/officeart/2018/2/layout/IconVerticalSolidList"/>
    <dgm:cxn modelId="{D6C53CF3-6EE9-4F78-A326-5536E3A79751}" type="presParOf" srcId="{904C2B21-97E5-452E-B43B-5FCFE521614C}" destId="{9FB54EE4-2929-41A8-8C83-BF2E8948F4DE}" srcOrd="1" destOrd="0" presId="urn:microsoft.com/office/officeart/2018/2/layout/IconVerticalSolidList"/>
    <dgm:cxn modelId="{BBF4E02C-1A36-40B0-AF0B-6B5824EC92B7}" type="presParOf" srcId="{904C2B21-97E5-452E-B43B-5FCFE521614C}" destId="{C1221603-1E2C-42E3-AFCA-BCE53340995C}" srcOrd="2" destOrd="0" presId="urn:microsoft.com/office/officeart/2018/2/layout/IconVerticalSolidList"/>
    <dgm:cxn modelId="{E89A5A67-C88C-4332-A479-7D748FC45337}" type="presParOf" srcId="{904C2B21-97E5-452E-B43B-5FCFE521614C}" destId="{D6F107FA-A338-428E-B84F-EA0B64AF115F}" srcOrd="3" destOrd="0" presId="urn:microsoft.com/office/officeart/2018/2/layout/IconVerticalSolidList"/>
    <dgm:cxn modelId="{C7B10133-5B98-4A18-8E59-A4B2DEB3D4BD}" type="presParOf" srcId="{F8226F35-634A-4760-8B8F-B2ED39C90E4C}" destId="{6314AB07-3807-409C-99C5-E4133370E16B}" srcOrd="1" destOrd="0" presId="urn:microsoft.com/office/officeart/2018/2/layout/IconVerticalSolidList"/>
    <dgm:cxn modelId="{329297E9-CC36-4705-8D1C-7CAF82AED966}" type="presParOf" srcId="{F8226F35-634A-4760-8B8F-B2ED39C90E4C}" destId="{C374573A-76FE-48E8-9B79-634454B78410}" srcOrd="2" destOrd="0" presId="urn:microsoft.com/office/officeart/2018/2/layout/IconVerticalSolidList"/>
    <dgm:cxn modelId="{B9536923-C182-42FC-B28D-1C5389CD03C4}" type="presParOf" srcId="{C374573A-76FE-48E8-9B79-634454B78410}" destId="{B858EF9E-80D1-4719-B2F1-1DCDE5C3B30A}" srcOrd="0" destOrd="0" presId="urn:microsoft.com/office/officeart/2018/2/layout/IconVerticalSolidList"/>
    <dgm:cxn modelId="{8B92EDF1-F2D9-4792-98EB-848A24DF1365}" type="presParOf" srcId="{C374573A-76FE-48E8-9B79-634454B78410}" destId="{CD600E06-24DA-4752-80D7-4BE69692BBBF}" srcOrd="1" destOrd="0" presId="urn:microsoft.com/office/officeart/2018/2/layout/IconVerticalSolidList"/>
    <dgm:cxn modelId="{2FA9C5BE-8A73-41BA-8E59-B375169FDDFA}" type="presParOf" srcId="{C374573A-76FE-48E8-9B79-634454B78410}" destId="{65F9E3F6-729F-41B4-A274-581719C2FE7C}" srcOrd="2" destOrd="0" presId="urn:microsoft.com/office/officeart/2018/2/layout/IconVerticalSolidList"/>
    <dgm:cxn modelId="{A17AE530-7167-43BD-9454-5A82B13A9EA2}" type="presParOf" srcId="{C374573A-76FE-48E8-9B79-634454B78410}" destId="{8834ADC0-E9A5-40FF-A3DC-C56166932D3B}" srcOrd="3" destOrd="0" presId="urn:microsoft.com/office/officeart/2018/2/layout/IconVerticalSolidList"/>
    <dgm:cxn modelId="{A73848DA-9389-4AF2-B79C-981517416FE4}" type="presParOf" srcId="{F8226F35-634A-4760-8B8F-B2ED39C90E4C}" destId="{B87C20E5-50ED-4D35-AC97-322298A33D03}" srcOrd="3" destOrd="0" presId="urn:microsoft.com/office/officeart/2018/2/layout/IconVerticalSolidList"/>
    <dgm:cxn modelId="{C3912098-3D74-477A-99E9-9CA6F4CE1489}" type="presParOf" srcId="{F8226F35-634A-4760-8B8F-B2ED39C90E4C}" destId="{2F7D7D09-F4CF-4163-A2C7-EB35D09B09B2}" srcOrd="4" destOrd="0" presId="urn:microsoft.com/office/officeart/2018/2/layout/IconVerticalSolidList"/>
    <dgm:cxn modelId="{8E6E5B79-80EC-4177-A174-804A95015A6E}" type="presParOf" srcId="{2F7D7D09-F4CF-4163-A2C7-EB35D09B09B2}" destId="{2C7866CE-C40E-4D1C-865D-ABD23F7C37C4}" srcOrd="0" destOrd="0" presId="urn:microsoft.com/office/officeart/2018/2/layout/IconVerticalSolidList"/>
    <dgm:cxn modelId="{3D3241F7-6913-4301-9166-DD7523AAD702}" type="presParOf" srcId="{2F7D7D09-F4CF-4163-A2C7-EB35D09B09B2}" destId="{20FA0CF5-CB59-40A2-A893-B5EC64BFF915}" srcOrd="1" destOrd="0" presId="urn:microsoft.com/office/officeart/2018/2/layout/IconVerticalSolidList"/>
    <dgm:cxn modelId="{207A0641-0C28-4A07-8EEA-EEAD4BD8E814}" type="presParOf" srcId="{2F7D7D09-F4CF-4163-A2C7-EB35D09B09B2}" destId="{E566F80F-A449-4EA9-B946-EBA6C00940DC}" srcOrd="2" destOrd="0" presId="urn:microsoft.com/office/officeart/2018/2/layout/IconVerticalSolidList"/>
    <dgm:cxn modelId="{011AE11D-C5E9-4F55-A8BF-16B4AF8AD972}" type="presParOf" srcId="{2F7D7D09-F4CF-4163-A2C7-EB35D09B09B2}" destId="{882AFF5C-E4B6-438E-8745-4C2A49150243}" srcOrd="3" destOrd="0" presId="urn:microsoft.com/office/officeart/2018/2/layout/IconVerticalSolidList"/>
    <dgm:cxn modelId="{508D5F8F-BFF8-4DCC-88AB-046776CDA4D9}" type="presParOf" srcId="{F8226F35-634A-4760-8B8F-B2ED39C90E4C}" destId="{5DA39FE5-BCE5-4B76-828D-DCBCEEC92936}" srcOrd="5" destOrd="0" presId="urn:microsoft.com/office/officeart/2018/2/layout/IconVerticalSolidList"/>
    <dgm:cxn modelId="{4082941C-3A20-48D3-8917-B1802527706D}" type="presParOf" srcId="{F8226F35-634A-4760-8B8F-B2ED39C90E4C}" destId="{FDF681F4-29BA-4DFB-A321-807EA3B05D5A}" srcOrd="6" destOrd="0" presId="urn:microsoft.com/office/officeart/2018/2/layout/IconVerticalSolidList"/>
    <dgm:cxn modelId="{D7F62E94-AD9C-485E-BA6E-C6087CAE39CF}" type="presParOf" srcId="{FDF681F4-29BA-4DFB-A321-807EA3B05D5A}" destId="{700C4C9B-D866-4687-B15C-767273D8245E}" srcOrd="0" destOrd="0" presId="urn:microsoft.com/office/officeart/2018/2/layout/IconVerticalSolidList"/>
    <dgm:cxn modelId="{C283765A-43F9-4661-B1C4-0815D543AC41}" type="presParOf" srcId="{FDF681F4-29BA-4DFB-A321-807EA3B05D5A}" destId="{C43F640A-E82A-4F7A-A25B-40D49E36B100}" srcOrd="1" destOrd="0" presId="urn:microsoft.com/office/officeart/2018/2/layout/IconVerticalSolidList"/>
    <dgm:cxn modelId="{17833FC9-FC2D-41D7-A676-29D5F315EE1F}" type="presParOf" srcId="{FDF681F4-29BA-4DFB-A321-807EA3B05D5A}" destId="{0C5299BC-2743-4E1D-AA2F-B2217FB2006A}" srcOrd="2" destOrd="0" presId="urn:microsoft.com/office/officeart/2018/2/layout/IconVerticalSolidList"/>
    <dgm:cxn modelId="{4BBEFB91-B406-43DC-B0A1-55643052F70E}" type="presParOf" srcId="{FDF681F4-29BA-4DFB-A321-807EA3B05D5A}" destId="{DC5F0546-1AD8-430F-9584-3E9E3D74336D}" srcOrd="3" destOrd="0" presId="urn:microsoft.com/office/officeart/2018/2/layout/IconVerticalSolidList"/>
    <dgm:cxn modelId="{FAC89F63-9124-439F-A53D-44EEFA527CB9}" type="presParOf" srcId="{F8226F35-634A-4760-8B8F-B2ED39C90E4C}" destId="{8AE12393-8A04-403D-91DF-0B7E4363D0D2}" srcOrd="7" destOrd="0" presId="urn:microsoft.com/office/officeart/2018/2/layout/IconVerticalSolidList"/>
    <dgm:cxn modelId="{52BF3520-3317-4D05-A4D9-DB0E8CDD06F6}" type="presParOf" srcId="{F8226F35-634A-4760-8B8F-B2ED39C90E4C}" destId="{ACA5F66E-558E-4A3F-BA8A-50A062D3F63F}" srcOrd="8" destOrd="0" presId="urn:microsoft.com/office/officeart/2018/2/layout/IconVerticalSolidList"/>
    <dgm:cxn modelId="{693B07AC-04A2-4169-8866-4A005C366621}" type="presParOf" srcId="{ACA5F66E-558E-4A3F-BA8A-50A062D3F63F}" destId="{022840D7-87C4-4355-93FD-F176DF075FAF}" srcOrd="0" destOrd="0" presId="urn:microsoft.com/office/officeart/2018/2/layout/IconVerticalSolidList"/>
    <dgm:cxn modelId="{FB0B5DE2-C22D-455A-B90E-979CA9C8F981}" type="presParOf" srcId="{ACA5F66E-558E-4A3F-BA8A-50A062D3F63F}" destId="{13B28084-ABC2-45E1-AFBA-82056030AC80}" srcOrd="1" destOrd="0" presId="urn:microsoft.com/office/officeart/2018/2/layout/IconVerticalSolidList"/>
    <dgm:cxn modelId="{F175E205-7C43-4DA9-98D2-0E5BA87A2724}" type="presParOf" srcId="{ACA5F66E-558E-4A3F-BA8A-50A062D3F63F}" destId="{1DA66FD6-8308-478B-8670-230702B96EF4}" srcOrd="2" destOrd="0" presId="urn:microsoft.com/office/officeart/2018/2/layout/IconVerticalSolidList"/>
    <dgm:cxn modelId="{D0331292-4F45-4C3B-AE1C-7D802DBF8253}" type="presParOf" srcId="{ACA5F66E-558E-4A3F-BA8A-50A062D3F63F}" destId="{EE6A3C08-6D6F-494A-B6DB-89C18679DB5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9.xml><?xml version="1.0" encoding="utf-8"?>
<dgm:dataModel xmlns:dgm="http://schemas.openxmlformats.org/drawingml/2006/diagram" xmlns:a="http://schemas.openxmlformats.org/drawingml/2006/main">
  <dgm:ptLst>
    <dgm:pt modelId="{3D4BFA73-EE2E-4047-8520-DAB0E356DA4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0CA4A50-F3C6-4C98-81EF-8B35C660D628}">
      <dgm:prSet/>
      <dgm:spPr/>
      <dgm:t>
        <a:bodyPr/>
        <a:lstStyle/>
        <a:p>
          <a:pPr>
            <a:lnSpc>
              <a:spcPct val="100000"/>
            </a:lnSpc>
          </a:pPr>
          <a:r>
            <a:rPr lang="es-MX"/>
            <a:t>📌 </a:t>
          </a:r>
          <a:r>
            <a:rPr lang="es-MX" b="1"/>
            <a:t>Jurisprudencia 19/2024</a:t>
          </a:r>
          <a:endParaRPr lang="en-US"/>
        </a:p>
      </dgm:t>
    </dgm:pt>
    <dgm:pt modelId="{E3EB305E-B5C8-41C8-8558-458279D169D4}" type="parTrans" cxnId="{571CA19E-D823-4279-96C0-FBD877414B43}">
      <dgm:prSet/>
      <dgm:spPr/>
      <dgm:t>
        <a:bodyPr/>
        <a:lstStyle/>
        <a:p>
          <a:endParaRPr lang="en-US"/>
        </a:p>
      </dgm:t>
    </dgm:pt>
    <dgm:pt modelId="{DCED7B07-70A1-4FA2-A766-CA3173F8E71A}" type="sibTrans" cxnId="{571CA19E-D823-4279-96C0-FBD877414B43}">
      <dgm:prSet/>
      <dgm:spPr/>
      <dgm:t>
        <a:bodyPr/>
        <a:lstStyle/>
        <a:p>
          <a:endParaRPr lang="en-US"/>
        </a:p>
      </dgm:t>
    </dgm:pt>
    <dgm:pt modelId="{48108583-ABC2-4A64-B70F-A7073DDDD776}">
      <dgm:prSet/>
      <dgm:spPr/>
      <dgm:t>
        <a:bodyPr/>
        <a:lstStyle/>
        <a:p>
          <a:pPr algn="just">
            <a:lnSpc>
              <a:spcPct val="100000"/>
            </a:lnSpc>
          </a:pPr>
          <a:r>
            <a:rPr lang="es-MX" dirty="0"/>
            <a:t>Establece que </a:t>
          </a:r>
          <a:r>
            <a:rPr lang="es-MX" b="1" dirty="0"/>
            <a:t>basta la </a:t>
          </a:r>
          <a:r>
            <a:rPr lang="es-MX" b="1" dirty="0" err="1"/>
            <a:t>autoadscripción</a:t>
          </a:r>
          <a:r>
            <a:rPr lang="es-MX" b="1" dirty="0"/>
            <a:t> religiosa y comunitaria</a:t>
          </a:r>
          <a:r>
            <a:rPr lang="es-MX" dirty="0"/>
            <a:t> como interés legítimo para impugnar candidaturas indígenas. </a:t>
          </a:r>
          <a:endParaRPr lang="en-US" dirty="0"/>
        </a:p>
      </dgm:t>
    </dgm:pt>
    <dgm:pt modelId="{2837EF45-ECE7-48A5-A231-26E54CC74D4F}" type="parTrans" cxnId="{0EF1AE18-1BAE-4B19-9E3C-644660B03647}">
      <dgm:prSet/>
      <dgm:spPr/>
      <dgm:t>
        <a:bodyPr/>
        <a:lstStyle/>
        <a:p>
          <a:endParaRPr lang="en-US"/>
        </a:p>
      </dgm:t>
    </dgm:pt>
    <dgm:pt modelId="{10A61622-960B-412E-9D88-9A83C549FBE0}" type="sibTrans" cxnId="{0EF1AE18-1BAE-4B19-9E3C-644660B03647}">
      <dgm:prSet/>
      <dgm:spPr/>
      <dgm:t>
        <a:bodyPr/>
        <a:lstStyle/>
        <a:p>
          <a:endParaRPr lang="en-US"/>
        </a:p>
      </dgm:t>
    </dgm:pt>
    <dgm:pt modelId="{D69E3EE4-4675-49DF-B441-AB6826B873A1}">
      <dgm:prSet/>
      <dgm:spPr/>
      <dgm:t>
        <a:bodyPr/>
        <a:lstStyle/>
        <a:p>
          <a:pPr>
            <a:lnSpc>
              <a:spcPct val="100000"/>
            </a:lnSpc>
          </a:pPr>
          <a:r>
            <a:rPr lang="es-MX"/>
            <a:t>📌 </a:t>
          </a:r>
          <a:r>
            <a:rPr lang="es-MX" b="1"/>
            <a:t>Jurisprudencia 17/2024</a:t>
          </a:r>
          <a:endParaRPr lang="en-US"/>
        </a:p>
      </dgm:t>
    </dgm:pt>
    <dgm:pt modelId="{4C23D909-0E12-4E01-A986-74FCF5DAE47A}" type="parTrans" cxnId="{CF8DA367-2AE5-4C46-BCE5-579D4FC1BF0E}">
      <dgm:prSet/>
      <dgm:spPr/>
      <dgm:t>
        <a:bodyPr/>
        <a:lstStyle/>
        <a:p>
          <a:endParaRPr lang="en-US"/>
        </a:p>
      </dgm:t>
    </dgm:pt>
    <dgm:pt modelId="{F14B542E-68FD-4153-B221-6FEC7EA601BD}" type="sibTrans" cxnId="{CF8DA367-2AE5-4C46-BCE5-579D4FC1BF0E}">
      <dgm:prSet/>
      <dgm:spPr/>
      <dgm:t>
        <a:bodyPr/>
        <a:lstStyle/>
        <a:p>
          <a:endParaRPr lang="en-US"/>
        </a:p>
      </dgm:t>
    </dgm:pt>
    <dgm:pt modelId="{C3E59CDF-8576-49AB-8D00-B2952F968E27}">
      <dgm:prSet/>
      <dgm:spPr/>
      <dgm:t>
        <a:bodyPr/>
        <a:lstStyle/>
        <a:p>
          <a:pPr algn="just">
            <a:lnSpc>
              <a:spcPct val="100000"/>
            </a:lnSpc>
          </a:pPr>
          <a:r>
            <a:rPr lang="es-MX" dirty="0"/>
            <a:t>Señala que las medidas afirmativas deben implementarse </a:t>
          </a:r>
          <a:r>
            <a:rPr lang="es-MX" b="1" dirty="0"/>
            <a:t>en una temporalidad razonable antes del registro de candidaturas</a:t>
          </a:r>
          <a:r>
            <a:rPr lang="es-MX" dirty="0"/>
            <a:t> para respetar principios de certeza y seguridad jurídica. </a:t>
          </a:r>
          <a:endParaRPr lang="en-US" dirty="0"/>
        </a:p>
      </dgm:t>
    </dgm:pt>
    <dgm:pt modelId="{E53D256F-AB6B-480A-AC21-DDB8AE72E1A2}" type="parTrans" cxnId="{204A900E-BA50-49E7-8B62-64CF9E089506}">
      <dgm:prSet/>
      <dgm:spPr/>
      <dgm:t>
        <a:bodyPr/>
        <a:lstStyle/>
        <a:p>
          <a:endParaRPr lang="en-US"/>
        </a:p>
      </dgm:t>
    </dgm:pt>
    <dgm:pt modelId="{D8E8A2AD-E811-4CCC-BF64-6D607133C9F8}" type="sibTrans" cxnId="{204A900E-BA50-49E7-8B62-64CF9E089506}">
      <dgm:prSet/>
      <dgm:spPr/>
      <dgm:t>
        <a:bodyPr/>
        <a:lstStyle/>
        <a:p>
          <a:endParaRPr lang="en-US"/>
        </a:p>
      </dgm:t>
    </dgm:pt>
    <dgm:pt modelId="{502CA79B-9789-498E-9327-2C361155F0C1}" type="pres">
      <dgm:prSet presAssocID="{3D4BFA73-EE2E-4047-8520-DAB0E356DA44}" presName="root" presStyleCnt="0">
        <dgm:presLayoutVars>
          <dgm:dir/>
          <dgm:resizeHandles val="exact"/>
        </dgm:presLayoutVars>
      </dgm:prSet>
      <dgm:spPr/>
    </dgm:pt>
    <dgm:pt modelId="{A2900367-F3E0-430D-8607-0E5A452FE80B}" type="pres">
      <dgm:prSet presAssocID="{80CA4A50-F3C6-4C98-81EF-8B35C660D628}" presName="compNode" presStyleCnt="0"/>
      <dgm:spPr/>
    </dgm:pt>
    <dgm:pt modelId="{4A389299-5289-4270-9425-3DFD86EFED06}" type="pres">
      <dgm:prSet presAssocID="{80CA4A50-F3C6-4C98-81EF-8B35C660D628}" presName="bgRect" presStyleLbl="bgShp" presStyleIdx="0" presStyleCnt="4"/>
      <dgm:spPr/>
    </dgm:pt>
    <dgm:pt modelId="{56510DDC-F70E-45F9-9822-FB7A0E4EAC92}" type="pres">
      <dgm:prSet presAssocID="{80CA4A50-F3C6-4C98-81EF-8B35C660D628}"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Petardo"/>
        </a:ext>
      </dgm:extLst>
    </dgm:pt>
    <dgm:pt modelId="{4776F0EB-804F-4377-8911-0C8028631E8B}" type="pres">
      <dgm:prSet presAssocID="{80CA4A50-F3C6-4C98-81EF-8B35C660D628}" presName="spaceRect" presStyleCnt="0"/>
      <dgm:spPr/>
    </dgm:pt>
    <dgm:pt modelId="{D638BF9D-E9A8-46B1-ADBE-3420B71EC808}" type="pres">
      <dgm:prSet presAssocID="{80CA4A50-F3C6-4C98-81EF-8B35C660D628}" presName="parTx" presStyleLbl="revTx" presStyleIdx="0" presStyleCnt="4">
        <dgm:presLayoutVars>
          <dgm:chMax val="0"/>
          <dgm:chPref val="0"/>
        </dgm:presLayoutVars>
      </dgm:prSet>
      <dgm:spPr/>
    </dgm:pt>
    <dgm:pt modelId="{C25E8779-32E1-4B37-9178-9E4BDECE5914}" type="pres">
      <dgm:prSet presAssocID="{DCED7B07-70A1-4FA2-A766-CA3173F8E71A}" presName="sibTrans" presStyleCnt="0"/>
      <dgm:spPr/>
    </dgm:pt>
    <dgm:pt modelId="{76ECF43A-5C31-43F0-B05F-401B3BD26A6B}" type="pres">
      <dgm:prSet presAssocID="{48108583-ABC2-4A64-B70F-A7073DDDD776}" presName="compNode" presStyleCnt="0"/>
      <dgm:spPr/>
    </dgm:pt>
    <dgm:pt modelId="{A6F94643-EC4F-4B3F-B5C8-569328DB59B7}" type="pres">
      <dgm:prSet presAssocID="{48108583-ABC2-4A64-B70F-A7073DDDD776}" presName="bgRect" presStyleLbl="bgShp" presStyleIdx="1" presStyleCnt="4"/>
      <dgm:spPr/>
    </dgm:pt>
    <dgm:pt modelId="{2CAED9B6-EF27-4264-86B0-D13BF31DC955}" type="pres">
      <dgm:prSet presAssocID="{48108583-ABC2-4A64-B70F-A7073DDDD776}"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rca de verificación"/>
        </a:ext>
      </dgm:extLst>
    </dgm:pt>
    <dgm:pt modelId="{6268451E-E703-4100-A742-3424CF1D1464}" type="pres">
      <dgm:prSet presAssocID="{48108583-ABC2-4A64-B70F-A7073DDDD776}" presName="spaceRect" presStyleCnt="0"/>
      <dgm:spPr/>
    </dgm:pt>
    <dgm:pt modelId="{34156817-EF9E-4BD9-BDDA-9899B7C1A1AD}" type="pres">
      <dgm:prSet presAssocID="{48108583-ABC2-4A64-B70F-A7073DDDD776}" presName="parTx" presStyleLbl="revTx" presStyleIdx="1" presStyleCnt="4">
        <dgm:presLayoutVars>
          <dgm:chMax val="0"/>
          <dgm:chPref val="0"/>
        </dgm:presLayoutVars>
      </dgm:prSet>
      <dgm:spPr/>
    </dgm:pt>
    <dgm:pt modelId="{5BC0DF18-6306-497C-891F-46A7D548CE05}" type="pres">
      <dgm:prSet presAssocID="{10A61622-960B-412E-9D88-9A83C549FBE0}" presName="sibTrans" presStyleCnt="0"/>
      <dgm:spPr/>
    </dgm:pt>
    <dgm:pt modelId="{8B499429-ED32-4E01-92DE-57E3399C0610}" type="pres">
      <dgm:prSet presAssocID="{D69E3EE4-4675-49DF-B441-AB6826B873A1}" presName="compNode" presStyleCnt="0"/>
      <dgm:spPr/>
    </dgm:pt>
    <dgm:pt modelId="{88F024EC-5956-49B5-B543-6A7678E703AA}" type="pres">
      <dgm:prSet presAssocID="{D69E3EE4-4675-49DF-B441-AB6826B873A1}" presName="bgRect" presStyleLbl="bgShp" presStyleIdx="2" presStyleCnt="4"/>
      <dgm:spPr/>
    </dgm:pt>
    <dgm:pt modelId="{2B36D3F9-F50C-4910-9593-5F0439E4F550}" type="pres">
      <dgm:prSet presAssocID="{D69E3EE4-4675-49DF-B441-AB6826B873A1}"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Globos"/>
        </a:ext>
      </dgm:extLst>
    </dgm:pt>
    <dgm:pt modelId="{7B0E5D55-4505-45C7-A02E-078703F9D134}" type="pres">
      <dgm:prSet presAssocID="{D69E3EE4-4675-49DF-B441-AB6826B873A1}" presName="spaceRect" presStyleCnt="0"/>
      <dgm:spPr/>
    </dgm:pt>
    <dgm:pt modelId="{5A646215-1CC3-4CF1-9CAD-07172DBC7088}" type="pres">
      <dgm:prSet presAssocID="{D69E3EE4-4675-49DF-B441-AB6826B873A1}" presName="parTx" presStyleLbl="revTx" presStyleIdx="2" presStyleCnt="4">
        <dgm:presLayoutVars>
          <dgm:chMax val="0"/>
          <dgm:chPref val="0"/>
        </dgm:presLayoutVars>
      </dgm:prSet>
      <dgm:spPr/>
    </dgm:pt>
    <dgm:pt modelId="{8082D1FE-C841-4519-AF61-8FAE091BEC24}" type="pres">
      <dgm:prSet presAssocID="{F14B542E-68FD-4153-B221-6FEC7EA601BD}" presName="sibTrans" presStyleCnt="0"/>
      <dgm:spPr/>
    </dgm:pt>
    <dgm:pt modelId="{9B23F421-76B8-4ABA-A3A9-4B1FD297A8FF}" type="pres">
      <dgm:prSet presAssocID="{C3E59CDF-8576-49AB-8D00-B2952F968E27}" presName="compNode" presStyleCnt="0"/>
      <dgm:spPr/>
    </dgm:pt>
    <dgm:pt modelId="{2EA84D5E-5C1F-4F7B-9A34-A58A42673F2A}" type="pres">
      <dgm:prSet presAssocID="{C3E59CDF-8576-49AB-8D00-B2952F968E27}" presName="bgRect" presStyleLbl="bgShp" presStyleIdx="3" presStyleCnt="4"/>
      <dgm:spPr/>
    </dgm:pt>
    <dgm:pt modelId="{C5484221-2BEF-4BB9-B7A3-BDAC563D109D}" type="pres">
      <dgm:prSet presAssocID="{C3E59CDF-8576-49AB-8D00-B2952F968E27}"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esentation with Checklist"/>
        </a:ext>
      </dgm:extLst>
    </dgm:pt>
    <dgm:pt modelId="{DA1CAD18-92EA-4F73-8220-71CFF88912CC}" type="pres">
      <dgm:prSet presAssocID="{C3E59CDF-8576-49AB-8D00-B2952F968E27}" presName="spaceRect" presStyleCnt="0"/>
      <dgm:spPr/>
    </dgm:pt>
    <dgm:pt modelId="{42304F97-CD5A-4E10-A55A-6F0715489D7A}" type="pres">
      <dgm:prSet presAssocID="{C3E59CDF-8576-49AB-8D00-B2952F968E27}" presName="parTx" presStyleLbl="revTx" presStyleIdx="3" presStyleCnt="4">
        <dgm:presLayoutVars>
          <dgm:chMax val="0"/>
          <dgm:chPref val="0"/>
        </dgm:presLayoutVars>
      </dgm:prSet>
      <dgm:spPr/>
    </dgm:pt>
  </dgm:ptLst>
  <dgm:cxnLst>
    <dgm:cxn modelId="{204A900E-BA50-49E7-8B62-64CF9E089506}" srcId="{3D4BFA73-EE2E-4047-8520-DAB0E356DA44}" destId="{C3E59CDF-8576-49AB-8D00-B2952F968E27}" srcOrd="3" destOrd="0" parTransId="{E53D256F-AB6B-480A-AC21-DDB8AE72E1A2}" sibTransId="{D8E8A2AD-E811-4CCC-BF64-6D607133C9F8}"/>
    <dgm:cxn modelId="{0EF1AE18-1BAE-4B19-9E3C-644660B03647}" srcId="{3D4BFA73-EE2E-4047-8520-DAB0E356DA44}" destId="{48108583-ABC2-4A64-B70F-A7073DDDD776}" srcOrd="1" destOrd="0" parTransId="{2837EF45-ECE7-48A5-A231-26E54CC74D4F}" sibTransId="{10A61622-960B-412E-9D88-9A83C549FBE0}"/>
    <dgm:cxn modelId="{8BAD8423-F4EA-4D57-B446-23E5A925B2A6}" type="presOf" srcId="{48108583-ABC2-4A64-B70F-A7073DDDD776}" destId="{34156817-EF9E-4BD9-BDDA-9899B7C1A1AD}" srcOrd="0" destOrd="0" presId="urn:microsoft.com/office/officeart/2018/2/layout/IconVerticalSolidList"/>
    <dgm:cxn modelId="{5069ED63-A46F-4A0C-A5E8-4629B1B41281}" type="presOf" srcId="{80CA4A50-F3C6-4C98-81EF-8B35C660D628}" destId="{D638BF9D-E9A8-46B1-ADBE-3420B71EC808}" srcOrd="0" destOrd="0" presId="urn:microsoft.com/office/officeart/2018/2/layout/IconVerticalSolidList"/>
    <dgm:cxn modelId="{CF8DA367-2AE5-4C46-BCE5-579D4FC1BF0E}" srcId="{3D4BFA73-EE2E-4047-8520-DAB0E356DA44}" destId="{D69E3EE4-4675-49DF-B441-AB6826B873A1}" srcOrd="2" destOrd="0" parTransId="{4C23D909-0E12-4E01-A986-74FCF5DAE47A}" sibTransId="{F14B542E-68FD-4153-B221-6FEC7EA601BD}"/>
    <dgm:cxn modelId="{6B0AE792-CA52-4FFD-B29A-2E6F27CC8F69}" type="presOf" srcId="{3D4BFA73-EE2E-4047-8520-DAB0E356DA44}" destId="{502CA79B-9789-498E-9327-2C361155F0C1}" srcOrd="0" destOrd="0" presId="urn:microsoft.com/office/officeart/2018/2/layout/IconVerticalSolidList"/>
    <dgm:cxn modelId="{571CA19E-D823-4279-96C0-FBD877414B43}" srcId="{3D4BFA73-EE2E-4047-8520-DAB0E356DA44}" destId="{80CA4A50-F3C6-4C98-81EF-8B35C660D628}" srcOrd="0" destOrd="0" parTransId="{E3EB305E-B5C8-41C8-8558-458279D169D4}" sibTransId="{DCED7B07-70A1-4FA2-A766-CA3173F8E71A}"/>
    <dgm:cxn modelId="{3C1B9CD3-6844-4CC6-9199-DBFF6A05C24D}" type="presOf" srcId="{D69E3EE4-4675-49DF-B441-AB6826B873A1}" destId="{5A646215-1CC3-4CF1-9CAD-07172DBC7088}" srcOrd="0" destOrd="0" presId="urn:microsoft.com/office/officeart/2018/2/layout/IconVerticalSolidList"/>
    <dgm:cxn modelId="{0B15F4F8-43C2-4291-B4DC-3D61B659D879}" type="presOf" srcId="{C3E59CDF-8576-49AB-8D00-B2952F968E27}" destId="{42304F97-CD5A-4E10-A55A-6F0715489D7A}" srcOrd="0" destOrd="0" presId="urn:microsoft.com/office/officeart/2018/2/layout/IconVerticalSolidList"/>
    <dgm:cxn modelId="{4C3C672B-4B1E-4E7A-85CC-58C771E8CE37}" type="presParOf" srcId="{502CA79B-9789-498E-9327-2C361155F0C1}" destId="{A2900367-F3E0-430D-8607-0E5A452FE80B}" srcOrd="0" destOrd="0" presId="urn:microsoft.com/office/officeart/2018/2/layout/IconVerticalSolidList"/>
    <dgm:cxn modelId="{DD12B67D-956F-4C45-9D4E-102B4D03BD68}" type="presParOf" srcId="{A2900367-F3E0-430D-8607-0E5A452FE80B}" destId="{4A389299-5289-4270-9425-3DFD86EFED06}" srcOrd="0" destOrd="0" presId="urn:microsoft.com/office/officeart/2018/2/layout/IconVerticalSolidList"/>
    <dgm:cxn modelId="{5E97D40E-E24B-4FA6-A314-7BB808C8258F}" type="presParOf" srcId="{A2900367-F3E0-430D-8607-0E5A452FE80B}" destId="{56510DDC-F70E-45F9-9822-FB7A0E4EAC92}" srcOrd="1" destOrd="0" presId="urn:microsoft.com/office/officeart/2018/2/layout/IconVerticalSolidList"/>
    <dgm:cxn modelId="{C0D4D8B9-2B61-4C05-8CED-8CFA414FED87}" type="presParOf" srcId="{A2900367-F3E0-430D-8607-0E5A452FE80B}" destId="{4776F0EB-804F-4377-8911-0C8028631E8B}" srcOrd="2" destOrd="0" presId="urn:microsoft.com/office/officeart/2018/2/layout/IconVerticalSolidList"/>
    <dgm:cxn modelId="{15066868-1AA2-4580-A51C-429159E75B65}" type="presParOf" srcId="{A2900367-F3E0-430D-8607-0E5A452FE80B}" destId="{D638BF9D-E9A8-46B1-ADBE-3420B71EC808}" srcOrd="3" destOrd="0" presId="urn:microsoft.com/office/officeart/2018/2/layout/IconVerticalSolidList"/>
    <dgm:cxn modelId="{375DC44C-3C1B-4259-8FFB-1227E7FF2774}" type="presParOf" srcId="{502CA79B-9789-498E-9327-2C361155F0C1}" destId="{C25E8779-32E1-4B37-9178-9E4BDECE5914}" srcOrd="1" destOrd="0" presId="urn:microsoft.com/office/officeart/2018/2/layout/IconVerticalSolidList"/>
    <dgm:cxn modelId="{3F0CE469-776F-4F5D-B431-B7B222425A8B}" type="presParOf" srcId="{502CA79B-9789-498E-9327-2C361155F0C1}" destId="{76ECF43A-5C31-43F0-B05F-401B3BD26A6B}" srcOrd="2" destOrd="0" presId="urn:microsoft.com/office/officeart/2018/2/layout/IconVerticalSolidList"/>
    <dgm:cxn modelId="{72B3475D-021C-478B-9356-1DDB2F6ED297}" type="presParOf" srcId="{76ECF43A-5C31-43F0-B05F-401B3BD26A6B}" destId="{A6F94643-EC4F-4B3F-B5C8-569328DB59B7}" srcOrd="0" destOrd="0" presId="urn:microsoft.com/office/officeart/2018/2/layout/IconVerticalSolidList"/>
    <dgm:cxn modelId="{161ED9B9-9A87-4283-9417-6E5822465C53}" type="presParOf" srcId="{76ECF43A-5C31-43F0-B05F-401B3BD26A6B}" destId="{2CAED9B6-EF27-4264-86B0-D13BF31DC955}" srcOrd="1" destOrd="0" presId="urn:microsoft.com/office/officeart/2018/2/layout/IconVerticalSolidList"/>
    <dgm:cxn modelId="{17A7966E-2AEB-467B-A238-50A75493B1E3}" type="presParOf" srcId="{76ECF43A-5C31-43F0-B05F-401B3BD26A6B}" destId="{6268451E-E703-4100-A742-3424CF1D1464}" srcOrd="2" destOrd="0" presId="urn:microsoft.com/office/officeart/2018/2/layout/IconVerticalSolidList"/>
    <dgm:cxn modelId="{25C609BE-8561-475C-A2CE-D6A8D2C1BBE1}" type="presParOf" srcId="{76ECF43A-5C31-43F0-B05F-401B3BD26A6B}" destId="{34156817-EF9E-4BD9-BDDA-9899B7C1A1AD}" srcOrd="3" destOrd="0" presId="urn:microsoft.com/office/officeart/2018/2/layout/IconVerticalSolidList"/>
    <dgm:cxn modelId="{B4EB9E2A-9873-4799-B911-08BADD2F43D9}" type="presParOf" srcId="{502CA79B-9789-498E-9327-2C361155F0C1}" destId="{5BC0DF18-6306-497C-891F-46A7D548CE05}" srcOrd="3" destOrd="0" presId="urn:microsoft.com/office/officeart/2018/2/layout/IconVerticalSolidList"/>
    <dgm:cxn modelId="{E3AF50F1-1D36-4F64-996B-4F9C4847A337}" type="presParOf" srcId="{502CA79B-9789-498E-9327-2C361155F0C1}" destId="{8B499429-ED32-4E01-92DE-57E3399C0610}" srcOrd="4" destOrd="0" presId="urn:microsoft.com/office/officeart/2018/2/layout/IconVerticalSolidList"/>
    <dgm:cxn modelId="{26E716F0-5536-427B-AE87-514D291A502D}" type="presParOf" srcId="{8B499429-ED32-4E01-92DE-57E3399C0610}" destId="{88F024EC-5956-49B5-B543-6A7678E703AA}" srcOrd="0" destOrd="0" presId="urn:microsoft.com/office/officeart/2018/2/layout/IconVerticalSolidList"/>
    <dgm:cxn modelId="{B24F4F3C-4C98-4F8E-AF78-F5697A26D3DA}" type="presParOf" srcId="{8B499429-ED32-4E01-92DE-57E3399C0610}" destId="{2B36D3F9-F50C-4910-9593-5F0439E4F550}" srcOrd="1" destOrd="0" presId="urn:microsoft.com/office/officeart/2018/2/layout/IconVerticalSolidList"/>
    <dgm:cxn modelId="{45E4F48F-E523-45E3-94E5-696B0BA9A3B9}" type="presParOf" srcId="{8B499429-ED32-4E01-92DE-57E3399C0610}" destId="{7B0E5D55-4505-45C7-A02E-078703F9D134}" srcOrd="2" destOrd="0" presId="urn:microsoft.com/office/officeart/2018/2/layout/IconVerticalSolidList"/>
    <dgm:cxn modelId="{6FC9BA27-2AC5-462B-8A96-AC4E154480CE}" type="presParOf" srcId="{8B499429-ED32-4E01-92DE-57E3399C0610}" destId="{5A646215-1CC3-4CF1-9CAD-07172DBC7088}" srcOrd="3" destOrd="0" presId="urn:microsoft.com/office/officeart/2018/2/layout/IconVerticalSolidList"/>
    <dgm:cxn modelId="{1700E293-97B6-45C2-A2BC-3CEF4907D864}" type="presParOf" srcId="{502CA79B-9789-498E-9327-2C361155F0C1}" destId="{8082D1FE-C841-4519-AF61-8FAE091BEC24}" srcOrd="5" destOrd="0" presId="urn:microsoft.com/office/officeart/2018/2/layout/IconVerticalSolidList"/>
    <dgm:cxn modelId="{47A78C8B-4322-4BBE-8B51-5FA76547037A}" type="presParOf" srcId="{502CA79B-9789-498E-9327-2C361155F0C1}" destId="{9B23F421-76B8-4ABA-A3A9-4B1FD297A8FF}" srcOrd="6" destOrd="0" presId="urn:microsoft.com/office/officeart/2018/2/layout/IconVerticalSolidList"/>
    <dgm:cxn modelId="{4EFCB232-0DC3-40B6-A94C-7B9F53CE1696}" type="presParOf" srcId="{9B23F421-76B8-4ABA-A3A9-4B1FD297A8FF}" destId="{2EA84D5E-5C1F-4F7B-9A34-A58A42673F2A}" srcOrd="0" destOrd="0" presId="urn:microsoft.com/office/officeart/2018/2/layout/IconVerticalSolidList"/>
    <dgm:cxn modelId="{70A0F48B-D906-4F08-A305-99921142B43E}" type="presParOf" srcId="{9B23F421-76B8-4ABA-A3A9-4B1FD297A8FF}" destId="{C5484221-2BEF-4BB9-B7A3-BDAC563D109D}" srcOrd="1" destOrd="0" presId="urn:microsoft.com/office/officeart/2018/2/layout/IconVerticalSolidList"/>
    <dgm:cxn modelId="{3BBEB098-AB14-4923-A1F7-12A572A10FA1}" type="presParOf" srcId="{9B23F421-76B8-4ABA-A3A9-4B1FD297A8FF}" destId="{DA1CAD18-92EA-4F73-8220-71CFF88912CC}" srcOrd="2" destOrd="0" presId="urn:microsoft.com/office/officeart/2018/2/layout/IconVerticalSolidList"/>
    <dgm:cxn modelId="{00FF4BBC-2B69-4F1F-9F40-F0C9D53DD28D}" type="presParOf" srcId="{9B23F421-76B8-4ABA-A3A9-4B1FD297A8FF}" destId="{42304F97-CD5A-4E10-A55A-6F0715489D7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7087800-19D6-4870-92C7-DAFE09675FA1}" type="doc">
      <dgm:prSet loTypeId="urn:microsoft.com/office/officeart/2005/8/layout/cycle8" loCatId="cycle" qsTypeId="urn:microsoft.com/office/officeart/2005/8/quickstyle/simple1" qsCatId="simple" csTypeId="urn:microsoft.com/office/officeart/2005/8/colors/accent1_2" csCatId="accent1"/>
      <dgm:spPr/>
      <dgm:t>
        <a:bodyPr/>
        <a:lstStyle/>
        <a:p>
          <a:endParaRPr lang="en-US"/>
        </a:p>
      </dgm:t>
    </dgm:pt>
    <dgm:pt modelId="{735242B1-CE87-4CD3-A73C-5F36BC70C4D0}">
      <dgm:prSet/>
      <dgm:spPr/>
      <dgm:t>
        <a:bodyPr/>
        <a:lstStyle/>
        <a:p>
          <a:r>
            <a:rPr lang="es-MX"/>
            <a:t>LGIPE.</a:t>
          </a:r>
          <a:endParaRPr lang="en-US"/>
        </a:p>
      </dgm:t>
    </dgm:pt>
    <dgm:pt modelId="{8A48A0C2-3413-4C0B-B4D4-30FA5A49FB36}" type="parTrans" cxnId="{3685801A-3E3F-41EE-BD8A-8446CF571B22}">
      <dgm:prSet/>
      <dgm:spPr/>
      <dgm:t>
        <a:bodyPr/>
        <a:lstStyle/>
        <a:p>
          <a:endParaRPr lang="en-US"/>
        </a:p>
      </dgm:t>
    </dgm:pt>
    <dgm:pt modelId="{FD2D0116-3EF6-49AD-B231-8C71CEBB1404}" type="sibTrans" cxnId="{3685801A-3E3F-41EE-BD8A-8446CF571B22}">
      <dgm:prSet/>
      <dgm:spPr/>
      <dgm:t>
        <a:bodyPr/>
        <a:lstStyle/>
        <a:p>
          <a:endParaRPr lang="en-US"/>
        </a:p>
      </dgm:t>
    </dgm:pt>
    <dgm:pt modelId="{74F7F4A0-5204-4BB4-A05E-3A70AE269DF9}">
      <dgm:prSet/>
      <dgm:spPr/>
      <dgm:t>
        <a:bodyPr/>
        <a:lstStyle/>
        <a:p>
          <a:r>
            <a:rPr lang="es-MX"/>
            <a:t>LGPP.</a:t>
          </a:r>
          <a:endParaRPr lang="en-US"/>
        </a:p>
      </dgm:t>
    </dgm:pt>
    <dgm:pt modelId="{61574EE4-8102-4F9E-83E9-9F3442194F3F}" type="parTrans" cxnId="{B3B00E26-4F81-4575-AA62-9562F1CFE9EA}">
      <dgm:prSet/>
      <dgm:spPr/>
      <dgm:t>
        <a:bodyPr/>
        <a:lstStyle/>
        <a:p>
          <a:endParaRPr lang="en-US"/>
        </a:p>
      </dgm:t>
    </dgm:pt>
    <dgm:pt modelId="{93ACE481-79BC-4942-9650-BFFA2825B823}" type="sibTrans" cxnId="{B3B00E26-4F81-4575-AA62-9562F1CFE9EA}">
      <dgm:prSet/>
      <dgm:spPr/>
      <dgm:t>
        <a:bodyPr/>
        <a:lstStyle/>
        <a:p>
          <a:endParaRPr lang="en-US"/>
        </a:p>
      </dgm:t>
    </dgm:pt>
    <dgm:pt modelId="{64BB6248-E4A3-4F7C-A473-242C45600C9E}">
      <dgm:prSet/>
      <dgm:spPr/>
      <dgm:t>
        <a:bodyPr/>
        <a:lstStyle/>
        <a:p>
          <a:pPr algn="just"/>
          <a:r>
            <a:rPr lang="es-MX" dirty="0"/>
            <a:t>Ley General para la Igualdad entre Mujeres y Hombres.</a:t>
          </a:r>
          <a:endParaRPr lang="en-US" dirty="0"/>
        </a:p>
      </dgm:t>
    </dgm:pt>
    <dgm:pt modelId="{873AAC6F-DDB7-4990-8985-C89E9C13D0A1}" type="parTrans" cxnId="{0451506F-42CD-4BBC-B4AB-C633CFDFA5E2}">
      <dgm:prSet/>
      <dgm:spPr/>
      <dgm:t>
        <a:bodyPr/>
        <a:lstStyle/>
        <a:p>
          <a:endParaRPr lang="en-US"/>
        </a:p>
      </dgm:t>
    </dgm:pt>
    <dgm:pt modelId="{EF7F73FF-8B9A-4080-A2F6-DE91A0DB363C}" type="sibTrans" cxnId="{0451506F-42CD-4BBC-B4AB-C633CFDFA5E2}">
      <dgm:prSet/>
      <dgm:spPr/>
      <dgm:t>
        <a:bodyPr/>
        <a:lstStyle/>
        <a:p>
          <a:endParaRPr lang="en-US"/>
        </a:p>
      </dgm:t>
    </dgm:pt>
    <dgm:pt modelId="{189B780A-B470-49B8-B753-EEB244A27E61}">
      <dgm:prSet/>
      <dgm:spPr/>
      <dgm:t>
        <a:bodyPr/>
        <a:lstStyle/>
        <a:p>
          <a:pPr algn="just"/>
          <a:r>
            <a:rPr lang="es-MX" dirty="0"/>
            <a:t>Legislación local electoral.</a:t>
          </a:r>
          <a:endParaRPr lang="en-US" dirty="0"/>
        </a:p>
      </dgm:t>
    </dgm:pt>
    <dgm:pt modelId="{2C24AE48-6775-4E5A-B565-A43FF1EA58BE}" type="parTrans" cxnId="{C4578A25-3A30-4C8E-844A-BE1AE77A8011}">
      <dgm:prSet/>
      <dgm:spPr/>
      <dgm:t>
        <a:bodyPr/>
        <a:lstStyle/>
        <a:p>
          <a:endParaRPr lang="en-US"/>
        </a:p>
      </dgm:t>
    </dgm:pt>
    <dgm:pt modelId="{B4D30265-3BF8-417D-A977-1165FB423C9A}" type="sibTrans" cxnId="{C4578A25-3A30-4C8E-844A-BE1AE77A8011}">
      <dgm:prSet/>
      <dgm:spPr/>
      <dgm:t>
        <a:bodyPr/>
        <a:lstStyle/>
        <a:p>
          <a:endParaRPr lang="en-US"/>
        </a:p>
      </dgm:t>
    </dgm:pt>
    <dgm:pt modelId="{82343804-EA73-4F10-96F5-AAAB63BD7A0D}" type="pres">
      <dgm:prSet presAssocID="{47087800-19D6-4870-92C7-DAFE09675FA1}" presName="compositeShape" presStyleCnt="0">
        <dgm:presLayoutVars>
          <dgm:chMax val="7"/>
          <dgm:dir/>
          <dgm:resizeHandles val="exact"/>
        </dgm:presLayoutVars>
      </dgm:prSet>
      <dgm:spPr/>
    </dgm:pt>
    <dgm:pt modelId="{46629F2F-61A3-4BA3-8689-9811F8DBE6C4}" type="pres">
      <dgm:prSet presAssocID="{47087800-19D6-4870-92C7-DAFE09675FA1}" presName="wedge1" presStyleLbl="node1" presStyleIdx="0" presStyleCnt="4"/>
      <dgm:spPr/>
    </dgm:pt>
    <dgm:pt modelId="{801637EF-ABCA-4E81-B7B4-68CCA0515B96}" type="pres">
      <dgm:prSet presAssocID="{47087800-19D6-4870-92C7-DAFE09675FA1}" presName="dummy1a" presStyleCnt="0"/>
      <dgm:spPr/>
    </dgm:pt>
    <dgm:pt modelId="{4CA1CDE5-4031-4BC6-A383-5864B77346D1}" type="pres">
      <dgm:prSet presAssocID="{47087800-19D6-4870-92C7-DAFE09675FA1}" presName="dummy1b" presStyleCnt="0"/>
      <dgm:spPr/>
    </dgm:pt>
    <dgm:pt modelId="{7AA5C6A9-7F97-4B8C-B1FE-C457A568583E}" type="pres">
      <dgm:prSet presAssocID="{47087800-19D6-4870-92C7-DAFE09675FA1}" presName="wedge1Tx" presStyleLbl="node1" presStyleIdx="0" presStyleCnt="4">
        <dgm:presLayoutVars>
          <dgm:chMax val="0"/>
          <dgm:chPref val="0"/>
          <dgm:bulletEnabled val="1"/>
        </dgm:presLayoutVars>
      </dgm:prSet>
      <dgm:spPr/>
    </dgm:pt>
    <dgm:pt modelId="{6A8CA896-EDD4-4E80-9285-CFE3C995C295}" type="pres">
      <dgm:prSet presAssocID="{47087800-19D6-4870-92C7-DAFE09675FA1}" presName="wedge2" presStyleLbl="node1" presStyleIdx="1" presStyleCnt="4"/>
      <dgm:spPr/>
    </dgm:pt>
    <dgm:pt modelId="{BDDCDB5B-82ED-4325-9214-A157E82C076F}" type="pres">
      <dgm:prSet presAssocID="{47087800-19D6-4870-92C7-DAFE09675FA1}" presName="dummy2a" presStyleCnt="0"/>
      <dgm:spPr/>
    </dgm:pt>
    <dgm:pt modelId="{6DAE14B9-7135-4AFC-A32B-034AF21905BF}" type="pres">
      <dgm:prSet presAssocID="{47087800-19D6-4870-92C7-DAFE09675FA1}" presName="dummy2b" presStyleCnt="0"/>
      <dgm:spPr/>
    </dgm:pt>
    <dgm:pt modelId="{4639BBE9-5071-4073-A5C7-31E463F147D8}" type="pres">
      <dgm:prSet presAssocID="{47087800-19D6-4870-92C7-DAFE09675FA1}" presName="wedge2Tx" presStyleLbl="node1" presStyleIdx="1" presStyleCnt="4">
        <dgm:presLayoutVars>
          <dgm:chMax val="0"/>
          <dgm:chPref val="0"/>
          <dgm:bulletEnabled val="1"/>
        </dgm:presLayoutVars>
      </dgm:prSet>
      <dgm:spPr/>
    </dgm:pt>
    <dgm:pt modelId="{ED3DA29A-92EB-4B9A-8D1C-E76B8B92A0BB}" type="pres">
      <dgm:prSet presAssocID="{47087800-19D6-4870-92C7-DAFE09675FA1}" presName="wedge3" presStyleLbl="node1" presStyleIdx="2" presStyleCnt="4"/>
      <dgm:spPr/>
    </dgm:pt>
    <dgm:pt modelId="{8FE3D9E7-2082-4CED-8DAD-470827251945}" type="pres">
      <dgm:prSet presAssocID="{47087800-19D6-4870-92C7-DAFE09675FA1}" presName="dummy3a" presStyleCnt="0"/>
      <dgm:spPr/>
    </dgm:pt>
    <dgm:pt modelId="{017536C5-FD38-4E6A-8BD8-A5F48BEB870E}" type="pres">
      <dgm:prSet presAssocID="{47087800-19D6-4870-92C7-DAFE09675FA1}" presName="dummy3b" presStyleCnt="0"/>
      <dgm:spPr/>
    </dgm:pt>
    <dgm:pt modelId="{A467281D-AB11-4732-AE9D-8193744CD423}" type="pres">
      <dgm:prSet presAssocID="{47087800-19D6-4870-92C7-DAFE09675FA1}" presName="wedge3Tx" presStyleLbl="node1" presStyleIdx="2" presStyleCnt="4">
        <dgm:presLayoutVars>
          <dgm:chMax val="0"/>
          <dgm:chPref val="0"/>
          <dgm:bulletEnabled val="1"/>
        </dgm:presLayoutVars>
      </dgm:prSet>
      <dgm:spPr/>
    </dgm:pt>
    <dgm:pt modelId="{4A6C6E56-BD66-43B2-8BCE-A26EE7912F15}" type="pres">
      <dgm:prSet presAssocID="{47087800-19D6-4870-92C7-DAFE09675FA1}" presName="wedge4" presStyleLbl="node1" presStyleIdx="3" presStyleCnt="4"/>
      <dgm:spPr/>
    </dgm:pt>
    <dgm:pt modelId="{63E45D3C-E817-4CAC-8DB3-AB2EF651C2AD}" type="pres">
      <dgm:prSet presAssocID="{47087800-19D6-4870-92C7-DAFE09675FA1}" presName="dummy4a" presStyleCnt="0"/>
      <dgm:spPr/>
    </dgm:pt>
    <dgm:pt modelId="{101150FD-337B-462F-B63F-3E4927360347}" type="pres">
      <dgm:prSet presAssocID="{47087800-19D6-4870-92C7-DAFE09675FA1}" presName="dummy4b" presStyleCnt="0"/>
      <dgm:spPr/>
    </dgm:pt>
    <dgm:pt modelId="{9A700442-132A-40B3-AA84-5FAED633AA67}" type="pres">
      <dgm:prSet presAssocID="{47087800-19D6-4870-92C7-DAFE09675FA1}" presName="wedge4Tx" presStyleLbl="node1" presStyleIdx="3" presStyleCnt="4">
        <dgm:presLayoutVars>
          <dgm:chMax val="0"/>
          <dgm:chPref val="0"/>
          <dgm:bulletEnabled val="1"/>
        </dgm:presLayoutVars>
      </dgm:prSet>
      <dgm:spPr/>
    </dgm:pt>
    <dgm:pt modelId="{6789ABA2-2447-48D8-A543-2E85BAE0FB90}" type="pres">
      <dgm:prSet presAssocID="{FD2D0116-3EF6-49AD-B231-8C71CEBB1404}" presName="arrowWedge1" presStyleLbl="fgSibTrans2D1" presStyleIdx="0" presStyleCnt="4"/>
      <dgm:spPr/>
    </dgm:pt>
    <dgm:pt modelId="{B7E404BE-5A86-4FCD-A3D6-B24D1490BFAF}" type="pres">
      <dgm:prSet presAssocID="{93ACE481-79BC-4942-9650-BFFA2825B823}" presName="arrowWedge2" presStyleLbl="fgSibTrans2D1" presStyleIdx="1" presStyleCnt="4"/>
      <dgm:spPr/>
    </dgm:pt>
    <dgm:pt modelId="{8D0038D3-E0EF-43C8-8319-FC85AC52FC85}" type="pres">
      <dgm:prSet presAssocID="{EF7F73FF-8B9A-4080-A2F6-DE91A0DB363C}" presName="arrowWedge3" presStyleLbl="fgSibTrans2D1" presStyleIdx="2" presStyleCnt="4"/>
      <dgm:spPr/>
    </dgm:pt>
    <dgm:pt modelId="{29B249A2-32FF-4FE8-A317-2EBDEC406C19}" type="pres">
      <dgm:prSet presAssocID="{B4D30265-3BF8-417D-A977-1165FB423C9A}" presName="arrowWedge4" presStyleLbl="fgSibTrans2D1" presStyleIdx="3" presStyleCnt="4"/>
      <dgm:spPr/>
    </dgm:pt>
  </dgm:ptLst>
  <dgm:cxnLst>
    <dgm:cxn modelId="{49EB3512-2EFE-4E8B-8EB2-4612AAE11052}" type="presOf" srcId="{74F7F4A0-5204-4BB4-A05E-3A70AE269DF9}" destId="{6A8CA896-EDD4-4E80-9285-CFE3C995C295}" srcOrd="0" destOrd="0" presId="urn:microsoft.com/office/officeart/2005/8/layout/cycle8"/>
    <dgm:cxn modelId="{ED6A6119-C8E2-41EE-B425-E02B3047FC7D}" type="presOf" srcId="{189B780A-B470-49B8-B753-EEB244A27E61}" destId="{4A6C6E56-BD66-43B2-8BCE-A26EE7912F15}" srcOrd="0" destOrd="0" presId="urn:microsoft.com/office/officeart/2005/8/layout/cycle8"/>
    <dgm:cxn modelId="{3685801A-3E3F-41EE-BD8A-8446CF571B22}" srcId="{47087800-19D6-4870-92C7-DAFE09675FA1}" destId="{735242B1-CE87-4CD3-A73C-5F36BC70C4D0}" srcOrd="0" destOrd="0" parTransId="{8A48A0C2-3413-4C0B-B4D4-30FA5A49FB36}" sibTransId="{FD2D0116-3EF6-49AD-B231-8C71CEBB1404}"/>
    <dgm:cxn modelId="{C4578A25-3A30-4C8E-844A-BE1AE77A8011}" srcId="{47087800-19D6-4870-92C7-DAFE09675FA1}" destId="{189B780A-B470-49B8-B753-EEB244A27E61}" srcOrd="3" destOrd="0" parTransId="{2C24AE48-6775-4E5A-B565-A43FF1EA58BE}" sibTransId="{B4D30265-3BF8-417D-A977-1165FB423C9A}"/>
    <dgm:cxn modelId="{B3B00E26-4F81-4575-AA62-9562F1CFE9EA}" srcId="{47087800-19D6-4870-92C7-DAFE09675FA1}" destId="{74F7F4A0-5204-4BB4-A05E-3A70AE269DF9}" srcOrd="1" destOrd="0" parTransId="{61574EE4-8102-4F9E-83E9-9F3442194F3F}" sibTransId="{93ACE481-79BC-4942-9650-BFFA2825B823}"/>
    <dgm:cxn modelId="{A5FCEE5E-3873-46FA-A706-19F8ABC883BF}" type="presOf" srcId="{64BB6248-E4A3-4F7C-A473-242C45600C9E}" destId="{ED3DA29A-92EB-4B9A-8D1C-E76B8B92A0BB}" srcOrd="0" destOrd="0" presId="urn:microsoft.com/office/officeart/2005/8/layout/cycle8"/>
    <dgm:cxn modelId="{BA3FA54C-F903-4863-B552-BC32F08F2D6F}" type="presOf" srcId="{64BB6248-E4A3-4F7C-A473-242C45600C9E}" destId="{A467281D-AB11-4732-AE9D-8193744CD423}" srcOrd="1" destOrd="0" presId="urn:microsoft.com/office/officeart/2005/8/layout/cycle8"/>
    <dgm:cxn modelId="{0451506F-42CD-4BBC-B4AB-C633CFDFA5E2}" srcId="{47087800-19D6-4870-92C7-DAFE09675FA1}" destId="{64BB6248-E4A3-4F7C-A473-242C45600C9E}" srcOrd="2" destOrd="0" parTransId="{873AAC6F-DDB7-4990-8985-C89E9C13D0A1}" sibTransId="{EF7F73FF-8B9A-4080-A2F6-DE91A0DB363C}"/>
    <dgm:cxn modelId="{070002A4-32E3-4536-818E-47B40E5F9E32}" type="presOf" srcId="{735242B1-CE87-4CD3-A73C-5F36BC70C4D0}" destId="{7AA5C6A9-7F97-4B8C-B1FE-C457A568583E}" srcOrd="1" destOrd="0" presId="urn:microsoft.com/office/officeart/2005/8/layout/cycle8"/>
    <dgm:cxn modelId="{278B13A4-E0C4-4C97-9564-142A2270F398}" type="presOf" srcId="{735242B1-CE87-4CD3-A73C-5F36BC70C4D0}" destId="{46629F2F-61A3-4BA3-8689-9811F8DBE6C4}" srcOrd="0" destOrd="0" presId="urn:microsoft.com/office/officeart/2005/8/layout/cycle8"/>
    <dgm:cxn modelId="{3399A6A8-0F2F-404D-B347-0020C1D8E8C2}" type="presOf" srcId="{74F7F4A0-5204-4BB4-A05E-3A70AE269DF9}" destId="{4639BBE9-5071-4073-A5C7-31E463F147D8}" srcOrd="1" destOrd="0" presId="urn:microsoft.com/office/officeart/2005/8/layout/cycle8"/>
    <dgm:cxn modelId="{4D9517E5-981F-47BD-AA0D-0A2A4CEF2D06}" type="presOf" srcId="{189B780A-B470-49B8-B753-EEB244A27E61}" destId="{9A700442-132A-40B3-AA84-5FAED633AA67}" srcOrd="1" destOrd="0" presId="urn:microsoft.com/office/officeart/2005/8/layout/cycle8"/>
    <dgm:cxn modelId="{8BA455F7-29F5-477C-BDF6-9C8D6738372C}" type="presOf" srcId="{47087800-19D6-4870-92C7-DAFE09675FA1}" destId="{82343804-EA73-4F10-96F5-AAAB63BD7A0D}" srcOrd="0" destOrd="0" presId="urn:microsoft.com/office/officeart/2005/8/layout/cycle8"/>
    <dgm:cxn modelId="{EBC58D87-01A0-4C56-A7C8-EECAD9ED6EEC}" type="presParOf" srcId="{82343804-EA73-4F10-96F5-AAAB63BD7A0D}" destId="{46629F2F-61A3-4BA3-8689-9811F8DBE6C4}" srcOrd="0" destOrd="0" presId="urn:microsoft.com/office/officeart/2005/8/layout/cycle8"/>
    <dgm:cxn modelId="{1A2A516A-11C8-42FB-A185-FC8F120355EB}" type="presParOf" srcId="{82343804-EA73-4F10-96F5-AAAB63BD7A0D}" destId="{801637EF-ABCA-4E81-B7B4-68CCA0515B96}" srcOrd="1" destOrd="0" presId="urn:microsoft.com/office/officeart/2005/8/layout/cycle8"/>
    <dgm:cxn modelId="{43AC3574-8470-496D-B702-E78CF244A857}" type="presParOf" srcId="{82343804-EA73-4F10-96F5-AAAB63BD7A0D}" destId="{4CA1CDE5-4031-4BC6-A383-5864B77346D1}" srcOrd="2" destOrd="0" presId="urn:microsoft.com/office/officeart/2005/8/layout/cycle8"/>
    <dgm:cxn modelId="{8976F048-DF7A-41D0-9497-6BADD692FD37}" type="presParOf" srcId="{82343804-EA73-4F10-96F5-AAAB63BD7A0D}" destId="{7AA5C6A9-7F97-4B8C-B1FE-C457A568583E}" srcOrd="3" destOrd="0" presId="urn:microsoft.com/office/officeart/2005/8/layout/cycle8"/>
    <dgm:cxn modelId="{7426F064-6C83-47F5-807B-FE5F090669B6}" type="presParOf" srcId="{82343804-EA73-4F10-96F5-AAAB63BD7A0D}" destId="{6A8CA896-EDD4-4E80-9285-CFE3C995C295}" srcOrd="4" destOrd="0" presId="urn:microsoft.com/office/officeart/2005/8/layout/cycle8"/>
    <dgm:cxn modelId="{AB5B3ADA-D088-4004-9536-33DA3EFF8F19}" type="presParOf" srcId="{82343804-EA73-4F10-96F5-AAAB63BD7A0D}" destId="{BDDCDB5B-82ED-4325-9214-A157E82C076F}" srcOrd="5" destOrd="0" presId="urn:microsoft.com/office/officeart/2005/8/layout/cycle8"/>
    <dgm:cxn modelId="{AFE5DEF4-5B63-446A-A661-A26ADE1836A3}" type="presParOf" srcId="{82343804-EA73-4F10-96F5-AAAB63BD7A0D}" destId="{6DAE14B9-7135-4AFC-A32B-034AF21905BF}" srcOrd="6" destOrd="0" presId="urn:microsoft.com/office/officeart/2005/8/layout/cycle8"/>
    <dgm:cxn modelId="{B568C3D2-15F0-48B6-AD8D-93EDAB960BF3}" type="presParOf" srcId="{82343804-EA73-4F10-96F5-AAAB63BD7A0D}" destId="{4639BBE9-5071-4073-A5C7-31E463F147D8}" srcOrd="7" destOrd="0" presId="urn:microsoft.com/office/officeart/2005/8/layout/cycle8"/>
    <dgm:cxn modelId="{3380C7D6-4EFA-4EBF-BC4C-B8E241B087CD}" type="presParOf" srcId="{82343804-EA73-4F10-96F5-AAAB63BD7A0D}" destId="{ED3DA29A-92EB-4B9A-8D1C-E76B8B92A0BB}" srcOrd="8" destOrd="0" presId="urn:microsoft.com/office/officeart/2005/8/layout/cycle8"/>
    <dgm:cxn modelId="{76EF4C22-5BB4-4397-B116-B35BE1EC5D74}" type="presParOf" srcId="{82343804-EA73-4F10-96F5-AAAB63BD7A0D}" destId="{8FE3D9E7-2082-4CED-8DAD-470827251945}" srcOrd="9" destOrd="0" presId="urn:microsoft.com/office/officeart/2005/8/layout/cycle8"/>
    <dgm:cxn modelId="{464924E6-D803-4C07-82D5-86483BFE3F77}" type="presParOf" srcId="{82343804-EA73-4F10-96F5-AAAB63BD7A0D}" destId="{017536C5-FD38-4E6A-8BD8-A5F48BEB870E}" srcOrd="10" destOrd="0" presId="urn:microsoft.com/office/officeart/2005/8/layout/cycle8"/>
    <dgm:cxn modelId="{BF6C371E-AF29-4B41-8DD2-313A95C60407}" type="presParOf" srcId="{82343804-EA73-4F10-96F5-AAAB63BD7A0D}" destId="{A467281D-AB11-4732-AE9D-8193744CD423}" srcOrd="11" destOrd="0" presId="urn:microsoft.com/office/officeart/2005/8/layout/cycle8"/>
    <dgm:cxn modelId="{BED2E993-C363-4E64-8CAD-16B89D634060}" type="presParOf" srcId="{82343804-EA73-4F10-96F5-AAAB63BD7A0D}" destId="{4A6C6E56-BD66-43B2-8BCE-A26EE7912F15}" srcOrd="12" destOrd="0" presId="urn:microsoft.com/office/officeart/2005/8/layout/cycle8"/>
    <dgm:cxn modelId="{6E8CB592-AAE5-4014-A640-68046CBE667C}" type="presParOf" srcId="{82343804-EA73-4F10-96F5-AAAB63BD7A0D}" destId="{63E45D3C-E817-4CAC-8DB3-AB2EF651C2AD}" srcOrd="13" destOrd="0" presId="urn:microsoft.com/office/officeart/2005/8/layout/cycle8"/>
    <dgm:cxn modelId="{6E93100A-834F-4ABD-BFD4-2AE81CE5F748}" type="presParOf" srcId="{82343804-EA73-4F10-96F5-AAAB63BD7A0D}" destId="{101150FD-337B-462F-B63F-3E4927360347}" srcOrd="14" destOrd="0" presId="urn:microsoft.com/office/officeart/2005/8/layout/cycle8"/>
    <dgm:cxn modelId="{4528BB21-D429-4FBC-8D0D-501A2F9CA322}" type="presParOf" srcId="{82343804-EA73-4F10-96F5-AAAB63BD7A0D}" destId="{9A700442-132A-40B3-AA84-5FAED633AA67}" srcOrd="15" destOrd="0" presId="urn:microsoft.com/office/officeart/2005/8/layout/cycle8"/>
    <dgm:cxn modelId="{97D3E8C1-6EDF-474E-A3DE-D1C94CE46D88}" type="presParOf" srcId="{82343804-EA73-4F10-96F5-AAAB63BD7A0D}" destId="{6789ABA2-2447-48D8-A543-2E85BAE0FB90}" srcOrd="16" destOrd="0" presId="urn:microsoft.com/office/officeart/2005/8/layout/cycle8"/>
    <dgm:cxn modelId="{7362EDE0-FAE5-4DE2-AF24-F3E58AF1734B}" type="presParOf" srcId="{82343804-EA73-4F10-96F5-AAAB63BD7A0D}" destId="{B7E404BE-5A86-4FCD-A3D6-B24D1490BFAF}" srcOrd="17" destOrd="0" presId="urn:microsoft.com/office/officeart/2005/8/layout/cycle8"/>
    <dgm:cxn modelId="{8932777A-481B-473F-A3C2-A48536DAD930}" type="presParOf" srcId="{82343804-EA73-4F10-96F5-AAAB63BD7A0D}" destId="{8D0038D3-E0EF-43C8-8319-FC85AC52FC85}" srcOrd="18" destOrd="0" presId="urn:microsoft.com/office/officeart/2005/8/layout/cycle8"/>
    <dgm:cxn modelId="{D12B413E-33CA-4BD3-8E34-2BF3923989C2}" type="presParOf" srcId="{82343804-EA73-4F10-96F5-AAAB63BD7A0D}" destId="{29B249A2-32FF-4FE8-A317-2EBDEC406C19}" srcOrd="1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0.xml><?xml version="1.0" encoding="utf-8"?>
<dgm:dataModel xmlns:dgm="http://schemas.openxmlformats.org/drawingml/2006/diagram" xmlns:a="http://schemas.openxmlformats.org/drawingml/2006/main">
  <dgm:ptLst>
    <dgm:pt modelId="{CD813E8C-093F-49C3-A8C7-5385D481437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1E32873-BD0C-45D9-AFC8-A1DE689F8D3D}">
      <dgm:prSet/>
      <dgm:spPr/>
      <dgm:t>
        <a:bodyPr/>
        <a:lstStyle/>
        <a:p>
          <a:pPr algn="just">
            <a:lnSpc>
              <a:spcPct val="100000"/>
            </a:lnSpc>
          </a:pPr>
          <a:r>
            <a:rPr lang="es-MX" dirty="0"/>
            <a:t>Interés jurídico activo en impugnaciones.</a:t>
          </a:r>
          <a:endParaRPr lang="en-US" dirty="0"/>
        </a:p>
      </dgm:t>
    </dgm:pt>
    <dgm:pt modelId="{2DE28291-44A1-4A1F-8201-2B6B0986FE2A}" type="parTrans" cxnId="{1B5044F8-4C98-41BC-81CA-B647E63BAB57}">
      <dgm:prSet/>
      <dgm:spPr/>
      <dgm:t>
        <a:bodyPr/>
        <a:lstStyle/>
        <a:p>
          <a:endParaRPr lang="en-US"/>
        </a:p>
      </dgm:t>
    </dgm:pt>
    <dgm:pt modelId="{3E700009-E78D-49F9-AF67-F2E5446BB9C2}" type="sibTrans" cxnId="{1B5044F8-4C98-41BC-81CA-B647E63BAB57}">
      <dgm:prSet/>
      <dgm:spPr/>
      <dgm:t>
        <a:bodyPr/>
        <a:lstStyle/>
        <a:p>
          <a:endParaRPr lang="en-US"/>
        </a:p>
      </dgm:t>
    </dgm:pt>
    <dgm:pt modelId="{8BE2A727-6D3E-447B-8393-2A3F0E54CFC2}">
      <dgm:prSet/>
      <dgm:spPr/>
      <dgm:t>
        <a:bodyPr/>
        <a:lstStyle/>
        <a:p>
          <a:pPr algn="just">
            <a:lnSpc>
              <a:spcPct val="100000"/>
            </a:lnSpc>
          </a:pPr>
          <a:r>
            <a:rPr lang="es-MX" dirty="0"/>
            <a:t>Temporalidad de las medidas.</a:t>
          </a:r>
          <a:endParaRPr lang="en-US" dirty="0"/>
        </a:p>
      </dgm:t>
    </dgm:pt>
    <dgm:pt modelId="{DCA5317D-A0E6-44C3-B60D-796AB95AB8E5}" type="parTrans" cxnId="{BE094DD2-C375-4324-949C-67C4414BE839}">
      <dgm:prSet/>
      <dgm:spPr/>
      <dgm:t>
        <a:bodyPr/>
        <a:lstStyle/>
        <a:p>
          <a:endParaRPr lang="en-US"/>
        </a:p>
      </dgm:t>
    </dgm:pt>
    <dgm:pt modelId="{6081F754-4DEA-4E15-81AD-2EE90FCB6CF2}" type="sibTrans" cxnId="{BE094DD2-C375-4324-949C-67C4414BE839}">
      <dgm:prSet/>
      <dgm:spPr/>
      <dgm:t>
        <a:bodyPr/>
        <a:lstStyle/>
        <a:p>
          <a:endParaRPr lang="en-US"/>
        </a:p>
      </dgm:t>
    </dgm:pt>
    <dgm:pt modelId="{5464C994-C8C2-44C8-A067-EE8ECB2474DA}">
      <dgm:prSet/>
      <dgm:spPr/>
      <dgm:t>
        <a:bodyPr/>
        <a:lstStyle/>
        <a:p>
          <a:pPr algn="just">
            <a:lnSpc>
              <a:spcPct val="100000"/>
            </a:lnSpc>
          </a:pPr>
          <a:r>
            <a:rPr lang="es-MX" dirty="0"/>
            <a:t>Acreditación de identidad para candidaturas.</a:t>
          </a:r>
          <a:endParaRPr lang="en-US" dirty="0"/>
        </a:p>
      </dgm:t>
    </dgm:pt>
    <dgm:pt modelId="{1744B11B-F6CF-4CEC-89E7-247A371123A5}" type="parTrans" cxnId="{002BB2E2-F78A-4BD9-BD36-157EC7560333}">
      <dgm:prSet/>
      <dgm:spPr/>
      <dgm:t>
        <a:bodyPr/>
        <a:lstStyle/>
        <a:p>
          <a:endParaRPr lang="en-US"/>
        </a:p>
      </dgm:t>
    </dgm:pt>
    <dgm:pt modelId="{216A278B-976B-4359-9C3B-472991DAE6C7}" type="sibTrans" cxnId="{002BB2E2-F78A-4BD9-BD36-157EC7560333}">
      <dgm:prSet/>
      <dgm:spPr/>
      <dgm:t>
        <a:bodyPr/>
        <a:lstStyle/>
        <a:p>
          <a:endParaRPr lang="en-US"/>
        </a:p>
      </dgm:t>
    </dgm:pt>
    <dgm:pt modelId="{FE2704BC-A5D8-4103-A78B-6EB469E1E350}" type="pres">
      <dgm:prSet presAssocID="{CD813E8C-093F-49C3-A8C7-5385D4814377}" presName="root" presStyleCnt="0">
        <dgm:presLayoutVars>
          <dgm:dir/>
          <dgm:resizeHandles val="exact"/>
        </dgm:presLayoutVars>
      </dgm:prSet>
      <dgm:spPr/>
    </dgm:pt>
    <dgm:pt modelId="{D6E8B22B-39C8-4210-83E5-FF8838C1DD20}" type="pres">
      <dgm:prSet presAssocID="{C1E32873-BD0C-45D9-AFC8-A1DE689F8D3D}" presName="compNode" presStyleCnt="0"/>
      <dgm:spPr/>
    </dgm:pt>
    <dgm:pt modelId="{99D7AF2B-674C-40A6-9B8E-63810D022473}" type="pres">
      <dgm:prSet presAssocID="{C1E32873-BD0C-45D9-AFC8-A1DE689F8D3D}" presName="bgRect" presStyleLbl="bgShp" presStyleIdx="0" presStyleCnt="3"/>
      <dgm:spPr/>
    </dgm:pt>
    <dgm:pt modelId="{747D1A3F-9BB1-440A-9FD3-894DD6F860B0}" type="pres">
      <dgm:prSet presAssocID="{C1E32873-BD0C-45D9-AFC8-A1DE689F8D3D}"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Juez"/>
        </a:ext>
      </dgm:extLst>
    </dgm:pt>
    <dgm:pt modelId="{809F050B-B25B-4626-8A4C-722CF5EE38F8}" type="pres">
      <dgm:prSet presAssocID="{C1E32873-BD0C-45D9-AFC8-A1DE689F8D3D}" presName="spaceRect" presStyleCnt="0"/>
      <dgm:spPr/>
    </dgm:pt>
    <dgm:pt modelId="{CE8D8BCD-590F-4D96-BF6E-CBB946447C72}" type="pres">
      <dgm:prSet presAssocID="{C1E32873-BD0C-45D9-AFC8-A1DE689F8D3D}" presName="parTx" presStyleLbl="revTx" presStyleIdx="0" presStyleCnt="3">
        <dgm:presLayoutVars>
          <dgm:chMax val="0"/>
          <dgm:chPref val="0"/>
        </dgm:presLayoutVars>
      </dgm:prSet>
      <dgm:spPr/>
    </dgm:pt>
    <dgm:pt modelId="{2F10F661-E8EE-4E29-BA2B-46250D5D4203}" type="pres">
      <dgm:prSet presAssocID="{3E700009-E78D-49F9-AF67-F2E5446BB9C2}" presName="sibTrans" presStyleCnt="0"/>
      <dgm:spPr/>
    </dgm:pt>
    <dgm:pt modelId="{EE67B937-BFD9-463D-9482-E0F4F6787FFF}" type="pres">
      <dgm:prSet presAssocID="{8BE2A727-6D3E-447B-8393-2A3F0E54CFC2}" presName="compNode" presStyleCnt="0"/>
      <dgm:spPr/>
    </dgm:pt>
    <dgm:pt modelId="{840F35BF-958F-45CA-9B5C-474626167668}" type="pres">
      <dgm:prSet presAssocID="{8BE2A727-6D3E-447B-8393-2A3F0E54CFC2}" presName="bgRect" presStyleLbl="bgShp" presStyleIdx="1" presStyleCnt="3"/>
      <dgm:spPr/>
    </dgm:pt>
    <dgm:pt modelId="{5A95B205-8CB1-4734-BDC2-08D65427961F}" type="pres">
      <dgm:prSet presAssocID="{8BE2A727-6D3E-447B-8393-2A3F0E54CFC2}"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egla"/>
        </a:ext>
      </dgm:extLst>
    </dgm:pt>
    <dgm:pt modelId="{E9B2CF38-B2C3-41DE-9388-33EEA61ABAB8}" type="pres">
      <dgm:prSet presAssocID="{8BE2A727-6D3E-447B-8393-2A3F0E54CFC2}" presName="spaceRect" presStyleCnt="0"/>
      <dgm:spPr/>
    </dgm:pt>
    <dgm:pt modelId="{172B085E-69EC-4B7D-9BDE-2F763E53A5FB}" type="pres">
      <dgm:prSet presAssocID="{8BE2A727-6D3E-447B-8393-2A3F0E54CFC2}" presName="parTx" presStyleLbl="revTx" presStyleIdx="1" presStyleCnt="3">
        <dgm:presLayoutVars>
          <dgm:chMax val="0"/>
          <dgm:chPref val="0"/>
        </dgm:presLayoutVars>
      </dgm:prSet>
      <dgm:spPr/>
    </dgm:pt>
    <dgm:pt modelId="{0F07911A-6B39-46AC-B589-D663C6CE7EA0}" type="pres">
      <dgm:prSet presAssocID="{6081F754-4DEA-4E15-81AD-2EE90FCB6CF2}" presName="sibTrans" presStyleCnt="0"/>
      <dgm:spPr/>
    </dgm:pt>
    <dgm:pt modelId="{C9385950-507F-4B01-9271-915306757CB5}" type="pres">
      <dgm:prSet presAssocID="{5464C994-C8C2-44C8-A067-EE8ECB2474DA}" presName="compNode" presStyleCnt="0"/>
      <dgm:spPr/>
    </dgm:pt>
    <dgm:pt modelId="{EE0AEC66-3A13-4876-BB27-43E719851276}" type="pres">
      <dgm:prSet presAssocID="{5464C994-C8C2-44C8-A067-EE8ECB2474DA}" presName="bgRect" presStyleLbl="bgShp" presStyleIdx="2" presStyleCnt="3"/>
      <dgm:spPr/>
    </dgm:pt>
    <dgm:pt modelId="{436A56EA-AA9A-4662-B1C2-2601CA6A797C}" type="pres">
      <dgm:prSet presAssocID="{5464C994-C8C2-44C8-A067-EE8ECB2474D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Employee Badge"/>
        </a:ext>
      </dgm:extLst>
    </dgm:pt>
    <dgm:pt modelId="{6ED0064F-33C9-496A-9428-7C5794DA708D}" type="pres">
      <dgm:prSet presAssocID="{5464C994-C8C2-44C8-A067-EE8ECB2474DA}" presName="spaceRect" presStyleCnt="0"/>
      <dgm:spPr/>
    </dgm:pt>
    <dgm:pt modelId="{097BA6AF-E290-45A3-A3BE-C505C01F182B}" type="pres">
      <dgm:prSet presAssocID="{5464C994-C8C2-44C8-A067-EE8ECB2474DA}" presName="parTx" presStyleLbl="revTx" presStyleIdx="2" presStyleCnt="3">
        <dgm:presLayoutVars>
          <dgm:chMax val="0"/>
          <dgm:chPref val="0"/>
        </dgm:presLayoutVars>
      </dgm:prSet>
      <dgm:spPr/>
    </dgm:pt>
  </dgm:ptLst>
  <dgm:cxnLst>
    <dgm:cxn modelId="{02982C4D-C186-4D3F-BC01-A996D2F0C04B}" type="presOf" srcId="{5464C994-C8C2-44C8-A067-EE8ECB2474DA}" destId="{097BA6AF-E290-45A3-A3BE-C505C01F182B}" srcOrd="0" destOrd="0" presId="urn:microsoft.com/office/officeart/2018/2/layout/IconVerticalSolidList"/>
    <dgm:cxn modelId="{FB28674F-230C-4E10-A30B-157228984D52}" type="presOf" srcId="{C1E32873-BD0C-45D9-AFC8-A1DE689F8D3D}" destId="{CE8D8BCD-590F-4D96-BF6E-CBB946447C72}" srcOrd="0" destOrd="0" presId="urn:microsoft.com/office/officeart/2018/2/layout/IconVerticalSolidList"/>
    <dgm:cxn modelId="{8E31ED9B-4F2D-492F-81E0-42F7FEC96DB9}" type="presOf" srcId="{8BE2A727-6D3E-447B-8393-2A3F0E54CFC2}" destId="{172B085E-69EC-4B7D-9BDE-2F763E53A5FB}" srcOrd="0" destOrd="0" presId="urn:microsoft.com/office/officeart/2018/2/layout/IconVerticalSolidList"/>
    <dgm:cxn modelId="{BE094DD2-C375-4324-949C-67C4414BE839}" srcId="{CD813E8C-093F-49C3-A8C7-5385D4814377}" destId="{8BE2A727-6D3E-447B-8393-2A3F0E54CFC2}" srcOrd="1" destOrd="0" parTransId="{DCA5317D-A0E6-44C3-B60D-796AB95AB8E5}" sibTransId="{6081F754-4DEA-4E15-81AD-2EE90FCB6CF2}"/>
    <dgm:cxn modelId="{99D547D6-048E-473B-A370-C1BC67393451}" type="presOf" srcId="{CD813E8C-093F-49C3-A8C7-5385D4814377}" destId="{FE2704BC-A5D8-4103-A78B-6EB469E1E350}" srcOrd="0" destOrd="0" presId="urn:microsoft.com/office/officeart/2018/2/layout/IconVerticalSolidList"/>
    <dgm:cxn modelId="{002BB2E2-F78A-4BD9-BD36-157EC7560333}" srcId="{CD813E8C-093F-49C3-A8C7-5385D4814377}" destId="{5464C994-C8C2-44C8-A067-EE8ECB2474DA}" srcOrd="2" destOrd="0" parTransId="{1744B11B-F6CF-4CEC-89E7-247A371123A5}" sibTransId="{216A278B-976B-4359-9C3B-472991DAE6C7}"/>
    <dgm:cxn modelId="{1B5044F8-4C98-41BC-81CA-B647E63BAB57}" srcId="{CD813E8C-093F-49C3-A8C7-5385D4814377}" destId="{C1E32873-BD0C-45D9-AFC8-A1DE689F8D3D}" srcOrd="0" destOrd="0" parTransId="{2DE28291-44A1-4A1F-8201-2B6B0986FE2A}" sibTransId="{3E700009-E78D-49F9-AF67-F2E5446BB9C2}"/>
    <dgm:cxn modelId="{EB8BA580-B88A-49D5-A524-7E0E22C4B567}" type="presParOf" srcId="{FE2704BC-A5D8-4103-A78B-6EB469E1E350}" destId="{D6E8B22B-39C8-4210-83E5-FF8838C1DD20}" srcOrd="0" destOrd="0" presId="urn:microsoft.com/office/officeart/2018/2/layout/IconVerticalSolidList"/>
    <dgm:cxn modelId="{79B9A78B-7FC9-4A37-B074-234F9512208B}" type="presParOf" srcId="{D6E8B22B-39C8-4210-83E5-FF8838C1DD20}" destId="{99D7AF2B-674C-40A6-9B8E-63810D022473}" srcOrd="0" destOrd="0" presId="urn:microsoft.com/office/officeart/2018/2/layout/IconVerticalSolidList"/>
    <dgm:cxn modelId="{2AB8F4CD-C3BF-4CAC-9AC9-87E94EB44BAA}" type="presParOf" srcId="{D6E8B22B-39C8-4210-83E5-FF8838C1DD20}" destId="{747D1A3F-9BB1-440A-9FD3-894DD6F860B0}" srcOrd="1" destOrd="0" presId="urn:microsoft.com/office/officeart/2018/2/layout/IconVerticalSolidList"/>
    <dgm:cxn modelId="{1B270D4E-60F3-4C16-BCF2-4CABBA1E181A}" type="presParOf" srcId="{D6E8B22B-39C8-4210-83E5-FF8838C1DD20}" destId="{809F050B-B25B-4626-8A4C-722CF5EE38F8}" srcOrd="2" destOrd="0" presId="urn:microsoft.com/office/officeart/2018/2/layout/IconVerticalSolidList"/>
    <dgm:cxn modelId="{F9A2712F-D2DB-490D-9143-68D602A5E89A}" type="presParOf" srcId="{D6E8B22B-39C8-4210-83E5-FF8838C1DD20}" destId="{CE8D8BCD-590F-4D96-BF6E-CBB946447C72}" srcOrd="3" destOrd="0" presId="urn:microsoft.com/office/officeart/2018/2/layout/IconVerticalSolidList"/>
    <dgm:cxn modelId="{A007EBB6-DE57-497B-AE6D-1AF4FE71835A}" type="presParOf" srcId="{FE2704BC-A5D8-4103-A78B-6EB469E1E350}" destId="{2F10F661-E8EE-4E29-BA2B-46250D5D4203}" srcOrd="1" destOrd="0" presId="urn:microsoft.com/office/officeart/2018/2/layout/IconVerticalSolidList"/>
    <dgm:cxn modelId="{8E5785D5-E9AC-4A84-A34D-39492000E208}" type="presParOf" srcId="{FE2704BC-A5D8-4103-A78B-6EB469E1E350}" destId="{EE67B937-BFD9-463D-9482-E0F4F6787FFF}" srcOrd="2" destOrd="0" presId="urn:microsoft.com/office/officeart/2018/2/layout/IconVerticalSolidList"/>
    <dgm:cxn modelId="{4C6562F6-53AE-4B8A-BFF6-37437E90F4EB}" type="presParOf" srcId="{EE67B937-BFD9-463D-9482-E0F4F6787FFF}" destId="{840F35BF-958F-45CA-9B5C-474626167668}" srcOrd="0" destOrd="0" presId="urn:microsoft.com/office/officeart/2018/2/layout/IconVerticalSolidList"/>
    <dgm:cxn modelId="{EFB78460-C722-4C90-9735-EDDFCF6F1100}" type="presParOf" srcId="{EE67B937-BFD9-463D-9482-E0F4F6787FFF}" destId="{5A95B205-8CB1-4734-BDC2-08D65427961F}" srcOrd="1" destOrd="0" presId="urn:microsoft.com/office/officeart/2018/2/layout/IconVerticalSolidList"/>
    <dgm:cxn modelId="{BA21E256-329E-474C-9191-20BBF19B6FCA}" type="presParOf" srcId="{EE67B937-BFD9-463D-9482-E0F4F6787FFF}" destId="{E9B2CF38-B2C3-41DE-9388-33EEA61ABAB8}" srcOrd="2" destOrd="0" presId="urn:microsoft.com/office/officeart/2018/2/layout/IconVerticalSolidList"/>
    <dgm:cxn modelId="{9EC8CF6C-DB2E-40CF-B183-4A10A6EB851A}" type="presParOf" srcId="{EE67B937-BFD9-463D-9482-E0F4F6787FFF}" destId="{172B085E-69EC-4B7D-9BDE-2F763E53A5FB}" srcOrd="3" destOrd="0" presId="urn:microsoft.com/office/officeart/2018/2/layout/IconVerticalSolidList"/>
    <dgm:cxn modelId="{07DCAB52-B277-4330-8247-9B88018779DD}" type="presParOf" srcId="{FE2704BC-A5D8-4103-A78B-6EB469E1E350}" destId="{0F07911A-6B39-46AC-B589-D663C6CE7EA0}" srcOrd="3" destOrd="0" presId="urn:microsoft.com/office/officeart/2018/2/layout/IconVerticalSolidList"/>
    <dgm:cxn modelId="{78AF0C92-0FA5-4746-A5A3-20FEB5E34912}" type="presParOf" srcId="{FE2704BC-A5D8-4103-A78B-6EB469E1E350}" destId="{C9385950-507F-4B01-9271-915306757CB5}" srcOrd="4" destOrd="0" presId="urn:microsoft.com/office/officeart/2018/2/layout/IconVerticalSolidList"/>
    <dgm:cxn modelId="{63941EB8-FDBF-4059-A705-7C374A6794BE}" type="presParOf" srcId="{C9385950-507F-4B01-9271-915306757CB5}" destId="{EE0AEC66-3A13-4876-BB27-43E719851276}" srcOrd="0" destOrd="0" presId="urn:microsoft.com/office/officeart/2018/2/layout/IconVerticalSolidList"/>
    <dgm:cxn modelId="{91EAFE55-27ED-4277-A119-044229D49F12}" type="presParOf" srcId="{C9385950-507F-4B01-9271-915306757CB5}" destId="{436A56EA-AA9A-4662-B1C2-2601CA6A797C}" srcOrd="1" destOrd="0" presId="urn:microsoft.com/office/officeart/2018/2/layout/IconVerticalSolidList"/>
    <dgm:cxn modelId="{455CE342-D8EC-4D63-A126-D70CFAEC23C1}" type="presParOf" srcId="{C9385950-507F-4B01-9271-915306757CB5}" destId="{6ED0064F-33C9-496A-9428-7C5794DA708D}" srcOrd="2" destOrd="0" presId="urn:microsoft.com/office/officeart/2018/2/layout/IconVerticalSolidList"/>
    <dgm:cxn modelId="{5144D405-AAA2-425C-9763-2656CE3023EB}" type="presParOf" srcId="{C9385950-507F-4B01-9271-915306757CB5}" destId="{097BA6AF-E290-45A3-A3BE-C505C01F182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8D393CD-87A7-4B5D-AE45-EB901596208F}"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08EF882B-D777-43DA-BF7E-55EB9EE05369}">
      <dgm:prSet/>
      <dgm:spPr/>
      <dgm:t>
        <a:bodyPr/>
        <a:lstStyle/>
        <a:p>
          <a:r>
            <a:rPr lang="es-MX"/>
            <a:t>Su aplicación parte de:</a:t>
          </a:r>
          <a:endParaRPr lang="en-US"/>
        </a:p>
      </dgm:t>
    </dgm:pt>
    <dgm:pt modelId="{94A9EFEE-EF36-42F3-A25F-4A38A7899A2A}" type="parTrans" cxnId="{C892B89D-DE81-4E02-B467-267516834034}">
      <dgm:prSet/>
      <dgm:spPr/>
      <dgm:t>
        <a:bodyPr/>
        <a:lstStyle/>
        <a:p>
          <a:endParaRPr lang="en-US"/>
        </a:p>
      </dgm:t>
    </dgm:pt>
    <dgm:pt modelId="{CE455ECC-CAC9-432F-9DCA-30A58B6348DC}" type="sibTrans" cxnId="{C892B89D-DE81-4E02-B467-267516834034}">
      <dgm:prSet/>
      <dgm:spPr/>
      <dgm:t>
        <a:bodyPr/>
        <a:lstStyle/>
        <a:p>
          <a:endParaRPr lang="en-US"/>
        </a:p>
      </dgm:t>
    </dgm:pt>
    <dgm:pt modelId="{EDDAEBED-F9CD-4F67-A21A-30C5C17D1559}">
      <dgm:prSet/>
      <dgm:spPr/>
      <dgm:t>
        <a:bodyPr/>
        <a:lstStyle/>
        <a:p>
          <a:pPr algn="just"/>
          <a:r>
            <a:rPr lang="es-MX" dirty="0"/>
            <a:t>El principio constitucional de igualdad (art. 1º y 41).</a:t>
          </a:r>
          <a:endParaRPr lang="en-US" dirty="0"/>
        </a:p>
      </dgm:t>
    </dgm:pt>
    <dgm:pt modelId="{08800CD8-CEA1-4DB1-9418-43B3133F892F}" type="parTrans" cxnId="{E93D2CCA-4E87-48CA-A34B-AD34EADC07F1}">
      <dgm:prSet/>
      <dgm:spPr/>
      <dgm:t>
        <a:bodyPr/>
        <a:lstStyle/>
        <a:p>
          <a:endParaRPr lang="en-US"/>
        </a:p>
      </dgm:t>
    </dgm:pt>
    <dgm:pt modelId="{07770766-F0E5-4742-887D-2B06BFFB1BFD}" type="sibTrans" cxnId="{E93D2CCA-4E87-48CA-A34B-AD34EADC07F1}">
      <dgm:prSet/>
      <dgm:spPr/>
      <dgm:t>
        <a:bodyPr/>
        <a:lstStyle/>
        <a:p>
          <a:endParaRPr lang="en-US"/>
        </a:p>
      </dgm:t>
    </dgm:pt>
    <dgm:pt modelId="{23E7E02F-173A-4713-B661-563F28D9878B}">
      <dgm:prSet/>
      <dgm:spPr/>
      <dgm:t>
        <a:bodyPr/>
        <a:lstStyle/>
        <a:p>
          <a:pPr algn="just"/>
          <a:r>
            <a:rPr lang="es-MX" dirty="0"/>
            <a:t>La interpretación progresiva de los derechos políticos.</a:t>
          </a:r>
          <a:endParaRPr lang="en-US" dirty="0"/>
        </a:p>
      </dgm:t>
    </dgm:pt>
    <dgm:pt modelId="{106CC0D5-5623-4667-BE3F-83B781985CCF}" type="parTrans" cxnId="{66EF02AF-8595-4ECE-85D1-532FFE473720}">
      <dgm:prSet/>
      <dgm:spPr/>
      <dgm:t>
        <a:bodyPr/>
        <a:lstStyle/>
        <a:p>
          <a:endParaRPr lang="en-US"/>
        </a:p>
      </dgm:t>
    </dgm:pt>
    <dgm:pt modelId="{4D084D88-9A93-45EC-B364-5F5651802D5F}" type="sibTrans" cxnId="{66EF02AF-8595-4ECE-85D1-532FFE473720}">
      <dgm:prSet/>
      <dgm:spPr/>
      <dgm:t>
        <a:bodyPr/>
        <a:lstStyle/>
        <a:p>
          <a:endParaRPr lang="en-US"/>
        </a:p>
      </dgm:t>
    </dgm:pt>
    <dgm:pt modelId="{EADA13B4-6D3E-49DB-82B5-A2849BC465DF}">
      <dgm:prSet/>
      <dgm:spPr/>
      <dgm:t>
        <a:bodyPr/>
        <a:lstStyle/>
        <a:p>
          <a:pPr algn="just"/>
          <a:r>
            <a:rPr lang="es-MX" dirty="0"/>
            <a:t>La obligación del Estado de remover obstáculos estructurales.</a:t>
          </a:r>
          <a:endParaRPr lang="en-US" dirty="0"/>
        </a:p>
      </dgm:t>
    </dgm:pt>
    <dgm:pt modelId="{26A41EF2-EF2C-4674-B3CF-8CE7829EF2E3}" type="parTrans" cxnId="{F34E0E78-9170-4328-88E5-0E3C905847B2}">
      <dgm:prSet/>
      <dgm:spPr/>
      <dgm:t>
        <a:bodyPr/>
        <a:lstStyle/>
        <a:p>
          <a:endParaRPr lang="en-US"/>
        </a:p>
      </dgm:t>
    </dgm:pt>
    <dgm:pt modelId="{AABDCC5A-B70B-4163-9EFC-00F5035358AB}" type="sibTrans" cxnId="{F34E0E78-9170-4328-88E5-0E3C905847B2}">
      <dgm:prSet/>
      <dgm:spPr/>
      <dgm:t>
        <a:bodyPr/>
        <a:lstStyle/>
        <a:p>
          <a:endParaRPr lang="en-US"/>
        </a:p>
      </dgm:t>
    </dgm:pt>
    <dgm:pt modelId="{B885517B-D342-4ABF-9E1C-C638338394DF}" type="pres">
      <dgm:prSet presAssocID="{68D393CD-87A7-4B5D-AE45-EB901596208F}" presName="outerComposite" presStyleCnt="0">
        <dgm:presLayoutVars>
          <dgm:chMax val="5"/>
          <dgm:dir/>
          <dgm:resizeHandles val="exact"/>
        </dgm:presLayoutVars>
      </dgm:prSet>
      <dgm:spPr/>
    </dgm:pt>
    <dgm:pt modelId="{CE169EB0-6B5E-42BA-A7E9-6D3EDA1EC3A2}" type="pres">
      <dgm:prSet presAssocID="{68D393CD-87A7-4B5D-AE45-EB901596208F}" presName="dummyMaxCanvas" presStyleCnt="0">
        <dgm:presLayoutVars/>
      </dgm:prSet>
      <dgm:spPr/>
    </dgm:pt>
    <dgm:pt modelId="{5A0C2801-731F-43AB-BAD8-8DEC12E7176E}" type="pres">
      <dgm:prSet presAssocID="{68D393CD-87A7-4B5D-AE45-EB901596208F}" presName="FourNodes_1" presStyleLbl="node1" presStyleIdx="0" presStyleCnt="4">
        <dgm:presLayoutVars>
          <dgm:bulletEnabled val="1"/>
        </dgm:presLayoutVars>
      </dgm:prSet>
      <dgm:spPr/>
    </dgm:pt>
    <dgm:pt modelId="{11890CF8-9CAA-4A54-BCBA-7A37B7E7DD62}" type="pres">
      <dgm:prSet presAssocID="{68D393CD-87A7-4B5D-AE45-EB901596208F}" presName="FourNodes_2" presStyleLbl="node1" presStyleIdx="1" presStyleCnt="4">
        <dgm:presLayoutVars>
          <dgm:bulletEnabled val="1"/>
        </dgm:presLayoutVars>
      </dgm:prSet>
      <dgm:spPr/>
    </dgm:pt>
    <dgm:pt modelId="{BF0A98A1-47C7-4841-9E3E-6121BD42EBA4}" type="pres">
      <dgm:prSet presAssocID="{68D393CD-87A7-4B5D-AE45-EB901596208F}" presName="FourNodes_3" presStyleLbl="node1" presStyleIdx="2" presStyleCnt="4">
        <dgm:presLayoutVars>
          <dgm:bulletEnabled val="1"/>
        </dgm:presLayoutVars>
      </dgm:prSet>
      <dgm:spPr/>
    </dgm:pt>
    <dgm:pt modelId="{C86A7E24-CEDD-406C-9198-3722530F7C1E}" type="pres">
      <dgm:prSet presAssocID="{68D393CD-87A7-4B5D-AE45-EB901596208F}" presName="FourNodes_4" presStyleLbl="node1" presStyleIdx="3" presStyleCnt="4">
        <dgm:presLayoutVars>
          <dgm:bulletEnabled val="1"/>
        </dgm:presLayoutVars>
      </dgm:prSet>
      <dgm:spPr/>
    </dgm:pt>
    <dgm:pt modelId="{6429D613-1A0B-4835-83E4-2296B52DB44E}" type="pres">
      <dgm:prSet presAssocID="{68D393CD-87A7-4B5D-AE45-EB901596208F}" presName="FourConn_1-2" presStyleLbl="fgAccFollowNode1" presStyleIdx="0" presStyleCnt="3">
        <dgm:presLayoutVars>
          <dgm:bulletEnabled val="1"/>
        </dgm:presLayoutVars>
      </dgm:prSet>
      <dgm:spPr/>
    </dgm:pt>
    <dgm:pt modelId="{EC52E611-9FEF-4F42-AB23-F85CC6214EFD}" type="pres">
      <dgm:prSet presAssocID="{68D393CD-87A7-4B5D-AE45-EB901596208F}" presName="FourConn_2-3" presStyleLbl="fgAccFollowNode1" presStyleIdx="1" presStyleCnt="3">
        <dgm:presLayoutVars>
          <dgm:bulletEnabled val="1"/>
        </dgm:presLayoutVars>
      </dgm:prSet>
      <dgm:spPr/>
    </dgm:pt>
    <dgm:pt modelId="{5728D9E1-B518-43FD-9BA8-23E5AD805C63}" type="pres">
      <dgm:prSet presAssocID="{68D393CD-87A7-4B5D-AE45-EB901596208F}" presName="FourConn_3-4" presStyleLbl="fgAccFollowNode1" presStyleIdx="2" presStyleCnt="3">
        <dgm:presLayoutVars>
          <dgm:bulletEnabled val="1"/>
        </dgm:presLayoutVars>
      </dgm:prSet>
      <dgm:spPr/>
    </dgm:pt>
    <dgm:pt modelId="{3C8755FE-B813-4D58-A16D-DDB4D9E9B904}" type="pres">
      <dgm:prSet presAssocID="{68D393CD-87A7-4B5D-AE45-EB901596208F}" presName="FourNodes_1_text" presStyleLbl="node1" presStyleIdx="3" presStyleCnt="4">
        <dgm:presLayoutVars>
          <dgm:bulletEnabled val="1"/>
        </dgm:presLayoutVars>
      </dgm:prSet>
      <dgm:spPr/>
    </dgm:pt>
    <dgm:pt modelId="{2F4739EE-595D-44FD-8D58-DE818083C6D4}" type="pres">
      <dgm:prSet presAssocID="{68D393CD-87A7-4B5D-AE45-EB901596208F}" presName="FourNodes_2_text" presStyleLbl="node1" presStyleIdx="3" presStyleCnt="4">
        <dgm:presLayoutVars>
          <dgm:bulletEnabled val="1"/>
        </dgm:presLayoutVars>
      </dgm:prSet>
      <dgm:spPr/>
    </dgm:pt>
    <dgm:pt modelId="{2BE18332-A31C-4F71-AAD4-373786166A05}" type="pres">
      <dgm:prSet presAssocID="{68D393CD-87A7-4B5D-AE45-EB901596208F}" presName="FourNodes_3_text" presStyleLbl="node1" presStyleIdx="3" presStyleCnt="4">
        <dgm:presLayoutVars>
          <dgm:bulletEnabled val="1"/>
        </dgm:presLayoutVars>
      </dgm:prSet>
      <dgm:spPr/>
    </dgm:pt>
    <dgm:pt modelId="{AC8E0003-3462-4C99-9604-5F9F1758AD5D}" type="pres">
      <dgm:prSet presAssocID="{68D393CD-87A7-4B5D-AE45-EB901596208F}" presName="FourNodes_4_text" presStyleLbl="node1" presStyleIdx="3" presStyleCnt="4">
        <dgm:presLayoutVars>
          <dgm:bulletEnabled val="1"/>
        </dgm:presLayoutVars>
      </dgm:prSet>
      <dgm:spPr/>
    </dgm:pt>
  </dgm:ptLst>
  <dgm:cxnLst>
    <dgm:cxn modelId="{18D91F0A-ADA4-427E-83B4-E2C46F620CC6}" type="presOf" srcId="{23E7E02F-173A-4713-B661-563F28D9878B}" destId="{BF0A98A1-47C7-4841-9E3E-6121BD42EBA4}" srcOrd="0" destOrd="0" presId="urn:microsoft.com/office/officeart/2005/8/layout/vProcess5"/>
    <dgm:cxn modelId="{5D107C16-B232-4D44-8F79-07AA4E9BDE6D}" type="presOf" srcId="{68D393CD-87A7-4B5D-AE45-EB901596208F}" destId="{B885517B-D342-4ABF-9E1C-C638338394DF}" srcOrd="0" destOrd="0" presId="urn:microsoft.com/office/officeart/2005/8/layout/vProcess5"/>
    <dgm:cxn modelId="{6810CA1C-4D4B-46BD-B55F-3B93BCC14690}" type="presOf" srcId="{CE455ECC-CAC9-432F-9DCA-30A58B6348DC}" destId="{6429D613-1A0B-4835-83E4-2296B52DB44E}" srcOrd="0" destOrd="0" presId="urn:microsoft.com/office/officeart/2005/8/layout/vProcess5"/>
    <dgm:cxn modelId="{C947722B-8C04-41E5-89D3-26800E2F6199}" type="presOf" srcId="{EDDAEBED-F9CD-4F67-A21A-30C5C17D1559}" destId="{11890CF8-9CAA-4A54-BCBA-7A37B7E7DD62}" srcOrd="0" destOrd="0" presId="urn:microsoft.com/office/officeart/2005/8/layout/vProcess5"/>
    <dgm:cxn modelId="{B8B76F35-A2F5-46CC-8E38-A2A64D67D62B}" type="presOf" srcId="{23E7E02F-173A-4713-B661-563F28D9878B}" destId="{2BE18332-A31C-4F71-AAD4-373786166A05}" srcOrd="1" destOrd="0" presId="urn:microsoft.com/office/officeart/2005/8/layout/vProcess5"/>
    <dgm:cxn modelId="{6C7B2741-6741-4B85-BB27-234A52C34A39}" type="presOf" srcId="{EADA13B4-6D3E-49DB-82B5-A2849BC465DF}" destId="{AC8E0003-3462-4C99-9604-5F9F1758AD5D}" srcOrd="1" destOrd="0" presId="urn:microsoft.com/office/officeart/2005/8/layout/vProcess5"/>
    <dgm:cxn modelId="{CC682553-4902-47AD-A87B-263B261BB162}" type="presOf" srcId="{EDDAEBED-F9CD-4F67-A21A-30C5C17D1559}" destId="{2F4739EE-595D-44FD-8D58-DE818083C6D4}" srcOrd="1" destOrd="0" presId="urn:microsoft.com/office/officeart/2005/8/layout/vProcess5"/>
    <dgm:cxn modelId="{F34E0E78-9170-4328-88E5-0E3C905847B2}" srcId="{68D393CD-87A7-4B5D-AE45-EB901596208F}" destId="{EADA13B4-6D3E-49DB-82B5-A2849BC465DF}" srcOrd="3" destOrd="0" parTransId="{26A41EF2-EF2C-4674-B3CF-8CE7829EF2E3}" sibTransId="{AABDCC5A-B70B-4163-9EFC-00F5035358AB}"/>
    <dgm:cxn modelId="{849B7E8F-7584-4B3D-8E83-6D51F7E572A0}" type="presOf" srcId="{07770766-F0E5-4742-887D-2B06BFFB1BFD}" destId="{EC52E611-9FEF-4F42-AB23-F85CC6214EFD}" srcOrd="0" destOrd="0" presId="urn:microsoft.com/office/officeart/2005/8/layout/vProcess5"/>
    <dgm:cxn modelId="{C892B89D-DE81-4E02-B467-267516834034}" srcId="{68D393CD-87A7-4B5D-AE45-EB901596208F}" destId="{08EF882B-D777-43DA-BF7E-55EB9EE05369}" srcOrd="0" destOrd="0" parTransId="{94A9EFEE-EF36-42F3-A25F-4A38A7899A2A}" sibTransId="{CE455ECC-CAC9-432F-9DCA-30A58B6348DC}"/>
    <dgm:cxn modelId="{B5B6709E-BE63-4921-BB80-647C605F3E76}" type="presOf" srcId="{08EF882B-D777-43DA-BF7E-55EB9EE05369}" destId="{3C8755FE-B813-4D58-A16D-DDB4D9E9B904}" srcOrd="1" destOrd="0" presId="urn:microsoft.com/office/officeart/2005/8/layout/vProcess5"/>
    <dgm:cxn modelId="{E7F6B3A7-D9C3-4B3C-850B-32101B53B4BB}" type="presOf" srcId="{08EF882B-D777-43DA-BF7E-55EB9EE05369}" destId="{5A0C2801-731F-43AB-BAD8-8DEC12E7176E}" srcOrd="0" destOrd="0" presId="urn:microsoft.com/office/officeart/2005/8/layout/vProcess5"/>
    <dgm:cxn modelId="{66EF02AF-8595-4ECE-85D1-532FFE473720}" srcId="{68D393CD-87A7-4B5D-AE45-EB901596208F}" destId="{23E7E02F-173A-4713-B661-563F28D9878B}" srcOrd="2" destOrd="0" parTransId="{106CC0D5-5623-4667-BE3F-83B781985CCF}" sibTransId="{4D084D88-9A93-45EC-B364-5F5651802D5F}"/>
    <dgm:cxn modelId="{E93D2CCA-4E87-48CA-A34B-AD34EADC07F1}" srcId="{68D393CD-87A7-4B5D-AE45-EB901596208F}" destId="{EDDAEBED-F9CD-4F67-A21A-30C5C17D1559}" srcOrd="1" destOrd="0" parTransId="{08800CD8-CEA1-4DB1-9418-43B3133F892F}" sibTransId="{07770766-F0E5-4742-887D-2B06BFFB1BFD}"/>
    <dgm:cxn modelId="{41D981EC-4610-4A8D-AD12-EA9B7530659B}" type="presOf" srcId="{4D084D88-9A93-45EC-B364-5F5651802D5F}" destId="{5728D9E1-B518-43FD-9BA8-23E5AD805C63}" srcOrd="0" destOrd="0" presId="urn:microsoft.com/office/officeart/2005/8/layout/vProcess5"/>
    <dgm:cxn modelId="{25515EEF-858E-41A2-AC49-B848752CC5BD}" type="presOf" srcId="{EADA13B4-6D3E-49DB-82B5-A2849BC465DF}" destId="{C86A7E24-CEDD-406C-9198-3722530F7C1E}" srcOrd="0" destOrd="0" presId="urn:microsoft.com/office/officeart/2005/8/layout/vProcess5"/>
    <dgm:cxn modelId="{10F3B618-FE18-4900-8991-7DD3FC888016}" type="presParOf" srcId="{B885517B-D342-4ABF-9E1C-C638338394DF}" destId="{CE169EB0-6B5E-42BA-A7E9-6D3EDA1EC3A2}" srcOrd="0" destOrd="0" presId="urn:microsoft.com/office/officeart/2005/8/layout/vProcess5"/>
    <dgm:cxn modelId="{BA1B72C5-39B6-4AAF-862A-1B2D65279FB7}" type="presParOf" srcId="{B885517B-D342-4ABF-9E1C-C638338394DF}" destId="{5A0C2801-731F-43AB-BAD8-8DEC12E7176E}" srcOrd="1" destOrd="0" presId="urn:microsoft.com/office/officeart/2005/8/layout/vProcess5"/>
    <dgm:cxn modelId="{FC8D5045-3B29-4B78-A57E-3916BAEF596B}" type="presParOf" srcId="{B885517B-D342-4ABF-9E1C-C638338394DF}" destId="{11890CF8-9CAA-4A54-BCBA-7A37B7E7DD62}" srcOrd="2" destOrd="0" presId="urn:microsoft.com/office/officeart/2005/8/layout/vProcess5"/>
    <dgm:cxn modelId="{A4A2ED5A-FAE9-4F4D-9A8E-844B93DBB180}" type="presParOf" srcId="{B885517B-D342-4ABF-9E1C-C638338394DF}" destId="{BF0A98A1-47C7-4841-9E3E-6121BD42EBA4}" srcOrd="3" destOrd="0" presId="urn:microsoft.com/office/officeart/2005/8/layout/vProcess5"/>
    <dgm:cxn modelId="{6F233FEF-751D-435D-8D88-7B454973B81B}" type="presParOf" srcId="{B885517B-D342-4ABF-9E1C-C638338394DF}" destId="{C86A7E24-CEDD-406C-9198-3722530F7C1E}" srcOrd="4" destOrd="0" presId="urn:microsoft.com/office/officeart/2005/8/layout/vProcess5"/>
    <dgm:cxn modelId="{5F5C73FE-BD09-4C14-8CB3-11996B473A7B}" type="presParOf" srcId="{B885517B-D342-4ABF-9E1C-C638338394DF}" destId="{6429D613-1A0B-4835-83E4-2296B52DB44E}" srcOrd="5" destOrd="0" presId="urn:microsoft.com/office/officeart/2005/8/layout/vProcess5"/>
    <dgm:cxn modelId="{E2F82A13-1C0B-40AB-9109-6B0E9C3D1786}" type="presParOf" srcId="{B885517B-D342-4ABF-9E1C-C638338394DF}" destId="{EC52E611-9FEF-4F42-AB23-F85CC6214EFD}" srcOrd="6" destOrd="0" presId="urn:microsoft.com/office/officeart/2005/8/layout/vProcess5"/>
    <dgm:cxn modelId="{B51AE278-3B0B-4FE2-8C8F-2ABF9AA0D31A}" type="presParOf" srcId="{B885517B-D342-4ABF-9E1C-C638338394DF}" destId="{5728D9E1-B518-43FD-9BA8-23E5AD805C63}" srcOrd="7" destOrd="0" presId="urn:microsoft.com/office/officeart/2005/8/layout/vProcess5"/>
    <dgm:cxn modelId="{424D0B25-2499-413F-8FBD-46583339C1ED}" type="presParOf" srcId="{B885517B-D342-4ABF-9E1C-C638338394DF}" destId="{3C8755FE-B813-4D58-A16D-DDB4D9E9B904}" srcOrd="8" destOrd="0" presId="urn:microsoft.com/office/officeart/2005/8/layout/vProcess5"/>
    <dgm:cxn modelId="{E4F4A48B-21A9-4988-89E4-617E1696D415}" type="presParOf" srcId="{B885517B-D342-4ABF-9E1C-C638338394DF}" destId="{2F4739EE-595D-44FD-8D58-DE818083C6D4}" srcOrd="9" destOrd="0" presId="urn:microsoft.com/office/officeart/2005/8/layout/vProcess5"/>
    <dgm:cxn modelId="{697AE58C-24F8-48A3-9D6B-20EE16E6A664}" type="presParOf" srcId="{B885517B-D342-4ABF-9E1C-C638338394DF}" destId="{2BE18332-A31C-4F71-AAD4-373786166A05}" srcOrd="10" destOrd="0" presId="urn:microsoft.com/office/officeart/2005/8/layout/vProcess5"/>
    <dgm:cxn modelId="{FBE4D89E-7BD0-4B52-94BB-A1FB25685B42}" type="presParOf" srcId="{B885517B-D342-4ABF-9E1C-C638338394DF}" destId="{AC8E0003-3462-4C99-9604-5F9F1758AD5D}"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C6FEFD-0CC1-48F7-826C-8C8068C8DBBD}">
      <dsp:nvSpPr>
        <dsp:cNvPr id="0" name=""/>
        <dsp:cNvSpPr/>
      </dsp:nvSpPr>
      <dsp:spPr>
        <a:xfrm>
          <a:off x="3443" y="927210"/>
          <a:ext cx="2732193" cy="163931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es-MX" sz="1500" kern="1200" dirty="0"/>
            <a:t>Las acciones afirmativas son medidas especiales y temporales diseñadas para garantizar la participación política de grupos históricamente discriminados, tales como:</a:t>
          </a:r>
          <a:endParaRPr lang="en-US" sz="1500" kern="1200" dirty="0"/>
        </a:p>
      </dsp:txBody>
      <dsp:txXfrm>
        <a:off x="3443" y="927210"/>
        <a:ext cx="2732193" cy="1639315"/>
      </dsp:txXfrm>
    </dsp:sp>
    <dsp:sp modelId="{AEB13D27-CA9F-47C2-B21A-DBED901B3FBB}">
      <dsp:nvSpPr>
        <dsp:cNvPr id="0" name=""/>
        <dsp:cNvSpPr/>
      </dsp:nvSpPr>
      <dsp:spPr>
        <a:xfrm>
          <a:off x="3008856" y="927210"/>
          <a:ext cx="2732193" cy="163931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a:t>Mujeres</a:t>
          </a:r>
          <a:endParaRPr lang="en-US" sz="1500" kern="1200"/>
        </a:p>
      </dsp:txBody>
      <dsp:txXfrm>
        <a:off x="3008856" y="927210"/>
        <a:ext cx="2732193" cy="1639315"/>
      </dsp:txXfrm>
    </dsp:sp>
    <dsp:sp modelId="{EC791BF2-FAE1-4878-8DFE-E92302879487}">
      <dsp:nvSpPr>
        <dsp:cNvPr id="0" name=""/>
        <dsp:cNvSpPr/>
      </dsp:nvSpPr>
      <dsp:spPr>
        <a:xfrm>
          <a:off x="6014269" y="927210"/>
          <a:ext cx="2732193" cy="163931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a:t>Personas indígenas</a:t>
          </a:r>
          <a:endParaRPr lang="en-US" sz="1500" kern="1200"/>
        </a:p>
      </dsp:txBody>
      <dsp:txXfrm>
        <a:off x="6014269" y="927210"/>
        <a:ext cx="2732193" cy="1639315"/>
      </dsp:txXfrm>
    </dsp:sp>
    <dsp:sp modelId="{B3665C50-3CB0-4D8B-8E56-D51097100BC0}">
      <dsp:nvSpPr>
        <dsp:cNvPr id="0" name=""/>
        <dsp:cNvSpPr/>
      </dsp:nvSpPr>
      <dsp:spPr>
        <a:xfrm>
          <a:off x="9019681" y="927210"/>
          <a:ext cx="2732193" cy="163931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a:t>Personas afromexicanas</a:t>
          </a:r>
          <a:endParaRPr lang="en-US" sz="1500" kern="1200"/>
        </a:p>
      </dsp:txBody>
      <dsp:txXfrm>
        <a:off x="9019681" y="927210"/>
        <a:ext cx="2732193" cy="1639315"/>
      </dsp:txXfrm>
    </dsp:sp>
    <dsp:sp modelId="{2CBF76D7-5AF2-44DB-B5E2-48802D555BF3}">
      <dsp:nvSpPr>
        <dsp:cNvPr id="0" name=""/>
        <dsp:cNvSpPr/>
      </dsp:nvSpPr>
      <dsp:spPr>
        <a:xfrm>
          <a:off x="1506150" y="2839745"/>
          <a:ext cx="2732193" cy="1639315"/>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a:t>Personas con discapacidad</a:t>
          </a:r>
          <a:endParaRPr lang="en-US" sz="1500" kern="1200"/>
        </a:p>
      </dsp:txBody>
      <dsp:txXfrm>
        <a:off x="1506150" y="2839745"/>
        <a:ext cx="2732193" cy="1639315"/>
      </dsp:txXfrm>
    </dsp:sp>
    <dsp:sp modelId="{1215BF54-BCDA-4136-BDCF-DDF4A34533BA}">
      <dsp:nvSpPr>
        <dsp:cNvPr id="0" name=""/>
        <dsp:cNvSpPr/>
      </dsp:nvSpPr>
      <dsp:spPr>
        <a:xfrm>
          <a:off x="4511562" y="2839745"/>
          <a:ext cx="2732193" cy="163931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a:t>Personas de la diversidad sexual</a:t>
          </a:r>
          <a:endParaRPr lang="en-US" sz="1500" kern="1200"/>
        </a:p>
      </dsp:txBody>
      <dsp:txXfrm>
        <a:off x="4511562" y="2839745"/>
        <a:ext cx="2732193" cy="1639315"/>
      </dsp:txXfrm>
    </dsp:sp>
    <dsp:sp modelId="{69B7FE5F-1D96-4AA9-915F-2EB83B19FE49}">
      <dsp:nvSpPr>
        <dsp:cNvPr id="0" name=""/>
        <dsp:cNvSpPr/>
      </dsp:nvSpPr>
      <dsp:spPr>
        <a:xfrm>
          <a:off x="7516975" y="2839745"/>
          <a:ext cx="2732193" cy="163931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a:t>Personas jóvenes</a:t>
          </a:r>
          <a:endParaRPr lang="en-US" sz="1500" kern="1200"/>
        </a:p>
      </dsp:txBody>
      <dsp:txXfrm>
        <a:off x="7516975" y="2839745"/>
        <a:ext cx="2732193" cy="163931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AD3827-EA15-4CF4-83F8-734F7339BB7C}">
      <dsp:nvSpPr>
        <dsp:cNvPr id="0" name=""/>
        <dsp:cNvSpPr/>
      </dsp:nvSpPr>
      <dsp:spPr>
        <a:xfrm>
          <a:off x="0" y="0"/>
          <a:ext cx="106535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C0D821-FCF5-4F82-96F4-123CE75E0931}">
      <dsp:nvSpPr>
        <dsp:cNvPr id="0" name=""/>
        <dsp:cNvSpPr/>
      </dsp:nvSpPr>
      <dsp:spPr>
        <a:xfrm>
          <a:off x="0" y="0"/>
          <a:ext cx="2130715" cy="4593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t>Artículo 1º constitucional</a:t>
          </a:r>
          <a:endParaRPr lang="en-US" sz="2300" kern="1200"/>
        </a:p>
      </dsp:txBody>
      <dsp:txXfrm>
        <a:off x="0" y="0"/>
        <a:ext cx="2130715" cy="4593828"/>
      </dsp:txXfrm>
    </dsp:sp>
    <dsp:sp modelId="{29859F92-70FE-4B21-B457-5C4F2582684F}">
      <dsp:nvSpPr>
        <dsp:cNvPr id="0" name=""/>
        <dsp:cNvSpPr/>
      </dsp:nvSpPr>
      <dsp:spPr>
        <a:xfrm>
          <a:off x="2290519" y="71778"/>
          <a:ext cx="8363059" cy="1435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s-MX" sz="2800" kern="1200"/>
            <a:t>Principio de igualdad y no discriminación.</a:t>
          </a:r>
          <a:endParaRPr lang="en-US" sz="2800" kern="1200"/>
        </a:p>
      </dsp:txBody>
      <dsp:txXfrm>
        <a:off x="2290519" y="71778"/>
        <a:ext cx="8363059" cy="1435571"/>
      </dsp:txXfrm>
    </dsp:sp>
    <dsp:sp modelId="{0A0212AE-BD6C-4B94-BF30-0FA3F264961D}">
      <dsp:nvSpPr>
        <dsp:cNvPr id="0" name=""/>
        <dsp:cNvSpPr/>
      </dsp:nvSpPr>
      <dsp:spPr>
        <a:xfrm>
          <a:off x="2130715" y="1507349"/>
          <a:ext cx="85228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86C74E-CA9B-42BE-8918-00A65EE1CC62}">
      <dsp:nvSpPr>
        <dsp:cNvPr id="0" name=""/>
        <dsp:cNvSpPr/>
      </dsp:nvSpPr>
      <dsp:spPr>
        <a:xfrm>
          <a:off x="2290519" y="1579128"/>
          <a:ext cx="8363059" cy="1435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es-MX" sz="2800" kern="1200" dirty="0"/>
            <a:t>Obligación de todas las autoridades de promover, respetar, proteger y garantizar los derechos humanos.</a:t>
          </a:r>
          <a:endParaRPr lang="en-US" sz="2800" kern="1200" dirty="0"/>
        </a:p>
      </dsp:txBody>
      <dsp:txXfrm>
        <a:off x="2290519" y="1579128"/>
        <a:ext cx="8363059" cy="1435571"/>
      </dsp:txXfrm>
    </dsp:sp>
    <dsp:sp modelId="{CA0E79A9-382D-4A6D-A91F-30B30C1F2B48}">
      <dsp:nvSpPr>
        <dsp:cNvPr id="0" name=""/>
        <dsp:cNvSpPr/>
      </dsp:nvSpPr>
      <dsp:spPr>
        <a:xfrm>
          <a:off x="2130715" y="3014699"/>
          <a:ext cx="85228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33F1D7-6112-4664-AEF6-AFE90DEFB447}">
      <dsp:nvSpPr>
        <dsp:cNvPr id="0" name=""/>
        <dsp:cNvSpPr/>
      </dsp:nvSpPr>
      <dsp:spPr>
        <a:xfrm>
          <a:off x="2290519" y="3086478"/>
          <a:ext cx="8363059" cy="1435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es-MX" sz="2800" kern="1200" dirty="0"/>
            <a:t>Deber de adoptar medidas para eliminar la desigualdad estructural.</a:t>
          </a:r>
          <a:endParaRPr lang="en-US" sz="2800" kern="1200" dirty="0"/>
        </a:p>
      </dsp:txBody>
      <dsp:txXfrm>
        <a:off x="2290519" y="3086478"/>
        <a:ext cx="8363059" cy="1435571"/>
      </dsp:txXfrm>
    </dsp:sp>
    <dsp:sp modelId="{B597FFD3-5D53-4244-9744-130CD0A99DF7}">
      <dsp:nvSpPr>
        <dsp:cNvPr id="0" name=""/>
        <dsp:cNvSpPr/>
      </dsp:nvSpPr>
      <dsp:spPr>
        <a:xfrm>
          <a:off x="2130715" y="4522049"/>
          <a:ext cx="85228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1BE0F-A4E3-4264-8B56-08792A8817AF}">
      <dsp:nvSpPr>
        <dsp:cNvPr id="0" name=""/>
        <dsp:cNvSpPr/>
      </dsp:nvSpPr>
      <dsp:spPr>
        <a:xfrm>
          <a:off x="0" y="12624"/>
          <a:ext cx="10653579" cy="8353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b="1" kern="1200"/>
            <a:t>Convencional</a:t>
          </a:r>
          <a:endParaRPr lang="en-US" sz="3400" kern="1200"/>
        </a:p>
      </dsp:txBody>
      <dsp:txXfrm>
        <a:off x="40780" y="53404"/>
        <a:ext cx="10572019" cy="753820"/>
      </dsp:txXfrm>
    </dsp:sp>
    <dsp:sp modelId="{6789DE7F-CC21-4C7F-A8B8-FA0242AE42E2}">
      <dsp:nvSpPr>
        <dsp:cNvPr id="0" name=""/>
        <dsp:cNvSpPr/>
      </dsp:nvSpPr>
      <dsp:spPr>
        <a:xfrm>
          <a:off x="0" y="945924"/>
          <a:ext cx="10653579" cy="8353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kern="1200"/>
            <a:t>CEDAW.</a:t>
          </a:r>
          <a:endParaRPr lang="en-US" sz="3400" kern="1200"/>
        </a:p>
      </dsp:txBody>
      <dsp:txXfrm>
        <a:off x="40780" y="986704"/>
        <a:ext cx="10572019" cy="753820"/>
      </dsp:txXfrm>
    </dsp:sp>
    <dsp:sp modelId="{BD3630F1-3E8C-468D-8BC8-E60A4B00062F}">
      <dsp:nvSpPr>
        <dsp:cNvPr id="0" name=""/>
        <dsp:cNvSpPr/>
      </dsp:nvSpPr>
      <dsp:spPr>
        <a:xfrm>
          <a:off x="0" y="1879224"/>
          <a:ext cx="10653579" cy="8353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kern="1200"/>
            <a:t>Convención Americana de Derechos Humanos.</a:t>
          </a:r>
          <a:endParaRPr lang="en-US" sz="3400" kern="1200"/>
        </a:p>
      </dsp:txBody>
      <dsp:txXfrm>
        <a:off x="40780" y="1920004"/>
        <a:ext cx="10572019" cy="753820"/>
      </dsp:txXfrm>
    </dsp:sp>
    <dsp:sp modelId="{44A4D050-A97E-45A5-9A4C-8CED690CBC2F}">
      <dsp:nvSpPr>
        <dsp:cNvPr id="0" name=""/>
        <dsp:cNvSpPr/>
      </dsp:nvSpPr>
      <dsp:spPr>
        <a:xfrm>
          <a:off x="0" y="2812524"/>
          <a:ext cx="10653579" cy="8353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kern="1200"/>
            <a:t>Convenio 169 de la OIT.</a:t>
          </a:r>
          <a:endParaRPr lang="en-US" sz="3400" kern="1200"/>
        </a:p>
      </dsp:txBody>
      <dsp:txXfrm>
        <a:off x="40780" y="2853304"/>
        <a:ext cx="10572019" cy="753820"/>
      </dsp:txXfrm>
    </dsp:sp>
    <dsp:sp modelId="{B3DDD214-D055-41C7-82FA-4515902EFAB7}">
      <dsp:nvSpPr>
        <dsp:cNvPr id="0" name=""/>
        <dsp:cNvSpPr/>
      </dsp:nvSpPr>
      <dsp:spPr>
        <a:xfrm>
          <a:off x="0" y="3745824"/>
          <a:ext cx="10653579" cy="8353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kern="1200"/>
            <a:t>Jurisprudencia de la Corte IDH.</a:t>
          </a:r>
          <a:endParaRPr lang="en-US" sz="3400" kern="1200"/>
        </a:p>
      </dsp:txBody>
      <dsp:txXfrm>
        <a:off x="40780" y="3786604"/>
        <a:ext cx="10572019" cy="75382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A8DCBF-A560-4E33-B7B0-3A10842B1104}">
      <dsp:nvSpPr>
        <dsp:cNvPr id="0" name=""/>
        <dsp:cNvSpPr/>
      </dsp:nvSpPr>
      <dsp:spPr>
        <a:xfrm>
          <a:off x="0" y="611826"/>
          <a:ext cx="5157787" cy="11295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061E59-5241-47BC-ADCB-0A990519FB5C}">
      <dsp:nvSpPr>
        <dsp:cNvPr id="0" name=""/>
        <dsp:cNvSpPr/>
      </dsp:nvSpPr>
      <dsp:spPr>
        <a:xfrm>
          <a:off x="341681" y="865970"/>
          <a:ext cx="621239" cy="6212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59E1D1-69A7-4F59-8B2F-AF843AE49CEB}">
      <dsp:nvSpPr>
        <dsp:cNvPr id="0" name=""/>
        <dsp:cNvSpPr/>
      </dsp:nvSpPr>
      <dsp:spPr>
        <a:xfrm>
          <a:off x="1304603" y="611826"/>
          <a:ext cx="3853183" cy="11295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542" tIns="119542" rIns="119542" bIns="119542" numCol="1" spcCol="1270" anchor="ctr" anchorCtr="0">
          <a:noAutofit/>
        </a:bodyPr>
        <a:lstStyle/>
        <a:p>
          <a:pPr marL="0" lvl="0" indent="0" algn="just" defTabSz="933450">
            <a:lnSpc>
              <a:spcPct val="100000"/>
            </a:lnSpc>
            <a:spcBef>
              <a:spcPct val="0"/>
            </a:spcBef>
            <a:spcAft>
              <a:spcPct val="35000"/>
            </a:spcAft>
            <a:buNone/>
          </a:pPr>
          <a:r>
            <a:rPr lang="es-MX" sz="2100" kern="1200" dirty="0"/>
            <a:t>Reconoce derechos políticos de los pueblos indígenas.</a:t>
          </a:r>
          <a:endParaRPr lang="en-US" sz="2100" kern="1200" dirty="0"/>
        </a:p>
      </dsp:txBody>
      <dsp:txXfrm>
        <a:off x="1304603" y="611826"/>
        <a:ext cx="3853183" cy="1129526"/>
      </dsp:txXfrm>
    </dsp:sp>
    <dsp:sp modelId="{297BE018-386C-4F74-9D84-1A53B4EADC87}">
      <dsp:nvSpPr>
        <dsp:cNvPr id="0" name=""/>
        <dsp:cNvSpPr/>
      </dsp:nvSpPr>
      <dsp:spPr>
        <a:xfrm>
          <a:off x="0" y="2023735"/>
          <a:ext cx="5157787" cy="11295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BDD5CB-7A8F-4615-A0C3-A1EE59EF482E}">
      <dsp:nvSpPr>
        <dsp:cNvPr id="0" name=""/>
        <dsp:cNvSpPr/>
      </dsp:nvSpPr>
      <dsp:spPr>
        <a:xfrm>
          <a:off x="341681" y="2277878"/>
          <a:ext cx="621239" cy="6212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18DAB1-0552-42BB-AE9F-8A7395EC4FAE}">
      <dsp:nvSpPr>
        <dsp:cNvPr id="0" name=""/>
        <dsp:cNvSpPr/>
      </dsp:nvSpPr>
      <dsp:spPr>
        <a:xfrm>
          <a:off x="1304603" y="2023735"/>
          <a:ext cx="3853183" cy="11295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542" tIns="119542" rIns="119542" bIns="119542" numCol="1" spcCol="1270" anchor="ctr" anchorCtr="0">
          <a:noAutofit/>
        </a:bodyPr>
        <a:lstStyle/>
        <a:p>
          <a:pPr marL="0" lvl="0" indent="0" algn="just" defTabSz="933450">
            <a:lnSpc>
              <a:spcPct val="100000"/>
            </a:lnSpc>
            <a:spcBef>
              <a:spcPct val="0"/>
            </a:spcBef>
            <a:spcAft>
              <a:spcPct val="35000"/>
            </a:spcAft>
            <a:buNone/>
          </a:pPr>
          <a:r>
            <a:rPr lang="es-MX" sz="2100" kern="1200" dirty="0"/>
            <a:t>Respeto a sus sistemas normativos internos.</a:t>
          </a:r>
          <a:endParaRPr lang="en-US" sz="2100" kern="1200" dirty="0"/>
        </a:p>
      </dsp:txBody>
      <dsp:txXfrm>
        <a:off x="1304603" y="2023735"/>
        <a:ext cx="3853183" cy="112952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61DBB3-D10E-425D-93DE-0D46EB5F20F0}">
      <dsp:nvSpPr>
        <dsp:cNvPr id="0" name=""/>
        <dsp:cNvSpPr/>
      </dsp:nvSpPr>
      <dsp:spPr>
        <a:xfrm>
          <a:off x="0" y="90383"/>
          <a:ext cx="10653579" cy="83422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MX" sz="2100" kern="1200"/>
            <a:t>Tienen tres características:</a:t>
          </a:r>
          <a:endParaRPr lang="en-US" sz="2100" kern="1200"/>
        </a:p>
      </dsp:txBody>
      <dsp:txXfrm>
        <a:off x="40724" y="131107"/>
        <a:ext cx="10572131" cy="752780"/>
      </dsp:txXfrm>
    </dsp:sp>
    <dsp:sp modelId="{E81349D4-9100-4D93-9B58-DD6B3C5EC6B7}">
      <dsp:nvSpPr>
        <dsp:cNvPr id="0" name=""/>
        <dsp:cNvSpPr/>
      </dsp:nvSpPr>
      <dsp:spPr>
        <a:xfrm>
          <a:off x="0" y="985091"/>
          <a:ext cx="10653579" cy="83422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MX" sz="2100" kern="1200"/>
            <a:t>Temporales: deben desaparecer cuando se alcance la igualdad real.</a:t>
          </a:r>
          <a:endParaRPr lang="en-US" sz="2100" kern="1200"/>
        </a:p>
      </dsp:txBody>
      <dsp:txXfrm>
        <a:off x="40724" y="1025815"/>
        <a:ext cx="10572131" cy="752780"/>
      </dsp:txXfrm>
    </dsp:sp>
    <dsp:sp modelId="{3FE56E3E-F44B-4EFB-A1A2-4CF2CE23ECD2}">
      <dsp:nvSpPr>
        <dsp:cNvPr id="0" name=""/>
        <dsp:cNvSpPr/>
      </dsp:nvSpPr>
      <dsp:spPr>
        <a:xfrm>
          <a:off x="0" y="1879799"/>
          <a:ext cx="10653579" cy="83422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MX" sz="2100" kern="1200"/>
            <a:t>Proporcionales: no pueden ser excesivas.</a:t>
          </a:r>
          <a:endParaRPr lang="en-US" sz="2100" kern="1200"/>
        </a:p>
      </dsp:txBody>
      <dsp:txXfrm>
        <a:off x="40724" y="1920523"/>
        <a:ext cx="10572131" cy="752780"/>
      </dsp:txXfrm>
    </dsp:sp>
    <dsp:sp modelId="{FF5F63F0-E4B2-4461-92F3-4209039CB589}">
      <dsp:nvSpPr>
        <dsp:cNvPr id="0" name=""/>
        <dsp:cNvSpPr/>
      </dsp:nvSpPr>
      <dsp:spPr>
        <a:xfrm>
          <a:off x="0" y="2774508"/>
          <a:ext cx="10653579" cy="83422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MX" sz="2100" kern="1200"/>
            <a:t>Razonables: deben justificarse en datos de exclusión.</a:t>
          </a:r>
          <a:endParaRPr lang="en-US" sz="2100" kern="1200"/>
        </a:p>
      </dsp:txBody>
      <dsp:txXfrm>
        <a:off x="40724" y="2815232"/>
        <a:ext cx="10572131" cy="752780"/>
      </dsp:txXfrm>
    </dsp:sp>
    <dsp:sp modelId="{3CAC6269-40E7-4C89-909F-60A9C6396696}">
      <dsp:nvSpPr>
        <dsp:cNvPr id="0" name=""/>
        <dsp:cNvSpPr/>
      </dsp:nvSpPr>
      <dsp:spPr>
        <a:xfrm>
          <a:off x="0" y="3669216"/>
          <a:ext cx="10653579" cy="83422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es-MX" sz="2100" kern="1200" dirty="0"/>
            <a:t>No rompen el principio de igualdad:</a:t>
          </a:r>
          <a:br>
            <a:rPr lang="es-MX" sz="2100" kern="1200" dirty="0"/>
          </a:br>
          <a:r>
            <a:rPr lang="es-MX" sz="2100" kern="1200" dirty="0"/>
            <a:t>Lo desarrollan en su dimensión sustantiva.</a:t>
          </a:r>
          <a:endParaRPr lang="en-US" sz="2100" kern="1200" dirty="0"/>
        </a:p>
      </dsp:txBody>
      <dsp:txXfrm>
        <a:off x="40724" y="3709940"/>
        <a:ext cx="10572131" cy="75278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15EA4-6CA9-47F0-AFC6-BB8605F6E929}">
      <dsp:nvSpPr>
        <dsp:cNvPr id="0" name=""/>
        <dsp:cNvSpPr/>
      </dsp:nvSpPr>
      <dsp:spPr>
        <a:xfrm>
          <a:off x="0" y="956885"/>
          <a:ext cx="2906817" cy="18458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9425D4-015D-4672-AFB6-A07719AF796B}">
      <dsp:nvSpPr>
        <dsp:cNvPr id="0" name=""/>
        <dsp:cNvSpPr/>
      </dsp:nvSpPr>
      <dsp:spPr>
        <a:xfrm>
          <a:off x="322979" y="1263716"/>
          <a:ext cx="2906817" cy="18458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es-MX" sz="2700" kern="1200" dirty="0"/>
            <a:t>Lineamientos del INE y de los OPLE.</a:t>
          </a:r>
          <a:endParaRPr lang="en-US" sz="2700" kern="1200" dirty="0"/>
        </a:p>
      </dsp:txBody>
      <dsp:txXfrm>
        <a:off x="377041" y="1317778"/>
        <a:ext cx="2798693" cy="1737704"/>
      </dsp:txXfrm>
    </dsp:sp>
    <dsp:sp modelId="{6F68156B-3236-445A-AE8B-E7CD1012FAC1}">
      <dsp:nvSpPr>
        <dsp:cNvPr id="0" name=""/>
        <dsp:cNvSpPr/>
      </dsp:nvSpPr>
      <dsp:spPr>
        <a:xfrm>
          <a:off x="3552776" y="956885"/>
          <a:ext cx="2906817" cy="18458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96F813-FF6B-40F0-8419-F5742F48D55C}">
      <dsp:nvSpPr>
        <dsp:cNvPr id="0" name=""/>
        <dsp:cNvSpPr/>
      </dsp:nvSpPr>
      <dsp:spPr>
        <a:xfrm>
          <a:off x="3875756" y="1263716"/>
          <a:ext cx="2906817" cy="18458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es-MX" sz="2700" kern="1200" dirty="0"/>
            <a:t>Acuerdos generales.</a:t>
          </a:r>
          <a:endParaRPr lang="en-US" sz="2700" kern="1200" dirty="0"/>
        </a:p>
      </dsp:txBody>
      <dsp:txXfrm>
        <a:off x="3929818" y="1317778"/>
        <a:ext cx="2798693" cy="1737704"/>
      </dsp:txXfrm>
    </dsp:sp>
    <dsp:sp modelId="{020DDC45-3C34-4827-9EF9-5FBBB9591C7E}">
      <dsp:nvSpPr>
        <dsp:cNvPr id="0" name=""/>
        <dsp:cNvSpPr/>
      </dsp:nvSpPr>
      <dsp:spPr>
        <a:xfrm>
          <a:off x="7105553" y="956885"/>
          <a:ext cx="2906817" cy="18458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187BA1-005E-4488-A23F-FBAD2BD9FA0A}">
      <dsp:nvSpPr>
        <dsp:cNvPr id="0" name=""/>
        <dsp:cNvSpPr/>
      </dsp:nvSpPr>
      <dsp:spPr>
        <a:xfrm>
          <a:off x="7428532" y="1263716"/>
          <a:ext cx="2906817" cy="18458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es-MX" sz="2700" kern="1200" dirty="0"/>
            <a:t>Reglas específicas en cada proceso electoral.</a:t>
          </a:r>
          <a:endParaRPr lang="en-US" sz="2700" kern="1200" dirty="0"/>
        </a:p>
      </dsp:txBody>
      <dsp:txXfrm>
        <a:off x="7482594" y="1317778"/>
        <a:ext cx="2798693" cy="173770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CD7F72-C5AF-4D09-AF98-23E472695215}">
      <dsp:nvSpPr>
        <dsp:cNvPr id="0" name=""/>
        <dsp:cNvSpPr/>
      </dsp:nvSpPr>
      <dsp:spPr>
        <a:xfrm>
          <a:off x="0" y="67164"/>
          <a:ext cx="10653579" cy="11992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s-MX" sz="5000" kern="1200"/>
            <a:t>Los partidos están obligados a:</a:t>
          </a:r>
          <a:endParaRPr lang="en-US" sz="5000" kern="1200"/>
        </a:p>
      </dsp:txBody>
      <dsp:txXfrm>
        <a:off x="58543" y="125707"/>
        <a:ext cx="10536493" cy="1082164"/>
      </dsp:txXfrm>
    </dsp:sp>
    <dsp:sp modelId="{0949749F-C3F6-466E-AC07-09BCEA521ABE}">
      <dsp:nvSpPr>
        <dsp:cNvPr id="0" name=""/>
        <dsp:cNvSpPr/>
      </dsp:nvSpPr>
      <dsp:spPr>
        <a:xfrm>
          <a:off x="0" y="1266414"/>
          <a:ext cx="10653579" cy="3260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8251" tIns="63500" rIns="355600" bIns="63500" numCol="1" spcCol="1270" anchor="t" anchorCtr="0">
          <a:noAutofit/>
        </a:bodyPr>
        <a:lstStyle/>
        <a:p>
          <a:pPr marL="285750" lvl="1" indent="-285750" algn="l" defTabSz="1733550">
            <a:lnSpc>
              <a:spcPct val="90000"/>
            </a:lnSpc>
            <a:spcBef>
              <a:spcPct val="0"/>
            </a:spcBef>
            <a:spcAft>
              <a:spcPct val="20000"/>
            </a:spcAft>
            <a:buChar char="•"/>
          </a:pPr>
          <a:r>
            <a:rPr lang="es-MX" sz="3900" kern="1200"/>
            <a:t>Cumplir con la paridad de género.</a:t>
          </a:r>
          <a:endParaRPr lang="en-US" sz="3900" kern="1200"/>
        </a:p>
        <a:p>
          <a:pPr marL="285750" lvl="1" indent="-285750" algn="l" defTabSz="1733550">
            <a:lnSpc>
              <a:spcPct val="90000"/>
            </a:lnSpc>
            <a:spcBef>
              <a:spcPct val="0"/>
            </a:spcBef>
            <a:spcAft>
              <a:spcPct val="20000"/>
            </a:spcAft>
            <a:buChar char="•"/>
          </a:pPr>
          <a:r>
            <a:rPr lang="es-MX" sz="3900" kern="1200"/>
            <a:t>Postular candidaturas bajo acciones afirmativas.</a:t>
          </a:r>
          <a:endParaRPr lang="en-US" sz="3900" kern="1200"/>
        </a:p>
        <a:p>
          <a:pPr marL="285750" lvl="1" indent="-285750" algn="l" defTabSz="1733550">
            <a:lnSpc>
              <a:spcPct val="90000"/>
            </a:lnSpc>
            <a:spcBef>
              <a:spcPct val="0"/>
            </a:spcBef>
            <a:spcAft>
              <a:spcPct val="20000"/>
            </a:spcAft>
            <a:buChar char="•"/>
          </a:pPr>
          <a:r>
            <a:rPr lang="es-MX" sz="3900" kern="1200"/>
            <a:t>Garantizar autenticidad de la adscripción.</a:t>
          </a:r>
          <a:endParaRPr lang="en-US" sz="3900" kern="1200"/>
        </a:p>
        <a:p>
          <a:pPr marL="285750" lvl="1" indent="-285750" algn="l" defTabSz="1733550">
            <a:lnSpc>
              <a:spcPct val="90000"/>
            </a:lnSpc>
            <a:spcBef>
              <a:spcPct val="0"/>
            </a:spcBef>
            <a:spcAft>
              <a:spcPct val="20000"/>
            </a:spcAft>
            <a:buChar char="•"/>
          </a:pPr>
          <a:r>
            <a:rPr lang="es-MX" sz="3900" kern="1200"/>
            <a:t>No simular ni falsear requisitos.</a:t>
          </a:r>
          <a:endParaRPr lang="en-US" sz="3900" kern="1200"/>
        </a:p>
      </dsp:txBody>
      <dsp:txXfrm>
        <a:off x="0" y="1266414"/>
        <a:ext cx="10653579" cy="326025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95BED5-7A2C-41E2-97F2-8521C04379C9}">
      <dsp:nvSpPr>
        <dsp:cNvPr id="0" name=""/>
        <dsp:cNvSpPr/>
      </dsp:nvSpPr>
      <dsp:spPr>
        <a:xfrm>
          <a:off x="1261" y="393494"/>
          <a:ext cx="4428354" cy="28120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297F56-E172-436D-873D-EF18F5FCDD27}">
      <dsp:nvSpPr>
        <dsp:cNvPr id="0" name=""/>
        <dsp:cNvSpPr/>
      </dsp:nvSpPr>
      <dsp:spPr>
        <a:xfrm>
          <a:off x="493301" y="860931"/>
          <a:ext cx="4428354" cy="28120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just" defTabSz="1555750">
            <a:lnSpc>
              <a:spcPct val="90000"/>
            </a:lnSpc>
            <a:spcBef>
              <a:spcPct val="0"/>
            </a:spcBef>
            <a:spcAft>
              <a:spcPct val="35000"/>
            </a:spcAft>
            <a:buNone/>
          </a:pPr>
          <a:r>
            <a:rPr lang="es-MX" sz="3500" kern="1200" dirty="0"/>
            <a:t>Su derecho a la autodeterminación.</a:t>
          </a:r>
          <a:endParaRPr lang="en-US" sz="3500" kern="1200" dirty="0"/>
        </a:p>
      </dsp:txBody>
      <dsp:txXfrm>
        <a:off x="575662" y="943292"/>
        <a:ext cx="4263632" cy="2647282"/>
      </dsp:txXfrm>
    </dsp:sp>
    <dsp:sp modelId="{C408A41B-38C9-4A52-904E-6F3A636AE172}">
      <dsp:nvSpPr>
        <dsp:cNvPr id="0" name=""/>
        <dsp:cNvSpPr/>
      </dsp:nvSpPr>
      <dsp:spPr>
        <a:xfrm>
          <a:off x="5413694" y="393494"/>
          <a:ext cx="4428354" cy="28120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D55702-E2C7-4123-9ED0-30A85A2C274F}">
      <dsp:nvSpPr>
        <dsp:cNvPr id="0" name=""/>
        <dsp:cNvSpPr/>
      </dsp:nvSpPr>
      <dsp:spPr>
        <a:xfrm>
          <a:off x="5905734" y="860931"/>
          <a:ext cx="4428354" cy="28120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just" defTabSz="1555750">
            <a:lnSpc>
              <a:spcPct val="90000"/>
            </a:lnSpc>
            <a:spcBef>
              <a:spcPct val="0"/>
            </a:spcBef>
            <a:spcAft>
              <a:spcPct val="35000"/>
            </a:spcAft>
            <a:buNone/>
          </a:pPr>
          <a:r>
            <a:rPr lang="es-MX" sz="3500" kern="1200" dirty="0"/>
            <a:t>Su libertad de organización interna.</a:t>
          </a:r>
          <a:endParaRPr lang="en-US" sz="3500" kern="1200" dirty="0"/>
        </a:p>
      </dsp:txBody>
      <dsp:txXfrm>
        <a:off x="5988095" y="943292"/>
        <a:ext cx="4263632" cy="264728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76FE12-B8F7-4D5D-847E-7FEFBE50302C}">
      <dsp:nvSpPr>
        <dsp:cNvPr id="0" name=""/>
        <dsp:cNvSpPr/>
      </dsp:nvSpPr>
      <dsp:spPr>
        <a:xfrm>
          <a:off x="0" y="746497"/>
          <a:ext cx="10653579" cy="13781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38855B-C5BC-40E5-9617-7EAE283C0185}">
      <dsp:nvSpPr>
        <dsp:cNvPr id="0" name=""/>
        <dsp:cNvSpPr/>
      </dsp:nvSpPr>
      <dsp:spPr>
        <a:xfrm>
          <a:off x="416889" y="1056580"/>
          <a:ext cx="757981" cy="75798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489D6E-0232-4616-8319-EC1140F2F967}">
      <dsp:nvSpPr>
        <dsp:cNvPr id="0" name=""/>
        <dsp:cNvSpPr/>
      </dsp:nvSpPr>
      <dsp:spPr>
        <a:xfrm>
          <a:off x="1591761" y="746497"/>
          <a:ext cx="9061817" cy="1378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854" tIns="145854" rIns="145854" bIns="145854" numCol="1" spcCol="1270" anchor="ctr" anchorCtr="0">
          <a:noAutofit/>
        </a:bodyPr>
        <a:lstStyle/>
        <a:p>
          <a:pPr marL="0" lvl="0" indent="0" algn="just" defTabSz="1111250">
            <a:lnSpc>
              <a:spcPct val="100000"/>
            </a:lnSpc>
            <a:spcBef>
              <a:spcPct val="0"/>
            </a:spcBef>
            <a:spcAft>
              <a:spcPct val="35000"/>
            </a:spcAft>
            <a:buNone/>
          </a:pPr>
          <a:r>
            <a:rPr lang="es-MX" sz="2500" kern="1200" dirty="0"/>
            <a:t>La autodeterminación partidista cede frente al derecho a la igualdad sustantiva.</a:t>
          </a:r>
          <a:endParaRPr lang="en-US" sz="2500" kern="1200" dirty="0"/>
        </a:p>
      </dsp:txBody>
      <dsp:txXfrm>
        <a:off x="1591761" y="746497"/>
        <a:ext cx="9061817" cy="1378148"/>
      </dsp:txXfrm>
    </dsp:sp>
    <dsp:sp modelId="{31DCFB99-3A1B-41A7-9765-7A6C073CE090}">
      <dsp:nvSpPr>
        <dsp:cNvPr id="0" name=""/>
        <dsp:cNvSpPr/>
      </dsp:nvSpPr>
      <dsp:spPr>
        <a:xfrm>
          <a:off x="0" y="2469182"/>
          <a:ext cx="10653579" cy="13781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EC59DC-3A22-44DF-8EE1-C293015DF966}">
      <dsp:nvSpPr>
        <dsp:cNvPr id="0" name=""/>
        <dsp:cNvSpPr/>
      </dsp:nvSpPr>
      <dsp:spPr>
        <a:xfrm>
          <a:off x="416889" y="2779265"/>
          <a:ext cx="757981" cy="75798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7DB0BC-0CB2-4EEB-8C40-51974E4FB465}">
      <dsp:nvSpPr>
        <dsp:cNvPr id="0" name=""/>
        <dsp:cNvSpPr/>
      </dsp:nvSpPr>
      <dsp:spPr>
        <a:xfrm>
          <a:off x="1591761" y="2469182"/>
          <a:ext cx="9061817" cy="1378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854" tIns="145854" rIns="145854" bIns="145854" numCol="1" spcCol="1270" anchor="ctr" anchorCtr="0">
          <a:noAutofit/>
        </a:bodyPr>
        <a:lstStyle/>
        <a:p>
          <a:pPr marL="0" lvl="0" indent="0" algn="l" defTabSz="1111250">
            <a:lnSpc>
              <a:spcPct val="100000"/>
            </a:lnSpc>
            <a:spcBef>
              <a:spcPct val="0"/>
            </a:spcBef>
            <a:spcAft>
              <a:spcPct val="35000"/>
            </a:spcAft>
            <a:buNone/>
          </a:pPr>
          <a:r>
            <a:rPr lang="es-MX" sz="2500" kern="1200"/>
            <a:t>El interés colectivo prevalece sobre el interés partidista.</a:t>
          </a:r>
          <a:endParaRPr lang="en-US" sz="2500" kern="1200"/>
        </a:p>
      </dsp:txBody>
      <dsp:txXfrm>
        <a:off x="1591761" y="2469182"/>
        <a:ext cx="9061817" cy="137814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6F80B1-CF0D-4F04-8CC8-FB00C237456D}">
      <dsp:nvSpPr>
        <dsp:cNvPr id="0" name=""/>
        <dsp:cNvSpPr/>
      </dsp:nvSpPr>
      <dsp:spPr>
        <a:xfrm>
          <a:off x="1175" y="1130363"/>
          <a:ext cx="2507270" cy="15043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MX" sz="2800" kern="1200"/>
            <a:t>No simulación.</a:t>
          </a:r>
          <a:endParaRPr lang="en-US" sz="2800" kern="1200"/>
        </a:p>
      </dsp:txBody>
      <dsp:txXfrm>
        <a:off x="45236" y="1174424"/>
        <a:ext cx="2419148" cy="1416240"/>
      </dsp:txXfrm>
    </dsp:sp>
    <dsp:sp modelId="{C7F32B8F-8586-4535-9D7A-C2950395BD78}">
      <dsp:nvSpPr>
        <dsp:cNvPr id="0" name=""/>
        <dsp:cNvSpPr/>
      </dsp:nvSpPr>
      <dsp:spPr>
        <a:xfrm>
          <a:off x="2729086" y="1571642"/>
          <a:ext cx="531541" cy="6218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2729086" y="1696003"/>
        <a:ext cx="372079" cy="373081"/>
      </dsp:txXfrm>
    </dsp:sp>
    <dsp:sp modelId="{33F009CB-D1DD-4ED8-B08B-0D2A96A2CDA5}">
      <dsp:nvSpPr>
        <dsp:cNvPr id="0" name=""/>
        <dsp:cNvSpPr/>
      </dsp:nvSpPr>
      <dsp:spPr>
        <a:xfrm>
          <a:off x="3511354" y="1130363"/>
          <a:ext cx="2507270" cy="15043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MX" sz="2800" kern="1200" dirty="0"/>
            <a:t>No sustituciones estratégicas.</a:t>
          </a:r>
          <a:endParaRPr lang="en-US" sz="2800" kern="1200" dirty="0"/>
        </a:p>
      </dsp:txBody>
      <dsp:txXfrm>
        <a:off x="3555415" y="1174424"/>
        <a:ext cx="2419148" cy="141624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68A44-DCFC-4EF0-9911-C1CD2DD347FE}">
      <dsp:nvSpPr>
        <dsp:cNvPr id="0" name=""/>
        <dsp:cNvSpPr/>
      </dsp:nvSpPr>
      <dsp:spPr>
        <a:xfrm>
          <a:off x="0" y="611826"/>
          <a:ext cx="5183189" cy="11295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6D28AE-A276-470C-AAB5-73C789D4DA52}">
      <dsp:nvSpPr>
        <dsp:cNvPr id="0" name=""/>
        <dsp:cNvSpPr/>
      </dsp:nvSpPr>
      <dsp:spPr>
        <a:xfrm>
          <a:off x="341681" y="865970"/>
          <a:ext cx="621239" cy="6212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FEAB19-ACB4-4D7C-B951-F5191B94F8BD}">
      <dsp:nvSpPr>
        <dsp:cNvPr id="0" name=""/>
        <dsp:cNvSpPr/>
      </dsp:nvSpPr>
      <dsp:spPr>
        <a:xfrm>
          <a:off x="1304603" y="611826"/>
          <a:ext cx="3878585" cy="11295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542" tIns="119542" rIns="119542" bIns="119542" numCol="1" spcCol="1270" anchor="ctr" anchorCtr="0">
          <a:noAutofit/>
        </a:bodyPr>
        <a:lstStyle/>
        <a:p>
          <a:pPr marL="0" lvl="0" indent="0" algn="l" defTabSz="1111250">
            <a:lnSpc>
              <a:spcPct val="100000"/>
            </a:lnSpc>
            <a:spcBef>
              <a:spcPct val="0"/>
            </a:spcBef>
            <a:spcAft>
              <a:spcPct val="35000"/>
            </a:spcAft>
            <a:buNone/>
          </a:pPr>
          <a:r>
            <a:rPr lang="es-MX" sz="2500" kern="1200"/>
            <a:t>Autoadscripción.</a:t>
          </a:r>
          <a:endParaRPr lang="en-US" sz="2500" kern="1200"/>
        </a:p>
      </dsp:txBody>
      <dsp:txXfrm>
        <a:off x="1304603" y="611826"/>
        <a:ext cx="3878585" cy="1129526"/>
      </dsp:txXfrm>
    </dsp:sp>
    <dsp:sp modelId="{2F1AC447-B4A1-42C9-948E-DB99BD96DA3F}">
      <dsp:nvSpPr>
        <dsp:cNvPr id="0" name=""/>
        <dsp:cNvSpPr/>
      </dsp:nvSpPr>
      <dsp:spPr>
        <a:xfrm>
          <a:off x="0" y="2023735"/>
          <a:ext cx="5183189" cy="11295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9201C1-D881-47A1-9D7D-902270EAF70A}">
      <dsp:nvSpPr>
        <dsp:cNvPr id="0" name=""/>
        <dsp:cNvSpPr/>
      </dsp:nvSpPr>
      <dsp:spPr>
        <a:xfrm>
          <a:off x="341681" y="2277878"/>
          <a:ext cx="621239" cy="6212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8C7521-FA5E-48DF-926F-1FE3C462B046}">
      <dsp:nvSpPr>
        <dsp:cNvPr id="0" name=""/>
        <dsp:cNvSpPr/>
      </dsp:nvSpPr>
      <dsp:spPr>
        <a:xfrm>
          <a:off x="1304603" y="2023735"/>
          <a:ext cx="3878585" cy="11295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542" tIns="119542" rIns="119542" bIns="119542" numCol="1" spcCol="1270" anchor="ctr" anchorCtr="0">
          <a:noAutofit/>
        </a:bodyPr>
        <a:lstStyle/>
        <a:p>
          <a:pPr marL="0" lvl="0" indent="0" algn="just" defTabSz="1111250">
            <a:lnSpc>
              <a:spcPct val="100000"/>
            </a:lnSpc>
            <a:spcBef>
              <a:spcPct val="0"/>
            </a:spcBef>
            <a:spcAft>
              <a:spcPct val="35000"/>
            </a:spcAft>
            <a:buNone/>
          </a:pPr>
          <a:r>
            <a:rPr lang="es-MX" sz="2500" kern="1200" dirty="0"/>
            <a:t>Vinculación comunitaria (cuando aplique).</a:t>
          </a:r>
          <a:endParaRPr lang="en-US" sz="2500" kern="1200" dirty="0"/>
        </a:p>
      </dsp:txBody>
      <dsp:txXfrm>
        <a:off x="1304603" y="2023735"/>
        <a:ext cx="3878585" cy="11295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DA3FB4-39F4-431B-90E8-6E8C8C1AC312}">
      <dsp:nvSpPr>
        <dsp:cNvPr id="0" name=""/>
        <dsp:cNvSpPr/>
      </dsp:nvSpPr>
      <dsp:spPr>
        <a:xfrm>
          <a:off x="3080715" y="975339"/>
          <a:ext cx="676500" cy="91440"/>
        </a:xfrm>
        <a:custGeom>
          <a:avLst/>
          <a:gdLst/>
          <a:ahLst/>
          <a:cxnLst/>
          <a:rect l="0" t="0" r="0" b="0"/>
          <a:pathLst>
            <a:path>
              <a:moveTo>
                <a:pt x="0" y="45720"/>
              </a:moveTo>
              <a:lnTo>
                <a:pt x="67650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01287" y="1017523"/>
        <a:ext cx="35355" cy="7071"/>
      </dsp:txXfrm>
    </dsp:sp>
    <dsp:sp modelId="{E1B72DEC-99E0-4496-956A-D9732AA6A8E9}">
      <dsp:nvSpPr>
        <dsp:cNvPr id="0" name=""/>
        <dsp:cNvSpPr/>
      </dsp:nvSpPr>
      <dsp:spPr>
        <a:xfrm>
          <a:off x="8167" y="98755"/>
          <a:ext cx="3074348" cy="184460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646" tIns="158129" rIns="150646" bIns="158129" numCol="1" spcCol="1270" anchor="ctr" anchorCtr="0">
          <a:noAutofit/>
        </a:bodyPr>
        <a:lstStyle/>
        <a:p>
          <a:pPr marL="0" lvl="0" indent="0" algn="ctr" defTabSz="711200">
            <a:lnSpc>
              <a:spcPct val="90000"/>
            </a:lnSpc>
            <a:spcBef>
              <a:spcPct val="0"/>
            </a:spcBef>
            <a:spcAft>
              <a:spcPct val="35000"/>
            </a:spcAft>
            <a:buNone/>
          </a:pPr>
          <a:r>
            <a:rPr lang="es-MX" sz="1600" b="1" kern="1200"/>
            <a:t>Acciones afirmativas en el derecho comparado</a:t>
          </a:r>
          <a:endParaRPr lang="en-US" sz="1600" kern="1200"/>
        </a:p>
      </dsp:txBody>
      <dsp:txXfrm>
        <a:off x="8167" y="98755"/>
        <a:ext cx="3074348" cy="1844608"/>
      </dsp:txXfrm>
    </dsp:sp>
    <dsp:sp modelId="{A04630A6-436D-4DF9-8366-1A67EEC64C3B}">
      <dsp:nvSpPr>
        <dsp:cNvPr id="0" name=""/>
        <dsp:cNvSpPr/>
      </dsp:nvSpPr>
      <dsp:spPr>
        <a:xfrm>
          <a:off x="6862163" y="975339"/>
          <a:ext cx="676500" cy="91440"/>
        </a:xfrm>
        <a:custGeom>
          <a:avLst/>
          <a:gdLst/>
          <a:ahLst/>
          <a:cxnLst/>
          <a:rect l="0" t="0" r="0" b="0"/>
          <a:pathLst>
            <a:path>
              <a:moveTo>
                <a:pt x="0" y="45720"/>
              </a:moveTo>
              <a:lnTo>
                <a:pt x="67650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182736" y="1017523"/>
        <a:ext cx="35355" cy="7071"/>
      </dsp:txXfrm>
    </dsp:sp>
    <dsp:sp modelId="{7F1103CF-1078-4848-9007-C6DE3C266CA6}">
      <dsp:nvSpPr>
        <dsp:cNvPr id="0" name=""/>
        <dsp:cNvSpPr/>
      </dsp:nvSpPr>
      <dsp:spPr>
        <a:xfrm>
          <a:off x="3789615" y="98755"/>
          <a:ext cx="3074348" cy="184460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646" tIns="158129" rIns="150646" bIns="158129" numCol="1" spcCol="1270" anchor="ctr" anchorCtr="0">
          <a:noAutofit/>
        </a:bodyPr>
        <a:lstStyle/>
        <a:p>
          <a:pPr marL="0" lvl="0" indent="0" algn="ctr" defTabSz="711200">
            <a:lnSpc>
              <a:spcPct val="90000"/>
            </a:lnSpc>
            <a:spcBef>
              <a:spcPct val="0"/>
            </a:spcBef>
            <a:spcAft>
              <a:spcPct val="35000"/>
            </a:spcAft>
            <a:buNone/>
          </a:pPr>
          <a:r>
            <a:rPr lang="es-MX" sz="1600" kern="1200"/>
            <a:t>🔹 </a:t>
          </a:r>
          <a:r>
            <a:rPr lang="es-MX" sz="1600" b="1" kern="1200"/>
            <a:t>Concepto general</a:t>
          </a:r>
          <a:br>
            <a:rPr lang="es-MX" sz="1600" kern="1200"/>
          </a:br>
          <a:r>
            <a:rPr lang="es-MX" sz="1600" kern="1200"/>
            <a:t>Medidas temporales adoptadas por el Estado para corregir desigualdades estructurales y garantizar la </a:t>
          </a:r>
          <a:r>
            <a:rPr lang="es-MX" sz="1600" b="1" kern="1200"/>
            <a:t>igualdad sustantiva</a:t>
          </a:r>
          <a:r>
            <a:rPr lang="es-MX" sz="1600" kern="1200"/>
            <a:t>.</a:t>
          </a:r>
          <a:endParaRPr lang="en-US" sz="1600" kern="1200"/>
        </a:p>
      </dsp:txBody>
      <dsp:txXfrm>
        <a:off x="3789615" y="98755"/>
        <a:ext cx="3074348" cy="1844608"/>
      </dsp:txXfrm>
    </dsp:sp>
    <dsp:sp modelId="{BC3CE579-9A3C-44D0-AFBF-02A62426DB20}">
      <dsp:nvSpPr>
        <dsp:cNvPr id="0" name=""/>
        <dsp:cNvSpPr/>
      </dsp:nvSpPr>
      <dsp:spPr>
        <a:xfrm>
          <a:off x="1545341" y="1941563"/>
          <a:ext cx="7562896" cy="676500"/>
        </a:xfrm>
        <a:custGeom>
          <a:avLst/>
          <a:gdLst/>
          <a:ahLst/>
          <a:cxnLst/>
          <a:rect l="0" t="0" r="0" b="0"/>
          <a:pathLst>
            <a:path>
              <a:moveTo>
                <a:pt x="7562896" y="0"/>
              </a:moveTo>
              <a:lnTo>
                <a:pt x="7562896" y="355350"/>
              </a:lnTo>
              <a:lnTo>
                <a:pt x="0" y="355350"/>
              </a:lnTo>
              <a:lnTo>
                <a:pt x="0" y="67650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6892" y="2276278"/>
        <a:ext cx="379794" cy="7071"/>
      </dsp:txXfrm>
    </dsp:sp>
    <dsp:sp modelId="{A42D608B-6FD7-4C67-B223-A010A452926F}">
      <dsp:nvSpPr>
        <dsp:cNvPr id="0" name=""/>
        <dsp:cNvSpPr/>
      </dsp:nvSpPr>
      <dsp:spPr>
        <a:xfrm>
          <a:off x="7571063" y="98755"/>
          <a:ext cx="3074348" cy="184460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646" tIns="158129" rIns="150646" bIns="158129" numCol="1" spcCol="1270" anchor="ctr" anchorCtr="0">
          <a:noAutofit/>
        </a:bodyPr>
        <a:lstStyle/>
        <a:p>
          <a:pPr marL="0" lvl="0" indent="0" algn="ctr" defTabSz="711200">
            <a:lnSpc>
              <a:spcPct val="90000"/>
            </a:lnSpc>
            <a:spcBef>
              <a:spcPct val="0"/>
            </a:spcBef>
            <a:spcAft>
              <a:spcPct val="35000"/>
            </a:spcAft>
            <a:buNone/>
          </a:pPr>
          <a:r>
            <a:rPr lang="es-MX" sz="1600" kern="1200"/>
            <a:t>🔹 </a:t>
          </a:r>
          <a:r>
            <a:rPr lang="es-MX" sz="1600" b="1" kern="1200"/>
            <a:t>Fundamento internacional</a:t>
          </a:r>
          <a:endParaRPr lang="en-US" sz="1600" kern="1200"/>
        </a:p>
      </dsp:txBody>
      <dsp:txXfrm>
        <a:off x="7571063" y="98755"/>
        <a:ext cx="3074348" cy="1844608"/>
      </dsp:txXfrm>
    </dsp:sp>
    <dsp:sp modelId="{5770A85B-B42F-4C19-87DC-6882F0D6D7C0}">
      <dsp:nvSpPr>
        <dsp:cNvPr id="0" name=""/>
        <dsp:cNvSpPr/>
      </dsp:nvSpPr>
      <dsp:spPr>
        <a:xfrm>
          <a:off x="3080715" y="3527048"/>
          <a:ext cx="676500" cy="91440"/>
        </a:xfrm>
        <a:custGeom>
          <a:avLst/>
          <a:gdLst/>
          <a:ahLst/>
          <a:cxnLst/>
          <a:rect l="0" t="0" r="0" b="0"/>
          <a:pathLst>
            <a:path>
              <a:moveTo>
                <a:pt x="0" y="45720"/>
              </a:moveTo>
              <a:lnTo>
                <a:pt x="67650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01287" y="3569233"/>
        <a:ext cx="35355" cy="7071"/>
      </dsp:txXfrm>
    </dsp:sp>
    <dsp:sp modelId="{29F7BC17-DC05-42BF-B47C-0904F9291417}">
      <dsp:nvSpPr>
        <dsp:cNvPr id="0" name=""/>
        <dsp:cNvSpPr/>
      </dsp:nvSpPr>
      <dsp:spPr>
        <a:xfrm>
          <a:off x="8167" y="2650464"/>
          <a:ext cx="3074348" cy="184460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646" tIns="158129" rIns="150646" bIns="158129" numCol="1" spcCol="1270" anchor="ctr" anchorCtr="0">
          <a:noAutofit/>
        </a:bodyPr>
        <a:lstStyle/>
        <a:p>
          <a:pPr marL="0" lvl="0" indent="0" algn="ctr" defTabSz="711200">
            <a:lnSpc>
              <a:spcPct val="90000"/>
            </a:lnSpc>
            <a:spcBef>
              <a:spcPct val="0"/>
            </a:spcBef>
            <a:spcAft>
              <a:spcPct val="35000"/>
            </a:spcAft>
            <a:buNone/>
          </a:pPr>
          <a:r>
            <a:rPr lang="es-MX" sz="1600" kern="1200"/>
            <a:t>Reconocimiento en el Sistema de Naciones Unidas</a:t>
          </a:r>
          <a:endParaRPr lang="en-US" sz="1600" kern="1200"/>
        </a:p>
      </dsp:txBody>
      <dsp:txXfrm>
        <a:off x="8167" y="2650464"/>
        <a:ext cx="3074348" cy="1844608"/>
      </dsp:txXfrm>
    </dsp:sp>
    <dsp:sp modelId="{92BC6296-224C-4683-918A-805C482CD9D8}">
      <dsp:nvSpPr>
        <dsp:cNvPr id="0" name=""/>
        <dsp:cNvSpPr/>
      </dsp:nvSpPr>
      <dsp:spPr>
        <a:xfrm>
          <a:off x="6862163" y="3527048"/>
          <a:ext cx="676500" cy="91440"/>
        </a:xfrm>
        <a:custGeom>
          <a:avLst/>
          <a:gdLst/>
          <a:ahLst/>
          <a:cxnLst/>
          <a:rect l="0" t="0" r="0" b="0"/>
          <a:pathLst>
            <a:path>
              <a:moveTo>
                <a:pt x="0" y="45720"/>
              </a:moveTo>
              <a:lnTo>
                <a:pt x="67650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182736" y="3569233"/>
        <a:ext cx="35355" cy="7071"/>
      </dsp:txXfrm>
    </dsp:sp>
    <dsp:sp modelId="{0DA62D2F-560F-4990-847D-6D968DC3953F}">
      <dsp:nvSpPr>
        <dsp:cNvPr id="0" name=""/>
        <dsp:cNvSpPr/>
      </dsp:nvSpPr>
      <dsp:spPr>
        <a:xfrm>
          <a:off x="3789615" y="2650464"/>
          <a:ext cx="3074348" cy="184460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646" tIns="158129" rIns="150646" bIns="158129" numCol="1" spcCol="1270" anchor="ctr" anchorCtr="0">
          <a:noAutofit/>
        </a:bodyPr>
        <a:lstStyle/>
        <a:p>
          <a:pPr marL="0" lvl="0" indent="0" algn="ctr" defTabSz="711200">
            <a:lnSpc>
              <a:spcPct val="90000"/>
            </a:lnSpc>
            <a:spcBef>
              <a:spcPct val="0"/>
            </a:spcBef>
            <a:spcAft>
              <a:spcPct val="35000"/>
            </a:spcAft>
            <a:buNone/>
          </a:pPr>
          <a:r>
            <a:rPr lang="es-MX" sz="1600" kern="1200"/>
            <a:t>Principio de igualdad y no discriminación</a:t>
          </a:r>
          <a:endParaRPr lang="en-US" sz="1600" kern="1200"/>
        </a:p>
      </dsp:txBody>
      <dsp:txXfrm>
        <a:off x="3789615" y="2650464"/>
        <a:ext cx="3074348" cy="1844608"/>
      </dsp:txXfrm>
    </dsp:sp>
    <dsp:sp modelId="{0817E406-EADE-4C8F-91D7-98D516EAB36F}">
      <dsp:nvSpPr>
        <dsp:cNvPr id="0" name=""/>
        <dsp:cNvSpPr/>
      </dsp:nvSpPr>
      <dsp:spPr>
        <a:xfrm>
          <a:off x="7571063" y="2650464"/>
          <a:ext cx="3074348" cy="184460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646" tIns="158129" rIns="150646" bIns="158129" numCol="1" spcCol="1270" anchor="ctr" anchorCtr="0">
          <a:noAutofit/>
        </a:bodyPr>
        <a:lstStyle/>
        <a:p>
          <a:pPr marL="0" lvl="0" indent="0" algn="ctr" defTabSz="711200">
            <a:lnSpc>
              <a:spcPct val="90000"/>
            </a:lnSpc>
            <a:spcBef>
              <a:spcPct val="0"/>
            </a:spcBef>
            <a:spcAft>
              <a:spcPct val="35000"/>
            </a:spcAft>
            <a:buNone/>
          </a:pPr>
          <a:r>
            <a:rPr lang="es-MX" sz="1600" kern="1200"/>
            <a:t>Trato diferenciado para lograr igualdad real</a:t>
          </a:r>
          <a:endParaRPr lang="en-US" sz="1600" kern="1200"/>
        </a:p>
      </dsp:txBody>
      <dsp:txXfrm>
        <a:off x="7571063" y="2650464"/>
        <a:ext cx="3074348" cy="184460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57923C-CCF1-4727-A46B-8224997A3E4C}">
      <dsp:nvSpPr>
        <dsp:cNvPr id="0" name=""/>
        <dsp:cNvSpPr/>
      </dsp:nvSpPr>
      <dsp:spPr>
        <a:xfrm rot="16200000">
          <a:off x="214" y="654799"/>
          <a:ext cx="2455489" cy="2455489"/>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s-MX" sz="2200" kern="1200"/>
            <a:t>A dirigencias.</a:t>
          </a:r>
          <a:endParaRPr lang="en-US" sz="2200" kern="1200"/>
        </a:p>
      </dsp:txBody>
      <dsp:txXfrm rot="5400000">
        <a:off x="429926" y="1268670"/>
        <a:ext cx="2025778" cy="1227745"/>
      </dsp:txXfrm>
    </dsp:sp>
    <dsp:sp modelId="{170DBED9-18EE-45E2-BA46-E0A7314F3474}">
      <dsp:nvSpPr>
        <dsp:cNvPr id="0" name=""/>
        <dsp:cNvSpPr/>
      </dsp:nvSpPr>
      <dsp:spPr>
        <a:xfrm rot="5400000">
          <a:off x="2702083" y="654799"/>
          <a:ext cx="2455489" cy="2455489"/>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just" defTabSz="977900">
            <a:lnSpc>
              <a:spcPct val="90000"/>
            </a:lnSpc>
            <a:spcBef>
              <a:spcPct val="0"/>
            </a:spcBef>
            <a:spcAft>
              <a:spcPct val="35000"/>
            </a:spcAft>
            <a:buNone/>
          </a:pPr>
          <a:r>
            <a:rPr lang="es-MX" sz="2200" kern="1200" dirty="0"/>
            <a:t>A órganos de selección.</a:t>
          </a:r>
          <a:endParaRPr lang="en-US" sz="2200" kern="1200" dirty="0"/>
        </a:p>
      </dsp:txBody>
      <dsp:txXfrm rot="-5400000">
        <a:off x="2702084" y="1268671"/>
        <a:ext cx="2025778" cy="122774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60C2C-E92F-4464-A3A3-0D9BBDBAA70B}">
      <dsp:nvSpPr>
        <dsp:cNvPr id="0" name=""/>
        <dsp:cNvSpPr/>
      </dsp:nvSpPr>
      <dsp:spPr>
        <a:xfrm>
          <a:off x="3121" y="687432"/>
          <a:ext cx="2476124" cy="14856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just" defTabSz="1022350">
            <a:lnSpc>
              <a:spcPct val="90000"/>
            </a:lnSpc>
            <a:spcBef>
              <a:spcPct val="0"/>
            </a:spcBef>
            <a:spcAft>
              <a:spcPct val="35000"/>
            </a:spcAft>
            <a:buNone/>
          </a:pPr>
          <a:r>
            <a:rPr lang="es-MX" sz="2300" kern="1200" dirty="0"/>
            <a:t>Las acciones afirmativas aplican tanto a:</a:t>
          </a:r>
          <a:endParaRPr lang="en-US" sz="2300" kern="1200" dirty="0"/>
        </a:p>
      </dsp:txBody>
      <dsp:txXfrm>
        <a:off x="3121" y="687432"/>
        <a:ext cx="2476124" cy="1485674"/>
      </dsp:txXfrm>
    </dsp:sp>
    <dsp:sp modelId="{F3454386-D178-4629-A50E-7F7D5C8E6017}">
      <dsp:nvSpPr>
        <dsp:cNvPr id="0" name=""/>
        <dsp:cNvSpPr/>
      </dsp:nvSpPr>
      <dsp:spPr>
        <a:xfrm>
          <a:off x="2726858" y="687432"/>
          <a:ext cx="2476124" cy="14856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MX" sz="2300" kern="1200"/>
            <a:t>Candidaturas de mayoría relativa.</a:t>
          </a:r>
          <a:endParaRPr lang="en-US" sz="2300" kern="1200"/>
        </a:p>
      </dsp:txBody>
      <dsp:txXfrm>
        <a:off x="2726858" y="687432"/>
        <a:ext cx="2476124" cy="1485674"/>
      </dsp:txXfrm>
    </dsp:sp>
    <dsp:sp modelId="{1294F61C-7560-4EFA-9525-480C27826637}">
      <dsp:nvSpPr>
        <dsp:cNvPr id="0" name=""/>
        <dsp:cNvSpPr/>
      </dsp:nvSpPr>
      <dsp:spPr>
        <a:xfrm>
          <a:off x="5450595" y="687432"/>
          <a:ext cx="2476124" cy="14856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MX" sz="2300" kern="1200"/>
            <a:t>Representación proporcional.</a:t>
          </a:r>
          <a:endParaRPr lang="en-US" sz="2300" kern="1200"/>
        </a:p>
      </dsp:txBody>
      <dsp:txXfrm>
        <a:off x="5450595" y="687432"/>
        <a:ext cx="2476124" cy="1485674"/>
      </dsp:txXfrm>
    </dsp:sp>
    <dsp:sp modelId="{7E957AF5-835A-4406-8EC8-9326684D05EC}">
      <dsp:nvSpPr>
        <dsp:cNvPr id="0" name=""/>
        <dsp:cNvSpPr/>
      </dsp:nvSpPr>
      <dsp:spPr>
        <a:xfrm>
          <a:off x="8174333" y="687432"/>
          <a:ext cx="2476124" cy="14856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MX" sz="2300" kern="1200"/>
            <a:t>Presidencias municipales.</a:t>
          </a:r>
          <a:endParaRPr lang="en-US" sz="2300" kern="1200"/>
        </a:p>
      </dsp:txBody>
      <dsp:txXfrm>
        <a:off x="8174333" y="687432"/>
        <a:ext cx="2476124" cy="1485674"/>
      </dsp:txXfrm>
    </dsp:sp>
    <dsp:sp modelId="{096EE0E6-77F5-454F-B29E-2DE7E6514385}">
      <dsp:nvSpPr>
        <dsp:cNvPr id="0" name=""/>
        <dsp:cNvSpPr/>
      </dsp:nvSpPr>
      <dsp:spPr>
        <a:xfrm>
          <a:off x="3121" y="2420720"/>
          <a:ext cx="2476124" cy="14856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MX" sz="2300" kern="1200"/>
            <a:t>Gubernaturas (en ciertos contextos).</a:t>
          </a:r>
          <a:endParaRPr lang="en-US" sz="2300" kern="1200"/>
        </a:p>
      </dsp:txBody>
      <dsp:txXfrm>
        <a:off x="3121" y="2420720"/>
        <a:ext cx="2476124" cy="1485674"/>
      </dsp:txXfrm>
    </dsp:sp>
    <dsp:sp modelId="{5F859776-9081-44B8-B890-CCB44D08A3BA}">
      <dsp:nvSpPr>
        <dsp:cNvPr id="0" name=""/>
        <dsp:cNvSpPr/>
      </dsp:nvSpPr>
      <dsp:spPr>
        <a:xfrm>
          <a:off x="2726858" y="2420720"/>
          <a:ext cx="2476124" cy="14856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MX" sz="2300" kern="1200"/>
            <a:t>Integración de ayuntamientos.</a:t>
          </a:r>
          <a:endParaRPr lang="en-US" sz="2300" kern="1200"/>
        </a:p>
      </dsp:txBody>
      <dsp:txXfrm>
        <a:off x="2726858" y="2420720"/>
        <a:ext cx="2476124" cy="1485674"/>
      </dsp:txXfrm>
    </dsp:sp>
    <dsp:sp modelId="{9A5255DB-8B5C-43DA-BA78-FDAC09EE1738}">
      <dsp:nvSpPr>
        <dsp:cNvPr id="0" name=""/>
        <dsp:cNvSpPr/>
      </dsp:nvSpPr>
      <dsp:spPr>
        <a:xfrm>
          <a:off x="5450595" y="2420720"/>
          <a:ext cx="2476124" cy="14856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just" defTabSz="1022350">
            <a:lnSpc>
              <a:spcPct val="90000"/>
            </a:lnSpc>
            <a:spcBef>
              <a:spcPct val="0"/>
            </a:spcBef>
            <a:spcAft>
              <a:spcPct val="35000"/>
            </a:spcAft>
            <a:buNone/>
          </a:pPr>
          <a:r>
            <a:rPr lang="es-MX" sz="2300" kern="1200" dirty="0"/>
            <a:t>No deben concentrarse solo en distritos perdedores:</a:t>
          </a:r>
          <a:endParaRPr lang="en-US" sz="2300" kern="1200" dirty="0"/>
        </a:p>
      </dsp:txBody>
      <dsp:txXfrm>
        <a:off x="5450595" y="2420720"/>
        <a:ext cx="2476124" cy="1485674"/>
      </dsp:txXfrm>
    </dsp:sp>
    <dsp:sp modelId="{057579BC-5FA4-418F-B6E5-BF65D960D345}">
      <dsp:nvSpPr>
        <dsp:cNvPr id="0" name=""/>
        <dsp:cNvSpPr/>
      </dsp:nvSpPr>
      <dsp:spPr>
        <a:xfrm>
          <a:off x="8174333" y="2420720"/>
          <a:ext cx="2476124" cy="14856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just" defTabSz="1022350">
            <a:lnSpc>
              <a:spcPct val="90000"/>
            </a:lnSpc>
            <a:spcBef>
              <a:spcPct val="0"/>
            </a:spcBef>
            <a:spcAft>
              <a:spcPct val="35000"/>
            </a:spcAft>
            <a:buNone/>
          </a:pPr>
          <a:r>
            <a:rPr lang="es-MX" sz="2300" kern="1200" dirty="0"/>
            <a:t>La ubicación estratégica es parte de la igualdad real.</a:t>
          </a:r>
          <a:endParaRPr lang="en-US" sz="2300" kern="1200" dirty="0"/>
        </a:p>
      </dsp:txBody>
      <dsp:txXfrm>
        <a:off x="8174333" y="2420720"/>
        <a:ext cx="2476124" cy="148567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9B35E2-F657-47C2-BBC3-A385CE6360D0}">
      <dsp:nvSpPr>
        <dsp:cNvPr id="0" name=""/>
        <dsp:cNvSpPr/>
      </dsp:nvSpPr>
      <dsp:spPr>
        <a:xfrm>
          <a:off x="1606893" y="315373"/>
          <a:ext cx="1944000" cy="1944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431601-A89C-492D-8A69-3D6A00857EFC}">
      <dsp:nvSpPr>
        <dsp:cNvPr id="0" name=""/>
        <dsp:cNvSpPr/>
      </dsp:nvSpPr>
      <dsp:spPr>
        <a:xfrm>
          <a:off x="418893" y="2729715"/>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s-MX" sz="2300" kern="1200"/>
            <a:t>INE u OPLE establecen reglas.</a:t>
          </a:r>
          <a:endParaRPr lang="en-US" sz="2300" kern="1200"/>
        </a:p>
      </dsp:txBody>
      <dsp:txXfrm>
        <a:off x="418893" y="2729715"/>
        <a:ext cx="4320000" cy="72000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BB6506-A8D7-4211-A01C-CBE49B5283F4}">
      <dsp:nvSpPr>
        <dsp:cNvPr id="0" name=""/>
        <dsp:cNvSpPr/>
      </dsp:nvSpPr>
      <dsp:spPr>
        <a:xfrm>
          <a:off x="0" y="611826"/>
          <a:ext cx="5157787" cy="11295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C994D0-FD10-4A7F-BB3E-58F323A4F085}">
      <dsp:nvSpPr>
        <dsp:cNvPr id="0" name=""/>
        <dsp:cNvSpPr/>
      </dsp:nvSpPr>
      <dsp:spPr>
        <a:xfrm>
          <a:off x="341681" y="865970"/>
          <a:ext cx="621239" cy="6212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3AF426-4E7A-4396-816B-DA0017A04B05}">
      <dsp:nvSpPr>
        <dsp:cNvPr id="0" name=""/>
        <dsp:cNvSpPr/>
      </dsp:nvSpPr>
      <dsp:spPr>
        <a:xfrm>
          <a:off x="1304603" y="611826"/>
          <a:ext cx="3853183" cy="11295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542" tIns="119542" rIns="119542" bIns="119542" numCol="1" spcCol="1270" anchor="ctr" anchorCtr="0">
          <a:noAutofit/>
        </a:bodyPr>
        <a:lstStyle/>
        <a:p>
          <a:pPr marL="0" lvl="0" indent="0" algn="just" defTabSz="1111250">
            <a:lnSpc>
              <a:spcPct val="100000"/>
            </a:lnSpc>
            <a:spcBef>
              <a:spcPct val="0"/>
            </a:spcBef>
            <a:spcAft>
              <a:spcPct val="35000"/>
            </a:spcAft>
            <a:buNone/>
          </a:pPr>
          <a:r>
            <a:rPr lang="es-MX" sz="2500" kern="1200" dirty="0"/>
            <a:t>Cumplimiento de requisitos.</a:t>
          </a:r>
          <a:endParaRPr lang="en-US" sz="2500" kern="1200" dirty="0"/>
        </a:p>
      </dsp:txBody>
      <dsp:txXfrm>
        <a:off x="1304603" y="611826"/>
        <a:ext cx="3853183" cy="1129526"/>
      </dsp:txXfrm>
    </dsp:sp>
    <dsp:sp modelId="{2BCD3370-61F2-4CE3-817A-B74A6C5D1830}">
      <dsp:nvSpPr>
        <dsp:cNvPr id="0" name=""/>
        <dsp:cNvSpPr/>
      </dsp:nvSpPr>
      <dsp:spPr>
        <a:xfrm>
          <a:off x="0" y="2023735"/>
          <a:ext cx="5157787" cy="11295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53BBAC-7F19-4416-8B28-698AB0BFB9EF}">
      <dsp:nvSpPr>
        <dsp:cNvPr id="0" name=""/>
        <dsp:cNvSpPr/>
      </dsp:nvSpPr>
      <dsp:spPr>
        <a:xfrm>
          <a:off x="341681" y="2277878"/>
          <a:ext cx="621239" cy="6212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012164-D7BB-46D9-B688-22AE45FF1356}">
      <dsp:nvSpPr>
        <dsp:cNvPr id="0" name=""/>
        <dsp:cNvSpPr/>
      </dsp:nvSpPr>
      <dsp:spPr>
        <a:xfrm>
          <a:off x="1304603" y="2023735"/>
          <a:ext cx="3853183" cy="11295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542" tIns="119542" rIns="119542" bIns="119542" numCol="1" spcCol="1270" anchor="ctr" anchorCtr="0">
          <a:noAutofit/>
        </a:bodyPr>
        <a:lstStyle/>
        <a:p>
          <a:pPr marL="0" lvl="0" indent="0" algn="l" defTabSz="1111250">
            <a:lnSpc>
              <a:spcPct val="100000"/>
            </a:lnSpc>
            <a:spcBef>
              <a:spcPct val="0"/>
            </a:spcBef>
            <a:spcAft>
              <a:spcPct val="35000"/>
            </a:spcAft>
            <a:buNone/>
          </a:pPr>
          <a:r>
            <a:rPr lang="es-MX" sz="2500" kern="1200"/>
            <a:t>Autenticidad.</a:t>
          </a:r>
          <a:endParaRPr lang="en-US" sz="2500" kern="1200"/>
        </a:p>
      </dsp:txBody>
      <dsp:txXfrm>
        <a:off x="1304603" y="2023735"/>
        <a:ext cx="3853183" cy="112952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1A29E4-BE94-45A5-8EA6-AA444235FAE9}">
      <dsp:nvSpPr>
        <dsp:cNvPr id="0" name=""/>
        <dsp:cNvSpPr/>
      </dsp:nvSpPr>
      <dsp:spPr>
        <a:xfrm>
          <a:off x="0" y="4418188"/>
          <a:ext cx="7536203" cy="96659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just" defTabSz="977900">
            <a:lnSpc>
              <a:spcPct val="90000"/>
            </a:lnSpc>
            <a:spcBef>
              <a:spcPct val="0"/>
            </a:spcBef>
            <a:spcAft>
              <a:spcPct val="35000"/>
            </a:spcAft>
            <a:buNone/>
          </a:pPr>
          <a:r>
            <a:rPr lang="es-MX" sz="2200" kern="1200"/>
            <a:t>Juicio de revisión constitucional.</a:t>
          </a:r>
          <a:endParaRPr lang="en-US" sz="2200" kern="1200"/>
        </a:p>
      </dsp:txBody>
      <dsp:txXfrm>
        <a:off x="0" y="4418188"/>
        <a:ext cx="7536203" cy="966591"/>
      </dsp:txXfrm>
    </dsp:sp>
    <dsp:sp modelId="{863395BE-7C49-423D-9973-280EEDFB3AEF}">
      <dsp:nvSpPr>
        <dsp:cNvPr id="0" name=""/>
        <dsp:cNvSpPr/>
      </dsp:nvSpPr>
      <dsp:spPr>
        <a:xfrm rot="10800000">
          <a:off x="0" y="2946069"/>
          <a:ext cx="7536203" cy="1486617"/>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just" defTabSz="977900">
            <a:lnSpc>
              <a:spcPct val="90000"/>
            </a:lnSpc>
            <a:spcBef>
              <a:spcPct val="0"/>
            </a:spcBef>
            <a:spcAft>
              <a:spcPct val="35000"/>
            </a:spcAft>
            <a:buNone/>
          </a:pPr>
          <a:r>
            <a:rPr lang="es-MX" sz="2200" kern="1200"/>
            <a:t>Recurso de apelación.</a:t>
          </a:r>
          <a:endParaRPr lang="en-US" sz="2200" kern="1200"/>
        </a:p>
      </dsp:txBody>
      <dsp:txXfrm rot="10800000">
        <a:off x="0" y="2946069"/>
        <a:ext cx="7536203" cy="965959"/>
      </dsp:txXfrm>
    </dsp:sp>
    <dsp:sp modelId="{2E2D903B-84FC-4F50-BB6B-8B85E5676923}">
      <dsp:nvSpPr>
        <dsp:cNvPr id="0" name=""/>
        <dsp:cNvSpPr/>
      </dsp:nvSpPr>
      <dsp:spPr>
        <a:xfrm rot="10800000">
          <a:off x="0" y="1473950"/>
          <a:ext cx="7536203" cy="1486617"/>
        </a:xfrm>
        <a:prstGeom prst="upArrowCallou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just" defTabSz="977900">
            <a:lnSpc>
              <a:spcPct val="90000"/>
            </a:lnSpc>
            <a:spcBef>
              <a:spcPct val="0"/>
            </a:spcBef>
            <a:spcAft>
              <a:spcPct val="35000"/>
            </a:spcAft>
            <a:buNone/>
          </a:pPr>
          <a:r>
            <a:rPr lang="es-MX" sz="2200" kern="1200" dirty="0"/>
            <a:t>Juicio para la Protección de los Derechos Político-Electorales.</a:t>
          </a:r>
          <a:endParaRPr lang="en-US" sz="2200" kern="1200" dirty="0"/>
        </a:p>
      </dsp:txBody>
      <dsp:txXfrm rot="10800000">
        <a:off x="0" y="1473950"/>
        <a:ext cx="7536203" cy="965959"/>
      </dsp:txXfrm>
    </dsp:sp>
    <dsp:sp modelId="{74007266-6E0F-436C-8957-5A162AD9968B}">
      <dsp:nvSpPr>
        <dsp:cNvPr id="0" name=""/>
        <dsp:cNvSpPr/>
      </dsp:nvSpPr>
      <dsp:spPr>
        <a:xfrm rot="10800000">
          <a:off x="0" y="1831"/>
          <a:ext cx="7536203" cy="1486617"/>
        </a:xfrm>
        <a:prstGeom prst="upArrowCallou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just" defTabSz="977900">
            <a:lnSpc>
              <a:spcPct val="90000"/>
            </a:lnSpc>
            <a:spcBef>
              <a:spcPct val="0"/>
            </a:spcBef>
            <a:spcAft>
              <a:spcPct val="35000"/>
            </a:spcAft>
            <a:buNone/>
          </a:pPr>
          <a:r>
            <a:rPr lang="es-MX" sz="2200" kern="1200" dirty="0"/>
            <a:t>Cuando hay impugnaciones:</a:t>
          </a:r>
          <a:endParaRPr lang="en-US" sz="2200" kern="1200" dirty="0"/>
        </a:p>
      </dsp:txBody>
      <dsp:txXfrm rot="10800000">
        <a:off x="0" y="1831"/>
        <a:ext cx="7536203" cy="96595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2D2C8B-385A-42AA-8DA8-FA588F3D2589}">
      <dsp:nvSpPr>
        <dsp:cNvPr id="0" name=""/>
        <dsp:cNvSpPr/>
      </dsp:nvSpPr>
      <dsp:spPr>
        <a:xfrm>
          <a:off x="0" y="0"/>
          <a:ext cx="8268280" cy="89461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s-MX" sz="3800" kern="1200"/>
            <a:t>Legalidad.</a:t>
          </a:r>
          <a:endParaRPr lang="en-US" sz="3800" kern="1200"/>
        </a:p>
      </dsp:txBody>
      <dsp:txXfrm>
        <a:off x="26202" y="26202"/>
        <a:ext cx="7227326" cy="842210"/>
      </dsp:txXfrm>
    </dsp:sp>
    <dsp:sp modelId="{B3D16BB0-8B7E-4037-9FAA-2F9ECB59D2BC}">
      <dsp:nvSpPr>
        <dsp:cNvPr id="0" name=""/>
        <dsp:cNvSpPr/>
      </dsp:nvSpPr>
      <dsp:spPr>
        <a:xfrm>
          <a:off x="692468" y="1057272"/>
          <a:ext cx="8268280" cy="89461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s-MX" sz="3800" kern="1200"/>
            <a:t>Proporcionalidad.</a:t>
          </a:r>
          <a:endParaRPr lang="en-US" sz="3800" kern="1200"/>
        </a:p>
      </dsp:txBody>
      <dsp:txXfrm>
        <a:off x="718670" y="1083474"/>
        <a:ext cx="6941907" cy="842210"/>
      </dsp:txXfrm>
    </dsp:sp>
    <dsp:sp modelId="{C4AD610A-605B-4401-8EAF-7619D159B6AB}">
      <dsp:nvSpPr>
        <dsp:cNvPr id="0" name=""/>
        <dsp:cNvSpPr/>
      </dsp:nvSpPr>
      <dsp:spPr>
        <a:xfrm>
          <a:off x="1374601" y="2114544"/>
          <a:ext cx="8268280" cy="89461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s-MX" sz="3800" kern="1200"/>
            <a:t>No discriminación.</a:t>
          </a:r>
          <a:endParaRPr lang="en-US" sz="3800" kern="1200"/>
        </a:p>
      </dsp:txBody>
      <dsp:txXfrm>
        <a:off x="1400803" y="2140746"/>
        <a:ext cx="6952243" cy="842210"/>
      </dsp:txXfrm>
    </dsp:sp>
    <dsp:sp modelId="{B5065782-86EB-4BEF-A677-34F78C7A07EC}">
      <dsp:nvSpPr>
        <dsp:cNvPr id="0" name=""/>
        <dsp:cNvSpPr/>
      </dsp:nvSpPr>
      <dsp:spPr>
        <a:xfrm>
          <a:off x="2067069" y="3171816"/>
          <a:ext cx="8268280" cy="89461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s-MX" sz="3800" kern="1200"/>
            <a:t>Motivación reforzada.</a:t>
          </a:r>
          <a:endParaRPr lang="en-US" sz="3800" kern="1200"/>
        </a:p>
      </dsp:txBody>
      <dsp:txXfrm>
        <a:off x="2093271" y="3198018"/>
        <a:ext cx="6941907" cy="842210"/>
      </dsp:txXfrm>
    </dsp:sp>
    <dsp:sp modelId="{11BB9E22-075E-4042-AE41-07B320AA5196}">
      <dsp:nvSpPr>
        <dsp:cNvPr id="0" name=""/>
        <dsp:cNvSpPr/>
      </dsp:nvSpPr>
      <dsp:spPr>
        <a:xfrm>
          <a:off x="7686780" y="685193"/>
          <a:ext cx="581499" cy="581499"/>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817617" y="685193"/>
        <a:ext cx="319825" cy="437578"/>
      </dsp:txXfrm>
    </dsp:sp>
    <dsp:sp modelId="{34AEB0A4-4364-4CB0-A505-23A7024EFF20}">
      <dsp:nvSpPr>
        <dsp:cNvPr id="0" name=""/>
        <dsp:cNvSpPr/>
      </dsp:nvSpPr>
      <dsp:spPr>
        <a:xfrm>
          <a:off x="8379248" y="1742465"/>
          <a:ext cx="581499" cy="581499"/>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8510085" y="1742465"/>
        <a:ext cx="319825" cy="437578"/>
      </dsp:txXfrm>
    </dsp:sp>
    <dsp:sp modelId="{AE25EC88-8528-43B2-961D-29F34A22765F}">
      <dsp:nvSpPr>
        <dsp:cNvPr id="0" name=""/>
        <dsp:cNvSpPr/>
      </dsp:nvSpPr>
      <dsp:spPr>
        <a:xfrm>
          <a:off x="9061381" y="2799737"/>
          <a:ext cx="581499" cy="581499"/>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9192218" y="2799737"/>
        <a:ext cx="319825" cy="43757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9588BE-1F95-4869-BF0B-8B2FEE36D9CA}">
      <dsp:nvSpPr>
        <dsp:cNvPr id="0" name=""/>
        <dsp:cNvSpPr/>
      </dsp:nvSpPr>
      <dsp:spPr>
        <a:xfrm>
          <a:off x="3922684" y="172"/>
          <a:ext cx="3099668" cy="3099668"/>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MX" sz="2000" kern="1200"/>
            <a:t>Pro persona.</a:t>
          </a:r>
          <a:endParaRPr lang="en-US" sz="2000" kern="1200"/>
        </a:p>
      </dsp:txBody>
      <dsp:txXfrm>
        <a:off x="4697601" y="172"/>
        <a:ext cx="1549834" cy="2557226"/>
      </dsp:txXfrm>
    </dsp:sp>
    <dsp:sp modelId="{E37600E4-3F63-4A24-8EB7-6F080903FEEE}">
      <dsp:nvSpPr>
        <dsp:cNvPr id="0" name=""/>
        <dsp:cNvSpPr/>
      </dsp:nvSpPr>
      <dsp:spPr>
        <a:xfrm rot="7200000">
          <a:off x="5713626" y="3102176"/>
          <a:ext cx="3099668" cy="3099668"/>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MX" sz="2000" kern="1200" dirty="0"/>
            <a:t>Interseccionalidad.</a:t>
          </a:r>
          <a:endParaRPr lang="en-US" sz="2000" kern="1200" dirty="0"/>
        </a:p>
      </dsp:txBody>
      <dsp:txXfrm rot="-5400000">
        <a:off x="6219731" y="4012704"/>
        <a:ext cx="2557226" cy="1549834"/>
      </dsp:txXfrm>
    </dsp:sp>
    <dsp:sp modelId="{FEAF0CE4-2283-41DD-BF13-4E3893492F70}">
      <dsp:nvSpPr>
        <dsp:cNvPr id="0" name=""/>
        <dsp:cNvSpPr/>
      </dsp:nvSpPr>
      <dsp:spPr>
        <a:xfrm rot="14400000">
          <a:off x="2131741" y="3102176"/>
          <a:ext cx="3099668" cy="3099668"/>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MX" sz="2000" kern="1200"/>
            <a:t>Igualdad sustantiva.</a:t>
          </a:r>
          <a:endParaRPr lang="en-US" sz="2000" kern="1200"/>
        </a:p>
      </dsp:txBody>
      <dsp:txXfrm rot="5400000">
        <a:off x="2168078" y="4012704"/>
        <a:ext cx="2557226" cy="154983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566966-A5B9-45F3-A7AF-6E2CB185764B}">
      <dsp:nvSpPr>
        <dsp:cNvPr id="0" name=""/>
        <dsp:cNvSpPr/>
      </dsp:nvSpPr>
      <dsp:spPr>
        <a:xfrm>
          <a:off x="0" y="1805"/>
          <a:ext cx="5181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4F3620-114D-411D-8EA2-4B15427BC00E}">
      <dsp:nvSpPr>
        <dsp:cNvPr id="0" name=""/>
        <dsp:cNvSpPr/>
      </dsp:nvSpPr>
      <dsp:spPr>
        <a:xfrm>
          <a:off x="276881" y="207750"/>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FB6C17-1FDF-4856-B422-660366FF8A7C}">
      <dsp:nvSpPr>
        <dsp:cNvPr id="0" name=""/>
        <dsp:cNvSpPr/>
      </dsp:nvSpPr>
      <dsp:spPr>
        <a:xfrm>
          <a:off x="1057183" y="1805"/>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s-MX" sz="2200" kern="1200"/>
            <a:t>Estructura</a:t>
          </a:r>
          <a:endParaRPr lang="en-US" sz="2200" kern="1200"/>
        </a:p>
      </dsp:txBody>
      <dsp:txXfrm>
        <a:off x="1057183" y="1805"/>
        <a:ext cx="4124416" cy="915310"/>
      </dsp:txXfrm>
    </dsp:sp>
    <dsp:sp modelId="{4F473F6E-7FD0-4F9A-8E97-13EB9C48394A}">
      <dsp:nvSpPr>
        <dsp:cNvPr id="0" name=""/>
        <dsp:cNvSpPr/>
      </dsp:nvSpPr>
      <dsp:spPr>
        <a:xfrm>
          <a:off x="0" y="1145944"/>
          <a:ext cx="5181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066692-876F-43C0-AB56-746AE686DFCD}">
      <dsp:nvSpPr>
        <dsp:cNvPr id="0" name=""/>
        <dsp:cNvSpPr/>
      </dsp:nvSpPr>
      <dsp:spPr>
        <a:xfrm>
          <a:off x="276881" y="1351889"/>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D336A4-68C8-4E2D-A87B-11A1506D0DEA}">
      <dsp:nvSpPr>
        <dsp:cNvPr id="0" name=""/>
        <dsp:cNvSpPr/>
      </dsp:nvSpPr>
      <dsp:spPr>
        <a:xfrm>
          <a:off x="1057183" y="1145944"/>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s-MX" sz="2200" kern="1200"/>
            <a:t>Contexto:</a:t>
          </a:r>
          <a:endParaRPr lang="en-US" sz="2200" kern="1200"/>
        </a:p>
      </dsp:txBody>
      <dsp:txXfrm>
        <a:off x="1057183" y="1145944"/>
        <a:ext cx="4124416" cy="915310"/>
      </dsp:txXfrm>
    </dsp:sp>
    <dsp:sp modelId="{C294A0D1-BFE4-44A0-B264-CABF8F1C868E}">
      <dsp:nvSpPr>
        <dsp:cNvPr id="0" name=""/>
        <dsp:cNvSpPr/>
      </dsp:nvSpPr>
      <dsp:spPr>
        <a:xfrm>
          <a:off x="0" y="2290082"/>
          <a:ext cx="5181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2CAF92-89E4-4B74-B6AB-C4E494915266}">
      <dsp:nvSpPr>
        <dsp:cNvPr id="0" name=""/>
        <dsp:cNvSpPr/>
      </dsp:nvSpPr>
      <dsp:spPr>
        <a:xfrm>
          <a:off x="276881" y="2496027"/>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BF7E5C-20FE-424F-B0D7-8B8975AA6FDD}">
      <dsp:nvSpPr>
        <dsp:cNvPr id="0" name=""/>
        <dsp:cNvSpPr/>
      </dsp:nvSpPr>
      <dsp:spPr>
        <a:xfrm>
          <a:off x="1057183" y="2290082"/>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just" defTabSz="977900">
            <a:lnSpc>
              <a:spcPct val="100000"/>
            </a:lnSpc>
            <a:spcBef>
              <a:spcPct val="0"/>
            </a:spcBef>
            <a:spcAft>
              <a:spcPct val="35000"/>
            </a:spcAft>
            <a:buNone/>
          </a:pPr>
          <a:r>
            <a:rPr lang="es-MX" sz="2200" kern="1200" dirty="0"/>
            <a:t>¿Qué acción afirmativa estaba en juego?</a:t>
          </a:r>
          <a:endParaRPr lang="en-US" sz="2200" kern="1200" dirty="0"/>
        </a:p>
      </dsp:txBody>
      <dsp:txXfrm>
        <a:off x="1057183" y="2290082"/>
        <a:ext cx="4124416" cy="915310"/>
      </dsp:txXfrm>
    </dsp:sp>
    <dsp:sp modelId="{43DD66A6-461C-4DFF-9D78-D221866948F6}">
      <dsp:nvSpPr>
        <dsp:cNvPr id="0" name=""/>
        <dsp:cNvSpPr/>
      </dsp:nvSpPr>
      <dsp:spPr>
        <a:xfrm>
          <a:off x="0" y="3434221"/>
          <a:ext cx="5181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21E4C9-6B3A-4D79-B097-B0F84D911D6B}">
      <dsp:nvSpPr>
        <dsp:cNvPr id="0" name=""/>
        <dsp:cNvSpPr/>
      </dsp:nvSpPr>
      <dsp:spPr>
        <a:xfrm>
          <a:off x="276881" y="3640166"/>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07F302-32CA-47CF-A8CA-105416991A25}">
      <dsp:nvSpPr>
        <dsp:cNvPr id="0" name=""/>
        <dsp:cNvSpPr/>
      </dsp:nvSpPr>
      <dsp:spPr>
        <a:xfrm>
          <a:off x="1057183" y="3434221"/>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s-MX" sz="2200" kern="1200"/>
            <a:t>¿Qué grupo protegido?</a:t>
          </a:r>
          <a:endParaRPr lang="en-US" sz="2200" kern="1200"/>
        </a:p>
      </dsp:txBody>
      <dsp:txXfrm>
        <a:off x="1057183" y="3434221"/>
        <a:ext cx="4124416" cy="915310"/>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85888F-67F5-4302-ADDC-FE771010EA53}">
      <dsp:nvSpPr>
        <dsp:cNvPr id="0" name=""/>
        <dsp:cNvSpPr/>
      </dsp:nvSpPr>
      <dsp:spPr>
        <a:xfrm>
          <a:off x="0" y="531"/>
          <a:ext cx="5181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C3A646-7EC4-4119-87B9-F1A6B0560D9F}">
      <dsp:nvSpPr>
        <dsp:cNvPr id="0" name=""/>
        <dsp:cNvSpPr/>
      </dsp:nvSpPr>
      <dsp:spPr>
        <a:xfrm>
          <a:off x="375988" y="28019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28B11C-5D40-4B0E-9C99-C9B47FAE39E9}">
      <dsp:nvSpPr>
        <dsp:cNvPr id="0" name=""/>
        <dsp:cNvSpPr/>
      </dsp:nvSpPr>
      <dsp:spPr>
        <a:xfrm>
          <a:off x="1435590" y="531"/>
          <a:ext cx="3746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just" defTabSz="1111250">
            <a:lnSpc>
              <a:spcPct val="100000"/>
            </a:lnSpc>
            <a:spcBef>
              <a:spcPct val="0"/>
            </a:spcBef>
            <a:spcAft>
              <a:spcPct val="35000"/>
            </a:spcAft>
            <a:buNone/>
          </a:pPr>
          <a:r>
            <a:rPr lang="es-MX" sz="2500" kern="1200" dirty="0"/>
            <a:t>Argumentos de la autoridad:</a:t>
          </a:r>
          <a:endParaRPr lang="en-US" sz="2500" kern="1200" dirty="0"/>
        </a:p>
      </dsp:txBody>
      <dsp:txXfrm>
        <a:off x="1435590" y="531"/>
        <a:ext cx="3746009" cy="1242935"/>
      </dsp:txXfrm>
    </dsp:sp>
    <dsp:sp modelId="{287E4057-BF43-4E59-8C4B-BCEA9CB2B507}">
      <dsp:nvSpPr>
        <dsp:cNvPr id="0" name=""/>
        <dsp:cNvSpPr/>
      </dsp:nvSpPr>
      <dsp:spPr>
        <a:xfrm>
          <a:off x="0" y="1554201"/>
          <a:ext cx="5181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A4011D-7B62-4EDD-B24F-4332591F0F94}">
      <dsp:nvSpPr>
        <dsp:cNvPr id="0" name=""/>
        <dsp:cNvSpPr/>
      </dsp:nvSpPr>
      <dsp:spPr>
        <a:xfrm>
          <a:off x="375988" y="183386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C95E29-7DE4-4BFF-8834-59198790CF0D}">
      <dsp:nvSpPr>
        <dsp:cNvPr id="0" name=""/>
        <dsp:cNvSpPr/>
      </dsp:nvSpPr>
      <dsp:spPr>
        <a:xfrm>
          <a:off x="1435590" y="1554201"/>
          <a:ext cx="3746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s-MX" sz="2500" kern="1200"/>
            <a:t>Administrativos.</a:t>
          </a:r>
          <a:endParaRPr lang="en-US" sz="2500" kern="1200"/>
        </a:p>
      </dsp:txBody>
      <dsp:txXfrm>
        <a:off x="1435590" y="1554201"/>
        <a:ext cx="3746009" cy="1242935"/>
      </dsp:txXfrm>
    </dsp:sp>
    <dsp:sp modelId="{7BFD88DB-F26D-4F58-8EEC-3132B5E0604D}">
      <dsp:nvSpPr>
        <dsp:cNvPr id="0" name=""/>
        <dsp:cNvSpPr/>
      </dsp:nvSpPr>
      <dsp:spPr>
        <a:xfrm>
          <a:off x="0" y="3107870"/>
          <a:ext cx="5181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C6F9C3-7E5F-4665-80E3-8266DD468949}">
      <dsp:nvSpPr>
        <dsp:cNvPr id="0" name=""/>
        <dsp:cNvSpPr/>
      </dsp:nvSpPr>
      <dsp:spPr>
        <a:xfrm>
          <a:off x="375988" y="338753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C81236-091C-488D-B09F-90C1AF332D56}">
      <dsp:nvSpPr>
        <dsp:cNvPr id="0" name=""/>
        <dsp:cNvSpPr/>
      </dsp:nvSpPr>
      <dsp:spPr>
        <a:xfrm>
          <a:off x="1435590" y="3107870"/>
          <a:ext cx="3746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s-MX" sz="2500" kern="1200"/>
            <a:t>Constitucionales.</a:t>
          </a:r>
          <a:endParaRPr lang="en-US" sz="2500" kern="1200"/>
        </a:p>
      </dsp:txBody>
      <dsp:txXfrm>
        <a:off x="1435590" y="3107870"/>
        <a:ext cx="3746009" cy="124293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DB658-90D0-4567-BCEE-0D3BBD6E878C}">
      <dsp:nvSpPr>
        <dsp:cNvPr id="0" name=""/>
        <dsp:cNvSpPr/>
      </dsp:nvSpPr>
      <dsp:spPr>
        <a:xfrm>
          <a:off x="1118" y="1016756"/>
          <a:ext cx="4071133" cy="203556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46990" rIns="70485" bIns="46990" numCol="1" spcCol="1270" anchor="ctr" anchorCtr="0">
          <a:noAutofit/>
        </a:bodyPr>
        <a:lstStyle/>
        <a:p>
          <a:pPr marL="0" lvl="0" indent="0" algn="ctr" defTabSz="1644650">
            <a:lnSpc>
              <a:spcPct val="90000"/>
            </a:lnSpc>
            <a:spcBef>
              <a:spcPct val="0"/>
            </a:spcBef>
            <a:spcAft>
              <a:spcPct val="35000"/>
            </a:spcAft>
            <a:buNone/>
          </a:pPr>
          <a:r>
            <a:rPr lang="es-MX" sz="3700" kern="1200"/>
            <a:t>Precedente.</a:t>
          </a:r>
          <a:endParaRPr lang="en-US" sz="3700" kern="1200"/>
        </a:p>
      </dsp:txBody>
      <dsp:txXfrm>
        <a:off x="60738" y="1076376"/>
        <a:ext cx="3951893" cy="1916326"/>
      </dsp:txXfrm>
    </dsp:sp>
    <dsp:sp modelId="{183E6EBD-A792-4198-9D0A-4104D4FB194C}">
      <dsp:nvSpPr>
        <dsp:cNvPr id="0" name=""/>
        <dsp:cNvSpPr/>
      </dsp:nvSpPr>
      <dsp:spPr>
        <a:xfrm>
          <a:off x="5090035" y="1016756"/>
          <a:ext cx="4071133" cy="2035566"/>
        </a:xfrm>
        <a:prstGeom prst="roundRect">
          <a:avLst>
            <a:gd name="adj" fmla="val 10000"/>
          </a:avLst>
        </a:prstGeom>
        <a:solidFill>
          <a:schemeClr val="accent5">
            <a:hueOff val="9114327"/>
            <a:satOff val="-4104"/>
            <a:lumOff val="-50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46990" rIns="70485" bIns="46990" numCol="1" spcCol="1270" anchor="ctr" anchorCtr="0">
          <a:noAutofit/>
        </a:bodyPr>
        <a:lstStyle/>
        <a:p>
          <a:pPr marL="0" lvl="0" indent="0" algn="just" defTabSz="1644650">
            <a:lnSpc>
              <a:spcPct val="90000"/>
            </a:lnSpc>
            <a:spcBef>
              <a:spcPct val="0"/>
            </a:spcBef>
            <a:spcAft>
              <a:spcPct val="35000"/>
            </a:spcAft>
            <a:buNone/>
          </a:pPr>
          <a:r>
            <a:rPr lang="es-MX" sz="3700" kern="1200" dirty="0"/>
            <a:t>Obligación futura para autoridades y partidos.</a:t>
          </a:r>
          <a:endParaRPr lang="en-US" sz="3700" kern="1200" dirty="0"/>
        </a:p>
      </dsp:txBody>
      <dsp:txXfrm>
        <a:off x="5149655" y="1076376"/>
        <a:ext cx="3951893" cy="19163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948EC6-3321-4343-A349-99B1EAEC4A86}">
      <dsp:nvSpPr>
        <dsp:cNvPr id="0" name=""/>
        <dsp:cNvSpPr/>
      </dsp:nvSpPr>
      <dsp:spPr>
        <a:xfrm>
          <a:off x="4303497" y="155180"/>
          <a:ext cx="2427340" cy="2427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MX" sz="2400" kern="1200"/>
            <a:t>Temporales</a:t>
          </a:r>
          <a:endParaRPr lang="en-US" sz="2400" kern="1200"/>
        </a:p>
      </dsp:txBody>
      <dsp:txXfrm>
        <a:off x="4303497" y="155180"/>
        <a:ext cx="2427340" cy="2427340"/>
      </dsp:txXfrm>
    </dsp:sp>
    <dsp:sp modelId="{B13BF1F0-0F51-437F-82DC-24A2898359E7}">
      <dsp:nvSpPr>
        <dsp:cNvPr id="0" name=""/>
        <dsp:cNvSpPr/>
      </dsp:nvSpPr>
      <dsp:spPr>
        <a:xfrm>
          <a:off x="30753" y="2733"/>
          <a:ext cx="6852531" cy="6852531"/>
        </a:xfrm>
        <a:prstGeom prst="circularArrow">
          <a:avLst>
            <a:gd name="adj1" fmla="val 6907"/>
            <a:gd name="adj2" fmla="val 465776"/>
            <a:gd name="adj3" fmla="val 547633"/>
            <a:gd name="adj4" fmla="val 20586591"/>
            <a:gd name="adj5" fmla="val 8059"/>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CA55BE-8814-4EAF-AE03-94E6D66EE7BF}">
      <dsp:nvSpPr>
        <dsp:cNvPr id="0" name=""/>
        <dsp:cNvSpPr/>
      </dsp:nvSpPr>
      <dsp:spPr>
        <a:xfrm>
          <a:off x="4303497" y="4275477"/>
          <a:ext cx="2427340" cy="2427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MX" sz="2400" kern="1200"/>
            <a:t>Proporcionales</a:t>
          </a:r>
          <a:endParaRPr lang="en-US" sz="2400" kern="1200"/>
        </a:p>
      </dsp:txBody>
      <dsp:txXfrm>
        <a:off x="4303497" y="4275477"/>
        <a:ext cx="2427340" cy="2427340"/>
      </dsp:txXfrm>
    </dsp:sp>
    <dsp:sp modelId="{FFCC5C20-E8C5-4C24-BF44-4858F4A80A15}">
      <dsp:nvSpPr>
        <dsp:cNvPr id="0" name=""/>
        <dsp:cNvSpPr/>
      </dsp:nvSpPr>
      <dsp:spPr>
        <a:xfrm>
          <a:off x="30753" y="2733"/>
          <a:ext cx="6852531" cy="6852531"/>
        </a:xfrm>
        <a:prstGeom prst="circularArrow">
          <a:avLst>
            <a:gd name="adj1" fmla="val 6907"/>
            <a:gd name="adj2" fmla="val 465776"/>
            <a:gd name="adj3" fmla="val 5947633"/>
            <a:gd name="adj4" fmla="val 4386591"/>
            <a:gd name="adj5" fmla="val 8059"/>
          </a:avLst>
        </a:prstGeom>
        <a:solidFill>
          <a:schemeClr val="accent5">
            <a:hueOff val="3038109"/>
            <a:satOff val="-1368"/>
            <a:lumOff val="-16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906006-EE68-458C-BEEF-402747B50AD8}">
      <dsp:nvSpPr>
        <dsp:cNvPr id="0" name=""/>
        <dsp:cNvSpPr/>
      </dsp:nvSpPr>
      <dsp:spPr>
        <a:xfrm>
          <a:off x="183200" y="4275477"/>
          <a:ext cx="2427340" cy="2427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MX" sz="2400" kern="1200"/>
            <a:t>Compensatorias</a:t>
          </a:r>
          <a:endParaRPr lang="en-US" sz="2400" kern="1200"/>
        </a:p>
      </dsp:txBody>
      <dsp:txXfrm>
        <a:off x="183200" y="4275477"/>
        <a:ext cx="2427340" cy="2427340"/>
      </dsp:txXfrm>
    </dsp:sp>
    <dsp:sp modelId="{A3891139-5707-49F7-B335-9743DDE1BCB7}">
      <dsp:nvSpPr>
        <dsp:cNvPr id="0" name=""/>
        <dsp:cNvSpPr/>
      </dsp:nvSpPr>
      <dsp:spPr>
        <a:xfrm>
          <a:off x="30753" y="2733"/>
          <a:ext cx="6852531" cy="6852531"/>
        </a:xfrm>
        <a:prstGeom prst="circularArrow">
          <a:avLst>
            <a:gd name="adj1" fmla="val 6907"/>
            <a:gd name="adj2" fmla="val 465776"/>
            <a:gd name="adj3" fmla="val 11347633"/>
            <a:gd name="adj4" fmla="val 9786591"/>
            <a:gd name="adj5" fmla="val 8059"/>
          </a:avLst>
        </a:prstGeom>
        <a:solidFill>
          <a:schemeClr val="accent5">
            <a:hueOff val="6076219"/>
            <a:satOff val="-2736"/>
            <a:lumOff val="-33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8FF317-D14F-4E3C-A873-B752208A082C}">
      <dsp:nvSpPr>
        <dsp:cNvPr id="0" name=""/>
        <dsp:cNvSpPr/>
      </dsp:nvSpPr>
      <dsp:spPr>
        <a:xfrm>
          <a:off x="183200" y="155180"/>
          <a:ext cx="2427340" cy="2427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MX" sz="2400" kern="1200"/>
            <a:t>Enfocadas en grupos históricamente excluidos</a:t>
          </a:r>
          <a:endParaRPr lang="en-US" sz="2400" kern="1200"/>
        </a:p>
      </dsp:txBody>
      <dsp:txXfrm>
        <a:off x="183200" y="155180"/>
        <a:ext cx="2427340" cy="2427340"/>
      </dsp:txXfrm>
    </dsp:sp>
    <dsp:sp modelId="{3CDEB485-38EC-40D0-BC4E-1CED4D34A85E}">
      <dsp:nvSpPr>
        <dsp:cNvPr id="0" name=""/>
        <dsp:cNvSpPr/>
      </dsp:nvSpPr>
      <dsp:spPr>
        <a:xfrm>
          <a:off x="30753" y="2733"/>
          <a:ext cx="6852531" cy="6852531"/>
        </a:xfrm>
        <a:prstGeom prst="circularArrow">
          <a:avLst>
            <a:gd name="adj1" fmla="val 6907"/>
            <a:gd name="adj2" fmla="val 465776"/>
            <a:gd name="adj3" fmla="val 16747633"/>
            <a:gd name="adj4" fmla="val 15186591"/>
            <a:gd name="adj5" fmla="val 8059"/>
          </a:avLst>
        </a:prstGeom>
        <a:solidFill>
          <a:schemeClr val="accent5">
            <a:hueOff val="9114327"/>
            <a:satOff val="-4104"/>
            <a:lumOff val="-50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7BFC34-3B8C-4DC7-A04B-24B22B76F89A}">
      <dsp:nvSpPr>
        <dsp:cNvPr id="0" name=""/>
        <dsp:cNvSpPr/>
      </dsp:nvSpPr>
      <dsp:spPr>
        <a:xfrm>
          <a:off x="0" y="48075"/>
          <a:ext cx="8664428" cy="14301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s-MX" sz="3600" kern="1200"/>
            <a:t>No rompen la igualdad.</a:t>
          </a:r>
          <a:endParaRPr lang="en-US" sz="3600" kern="1200"/>
        </a:p>
      </dsp:txBody>
      <dsp:txXfrm>
        <a:off x="69812" y="117887"/>
        <a:ext cx="8524804" cy="1290481"/>
      </dsp:txXfrm>
    </dsp:sp>
    <dsp:sp modelId="{BE5D09ED-96F7-4419-A06C-DBC28549B0A2}">
      <dsp:nvSpPr>
        <dsp:cNvPr id="0" name=""/>
        <dsp:cNvSpPr/>
      </dsp:nvSpPr>
      <dsp:spPr>
        <a:xfrm>
          <a:off x="0" y="1581861"/>
          <a:ext cx="8664428" cy="14301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s-MX" sz="3600" kern="1200"/>
            <a:t>La completan.</a:t>
          </a:r>
          <a:endParaRPr lang="en-US" sz="3600" kern="1200"/>
        </a:p>
      </dsp:txBody>
      <dsp:txXfrm>
        <a:off x="69812" y="1651673"/>
        <a:ext cx="8524804" cy="1290481"/>
      </dsp:txXfrm>
    </dsp:sp>
    <dsp:sp modelId="{C19C36D7-47C8-42F0-9139-3FFFBD325D70}">
      <dsp:nvSpPr>
        <dsp:cNvPr id="0" name=""/>
        <dsp:cNvSpPr/>
      </dsp:nvSpPr>
      <dsp:spPr>
        <a:xfrm>
          <a:off x="0" y="3115646"/>
          <a:ext cx="8664428" cy="14301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s-MX" sz="3600" kern="1200"/>
            <a:t>Transforman la democracia formal en democracia sustantiva.</a:t>
          </a:r>
          <a:endParaRPr lang="en-US" sz="3600" kern="1200"/>
        </a:p>
      </dsp:txBody>
      <dsp:txXfrm>
        <a:off x="69812" y="3185458"/>
        <a:ext cx="8524804" cy="1290481"/>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A3C782-25F5-4B8A-B50E-C93DF6A811CF}">
      <dsp:nvSpPr>
        <dsp:cNvPr id="0" name=""/>
        <dsp:cNvSpPr/>
      </dsp:nvSpPr>
      <dsp:spPr>
        <a:xfrm>
          <a:off x="0" y="1906"/>
          <a:ext cx="10653579" cy="96631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6FDAAB-BE7C-4E12-B2F4-594FA702E5A3}">
      <dsp:nvSpPr>
        <dsp:cNvPr id="0" name=""/>
        <dsp:cNvSpPr/>
      </dsp:nvSpPr>
      <dsp:spPr>
        <a:xfrm>
          <a:off x="292311" y="219328"/>
          <a:ext cx="531475" cy="5314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6AE7BA-B680-4148-8C51-5996D2B09E00}">
      <dsp:nvSpPr>
        <dsp:cNvPr id="0" name=""/>
        <dsp:cNvSpPr/>
      </dsp:nvSpPr>
      <dsp:spPr>
        <a:xfrm>
          <a:off x="1116098" y="1906"/>
          <a:ext cx="9537480" cy="966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269" tIns="102269" rIns="102269" bIns="102269" numCol="1" spcCol="1270" anchor="ctr" anchorCtr="0">
          <a:noAutofit/>
        </a:bodyPr>
        <a:lstStyle/>
        <a:p>
          <a:pPr marL="0" lvl="0" indent="0" algn="l" defTabSz="977900">
            <a:lnSpc>
              <a:spcPct val="100000"/>
            </a:lnSpc>
            <a:spcBef>
              <a:spcPct val="0"/>
            </a:spcBef>
            <a:spcAft>
              <a:spcPct val="35000"/>
            </a:spcAft>
            <a:buNone/>
          </a:pPr>
          <a:r>
            <a:rPr lang="es-MX" sz="2200" kern="1200"/>
            <a:t>b) Requisitos específicos por acción afirmativa:</a:t>
          </a:r>
          <a:endParaRPr lang="en-US" sz="2200" kern="1200"/>
        </a:p>
      </dsp:txBody>
      <dsp:txXfrm>
        <a:off x="1116098" y="1906"/>
        <a:ext cx="9537480" cy="966318"/>
      </dsp:txXfrm>
    </dsp:sp>
    <dsp:sp modelId="{E7F0246C-D175-4EAB-AC89-C5F394C67EDD}">
      <dsp:nvSpPr>
        <dsp:cNvPr id="0" name=""/>
        <dsp:cNvSpPr/>
      </dsp:nvSpPr>
      <dsp:spPr>
        <a:xfrm>
          <a:off x="0" y="1209805"/>
          <a:ext cx="10653579" cy="96631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350E7B-A38E-4EEE-89AF-B91ED767090B}">
      <dsp:nvSpPr>
        <dsp:cNvPr id="0" name=""/>
        <dsp:cNvSpPr/>
      </dsp:nvSpPr>
      <dsp:spPr>
        <a:xfrm>
          <a:off x="292311" y="1427226"/>
          <a:ext cx="531475" cy="5314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C92099-A70A-41B1-897D-08346D1A7F9A}">
      <dsp:nvSpPr>
        <dsp:cNvPr id="0" name=""/>
        <dsp:cNvSpPr/>
      </dsp:nvSpPr>
      <dsp:spPr>
        <a:xfrm>
          <a:off x="1116098" y="1209805"/>
          <a:ext cx="9537480" cy="966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269" tIns="102269" rIns="102269" bIns="102269" numCol="1" spcCol="1270" anchor="ctr" anchorCtr="0">
          <a:noAutofit/>
        </a:bodyPr>
        <a:lstStyle/>
        <a:p>
          <a:pPr marL="0" lvl="0" indent="0" algn="l" defTabSz="977900">
            <a:lnSpc>
              <a:spcPct val="100000"/>
            </a:lnSpc>
            <a:spcBef>
              <a:spcPct val="0"/>
            </a:spcBef>
            <a:spcAft>
              <a:spcPct val="35000"/>
            </a:spcAft>
            <a:buNone/>
          </a:pPr>
          <a:r>
            <a:rPr lang="es-MX" sz="2200" kern="1200"/>
            <a:t>Autoadscripción.</a:t>
          </a:r>
          <a:endParaRPr lang="en-US" sz="2200" kern="1200"/>
        </a:p>
      </dsp:txBody>
      <dsp:txXfrm>
        <a:off x="1116098" y="1209805"/>
        <a:ext cx="9537480" cy="966318"/>
      </dsp:txXfrm>
    </dsp:sp>
    <dsp:sp modelId="{F2271EE6-56A6-4EA4-A10F-27D0D5A4A346}">
      <dsp:nvSpPr>
        <dsp:cNvPr id="0" name=""/>
        <dsp:cNvSpPr/>
      </dsp:nvSpPr>
      <dsp:spPr>
        <a:xfrm>
          <a:off x="0" y="2417703"/>
          <a:ext cx="10653579" cy="96631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89A449-BC77-4986-B41D-4BD589028059}">
      <dsp:nvSpPr>
        <dsp:cNvPr id="0" name=""/>
        <dsp:cNvSpPr/>
      </dsp:nvSpPr>
      <dsp:spPr>
        <a:xfrm>
          <a:off x="292311" y="2635125"/>
          <a:ext cx="531475" cy="5314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CD694A-A3CC-4E86-AF42-98A86A0762D0}">
      <dsp:nvSpPr>
        <dsp:cNvPr id="0" name=""/>
        <dsp:cNvSpPr/>
      </dsp:nvSpPr>
      <dsp:spPr>
        <a:xfrm>
          <a:off x="1116098" y="2417703"/>
          <a:ext cx="9537480" cy="966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269" tIns="102269" rIns="102269" bIns="102269" numCol="1" spcCol="1270" anchor="ctr" anchorCtr="0">
          <a:noAutofit/>
        </a:bodyPr>
        <a:lstStyle/>
        <a:p>
          <a:pPr marL="0" lvl="0" indent="0" algn="l" defTabSz="977900">
            <a:lnSpc>
              <a:spcPct val="100000"/>
            </a:lnSpc>
            <a:spcBef>
              <a:spcPct val="0"/>
            </a:spcBef>
            <a:spcAft>
              <a:spcPct val="35000"/>
            </a:spcAft>
            <a:buNone/>
          </a:pPr>
          <a:r>
            <a:rPr lang="es-MX" sz="2200" kern="1200"/>
            <a:t>Elementos de pertenencia o vinculación comunitaria.</a:t>
          </a:r>
          <a:endParaRPr lang="en-US" sz="2200" kern="1200"/>
        </a:p>
      </dsp:txBody>
      <dsp:txXfrm>
        <a:off x="1116098" y="2417703"/>
        <a:ext cx="9537480" cy="966318"/>
      </dsp:txXfrm>
    </dsp:sp>
    <dsp:sp modelId="{189968B6-F8EE-4652-97EC-500D3D28B86C}">
      <dsp:nvSpPr>
        <dsp:cNvPr id="0" name=""/>
        <dsp:cNvSpPr/>
      </dsp:nvSpPr>
      <dsp:spPr>
        <a:xfrm>
          <a:off x="0" y="3625602"/>
          <a:ext cx="10653579" cy="96631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A09A53-44E6-4415-B2CE-E89DEBDAAEC3}">
      <dsp:nvSpPr>
        <dsp:cNvPr id="0" name=""/>
        <dsp:cNvSpPr/>
      </dsp:nvSpPr>
      <dsp:spPr>
        <a:xfrm>
          <a:off x="292311" y="3843024"/>
          <a:ext cx="531475" cy="5314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6559A9-E109-4AB6-BDE2-5531E5F359A5}">
      <dsp:nvSpPr>
        <dsp:cNvPr id="0" name=""/>
        <dsp:cNvSpPr/>
      </dsp:nvSpPr>
      <dsp:spPr>
        <a:xfrm>
          <a:off x="1116098" y="3625602"/>
          <a:ext cx="9537480" cy="966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269" tIns="102269" rIns="102269" bIns="102269" numCol="1" spcCol="1270" anchor="ctr" anchorCtr="0">
          <a:noAutofit/>
        </a:bodyPr>
        <a:lstStyle/>
        <a:p>
          <a:pPr marL="0" lvl="0" indent="0" algn="l" defTabSz="977900">
            <a:lnSpc>
              <a:spcPct val="100000"/>
            </a:lnSpc>
            <a:spcBef>
              <a:spcPct val="0"/>
            </a:spcBef>
            <a:spcAft>
              <a:spcPct val="35000"/>
            </a:spcAft>
            <a:buNone/>
          </a:pPr>
          <a:r>
            <a:rPr lang="es-MX" sz="2200" kern="1200"/>
            <a:t>Cumplimiento de criterios materiales establecidos en los lineamientos.</a:t>
          </a:r>
          <a:endParaRPr lang="en-US" sz="2200" kern="1200"/>
        </a:p>
      </dsp:txBody>
      <dsp:txXfrm>
        <a:off x="1116098" y="3625602"/>
        <a:ext cx="9537480" cy="966318"/>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915E9D-7DD8-4B9C-B436-8E7EAA4DC1A3}">
      <dsp:nvSpPr>
        <dsp:cNvPr id="0" name=""/>
        <dsp:cNvSpPr/>
      </dsp:nvSpPr>
      <dsp:spPr>
        <a:xfrm>
          <a:off x="4593865" y="3386579"/>
          <a:ext cx="849059" cy="2738216"/>
        </a:xfrm>
        <a:custGeom>
          <a:avLst/>
          <a:gdLst/>
          <a:ahLst/>
          <a:cxnLst/>
          <a:rect l="0" t="0" r="0" b="0"/>
          <a:pathLst>
            <a:path>
              <a:moveTo>
                <a:pt x="0" y="0"/>
              </a:moveTo>
              <a:lnTo>
                <a:pt x="424529" y="0"/>
              </a:lnTo>
              <a:lnTo>
                <a:pt x="424529" y="2738216"/>
              </a:lnTo>
              <a:lnTo>
                <a:pt x="849059" y="2738216"/>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F6312C-A430-4E80-B345-5452C7657A93}">
      <dsp:nvSpPr>
        <dsp:cNvPr id="0" name=""/>
        <dsp:cNvSpPr/>
      </dsp:nvSpPr>
      <dsp:spPr>
        <a:xfrm>
          <a:off x="4593865" y="3386579"/>
          <a:ext cx="849059" cy="912738"/>
        </a:xfrm>
        <a:custGeom>
          <a:avLst/>
          <a:gdLst/>
          <a:ahLst/>
          <a:cxnLst/>
          <a:rect l="0" t="0" r="0" b="0"/>
          <a:pathLst>
            <a:path>
              <a:moveTo>
                <a:pt x="0" y="0"/>
              </a:moveTo>
              <a:lnTo>
                <a:pt x="424529" y="0"/>
              </a:lnTo>
              <a:lnTo>
                <a:pt x="424529" y="912738"/>
              </a:lnTo>
              <a:lnTo>
                <a:pt x="849059" y="912738"/>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A5D011-43EE-4537-80A3-19FF7CF15012}">
      <dsp:nvSpPr>
        <dsp:cNvPr id="0" name=""/>
        <dsp:cNvSpPr/>
      </dsp:nvSpPr>
      <dsp:spPr>
        <a:xfrm>
          <a:off x="4593865" y="2473840"/>
          <a:ext cx="849059" cy="912738"/>
        </a:xfrm>
        <a:custGeom>
          <a:avLst/>
          <a:gdLst/>
          <a:ahLst/>
          <a:cxnLst/>
          <a:rect l="0" t="0" r="0" b="0"/>
          <a:pathLst>
            <a:path>
              <a:moveTo>
                <a:pt x="0" y="912738"/>
              </a:moveTo>
              <a:lnTo>
                <a:pt x="424529" y="912738"/>
              </a:lnTo>
              <a:lnTo>
                <a:pt x="424529" y="0"/>
              </a:lnTo>
              <a:lnTo>
                <a:pt x="849059"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F23799-DC5B-43B7-8BEA-75DB60BF6451}">
      <dsp:nvSpPr>
        <dsp:cNvPr id="0" name=""/>
        <dsp:cNvSpPr/>
      </dsp:nvSpPr>
      <dsp:spPr>
        <a:xfrm>
          <a:off x="4593865" y="648362"/>
          <a:ext cx="849059" cy="2738216"/>
        </a:xfrm>
        <a:custGeom>
          <a:avLst/>
          <a:gdLst/>
          <a:ahLst/>
          <a:cxnLst/>
          <a:rect l="0" t="0" r="0" b="0"/>
          <a:pathLst>
            <a:path>
              <a:moveTo>
                <a:pt x="0" y="2738216"/>
              </a:moveTo>
              <a:lnTo>
                <a:pt x="424529" y="2738216"/>
              </a:lnTo>
              <a:lnTo>
                <a:pt x="424529" y="0"/>
              </a:lnTo>
              <a:lnTo>
                <a:pt x="849059"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501468-1D6B-42C6-8521-A3932345B863}">
      <dsp:nvSpPr>
        <dsp:cNvPr id="0" name=""/>
        <dsp:cNvSpPr/>
      </dsp:nvSpPr>
      <dsp:spPr>
        <a:xfrm>
          <a:off x="348567" y="2739171"/>
          <a:ext cx="4245297" cy="129481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just" defTabSz="889000">
            <a:lnSpc>
              <a:spcPct val="90000"/>
            </a:lnSpc>
            <a:spcBef>
              <a:spcPct val="0"/>
            </a:spcBef>
            <a:spcAft>
              <a:spcPct val="35000"/>
            </a:spcAft>
            <a:buNone/>
          </a:pPr>
          <a:r>
            <a:rPr lang="es-MX" sz="2000" kern="1200" dirty="0"/>
            <a:t>La </a:t>
          </a:r>
          <a:r>
            <a:rPr lang="es-MX" sz="2000" kern="1200" dirty="0" err="1"/>
            <a:t>autoadscripción</a:t>
          </a:r>
          <a:r>
            <a:rPr lang="es-MX" sz="2000" kern="1200" dirty="0"/>
            <a:t> es la manifestación libre, voluntaria y personal de pertenecer a un grupo históricamente discriminado.</a:t>
          </a:r>
          <a:endParaRPr lang="en-US" sz="2000" kern="1200" dirty="0"/>
        </a:p>
      </dsp:txBody>
      <dsp:txXfrm>
        <a:off x="348567" y="2739171"/>
        <a:ext cx="4245297" cy="1294815"/>
      </dsp:txXfrm>
    </dsp:sp>
    <dsp:sp modelId="{3979B309-2BE8-4444-967A-C38157A151F7}">
      <dsp:nvSpPr>
        <dsp:cNvPr id="0" name=""/>
        <dsp:cNvSpPr/>
      </dsp:nvSpPr>
      <dsp:spPr>
        <a:xfrm>
          <a:off x="5442924" y="954"/>
          <a:ext cx="4245297" cy="1294815"/>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kern="1200"/>
            <a:t>Es:</a:t>
          </a:r>
          <a:endParaRPr lang="en-US" sz="2000" kern="1200"/>
        </a:p>
      </dsp:txBody>
      <dsp:txXfrm>
        <a:off x="5442924" y="954"/>
        <a:ext cx="4245297" cy="1294815"/>
      </dsp:txXfrm>
    </dsp:sp>
    <dsp:sp modelId="{BD692E6E-3326-4D04-BC1B-23D142FE1026}">
      <dsp:nvSpPr>
        <dsp:cNvPr id="0" name=""/>
        <dsp:cNvSpPr/>
      </dsp:nvSpPr>
      <dsp:spPr>
        <a:xfrm>
          <a:off x="5442924" y="1826432"/>
          <a:ext cx="4245297" cy="1294815"/>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kern="1200"/>
            <a:t>Un derecho humano.</a:t>
          </a:r>
          <a:endParaRPr lang="en-US" sz="2000" kern="1200"/>
        </a:p>
      </dsp:txBody>
      <dsp:txXfrm>
        <a:off x="5442924" y="1826432"/>
        <a:ext cx="4245297" cy="1294815"/>
      </dsp:txXfrm>
    </dsp:sp>
    <dsp:sp modelId="{2419757F-0EB9-48C0-95B6-FE837095B66E}">
      <dsp:nvSpPr>
        <dsp:cNvPr id="0" name=""/>
        <dsp:cNvSpPr/>
      </dsp:nvSpPr>
      <dsp:spPr>
        <a:xfrm>
          <a:off x="5442924" y="3651910"/>
          <a:ext cx="4245297" cy="1294815"/>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kern="1200"/>
            <a:t>Una expresión de identidad.</a:t>
          </a:r>
          <a:endParaRPr lang="en-US" sz="2000" kern="1200"/>
        </a:p>
      </dsp:txBody>
      <dsp:txXfrm>
        <a:off x="5442924" y="3651910"/>
        <a:ext cx="4245297" cy="1294815"/>
      </dsp:txXfrm>
    </dsp:sp>
    <dsp:sp modelId="{91FC746C-0DB2-44A8-8EB4-5DA4EDB911DA}">
      <dsp:nvSpPr>
        <dsp:cNvPr id="0" name=""/>
        <dsp:cNvSpPr/>
      </dsp:nvSpPr>
      <dsp:spPr>
        <a:xfrm>
          <a:off x="5442924" y="5477388"/>
          <a:ext cx="4245297" cy="1294815"/>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just" defTabSz="889000">
            <a:lnSpc>
              <a:spcPct val="90000"/>
            </a:lnSpc>
            <a:spcBef>
              <a:spcPct val="0"/>
            </a:spcBef>
            <a:spcAft>
              <a:spcPct val="35000"/>
            </a:spcAft>
            <a:buNone/>
          </a:pPr>
          <a:r>
            <a:rPr lang="es-MX" sz="2000" kern="1200" dirty="0"/>
            <a:t>El punto de partida de la acción afirmativa.</a:t>
          </a:r>
          <a:endParaRPr lang="en-US" sz="2000" kern="1200" dirty="0"/>
        </a:p>
      </dsp:txBody>
      <dsp:txXfrm>
        <a:off x="5442924" y="5477388"/>
        <a:ext cx="4245297" cy="1294815"/>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A13BA0-609B-4FAB-9B2A-CD74BCA2C017}">
      <dsp:nvSpPr>
        <dsp:cNvPr id="0" name=""/>
        <dsp:cNvSpPr/>
      </dsp:nvSpPr>
      <dsp:spPr>
        <a:xfrm>
          <a:off x="1767120" y="974"/>
          <a:ext cx="2770746" cy="2770746"/>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MX" sz="1600" kern="1200"/>
            <a:t>Tipos:</a:t>
          </a:r>
          <a:endParaRPr lang="en-US" sz="1600" kern="1200"/>
        </a:p>
      </dsp:txBody>
      <dsp:txXfrm>
        <a:off x="2459807" y="974"/>
        <a:ext cx="1385373" cy="2285865"/>
      </dsp:txXfrm>
    </dsp:sp>
    <dsp:sp modelId="{9DF9A89C-F1D4-4B97-90CB-369D395FD66E}">
      <dsp:nvSpPr>
        <dsp:cNvPr id="0" name=""/>
        <dsp:cNvSpPr/>
      </dsp:nvSpPr>
      <dsp:spPr>
        <a:xfrm rot="7200000">
          <a:off x="3368308" y="2774313"/>
          <a:ext cx="2770746" cy="2770746"/>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MX" sz="1600" kern="1200"/>
            <a:t>Autoadscripción simple</a:t>
          </a:r>
          <a:br>
            <a:rPr lang="es-MX" sz="1600" kern="1200"/>
          </a:br>
          <a:r>
            <a:rPr lang="es-MX" sz="1600" kern="1200"/>
            <a:t>Basta la manifestación de la persona.</a:t>
          </a:r>
          <a:endParaRPr lang="en-US" sz="1600" kern="1200"/>
        </a:p>
      </dsp:txBody>
      <dsp:txXfrm rot="-5400000">
        <a:off x="3820708" y="3588220"/>
        <a:ext cx="2285865" cy="1385373"/>
      </dsp:txXfrm>
    </dsp:sp>
    <dsp:sp modelId="{0EE18B80-DAE7-4673-9C76-E43D6656ED80}">
      <dsp:nvSpPr>
        <dsp:cNvPr id="0" name=""/>
        <dsp:cNvSpPr/>
      </dsp:nvSpPr>
      <dsp:spPr>
        <a:xfrm rot="14400000">
          <a:off x="165932" y="2774313"/>
          <a:ext cx="2770746" cy="2770746"/>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MX" sz="1600" kern="1200"/>
            <a:t>Autoadscripción calificada</a:t>
          </a:r>
          <a:endParaRPr lang="en-US" sz="1600" kern="1200"/>
        </a:p>
      </dsp:txBody>
      <dsp:txXfrm rot="5400000">
        <a:off x="198413" y="3588219"/>
        <a:ext cx="2285865" cy="1385373"/>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C6D274-DC8B-4841-8320-65B523DB0566}">
      <dsp:nvSpPr>
        <dsp:cNvPr id="0" name=""/>
        <dsp:cNvSpPr/>
      </dsp:nvSpPr>
      <dsp:spPr>
        <a:xfrm>
          <a:off x="2045791" y="255271"/>
          <a:ext cx="1928217" cy="192821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MX" sz="1400" kern="1200"/>
            <a:t>No debe convertirse en:</a:t>
          </a:r>
          <a:endParaRPr lang="en-US" sz="1400" kern="1200"/>
        </a:p>
      </dsp:txBody>
      <dsp:txXfrm>
        <a:off x="2328172" y="537652"/>
        <a:ext cx="1363455" cy="1363455"/>
      </dsp:txXfrm>
    </dsp:sp>
    <dsp:sp modelId="{7200C366-2EBA-469E-89FD-63E6AA74BA77}">
      <dsp:nvSpPr>
        <dsp:cNvPr id="0" name=""/>
        <dsp:cNvSpPr/>
      </dsp:nvSpPr>
      <dsp:spPr>
        <a:xfrm rot="2700000">
          <a:off x="3766826" y="1906572"/>
          <a:ext cx="511307" cy="6507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3789290" y="1982495"/>
        <a:ext cx="357915" cy="390463"/>
      </dsp:txXfrm>
    </dsp:sp>
    <dsp:sp modelId="{71E2AA4F-0C4C-4434-BFA4-86751C430B71}">
      <dsp:nvSpPr>
        <dsp:cNvPr id="0" name=""/>
        <dsp:cNvSpPr/>
      </dsp:nvSpPr>
      <dsp:spPr>
        <a:xfrm>
          <a:off x="4091415" y="2300895"/>
          <a:ext cx="1928217" cy="192821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MX" sz="1400" kern="1200"/>
            <a:t>Prueba imposible.</a:t>
          </a:r>
          <a:endParaRPr lang="en-US" sz="1400" kern="1200"/>
        </a:p>
      </dsp:txBody>
      <dsp:txXfrm>
        <a:off x="4373796" y="2583276"/>
        <a:ext cx="1363455" cy="1363455"/>
      </dsp:txXfrm>
    </dsp:sp>
    <dsp:sp modelId="{398033AA-FF27-4CF2-A3B9-DFD0ED37D0DD}">
      <dsp:nvSpPr>
        <dsp:cNvPr id="0" name=""/>
        <dsp:cNvSpPr/>
      </dsp:nvSpPr>
      <dsp:spPr>
        <a:xfrm rot="8100000">
          <a:off x="3787291" y="3952196"/>
          <a:ext cx="511307" cy="6507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3918219" y="4028119"/>
        <a:ext cx="357915" cy="390463"/>
      </dsp:txXfrm>
    </dsp:sp>
    <dsp:sp modelId="{90E29920-B5C9-496B-9CBF-320C4D6B298C}">
      <dsp:nvSpPr>
        <dsp:cNvPr id="0" name=""/>
        <dsp:cNvSpPr/>
      </dsp:nvSpPr>
      <dsp:spPr>
        <a:xfrm>
          <a:off x="2045791" y="4346519"/>
          <a:ext cx="1928217" cy="192821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MX" sz="1400" kern="1200"/>
            <a:t>Filtro discriminatorio.</a:t>
          </a:r>
          <a:endParaRPr lang="en-US" sz="1400" kern="1200"/>
        </a:p>
      </dsp:txBody>
      <dsp:txXfrm>
        <a:off x="2328172" y="4628900"/>
        <a:ext cx="1363455" cy="1363455"/>
      </dsp:txXfrm>
    </dsp:sp>
    <dsp:sp modelId="{DDF65555-725C-4940-9745-F87726ADB6A0}">
      <dsp:nvSpPr>
        <dsp:cNvPr id="0" name=""/>
        <dsp:cNvSpPr/>
      </dsp:nvSpPr>
      <dsp:spPr>
        <a:xfrm rot="13500000">
          <a:off x="1741667" y="3972661"/>
          <a:ext cx="511307" cy="6507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1872595" y="4157048"/>
        <a:ext cx="357915" cy="390463"/>
      </dsp:txXfrm>
    </dsp:sp>
    <dsp:sp modelId="{D801FCEC-23AF-4CBA-BF4C-50C5D619A62B}">
      <dsp:nvSpPr>
        <dsp:cNvPr id="0" name=""/>
        <dsp:cNvSpPr/>
      </dsp:nvSpPr>
      <dsp:spPr>
        <a:xfrm>
          <a:off x="167" y="2300895"/>
          <a:ext cx="1928217" cy="192821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MX" sz="1400" kern="1200"/>
            <a:t>Mecanismo de exclusión.</a:t>
          </a:r>
          <a:endParaRPr lang="en-US" sz="1400" kern="1200"/>
        </a:p>
      </dsp:txBody>
      <dsp:txXfrm>
        <a:off x="282548" y="2583276"/>
        <a:ext cx="1363455" cy="1363455"/>
      </dsp:txXfrm>
    </dsp:sp>
    <dsp:sp modelId="{5DAAFD51-7D04-4C7C-876F-4F613CEE0740}">
      <dsp:nvSpPr>
        <dsp:cNvPr id="0" name=""/>
        <dsp:cNvSpPr/>
      </dsp:nvSpPr>
      <dsp:spPr>
        <a:xfrm rot="18900000">
          <a:off x="1721202" y="1927037"/>
          <a:ext cx="511307" cy="6507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1743666" y="2111424"/>
        <a:ext cx="357915" cy="390463"/>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DF0EAC-0B7C-4780-B6CF-BF6103D27F6F}">
      <dsp:nvSpPr>
        <dsp:cNvPr id="0" name=""/>
        <dsp:cNvSpPr/>
      </dsp:nvSpPr>
      <dsp:spPr>
        <a:xfrm>
          <a:off x="0" y="531"/>
          <a:ext cx="5181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34D302-1AE1-4AE2-9131-D181C3C313A1}">
      <dsp:nvSpPr>
        <dsp:cNvPr id="0" name=""/>
        <dsp:cNvSpPr/>
      </dsp:nvSpPr>
      <dsp:spPr>
        <a:xfrm>
          <a:off x="375988" y="28019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F1D445-7FFB-4473-AD86-A05D693E4300}">
      <dsp:nvSpPr>
        <dsp:cNvPr id="0" name=""/>
        <dsp:cNvSpPr/>
      </dsp:nvSpPr>
      <dsp:spPr>
        <a:xfrm>
          <a:off x="1435590" y="531"/>
          <a:ext cx="3746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s-MX" sz="2100" b="1" kern="1200"/>
            <a:t>1. Presunción de buena fe en la autoadscripción</a:t>
          </a:r>
          <a:endParaRPr lang="en-US" sz="2100" kern="1200"/>
        </a:p>
      </dsp:txBody>
      <dsp:txXfrm>
        <a:off x="1435590" y="531"/>
        <a:ext cx="3746009" cy="1242935"/>
      </dsp:txXfrm>
    </dsp:sp>
    <dsp:sp modelId="{CAAAE4BF-3700-4C1B-82FE-D03E9231B4A9}">
      <dsp:nvSpPr>
        <dsp:cNvPr id="0" name=""/>
        <dsp:cNvSpPr/>
      </dsp:nvSpPr>
      <dsp:spPr>
        <a:xfrm>
          <a:off x="0" y="1554201"/>
          <a:ext cx="5181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5429BE-B764-428D-9E40-2BC2C7CE3733}">
      <dsp:nvSpPr>
        <dsp:cNvPr id="0" name=""/>
        <dsp:cNvSpPr/>
      </dsp:nvSpPr>
      <dsp:spPr>
        <a:xfrm>
          <a:off x="375988" y="183386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D8630B-EA6C-4B12-91CA-4313003B3010}">
      <dsp:nvSpPr>
        <dsp:cNvPr id="0" name=""/>
        <dsp:cNvSpPr/>
      </dsp:nvSpPr>
      <dsp:spPr>
        <a:xfrm>
          <a:off x="1435590" y="1554201"/>
          <a:ext cx="3746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s-MX" sz="2100" kern="1200"/>
            <a:t>El tribunal parte de que la identidad manifestada es válida</a:t>
          </a:r>
          <a:endParaRPr lang="en-US" sz="2100" kern="1200"/>
        </a:p>
      </dsp:txBody>
      <dsp:txXfrm>
        <a:off x="1435590" y="1554201"/>
        <a:ext cx="3746009" cy="1242935"/>
      </dsp:txXfrm>
    </dsp:sp>
    <dsp:sp modelId="{A1CF2E7B-4906-4256-A6A4-3EB9AB5CD68E}">
      <dsp:nvSpPr>
        <dsp:cNvPr id="0" name=""/>
        <dsp:cNvSpPr/>
      </dsp:nvSpPr>
      <dsp:spPr>
        <a:xfrm>
          <a:off x="0" y="3107870"/>
          <a:ext cx="5181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C898A3-685D-437D-9F65-88F0291ACDE9}">
      <dsp:nvSpPr>
        <dsp:cNvPr id="0" name=""/>
        <dsp:cNvSpPr/>
      </dsp:nvSpPr>
      <dsp:spPr>
        <a:xfrm>
          <a:off x="375988" y="338753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5AA905-4BD6-4EF6-87AC-38A445654C6F}">
      <dsp:nvSpPr>
        <dsp:cNvPr id="0" name=""/>
        <dsp:cNvSpPr/>
      </dsp:nvSpPr>
      <dsp:spPr>
        <a:xfrm>
          <a:off x="1435590" y="3107870"/>
          <a:ext cx="3746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s-MX" sz="2100" kern="1200"/>
            <a:t>No exige pruebas médicas o externas</a:t>
          </a:r>
          <a:endParaRPr lang="en-US" sz="2100" kern="1200"/>
        </a:p>
      </dsp:txBody>
      <dsp:txXfrm>
        <a:off x="1435590" y="3107870"/>
        <a:ext cx="3746009" cy="1242935"/>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FCEC5A-A16B-4356-8890-D83C1A48F75D}">
      <dsp:nvSpPr>
        <dsp:cNvPr id="0" name=""/>
        <dsp:cNvSpPr/>
      </dsp:nvSpPr>
      <dsp:spPr>
        <a:xfrm>
          <a:off x="2367871" y="533975"/>
          <a:ext cx="411657" cy="91440"/>
        </a:xfrm>
        <a:custGeom>
          <a:avLst/>
          <a:gdLst/>
          <a:ahLst/>
          <a:cxnLst/>
          <a:rect l="0" t="0" r="0" b="0"/>
          <a:pathLst>
            <a:path>
              <a:moveTo>
                <a:pt x="0" y="45720"/>
              </a:moveTo>
              <a:lnTo>
                <a:pt x="411657"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62643" y="577484"/>
        <a:ext cx="22112" cy="4422"/>
      </dsp:txXfrm>
    </dsp:sp>
    <dsp:sp modelId="{126BB57A-DF6E-4AD5-BCF8-B584548801C5}">
      <dsp:nvSpPr>
        <dsp:cNvPr id="0" name=""/>
        <dsp:cNvSpPr/>
      </dsp:nvSpPr>
      <dsp:spPr>
        <a:xfrm>
          <a:off x="446811" y="2837"/>
          <a:ext cx="1922859" cy="11537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222" tIns="98902" rIns="94222" bIns="98902" numCol="1" spcCol="1270" anchor="ctr" anchorCtr="0">
          <a:noAutofit/>
        </a:bodyPr>
        <a:lstStyle/>
        <a:p>
          <a:pPr marL="0" lvl="0" indent="0" algn="ctr" defTabSz="711200">
            <a:lnSpc>
              <a:spcPct val="90000"/>
            </a:lnSpc>
            <a:spcBef>
              <a:spcPct val="0"/>
            </a:spcBef>
            <a:spcAft>
              <a:spcPct val="35000"/>
            </a:spcAft>
            <a:buNone/>
          </a:pPr>
          <a:r>
            <a:rPr lang="es-MX" sz="1600" b="1" kern="1200"/>
            <a:t>3. Test de detección de simulación (implícito)</a:t>
          </a:r>
          <a:endParaRPr lang="en-US" sz="1600" kern="1200"/>
        </a:p>
      </dsp:txBody>
      <dsp:txXfrm>
        <a:off x="446811" y="2837"/>
        <a:ext cx="1922859" cy="1153715"/>
      </dsp:txXfrm>
    </dsp:sp>
    <dsp:sp modelId="{AD497AF2-BCBB-47F6-971E-2A554E6805A8}">
      <dsp:nvSpPr>
        <dsp:cNvPr id="0" name=""/>
        <dsp:cNvSpPr/>
      </dsp:nvSpPr>
      <dsp:spPr>
        <a:xfrm>
          <a:off x="1408241" y="1154753"/>
          <a:ext cx="2365117" cy="411657"/>
        </a:xfrm>
        <a:custGeom>
          <a:avLst/>
          <a:gdLst/>
          <a:ahLst/>
          <a:cxnLst/>
          <a:rect l="0" t="0" r="0" b="0"/>
          <a:pathLst>
            <a:path>
              <a:moveTo>
                <a:pt x="2365117" y="0"/>
              </a:moveTo>
              <a:lnTo>
                <a:pt x="2365117" y="222928"/>
              </a:lnTo>
              <a:lnTo>
                <a:pt x="0" y="222928"/>
              </a:lnTo>
              <a:lnTo>
                <a:pt x="0" y="411657"/>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30647" y="1358371"/>
        <a:ext cx="120305" cy="4422"/>
      </dsp:txXfrm>
    </dsp:sp>
    <dsp:sp modelId="{E3B9F1C1-009F-46C0-8B8D-4E94660CE243}">
      <dsp:nvSpPr>
        <dsp:cNvPr id="0" name=""/>
        <dsp:cNvSpPr/>
      </dsp:nvSpPr>
      <dsp:spPr>
        <a:xfrm>
          <a:off x="2811928" y="2837"/>
          <a:ext cx="1922859" cy="11537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222" tIns="98902" rIns="94222" bIns="98902" numCol="1" spcCol="1270" anchor="ctr" anchorCtr="0">
          <a:noAutofit/>
        </a:bodyPr>
        <a:lstStyle/>
        <a:p>
          <a:pPr marL="0" lvl="0" indent="0" algn="ctr" defTabSz="711200">
            <a:lnSpc>
              <a:spcPct val="90000"/>
            </a:lnSpc>
            <a:spcBef>
              <a:spcPct val="0"/>
            </a:spcBef>
            <a:spcAft>
              <a:spcPct val="35000"/>
            </a:spcAft>
            <a:buNone/>
          </a:pPr>
          <a:r>
            <a:rPr lang="es-MX" sz="1600" kern="1200"/>
            <a:t>La Sala analiza elementos como:</a:t>
          </a:r>
          <a:endParaRPr lang="en-US" sz="1600" kern="1200"/>
        </a:p>
      </dsp:txBody>
      <dsp:txXfrm>
        <a:off x="2811928" y="2837"/>
        <a:ext cx="1922859" cy="1153715"/>
      </dsp:txXfrm>
    </dsp:sp>
    <dsp:sp modelId="{E1816911-6865-4892-8BF8-4E2666B1D382}">
      <dsp:nvSpPr>
        <dsp:cNvPr id="0" name=""/>
        <dsp:cNvSpPr/>
      </dsp:nvSpPr>
      <dsp:spPr>
        <a:xfrm>
          <a:off x="2367871" y="2129949"/>
          <a:ext cx="411657" cy="91440"/>
        </a:xfrm>
        <a:custGeom>
          <a:avLst/>
          <a:gdLst/>
          <a:ahLst/>
          <a:cxnLst/>
          <a:rect l="0" t="0" r="0" b="0"/>
          <a:pathLst>
            <a:path>
              <a:moveTo>
                <a:pt x="0" y="45720"/>
              </a:moveTo>
              <a:lnTo>
                <a:pt x="411657"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62643" y="2173457"/>
        <a:ext cx="22112" cy="4422"/>
      </dsp:txXfrm>
    </dsp:sp>
    <dsp:sp modelId="{65B9366F-01B4-4484-80AB-05B299E1A9C1}">
      <dsp:nvSpPr>
        <dsp:cNvPr id="0" name=""/>
        <dsp:cNvSpPr/>
      </dsp:nvSpPr>
      <dsp:spPr>
        <a:xfrm>
          <a:off x="446811" y="1598811"/>
          <a:ext cx="1922859" cy="11537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222" tIns="98902" rIns="94222" bIns="98902" numCol="1" spcCol="1270" anchor="ctr" anchorCtr="0">
          <a:noAutofit/>
        </a:bodyPr>
        <a:lstStyle/>
        <a:p>
          <a:pPr marL="0" lvl="0" indent="0" algn="ctr" defTabSz="711200">
            <a:lnSpc>
              <a:spcPct val="90000"/>
            </a:lnSpc>
            <a:spcBef>
              <a:spcPct val="0"/>
            </a:spcBef>
            <a:spcAft>
              <a:spcPct val="35000"/>
            </a:spcAft>
            <a:buNone/>
          </a:pPr>
          <a:r>
            <a:rPr lang="es-MX" sz="1600" kern="1200"/>
            <a:t>Trayectoria pública de la persona</a:t>
          </a:r>
          <a:endParaRPr lang="en-US" sz="1600" kern="1200"/>
        </a:p>
      </dsp:txBody>
      <dsp:txXfrm>
        <a:off x="446811" y="1598811"/>
        <a:ext cx="1922859" cy="1153715"/>
      </dsp:txXfrm>
    </dsp:sp>
    <dsp:sp modelId="{68F72F54-A69D-4077-992A-51B56B5B7488}">
      <dsp:nvSpPr>
        <dsp:cNvPr id="0" name=""/>
        <dsp:cNvSpPr/>
      </dsp:nvSpPr>
      <dsp:spPr>
        <a:xfrm>
          <a:off x="1408241" y="2750726"/>
          <a:ext cx="2365117" cy="411657"/>
        </a:xfrm>
        <a:custGeom>
          <a:avLst/>
          <a:gdLst/>
          <a:ahLst/>
          <a:cxnLst/>
          <a:rect l="0" t="0" r="0" b="0"/>
          <a:pathLst>
            <a:path>
              <a:moveTo>
                <a:pt x="2365117" y="0"/>
              </a:moveTo>
              <a:lnTo>
                <a:pt x="2365117" y="222928"/>
              </a:lnTo>
              <a:lnTo>
                <a:pt x="0" y="222928"/>
              </a:lnTo>
              <a:lnTo>
                <a:pt x="0" y="411657"/>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30647" y="2954344"/>
        <a:ext cx="120305" cy="4422"/>
      </dsp:txXfrm>
    </dsp:sp>
    <dsp:sp modelId="{9442312C-C534-4AC0-8C1B-8CED2D9FE540}">
      <dsp:nvSpPr>
        <dsp:cNvPr id="0" name=""/>
        <dsp:cNvSpPr/>
      </dsp:nvSpPr>
      <dsp:spPr>
        <a:xfrm>
          <a:off x="2811928" y="1598811"/>
          <a:ext cx="1922859" cy="11537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222" tIns="98902" rIns="94222" bIns="98902" numCol="1" spcCol="1270" anchor="ctr" anchorCtr="0">
          <a:noAutofit/>
        </a:bodyPr>
        <a:lstStyle/>
        <a:p>
          <a:pPr marL="0" lvl="0" indent="0" algn="ctr" defTabSz="711200">
            <a:lnSpc>
              <a:spcPct val="90000"/>
            </a:lnSpc>
            <a:spcBef>
              <a:spcPct val="0"/>
            </a:spcBef>
            <a:spcAft>
              <a:spcPct val="35000"/>
            </a:spcAft>
            <a:buNone/>
          </a:pPr>
          <a:r>
            <a:rPr lang="es-MX" sz="1600" kern="1200"/>
            <a:t>Reconocimiento social</a:t>
          </a:r>
          <a:endParaRPr lang="en-US" sz="1600" kern="1200"/>
        </a:p>
      </dsp:txBody>
      <dsp:txXfrm>
        <a:off x="2811928" y="1598811"/>
        <a:ext cx="1922859" cy="1153715"/>
      </dsp:txXfrm>
    </dsp:sp>
    <dsp:sp modelId="{E5981DAB-2874-43FC-A697-E5CCD619C35F}">
      <dsp:nvSpPr>
        <dsp:cNvPr id="0" name=""/>
        <dsp:cNvSpPr/>
      </dsp:nvSpPr>
      <dsp:spPr>
        <a:xfrm>
          <a:off x="2367871" y="3725922"/>
          <a:ext cx="411657" cy="91440"/>
        </a:xfrm>
        <a:custGeom>
          <a:avLst/>
          <a:gdLst/>
          <a:ahLst/>
          <a:cxnLst/>
          <a:rect l="0" t="0" r="0" b="0"/>
          <a:pathLst>
            <a:path>
              <a:moveTo>
                <a:pt x="0" y="45720"/>
              </a:moveTo>
              <a:lnTo>
                <a:pt x="411657"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62643" y="3769430"/>
        <a:ext cx="22112" cy="4422"/>
      </dsp:txXfrm>
    </dsp:sp>
    <dsp:sp modelId="{11698F08-732E-4839-872A-1A39EF911D13}">
      <dsp:nvSpPr>
        <dsp:cNvPr id="0" name=""/>
        <dsp:cNvSpPr/>
      </dsp:nvSpPr>
      <dsp:spPr>
        <a:xfrm>
          <a:off x="446811" y="3194784"/>
          <a:ext cx="1922859" cy="11537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222" tIns="98902" rIns="94222" bIns="98902" numCol="1" spcCol="1270" anchor="ctr" anchorCtr="0">
          <a:noAutofit/>
        </a:bodyPr>
        <a:lstStyle/>
        <a:p>
          <a:pPr marL="0" lvl="0" indent="0" algn="ctr" defTabSz="711200">
            <a:lnSpc>
              <a:spcPct val="90000"/>
            </a:lnSpc>
            <a:spcBef>
              <a:spcPct val="0"/>
            </a:spcBef>
            <a:spcAft>
              <a:spcPct val="35000"/>
            </a:spcAft>
            <a:buNone/>
          </a:pPr>
          <a:r>
            <a:rPr lang="es-MX" sz="1600" kern="1200"/>
            <a:t>Contexto del registro</a:t>
          </a:r>
          <a:endParaRPr lang="en-US" sz="1600" kern="1200"/>
        </a:p>
      </dsp:txBody>
      <dsp:txXfrm>
        <a:off x="446811" y="3194784"/>
        <a:ext cx="1922859" cy="1153715"/>
      </dsp:txXfrm>
    </dsp:sp>
    <dsp:sp modelId="{4EF795BF-2E30-4709-9B3E-86915E1FDDC7}">
      <dsp:nvSpPr>
        <dsp:cNvPr id="0" name=""/>
        <dsp:cNvSpPr/>
      </dsp:nvSpPr>
      <dsp:spPr>
        <a:xfrm>
          <a:off x="2811928" y="3194784"/>
          <a:ext cx="1922859" cy="11537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222" tIns="98902" rIns="94222" bIns="98902" numCol="1" spcCol="1270" anchor="ctr" anchorCtr="0">
          <a:noAutofit/>
        </a:bodyPr>
        <a:lstStyle/>
        <a:p>
          <a:pPr marL="0" lvl="0" indent="0" algn="ctr" defTabSz="711200">
            <a:lnSpc>
              <a:spcPct val="90000"/>
            </a:lnSpc>
            <a:spcBef>
              <a:spcPct val="0"/>
            </a:spcBef>
            <a:spcAft>
              <a:spcPct val="35000"/>
            </a:spcAft>
            <a:buNone/>
          </a:pPr>
          <a:r>
            <a:rPr lang="es-MX" sz="1600" kern="1200"/>
            <a:t>Coincidencia temporal con exigencias de paridad</a:t>
          </a:r>
          <a:endParaRPr lang="en-US" sz="1600" kern="1200"/>
        </a:p>
      </dsp:txBody>
      <dsp:txXfrm>
        <a:off x="2811928" y="3194784"/>
        <a:ext cx="1922859" cy="1153715"/>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95CBCF-4CF8-41F7-9ACB-F564E820E10F}">
      <dsp:nvSpPr>
        <dsp:cNvPr id="0" name=""/>
        <dsp:cNvSpPr/>
      </dsp:nvSpPr>
      <dsp:spPr>
        <a:xfrm>
          <a:off x="0" y="408046"/>
          <a:ext cx="5181600" cy="8384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MX" sz="2100" b="1" kern="1200"/>
            <a:t>5. Enfoque contextual e intercultural</a:t>
          </a:r>
          <a:endParaRPr lang="en-US" sz="2100" kern="1200"/>
        </a:p>
      </dsp:txBody>
      <dsp:txXfrm>
        <a:off x="40930" y="448976"/>
        <a:ext cx="5099740" cy="756591"/>
      </dsp:txXfrm>
    </dsp:sp>
    <dsp:sp modelId="{3F721DA2-634C-4E79-A900-35BF95908FE1}">
      <dsp:nvSpPr>
        <dsp:cNvPr id="0" name=""/>
        <dsp:cNvSpPr/>
      </dsp:nvSpPr>
      <dsp:spPr>
        <a:xfrm>
          <a:off x="0" y="1306977"/>
          <a:ext cx="5181600" cy="8384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MX" sz="2100" kern="1200"/>
            <a:t>Particularmente en Oaxaca:</a:t>
          </a:r>
          <a:endParaRPr lang="en-US" sz="2100" kern="1200"/>
        </a:p>
      </dsp:txBody>
      <dsp:txXfrm>
        <a:off x="40930" y="1347907"/>
        <a:ext cx="5099740" cy="756591"/>
      </dsp:txXfrm>
    </dsp:sp>
    <dsp:sp modelId="{4D06AFC9-9F13-4B9E-9626-BA91DC1D628C}">
      <dsp:nvSpPr>
        <dsp:cNvPr id="0" name=""/>
        <dsp:cNvSpPr/>
      </dsp:nvSpPr>
      <dsp:spPr>
        <a:xfrm>
          <a:off x="0" y="2205909"/>
          <a:ext cx="5181600" cy="8384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MX" sz="2100" kern="1200"/>
            <a:t>Se reconoce la existencia de identidades como las muxes</a:t>
          </a:r>
          <a:endParaRPr lang="en-US" sz="2100" kern="1200"/>
        </a:p>
      </dsp:txBody>
      <dsp:txXfrm>
        <a:off x="40930" y="2246839"/>
        <a:ext cx="5099740" cy="756591"/>
      </dsp:txXfrm>
    </dsp:sp>
    <dsp:sp modelId="{C95A31EA-E3BC-4025-B6B7-51E6A84916A9}">
      <dsp:nvSpPr>
        <dsp:cNvPr id="0" name=""/>
        <dsp:cNvSpPr/>
      </dsp:nvSpPr>
      <dsp:spPr>
        <a:xfrm>
          <a:off x="0" y="3104840"/>
          <a:ext cx="5181600" cy="8384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MX" sz="2100" kern="1200"/>
            <a:t>Pero no se presume automáticamente que todos los casos sean genuinos</a:t>
          </a:r>
          <a:endParaRPr lang="en-US" sz="2100" kern="1200"/>
        </a:p>
      </dsp:txBody>
      <dsp:txXfrm>
        <a:off x="40930" y="3145770"/>
        <a:ext cx="5099740" cy="756591"/>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43EE2E-313D-4DB7-ACE4-3E2ED3CB9D46}">
      <dsp:nvSpPr>
        <dsp:cNvPr id="0" name=""/>
        <dsp:cNvSpPr/>
      </dsp:nvSpPr>
      <dsp:spPr>
        <a:xfrm>
          <a:off x="0" y="0"/>
          <a:ext cx="9405805" cy="1859437"/>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s-MX" sz="1400" b="1" kern="1200" dirty="0"/>
            <a:t>AUTOADSCRIPCIÓN DE GÉNERO. LA MANIFESTACIÓN DE IDENTIDAD DE LA PERSONA ES SUFICIENTE PARA ACREDITARLA.</a:t>
          </a:r>
          <a:endParaRPr lang="en-US" sz="1400" kern="1200" dirty="0"/>
        </a:p>
      </dsp:txBody>
      <dsp:txXfrm>
        <a:off x="54461" y="54461"/>
        <a:ext cx="7399328" cy="1750515"/>
      </dsp:txXfrm>
    </dsp:sp>
    <dsp:sp modelId="{CABF4730-9279-4FE6-8C11-7479D4A20488}">
      <dsp:nvSpPr>
        <dsp:cNvPr id="0" name=""/>
        <dsp:cNvSpPr/>
      </dsp:nvSpPr>
      <dsp:spPr>
        <a:xfrm>
          <a:off x="829924" y="2169343"/>
          <a:ext cx="9405805" cy="1859437"/>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s-MX" sz="1400" kern="1200" dirty="0"/>
            <a:t>Obligación de respetar la</a:t>
          </a:r>
          <a:r>
            <a:rPr lang="es-MX" sz="1400" b="1" kern="1200" dirty="0"/>
            <a:t> </a:t>
          </a:r>
          <a:r>
            <a:rPr lang="es-MX" sz="1400" b="1" kern="1200" dirty="0" err="1"/>
            <a:t>autoadscripción</a:t>
          </a:r>
          <a:r>
            <a:rPr lang="es-MX" sz="1400" b="1" kern="1200" dirty="0"/>
            <a:t> </a:t>
          </a:r>
          <a:r>
            <a:rPr lang="es-MX" sz="1400" kern="1200" dirty="0"/>
            <a:t>de género que la persona interesada manifieste para ser registrada en una candidatura dentro de la cuota del género correspondiente, por tanto, no puede cuestionarla ni solicitar prueba alguna al respecto, al formar parte del derecho al libre desarrollo de la personalidad y del ejercicio del derecho a la autodeterminación de las personas, ya que exigirlo resultaría discriminatorio.</a:t>
          </a:r>
          <a:endParaRPr lang="en-US" sz="1400" kern="1200" dirty="0"/>
        </a:p>
      </dsp:txBody>
      <dsp:txXfrm>
        <a:off x="884385" y="2223804"/>
        <a:ext cx="7258325" cy="1750515"/>
      </dsp:txXfrm>
    </dsp:sp>
    <dsp:sp modelId="{116006C4-65F9-47C7-802B-20E477F20B61}">
      <dsp:nvSpPr>
        <dsp:cNvPr id="0" name=""/>
        <dsp:cNvSpPr/>
      </dsp:nvSpPr>
      <dsp:spPr>
        <a:xfrm>
          <a:off x="1659848" y="4338686"/>
          <a:ext cx="9405805" cy="1859437"/>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s-MX" sz="1400" b="1" u="sng" kern="1200" dirty="0"/>
            <a:t>No obstante, cuando existan indicios o evidencias en el expediente que generen duda sobre la autenticidad de la </a:t>
          </a:r>
          <a:r>
            <a:rPr lang="es-MX" sz="1400" b="1" u="sng" kern="1200" dirty="0" err="1"/>
            <a:t>autoadscripción</a:t>
          </a:r>
          <a:r>
            <a:rPr lang="es-MX" sz="1400" kern="1200" dirty="0"/>
            <a:t>, y con la finalidad de evitar el abuso de derechos o salvaguardar derechos de terceros, esas autoridades deben verificar que ésta se encuentre libre de vicios. Para tal fin, deben analizar la situación concreta a partir de los elementos que obren en el expediente, sin imponer cargas adicionales a esa persona, generar actos de molestia en su contra o realizar diligencias que resulten discriminatorias.</a:t>
          </a:r>
          <a:br>
            <a:rPr lang="es-MX" sz="1400" kern="1200" dirty="0"/>
          </a:br>
          <a:endParaRPr lang="en-US" sz="1400" kern="1200" dirty="0"/>
        </a:p>
      </dsp:txBody>
      <dsp:txXfrm>
        <a:off x="1714309" y="4393147"/>
        <a:ext cx="7258325" cy="1750515"/>
      </dsp:txXfrm>
    </dsp:sp>
    <dsp:sp modelId="{2B1779E0-2E36-4015-8094-C52DDEF95F15}">
      <dsp:nvSpPr>
        <dsp:cNvPr id="0" name=""/>
        <dsp:cNvSpPr/>
      </dsp:nvSpPr>
      <dsp:spPr>
        <a:xfrm>
          <a:off x="8197171" y="1410073"/>
          <a:ext cx="1208634" cy="1208634"/>
        </a:xfrm>
        <a:prstGeom prst="downArrow">
          <a:avLst>
            <a:gd name="adj1" fmla="val 55000"/>
            <a:gd name="adj2" fmla="val 45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469114" y="1410073"/>
        <a:ext cx="664748" cy="909497"/>
      </dsp:txXfrm>
    </dsp:sp>
    <dsp:sp modelId="{FD78EF8E-799A-4E0F-BF11-AD1F91133ECB}">
      <dsp:nvSpPr>
        <dsp:cNvPr id="0" name=""/>
        <dsp:cNvSpPr/>
      </dsp:nvSpPr>
      <dsp:spPr>
        <a:xfrm>
          <a:off x="9027095" y="3567020"/>
          <a:ext cx="1208634" cy="1208634"/>
        </a:xfrm>
        <a:prstGeom prst="downArrow">
          <a:avLst>
            <a:gd name="adj1" fmla="val 55000"/>
            <a:gd name="adj2" fmla="val 45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299038" y="3567020"/>
        <a:ext cx="664748" cy="909497"/>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D9B8E0-3B45-4F41-8686-05BE4096BAB4}">
      <dsp:nvSpPr>
        <dsp:cNvPr id="0" name=""/>
        <dsp:cNvSpPr/>
      </dsp:nvSpPr>
      <dsp:spPr>
        <a:xfrm>
          <a:off x="0" y="3486"/>
          <a:ext cx="10653579" cy="158089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68F1D3-8411-451F-A1F3-7451A36E2ADB}">
      <dsp:nvSpPr>
        <dsp:cNvPr id="0" name=""/>
        <dsp:cNvSpPr/>
      </dsp:nvSpPr>
      <dsp:spPr>
        <a:xfrm>
          <a:off x="478220" y="359187"/>
          <a:ext cx="870341" cy="86949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E995F1-AF2D-4726-B520-6A6A9A6B18A1}">
      <dsp:nvSpPr>
        <dsp:cNvPr id="0" name=""/>
        <dsp:cNvSpPr/>
      </dsp:nvSpPr>
      <dsp:spPr>
        <a:xfrm>
          <a:off x="1826782" y="3486"/>
          <a:ext cx="8798663" cy="163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540" tIns="172540" rIns="172540" bIns="172540" numCol="1" spcCol="1270" anchor="ctr" anchorCtr="0">
          <a:noAutofit/>
        </a:bodyPr>
        <a:lstStyle/>
        <a:p>
          <a:pPr marL="0" lvl="0" indent="0" algn="l" defTabSz="622300">
            <a:lnSpc>
              <a:spcPct val="100000"/>
            </a:lnSpc>
            <a:spcBef>
              <a:spcPct val="0"/>
            </a:spcBef>
            <a:spcAft>
              <a:spcPct val="35000"/>
            </a:spcAft>
            <a:buNone/>
          </a:pPr>
          <a:r>
            <a:rPr lang="es-MX" sz="1400" b="1" kern="1200" dirty="0"/>
            <a:t>COMUNIDADES INDÍGENAS. LOS PARTIDOS POLÍTICOS DEBEN PRESENTAR ELEMENTOS QUE DEMUESTREN EL VÍNCULO DE LA PERSONA QUE PRETENDEN POSTULAR CON LA COMUNIDAD A LA QUE PERTENECE, EN CUMPLIMIENTO A UNA ACCIÓN AFIRMATIVA.</a:t>
          </a:r>
          <a:endParaRPr lang="en-US" sz="1400" kern="1200" dirty="0"/>
        </a:p>
      </dsp:txBody>
      <dsp:txXfrm>
        <a:off x="1826782" y="3486"/>
        <a:ext cx="8798663" cy="1630296"/>
      </dsp:txXfrm>
    </dsp:sp>
    <dsp:sp modelId="{B0F4A984-F3DA-41CE-ABB1-ED6296273AC5}">
      <dsp:nvSpPr>
        <dsp:cNvPr id="0" name=""/>
        <dsp:cNvSpPr/>
      </dsp:nvSpPr>
      <dsp:spPr>
        <a:xfrm>
          <a:off x="0" y="2041357"/>
          <a:ext cx="10653579" cy="158089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5FA644-45B4-4C2E-9848-962A506465CA}">
      <dsp:nvSpPr>
        <dsp:cNvPr id="0" name=""/>
        <dsp:cNvSpPr/>
      </dsp:nvSpPr>
      <dsp:spPr>
        <a:xfrm>
          <a:off x="478220" y="2397058"/>
          <a:ext cx="870341" cy="86949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237120-1A8F-4B91-856B-6F13FAC8232A}">
      <dsp:nvSpPr>
        <dsp:cNvPr id="0" name=""/>
        <dsp:cNvSpPr/>
      </dsp:nvSpPr>
      <dsp:spPr>
        <a:xfrm>
          <a:off x="1826782" y="2041357"/>
          <a:ext cx="8798663" cy="163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540" tIns="172540" rIns="172540" bIns="172540" numCol="1" spcCol="1270" anchor="ctr" anchorCtr="0">
          <a:noAutofit/>
        </a:bodyPr>
        <a:lstStyle/>
        <a:p>
          <a:pPr marL="0" lvl="0" indent="0" algn="just" defTabSz="622300">
            <a:lnSpc>
              <a:spcPct val="100000"/>
            </a:lnSpc>
            <a:spcBef>
              <a:spcPct val="0"/>
            </a:spcBef>
            <a:spcAft>
              <a:spcPct val="35000"/>
            </a:spcAft>
            <a:buNone/>
          </a:pPr>
          <a:r>
            <a:rPr lang="es-MX" sz="1400" kern="1200" dirty="0"/>
            <a:t>En la postulación de candidaturas indígenas y en cumplimiento a una acción afirmativa; los partidos políticos además de la declaración respectiva deben proporcionar los elementos objetivos necesarios con los que se acredite la</a:t>
          </a:r>
          <a:r>
            <a:rPr lang="es-MX" sz="1400" b="1" kern="1200" dirty="0"/>
            <a:t> </a:t>
          </a:r>
          <a:r>
            <a:rPr lang="es-MX" sz="1400" b="1" kern="1200" dirty="0" err="1"/>
            <a:t>autoadscripción</a:t>
          </a:r>
          <a:r>
            <a:rPr lang="es-MX" sz="1400" b="1" kern="1200" dirty="0"/>
            <a:t> </a:t>
          </a:r>
          <a:r>
            <a:rPr lang="es-MX" sz="1400" kern="1200" dirty="0"/>
            <a:t>calificada, y el vínculo efectivo de la persona que se pretende postular con la comunidad indígena a la que pertenece.</a:t>
          </a:r>
          <a:endParaRPr lang="en-US" sz="1400" kern="1200" dirty="0"/>
        </a:p>
      </dsp:txBody>
      <dsp:txXfrm>
        <a:off x="1826782" y="2041357"/>
        <a:ext cx="8798663" cy="1630296"/>
      </dsp:txXfrm>
    </dsp:sp>
    <dsp:sp modelId="{936DD0A2-1CDC-4F34-B3B4-83AA29E5B659}">
      <dsp:nvSpPr>
        <dsp:cNvPr id="0" name=""/>
        <dsp:cNvSpPr/>
      </dsp:nvSpPr>
      <dsp:spPr>
        <a:xfrm>
          <a:off x="0" y="4079228"/>
          <a:ext cx="10653579" cy="158089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0485AA-7820-4A5F-A0D6-54D628FE9455}">
      <dsp:nvSpPr>
        <dsp:cNvPr id="0" name=""/>
        <dsp:cNvSpPr/>
      </dsp:nvSpPr>
      <dsp:spPr>
        <a:xfrm>
          <a:off x="478687" y="4434929"/>
          <a:ext cx="870341" cy="86949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616B30-EF70-411A-B1A2-A15D705D8CF8}">
      <dsp:nvSpPr>
        <dsp:cNvPr id="0" name=""/>
        <dsp:cNvSpPr/>
      </dsp:nvSpPr>
      <dsp:spPr>
        <a:xfrm>
          <a:off x="1827717" y="4079228"/>
          <a:ext cx="8768745" cy="163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540" tIns="172540" rIns="172540" bIns="172540" numCol="1" spcCol="1270" anchor="ctr" anchorCtr="0">
          <a:noAutofit/>
        </a:bodyPr>
        <a:lstStyle/>
        <a:p>
          <a:pPr marL="0" lvl="0" indent="0" algn="just" defTabSz="622300">
            <a:lnSpc>
              <a:spcPct val="100000"/>
            </a:lnSpc>
            <a:spcBef>
              <a:spcPct val="0"/>
            </a:spcBef>
            <a:spcAft>
              <a:spcPct val="35000"/>
            </a:spcAft>
            <a:buNone/>
          </a:pPr>
          <a:r>
            <a:rPr lang="es-MX" sz="1400" kern="1200" dirty="0"/>
            <a:t>Es necesario acreditar la</a:t>
          </a:r>
          <a:r>
            <a:rPr lang="es-MX" sz="1400" b="1" kern="1200" dirty="0"/>
            <a:t> </a:t>
          </a:r>
          <a:r>
            <a:rPr lang="es-MX" sz="1400" b="1" kern="1200" dirty="0" err="1"/>
            <a:t>autoadscripción</a:t>
          </a:r>
          <a:r>
            <a:rPr lang="es-MX" sz="1400" b="1" kern="1200" dirty="0"/>
            <a:t> </a:t>
          </a:r>
          <a:r>
            <a:rPr lang="es-MX" sz="1400" kern="1200" dirty="0"/>
            <a:t>calificada, a fin de que la acción afirmativa verdaderamente se materialice, para lo cual, es necesario demostrar el vínculo efectivo con las constancias que emiten las instituciones sociales, económicas, culturales y políticas distintivas de la comunidad a la que se pertenece. Con la finalidad de garantizar que la ciudadanía vote efectivamente por candidaturas indígenas, asegurando que las personas electas representarán los intereses reales de los grupos en cuestión.</a:t>
          </a:r>
          <a:endParaRPr lang="en-US" sz="1400" kern="1200" dirty="0"/>
        </a:p>
      </dsp:txBody>
      <dsp:txXfrm>
        <a:off x="1827717" y="4079228"/>
        <a:ext cx="8768745" cy="16302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CA24E2-DA44-4CDE-93F5-45DC1D432706}">
      <dsp:nvSpPr>
        <dsp:cNvPr id="0" name=""/>
        <dsp:cNvSpPr/>
      </dsp:nvSpPr>
      <dsp:spPr>
        <a:xfrm>
          <a:off x="1171019" y="0"/>
          <a:ext cx="4572000" cy="4572000"/>
        </a:xfrm>
        <a:prstGeom prst="diamond">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9A6711-0B35-4069-AD37-E089B8842CCF}">
      <dsp:nvSpPr>
        <dsp:cNvPr id="0" name=""/>
        <dsp:cNvSpPr/>
      </dsp:nvSpPr>
      <dsp:spPr>
        <a:xfrm>
          <a:off x="1605359" y="434340"/>
          <a:ext cx="1783080" cy="17830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Mujeres</a:t>
          </a:r>
          <a:endParaRPr lang="en-US" sz="1800" kern="1200"/>
        </a:p>
      </dsp:txBody>
      <dsp:txXfrm>
        <a:off x="1692402" y="521383"/>
        <a:ext cx="1608994" cy="1608994"/>
      </dsp:txXfrm>
    </dsp:sp>
    <dsp:sp modelId="{0BC72C29-E1E6-43F3-957E-41C972EAA794}">
      <dsp:nvSpPr>
        <dsp:cNvPr id="0" name=""/>
        <dsp:cNvSpPr/>
      </dsp:nvSpPr>
      <dsp:spPr>
        <a:xfrm>
          <a:off x="3525599" y="434340"/>
          <a:ext cx="1783080" cy="1783080"/>
        </a:xfrm>
        <a:prstGeom prst="roundRect">
          <a:avLst/>
        </a:prstGeom>
        <a:solidFill>
          <a:schemeClr val="accent5">
            <a:hueOff val="3038109"/>
            <a:satOff val="-1368"/>
            <a:lumOff val="-16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Minorías raciales o étnicas</a:t>
          </a:r>
          <a:endParaRPr lang="en-US" sz="1800" kern="1200"/>
        </a:p>
      </dsp:txBody>
      <dsp:txXfrm>
        <a:off x="3612642" y="521383"/>
        <a:ext cx="1608994" cy="1608994"/>
      </dsp:txXfrm>
    </dsp:sp>
    <dsp:sp modelId="{78341D12-8EBB-4B0E-ACEA-7A750E3402B9}">
      <dsp:nvSpPr>
        <dsp:cNvPr id="0" name=""/>
        <dsp:cNvSpPr/>
      </dsp:nvSpPr>
      <dsp:spPr>
        <a:xfrm>
          <a:off x="1605359" y="2354580"/>
          <a:ext cx="1783080" cy="1783080"/>
        </a:xfrm>
        <a:prstGeom prst="roundRect">
          <a:avLst/>
        </a:prstGeom>
        <a:solidFill>
          <a:schemeClr val="accent5">
            <a:hueOff val="6076219"/>
            <a:satOff val="-2736"/>
            <a:lumOff val="-33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Pueblos indígenas</a:t>
          </a:r>
          <a:endParaRPr lang="en-US" sz="1800" kern="1200"/>
        </a:p>
      </dsp:txBody>
      <dsp:txXfrm>
        <a:off x="1692402" y="2441623"/>
        <a:ext cx="1608994" cy="1608994"/>
      </dsp:txXfrm>
    </dsp:sp>
    <dsp:sp modelId="{6FE2B931-15B5-42BC-8E34-C65189AAA878}">
      <dsp:nvSpPr>
        <dsp:cNvPr id="0" name=""/>
        <dsp:cNvSpPr/>
      </dsp:nvSpPr>
      <dsp:spPr>
        <a:xfrm>
          <a:off x="3525599" y="2354580"/>
          <a:ext cx="1783080" cy="1783080"/>
        </a:xfrm>
        <a:prstGeom prst="roundRect">
          <a:avLst/>
        </a:prstGeom>
        <a:solidFill>
          <a:schemeClr val="accent5">
            <a:hueOff val="9114327"/>
            <a:satOff val="-4104"/>
            <a:lumOff val="-50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Personas con discapacidad</a:t>
          </a:r>
          <a:endParaRPr lang="en-US" sz="1800" kern="1200"/>
        </a:p>
      </dsp:txBody>
      <dsp:txXfrm>
        <a:off x="3612642" y="2441623"/>
        <a:ext cx="1608994" cy="1608994"/>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83F5D5-FE2A-4DA7-89C0-0FD0F0DFA8AF}">
      <dsp:nvSpPr>
        <dsp:cNvPr id="0" name=""/>
        <dsp:cNvSpPr/>
      </dsp:nvSpPr>
      <dsp:spPr>
        <a:xfrm>
          <a:off x="0" y="0"/>
          <a:ext cx="735436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D0E765-1458-484C-AAB2-ADE545EDC40E}">
      <dsp:nvSpPr>
        <dsp:cNvPr id="0" name=""/>
        <dsp:cNvSpPr/>
      </dsp:nvSpPr>
      <dsp:spPr>
        <a:xfrm>
          <a:off x="0" y="0"/>
          <a:ext cx="7354369" cy="3154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es-MX" sz="2800" b="1" kern="1200" dirty="0"/>
            <a:t>COMUNIDADES INDÍGENAS. EL CRITERIO DE AUTOADSCRIPCIÓN ES SUFICIENTE PARA RECONOCER A SUS INTEGRANTES</a:t>
          </a:r>
          <a:r>
            <a:rPr lang="es-MX" sz="2800" kern="1200" dirty="0"/>
            <a:t>.</a:t>
          </a:r>
          <a:endParaRPr lang="en-US" sz="2800" kern="1200" dirty="0"/>
        </a:p>
      </dsp:txBody>
      <dsp:txXfrm>
        <a:off x="0" y="0"/>
        <a:ext cx="7354369" cy="3154679"/>
      </dsp:txXfrm>
    </dsp:sp>
    <dsp:sp modelId="{5EF054A7-35B8-4EE7-9D82-189D7BE00F74}">
      <dsp:nvSpPr>
        <dsp:cNvPr id="0" name=""/>
        <dsp:cNvSpPr/>
      </dsp:nvSpPr>
      <dsp:spPr>
        <a:xfrm>
          <a:off x="0" y="3154679"/>
          <a:ext cx="7354369" cy="0"/>
        </a:xfrm>
        <a:prstGeom prst="line">
          <a:avLst/>
        </a:prstGeom>
        <a:solidFill>
          <a:schemeClr val="accent2">
            <a:hueOff val="-1041329"/>
            <a:satOff val="-21631"/>
            <a:lumOff val="-5882"/>
            <a:alphaOff val="0"/>
          </a:schemeClr>
        </a:solidFill>
        <a:ln w="12700" cap="flat" cmpd="sng" algn="ctr">
          <a:solidFill>
            <a:schemeClr val="accent2">
              <a:hueOff val="-1041329"/>
              <a:satOff val="-21631"/>
              <a:lumOff val="-588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9DB97A-32DA-4CB3-9350-D29E54AE5B88}">
      <dsp:nvSpPr>
        <dsp:cNvPr id="0" name=""/>
        <dsp:cNvSpPr/>
      </dsp:nvSpPr>
      <dsp:spPr>
        <a:xfrm>
          <a:off x="0" y="3154679"/>
          <a:ext cx="7354369" cy="3154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just" defTabSz="933450">
            <a:lnSpc>
              <a:spcPct val="90000"/>
            </a:lnSpc>
            <a:spcBef>
              <a:spcPct val="0"/>
            </a:spcBef>
            <a:spcAft>
              <a:spcPct val="35000"/>
            </a:spcAft>
            <a:buNone/>
          </a:pPr>
          <a:r>
            <a:rPr lang="es-MX" sz="2100" kern="1200" dirty="0"/>
            <a:t>El hecho de que una persona o grupo de personas se identifiquen y </a:t>
          </a:r>
          <a:r>
            <a:rPr lang="es-MX" sz="2100" kern="1200" dirty="0" err="1"/>
            <a:t>autoadscriban</a:t>
          </a:r>
          <a:r>
            <a:rPr lang="es-MX" sz="2100" kern="1200" dirty="0"/>
            <a:t> con el carácter de indígenas, es suficiente para considerar que existe un vínculo cultural, histórico, político, lingüístico o de otra índole con su comunidad y que, por tanto, deben regirse por las normas especiales que las regulan. Por ello, la</a:t>
          </a:r>
          <a:r>
            <a:rPr lang="es-MX" sz="2100" b="1" kern="1200" dirty="0"/>
            <a:t> </a:t>
          </a:r>
          <a:r>
            <a:rPr lang="es-MX" sz="2100" b="1" kern="1200" dirty="0" err="1"/>
            <a:t>autoadscripción</a:t>
          </a:r>
          <a:r>
            <a:rPr lang="es-MX" sz="2100" b="1" kern="1200" dirty="0"/>
            <a:t> </a:t>
          </a:r>
          <a:r>
            <a:rPr lang="es-MX" sz="2100" kern="1200" dirty="0"/>
            <a:t>constituye el criterio que permite reconocer la identidad indígena de los integrantes de las comunidades y así gozar de los derechos que de esa pertenencia se derivan.</a:t>
          </a:r>
          <a:endParaRPr lang="en-US" sz="2100" kern="1200" dirty="0"/>
        </a:p>
      </dsp:txBody>
      <dsp:txXfrm>
        <a:off x="0" y="3154679"/>
        <a:ext cx="7354369" cy="3154679"/>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D2AF4-3877-4BCB-A0CC-62072C7489E9}">
      <dsp:nvSpPr>
        <dsp:cNvPr id="0" name=""/>
        <dsp:cNvSpPr/>
      </dsp:nvSpPr>
      <dsp:spPr>
        <a:xfrm>
          <a:off x="0" y="35115"/>
          <a:ext cx="10653579" cy="10725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MX" sz="2700" kern="1200"/>
            <a:t>La simulación ocurre cuando:</a:t>
          </a:r>
          <a:endParaRPr lang="en-US" sz="2700" kern="1200"/>
        </a:p>
      </dsp:txBody>
      <dsp:txXfrm>
        <a:off x="52359" y="87474"/>
        <a:ext cx="10548861" cy="967861"/>
      </dsp:txXfrm>
    </dsp:sp>
    <dsp:sp modelId="{3F02E329-5E23-444D-A907-3777BF803841}">
      <dsp:nvSpPr>
        <dsp:cNvPr id="0" name=""/>
        <dsp:cNvSpPr/>
      </dsp:nvSpPr>
      <dsp:spPr>
        <a:xfrm>
          <a:off x="0" y="1185454"/>
          <a:ext cx="10653579" cy="10725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MX" sz="2700" kern="1200"/>
            <a:t>Se utiliza una acción afirmativa solo para cumplir formalmente.</a:t>
          </a:r>
          <a:endParaRPr lang="en-US" sz="2700" kern="1200"/>
        </a:p>
      </dsp:txBody>
      <dsp:txXfrm>
        <a:off x="52359" y="1237813"/>
        <a:ext cx="10548861" cy="967861"/>
      </dsp:txXfrm>
    </dsp:sp>
    <dsp:sp modelId="{E2AD712C-7214-4018-86A1-D8130B62484C}">
      <dsp:nvSpPr>
        <dsp:cNvPr id="0" name=""/>
        <dsp:cNvSpPr/>
      </dsp:nvSpPr>
      <dsp:spPr>
        <a:xfrm>
          <a:off x="0" y="2335794"/>
          <a:ext cx="10653579" cy="10725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es-MX" sz="2700" kern="1200" dirty="0"/>
            <a:t>Se postulan personas que no pertenecen realmente al grupo protegido.</a:t>
          </a:r>
          <a:endParaRPr lang="en-US" sz="2700" kern="1200" dirty="0"/>
        </a:p>
      </dsp:txBody>
      <dsp:txXfrm>
        <a:off x="52359" y="2388153"/>
        <a:ext cx="10548861" cy="967861"/>
      </dsp:txXfrm>
    </dsp:sp>
    <dsp:sp modelId="{D3698685-9984-40EE-B0EB-BEC2E0641E74}">
      <dsp:nvSpPr>
        <dsp:cNvPr id="0" name=""/>
        <dsp:cNvSpPr/>
      </dsp:nvSpPr>
      <dsp:spPr>
        <a:xfrm>
          <a:off x="0" y="3486133"/>
          <a:ext cx="10653579" cy="10725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MX" sz="2700" kern="1200"/>
            <a:t>Se desplaza a quienes sí forman parte de él.</a:t>
          </a:r>
          <a:endParaRPr lang="en-US" sz="2700" kern="1200"/>
        </a:p>
      </dsp:txBody>
      <dsp:txXfrm>
        <a:off x="52359" y="3538492"/>
        <a:ext cx="10548861" cy="967861"/>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6B9624-93A2-46BD-BC2F-07C4A5F99B37}">
      <dsp:nvSpPr>
        <dsp:cNvPr id="0" name=""/>
        <dsp:cNvSpPr/>
      </dsp:nvSpPr>
      <dsp:spPr>
        <a:xfrm>
          <a:off x="0" y="611826"/>
          <a:ext cx="5157787" cy="11295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5B2B12-F753-467E-B11A-1BDF228837E9}">
      <dsp:nvSpPr>
        <dsp:cNvPr id="0" name=""/>
        <dsp:cNvSpPr/>
      </dsp:nvSpPr>
      <dsp:spPr>
        <a:xfrm>
          <a:off x="341681" y="865970"/>
          <a:ext cx="621239" cy="6212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4AB3A9-22A8-4496-830A-A30C17CEACF3}">
      <dsp:nvSpPr>
        <dsp:cNvPr id="0" name=""/>
        <dsp:cNvSpPr/>
      </dsp:nvSpPr>
      <dsp:spPr>
        <a:xfrm>
          <a:off x="1304603" y="611826"/>
          <a:ext cx="3853183" cy="11295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542" tIns="119542" rIns="119542" bIns="119542" numCol="1" spcCol="1270" anchor="ctr" anchorCtr="0">
          <a:noAutofit/>
        </a:bodyPr>
        <a:lstStyle/>
        <a:p>
          <a:pPr marL="0" lvl="0" indent="0" algn="l" defTabSz="977900">
            <a:lnSpc>
              <a:spcPct val="100000"/>
            </a:lnSpc>
            <a:spcBef>
              <a:spcPct val="0"/>
            </a:spcBef>
            <a:spcAft>
              <a:spcPct val="35000"/>
            </a:spcAft>
            <a:buNone/>
          </a:pPr>
          <a:r>
            <a:rPr lang="es-MX" sz="2200" kern="1200"/>
            <a:t>A la igualdad sustantiva.</a:t>
          </a:r>
          <a:endParaRPr lang="en-US" sz="2200" kern="1200"/>
        </a:p>
      </dsp:txBody>
      <dsp:txXfrm>
        <a:off x="1304603" y="611826"/>
        <a:ext cx="3853183" cy="1129526"/>
      </dsp:txXfrm>
    </dsp:sp>
    <dsp:sp modelId="{4AB37456-3766-4B5C-9DD2-F3AEC7D3F338}">
      <dsp:nvSpPr>
        <dsp:cNvPr id="0" name=""/>
        <dsp:cNvSpPr/>
      </dsp:nvSpPr>
      <dsp:spPr>
        <a:xfrm>
          <a:off x="0" y="2023735"/>
          <a:ext cx="5157787" cy="11295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A42B88-BEC3-469B-8242-D5464A5E89FA}">
      <dsp:nvSpPr>
        <dsp:cNvPr id="0" name=""/>
        <dsp:cNvSpPr/>
      </dsp:nvSpPr>
      <dsp:spPr>
        <a:xfrm>
          <a:off x="341681" y="2277878"/>
          <a:ext cx="621239" cy="6212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DBB229-9331-4861-8C48-358D5598A5E0}">
      <dsp:nvSpPr>
        <dsp:cNvPr id="0" name=""/>
        <dsp:cNvSpPr/>
      </dsp:nvSpPr>
      <dsp:spPr>
        <a:xfrm>
          <a:off x="1304603" y="2023735"/>
          <a:ext cx="3853183" cy="11295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542" tIns="119542" rIns="119542" bIns="119542" numCol="1" spcCol="1270" anchor="ctr" anchorCtr="0">
          <a:noAutofit/>
        </a:bodyPr>
        <a:lstStyle/>
        <a:p>
          <a:pPr marL="0" lvl="0" indent="0" algn="just" defTabSz="977900">
            <a:lnSpc>
              <a:spcPct val="100000"/>
            </a:lnSpc>
            <a:spcBef>
              <a:spcPct val="0"/>
            </a:spcBef>
            <a:spcAft>
              <a:spcPct val="35000"/>
            </a:spcAft>
            <a:buNone/>
          </a:pPr>
          <a:r>
            <a:rPr lang="es-MX" sz="2200" kern="1200" dirty="0"/>
            <a:t>A la finalidad constitucional de la medida.</a:t>
          </a:r>
          <a:endParaRPr lang="en-US" sz="2200" kern="1200" dirty="0"/>
        </a:p>
      </dsp:txBody>
      <dsp:txXfrm>
        <a:off x="1304603" y="2023735"/>
        <a:ext cx="3853183" cy="1129526"/>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6FB052-EE0C-490E-ACBD-B7549C06C590}">
      <dsp:nvSpPr>
        <dsp:cNvPr id="0" name=""/>
        <dsp:cNvSpPr/>
      </dsp:nvSpPr>
      <dsp:spPr>
        <a:xfrm>
          <a:off x="0" y="2878231"/>
          <a:ext cx="7536203" cy="188843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just" defTabSz="1466850">
            <a:lnSpc>
              <a:spcPct val="90000"/>
            </a:lnSpc>
            <a:spcBef>
              <a:spcPct val="0"/>
            </a:spcBef>
            <a:spcAft>
              <a:spcPct val="35000"/>
            </a:spcAft>
            <a:buNone/>
          </a:pPr>
          <a:r>
            <a:rPr lang="es-MX" sz="3300" kern="1200" dirty="0"/>
            <a:t>Debe garantizarse igualdad de oportunidades reales de acceso al cargo.</a:t>
          </a:r>
          <a:endParaRPr lang="en-US" sz="3300" kern="1200" dirty="0"/>
        </a:p>
      </dsp:txBody>
      <dsp:txXfrm>
        <a:off x="0" y="2878231"/>
        <a:ext cx="7536203" cy="1888431"/>
      </dsp:txXfrm>
    </dsp:sp>
    <dsp:sp modelId="{FFDD5EED-3C52-400C-AEEF-E12042620667}">
      <dsp:nvSpPr>
        <dsp:cNvPr id="0" name=""/>
        <dsp:cNvSpPr/>
      </dsp:nvSpPr>
      <dsp:spPr>
        <a:xfrm rot="10800000">
          <a:off x="0" y="2150"/>
          <a:ext cx="7536203" cy="2904407"/>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s-MX" sz="3300" kern="1200"/>
            <a:t>La simple postulación no es suficiente.</a:t>
          </a:r>
          <a:endParaRPr lang="en-US" sz="3300" kern="1200"/>
        </a:p>
      </dsp:txBody>
      <dsp:txXfrm rot="10800000">
        <a:off x="0" y="2150"/>
        <a:ext cx="7536203" cy="1887197"/>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C07E29-EACB-451B-8498-48DFDB0AAAA0}">
      <dsp:nvSpPr>
        <dsp:cNvPr id="0" name=""/>
        <dsp:cNvSpPr/>
      </dsp:nvSpPr>
      <dsp:spPr>
        <a:xfrm>
          <a:off x="1261" y="393494"/>
          <a:ext cx="4428354" cy="28120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175EFE-9BAB-4DF2-95C2-A6E70C9F6F99}">
      <dsp:nvSpPr>
        <dsp:cNvPr id="0" name=""/>
        <dsp:cNvSpPr/>
      </dsp:nvSpPr>
      <dsp:spPr>
        <a:xfrm>
          <a:off x="493301" y="860931"/>
          <a:ext cx="4428354" cy="28120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just" defTabSz="1778000">
            <a:lnSpc>
              <a:spcPct val="90000"/>
            </a:lnSpc>
            <a:spcBef>
              <a:spcPct val="0"/>
            </a:spcBef>
            <a:spcAft>
              <a:spcPct val="35000"/>
            </a:spcAft>
            <a:buNone/>
          </a:pPr>
          <a:r>
            <a:rPr lang="es-MX" sz="4000" kern="1200" dirty="0"/>
            <a:t>Son espacios de poder real.</a:t>
          </a:r>
          <a:endParaRPr lang="en-US" sz="4000" kern="1200" dirty="0"/>
        </a:p>
      </dsp:txBody>
      <dsp:txXfrm>
        <a:off x="575662" y="943292"/>
        <a:ext cx="4263632" cy="2647282"/>
      </dsp:txXfrm>
    </dsp:sp>
    <dsp:sp modelId="{AFA8F12A-E84E-4E83-9B10-3CB991C29C48}">
      <dsp:nvSpPr>
        <dsp:cNvPr id="0" name=""/>
        <dsp:cNvSpPr/>
      </dsp:nvSpPr>
      <dsp:spPr>
        <a:xfrm>
          <a:off x="5413694" y="393494"/>
          <a:ext cx="4428354" cy="28120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5229EE-80CF-4DBB-83CD-2F6797AA4432}">
      <dsp:nvSpPr>
        <dsp:cNvPr id="0" name=""/>
        <dsp:cNvSpPr/>
      </dsp:nvSpPr>
      <dsp:spPr>
        <a:xfrm>
          <a:off x="5905734" y="860931"/>
          <a:ext cx="4428354" cy="28120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just" defTabSz="1778000">
            <a:lnSpc>
              <a:spcPct val="90000"/>
            </a:lnSpc>
            <a:spcBef>
              <a:spcPct val="0"/>
            </a:spcBef>
            <a:spcAft>
              <a:spcPct val="35000"/>
            </a:spcAft>
            <a:buNone/>
          </a:pPr>
          <a:r>
            <a:rPr lang="es-MX" sz="4000" kern="1200" dirty="0"/>
            <a:t>Representan la materialización más fuerte de la igualdad política.</a:t>
          </a:r>
          <a:endParaRPr lang="en-US" sz="4000" kern="1200" dirty="0"/>
        </a:p>
      </dsp:txBody>
      <dsp:txXfrm>
        <a:off x="5988095" y="943292"/>
        <a:ext cx="4263632" cy="2647282"/>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C3DD92-144D-47C0-A5A4-076D184EB1B4}">
      <dsp:nvSpPr>
        <dsp:cNvPr id="0" name=""/>
        <dsp:cNvSpPr/>
      </dsp:nvSpPr>
      <dsp:spPr>
        <a:xfrm>
          <a:off x="1118" y="1016756"/>
          <a:ext cx="4071133" cy="203556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s-MX" sz="3200" kern="1200"/>
            <a:t>No son decorativas.</a:t>
          </a:r>
          <a:endParaRPr lang="en-US" sz="3200" kern="1200"/>
        </a:p>
      </dsp:txBody>
      <dsp:txXfrm>
        <a:off x="60738" y="1076376"/>
        <a:ext cx="3951893" cy="1916326"/>
      </dsp:txXfrm>
    </dsp:sp>
    <dsp:sp modelId="{AF754338-364F-41AA-985C-F2FD3EC0AE6A}">
      <dsp:nvSpPr>
        <dsp:cNvPr id="0" name=""/>
        <dsp:cNvSpPr/>
      </dsp:nvSpPr>
      <dsp:spPr>
        <a:xfrm>
          <a:off x="5090035" y="1016756"/>
          <a:ext cx="4071133" cy="2035566"/>
        </a:xfrm>
        <a:prstGeom prst="roundRect">
          <a:avLst>
            <a:gd name="adj" fmla="val 10000"/>
          </a:avLst>
        </a:prstGeom>
        <a:solidFill>
          <a:schemeClr val="accent5">
            <a:hueOff val="9114327"/>
            <a:satOff val="-4104"/>
            <a:lumOff val="-50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just" defTabSz="1422400">
            <a:lnSpc>
              <a:spcPct val="90000"/>
            </a:lnSpc>
            <a:spcBef>
              <a:spcPct val="0"/>
            </a:spcBef>
            <a:spcAft>
              <a:spcPct val="35000"/>
            </a:spcAft>
            <a:buNone/>
          </a:pPr>
          <a:r>
            <a:rPr lang="es-MX" sz="3200" kern="1200" dirty="0"/>
            <a:t>Tienen impacto directo en la gobernabilidad local.</a:t>
          </a:r>
          <a:endParaRPr lang="en-US" sz="3200" kern="1200" dirty="0"/>
        </a:p>
      </dsp:txBody>
      <dsp:txXfrm>
        <a:off x="5149655" y="1076376"/>
        <a:ext cx="3951893" cy="1916326"/>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450C33-C44C-4D8C-9970-2B776E2633F4}">
      <dsp:nvSpPr>
        <dsp:cNvPr id="0" name=""/>
        <dsp:cNvSpPr/>
      </dsp:nvSpPr>
      <dsp:spPr>
        <a:xfrm>
          <a:off x="0" y="707092"/>
          <a:ext cx="5181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7D73C6-A94B-4614-9795-7E6FA373FF43}">
      <dsp:nvSpPr>
        <dsp:cNvPr id="0" name=""/>
        <dsp:cNvSpPr/>
      </dsp:nvSpPr>
      <dsp:spPr>
        <a:xfrm>
          <a:off x="394883" y="1000807"/>
          <a:ext cx="717970" cy="717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A2B9D9-7800-4807-BC2E-6B95E99F75C0}">
      <dsp:nvSpPr>
        <dsp:cNvPr id="0" name=""/>
        <dsp:cNvSpPr/>
      </dsp:nvSpPr>
      <dsp:spPr>
        <a:xfrm>
          <a:off x="1507738" y="707092"/>
          <a:ext cx="3673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977900">
            <a:lnSpc>
              <a:spcPct val="100000"/>
            </a:lnSpc>
            <a:spcBef>
              <a:spcPct val="0"/>
            </a:spcBef>
            <a:spcAft>
              <a:spcPct val="35000"/>
            </a:spcAft>
            <a:buNone/>
          </a:pPr>
          <a:r>
            <a:rPr lang="es-MX" sz="2200" kern="1200"/>
            <a:t>La paridad es:</a:t>
          </a:r>
          <a:endParaRPr lang="en-US" sz="2200" kern="1200"/>
        </a:p>
      </dsp:txBody>
      <dsp:txXfrm>
        <a:off x="1507738" y="707092"/>
        <a:ext cx="3673861" cy="1305401"/>
      </dsp:txXfrm>
    </dsp:sp>
    <dsp:sp modelId="{B5475FF0-2608-4B9C-A4C6-BB5BB4AAB1EB}">
      <dsp:nvSpPr>
        <dsp:cNvPr id="0" name=""/>
        <dsp:cNvSpPr/>
      </dsp:nvSpPr>
      <dsp:spPr>
        <a:xfrm>
          <a:off x="0" y="2338844"/>
          <a:ext cx="5181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AAE83B-1EB1-40BD-80E3-3FBE3F4EE73F}">
      <dsp:nvSpPr>
        <dsp:cNvPr id="0" name=""/>
        <dsp:cNvSpPr/>
      </dsp:nvSpPr>
      <dsp:spPr>
        <a:xfrm>
          <a:off x="394883" y="2632559"/>
          <a:ext cx="717970" cy="717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AB5DB5-683F-4986-93B2-71B60966E9E0}">
      <dsp:nvSpPr>
        <dsp:cNvPr id="0" name=""/>
        <dsp:cNvSpPr/>
      </dsp:nvSpPr>
      <dsp:spPr>
        <a:xfrm>
          <a:off x="1507738" y="2338844"/>
          <a:ext cx="3673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just" defTabSz="977900">
            <a:lnSpc>
              <a:spcPct val="100000"/>
            </a:lnSpc>
            <a:spcBef>
              <a:spcPct val="0"/>
            </a:spcBef>
            <a:spcAft>
              <a:spcPct val="35000"/>
            </a:spcAft>
            <a:buNone/>
          </a:pPr>
          <a:r>
            <a:rPr lang="es-MX" sz="2200" kern="1200" dirty="0"/>
            <a:t>Un principio constitucional permanente.</a:t>
          </a:r>
          <a:endParaRPr lang="en-US" sz="2200" kern="1200" dirty="0"/>
        </a:p>
      </dsp:txBody>
      <dsp:txXfrm>
        <a:off x="1507738" y="2338844"/>
        <a:ext cx="3673861" cy="1305401"/>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678600-8B08-4B0E-AC51-29C99E78C3E8}">
      <dsp:nvSpPr>
        <dsp:cNvPr id="0" name=""/>
        <dsp:cNvSpPr/>
      </dsp:nvSpPr>
      <dsp:spPr>
        <a:xfrm>
          <a:off x="0" y="504796"/>
          <a:ext cx="5181600" cy="10313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s-MX" sz="4300" kern="1200"/>
            <a:t>Ambas:</a:t>
          </a:r>
          <a:endParaRPr lang="en-US" sz="4300" kern="1200"/>
        </a:p>
      </dsp:txBody>
      <dsp:txXfrm>
        <a:off x="50347" y="555143"/>
        <a:ext cx="5080906" cy="930660"/>
      </dsp:txXfrm>
    </dsp:sp>
    <dsp:sp modelId="{3FD41C31-157A-4926-ABE3-0397D6661BDF}">
      <dsp:nvSpPr>
        <dsp:cNvPr id="0" name=""/>
        <dsp:cNvSpPr/>
      </dsp:nvSpPr>
      <dsp:spPr>
        <a:xfrm>
          <a:off x="0" y="1659991"/>
          <a:ext cx="5181600" cy="10313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s-MX" sz="4300" kern="1200"/>
            <a:t>Se complementan.</a:t>
          </a:r>
          <a:endParaRPr lang="en-US" sz="4300" kern="1200"/>
        </a:p>
      </dsp:txBody>
      <dsp:txXfrm>
        <a:off x="50347" y="1710338"/>
        <a:ext cx="5080906" cy="930660"/>
      </dsp:txXfrm>
    </dsp:sp>
    <dsp:sp modelId="{9EDFE04A-F788-463D-B169-C9C6728070D7}">
      <dsp:nvSpPr>
        <dsp:cNvPr id="0" name=""/>
        <dsp:cNvSpPr/>
      </dsp:nvSpPr>
      <dsp:spPr>
        <a:xfrm>
          <a:off x="0" y="2815186"/>
          <a:ext cx="5181600" cy="10313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s-MX" sz="4300" kern="1200"/>
            <a:t>No se excluyen.</a:t>
          </a:r>
          <a:endParaRPr lang="en-US" sz="4300" kern="1200"/>
        </a:p>
      </dsp:txBody>
      <dsp:txXfrm>
        <a:off x="50347" y="2865533"/>
        <a:ext cx="5080906" cy="930660"/>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A7961E-F98D-4189-B7CC-C0555704D19D}">
      <dsp:nvSpPr>
        <dsp:cNvPr id="0" name=""/>
        <dsp:cNvSpPr/>
      </dsp:nvSpPr>
      <dsp:spPr>
        <a:xfrm>
          <a:off x="0" y="728"/>
          <a:ext cx="1167103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C5CE74-2EE8-410B-BE13-E29E826E2D63}">
      <dsp:nvSpPr>
        <dsp:cNvPr id="0" name=""/>
        <dsp:cNvSpPr/>
      </dsp:nvSpPr>
      <dsp:spPr>
        <a:xfrm>
          <a:off x="0" y="728"/>
          <a:ext cx="11671032" cy="852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s-MX" sz="3600" kern="1200"/>
            <a:t>Situación:</a:t>
          </a:r>
          <a:endParaRPr lang="en-US" sz="3600" kern="1200"/>
        </a:p>
      </dsp:txBody>
      <dsp:txXfrm>
        <a:off x="0" y="728"/>
        <a:ext cx="11671032" cy="852535"/>
      </dsp:txXfrm>
    </dsp:sp>
    <dsp:sp modelId="{2C7EF642-6AD9-4C38-A5F1-00EA6C8FA739}">
      <dsp:nvSpPr>
        <dsp:cNvPr id="0" name=""/>
        <dsp:cNvSpPr/>
      </dsp:nvSpPr>
      <dsp:spPr>
        <a:xfrm>
          <a:off x="0" y="853264"/>
          <a:ext cx="1167103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E52F17-9BA7-419D-8954-8884721458B4}">
      <dsp:nvSpPr>
        <dsp:cNvPr id="0" name=""/>
        <dsp:cNvSpPr/>
      </dsp:nvSpPr>
      <dsp:spPr>
        <a:xfrm>
          <a:off x="0" y="853264"/>
          <a:ext cx="11671032" cy="852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s-MX" sz="2000" kern="1200" dirty="0"/>
            <a:t>Un partido postula a una persona como candidata indígena a una presidencia municipal. La persona presenta solo una manifestación escrita de </a:t>
          </a:r>
          <a:r>
            <a:rPr lang="es-MX" sz="2000" kern="1200" dirty="0" err="1"/>
            <a:t>autoadscripción</a:t>
          </a:r>
          <a:r>
            <a:rPr lang="es-MX" sz="2000" kern="1200" dirty="0"/>
            <a:t>.</a:t>
          </a:r>
          <a:br>
            <a:rPr lang="es-MX" sz="2000" kern="1200" dirty="0"/>
          </a:br>
          <a:r>
            <a:rPr lang="es-MX" sz="2000" kern="1200" dirty="0"/>
            <a:t>Existen impugnaciones que señalan simulación.</a:t>
          </a:r>
          <a:endParaRPr lang="en-US" sz="2000" kern="1200" dirty="0"/>
        </a:p>
      </dsp:txBody>
      <dsp:txXfrm>
        <a:off x="0" y="853264"/>
        <a:ext cx="11671032" cy="852535"/>
      </dsp:txXfrm>
    </dsp:sp>
    <dsp:sp modelId="{83DD803A-44C1-46D3-BC94-17CCEE7842BB}">
      <dsp:nvSpPr>
        <dsp:cNvPr id="0" name=""/>
        <dsp:cNvSpPr/>
      </dsp:nvSpPr>
      <dsp:spPr>
        <a:xfrm>
          <a:off x="0" y="1705800"/>
          <a:ext cx="1167103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DD74DB-2715-4AD3-98BE-AC571A5D7FF1}">
      <dsp:nvSpPr>
        <dsp:cNvPr id="0" name=""/>
        <dsp:cNvSpPr/>
      </dsp:nvSpPr>
      <dsp:spPr>
        <a:xfrm>
          <a:off x="0" y="1705800"/>
          <a:ext cx="11671032" cy="852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s-MX" sz="3600" b="1" kern="1200"/>
            <a:t>Preguntas guía:</a:t>
          </a:r>
          <a:endParaRPr lang="en-US" sz="3600" kern="1200"/>
        </a:p>
      </dsp:txBody>
      <dsp:txXfrm>
        <a:off x="0" y="1705800"/>
        <a:ext cx="11671032" cy="852535"/>
      </dsp:txXfrm>
    </dsp:sp>
    <dsp:sp modelId="{C3498D3B-B691-4F0B-87D0-7BD28CA27771}">
      <dsp:nvSpPr>
        <dsp:cNvPr id="0" name=""/>
        <dsp:cNvSpPr/>
      </dsp:nvSpPr>
      <dsp:spPr>
        <a:xfrm>
          <a:off x="0" y="2558336"/>
          <a:ext cx="1167103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746C6C-6318-4C8A-A50B-8768BADF57F8}">
      <dsp:nvSpPr>
        <dsp:cNvPr id="0" name=""/>
        <dsp:cNvSpPr/>
      </dsp:nvSpPr>
      <dsp:spPr>
        <a:xfrm>
          <a:off x="0" y="2558336"/>
          <a:ext cx="11671032" cy="852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s-MX" sz="3600" kern="1200"/>
            <a:t>¿La autoadscripción es suficiente?</a:t>
          </a:r>
          <a:endParaRPr lang="en-US" sz="3600" kern="1200"/>
        </a:p>
      </dsp:txBody>
      <dsp:txXfrm>
        <a:off x="0" y="2558336"/>
        <a:ext cx="11671032" cy="852535"/>
      </dsp:txXfrm>
    </dsp:sp>
    <dsp:sp modelId="{47E1EDCA-25E1-43A4-97D6-CF262501ED10}">
      <dsp:nvSpPr>
        <dsp:cNvPr id="0" name=""/>
        <dsp:cNvSpPr/>
      </dsp:nvSpPr>
      <dsp:spPr>
        <a:xfrm>
          <a:off x="0" y="3410871"/>
          <a:ext cx="11671032"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09E727-2F37-4321-800E-36CDE6B3276D}">
      <dsp:nvSpPr>
        <dsp:cNvPr id="0" name=""/>
        <dsp:cNvSpPr/>
      </dsp:nvSpPr>
      <dsp:spPr>
        <a:xfrm>
          <a:off x="0" y="3410871"/>
          <a:ext cx="11671032" cy="852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s-MX" sz="3600" kern="1200"/>
            <a:t>¿La autoridad puede pedir documentación adicional?</a:t>
          </a:r>
          <a:endParaRPr lang="en-US" sz="3600" kern="1200"/>
        </a:p>
      </dsp:txBody>
      <dsp:txXfrm>
        <a:off x="0" y="3410871"/>
        <a:ext cx="11671032" cy="852535"/>
      </dsp:txXfrm>
    </dsp:sp>
    <dsp:sp modelId="{B95FD1D3-7306-49B6-A2CE-F8428803ABF8}">
      <dsp:nvSpPr>
        <dsp:cNvPr id="0" name=""/>
        <dsp:cNvSpPr/>
      </dsp:nvSpPr>
      <dsp:spPr>
        <a:xfrm>
          <a:off x="0" y="4263407"/>
          <a:ext cx="1167103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E53729-75E2-4363-8E2E-8D41B1513C02}">
      <dsp:nvSpPr>
        <dsp:cNvPr id="0" name=""/>
        <dsp:cNvSpPr/>
      </dsp:nvSpPr>
      <dsp:spPr>
        <a:xfrm>
          <a:off x="0" y="4263407"/>
          <a:ext cx="11671032" cy="852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s-MX" sz="3600" kern="1200"/>
            <a:t>¿Qué principios deben guiar la decisión?</a:t>
          </a:r>
          <a:endParaRPr lang="en-US" sz="3600" kern="1200"/>
        </a:p>
      </dsp:txBody>
      <dsp:txXfrm>
        <a:off x="0" y="4263407"/>
        <a:ext cx="11671032" cy="852535"/>
      </dsp:txXfrm>
    </dsp:sp>
    <dsp:sp modelId="{671E447A-27DE-495E-8775-F455E1EAF263}">
      <dsp:nvSpPr>
        <dsp:cNvPr id="0" name=""/>
        <dsp:cNvSpPr/>
      </dsp:nvSpPr>
      <dsp:spPr>
        <a:xfrm>
          <a:off x="0" y="5115943"/>
          <a:ext cx="1167103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BF4765-5F3E-4491-BB5A-9841E9ABCCB4}">
      <dsp:nvSpPr>
        <dsp:cNvPr id="0" name=""/>
        <dsp:cNvSpPr/>
      </dsp:nvSpPr>
      <dsp:spPr>
        <a:xfrm>
          <a:off x="0" y="5115943"/>
          <a:ext cx="11671032" cy="852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s-MX" sz="3600" kern="1200"/>
            <a:t>¿Cómo evitar discriminación sin permitir simulación?</a:t>
          </a:r>
          <a:endParaRPr lang="en-US" sz="3600" kern="1200"/>
        </a:p>
      </dsp:txBody>
      <dsp:txXfrm>
        <a:off x="0" y="5115943"/>
        <a:ext cx="11671032" cy="852535"/>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D7D50-F24B-4935-9D1F-0455387A7379}">
      <dsp:nvSpPr>
        <dsp:cNvPr id="0" name=""/>
        <dsp:cNvSpPr/>
      </dsp:nvSpPr>
      <dsp:spPr>
        <a:xfrm>
          <a:off x="0" y="0"/>
          <a:ext cx="3420324" cy="4414354"/>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662" tIns="330200" rIns="266662" bIns="330200" numCol="1" spcCol="1270" anchor="t" anchorCtr="0">
          <a:noAutofit/>
        </a:bodyPr>
        <a:lstStyle/>
        <a:p>
          <a:pPr marL="0" lvl="0" indent="0" algn="l" defTabSz="1155700">
            <a:lnSpc>
              <a:spcPct val="90000"/>
            </a:lnSpc>
            <a:spcBef>
              <a:spcPct val="0"/>
            </a:spcBef>
            <a:spcAft>
              <a:spcPct val="35000"/>
            </a:spcAft>
            <a:buNone/>
          </a:pPr>
          <a:r>
            <a:rPr lang="es-MX" sz="2600" kern="1200"/>
            <a:t>Sin verificación hay simulación;</a:t>
          </a:r>
          <a:endParaRPr lang="en-US" sz="2600" kern="1200"/>
        </a:p>
      </dsp:txBody>
      <dsp:txXfrm>
        <a:off x="0" y="1677454"/>
        <a:ext cx="3420324" cy="2648612"/>
      </dsp:txXfrm>
    </dsp:sp>
    <dsp:sp modelId="{F768416F-AE20-4F4F-8368-33E37CDE3889}">
      <dsp:nvSpPr>
        <dsp:cNvPr id="0" name=""/>
        <dsp:cNvSpPr/>
      </dsp:nvSpPr>
      <dsp:spPr>
        <a:xfrm>
          <a:off x="1048008" y="441435"/>
          <a:ext cx="1324306" cy="1324306"/>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3248" tIns="12700" rIns="103248"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241948" y="635375"/>
        <a:ext cx="936426" cy="936426"/>
      </dsp:txXfrm>
    </dsp:sp>
    <dsp:sp modelId="{DD987CFA-6B43-41DB-B7B1-4B031D01C6C8}">
      <dsp:nvSpPr>
        <dsp:cNvPr id="0" name=""/>
        <dsp:cNvSpPr/>
      </dsp:nvSpPr>
      <dsp:spPr>
        <a:xfrm>
          <a:off x="0" y="4414282"/>
          <a:ext cx="3420324" cy="7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E466BD-54EF-4172-B7B1-B929CCE04596}">
      <dsp:nvSpPr>
        <dsp:cNvPr id="0" name=""/>
        <dsp:cNvSpPr/>
      </dsp:nvSpPr>
      <dsp:spPr>
        <a:xfrm>
          <a:off x="3762356" y="0"/>
          <a:ext cx="3420324" cy="4414354"/>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662" tIns="330200" rIns="266662" bIns="330200" numCol="1" spcCol="1270" anchor="t" anchorCtr="0">
          <a:noAutofit/>
        </a:bodyPr>
        <a:lstStyle/>
        <a:p>
          <a:pPr marL="0" lvl="0" indent="0" algn="just" defTabSz="1155700">
            <a:lnSpc>
              <a:spcPct val="90000"/>
            </a:lnSpc>
            <a:spcBef>
              <a:spcPct val="0"/>
            </a:spcBef>
            <a:spcAft>
              <a:spcPct val="35000"/>
            </a:spcAft>
            <a:buNone/>
          </a:pPr>
          <a:r>
            <a:rPr lang="es-MX" sz="2600" kern="1200" dirty="0"/>
            <a:t>sin flexibilidad hay discriminación;</a:t>
          </a:r>
          <a:endParaRPr lang="en-US" sz="2600" kern="1200" dirty="0"/>
        </a:p>
      </dsp:txBody>
      <dsp:txXfrm>
        <a:off x="3762356" y="1677454"/>
        <a:ext cx="3420324" cy="2648612"/>
      </dsp:txXfrm>
    </dsp:sp>
    <dsp:sp modelId="{659413B5-D19B-4F52-B509-206F87B81471}">
      <dsp:nvSpPr>
        <dsp:cNvPr id="0" name=""/>
        <dsp:cNvSpPr/>
      </dsp:nvSpPr>
      <dsp:spPr>
        <a:xfrm>
          <a:off x="4810365" y="441435"/>
          <a:ext cx="1324306" cy="1324306"/>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3248" tIns="12700" rIns="103248"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5004305" y="635375"/>
        <a:ext cx="936426" cy="936426"/>
      </dsp:txXfrm>
    </dsp:sp>
    <dsp:sp modelId="{105B525D-2269-4F87-80A2-4E96008E3605}">
      <dsp:nvSpPr>
        <dsp:cNvPr id="0" name=""/>
        <dsp:cNvSpPr/>
      </dsp:nvSpPr>
      <dsp:spPr>
        <a:xfrm>
          <a:off x="3762356" y="4414282"/>
          <a:ext cx="3420324" cy="7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7BB91F-7B6B-48A9-9D15-B780CDE83925}">
      <dsp:nvSpPr>
        <dsp:cNvPr id="0" name=""/>
        <dsp:cNvSpPr/>
      </dsp:nvSpPr>
      <dsp:spPr>
        <a:xfrm>
          <a:off x="7524712" y="0"/>
          <a:ext cx="3420324" cy="4414354"/>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662" tIns="330200" rIns="266662" bIns="330200" numCol="1" spcCol="1270" anchor="t" anchorCtr="0">
          <a:noAutofit/>
        </a:bodyPr>
        <a:lstStyle/>
        <a:p>
          <a:pPr marL="0" lvl="0" indent="0" algn="just" defTabSz="1155700">
            <a:lnSpc>
              <a:spcPct val="90000"/>
            </a:lnSpc>
            <a:spcBef>
              <a:spcPct val="0"/>
            </a:spcBef>
            <a:spcAft>
              <a:spcPct val="35000"/>
            </a:spcAft>
            <a:buNone/>
          </a:pPr>
          <a:r>
            <a:rPr lang="es-MX" sz="2600" kern="1200" dirty="0"/>
            <a:t>el derecho electoral debe encontrar el equilibrio.</a:t>
          </a:r>
          <a:endParaRPr lang="en-US" sz="2600" kern="1200" dirty="0"/>
        </a:p>
      </dsp:txBody>
      <dsp:txXfrm>
        <a:off x="7524712" y="1677454"/>
        <a:ext cx="3420324" cy="2648612"/>
      </dsp:txXfrm>
    </dsp:sp>
    <dsp:sp modelId="{FB9C11C3-89A3-443E-8BF4-2D9D34BA16D6}">
      <dsp:nvSpPr>
        <dsp:cNvPr id="0" name=""/>
        <dsp:cNvSpPr/>
      </dsp:nvSpPr>
      <dsp:spPr>
        <a:xfrm>
          <a:off x="8572721" y="441435"/>
          <a:ext cx="1324306" cy="1324306"/>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3248" tIns="12700" rIns="103248"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766661" y="635375"/>
        <a:ext cx="936426" cy="936426"/>
      </dsp:txXfrm>
    </dsp:sp>
    <dsp:sp modelId="{E5C991A9-E83C-4AFE-8937-DC8EDC79705E}">
      <dsp:nvSpPr>
        <dsp:cNvPr id="0" name=""/>
        <dsp:cNvSpPr/>
      </dsp:nvSpPr>
      <dsp:spPr>
        <a:xfrm>
          <a:off x="7524712" y="4414282"/>
          <a:ext cx="3420324" cy="7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C03241-910C-4201-86A7-53B07703D69F}">
      <dsp:nvSpPr>
        <dsp:cNvPr id="0" name=""/>
        <dsp:cNvSpPr/>
      </dsp:nvSpPr>
      <dsp:spPr>
        <a:xfrm>
          <a:off x="2847089" y="542414"/>
          <a:ext cx="418050" cy="91440"/>
        </a:xfrm>
        <a:custGeom>
          <a:avLst/>
          <a:gdLst/>
          <a:ahLst/>
          <a:cxnLst/>
          <a:rect l="0" t="0" r="0" b="0"/>
          <a:pathLst>
            <a:path>
              <a:moveTo>
                <a:pt x="0" y="45720"/>
              </a:moveTo>
              <a:lnTo>
                <a:pt x="41805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44898" y="585891"/>
        <a:ext cx="22432" cy="4486"/>
      </dsp:txXfrm>
    </dsp:sp>
    <dsp:sp modelId="{622EB4C1-997B-48F0-B099-82E9F19BABCA}">
      <dsp:nvSpPr>
        <dsp:cNvPr id="0" name=""/>
        <dsp:cNvSpPr/>
      </dsp:nvSpPr>
      <dsp:spPr>
        <a:xfrm>
          <a:off x="898235" y="2938"/>
          <a:ext cx="1950653" cy="11703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584" tIns="100332" rIns="95584" bIns="100332" numCol="1" spcCol="1270" anchor="ctr" anchorCtr="0">
          <a:noAutofit/>
        </a:bodyPr>
        <a:lstStyle/>
        <a:p>
          <a:pPr marL="0" lvl="0" indent="0" algn="ctr" defTabSz="666750">
            <a:lnSpc>
              <a:spcPct val="90000"/>
            </a:lnSpc>
            <a:spcBef>
              <a:spcPct val="0"/>
            </a:spcBef>
            <a:spcAft>
              <a:spcPct val="35000"/>
            </a:spcAft>
            <a:buNone/>
          </a:pPr>
          <a:r>
            <a:rPr lang="es-MX" sz="1500" b="1" kern="1200"/>
            <a:t>Principales experiencias comparadas</a:t>
          </a:r>
          <a:endParaRPr lang="en-US" sz="1500" kern="1200"/>
        </a:p>
      </dsp:txBody>
      <dsp:txXfrm>
        <a:off x="898235" y="2938"/>
        <a:ext cx="1950653" cy="1170392"/>
      </dsp:txXfrm>
    </dsp:sp>
    <dsp:sp modelId="{3B1C4848-925F-4D19-9C01-D08B44FE514C}">
      <dsp:nvSpPr>
        <dsp:cNvPr id="0" name=""/>
        <dsp:cNvSpPr/>
      </dsp:nvSpPr>
      <dsp:spPr>
        <a:xfrm>
          <a:off x="5246393" y="542414"/>
          <a:ext cx="418050" cy="91440"/>
        </a:xfrm>
        <a:custGeom>
          <a:avLst/>
          <a:gdLst/>
          <a:ahLst/>
          <a:cxnLst/>
          <a:rect l="0" t="0" r="0" b="0"/>
          <a:pathLst>
            <a:path>
              <a:moveTo>
                <a:pt x="0" y="45720"/>
              </a:moveTo>
              <a:lnTo>
                <a:pt x="41805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444202" y="585891"/>
        <a:ext cx="22432" cy="4486"/>
      </dsp:txXfrm>
    </dsp:sp>
    <dsp:sp modelId="{4D02849E-46AF-4401-BCC0-B659DCF30E75}">
      <dsp:nvSpPr>
        <dsp:cNvPr id="0" name=""/>
        <dsp:cNvSpPr/>
      </dsp:nvSpPr>
      <dsp:spPr>
        <a:xfrm>
          <a:off x="3297539" y="2938"/>
          <a:ext cx="1950653" cy="11703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584" tIns="100332" rIns="95584" bIns="100332" numCol="1" spcCol="1270" anchor="ctr" anchorCtr="0">
          <a:noAutofit/>
        </a:bodyPr>
        <a:lstStyle/>
        <a:p>
          <a:pPr marL="0" lvl="0" indent="0" algn="ctr" defTabSz="666750">
            <a:lnSpc>
              <a:spcPct val="90000"/>
            </a:lnSpc>
            <a:spcBef>
              <a:spcPct val="0"/>
            </a:spcBef>
            <a:spcAft>
              <a:spcPct val="35000"/>
            </a:spcAft>
            <a:buNone/>
          </a:pPr>
          <a:r>
            <a:rPr lang="es-MX" sz="1500" kern="1200"/>
            <a:t>🔹 </a:t>
          </a:r>
          <a:r>
            <a:rPr lang="es-MX" sz="1500" b="1" kern="1200"/>
            <a:t>Estados Unidos</a:t>
          </a:r>
          <a:endParaRPr lang="en-US" sz="1500" kern="1200"/>
        </a:p>
      </dsp:txBody>
      <dsp:txXfrm>
        <a:off x="3297539" y="2938"/>
        <a:ext cx="1950653" cy="1170392"/>
      </dsp:txXfrm>
    </dsp:sp>
    <dsp:sp modelId="{5D304B86-8C7A-4EDC-B94D-34DD3706C9F1}">
      <dsp:nvSpPr>
        <dsp:cNvPr id="0" name=""/>
        <dsp:cNvSpPr/>
      </dsp:nvSpPr>
      <dsp:spPr>
        <a:xfrm>
          <a:off x="7645697" y="542414"/>
          <a:ext cx="418050" cy="91440"/>
        </a:xfrm>
        <a:custGeom>
          <a:avLst/>
          <a:gdLst/>
          <a:ahLst/>
          <a:cxnLst/>
          <a:rect l="0" t="0" r="0" b="0"/>
          <a:pathLst>
            <a:path>
              <a:moveTo>
                <a:pt x="0" y="45720"/>
              </a:moveTo>
              <a:lnTo>
                <a:pt x="41805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843506" y="585891"/>
        <a:ext cx="22432" cy="4486"/>
      </dsp:txXfrm>
    </dsp:sp>
    <dsp:sp modelId="{C5803A44-8872-4185-A86A-133ACBB74074}">
      <dsp:nvSpPr>
        <dsp:cNvPr id="0" name=""/>
        <dsp:cNvSpPr/>
      </dsp:nvSpPr>
      <dsp:spPr>
        <a:xfrm>
          <a:off x="5696843" y="2938"/>
          <a:ext cx="1950653" cy="11703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584" tIns="100332" rIns="95584" bIns="100332" numCol="1" spcCol="1270" anchor="ctr" anchorCtr="0">
          <a:noAutofit/>
        </a:bodyPr>
        <a:lstStyle/>
        <a:p>
          <a:pPr marL="0" lvl="0" indent="0" algn="ctr" defTabSz="666750">
            <a:lnSpc>
              <a:spcPct val="90000"/>
            </a:lnSpc>
            <a:spcBef>
              <a:spcPct val="0"/>
            </a:spcBef>
            <a:spcAft>
              <a:spcPct val="35000"/>
            </a:spcAft>
            <a:buNone/>
          </a:pPr>
          <a:r>
            <a:rPr lang="es-MX" sz="1500" kern="1200"/>
            <a:t>Origen en el movimiento por derechos civiles </a:t>
          </a:r>
          <a:endParaRPr lang="en-US" sz="1500" kern="1200"/>
        </a:p>
      </dsp:txBody>
      <dsp:txXfrm>
        <a:off x="5696843" y="2938"/>
        <a:ext cx="1950653" cy="1170392"/>
      </dsp:txXfrm>
    </dsp:sp>
    <dsp:sp modelId="{6BAFE0CE-74D8-4820-B688-AD9DF8B3520B}">
      <dsp:nvSpPr>
        <dsp:cNvPr id="0" name=""/>
        <dsp:cNvSpPr/>
      </dsp:nvSpPr>
      <dsp:spPr>
        <a:xfrm>
          <a:off x="1873562" y="1171530"/>
          <a:ext cx="7197911" cy="418050"/>
        </a:xfrm>
        <a:custGeom>
          <a:avLst/>
          <a:gdLst/>
          <a:ahLst/>
          <a:cxnLst/>
          <a:rect l="0" t="0" r="0" b="0"/>
          <a:pathLst>
            <a:path>
              <a:moveTo>
                <a:pt x="7197911" y="0"/>
              </a:moveTo>
              <a:lnTo>
                <a:pt x="7197911" y="226125"/>
              </a:lnTo>
              <a:lnTo>
                <a:pt x="0" y="226125"/>
              </a:lnTo>
              <a:lnTo>
                <a:pt x="0" y="41805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92221" y="1378312"/>
        <a:ext cx="360594" cy="4486"/>
      </dsp:txXfrm>
    </dsp:sp>
    <dsp:sp modelId="{D62E9BDE-ED68-45C3-8D9B-AE0D05B77832}">
      <dsp:nvSpPr>
        <dsp:cNvPr id="0" name=""/>
        <dsp:cNvSpPr/>
      </dsp:nvSpPr>
      <dsp:spPr>
        <a:xfrm>
          <a:off x="8096147" y="2938"/>
          <a:ext cx="1950653" cy="11703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584" tIns="100332" rIns="95584" bIns="100332" numCol="1" spcCol="1270" anchor="ctr" anchorCtr="0">
          <a:noAutofit/>
        </a:bodyPr>
        <a:lstStyle/>
        <a:p>
          <a:pPr marL="0" lvl="0" indent="0" algn="ctr" defTabSz="666750">
            <a:lnSpc>
              <a:spcPct val="90000"/>
            </a:lnSpc>
            <a:spcBef>
              <a:spcPct val="0"/>
            </a:spcBef>
            <a:spcAft>
              <a:spcPct val="35000"/>
            </a:spcAft>
            <a:buNone/>
          </a:pPr>
          <a:r>
            <a:rPr lang="es-MX" sz="1500" kern="1200"/>
            <a:t>Aplicación en educación y empleo </a:t>
          </a:r>
          <a:endParaRPr lang="en-US" sz="1500" kern="1200"/>
        </a:p>
      </dsp:txBody>
      <dsp:txXfrm>
        <a:off x="8096147" y="2938"/>
        <a:ext cx="1950653" cy="1170392"/>
      </dsp:txXfrm>
    </dsp:sp>
    <dsp:sp modelId="{07F85FFA-6A71-4045-AA79-D25BD26A1433}">
      <dsp:nvSpPr>
        <dsp:cNvPr id="0" name=""/>
        <dsp:cNvSpPr/>
      </dsp:nvSpPr>
      <dsp:spPr>
        <a:xfrm>
          <a:off x="2847089" y="2161457"/>
          <a:ext cx="418050" cy="91440"/>
        </a:xfrm>
        <a:custGeom>
          <a:avLst/>
          <a:gdLst/>
          <a:ahLst/>
          <a:cxnLst/>
          <a:rect l="0" t="0" r="0" b="0"/>
          <a:pathLst>
            <a:path>
              <a:moveTo>
                <a:pt x="0" y="45720"/>
              </a:moveTo>
              <a:lnTo>
                <a:pt x="41805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44898" y="2204933"/>
        <a:ext cx="22432" cy="4486"/>
      </dsp:txXfrm>
    </dsp:sp>
    <dsp:sp modelId="{D5D417C1-97E6-4518-AC62-118655E57BCF}">
      <dsp:nvSpPr>
        <dsp:cNvPr id="0" name=""/>
        <dsp:cNvSpPr/>
      </dsp:nvSpPr>
      <dsp:spPr>
        <a:xfrm>
          <a:off x="898235" y="1621980"/>
          <a:ext cx="1950653" cy="11703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584" tIns="100332" rIns="95584" bIns="100332" numCol="1" spcCol="1270" anchor="ctr" anchorCtr="0">
          <a:noAutofit/>
        </a:bodyPr>
        <a:lstStyle/>
        <a:p>
          <a:pPr marL="0" lvl="0" indent="0" algn="ctr" defTabSz="666750">
            <a:lnSpc>
              <a:spcPct val="90000"/>
            </a:lnSpc>
            <a:spcBef>
              <a:spcPct val="0"/>
            </a:spcBef>
            <a:spcAft>
              <a:spcPct val="35000"/>
            </a:spcAft>
            <a:buNone/>
          </a:pPr>
          <a:r>
            <a:rPr lang="es-MX" sz="1500" kern="1200"/>
            <a:t>Limitaciones recientes por la Suprema Corte de los Estados Unidos </a:t>
          </a:r>
          <a:endParaRPr lang="en-US" sz="1500" kern="1200"/>
        </a:p>
      </dsp:txBody>
      <dsp:txXfrm>
        <a:off x="898235" y="1621980"/>
        <a:ext cx="1950653" cy="1170392"/>
      </dsp:txXfrm>
    </dsp:sp>
    <dsp:sp modelId="{63936AC4-2473-49CF-BEC4-4EB5BA045B70}">
      <dsp:nvSpPr>
        <dsp:cNvPr id="0" name=""/>
        <dsp:cNvSpPr/>
      </dsp:nvSpPr>
      <dsp:spPr>
        <a:xfrm>
          <a:off x="5246393" y="2161457"/>
          <a:ext cx="418050" cy="91440"/>
        </a:xfrm>
        <a:custGeom>
          <a:avLst/>
          <a:gdLst/>
          <a:ahLst/>
          <a:cxnLst/>
          <a:rect l="0" t="0" r="0" b="0"/>
          <a:pathLst>
            <a:path>
              <a:moveTo>
                <a:pt x="0" y="45720"/>
              </a:moveTo>
              <a:lnTo>
                <a:pt x="41805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444202" y="2204933"/>
        <a:ext cx="22432" cy="4486"/>
      </dsp:txXfrm>
    </dsp:sp>
    <dsp:sp modelId="{BA6EEE49-04D6-49A3-9138-D67889806023}">
      <dsp:nvSpPr>
        <dsp:cNvPr id="0" name=""/>
        <dsp:cNvSpPr/>
      </dsp:nvSpPr>
      <dsp:spPr>
        <a:xfrm>
          <a:off x="3297539" y="1621980"/>
          <a:ext cx="1950653" cy="11703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584" tIns="100332" rIns="95584" bIns="100332" numCol="1" spcCol="1270" anchor="ctr" anchorCtr="0">
          <a:noAutofit/>
        </a:bodyPr>
        <a:lstStyle/>
        <a:p>
          <a:pPr marL="0" lvl="0" indent="0" algn="ctr" defTabSz="666750">
            <a:lnSpc>
              <a:spcPct val="90000"/>
            </a:lnSpc>
            <a:spcBef>
              <a:spcPct val="0"/>
            </a:spcBef>
            <a:spcAft>
              <a:spcPct val="35000"/>
            </a:spcAft>
            <a:buNone/>
          </a:pPr>
          <a:r>
            <a:rPr lang="es-MX" sz="1500" kern="1200"/>
            <a:t>🔹 </a:t>
          </a:r>
          <a:r>
            <a:rPr lang="es-MX" sz="1500" b="1" kern="1200"/>
            <a:t>India</a:t>
          </a:r>
          <a:endParaRPr lang="en-US" sz="1500" kern="1200"/>
        </a:p>
      </dsp:txBody>
      <dsp:txXfrm>
        <a:off x="3297539" y="1621980"/>
        <a:ext cx="1950653" cy="1170392"/>
      </dsp:txXfrm>
    </dsp:sp>
    <dsp:sp modelId="{FF3D03A2-0E86-4042-BE6B-6CC312DFC42A}">
      <dsp:nvSpPr>
        <dsp:cNvPr id="0" name=""/>
        <dsp:cNvSpPr/>
      </dsp:nvSpPr>
      <dsp:spPr>
        <a:xfrm>
          <a:off x="7645697" y="2161457"/>
          <a:ext cx="418050" cy="91440"/>
        </a:xfrm>
        <a:custGeom>
          <a:avLst/>
          <a:gdLst/>
          <a:ahLst/>
          <a:cxnLst/>
          <a:rect l="0" t="0" r="0" b="0"/>
          <a:pathLst>
            <a:path>
              <a:moveTo>
                <a:pt x="0" y="45720"/>
              </a:moveTo>
              <a:lnTo>
                <a:pt x="41805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843506" y="2204933"/>
        <a:ext cx="22432" cy="4486"/>
      </dsp:txXfrm>
    </dsp:sp>
    <dsp:sp modelId="{923D18C6-36FF-4E24-AD38-A61BBC20DC09}">
      <dsp:nvSpPr>
        <dsp:cNvPr id="0" name=""/>
        <dsp:cNvSpPr/>
      </dsp:nvSpPr>
      <dsp:spPr>
        <a:xfrm>
          <a:off x="5696843" y="1621980"/>
          <a:ext cx="1950653" cy="11703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584" tIns="100332" rIns="95584" bIns="100332" numCol="1" spcCol="1270" anchor="ctr" anchorCtr="0">
          <a:noAutofit/>
        </a:bodyPr>
        <a:lstStyle/>
        <a:p>
          <a:pPr marL="0" lvl="0" indent="0" algn="ctr" defTabSz="666750">
            <a:lnSpc>
              <a:spcPct val="90000"/>
            </a:lnSpc>
            <a:spcBef>
              <a:spcPct val="0"/>
            </a:spcBef>
            <a:spcAft>
              <a:spcPct val="35000"/>
            </a:spcAft>
            <a:buNone/>
          </a:pPr>
          <a:r>
            <a:rPr lang="es-MX" sz="1500" kern="1200"/>
            <a:t>Sistema de “reservas” constitucionales </a:t>
          </a:r>
          <a:endParaRPr lang="en-US" sz="1500" kern="1200"/>
        </a:p>
      </dsp:txBody>
      <dsp:txXfrm>
        <a:off x="5696843" y="1621980"/>
        <a:ext cx="1950653" cy="1170392"/>
      </dsp:txXfrm>
    </dsp:sp>
    <dsp:sp modelId="{24FD2CAB-4E1B-4AFC-89DB-D9AC03BEDBA4}">
      <dsp:nvSpPr>
        <dsp:cNvPr id="0" name=""/>
        <dsp:cNvSpPr/>
      </dsp:nvSpPr>
      <dsp:spPr>
        <a:xfrm>
          <a:off x="1873562" y="2790573"/>
          <a:ext cx="7197911" cy="418050"/>
        </a:xfrm>
        <a:custGeom>
          <a:avLst/>
          <a:gdLst/>
          <a:ahLst/>
          <a:cxnLst/>
          <a:rect l="0" t="0" r="0" b="0"/>
          <a:pathLst>
            <a:path>
              <a:moveTo>
                <a:pt x="7197911" y="0"/>
              </a:moveTo>
              <a:lnTo>
                <a:pt x="7197911" y="226125"/>
              </a:lnTo>
              <a:lnTo>
                <a:pt x="0" y="226125"/>
              </a:lnTo>
              <a:lnTo>
                <a:pt x="0" y="41805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92221" y="2997354"/>
        <a:ext cx="360594" cy="4486"/>
      </dsp:txXfrm>
    </dsp:sp>
    <dsp:sp modelId="{16D883A7-84FB-4BF8-BA8C-8BA473DE889C}">
      <dsp:nvSpPr>
        <dsp:cNvPr id="0" name=""/>
        <dsp:cNvSpPr/>
      </dsp:nvSpPr>
      <dsp:spPr>
        <a:xfrm>
          <a:off x="8096147" y="1621980"/>
          <a:ext cx="1950653" cy="11703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584" tIns="100332" rIns="95584" bIns="100332" numCol="1" spcCol="1270" anchor="ctr" anchorCtr="0">
          <a:noAutofit/>
        </a:bodyPr>
        <a:lstStyle/>
        <a:p>
          <a:pPr marL="0" lvl="0" indent="0" algn="ctr" defTabSz="666750">
            <a:lnSpc>
              <a:spcPct val="90000"/>
            </a:lnSpc>
            <a:spcBef>
              <a:spcPct val="0"/>
            </a:spcBef>
            <a:spcAft>
              <a:spcPct val="35000"/>
            </a:spcAft>
            <a:buNone/>
          </a:pPr>
          <a:r>
            <a:rPr lang="es-MX" sz="1500" kern="1200"/>
            <a:t>Cuotas en educación, empleo y política </a:t>
          </a:r>
          <a:endParaRPr lang="en-US" sz="1500" kern="1200"/>
        </a:p>
      </dsp:txBody>
      <dsp:txXfrm>
        <a:off x="8096147" y="1621980"/>
        <a:ext cx="1950653" cy="1170392"/>
      </dsp:txXfrm>
    </dsp:sp>
    <dsp:sp modelId="{58957A07-AF75-4640-9378-43992300951F}">
      <dsp:nvSpPr>
        <dsp:cNvPr id="0" name=""/>
        <dsp:cNvSpPr/>
      </dsp:nvSpPr>
      <dsp:spPr>
        <a:xfrm>
          <a:off x="898235" y="3241023"/>
          <a:ext cx="1950653" cy="11703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584" tIns="100332" rIns="95584" bIns="100332" numCol="1" spcCol="1270" anchor="ctr" anchorCtr="0">
          <a:noAutofit/>
        </a:bodyPr>
        <a:lstStyle/>
        <a:p>
          <a:pPr marL="0" lvl="0" indent="0" algn="ctr" defTabSz="666750">
            <a:lnSpc>
              <a:spcPct val="90000"/>
            </a:lnSpc>
            <a:spcBef>
              <a:spcPct val="0"/>
            </a:spcBef>
            <a:spcAft>
              <a:spcPct val="35000"/>
            </a:spcAft>
            <a:buNone/>
          </a:pPr>
          <a:r>
            <a:rPr lang="es-MX" sz="1500" kern="1200"/>
            <a:t>Uno de los modelos más amplios del mundo </a:t>
          </a:r>
          <a:endParaRPr lang="en-US" sz="1500" kern="1200"/>
        </a:p>
      </dsp:txBody>
      <dsp:txXfrm>
        <a:off x="898235" y="3241023"/>
        <a:ext cx="1950653" cy="1170392"/>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A0BFB2-3910-444E-AEA6-466AA549ACC6}">
      <dsp:nvSpPr>
        <dsp:cNvPr id="0" name=""/>
        <dsp:cNvSpPr/>
      </dsp:nvSpPr>
      <dsp:spPr>
        <a:xfrm>
          <a:off x="979019" y="50932"/>
          <a:ext cx="1253395" cy="125339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13546D-71AB-4817-A0D3-896EF6AC910C}">
      <dsp:nvSpPr>
        <dsp:cNvPr id="0" name=""/>
        <dsp:cNvSpPr/>
      </dsp:nvSpPr>
      <dsp:spPr>
        <a:xfrm>
          <a:off x="1242232" y="314145"/>
          <a:ext cx="726969" cy="7269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48037C-BEC7-4CBD-88C5-BA7D0664514D}">
      <dsp:nvSpPr>
        <dsp:cNvPr id="0" name=""/>
        <dsp:cNvSpPr/>
      </dsp:nvSpPr>
      <dsp:spPr>
        <a:xfrm>
          <a:off x="2501000" y="50932"/>
          <a:ext cx="2954432" cy="1253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755650">
            <a:lnSpc>
              <a:spcPct val="90000"/>
            </a:lnSpc>
            <a:spcBef>
              <a:spcPct val="0"/>
            </a:spcBef>
            <a:spcAft>
              <a:spcPct val="35000"/>
            </a:spcAft>
            <a:buNone/>
          </a:pPr>
          <a:r>
            <a:rPr lang="es-MX" sz="1700" b="1" kern="1200" dirty="0"/>
            <a:t>Control jurisdiccional</a:t>
          </a:r>
          <a:br>
            <a:rPr lang="es-MX" sz="1700" kern="1200" dirty="0"/>
          </a:br>
          <a:r>
            <a:rPr lang="es-MX" sz="1700" kern="1200" dirty="0"/>
            <a:t>A cargo de:</a:t>
          </a:r>
          <a:endParaRPr lang="en-US" sz="1700" kern="1200" dirty="0"/>
        </a:p>
      </dsp:txBody>
      <dsp:txXfrm>
        <a:off x="2501000" y="50932"/>
        <a:ext cx="2954432" cy="1253395"/>
      </dsp:txXfrm>
    </dsp:sp>
    <dsp:sp modelId="{36993542-0DD3-4DDC-99B5-5C5F9D5A0C38}">
      <dsp:nvSpPr>
        <dsp:cNvPr id="0" name=""/>
        <dsp:cNvSpPr/>
      </dsp:nvSpPr>
      <dsp:spPr>
        <a:xfrm>
          <a:off x="5970220" y="50932"/>
          <a:ext cx="1253395" cy="125339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6B3D39-1AC9-499C-AEAF-2E22B00370D0}">
      <dsp:nvSpPr>
        <dsp:cNvPr id="0" name=""/>
        <dsp:cNvSpPr/>
      </dsp:nvSpPr>
      <dsp:spPr>
        <a:xfrm>
          <a:off x="6233433" y="314145"/>
          <a:ext cx="726969" cy="7269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7C2810-BB16-46E9-BD59-B61E0D6BCC4F}">
      <dsp:nvSpPr>
        <dsp:cNvPr id="0" name=""/>
        <dsp:cNvSpPr/>
      </dsp:nvSpPr>
      <dsp:spPr>
        <a:xfrm>
          <a:off x="7492201" y="50932"/>
          <a:ext cx="2954432" cy="1253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755650">
            <a:lnSpc>
              <a:spcPct val="90000"/>
            </a:lnSpc>
            <a:spcBef>
              <a:spcPct val="0"/>
            </a:spcBef>
            <a:spcAft>
              <a:spcPct val="35000"/>
            </a:spcAft>
            <a:buNone/>
          </a:pPr>
          <a:r>
            <a:rPr lang="es-MX" sz="1700" kern="1200" dirty="0"/>
            <a:t>Tribunales Electorales Locales.</a:t>
          </a:r>
          <a:endParaRPr lang="en-US" sz="1700" kern="1200" dirty="0"/>
        </a:p>
      </dsp:txBody>
      <dsp:txXfrm>
        <a:off x="7492201" y="50932"/>
        <a:ext cx="2954432" cy="1253395"/>
      </dsp:txXfrm>
    </dsp:sp>
    <dsp:sp modelId="{811AB5DA-C838-44F4-9776-9457068B7568}">
      <dsp:nvSpPr>
        <dsp:cNvPr id="0" name=""/>
        <dsp:cNvSpPr/>
      </dsp:nvSpPr>
      <dsp:spPr>
        <a:xfrm>
          <a:off x="979019" y="2299098"/>
          <a:ext cx="1253395" cy="125339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AC389F-A098-4387-A22E-584072EB9BF2}">
      <dsp:nvSpPr>
        <dsp:cNvPr id="0" name=""/>
        <dsp:cNvSpPr/>
      </dsp:nvSpPr>
      <dsp:spPr>
        <a:xfrm>
          <a:off x="1242232" y="2562311"/>
          <a:ext cx="726969" cy="7269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867C4A-2AEE-4949-97A8-B75A8B50F727}">
      <dsp:nvSpPr>
        <dsp:cNvPr id="0" name=""/>
        <dsp:cNvSpPr/>
      </dsp:nvSpPr>
      <dsp:spPr>
        <a:xfrm>
          <a:off x="2501000" y="2299098"/>
          <a:ext cx="2954432" cy="1253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s-MX" sz="1700" kern="1200" dirty="0"/>
            <a:t>Salas Regionales del TEPJF.</a:t>
          </a:r>
          <a:endParaRPr lang="en-US" sz="1700" kern="1200" dirty="0"/>
        </a:p>
      </dsp:txBody>
      <dsp:txXfrm>
        <a:off x="2501000" y="2299098"/>
        <a:ext cx="2954432" cy="1253395"/>
      </dsp:txXfrm>
    </dsp:sp>
    <dsp:sp modelId="{6DF3FE2A-033D-44D8-900B-ED2C96EE0599}">
      <dsp:nvSpPr>
        <dsp:cNvPr id="0" name=""/>
        <dsp:cNvSpPr/>
      </dsp:nvSpPr>
      <dsp:spPr>
        <a:xfrm>
          <a:off x="5970220" y="2299098"/>
          <a:ext cx="1253395" cy="125339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50935A-15A6-43A0-A788-DD09A6B56A81}">
      <dsp:nvSpPr>
        <dsp:cNvPr id="0" name=""/>
        <dsp:cNvSpPr/>
      </dsp:nvSpPr>
      <dsp:spPr>
        <a:xfrm>
          <a:off x="6233433" y="2562311"/>
          <a:ext cx="726969" cy="7269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F91D04-35FF-4F74-B92D-0EAA7475696A}">
      <dsp:nvSpPr>
        <dsp:cNvPr id="0" name=""/>
        <dsp:cNvSpPr/>
      </dsp:nvSpPr>
      <dsp:spPr>
        <a:xfrm>
          <a:off x="7492201" y="2299098"/>
          <a:ext cx="2954432" cy="1253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s-MX" sz="1700" kern="1200"/>
            <a:t>Sala Superior del TEPJF.</a:t>
          </a:r>
          <a:endParaRPr lang="en-US" sz="1700" kern="1200"/>
        </a:p>
      </dsp:txBody>
      <dsp:txXfrm>
        <a:off x="7492201" y="2299098"/>
        <a:ext cx="2954432" cy="1253395"/>
      </dsp:txXfrm>
    </dsp:sp>
    <dsp:sp modelId="{0F67211A-9E79-42BA-9EDF-243B42EAF05A}">
      <dsp:nvSpPr>
        <dsp:cNvPr id="0" name=""/>
        <dsp:cNvSpPr/>
      </dsp:nvSpPr>
      <dsp:spPr>
        <a:xfrm>
          <a:off x="979019" y="4547265"/>
          <a:ext cx="1253395" cy="1253395"/>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4FB9A1-E956-41A1-9CEB-842CEA147F9A}">
      <dsp:nvSpPr>
        <dsp:cNvPr id="0" name=""/>
        <dsp:cNvSpPr/>
      </dsp:nvSpPr>
      <dsp:spPr>
        <a:xfrm>
          <a:off x="1242232" y="4810478"/>
          <a:ext cx="726969" cy="7269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1AB6F02-B06A-492D-A0E8-5BE48312BF1B}">
      <dsp:nvSpPr>
        <dsp:cNvPr id="0" name=""/>
        <dsp:cNvSpPr/>
      </dsp:nvSpPr>
      <dsp:spPr>
        <a:xfrm>
          <a:off x="2501000" y="4547265"/>
          <a:ext cx="2954432" cy="1253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755650">
            <a:lnSpc>
              <a:spcPct val="90000"/>
            </a:lnSpc>
            <a:spcBef>
              <a:spcPct val="0"/>
            </a:spcBef>
            <a:spcAft>
              <a:spcPct val="35000"/>
            </a:spcAft>
            <a:buNone/>
          </a:pPr>
          <a:r>
            <a:rPr lang="es-MX" sz="1700" kern="1200" dirty="0"/>
            <a:t>La autoridad administrativa previene la simulación; la autoridad jurisdiccional repara la violación de derechos</a:t>
          </a:r>
          <a:endParaRPr lang="en-US" sz="1700" kern="1200" dirty="0"/>
        </a:p>
      </dsp:txBody>
      <dsp:txXfrm>
        <a:off x="2501000" y="4547265"/>
        <a:ext cx="2954432" cy="1253395"/>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C2B7E8-BA65-48CF-8A82-89439EE8867D}">
      <dsp:nvSpPr>
        <dsp:cNvPr id="0" name=""/>
        <dsp:cNvSpPr/>
      </dsp:nvSpPr>
      <dsp:spPr>
        <a:xfrm>
          <a:off x="1012" y="508498"/>
          <a:ext cx="2158818" cy="12952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a:t>Antes del proceso electoral:</a:t>
          </a:r>
          <a:endParaRPr lang="en-US" sz="1600" kern="1200"/>
        </a:p>
      </dsp:txBody>
      <dsp:txXfrm>
        <a:off x="38950" y="546436"/>
        <a:ext cx="2082942" cy="1219415"/>
      </dsp:txXfrm>
    </dsp:sp>
    <dsp:sp modelId="{319E20C9-B5E6-4A37-859E-D2C423C367ED}">
      <dsp:nvSpPr>
        <dsp:cNvPr id="0" name=""/>
        <dsp:cNvSpPr/>
      </dsp:nvSpPr>
      <dsp:spPr>
        <a:xfrm>
          <a:off x="2349806" y="888450"/>
          <a:ext cx="457669" cy="5353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2349806" y="995527"/>
        <a:ext cx="320368" cy="321232"/>
      </dsp:txXfrm>
    </dsp:sp>
    <dsp:sp modelId="{500C3C5D-C08F-407D-8E94-F83E5358269D}">
      <dsp:nvSpPr>
        <dsp:cNvPr id="0" name=""/>
        <dsp:cNvSpPr/>
      </dsp:nvSpPr>
      <dsp:spPr>
        <a:xfrm>
          <a:off x="3023358" y="508498"/>
          <a:ext cx="2158818" cy="12952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dirty="0"/>
            <a:t>El INE u OPLE aprueba reglas específicas.</a:t>
          </a:r>
          <a:endParaRPr lang="en-US" sz="1600" kern="1200" dirty="0"/>
        </a:p>
      </dsp:txBody>
      <dsp:txXfrm>
        <a:off x="3061296" y="546436"/>
        <a:ext cx="2082942" cy="1219415"/>
      </dsp:txXfrm>
    </dsp:sp>
    <dsp:sp modelId="{8869A5F8-2F2B-4B10-925F-E266519005B0}">
      <dsp:nvSpPr>
        <dsp:cNvPr id="0" name=""/>
        <dsp:cNvSpPr/>
      </dsp:nvSpPr>
      <dsp:spPr>
        <a:xfrm rot="5400000">
          <a:off x="3873932" y="1954906"/>
          <a:ext cx="457669" cy="5353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5400000">
        <a:off x="3942151" y="1993765"/>
        <a:ext cx="321232" cy="320368"/>
      </dsp:txXfrm>
    </dsp:sp>
    <dsp:sp modelId="{5BFEC6C4-92A5-49EF-9AB8-99C8A1FFD3DB}">
      <dsp:nvSpPr>
        <dsp:cNvPr id="0" name=""/>
        <dsp:cNvSpPr/>
      </dsp:nvSpPr>
      <dsp:spPr>
        <a:xfrm>
          <a:off x="3023358" y="2667316"/>
          <a:ext cx="2158818" cy="12952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s-MX" sz="1600" b="1" kern="1200" dirty="0"/>
            <a:t>Define:</a:t>
          </a:r>
          <a:endParaRPr lang="en-US" sz="1600" kern="1200" dirty="0"/>
        </a:p>
        <a:p>
          <a:pPr marL="114300" lvl="1" indent="-114300" algn="just" defTabSz="533400">
            <a:lnSpc>
              <a:spcPct val="90000"/>
            </a:lnSpc>
            <a:spcBef>
              <a:spcPct val="0"/>
            </a:spcBef>
            <a:spcAft>
              <a:spcPct val="15000"/>
            </a:spcAft>
            <a:buChar char="•"/>
          </a:pPr>
          <a:r>
            <a:rPr lang="es-MX" sz="1200" kern="1200" dirty="0"/>
            <a:t>Grupos protegidos.</a:t>
          </a:r>
          <a:endParaRPr lang="en-US" sz="1200" kern="1200" dirty="0"/>
        </a:p>
        <a:p>
          <a:pPr marL="114300" lvl="1" indent="-114300" algn="l" defTabSz="533400">
            <a:lnSpc>
              <a:spcPct val="90000"/>
            </a:lnSpc>
            <a:spcBef>
              <a:spcPct val="0"/>
            </a:spcBef>
            <a:spcAft>
              <a:spcPct val="15000"/>
            </a:spcAft>
            <a:buChar char="•"/>
          </a:pPr>
          <a:r>
            <a:rPr lang="es-MX" sz="1200" kern="1200"/>
            <a:t>Porcentajes.</a:t>
          </a:r>
          <a:endParaRPr lang="en-US" sz="1200" kern="1200"/>
        </a:p>
        <a:p>
          <a:pPr marL="114300" lvl="1" indent="-114300" algn="l" defTabSz="533400">
            <a:lnSpc>
              <a:spcPct val="90000"/>
            </a:lnSpc>
            <a:spcBef>
              <a:spcPct val="0"/>
            </a:spcBef>
            <a:spcAft>
              <a:spcPct val="15000"/>
            </a:spcAft>
            <a:buChar char="•"/>
          </a:pPr>
          <a:r>
            <a:rPr lang="es-MX" sz="1200" kern="1200"/>
            <a:t>Tipos de cargos.</a:t>
          </a:r>
          <a:endParaRPr lang="en-US" sz="1200" kern="1200"/>
        </a:p>
        <a:p>
          <a:pPr marL="114300" lvl="1" indent="-114300" algn="l" defTabSz="533400">
            <a:lnSpc>
              <a:spcPct val="90000"/>
            </a:lnSpc>
            <a:spcBef>
              <a:spcPct val="0"/>
            </a:spcBef>
            <a:spcAft>
              <a:spcPct val="15000"/>
            </a:spcAft>
            <a:buChar char="•"/>
          </a:pPr>
          <a:r>
            <a:rPr lang="es-MX" sz="1200" kern="1200"/>
            <a:t>Documentación.</a:t>
          </a:r>
          <a:endParaRPr lang="en-US" sz="1200" kern="1200"/>
        </a:p>
      </dsp:txBody>
      <dsp:txXfrm>
        <a:off x="3061296" y="2705254"/>
        <a:ext cx="2082942" cy="1219415"/>
      </dsp:txXfrm>
    </dsp:sp>
    <dsp:sp modelId="{0C9EE186-3C14-4B4F-881C-FB10B5C25EE7}">
      <dsp:nvSpPr>
        <dsp:cNvPr id="0" name=""/>
        <dsp:cNvSpPr/>
      </dsp:nvSpPr>
      <dsp:spPr>
        <a:xfrm rot="10800000">
          <a:off x="2375712" y="3047268"/>
          <a:ext cx="457669" cy="5353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2513013" y="3154345"/>
        <a:ext cx="320368" cy="321232"/>
      </dsp:txXfrm>
    </dsp:sp>
    <dsp:sp modelId="{F95A090F-8596-4EC2-A8F3-E8196705664C}">
      <dsp:nvSpPr>
        <dsp:cNvPr id="0" name=""/>
        <dsp:cNvSpPr/>
      </dsp:nvSpPr>
      <dsp:spPr>
        <a:xfrm>
          <a:off x="1012" y="2667316"/>
          <a:ext cx="2158818" cy="12952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t>Aquí se materializa la política pública de inclusión.</a:t>
          </a:r>
          <a:endParaRPr lang="en-US" sz="1600" kern="1200" dirty="0"/>
        </a:p>
      </dsp:txBody>
      <dsp:txXfrm>
        <a:off x="38950" y="2705254"/>
        <a:ext cx="2082942" cy="1219415"/>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2AB0F-FDDA-4F8E-9EBB-627939D8B698}">
      <dsp:nvSpPr>
        <dsp:cNvPr id="0" name=""/>
        <dsp:cNvSpPr/>
      </dsp:nvSpPr>
      <dsp:spPr>
        <a:xfrm>
          <a:off x="937606" y="302324"/>
          <a:ext cx="4083049" cy="4083049"/>
        </a:xfrm>
        <a:prstGeom prst="pie">
          <a:avLst>
            <a:gd name="adj1" fmla="val 162000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just" defTabSz="800100">
            <a:lnSpc>
              <a:spcPct val="90000"/>
            </a:lnSpc>
            <a:spcBef>
              <a:spcPct val="0"/>
            </a:spcBef>
            <a:spcAft>
              <a:spcPct val="35000"/>
            </a:spcAft>
            <a:buNone/>
          </a:pPr>
          <a:r>
            <a:rPr lang="es-MX" sz="1800" kern="1200" dirty="0"/>
            <a:t>La autoridad verifica:</a:t>
          </a:r>
          <a:endParaRPr lang="en-US" sz="1800" kern="1200" dirty="0"/>
        </a:p>
      </dsp:txBody>
      <dsp:txXfrm>
        <a:off x="3105024" y="1148585"/>
        <a:ext cx="1506839" cy="1117977"/>
      </dsp:txXfrm>
    </dsp:sp>
    <dsp:sp modelId="{FB064BAB-1B39-4A57-9BF3-278C030721B0}">
      <dsp:nvSpPr>
        <dsp:cNvPr id="0" name=""/>
        <dsp:cNvSpPr/>
      </dsp:nvSpPr>
      <dsp:spPr>
        <a:xfrm>
          <a:off x="937606" y="439398"/>
          <a:ext cx="4083049" cy="4083049"/>
        </a:xfrm>
        <a:prstGeom prst="pie">
          <a:avLst>
            <a:gd name="adj1" fmla="val 0"/>
            <a:gd name="adj2" fmla="val 54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just" defTabSz="800100">
            <a:lnSpc>
              <a:spcPct val="90000"/>
            </a:lnSpc>
            <a:spcBef>
              <a:spcPct val="0"/>
            </a:spcBef>
            <a:spcAft>
              <a:spcPct val="35000"/>
            </a:spcAft>
            <a:buNone/>
          </a:pPr>
          <a:r>
            <a:rPr lang="es-MX" sz="1800" kern="1200" dirty="0"/>
            <a:t>Cumplimiento formal.</a:t>
          </a:r>
          <a:endParaRPr lang="en-US" sz="1800" kern="1200" dirty="0"/>
        </a:p>
      </dsp:txBody>
      <dsp:txXfrm>
        <a:off x="3105024" y="2558209"/>
        <a:ext cx="1506839" cy="1117977"/>
      </dsp:txXfrm>
    </dsp:sp>
    <dsp:sp modelId="{CD3A2995-9D0D-4C7C-9F06-D8978923A1C9}">
      <dsp:nvSpPr>
        <dsp:cNvPr id="0" name=""/>
        <dsp:cNvSpPr/>
      </dsp:nvSpPr>
      <dsp:spPr>
        <a:xfrm>
          <a:off x="800532" y="439398"/>
          <a:ext cx="4083049" cy="4083049"/>
        </a:xfrm>
        <a:prstGeom prst="pie">
          <a:avLst>
            <a:gd name="adj1" fmla="val 5400000"/>
            <a:gd name="adj2" fmla="val 10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just" defTabSz="800100">
            <a:lnSpc>
              <a:spcPct val="90000"/>
            </a:lnSpc>
            <a:spcBef>
              <a:spcPct val="0"/>
            </a:spcBef>
            <a:spcAft>
              <a:spcPct val="35000"/>
            </a:spcAft>
            <a:buNone/>
          </a:pPr>
          <a:r>
            <a:rPr lang="es-MX" sz="1800" kern="1200" dirty="0"/>
            <a:t>Existencia de documentos.</a:t>
          </a:r>
          <a:endParaRPr lang="en-US" sz="1800" kern="1200" dirty="0"/>
        </a:p>
      </dsp:txBody>
      <dsp:txXfrm>
        <a:off x="1209323" y="2558209"/>
        <a:ext cx="1506839" cy="1117977"/>
      </dsp:txXfrm>
    </dsp:sp>
    <dsp:sp modelId="{A04424A2-A289-4061-9D0C-445B54D18700}">
      <dsp:nvSpPr>
        <dsp:cNvPr id="0" name=""/>
        <dsp:cNvSpPr/>
      </dsp:nvSpPr>
      <dsp:spPr>
        <a:xfrm>
          <a:off x="800532" y="302324"/>
          <a:ext cx="4083049" cy="4083049"/>
        </a:xfrm>
        <a:prstGeom prst="pie">
          <a:avLst>
            <a:gd name="adj1" fmla="val 108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just" defTabSz="800100">
            <a:lnSpc>
              <a:spcPct val="90000"/>
            </a:lnSpc>
            <a:spcBef>
              <a:spcPct val="0"/>
            </a:spcBef>
            <a:spcAft>
              <a:spcPct val="35000"/>
            </a:spcAft>
            <a:buNone/>
          </a:pPr>
          <a:r>
            <a:rPr lang="es-MX" sz="1800" kern="1200" dirty="0"/>
            <a:t>Coherencia básica.</a:t>
          </a:r>
          <a:endParaRPr lang="en-US" sz="1800" kern="1200" dirty="0"/>
        </a:p>
      </dsp:txBody>
      <dsp:txXfrm>
        <a:off x="1209323" y="1148585"/>
        <a:ext cx="1506839" cy="1117977"/>
      </dsp:txXfrm>
    </dsp:sp>
    <dsp:sp modelId="{789B56F7-678B-47F2-BBD1-87B96DA6CA5D}">
      <dsp:nvSpPr>
        <dsp:cNvPr id="0" name=""/>
        <dsp:cNvSpPr/>
      </dsp:nvSpPr>
      <dsp:spPr>
        <a:xfrm>
          <a:off x="684846" y="49564"/>
          <a:ext cx="4588569" cy="4588569"/>
        </a:xfrm>
        <a:prstGeom prst="circularArrow">
          <a:avLst>
            <a:gd name="adj1" fmla="val 5085"/>
            <a:gd name="adj2" fmla="val 327528"/>
            <a:gd name="adj3" fmla="val 21272472"/>
            <a:gd name="adj4" fmla="val 162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7762115-5497-4159-B9BC-5B6B45100CBA}">
      <dsp:nvSpPr>
        <dsp:cNvPr id="0" name=""/>
        <dsp:cNvSpPr/>
      </dsp:nvSpPr>
      <dsp:spPr>
        <a:xfrm>
          <a:off x="684846" y="186638"/>
          <a:ext cx="4588569" cy="4588569"/>
        </a:xfrm>
        <a:prstGeom prst="circularArrow">
          <a:avLst>
            <a:gd name="adj1" fmla="val 5085"/>
            <a:gd name="adj2" fmla="val 327528"/>
            <a:gd name="adj3" fmla="val 5072472"/>
            <a:gd name="adj4" fmla="val 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566FC91-7FD2-41D3-88F5-15768DD316B8}">
      <dsp:nvSpPr>
        <dsp:cNvPr id="0" name=""/>
        <dsp:cNvSpPr/>
      </dsp:nvSpPr>
      <dsp:spPr>
        <a:xfrm>
          <a:off x="547772" y="186638"/>
          <a:ext cx="4588569" cy="4588569"/>
        </a:xfrm>
        <a:prstGeom prst="circularArrow">
          <a:avLst>
            <a:gd name="adj1" fmla="val 5085"/>
            <a:gd name="adj2" fmla="val 327528"/>
            <a:gd name="adj3" fmla="val 10472472"/>
            <a:gd name="adj4" fmla="val 54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3197BF-A59E-442B-8B33-4409B9611833}">
      <dsp:nvSpPr>
        <dsp:cNvPr id="0" name=""/>
        <dsp:cNvSpPr/>
      </dsp:nvSpPr>
      <dsp:spPr>
        <a:xfrm>
          <a:off x="547772" y="49564"/>
          <a:ext cx="4588569" cy="4588569"/>
        </a:xfrm>
        <a:prstGeom prst="circularArrow">
          <a:avLst>
            <a:gd name="adj1" fmla="val 5085"/>
            <a:gd name="adj2" fmla="val 327528"/>
            <a:gd name="adj3" fmla="val 15872472"/>
            <a:gd name="adj4" fmla="val 108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C899D6-17C0-4B0E-9915-DAE6C4593384}">
      <dsp:nvSpPr>
        <dsp:cNvPr id="0" name=""/>
        <dsp:cNvSpPr/>
      </dsp:nvSpPr>
      <dsp:spPr>
        <a:xfrm>
          <a:off x="0" y="39597"/>
          <a:ext cx="5157787" cy="87395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a:t>Se revisa:</a:t>
          </a:r>
          <a:endParaRPr lang="en-US" sz="2200" kern="1200"/>
        </a:p>
      </dsp:txBody>
      <dsp:txXfrm>
        <a:off x="42663" y="82260"/>
        <a:ext cx="5072461" cy="788627"/>
      </dsp:txXfrm>
    </dsp:sp>
    <dsp:sp modelId="{50D2AEA0-67DD-472E-A52F-C93CD8AD8A18}">
      <dsp:nvSpPr>
        <dsp:cNvPr id="0" name=""/>
        <dsp:cNvSpPr/>
      </dsp:nvSpPr>
      <dsp:spPr>
        <a:xfrm>
          <a:off x="0" y="976911"/>
          <a:ext cx="5157787" cy="87395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a:t>Autenticidad.</a:t>
          </a:r>
          <a:endParaRPr lang="en-US" sz="2200" kern="1200"/>
        </a:p>
      </dsp:txBody>
      <dsp:txXfrm>
        <a:off x="42663" y="1019574"/>
        <a:ext cx="5072461" cy="788627"/>
      </dsp:txXfrm>
    </dsp:sp>
    <dsp:sp modelId="{D614B30B-1BC7-4CE5-9E27-8DB11F573632}">
      <dsp:nvSpPr>
        <dsp:cNvPr id="0" name=""/>
        <dsp:cNvSpPr/>
      </dsp:nvSpPr>
      <dsp:spPr>
        <a:xfrm>
          <a:off x="0" y="1914224"/>
          <a:ext cx="5157787" cy="87395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a:t>Riesgo de simulación.</a:t>
          </a:r>
          <a:endParaRPr lang="en-US" sz="2200" kern="1200"/>
        </a:p>
      </dsp:txBody>
      <dsp:txXfrm>
        <a:off x="42663" y="1956887"/>
        <a:ext cx="5072461" cy="788627"/>
      </dsp:txXfrm>
    </dsp:sp>
    <dsp:sp modelId="{5348CE2D-65B0-44F7-A10D-572DB875F5DF}">
      <dsp:nvSpPr>
        <dsp:cNvPr id="0" name=""/>
        <dsp:cNvSpPr/>
      </dsp:nvSpPr>
      <dsp:spPr>
        <a:xfrm>
          <a:off x="0" y="2851537"/>
          <a:ext cx="5157787" cy="87395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es-MX" sz="2200" kern="1200" dirty="0"/>
            <a:t>Cumplimiento de finalidad constitucional.</a:t>
          </a:r>
          <a:endParaRPr lang="en-US" sz="2200" kern="1200" dirty="0"/>
        </a:p>
      </dsp:txBody>
      <dsp:txXfrm>
        <a:off x="42663" y="2894200"/>
        <a:ext cx="5072461" cy="788627"/>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035A14-9A2F-4918-884E-EF08B21E77E5}">
      <dsp:nvSpPr>
        <dsp:cNvPr id="0" name=""/>
        <dsp:cNvSpPr/>
      </dsp:nvSpPr>
      <dsp:spPr>
        <a:xfrm>
          <a:off x="0" y="731644"/>
          <a:ext cx="11094084" cy="13507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277B30-088A-4A30-A3BF-92E280419375}">
      <dsp:nvSpPr>
        <dsp:cNvPr id="0" name=""/>
        <dsp:cNvSpPr/>
      </dsp:nvSpPr>
      <dsp:spPr>
        <a:xfrm>
          <a:off x="408595" y="1035558"/>
          <a:ext cx="742900" cy="7429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F5B054-56D6-4D59-9AA4-A7A275AF270C}">
      <dsp:nvSpPr>
        <dsp:cNvPr id="0" name=""/>
        <dsp:cNvSpPr/>
      </dsp:nvSpPr>
      <dsp:spPr>
        <a:xfrm>
          <a:off x="1560090" y="731644"/>
          <a:ext cx="9533993" cy="1350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952" tIns="142952" rIns="142952" bIns="142952" numCol="1" spcCol="1270" anchor="ctr" anchorCtr="0">
          <a:noAutofit/>
        </a:bodyPr>
        <a:lstStyle/>
        <a:p>
          <a:pPr marL="0" lvl="0" indent="0" algn="l" defTabSz="1066800">
            <a:lnSpc>
              <a:spcPct val="100000"/>
            </a:lnSpc>
            <a:spcBef>
              <a:spcPct val="0"/>
            </a:spcBef>
            <a:spcAft>
              <a:spcPct val="35000"/>
            </a:spcAft>
            <a:buNone/>
          </a:pPr>
          <a:r>
            <a:rPr lang="es-MX" sz="2400" kern="1200" dirty="0"/>
            <a:t>Ambas parten de un mismo punto:</a:t>
          </a:r>
          <a:br>
            <a:rPr lang="es-MX" sz="2400" kern="1200" dirty="0"/>
          </a:br>
          <a:r>
            <a:rPr lang="es-MX" sz="2400" kern="1200" dirty="0"/>
            <a:t>la identidad no se impone, se reconoce.</a:t>
          </a:r>
          <a:endParaRPr lang="en-US" sz="2400" kern="1200" dirty="0"/>
        </a:p>
      </dsp:txBody>
      <dsp:txXfrm>
        <a:off x="1560090" y="731644"/>
        <a:ext cx="9533993" cy="1350728"/>
      </dsp:txXfrm>
    </dsp:sp>
    <dsp:sp modelId="{EB59962D-F88E-405C-939E-F16318FDA9AE}">
      <dsp:nvSpPr>
        <dsp:cNvPr id="0" name=""/>
        <dsp:cNvSpPr/>
      </dsp:nvSpPr>
      <dsp:spPr>
        <a:xfrm>
          <a:off x="0" y="2420054"/>
          <a:ext cx="11094084" cy="13507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C592E0-96DD-42C7-9265-C1ED73CA7F10}">
      <dsp:nvSpPr>
        <dsp:cNvPr id="0" name=""/>
        <dsp:cNvSpPr/>
      </dsp:nvSpPr>
      <dsp:spPr>
        <a:xfrm>
          <a:off x="408595" y="2723968"/>
          <a:ext cx="742900" cy="7429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C87A0D-6AF5-4734-958D-F48FC9C06D15}">
      <dsp:nvSpPr>
        <dsp:cNvPr id="0" name=""/>
        <dsp:cNvSpPr/>
      </dsp:nvSpPr>
      <dsp:spPr>
        <a:xfrm>
          <a:off x="1560090" y="2420054"/>
          <a:ext cx="9533993" cy="1350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952" tIns="142952" rIns="142952" bIns="142952" numCol="1" spcCol="1270" anchor="ctr" anchorCtr="0">
          <a:noAutofit/>
        </a:bodyPr>
        <a:lstStyle/>
        <a:p>
          <a:pPr marL="0" lvl="0" indent="0" algn="l" defTabSz="1066800">
            <a:lnSpc>
              <a:spcPct val="100000"/>
            </a:lnSpc>
            <a:spcBef>
              <a:spcPct val="0"/>
            </a:spcBef>
            <a:spcAft>
              <a:spcPct val="35000"/>
            </a:spcAft>
            <a:buNone/>
          </a:pPr>
          <a:r>
            <a:rPr lang="es-MX" sz="2400" kern="1200" dirty="0"/>
            <a:t>Pero el derecho electoral agrega un matiz:</a:t>
          </a:r>
          <a:br>
            <a:rPr lang="es-MX" sz="2400" kern="1200" dirty="0"/>
          </a:br>
          <a:r>
            <a:rPr lang="es-MX" sz="2400" kern="1200" dirty="0"/>
            <a:t>cuando hay riesgo de simulación, puede pedirse corroboración.</a:t>
          </a:r>
          <a:endParaRPr lang="en-US" sz="2400" kern="1200" dirty="0"/>
        </a:p>
      </dsp:txBody>
      <dsp:txXfrm>
        <a:off x="1560090" y="2420054"/>
        <a:ext cx="9533993" cy="1350728"/>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733F25-D9F5-47C0-9544-2EAB3E0F477F}">
      <dsp:nvSpPr>
        <dsp:cNvPr id="0" name=""/>
        <dsp:cNvSpPr/>
      </dsp:nvSpPr>
      <dsp:spPr>
        <a:xfrm>
          <a:off x="3553396" y="351327"/>
          <a:ext cx="1789897" cy="1789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MX" sz="1500" kern="1200"/>
            <a:t>“Me reconozco como persona indígena.”</a:t>
          </a:r>
          <a:endParaRPr lang="en-US" sz="1500" kern="1200"/>
        </a:p>
      </dsp:txBody>
      <dsp:txXfrm>
        <a:off x="3553396" y="351327"/>
        <a:ext cx="1789897" cy="1789897"/>
      </dsp:txXfrm>
    </dsp:sp>
    <dsp:sp modelId="{2AB481D1-3C1C-4F75-9A6D-E15472EE774D}">
      <dsp:nvSpPr>
        <dsp:cNvPr id="0" name=""/>
        <dsp:cNvSpPr/>
      </dsp:nvSpPr>
      <dsp:spPr>
        <a:xfrm>
          <a:off x="824469" y="-1538"/>
          <a:ext cx="4235027" cy="4235027"/>
        </a:xfrm>
        <a:prstGeom prst="circularArrow">
          <a:avLst>
            <a:gd name="adj1" fmla="val 8242"/>
            <a:gd name="adj2" fmla="val 575525"/>
            <a:gd name="adj3" fmla="val 2966567"/>
            <a:gd name="adj4" fmla="val 49906"/>
            <a:gd name="adj5" fmla="val 961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704E6D-ADC7-4CB8-9235-D748802D6092}">
      <dsp:nvSpPr>
        <dsp:cNvPr id="0" name=""/>
        <dsp:cNvSpPr/>
      </dsp:nvSpPr>
      <dsp:spPr>
        <a:xfrm>
          <a:off x="2047034" y="2960424"/>
          <a:ext cx="1789897" cy="1789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MX" sz="1500" kern="1200"/>
            <a:t>Para el TEPJF:</a:t>
          </a:r>
          <a:endParaRPr lang="en-US" sz="1500" kern="1200"/>
        </a:p>
      </dsp:txBody>
      <dsp:txXfrm>
        <a:off x="2047034" y="2960424"/>
        <a:ext cx="1789897" cy="1789897"/>
      </dsp:txXfrm>
    </dsp:sp>
    <dsp:sp modelId="{B3F4E105-BA4A-4A32-97E3-B54DA5AA952B}">
      <dsp:nvSpPr>
        <dsp:cNvPr id="0" name=""/>
        <dsp:cNvSpPr/>
      </dsp:nvSpPr>
      <dsp:spPr>
        <a:xfrm>
          <a:off x="824469" y="-1538"/>
          <a:ext cx="4235027" cy="4235027"/>
        </a:xfrm>
        <a:prstGeom prst="circularArrow">
          <a:avLst>
            <a:gd name="adj1" fmla="val 8242"/>
            <a:gd name="adj2" fmla="val 575525"/>
            <a:gd name="adj3" fmla="val 10174570"/>
            <a:gd name="adj4" fmla="val 7257909"/>
            <a:gd name="adj5" fmla="val 961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CFC967-FD93-4BA6-83C1-7CE9CE742C52}">
      <dsp:nvSpPr>
        <dsp:cNvPr id="0" name=""/>
        <dsp:cNvSpPr/>
      </dsp:nvSpPr>
      <dsp:spPr>
        <a:xfrm>
          <a:off x="540671" y="351327"/>
          <a:ext cx="1789897" cy="1789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MX" sz="1500" kern="1200"/>
            <a:t>La autoadscripción simple es suficiente como punto de partida para acceder a una acción afirmativa.</a:t>
          </a:r>
          <a:endParaRPr lang="en-US" sz="1500" kern="1200"/>
        </a:p>
      </dsp:txBody>
      <dsp:txXfrm>
        <a:off x="540671" y="351327"/>
        <a:ext cx="1789897" cy="1789897"/>
      </dsp:txXfrm>
    </dsp:sp>
    <dsp:sp modelId="{8DD8C29E-129A-406E-9FCA-7EC184ABA45C}">
      <dsp:nvSpPr>
        <dsp:cNvPr id="0" name=""/>
        <dsp:cNvSpPr/>
      </dsp:nvSpPr>
      <dsp:spPr>
        <a:xfrm>
          <a:off x="824469" y="-1538"/>
          <a:ext cx="4235027" cy="4235027"/>
        </a:xfrm>
        <a:prstGeom prst="circularArrow">
          <a:avLst>
            <a:gd name="adj1" fmla="val 8242"/>
            <a:gd name="adj2" fmla="val 575525"/>
            <a:gd name="adj3" fmla="val 16859253"/>
            <a:gd name="adj4" fmla="val 14965222"/>
            <a:gd name="adj5" fmla="val 961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A0D69D-DFD8-4A79-8565-053BEF0688E4}">
      <dsp:nvSpPr>
        <dsp:cNvPr id="0" name=""/>
        <dsp:cNvSpPr/>
      </dsp:nvSpPr>
      <dsp:spPr>
        <a:xfrm>
          <a:off x="0" y="27523"/>
          <a:ext cx="5282153" cy="95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s-MX" sz="1700" kern="1200" dirty="0"/>
            <a:t>Es la </a:t>
          </a:r>
          <a:r>
            <a:rPr lang="es-MX" sz="1700" kern="1200" dirty="0" err="1"/>
            <a:t>autoadscripción</a:t>
          </a:r>
          <a:r>
            <a:rPr lang="es-MX" sz="1700" kern="1200" dirty="0"/>
            <a:t> simple acompañada de </a:t>
          </a:r>
          <a:r>
            <a:rPr lang="es-MX" sz="1700" b="1" kern="1200" dirty="0"/>
            <a:t>elementos objetivos razonables</a:t>
          </a:r>
          <a:r>
            <a:rPr lang="es-MX" sz="1700" kern="1200" dirty="0"/>
            <a:t> que acrediten:</a:t>
          </a:r>
          <a:endParaRPr lang="en-US" sz="1700" kern="1200" dirty="0"/>
        </a:p>
      </dsp:txBody>
      <dsp:txXfrm>
        <a:off x="46606" y="74129"/>
        <a:ext cx="5188941" cy="861508"/>
      </dsp:txXfrm>
    </dsp:sp>
    <dsp:sp modelId="{4F67B759-3130-4AC0-8E51-89DCD9CD5123}">
      <dsp:nvSpPr>
        <dsp:cNvPr id="0" name=""/>
        <dsp:cNvSpPr/>
      </dsp:nvSpPr>
      <dsp:spPr>
        <a:xfrm>
          <a:off x="0" y="1031203"/>
          <a:ext cx="5282153" cy="95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MX" sz="1700" kern="1200"/>
            <a:t>Vínculo con la comunidad.</a:t>
          </a:r>
          <a:endParaRPr lang="en-US" sz="1700" kern="1200"/>
        </a:p>
      </dsp:txBody>
      <dsp:txXfrm>
        <a:off x="46606" y="1077809"/>
        <a:ext cx="5188941" cy="861508"/>
      </dsp:txXfrm>
    </dsp:sp>
    <dsp:sp modelId="{9220D552-1274-4813-B0BE-4C7594D17C94}">
      <dsp:nvSpPr>
        <dsp:cNvPr id="0" name=""/>
        <dsp:cNvSpPr/>
      </dsp:nvSpPr>
      <dsp:spPr>
        <a:xfrm>
          <a:off x="0" y="2034883"/>
          <a:ext cx="5282153" cy="95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MX" sz="1700" kern="1200"/>
            <a:t>Reconocimiento comunitario.</a:t>
          </a:r>
          <a:endParaRPr lang="en-US" sz="1700" kern="1200"/>
        </a:p>
      </dsp:txBody>
      <dsp:txXfrm>
        <a:off x="46606" y="2081489"/>
        <a:ext cx="5188941" cy="861508"/>
      </dsp:txXfrm>
    </dsp:sp>
    <dsp:sp modelId="{053454B1-3720-439E-BD92-4B31ED014E5B}">
      <dsp:nvSpPr>
        <dsp:cNvPr id="0" name=""/>
        <dsp:cNvSpPr/>
      </dsp:nvSpPr>
      <dsp:spPr>
        <a:xfrm>
          <a:off x="0" y="3038563"/>
          <a:ext cx="5282153" cy="95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MX" sz="1700" kern="1200" dirty="0"/>
            <a:t>Prácticas sociales, culturales o políticas.</a:t>
          </a:r>
          <a:endParaRPr lang="en-US" sz="1700" kern="1200" dirty="0"/>
        </a:p>
      </dsp:txBody>
      <dsp:txXfrm>
        <a:off x="46606" y="3085169"/>
        <a:ext cx="5188941" cy="861508"/>
      </dsp:txXfrm>
    </dsp:sp>
    <dsp:sp modelId="{6D68CB13-1785-4BA4-9C44-A31453D670E2}">
      <dsp:nvSpPr>
        <dsp:cNvPr id="0" name=""/>
        <dsp:cNvSpPr/>
      </dsp:nvSpPr>
      <dsp:spPr>
        <a:xfrm>
          <a:off x="0" y="4042243"/>
          <a:ext cx="5282153" cy="95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MX" sz="1700" kern="1200"/>
            <a:t>Participación en la vida comunitaria.</a:t>
          </a:r>
          <a:endParaRPr lang="en-US" sz="1700" kern="1200"/>
        </a:p>
      </dsp:txBody>
      <dsp:txXfrm>
        <a:off x="46606" y="4088849"/>
        <a:ext cx="5188941" cy="861508"/>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A0DB51-9D3B-421E-9274-922A08D6018C}">
      <dsp:nvSpPr>
        <dsp:cNvPr id="0" name=""/>
        <dsp:cNvSpPr/>
      </dsp:nvSpPr>
      <dsp:spPr>
        <a:xfrm>
          <a:off x="0" y="922177"/>
          <a:ext cx="5181600" cy="17024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417E46-3308-46A0-BF4A-8FDE025B09D7}">
      <dsp:nvSpPr>
        <dsp:cNvPr id="0" name=""/>
        <dsp:cNvSpPr/>
      </dsp:nvSpPr>
      <dsp:spPr>
        <a:xfrm>
          <a:off x="515000" y="1305235"/>
          <a:ext cx="936364" cy="93636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2063F1-C5DA-407A-BAF4-89FC672DD10B}">
      <dsp:nvSpPr>
        <dsp:cNvPr id="0" name=""/>
        <dsp:cNvSpPr/>
      </dsp:nvSpPr>
      <dsp:spPr>
        <a:xfrm>
          <a:off x="1966365" y="922177"/>
          <a:ext cx="3215234" cy="1702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0179" tIns="180179" rIns="180179" bIns="180179" numCol="1" spcCol="1270" anchor="ctr" anchorCtr="0">
          <a:noAutofit/>
        </a:bodyPr>
        <a:lstStyle/>
        <a:p>
          <a:pPr marL="0" lvl="0" indent="0" algn="l" defTabSz="755650">
            <a:lnSpc>
              <a:spcPct val="100000"/>
            </a:lnSpc>
            <a:spcBef>
              <a:spcPct val="0"/>
            </a:spcBef>
            <a:spcAft>
              <a:spcPct val="35000"/>
            </a:spcAft>
            <a:buNone/>
          </a:pPr>
          <a:r>
            <a:rPr lang="es-MX" sz="1700" kern="1200"/>
            <a:t>Criterio jurisprudencial clave:</a:t>
          </a:r>
          <a:endParaRPr lang="en-US" sz="1700" kern="1200"/>
        </a:p>
      </dsp:txBody>
      <dsp:txXfrm>
        <a:off x="1966365" y="922177"/>
        <a:ext cx="3215234" cy="1702480"/>
      </dsp:txXfrm>
    </dsp:sp>
    <dsp:sp modelId="{885082B3-0FC5-4ACA-984C-66DA558A55CF}">
      <dsp:nvSpPr>
        <dsp:cNvPr id="0" name=""/>
        <dsp:cNvSpPr/>
      </dsp:nvSpPr>
      <dsp:spPr>
        <a:xfrm>
          <a:off x="0" y="3050278"/>
          <a:ext cx="5181600" cy="17024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F26682-CC50-4988-99A2-BE23131CD82E}">
      <dsp:nvSpPr>
        <dsp:cNvPr id="0" name=""/>
        <dsp:cNvSpPr/>
      </dsp:nvSpPr>
      <dsp:spPr>
        <a:xfrm>
          <a:off x="515000" y="3433336"/>
          <a:ext cx="936364" cy="93636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5C6D0B-0D01-45F5-8D2F-C0AB6639C22B}">
      <dsp:nvSpPr>
        <dsp:cNvPr id="0" name=""/>
        <dsp:cNvSpPr/>
      </dsp:nvSpPr>
      <dsp:spPr>
        <a:xfrm>
          <a:off x="1966365" y="3050278"/>
          <a:ext cx="3215234" cy="1702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0179" tIns="180179" rIns="180179" bIns="180179" numCol="1" spcCol="1270" anchor="ctr" anchorCtr="0">
          <a:noAutofit/>
        </a:bodyPr>
        <a:lstStyle/>
        <a:p>
          <a:pPr marL="0" lvl="0" indent="0" algn="just" defTabSz="755650">
            <a:lnSpc>
              <a:spcPct val="100000"/>
            </a:lnSpc>
            <a:spcBef>
              <a:spcPct val="0"/>
            </a:spcBef>
            <a:spcAft>
              <a:spcPct val="35000"/>
            </a:spcAft>
            <a:buNone/>
          </a:pPr>
          <a:r>
            <a:rPr lang="es-MX" sz="1700" kern="1200" dirty="0"/>
            <a:t>La </a:t>
          </a:r>
          <a:r>
            <a:rPr lang="es-MX" sz="1700" kern="1200" dirty="0" err="1"/>
            <a:t>autoadscripción</a:t>
          </a:r>
          <a:r>
            <a:rPr lang="es-MX" sz="1700" kern="1200" dirty="0"/>
            <a:t> simple es suficiente, pero puede exigirse calificación cuando existan indicios razonables de simulación.</a:t>
          </a:r>
          <a:endParaRPr lang="en-US" sz="1700" kern="1200" dirty="0"/>
        </a:p>
      </dsp:txBody>
      <dsp:txXfrm>
        <a:off x="1966365" y="3050278"/>
        <a:ext cx="3215234" cy="1702480"/>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51839-D379-4786-A1F6-E41E1A3602FD}">
      <dsp:nvSpPr>
        <dsp:cNvPr id="0" name=""/>
        <dsp:cNvSpPr/>
      </dsp:nvSpPr>
      <dsp:spPr>
        <a:xfrm>
          <a:off x="774518" y="195771"/>
          <a:ext cx="1512000" cy="1512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9719EB-37B9-41D0-9F62-977601822B46}">
      <dsp:nvSpPr>
        <dsp:cNvPr id="0" name=""/>
        <dsp:cNvSpPr/>
      </dsp:nvSpPr>
      <dsp:spPr>
        <a:xfrm>
          <a:off x="774518" y="1880752"/>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977900">
            <a:lnSpc>
              <a:spcPct val="90000"/>
            </a:lnSpc>
            <a:spcBef>
              <a:spcPct val="0"/>
            </a:spcBef>
            <a:spcAft>
              <a:spcPct val="35000"/>
            </a:spcAft>
            <a:buNone/>
            <a:defRPr b="1"/>
          </a:pPr>
          <a:r>
            <a:rPr lang="es-MX" sz="2200" kern="1200" dirty="0"/>
            <a:t>Cuando se niega un registro por acciones afirmativas:</a:t>
          </a:r>
          <a:endParaRPr lang="en-US" sz="2200" kern="1200" dirty="0"/>
        </a:p>
      </dsp:txBody>
      <dsp:txXfrm>
        <a:off x="774518" y="1880752"/>
        <a:ext cx="4320000" cy="648000"/>
      </dsp:txXfrm>
    </dsp:sp>
    <dsp:sp modelId="{1F0C3525-0827-44AA-BD8E-2312548DEBCC}">
      <dsp:nvSpPr>
        <dsp:cNvPr id="0" name=""/>
        <dsp:cNvSpPr/>
      </dsp:nvSpPr>
      <dsp:spPr>
        <a:xfrm>
          <a:off x="774518" y="2609208"/>
          <a:ext cx="4320000" cy="1609374"/>
        </a:xfrm>
        <a:prstGeom prst="rect">
          <a:avLst/>
        </a:prstGeom>
        <a:noFill/>
        <a:ln>
          <a:noFill/>
        </a:ln>
        <a:effectLst/>
      </dsp:spPr>
      <dsp:style>
        <a:lnRef idx="0">
          <a:scrgbClr r="0" g="0" b="0"/>
        </a:lnRef>
        <a:fillRef idx="0">
          <a:scrgbClr r="0" g="0" b="0"/>
        </a:fillRef>
        <a:effectRef idx="0">
          <a:scrgbClr r="0" g="0" b="0"/>
        </a:effectRef>
        <a:fontRef idx="minor"/>
      </dsp:style>
    </dsp:sp>
    <dsp:sp modelId="{8C4280E5-456A-44D9-ADAB-50452290B473}">
      <dsp:nvSpPr>
        <dsp:cNvPr id="0" name=""/>
        <dsp:cNvSpPr/>
      </dsp:nvSpPr>
      <dsp:spPr>
        <a:xfrm>
          <a:off x="5850518" y="195771"/>
          <a:ext cx="1512000" cy="1512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80EB1B-E6DA-44EE-BB5A-DF1A3C01B13D}">
      <dsp:nvSpPr>
        <dsp:cNvPr id="0" name=""/>
        <dsp:cNvSpPr/>
      </dsp:nvSpPr>
      <dsp:spPr>
        <a:xfrm>
          <a:off x="5850518" y="1880752"/>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77900">
            <a:lnSpc>
              <a:spcPct val="90000"/>
            </a:lnSpc>
            <a:spcBef>
              <a:spcPct val="0"/>
            </a:spcBef>
            <a:spcAft>
              <a:spcPct val="35000"/>
            </a:spcAft>
            <a:buNone/>
            <a:defRPr b="1"/>
          </a:pPr>
          <a:r>
            <a:rPr lang="es-MX" sz="2200" kern="1200"/>
            <a:t>La autoridad debe:</a:t>
          </a:r>
          <a:endParaRPr lang="en-US" sz="2200" kern="1200"/>
        </a:p>
      </dsp:txBody>
      <dsp:txXfrm>
        <a:off x="5850518" y="1880752"/>
        <a:ext cx="4320000" cy="648000"/>
      </dsp:txXfrm>
    </dsp:sp>
    <dsp:sp modelId="{77CAC072-B9EC-4021-97DB-0B1BA3E2CB47}">
      <dsp:nvSpPr>
        <dsp:cNvPr id="0" name=""/>
        <dsp:cNvSpPr/>
      </dsp:nvSpPr>
      <dsp:spPr>
        <a:xfrm>
          <a:off x="5850518" y="2609208"/>
          <a:ext cx="4320000" cy="1609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1066800">
            <a:lnSpc>
              <a:spcPct val="90000"/>
            </a:lnSpc>
            <a:spcBef>
              <a:spcPct val="0"/>
            </a:spcBef>
            <a:spcAft>
              <a:spcPct val="35000"/>
            </a:spcAft>
            <a:buNone/>
          </a:pPr>
          <a:r>
            <a:rPr lang="es-MX" sz="2400" kern="1200" dirty="0"/>
            <a:t>Explicar por qué hay simulación.</a:t>
          </a:r>
          <a:endParaRPr lang="en-US" sz="2400" kern="1200" dirty="0"/>
        </a:p>
        <a:p>
          <a:pPr marL="0" lvl="0" indent="0" algn="just" defTabSz="1066800">
            <a:lnSpc>
              <a:spcPct val="90000"/>
            </a:lnSpc>
            <a:spcBef>
              <a:spcPct val="0"/>
            </a:spcBef>
            <a:spcAft>
              <a:spcPct val="35000"/>
            </a:spcAft>
            <a:buNone/>
          </a:pPr>
          <a:r>
            <a:rPr lang="es-MX" sz="2400" kern="1200" dirty="0"/>
            <a:t>Justificar la proporcionalidad.</a:t>
          </a:r>
          <a:endParaRPr lang="en-US" sz="2400" kern="1200" dirty="0"/>
        </a:p>
        <a:p>
          <a:pPr marL="0" lvl="0" indent="0" algn="just" defTabSz="1066800">
            <a:lnSpc>
              <a:spcPct val="90000"/>
            </a:lnSpc>
            <a:spcBef>
              <a:spcPct val="0"/>
            </a:spcBef>
            <a:spcAft>
              <a:spcPct val="35000"/>
            </a:spcAft>
            <a:buNone/>
          </a:pPr>
          <a:r>
            <a:rPr lang="es-MX" sz="2400" kern="1200" dirty="0"/>
            <a:t>Demostrar que no discrimina.</a:t>
          </a:r>
          <a:endParaRPr lang="en-US" sz="2400" kern="1200" dirty="0"/>
        </a:p>
      </dsp:txBody>
      <dsp:txXfrm>
        <a:off x="5850518" y="2609208"/>
        <a:ext cx="4320000" cy="1609374"/>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007E1C-D48D-4574-B241-65B44EF4A13F}">
      <dsp:nvSpPr>
        <dsp:cNvPr id="0" name=""/>
        <dsp:cNvSpPr/>
      </dsp:nvSpPr>
      <dsp:spPr>
        <a:xfrm>
          <a:off x="0" y="406978"/>
          <a:ext cx="2205403" cy="13232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Legalidad</a:t>
          </a:r>
          <a:endParaRPr lang="en-US" sz="1800" kern="1200"/>
        </a:p>
      </dsp:txBody>
      <dsp:txXfrm>
        <a:off x="0" y="406978"/>
        <a:ext cx="2205403" cy="1323242"/>
      </dsp:txXfrm>
    </dsp:sp>
    <dsp:sp modelId="{FBEBF65B-ACB7-40A6-9F1E-206A33FE9908}">
      <dsp:nvSpPr>
        <dsp:cNvPr id="0" name=""/>
        <dsp:cNvSpPr/>
      </dsp:nvSpPr>
      <dsp:spPr>
        <a:xfrm>
          <a:off x="2425944" y="406978"/>
          <a:ext cx="2205403" cy="13232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¿Se aplicaron correctamente las normas?</a:t>
          </a:r>
          <a:endParaRPr lang="en-US" sz="1800" kern="1200"/>
        </a:p>
      </dsp:txBody>
      <dsp:txXfrm>
        <a:off x="2425944" y="406978"/>
        <a:ext cx="2205403" cy="1323242"/>
      </dsp:txXfrm>
    </dsp:sp>
    <dsp:sp modelId="{A7D56D21-5BDC-4237-9043-846DDA2327B1}">
      <dsp:nvSpPr>
        <dsp:cNvPr id="0" name=""/>
        <dsp:cNvSpPr/>
      </dsp:nvSpPr>
      <dsp:spPr>
        <a:xfrm>
          <a:off x="4851888" y="406978"/>
          <a:ext cx="2205403" cy="13232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Constitucionalidad</a:t>
          </a:r>
          <a:endParaRPr lang="en-US" sz="1800" kern="1200"/>
        </a:p>
      </dsp:txBody>
      <dsp:txXfrm>
        <a:off x="4851888" y="406978"/>
        <a:ext cx="2205403" cy="1323242"/>
      </dsp:txXfrm>
    </dsp:sp>
    <dsp:sp modelId="{4F7C4F84-5F20-49AE-99BC-3BD497A424B3}">
      <dsp:nvSpPr>
        <dsp:cNvPr id="0" name=""/>
        <dsp:cNvSpPr/>
      </dsp:nvSpPr>
      <dsp:spPr>
        <a:xfrm>
          <a:off x="0" y="1950761"/>
          <a:ext cx="2205403" cy="13232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¿Se respetó el principio de igualdad sustantiva?</a:t>
          </a:r>
          <a:endParaRPr lang="en-US" sz="1800" kern="1200"/>
        </a:p>
      </dsp:txBody>
      <dsp:txXfrm>
        <a:off x="0" y="1950761"/>
        <a:ext cx="2205403" cy="1323242"/>
      </dsp:txXfrm>
    </dsp:sp>
    <dsp:sp modelId="{93C3093D-CE14-4203-AAC0-6BFBFDDB84AB}">
      <dsp:nvSpPr>
        <dsp:cNvPr id="0" name=""/>
        <dsp:cNvSpPr/>
      </dsp:nvSpPr>
      <dsp:spPr>
        <a:xfrm>
          <a:off x="2425944" y="1950761"/>
          <a:ext cx="2205403" cy="13232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Convencionalidad</a:t>
          </a:r>
          <a:endParaRPr lang="en-US" sz="1800" kern="1200"/>
        </a:p>
      </dsp:txBody>
      <dsp:txXfrm>
        <a:off x="2425944" y="1950761"/>
        <a:ext cx="2205403" cy="1323242"/>
      </dsp:txXfrm>
    </dsp:sp>
    <dsp:sp modelId="{7C8087E1-0003-4D5A-9187-3712EF89CC30}">
      <dsp:nvSpPr>
        <dsp:cNvPr id="0" name=""/>
        <dsp:cNvSpPr/>
      </dsp:nvSpPr>
      <dsp:spPr>
        <a:xfrm>
          <a:off x="4851888" y="1950761"/>
          <a:ext cx="2205403" cy="13232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¿Se protegieron derechos humanos?</a:t>
          </a:r>
          <a:endParaRPr lang="en-US" sz="1800" kern="1200"/>
        </a:p>
      </dsp:txBody>
      <dsp:txXfrm>
        <a:off x="4851888" y="1950761"/>
        <a:ext cx="2205403" cy="1323242"/>
      </dsp:txXfrm>
    </dsp:sp>
    <dsp:sp modelId="{CBE6310E-07AE-4FC9-89AD-63968FAA8463}">
      <dsp:nvSpPr>
        <dsp:cNvPr id="0" name=""/>
        <dsp:cNvSpPr/>
      </dsp:nvSpPr>
      <dsp:spPr>
        <a:xfrm>
          <a:off x="0" y="3494544"/>
          <a:ext cx="2205403" cy="13232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Proporcionalidad</a:t>
          </a:r>
          <a:endParaRPr lang="en-US" sz="1800" kern="1200"/>
        </a:p>
      </dsp:txBody>
      <dsp:txXfrm>
        <a:off x="0" y="3494544"/>
        <a:ext cx="2205403" cy="1323242"/>
      </dsp:txXfrm>
    </dsp:sp>
    <dsp:sp modelId="{54E1BD05-6BE0-4F9E-8404-07F4D1929391}">
      <dsp:nvSpPr>
        <dsp:cNvPr id="0" name=""/>
        <dsp:cNvSpPr/>
      </dsp:nvSpPr>
      <dsp:spPr>
        <a:xfrm>
          <a:off x="2425944" y="3494544"/>
          <a:ext cx="2205403" cy="13232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¿La medida fue razonable?</a:t>
          </a:r>
          <a:endParaRPr lang="en-US" sz="1800" kern="1200"/>
        </a:p>
      </dsp:txBody>
      <dsp:txXfrm>
        <a:off x="2425944" y="3494544"/>
        <a:ext cx="2205403" cy="1323242"/>
      </dsp:txXfrm>
    </dsp:sp>
    <dsp:sp modelId="{23ABE66A-64E3-4758-BAFC-47EC1456759F}">
      <dsp:nvSpPr>
        <dsp:cNvPr id="0" name=""/>
        <dsp:cNvSpPr/>
      </dsp:nvSpPr>
      <dsp:spPr>
        <a:xfrm>
          <a:off x="4851888" y="3494544"/>
          <a:ext cx="2205403" cy="13232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No discriminación</a:t>
          </a:r>
          <a:endParaRPr lang="en-US" sz="1800" kern="1200"/>
        </a:p>
      </dsp:txBody>
      <dsp:txXfrm>
        <a:off x="4851888" y="3494544"/>
        <a:ext cx="2205403" cy="1323242"/>
      </dsp:txXfrm>
    </dsp:sp>
    <dsp:sp modelId="{63ADC873-B3E0-4119-AEE8-5F312CEEE338}">
      <dsp:nvSpPr>
        <dsp:cNvPr id="0" name=""/>
        <dsp:cNvSpPr/>
      </dsp:nvSpPr>
      <dsp:spPr>
        <a:xfrm>
          <a:off x="2425944" y="5038326"/>
          <a:ext cx="2205403" cy="13232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¿La decisión no excluyó injustificadamente?</a:t>
          </a:r>
          <a:endParaRPr lang="en-US" sz="1800" kern="1200"/>
        </a:p>
      </dsp:txBody>
      <dsp:txXfrm>
        <a:off x="2425944" y="5038326"/>
        <a:ext cx="2205403" cy="132324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806C3C-54AD-4A6F-AF54-A3A13523BE80}">
      <dsp:nvSpPr>
        <dsp:cNvPr id="0" name=""/>
        <dsp:cNvSpPr/>
      </dsp:nvSpPr>
      <dsp:spPr>
        <a:xfrm>
          <a:off x="0" y="560"/>
          <a:ext cx="106535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A87AAB-1BC1-406D-BC2F-31C7118B45FC}">
      <dsp:nvSpPr>
        <dsp:cNvPr id="0" name=""/>
        <dsp:cNvSpPr/>
      </dsp:nvSpPr>
      <dsp:spPr>
        <a:xfrm>
          <a:off x="0" y="560"/>
          <a:ext cx="10653579" cy="45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MX" sz="2000" kern="1200"/>
            <a:t>🔹 </a:t>
          </a:r>
          <a:r>
            <a:rPr lang="es-MX" sz="2000" b="1" kern="1200"/>
            <a:t>Sudáfrica</a:t>
          </a:r>
          <a:endParaRPr lang="en-US" sz="2000" kern="1200"/>
        </a:p>
      </dsp:txBody>
      <dsp:txXfrm>
        <a:off x="0" y="560"/>
        <a:ext cx="10653579" cy="459270"/>
      </dsp:txXfrm>
    </dsp:sp>
    <dsp:sp modelId="{E6A28608-05A5-4451-9E2B-066C2AC887C9}">
      <dsp:nvSpPr>
        <dsp:cNvPr id="0" name=""/>
        <dsp:cNvSpPr/>
      </dsp:nvSpPr>
      <dsp:spPr>
        <a:xfrm>
          <a:off x="0" y="459831"/>
          <a:ext cx="106535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C53FB0-6B01-411A-AB9E-9D8A60AD92D2}">
      <dsp:nvSpPr>
        <dsp:cNvPr id="0" name=""/>
        <dsp:cNvSpPr/>
      </dsp:nvSpPr>
      <dsp:spPr>
        <a:xfrm>
          <a:off x="0" y="459831"/>
          <a:ext cx="10653579" cy="45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MX" sz="2000" kern="1200"/>
            <a:t>Surge tras el apartheid </a:t>
          </a:r>
          <a:endParaRPr lang="en-US" sz="2000" kern="1200"/>
        </a:p>
      </dsp:txBody>
      <dsp:txXfrm>
        <a:off x="0" y="459831"/>
        <a:ext cx="10653579" cy="459270"/>
      </dsp:txXfrm>
    </dsp:sp>
    <dsp:sp modelId="{2C63B23A-8953-47BB-9040-2D9CE9A572E2}">
      <dsp:nvSpPr>
        <dsp:cNvPr id="0" name=""/>
        <dsp:cNvSpPr/>
      </dsp:nvSpPr>
      <dsp:spPr>
        <a:xfrm>
          <a:off x="0" y="919102"/>
          <a:ext cx="106535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99CBC8-6BE3-494B-8956-8B908B7A4C80}">
      <dsp:nvSpPr>
        <dsp:cNvPr id="0" name=""/>
        <dsp:cNvSpPr/>
      </dsp:nvSpPr>
      <dsp:spPr>
        <a:xfrm>
          <a:off x="0" y="919102"/>
          <a:ext cx="10653579" cy="45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MX" sz="2000" kern="1200"/>
            <a:t>Enfoque en inclusión económica y laboral </a:t>
          </a:r>
          <a:endParaRPr lang="en-US" sz="2000" kern="1200"/>
        </a:p>
      </dsp:txBody>
      <dsp:txXfrm>
        <a:off x="0" y="919102"/>
        <a:ext cx="10653579" cy="459270"/>
      </dsp:txXfrm>
    </dsp:sp>
    <dsp:sp modelId="{64F908ED-F06C-4286-8546-6DE50AC7912C}">
      <dsp:nvSpPr>
        <dsp:cNvPr id="0" name=""/>
        <dsp:cNvSpPr/>
      </dsp:nvSpPr>
      <dsp:spPr>
        <a:xfrm>
          <a:off x="0" y="1378372"/>
          <a:ext cx="106535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CF1EFF-546C-4F8A-B38C-D147E253DAFB}">
      <dsp:nvSpPr>
        <dsp:cNvPr id="0" name=""/>
        <dsp:cNvSpPr/>
      </dsp:nvSpPr>
      <dsp:spPr>
        <a:xfrm>
          <a:off x="0" y="1378372"/>
          <a:ext cx="10653579" cy="45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MX" sz="2000" kern="1200"/>
            <a:t>Obligaciones legales para garantizar representación </a:t>
          </a:r>
          <a:endParaRPr lang="en-US" sz="2000" kern="1200"/>
        </a:p>
      </dsp:txBody>
      <dsp:txXfrm>
        <a:off x="0" y="1378372"/>
        <a:ext cx="10653579" cy="459270"/>
      </dsp:txXfrm>
    </dsp:sp>
    <dsp:sp modelId="{6133654E-115B-4E39-87CC-0826A89F78D9}">
      <dsp:nvSpPr>
        <dsp:cNvPr id="0" name=""/>
        <dsp:cNvSpPr/>
      </dsp:nvSpPr>
      <dsp:spPr>
        <a:xfrm>
          <a:off x="0" y="1837643"/>
          <a:ext cx="106535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FE93C0-466B-4AE7-8A32-155C03FA581C}">
      <dsp:nvSpPr>
        <dsp:cNvPr id="0" name=""/>
        <dsp:cNvSpPr/>
      </dsp:nvSpPr>
      <dsp:spPr>
        <a:xfrm>
          <a:off x="0" y="1837643"/>
          <a:ext cx="10653579" cy="45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MX" sz="2000" kern="1200"/>
            <a:t>🔹 </a:t>
          </a:r>
          <a:r>
            <a:rPr lang="es-MX" sz="2000" b="1" kern="1200"/>
            <a:t>Unión Europea</a:t>
          </a:r>
          <a:endParaRPr lang="en-US" sz="2000" kern="1200"/>
        </a:p>
      </dsp:txBody>
      <dsp:txXfrm>
        <a:off x="0" y="1837643"/>
        <a:ext cx="10653579" cy="459270"/>
      </dsp:txXfrm>
    </dsp:sp>
    <dsp:sp modelId="{7B264043-493B-419B-96C1-879845AB33C2}">
      <dsp:nvSpPr>
        <dsp:cNvPr id="0" name=""/>
        <dsp:cNvSpPr/>
      </dsp:nvSpPr>
      <dsp:spPr>
        <a:xfrm>
          <a:off x="0" y="2296913"/>
          <a:ext cx="106535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163523-03C2-455E-9213-45D50158EDA5}">
      <dsp:nvSpPr>
        <dsp:cNvPr id="0" name=""/>
        <dsp:cNvSpPr/>
      </dsp:nvSpPr>
      <dsp:spPr>
        <a:xfrm>
          <a:off x="0" y="2296914"/>
          <a:ext cx="10653579" cy="45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MX" sz="2000" kern="1200"/>
            <a:t>Acciones afirmativas principalmente en género </a:t>
          </a:r>
          <a:endParaRPr lang="en-US" sz="2000" kern="1200"/>
        </a:p>
      </dsp:txBody>
      <dsp:txXfrm>
        <a:off x="0" y="2296914"/>
        <a:ext cx="10653579" cy="459270"/>
      </dsp:txXfrm>
    </dsp:sp>
    <dsp:sp modelId="{F0795E36-37B5-4317-B3E4-531B92649124}">
      <dsp:nvSpPr>
        <dsp:cNvPr id="0" name=""/>
        <dsp:cNvSpPr/>
      </dsp:nvSpPr>
      <dsp:spPr>
        <a:xfrm>
          <a:off x="0" y="2756184"/>
          <a:ext cx="106535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93470D-73E4-49E3-A27D-28E122D5288E}">
      <dsp:nvSpPr>
        <dsp:cNvPr id="0" name=""/>
        <dsp:cNvSpPr/>
      </dsp:nvSpPr>
      <dsp:spPr>
        <a:xfrm>
          <a:off x="0" y="2756184"/>
          <a:ext cx="10653579" cy="45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MX" sz="2000" kern="1200"/>
            <a:t>Cuotas electorales en países como España y Francia </a:t>
          </a:r>
          <a:endParaRPr lang="en-US" sz="2000" kern="1200"/>
        </a:p>
      </dsp:txBody>
      <dsp:txXfrm>
        <a:off x="0" y="2756184"/>
        <a:ext cx="10653579" cy="459270"/>
      </dsp:txXfrm>
    </dsp:sp>
    <dsp:sp modelId="{79B3AD00-CD25-4138-AAA1-CB710E6C8884}">
      <dsp:nvSpPr>
        <dsp:cNvPr id="0" name=""/>
        <dsp:cNvSpPr/>
      </dsp:nvSpPr>
      <dsp:spPr>
        <a:xfrm>
          <a:off x="0" y="3215455"/>
          <a:ext cx="106535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83CFF0-0A6E-4E39-B32F-933C26059CDA}">
      <dsp:nvSpPr>
        <dsp:cNvPr id="0" name=""/>
        <dsp:cNvSpPr/>
      </dsp:nvSpPr>
      <dsp:spPr>
        <a:xfrm>
          <a:off x="0" y="3215455"/>
          <a:ext cx="10653579" cy="45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MX" sz="2000" kern="1200"/>
            <a:t>🔹 </a:t>
          </a:r>
          <a:r>
            <a:rPr lang="es-MX" sz="2000" b="1" kern="1200"/>
            <a:t>América Latina</a:t>
          </a:r>
          <a:endParaRPr lang="en-US" sz="2000" kern="1200"/>
        </a:p>
      </dsp:txBody>
      <dsp:txXfrm>
        <a:off x="0" y="3215455"/>
        <a:ext cx="10653579" cy="459270"/>
      </dsp:txXfrm>
    </dsp:sp>
    <dsp:sp modelId="{54DA96F8-C31C-4F0A-8A07-588F9EC6AAB3}">
      <dsp:nvSpPr>
        <dsp:cNvPr id="0" name=""/>
        <dsp:cNvSpPr/>
      </dsp:nvSpPr>
      <dsp:spPr>
        <a:xfrm>
          <a:off x="0" y="3674725"/>
          <a:ext cx="106535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B0F711-E7B6-4174-8EDD-421368A24580}">
      <dsp:nvSpPr>
        <dsp:cNvPr id="0" name=""/>
        <dsp:cNvSpPr/>
      </dsp:nvSpPr>
      <dsp:spPr>
        <a:xfrm>
          <a:off x="0" y="3674725"/>
          <a:ext cx="10653579" cy="45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MX" sz="2000" kern="1200"/>
            <a:t>Liderazgo en cuotas y paridad </a:t>
          </a:r>
          <a:endParaRPr lang="en-US" sz="2000" kern="1200"/>
        </a:p>
      </dsp:txBody>
      <dsp:txXfrm>
        <a:off x="0" y="3674725"/>
        <a:ext cx="10653579" cy="459270"/>
      </dsp:txXfrm>
    </dsp:sp>
    <dsp:sp modelId="{7FABE8F7-938E-46DF-BB0B-131C8AFC7CF1}">
      <dsp:nvSpPr>
        <dsp:cNvPr id="0" name=""/>
        <dsp:cNvSpPr/>
      </dsp:nvSpPr>
      <dsp:spPr>
        <a:xfrm>
          <a:off x="0" y="4133996"/>
          <a:ext cx="106535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EEA27-6446-4646-ADCC-7B66346C4CE2}">
      <dsp:nvSpPr>
        <dsp:cNvPr id="0" name=""/>
        <dsp:cNvSpPr/>
      </dsp:nvSpPr>
      <dsp:spPr>
        <a:xfrm>
          <a:off x="0" y="4133996"/>
          <a:ext cx="10653579" cy="45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MX" sz="2000" kern="1200"/>
            <a:t>Ejemplo: México y Argentina</a:t>
          </a:r>
          <a:endParaRPr lang="en-US" sz="2000" kern="1200"/>
        </a:p>
      </dsp:txBody>
      <dsp:txXfrm>
        <a:off x="0" y="4133996"/>
        <a:ext cx="10653579" cy="459270"/>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379A5-961E-46BF-B9E5-6433338B7D01}">
      <dsp:nvSpPr>
        <dsp:cNvPr id="0" name=""/>
        <dsp:cNvSpPr/>
      </dsp:nvSpPr>
      <dsp:spPr>
        <a:xfrm>
          <a:off x="0" y="2825"/>
          <a:ext cx="694944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ABCF59-721C-4F0D-B04B-3FCD163B81AE}">
      <dsp:nvSpPr>
        <dsp:cNvPr id="0" name=""/>
        <dsp:cNvSpPr/>
      </dsp:nvSpPr>
      <dsp:spPr>
        <a:xfrm>
          <a:off x="0" y="2825"/>
          <a:ext cx="6949440" cy="963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MX" sz="2400" kern="1200"/>
            <a:t>Pro persona.</a:t>
          </a:r>
          <a:endParaRPr lang="en-US" sz="2400" kern="1200"/>
        </a:p>
      </dsp:txBody>
      <dsp:txXfrm>
        <a:off x="0" y="2825"/>
        <a:ext cx="6949440" cy="963497"/>
      </dsp:txXfrm>
    </dsp:sp>
    <dsp:sp modelId="{8A9D2AA6-5C4C-453B-96DE-7F109B9AF310}">
      <dsp:nvSpPr>
        <dsp:cNvPr id="0" name=""/>
        <dsp:cNvSpPr/>
      </dsp:nvSpPr>
      <dsp:spPr>
        <a:xfrm>
          <a:off x="0" y="966323"/>
          <a:ext cx="6949440" cy="0"/>
        </a:xfrm>
        <a:prstGeom prst="line">
          <a:avLst/>
        </a:prstGeom>
        <a:solidFill>
          <a:schemeClr val="accent2">
            <a:hueOff val="-208266"/>
            <a:satOff val="-4326"/>
            <a:lumOff val="-1176"/>
            <a:alphaOff val="0"/>
          </a:schemeClr>
        </a:solidFill>
        <a:ln w="12700" cap="flat" cmpd="sng" algn="ctr">
          <a:solidFill>
            <a:schemeClr val="accent2">
              <a:hueOff val="-208266"/>
              <a:satOff val="-4326"/>
              <a:lumOff val="-11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C98AC6-98DB-4429-B28B-953C05E85BE3}">
      <dsp:nvSpPr>
        <dsp:cNvPr id="0" name=""/>
        <dsp:cNvSpPr/>
      </dsp:nvSpPr>
      <dsp:spPr>
        <a:xfrm>
          <a:off x="0" y="966323"/>
          <a:ext cx="6949440" cy="963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MX" sz="2400" kern="1200"/>
            <a:t>Igualdad sustantiva.</a:t>
          </a:r>
          <a:endParaRPr lang="en-US" sz="2400" kern="1200"/>
        </a:p>
      </dsp:txBody>
      <dsp:txXfrm>
        <a:off x="0" y="966323"/>
        <a:ext cx="6949440" cy="963497"/>
      </dsp:txXfrm>
    </dsp:sp>
    <dsp:sp modelId="{005AEC7C-B211-4EAC-BF5C-806531905D0B}">
      <dsp:nvSpPr>
        <dsp:cNvPr id="0" name=""/>
        <dsp:cNvSpPr/>
      </dsp:nvSpPr>
      <dsp:spPr>
        <a:xfrm>
          <a:off x="0" y="1929820"/>
          <a:ext cx="6949440" cy="0"/>
        </a:xfrm>
        <a:prstGeom prst="line">
          <a:avLst/>
        </a:prstGeom>
        <a:solidFill>
          <a:schemeClr val="accent2">
            <a:hueOff val="-416532"/>
            <a:satOff val="-8652"/>
            <a:lumOff val="-2353"/>
            <a:alphaOff val="0"/>
          </a:schemeClr>
        </a:solidFill>
        <a:ln w="12700" cap="flat" cmpd="sng" algn="ctr">
          <a:solidFill>
            <a:schemeClr val="accent2">
              <a:hueOff val="-416532"/>
              <a:satOff val="-8652"/>
              <a:lumOff val="-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C38CC6-9845-4276-AFEA-6A87C20299D8}">
      <dsp:nvSpPr>
        <dsp:cNvPr id="0" name=""/>
        <dsp:cNvSpPr/>
      </dsp:nvSpPr>
      <dsp:spPr>
        <a:xfrm>
          <a:off x="0" y="1929820"/>
          <a:ext cx="6949440" cy="963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MX" sz="2400" kern="1200"/>
            <a:t>Interculturalidad.</a:t>
          </a:r>
          <a:endParaRPr lang="en-US" sz="2400" kern="1200"/>
        </a:p>
      </dsp:txBody>
      <dsp:txXfrm>
        <a:off x="0" y="1929820"/>
        <a:ext cx="6949440" cy="963497"/>
      </dsp:txXfrm>
    </dsp:sp>
    <dsp:sp modelId="{5FDA2479-6B84-4118-AAF2-718F61147961}">
      <dsp:nvSpPr>
        <dsp:cNvPr id="0" name=""/>
        <dsp:cNvSpPr/>
      </dsp:nvSpPr>
      <dsp:spPr>
        <a:xfrm>
          <a:off x="0" y="2893318"/>
          <a:ext cx="6949440" cy="0"/>
        </a:xfrm>
        <a:prstGeom prst="line">
          <a:avLst/>
        </a:prstGeom>
        <a:solidFill>
          <a:schemeClr val="accent2">
            <a:hueOff val="-624797"/>
            <a:satOff val="-12979"/>
            <a:lumOff val="-3529"/>
            <a:alphaOff val="0"/>
          </a:schemeClr>
        </a:solidFill>
        <a:ln w="12700" cap="flat" cmpd="sng" algn="ctr">
          <a:solidFill>
            <a:schemeClr val="accent2">
              <a:hueOff val="-624797"/>
              <a:satOff val="-12979"/>
              <a:lumOff val="-35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A50FC1-E570-4153-B0EF-7AD235C09107}">
      <dsp:nvSpPr>
        <dsp:cNvPr id="0" name=""/>
        <dsp:cNvSpPr/>
      </dsp:nvSpPr>
      <dsp:spPr>
        <a:xfrm>
          <a:off x="0" y="2893318"/>
          <a:ext cx="6949440" cy="963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MX" sz="2400" kern="1200"/>
            <a:t>No regresividad.</a:t>
          </a:r>
          <a:endParaRPr lang="en-US" sz="2400" kern="1200"/>
        </a:p>
      </dsp:txBody>
      <dsp:txXfrm>
        <a:off x="0" y="2893318"/>
        <a:ext cx="6949440" cy="963497"/>
      </dsp:txXfrm>
    </dsp:sp>
    <dsp:sp modelId="{FAB0D53C-FECD-4D10-996B-BFB210FD5F95}">
      <dsp:nvSpPr>
        <dsp:cNvPr id="0" name=""/>
        <dsp:cNvSpPr/>
      </dsp:nvSpPr>
      <dsp:spPr>
        <a:xfrm>
          <a:off x="0" y="3856816"/>
          <a:ext cx="6949440" cy="0"/>
        </a:xfrm>
        <a:prstGeom prst="line">
          <a:avLst/>
        </a:prstGeom>
        <a:solidFill>
          <a:schemeClr val="accent2">
            <a:hueOff val="-833063"/>
            <a:satOff val="-17305"/>
            <a:lumOff val="-4706"/>
            <a:alphaOff val="0"/>
          </a:schemeClr>
        </a:solidFill>
        <a:ln w="12700" cap="flat" cmpd="sng" algn="ctr">
          <a:solidFill>
            <a:schemeClr val="accent2">
              <a:hueOff val="-833063"/>
              <a:satOff val="-17305"/>
              <a:lumOff val="-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9C952F-0940-48A0-B08F-897E05BF9A17}">
      <dsp:nvSpPr>
        <dsp:cNvPr id="0" name=""/>
        <dsp:cNvSpPr/>
      </dsp:nvSpPr>
      <dsp:spPr>
        <a:xfrm>
          <a:off x="0" y="3856816"/>
          <a:ext cx="6949440" cy="963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MX" sz="2400" kern="1200"/>
            <a:t>Máxima protección de derechos.</a:t>
          </a:r>
          <a:endParaRPr lang="en-US" sz="2400" kern="1200"/>
        </a:p>
      </dsp:txBody>
      <dsp:txXfrm>
        <a:off x="0" y="3856816"/>
        <a:ext cx="6949440" cy="963497"/>
      </dsp:txXfrm>
    </dsp:sp>
    <dsp:sp modelId="{36882C4B-7C53-4C6B-ABD9-4C46E8A0D7CE}">
      <dsp:nvSpPr>
        <dsp:cNvPr id="0" name=""/>
        <dsp:cNvSpPr/>
      </dsp:nvSpPr>
      <dsp:spPr>
        <a:xfrm>
          <a:off x="0" y="4820313"/>
          <a:ext cx="6949440" cy="0"/>
        </a:xfrm>
        <a:prstGeom prst="line">
          <a:avLst/>
        </a:prstGeom>
        <a:solidFill>
          <a:schemeClr val="accent2">
            <a:hueOff val="-1041329"/>
            <a:satOff val="-21631"/>
            <a:lumOff val="-5882"/>
            <a:alphaOff val="0"/>
          </a:schemeClr>
        </a:solidFill>
        <a:ln w="12700" cap="flat" cmpd="sng" algn="ctr">
          <a:solidFill>
            <a:schemeClr val="accent2">
              <a:hueOff val="-1041329"/>
              <a:satOff val="-21631"/>
              <a:lumOff val="-588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B4FC15-6288-47A2-9334-F286309A6870}">
      <dsp:nvSpPr>
        <dsp:cNvPr id="0" name=""/>
        <dsp:cNvSpPr/>
      </dsp:nvSpPr>
      <dsp:spPr>
        <a:xfrm>
          <a:off x="0" y="4820313"/>
          <a:ext cx="6949440" cy="963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MX" sz="2400" kern="1200" dirty="0"/>
            <a:t>En duda, debe preferirse la interpretación que favorezca el ejercicio de derechos políticos.</a:t>
          </a:r>
          <a:endParaRPr lang="en-US" sz="2400" kern="1200" dirty="0"/>
        </a:p>
      </dsp:txBody>
      <dsp:txXfrm>
        <a:off x="0" y="4820313"/>
        <a:ext cx="6949440" cy="963497"/>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D37A25-D67E-4EB8-A44D-4FDBFF797F70}">
      <dsp:nvSpPr>
        <dsp:cNvPr id="0" name=""/>
        <dsp:cNvSpPr/>
      </dsp:nvSpPr>
      <dsp:spPr>
        <a:xfrm>
          <a:off x="9116" y="1373248"/>
          <a:ext cx="763366" cy="76336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59208D-CE19-4D56-A66A-01D7301474DA}">
      <dsp:nvSpPr>
        <dsp:cNvPr id="0" name=""/>
        <dsp:cNvSpPr/>
      </dsp:nvSpPr>
      <dsp:spPr>
        <a:xfrm>
          <a:off x="169423" y="1533555"/>
          <a:ext cx="442752" cy="44275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BB5FCC-E5E9-489B-8B7D-B395FAF8163F}">
      <dsp:nvSpPr>
        <dsp:cNvPr id="0" name=""/>
        <dsp:cNvSpPr/>
      </dsp:nvSpPr>
      <dsp:spPr>
        <a:xfrm>
          <a:off x="936061" y="1373248"/>
          <a:ext cx="1799363" cy="763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s-MX" sz="1600" kern="1200"/>
            <a:t>Revocar acuerdos.</a:t>
          </a:r>
          <a:endParaRPr lang="en-US" sz="1600" kern="1200"/>
        </a:p>
      </dsp:txBody>
      <dsp:txXfrm>
        <a:off x="936061" y="1373248"/>
        <a:ext cx="1799363" cy="763366"/>
      </dsp:txXfrm>
    </dsp:sp>
    <dsp:sp modelId="{D39500AF-6FEF-4939-9251-210DCB12EECF}">
      <dsp:nvSpPr>
        <dsp:cNvPr id="0" name=""/>
        <dsp:cNvSpPr/>
      </dsp:nvSpPr>
      <dsp:spPr>
        <a:xfrm>
          <a:off x="3048950" y="1373248"/>
          <a:ext cx="763366" cy="76336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A0B274-55FF-44D2-8150-4488A94E88C0}">
      <dsp:nvSpPr>
        <dsp:cNvPr id="0" name=""/>
        <dsp:cNvSpPr/>
      </dsp:nvSpPr>
      <dsp:spPr>
        <a:xfrm>
          <a:off x="3209257" y="1533555"/>
          <a:ext cx="442752" cy="44275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6D1B59-8832-4D00-99D2-5814A68745E5}">
      <dsp:nvSpPr>
        <dsp:cNvPr id="0" name=""/>
        <dsp:cNvSpPr/>
      </dsp:nvSpPr>
      <dsp:spPr>
        <a:xfrm>
          <a:off x="3975895" y="1373248"/>
          <a:ext cx="1799363" cy="763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s-MX" sz="1600" kern="1200"/>
            <a:t>Ordenar nuevos registros.</a:t>
          </a:r>
          <a:endParaRPr lang="en-US" sz="1600" kern="1200"/>
        </a:p>
      </dsp:txBody>
      <dsp:txXfrm>
        <a:off x="3975895" y="1373248"/>
        <a:ext cx="1799363" cy="763366"/>
      </dsp:txXfrm>
    </dsp:sp>
    <dsp:sp modelId="{AA8A7486-D442-405C-8A69-3D6A78CDA2B8}">
      <dsp:nvSpPr>
        <dsp:cNvPr id="0" name=""/>
        <dsp:cNvSpPr/>
      </dsp:nvSpPr>
      <dsp:spPr>
        <a:xfrm>
          <a:off x="9116" y="3011854"/>
          <a:ext cx="763366" cy="76336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5D9E3B-2526-4ED7-B6A0-23E4328E3479}">
      <dsp:nvSpPr>
        <dsp:cNvPr id="0" name=""/>
        <dsp:cNvSpPr/>
      </dsp:nvSpPr>
      <dsp:spPr>
        <a:xfrm>
          <a:off x="169423" y="3172161"/>
          <a:ext cx="442752" cy="44275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53D4E6-FCBC-49E1-8000-2F3C609DFD60}">
      <dsp:nvSpPr>
        <dsp:cNvPr id="0" name=""/>
        <dsp:cNvSpPr/>
      </dsp:nvSpPr>
      <dsp:spPr>
        <a:xfrm>
          <a:off x="936061" y="3011854"/>
          <a:ext cx="1799363" cy="763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s-MX" sz="1600" kern="1200"/>
            <a:t>Ajustar lineamientos.</a:t>
          </a:r>
          <a:endParaRPr lang="en-US" sz="1600" kern="1200"/>
        </a:p>
      </dsp:txBody>
      <dsp:txXfrm>
        <a:off x="936061" y="3011854"/>
        <a:ext cx="1799363" cy="763366"/>
      </dsp:txXfrm>
    </dsp:sp>
    <dsp:sp modelId="{26BC8DD8-50D6-4F44-91A6-09DF0F3B5544}">
      <dsp:nvSpPr>
        <dsp:cNvPr id="0" name=""/>
        <dsp:cNvSpPr/>
      </dsp:nvSpPr>
      <dsp:spPr>
        <a:xfrm>
          <a:off x="3048950" y="3011854"/>
          <a:ext cx="763366" cy="76336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619D38-FDC7-468B-8F4D-06CD784050B4}">
      <dsp:nvSpPr>
        <dsp:cNvPr id="0" name=""/>
        <dsp:cNvSpPr/>
      </dsp:nvSpPr>
      <dsp:spPr>
        <a:xfrm>
          <a:off x="3209257" y="3172161"/>
          <a:ext cx="442752" cy="44275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7C4A67-DD4B-4179-8541-3678A4EDF010}">
      <dsp:nvSpPr>
        <dsp:cNvPr id="0" name=""/>
        <dsp:cNvSpPr/>
      </dsp:nvSpPr>
      <dsp:spPr>
        <a:xfrm>
          <a:off x="3975895" y="3011854"/>
          <a:ext cx="1799363" cy="763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s-MX" sz="1600" kern="1200" dirty="0"/>
            <a:t>Establecer criterios obligatorios.</a:t>
          </a:r>
          <a:endParaRPr lang="en-US" sz="1600" kern="1200" dirty="0"/>
        </a:p>
      </dsp:txBody>
      <dsp:txXfrm>
        <a:off x="3975895" y="3011854"/>
        <a:ext cx="1799363" cy="763366"/>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74603C-2C66-480F-AA72-43D5824F2E91}">
      <dsp:nvSpPr>
        <dsp:cNvPr id="0" name=""/>
        <dsp:cNvSpPr/>
      </dsp:nvSpPr>
      <dsp:spPr>
        <a:xfrm>
          <a:off x="0" y="2401"/>
          <a:ext cx="6949440" cy="12172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590238-F5B4-4295-9D65-407291F3BB07}">
      <dsp:nvSpPr>
        <dsp:cNvPr id="0" name=""/>
        <dsp:cNvSpPr/>
      </dsp:nvSpPr>
      <dsp:spPr>
        <a:xfrm>
          <a:off x="368211" y="276278"/>
          <a:ext cx="669475" cy="6694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A197281-1C98-49AE-B2F1-FCB320B44EF2}">
      <dsp:nvSpPr>
        <dsp:cNvPr id="0" name=""/>
        <dsp:cNvSpPr/>
      </dsp:nvSpPr>
      <dsp:spPr>
        <a:xfrm>
          <a:off x="1405898" y="2401"/>
          <a:ext cx="5543541" cy="12172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823" tIns="128823" rIns="128823" bIns="128823" numCol="1" spcCol="1270" anchor="ctr" anchorCtr="0">
          <a:noAutofit/>
        </a:bodyPr>
        <a:lstStyle/>
        <a:p>
          <a:pPr marL="0" lvl="0" indent="0" algn="l" defTabSz="977900">
            <a:lnSpc>
              <a:spcPct val="90000"/>
            </a:lnSpc>
            <a:spcBef>
              <a:spcPct val="0"/>
            </a:spcBef>
            <a:spcAft>
              <a:spcPct val="35000"/>
            </a:spcAft>
            <a:buNone/>
          </a:pPr>
          <a:r>
            <a:rPr lang="es-MX" sz="2200" kern="1200"/>
            <a:t>El problema jurídico.</a:t>
          </a:r>
          <a:endParaRPr lang="en-US" sz="2200" kern="1200"/>
        </a:p>
      </dsp:txBody>
      <dsp:txXfrm>
        <a:off x="1405898" y="2401"/>
        <a:ext cx="5543541" cy="1217228"/>
      </dsp:txXfrm>
    </dsp:sp>
    <dsp:sp modelId="{04375A53-CC00-4C8B-B0FF-8538F269C676}">
      <dsp:nvSpPr>
        <dsp:cNvPr id="0" name=""/>
        <dsp:cNvSpPr/>
      </dsp:nvSpPr>
      <dsp:spPr>
        <a:xfrm>
          <a:off x="0" y="1523937"/>
          <a:ext cx="6949440" cy="12172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E07CDD-B493-44F9-A1F0-941841761015}">
      <dsp:nvSpPr>
        <dsp:cNvPr id="0" name=""/>
        <dsp:cNvSpPr/>
      </dsp:nvSpPr>
      <dsp:spPr>
        <a:xfrm>
          <a:off x="368211" y="1797813"/>
          <a:ext cx="669475" cy="6694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835F48-FA8D-4137-B430-4901D95E7AC4}">
      <dsp:nvSpPr>
        <dsp:cNvPr id="0" name=""/>
        <dsp:cNvSpPr/>
      </dsp:nvSpPr>
      <dsp:spPr>
        <a:xfrm>
          <a:off x="1405898" y="1523937"/>
          <a:ext cx="5543541" cy="12172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823" tIns="128823" rIns="128823" bIns="128823" numCol="1" spcCol="1270" anchor="ctr" anchorCtr="0">
          <a:noAutofit/>
        </a:bodyPr>
        <a:lstStyle/>
        <a:p>
          <a:pPr marL="0" lvl="0" indent="0" algn="l" defTabSz="977900">
            <a:lnSpc>
              <a:spcPct val="90000"/>
            </a:lnSpc>
            <a:spcBef>
              <a:spcPct val="0"/>
            </a:spcBef>
            <a:spcAft>
              <a:spcPct val="35000"/>
            </a:spcAft>
            <a:buNone/>
          </a:pPr>
          <a:r>
            <a:rPr lang="es-MX" sz="2200" kern="1200"/>
            <a:t>Los derechos en conflicto.</a:t>
          </a:r>
          <a:endParaRPr lang="en-US" sz="2200" kern="1200"/>
        </a:p>
      </dsp:txBody>
      <dsp:txXfrm>
        <a:off x="1405898" y="1523937"/>
        <a:ext cx="5543541" cy="1217228"/>
      </dsp:txXfrm>
    </dsp:sp>
    <dsp:sp modelId="{DEE4BE8A-0008-4B1F-A117-B70793D499D5}">
      <dsp:nvSpPr>
        <dsp:cNvPr id="0" name=""/>
        <dsp:cNvSpPr/>
      </dsp:nvSpPr>
      <dsp:spPr>
        <a:xfrm>
          <a:off x="0" y="3045472"/>
          <a:ext cx="6949440" cy="12172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594B45-EED0-444E-AB60-F3300D9E33B3}">
      <dsp:nvSpPr>
        <dsp:cNvPr id="0" name=""/>
        <dsp:cNvSpPr/>
      </dsp:nvSpPr>
      <dsp:spPr>
        <a:xfrm>
          <a:off x="368211" y="3319348"/>
          <a:ext cx="669475" cy="6694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4BEE71-B2F1-4F9A-97D3-86B1F8F06D1B}">
      <dsp:nvSpPr>
        <dsp:cNvPr id="0" name=""/>
        <dsp:cNvSpPr/>
      </dsp:nvSpPr>
      <dsp:spPr>
        <a:xfrm>
          <a:off x="1405898" y="3045472"/>
          <a:ext cx="5543541" cy="12172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823" tIns="128823" rIns="128823" bIns="128823" numCol="1" spcCol="1270" anchor="ctr" anchorCtr="0">
          <a:noAutofit/>
        </a:bodyPr>
        <a:lstStyle/>
        <a:p>
          <a:pPr marL="0" lvl="0" indent="0" algn="just" defTabSz="977900">
            <a:lnSpc>
              <a:spcPct val="90000"/>
            </a:lnSpc>
            <a:spcBef>
              <a:spcPct val="0"/>
            </a:spcBef>
            <a:spcAft>
              <a:spcPct val="35000"/>
            </a:spcAft>
            <a:buNone/>
          </a:pPr>
          <a:r>
            <a:rPr lang="es-MX" sz="2200" kern="1200" dirty="0"/>
            <a:t>La argumentación del tribunal.</a:t>
          </a:r>
          <a:endParaRPr lang="en-US" sz="2200" kern="1200" dirty="0"/>
        </a:p>
      </dsp:txBody>
      <dsp:txXfrm>
        <a:off x="1405898" y="3045472"/>
        <a:ext cx="5543541" cy="1217228"/>
      </dsp:txXfrm>
    </dsp:sp>
    <dsp:sp modelId="{98CBF452-56D2-4E35-9186-7A6B751B12A5}">
      <dsp:nvSpPr>
        <dsp:cNvPr id="0" name=""/>
        <dsp:cNvSpPr/>
      </dsp:nvSpPr>
      <dsp:spPr>
        <a:xfrm>
          <a:off x="0" y="4567007"/>
          <a:ext cx="6949440" cy="12172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0C9218-E0C2-46B1-A981-E0A9F5E24A5B}">
      <dsp:nvSpPr>
        <dsp:cNvPr id="0" name=""/>
        <dsp:cNvSpPr/>
      </dsp:nvSpPr>
      <dsp:spPr>
        <a:xfrm>
          <a:off x="368211" y="4840884"/>
          <a:ext cx="669475" cy="6694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D7B990D-E951-4EC3-9EF3-A7917FF56371}">
      <dsp:nvSpPr>
        <dsp:cNvPr id="0" name=""/>
        <dsp:cNvSpPr/>
      </dsp:nvSpPr>
      <dsp:spPr>
        <a:xfrm>
          <a:off x="1405898" y="4567007"/>
          <a:ext cx="5543541" cy="12172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823" tIns="128823" rIns="128823" bIns="128823" numCol="1" spcCol="1270" anchor="ctr" anchorCtr="0">
          <a:noAutofit/>
        </a:bodyPr>
        <a:lstStyle/>
        <a:p>
          <a:pPr marL="0" lvl="0" indent="0" algn="just" defTabSz="977900">
            <a:lnSpc>
              <a:spcPct val="90000"/>
            </a:lnSpc>
            <a:spcBef>
              <a:spcPct val="0"/>
            </a:spcBef>
            <a:spcAft>
              <a:spcPct val="35000"/>
            </a:spcAft>
            <a:buNone/>
          </a:pPr>
          <a:r>
            <a:rPr lang="es-MX" sz="2200" kern="1200" dirty="0"/>
            <a:t>El impacto real en la democracia inclusiva.</a:t>
          </a:r>
          <a:endParaRPr lang="en-US" sz="2200" kern="1200" dirty="0"/>
        </a:p>
      </dsp:txBody>
      <dsp:txXfrm>
        <a:off x="1405898" y="4567007"/>
        <a:ext cx="5543541" cy="1217228"/>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9776A2-6D48-4EF1-B8F7-A7D3459FA922}">
      <dsp:nvSpPr>
        <dsp:cNvPr id="0" name=""/>
        <dsp:cNvSpPr/>
      </dsp:nvSpPr>
      <dsp:spPr>
        <a:xfrm>
          <a:off x="0" y="707092"/>
          <a:ext cx="5181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078F41-0DAD-4399-82C6-5CCF5F7097A1}">
      <dsp:nvSpPr>
        <dsp:cNvPr id="0" name=""/>
        <dsp:cNvSpPr/>
      </dsp:nvSpPr>
      <dsp:spPr>
        <a:xfrm>
          <a:off x="394883" y="1000807"/>
          <a:ext cx="717970" cy="717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826845-A359-419A-9291-20E12089B4FF}">
      <dsp:nvSpPr>
        <dsp:cNvPr id="0" name=""/>
        <dsp:cNvSpPr/>
      </dsp:nvSpPr>
      <dsp:spPr>
        <a:xfrm>
          <a:off x="1507738" y="707092"/>
          <a:ext cx="3673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889000">
            <a:lnSpc>
              <a:spcPct val="100000"/>
            </a:lnSpc>
            <a:spcBef>
              <a:spcPct val="0"/>
            </a:spcBef>
            <a:spcAft>
              <a:spcPct val="35000"/>
            </a:spcAft>
            <a:buNone/>
          </a:pPr>
          <a:r>
            <a:rPr lang="es-MX" sz="2000" kern="1200"/>
            <a:t>Porque en materia electoral:</a:t>
          </a:r>
          <a:endParaRPr lang="en-US" sz="2000" kern="1200"/>
        </a:p>
      </dsp:txBody>
      <dsp:txXfrm>
        <a:off x="1507738" y="707092"/>
        <a:ext cx="3673861" cy="1305401"/>
      </dsp:txXfrm>
    </dsp:sp>
    <dsp:sp modelId="{51AF28D4-7358-4F6A-9404-ECD1C3E1C641}">
      <dsp:nvSpPr>
        <dsp:cNvPr id="0" name=""/>
        <dsp:cNvSpPr/>
      </dsp:nvSpPr>
      <dsp:spPr>
        <a:xfrm>
          <a:off x="0" y="2338844"/>
          <a:ext cx="5181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09DEAE-2643-4FDB-B62F-1FC6CF3F892A}">
      <dsp:nvSpPr>
        <dsp:cNvPr id="0" name=""/>
        <dsp:cNvSpPr/>
      </dsp:nvSpPr>
      <dsp:spPr>
        <a:xfrm>
          <a:off x="394883" y="2632559"/>
          <a:ext cx="717970" cy="717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8C288F-BE75-4849-A946-36A5827A48B7}">
      <dsp:nvSpPr>
        <dsp:cNvPr id="0" name=""/>
        <dsp:cNvSpPr/>
      </dsp:nvSpPr>
      <dsp:spPr>
        <a:xfrm>
          <a:off x="1507738" y="2338844"/>
          <a:ext cx="3673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just" defTabSz="889000">
            <a:lnSpc>
              <a:spcPct val="100000"/>
            </a:lnSpc>
            <a:spcBef>
              <a:spcPct val="0"/>
            </a:spcBef>
            <a:spcAft>
              <a:spcPct val="35000"/>
            </a:spcAft>
            <a:buNone/>
          </a:pPr>
          <a:r>
            <a:rPr lang="es-MX" sz="2000" kern="1200" dirty="0"/>
            <a:t>La democracia se construye más en las sentencias que en las leyes.</a:t>
          </a:r>
          <a:endParaRPr lang="en-US" sz="2000" kern="1200" dirty="0"/>
        </a:p>
      </dsp:txBody>
      <dsp:txXfrm>
        <a:off x="1507738" y="2338844"/>
        <a:ext cx="3673861" cy="1305401"/>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D5359C-D274-440C-9E7C-D2CC031087D6}">
      <dsp:nvSpPr>
        <dsp:cNvPr id="0" name=""/>
        <dsp:cNvSpPr/>
      </dsp:nvSpPr>
      <dsp:spPr>
        <a:xfrm>
          <a:off x="0" y="956885"/>
          <a:ext cx="2906817" cy="18458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7320B7-13FC-44EA-AA77-37C2FED74BBD}">
      <dsp:nvSpPr>
        <dsp:cNvPr id="0" name=""/>
        <dsp:cNvSpPr/>
      </dsp:nvSpPr>
      <dsp:spPr>
        <a:xfrm>
          <a:off x="322979" y="1263716"/>
          <a:ext cx="2906817" cy="18458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es-MX" sz="2700" kern="1200" dirty="0"/>
            <a:t>Medidas afirmativas para pueblos originarios.</a:t>
          </a:r>
          <a:endParaRPr lang="en-US" sz="2700" kern="1200" dirty="0"/>
        </a:p>
      </dsp:txBody>
      <dsp:txXfrm>
        <a:off x="377041" y="1317778"/>
        <a:ext cx="2798693" cy="1737704"/>
      </dsp:txXfrm>
    </dsp:sp>
    <dsp:sp modelId="{E50A20D5-63CC-4152-A868-D11A11B2E1EF}">
      <dsp:nvSpPr>
        <dsp:cNvPr id="0" name=""/>
        <dsp:cNvSpPr/>
      </dsp:nvSpPr>
      <dsp:spPr>
        <a:xfrm>
          <a:off x="3552776" y="956885"/>
          <a:ext cx="2906817" cy="18458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704D83-BBE1-45B4-BD07-94EAFC63BFD8}">
      <dsp:nvSpPr>
        <dsp:cNvPr id="0" name=""/>
        <dsp:cNvSpPr/>
      </dsp:nvSpPr>
      <dsp:spPr>
        <a:xfrm>
          <a:off x="3875756" y="1263716"/>
          <a:ext cx="2906817" cy="18458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es-MX" sz="2700" kern="1200" dirty="0"/>
            <a:t>Límites entre autonomía del INE y derechos de los partidos.</a:t>
          </a:r>
          <a:endParaRPr lang="en-US" sz="2700" kern="1200" dirty="0"/>
        </a:p>
      </dsp:txBody>
      <dsp:txXfrm>
        <a:off x="3929818" y="1317778"/>
        <a:ext cx="2798693" cy="1737704"/>
      </dsp:txXfrm>
    </dsp:sp>
    <dsp:sp modelId="{EE2870E6-E177-46B7-A622-84F94535B959}">
      <dsp:nvSpPr>
        <dsp:cNvPr id="0" name=""/>
        <dsp:cNvSpPr/>
      </dsp:nvSpPr>
      <dsp:spPr>
        <a:xfrm>
          <a:off x="7105553" y="956885"/>
          <a:ext cx="2906817" cy="18458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EFE81C-95A2-42AF-B428-ACB3E61C3BF1}">
      <dsp:nvSpPr>
        <dsp:cNvPr id="0" name=""/>
        <dsp:cNvSpPr/>
      </dsp:nvSpPr>
      <dsp:spPr>
        <a:xfrm>
          <a:off x="7428532" y="1263716"/>
          <a:ext cx="2906817" cy="18458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es-MX" sz="2700" kern="1200" dirty="0"/>
            <a:t>Igualdad sustantiva versus igualdad formal.</a:t>
          </a:r>
          <a:endParaRPr lang="en-US" sz="2700" kern="1200" dirty="0"/>
        </a:p>
      </dsp:txBody>
      <dsp:txXfrm>
        <a:off x="7482594" y="1317778"/>
        <a:ext cx="2798693" cy="1737704"/>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1CB1A6-DF30-42F8-85A1-80F0C6681670}">
      <dsp:nvSpPr>
        <dsp:cNvPr id="0" name=""/>
        <dsp:cNvSpPr/>
      </dsp:nvSpPr>
      <dsp:spPr>
        <a:xfrm>
          <a:off x="642330" y="2847"/>
          <a:ext cx="6105749" cy="6105749"/>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t" anchorCtr="0">
          <a:noAutofit/>
        </a:bodyPr>
        <a:lstStyle/>
        <a:p>
          <a:pPr marL="0" lvl="0" indent="0" algn="l" defTabSz="1289050">
            <a:lnSpc>
              <a:spcPct val="90000"/>
            </a:lnSpc>
            <a:spcBef>
              <a:spcPct val="0"/>
            </a:spcBef>
            <a:spcAft>
              <a:spcPct val="35000"/>
            </a:spcAft>
            <a:buNone/>
          </a:pPr>
          <a:r>
            <a:rPr lang="es-MX" sz="2900" b="1" kern="1200"/>
            <a:t>Argumento de los partidos</a:t>
          </a:r>
          <a:endParaRPr lang="en-US" sz="2900" kern="1200"/>
        </a:p>
        <a:p>
          <a:pPr marL="228600" lvl="1" indent="-228600" algn="just" defTabSz="1022350">
            <a:lnSpc>
              <a:spcPct val="90000"/>
            </a:lnSpc>
            <a:spcBef>
              <a:spcPct val="0"/>
            </a:spcBef>
            <a:spcAft>
              <a:spcPct val="15000"/>
            </a:spcAft>
            <a:buChar char="•"/>
          </a:pPr>
          <a:r>
            <a:rPr lang="es-MX" sz="2300" kern="1200" dirty="0"/>
            <a:t>Las acciones afirmativas invaden la vida interna.</a:t>
          </a:r>
          <a:endParaRPr lang="en-US" sz="2300" kern="1200" dirty="0"/>
        </a:p>
        <a:p>
          <a:pPr marL="228600" lvl="1" indent="-228600" algn="just" defTabSz="1022350">
            <a:lnSpc>
              <a:spcPct val="90000"/>
            </a:lnSpc>
            <a:spcBef>
              <a:spcPct val="0"/>
            </a:spcBef>
            <a:spcAft>
              <a:spcPct val="15000"/>
            </a:spcAft>
            <a:buChar char="•"/>
          </a:pPr>
          <a:r>
            <a:rPr lang="es-MX" sz="2300" kern="1200" dirty="0"/>
            <a:t>Se restringe la libertad de autoorganización.</a:t>
          </a:r>
          <a:endParaRPr lang="en-US" sz="2300" kern="1200" dirty="0"/>
        </a:p>
        <a:p>
          <a:pPr marL="228600" lvl="1" indent="-228600" algn="just" defTabSz="1022350">
            <a:lnSpc>
              <a:spcPct val="90000"/>
            </a:lnSpc>
            <a:spcBef>
              <a:spcPct val="0"/>
            </a:spcBef>
            <a:spcAft>
              <a:spcPct val="15000"/>
            </a:spcAft>
            <a:buChar char="•"/>
          </a:pPr>
          <a:r>
            <a:rPr lang="es-MX" sz="2300" kern="1200" dirty="0"/>
            <a:t>Se altera la igualdad entre candidaturas.</a:t>
          </a:r>
          <a:endParaRPr lang="en-US" sz="2300" kern="1200" dirty="0"/>
        </a:p>
      </dsp:txBody>
      <dsp:txXfrm>
        <a:off x="2168767" y="2847"/>
        <a:ext cx="3052875" cy="5037243"/>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42D6B-8934-4559-92D2-06D1E9CCF986}">
      <dsp:nvSpPr>
        <dsp:cNvPr id="0" name=""/>
        <dsp:cNvSpPr/>
      </dsp:nvSpPr>
      <dsp:spPr>
        <a:xfrm>
          <a:off x="7018528" y="442216"/>
          <a:ext cx="2255126" cy="225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MX" sz="1700" kern="1200" dirty="0"/>
            <a:t>Las acciones afirmativas son </a:t>
          </a:r>
          <a:r>
            <a:rPr lang="es-MX" sz="1700" b="1" kern="1200" dirty="0"/>
            <a:t>constitucionalmente obligatorias</a:t>
          </a:r>
          <a:r>
            <a:rPr lang="es-MX" sz="1700" kern="1200" dirty="0"/>
            <a:t>, no concesiones.</a:t>
          </a:r>
          <a:endParaRPr lang="en-US" sz="1700" kern="1200" dirty="0"/>
        </a:p>
      </dsp:txBody>
      <dsp:txXfrm>
        <a:off x="7018528" y="442216"/>
        <a:ext cx="2255126" cy="2255126"/>
      </dsp:txXfrm>
    </dsp:sp>
    <dsp:sp modelId="{E62CB53D-FBDA-482D-A9B0-709D9FCF0710}">
      <dsp:nvSpPr>
        <dsp:cNvPr id="0" name=""/>
        <dsp:cNvSpPr/>
      </dsp:nvSpPr>
      <dsp:spPr>
        <a:xfrm>
          <a:off x="3583452" y="-1521"/>
          <a:ext cx="5332413" cy="5332413"/>
        </a:xfrm>
        <a:prstGeom prst="circularArrow">
          <a:avLst>
            <a:gd name="adj1" fmla="val 8247"/>
            <a:gd name="adj2" fmla="val 575969"/>
            <a:gd name="adj3" fmla="val 2964531"/>
            <a:gd name="adj4" fmla="val 51270"/>
            <a:gd name="adj5" fmla="val 9621"/>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EA3BA3-3B8F-4A98-84D1-DCFADFC1CB09}">
      <dsp:nvSpPr>
        <dsp:cNvPr id="0" name=""/>
        <dsp:cNvSpPr/>
      </dsp:nvSpPr>
      <dsp:spPr>
        <a:xfrm>
          <a:off x="5122096" y="3726933"/>
          <a:ext cx="2255126" cy="225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MX" sz="1700" kern="1200"/>
            <a:t>La Sala sostuvo que:</a:t>
          </a:r>
          <a:endParaRPr lang="en-US" sz="1700" kern="1200"/>
        </a:p>
      </dsp:txBody>
      <dsp:txXfrm>
        <a:off x="5122096" y="3726933"/>
        <a:ext cx="2255126" cy="2255126"/>
      </dsp:txXfrm>
    </dsp:sp>
    <dsp:sp modelId="{EE34D81C-AD6A-4F92-9E5E-8C1D1737A0ED}">
      <dsp:nvSpPr>
        <dsp:cNvPr id="0" name=""/>
        <dsp:cNvSpPr/>
      </dsp:nvSpPr>
      <dsp:spPr>
        <a:xfrm>
          <a:off x="3583452" y="-1521"/>
          <a:ext cx="5332413" cy="5332413"/>
        </a:xfrm>
        <a:prstGeom prst="circularArrow">
          <a:avLst>
            <a:gd name="adj1" fmla="val 8247"/>
            <a:gd name="adj2" fmla="val 575969"/>
            <a:gd name="adj3" fmla="val 10172760"/>
            <a:gd name="adj4" fmla="val 7259500"/>
            <a:gd name="adj5" fmla="val 9621"/>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F03B7A-019F-4963-B850-FF0C042CD8B6}">
      <dsp:nvSpPr>
        <dsp:cNvPr id="0" name=""/>
        <dsp:cNvSpPr/>
      </dsp:nvSpPr>
      <dsp:spPr>
        <a:xfrm>
          <a:off x="3225664" y="442216"/>
          <a:ext cx="2255126" cy="225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MX" sz="1700" kern="1200"/>
            <a:t>La igualdad formal es insuficiente cuando existen desigualdades estructurales.</a:t>
          </a:r>
          <a:endParaRPr lang="en-US" sz="1700" kern="1200"/>
        </a:p>
      </dsp:txBody>
      <dsp:txXfrm>
        <a:off x="3225664" y="442216"/>
        <a:ext cx="2255126" cy="2255126"/>
      </dsp:txXfrm>
    </dsp:sp>
    <dsp:sp modelId="{0AFD5C59-3E72-4422-92F2-B8D091D2A2E7}">
      <dsp:nvSpPr>
        <dsp:cNvPr id="0" name=""/>
        <dsp:cNvSpPr/>
      </dsp:nvSpPr>
      <dsp:spPr>
        <a:xfrm>
          <a:off x="3583452" y="-1521"/>
          <a:ext cx="5332413" cy="5332413"/>
        </a:xfrm>
        <a:prstGeom prst="circularArrow">
          <a:avLst>
            <a:gd name="adj1" fmla="val 8247"/>
            <a:gd name="adj2" fmla="val 575969"/>
            <a:gd name="adj3" fmla="val 16857352"/>
            <a:gd name="adj4" fmla="val 14966679"/>
            <a:gd name="adj5" fmla="val 9621"/>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D856FF-855A-4C5D-B5F7-0B5E2A0149AA}">
      <dsp:nvSpPr>
        <dsp:cNvPr id="0" name=""/>
        <dsp:cNvSpPr/>
      </dsp:nvSpPr>
      <dsp:spPr>
        <a:xfrm>
          <a:off x="1053104" y="1822704"/>
          <a:ext cx="1478276" cy="147827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62DF73-AED4-45AE-9168-5616C51D71E8}">
      <dsp:nvSpPr>
        <dsp:cNvPr id="0" name=""/>
        <dsp:cNvSpPr/>
      </dsp:nvSpPr>
      <dsp:spPr>
        <a:xfrm>
          <a:off x="149713" y="3689130"/>
          <a:ext cx="328505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pPr>
          <a:r>
            <a:rPr lang="es-MX" sz="2100" kern="1200" dirty="0"/>
            <a:t>El INE sí puede diseñar acciones afirmativas.</a:t>
          </a:r>
          <a:endParaRPr lang="en-US" sz="2100" kern="1200" dirty="0"/>
        </a:p>
      </dsp:txBody>
      <dsp:txXfrm>
        <a:off x="149713" y="3689130"/>
        <a:ext cx="3285057" cy="720000"/>
      </dsp:txXfrm>
    </dsp:sp>
    <dsp:sp modelId="{F6210466-9C86-44F4-88A5-9E1D6FA9CDB5}">
      <dsp:nvSpPr>
        <dsp:cNvPr id="0" name=""/>
        <dsp:cNvSpPr/>
      </dsp:nvSpPr>
      <dsp:spPr>
        <a:xfrm>
          <a:off x="4913046" y="1822704"/>
          <a:ext cx="1478276" cy="147827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6BEF02-72FF-4378-8CDD-76B620D97315}">
      <dsp:nvSpPr>
        <dsp:cNvPr id="0" name=""/>
        <dsp:cNvSpPr/>
      </dsp:nvSpPr>
      <dsp:spPr>
        <a:xfrm>
          <a:off x="4009656" y="3689130"/>
          <a:ext cx="328505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pPr>
          <a:r>
            <a:rPr lang="es-MX" sz="2100" kern="1200"/>
            <a:t>No vulnera la autonomía partidista.</a:t>
          </a:r>
          <a:endParaRPr lang="en-US" sz="2100" kern="1200"/>
        </a:p>
      </dsp:txBody>
      <dsp:txXfrm>
        <a:off x="4009656" y="3689130"/>
        <a:ext cx="3285057" cy="720000"/>
      </dsp:txXfrm>
    </dsp:sp>
    <dsp:sp modelId="{2F427709-2081-47C4-9841-8D3D68548999}">
      <dsp:nvSpPr>
        <dsp:cNvPr id="0" name=""/>
        <dsp:cNvSpPr/>
      </dsp:nvSpPr>
      <dsp:spPr>
        <a:xfrm>
          <a:off x="8772989" y="1822704"/>
          <a:ext cx="1478276" cy="147827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C8B864-F221-48D8-B4BA-5EAA176B732D}">
      <dsp:nvSpPr>
        <dsp:cNvPr id="0" name=""/>
        <dsp:cNvSpPr/>
      </dsp:nvSpPr>
      <dsp:spPr>
        <a:xfrm>
          <a:off x="7869599" y="3689130"/>
          <a:ext cx="328505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pPr>
          <a:r>
            <a:rPr lang="es-MX" sz="2100" kern="1200"/>
            <a:t>La autonomía cede frente a la igualdad sustantiva.</a:t>
          </a:r>
          <a:endParaRPr lang="en-US" sz="2100" kern="1200"/>
        </a:p>
      </dsp:txBody>
      <dsp:txXfrm>
        <a:off x="7869599" y="3689130"/>
        <a:ext cx="3285057" cy="720000"/>
      </dsp:txXfrm>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416A7A-8696-4EE5-B487-F043FF0D6DAC}">
      <dsp:nvSpPr>
        <dsp:cNvPr id="0" name=""/>
        <dsp:cNvSpPr/>
      </dsp:nvSpPr>
      <dsp:spPr>
        <a:xfrm>
          <a:off x="0" y="49679"/>
          <a:ext cx="6279741" cy="1277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s-MX" sz="3200" b="1" kern="1200"/>
            <a:t>Argumento de los partidos</a:t>
          </a:r>
          <a:endParaRPr lang="en-US" sz="3200" kern="1200"/>
        </a:p>
      </dsp:txBody>
      <dsp:txXfrm>
        <a:off x="62369" y="112048"/>
        <a:ext cx="6155003" cy="1152902"/>
      </dsp:txXfrm>
    </dsp:sp>
    <dsp:sp modelId="{8895A970-56F3-4A5B-A33D-28470A3A2B31}">
      <dsp:nvSpPr>
        <dsp:cNvPr id="0" name=""/>
        <dsp:cNvSpPr/>
      </dsp:nvSpPr>
      <dsp:spPr>
        <a:xfrm>
          <a:off x="0" y="1419479"/>
          <a:ext cx="6279741" cy="1277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just" defTabSz="1422400">
            <a:lnSpc>
              <a:spcPct val="90000"/>
            </a:lnSpc>
            <a:spcBef>
              <a:spcPct val="0"/>
            </a:spcBef>
            <a:spcAft>
              <a:spcPct val="35000"/>
            </a:spcAft>
            <a:buNone/>
          </a:pPr>
          <a:r>
            <a:rPr lang="es-MX" sz="3200" kern="1200" dirty="0"/>
            <a:t>Ya se cumplió con el número de candidaturas.</a:t>
          </a:r>
          <a:endParaRPr lang="en-US" sz="3200" kern="1200" dirty="0"/>
        </a:p>
      </dsp:txBody>
      <dsp:txXfrm>
        <a:off x="62369" y="1481848"/>
        <a:ext cx="6155003" cy="1152902"/>
      </dsp:txXfrm>
    </dsp:sp>
    <dsp:sp modelId="{B6D80FE8-D940-4B48-B0C7-E97E64EC47A1}">
      <dsp:nvSpPr>
        <dsp:cNvPr id="0" name=""/>
        <dsp:cNvSpPr/>
      </dsp:nvSpPr>
      <dsp:spPr>
        <a:xfrm>
          <a:off x="0" y="2789280"/>
          <a:ext cx="6279741" cy="1277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just" defTabSz="1422400">
            <a:lnSpc>
              <a:spcPct val="90000"/>
            </a:lnSpc>
            <a:spcBef>
              <a:spcPct val="0"/>
            </a:spcBef>
            <a:spcAft>
              <a:spcPct val="35000"/>
            </a:spcAft>
            <a:buNone/>
          </a:pPr>
          <a:r>
            <a:rPr lang="es-MX" sz="3200" kern="1200" dirty="0"/>
            <a:t>No corresponde revisar pertenencia real.</a:t>
          </a:r>
          <a:endParaRPr lang="en-US" sz="3200" kern="1200" dirty="0"/>
        </a:p>
      </dsp:txBody>
      <dsp:txXfrm>
        <a:off x="62369" y="2851649"/>
        <a:ext cx="6155003" cy="1152902"/>
      </dsp:txXfrm>
    </dsp:sp>
    <dsp:sp modelId="{795E5645-C91D-4C98-8201-566DC67BB62C}">
      <dsp:nvSpPr>
        <dsp:cNvPr id="0" name=""/>
        <dsp:cNvSpPr/>
      </dsp:nvSpPr>
      <dsp:spPr>
        <a:xfrm>
          <a:off x="0" y="4159080"/>
          <a:ext cx="6279741" cy="1277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s-MX" sz="3200" kern="1200" dirty="0"/>
            <a:t>Basta el registro formal.</a:t>
          </a:r>
          <a:endParaRPr lang="en-US" sz="3200" kern="1200" dirty="0"/>
        </a:p>
      </dsp:txBody>
      <dsp:txXfrm>
        <a:off x="62369" y="4221449"/>
        <a:ext cx="6155003" cy="1152902"/>
      </dsp:txXfrm>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D1DAF4-CE26-4669-8B52-5863EF0EA547}">
      <dsp:nvSpPr>
        <dsp:cNvPr id="0" name=""/>
        <dsp:cNvSpPr/>
      </dsp:nvSpPr>
      <dsp:spPr>
        <a:xfrm>
          <a:off x="0" y="669"/>
          <a:ext cx="62797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C16AAF-7E01-4379-8346-4859B9021BCD}">
      <dsp:nvSpPr>
        <dsp:cNvPr id="0" name=""/>
        <dsp:cNvSpPr/>
      </dsp:nvSpPr>
      <dsp:spPr>
        <a:xfrm>
          <a:off x="0" y="669"/>
          <a:ext cx="6279741" cy="783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s-MX" sz="2200" kern="1200"/>
            <a:t>La Sala dijo:</a:t>
          </a:r>
          <a:endParaRPr lang="en-US" sz="2200" kern="1200"/>
        </a:p>
      </dsp:txBody>
      <dsp:txXfrm>
        <a:off x="0" y="669"/>
        <a:ext cx="6279741" cy="783580"/>
      </dsp:txXfrm>
    </dsp:sp>
    <dsp:sp modelId="{CBB4ABA8-99AB-40CE-A670-586CF30833F2}">
      <dsp:nvSpPr>
        <dsp:cNvPr id="0" name=""/>
        <dsp:cNvSpPr/>
      </dsp:nvSpPr>
      <dsp:spPr>
        <a:xfrm>
          <a:off x="0" y="784249"/>
          <a:ext cx="62797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36C82B-F71E-4B7E-AAFB-72C67BA108EA}">
      <dsp:nvSpPr>
        <dsp:cNvPr id="0" name=""/>
        <dsp:cNvSpPr/>
      </dsp:nvSpPr>
      <dsp:spPr>
        <a:xfrm>
          <a:off x="0" y="784249"/>
          <a:ext cx="6279741" cy="783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just" defTabSz="977900">
            <a:lnSpc>
              <a:spcPct val="90000"/>
            </a:lnSpc>
            <a:spcBef>
              <a:spcPct val="0"/>
            </a:spcBef>
            <a:spcAft>
              <a:spcPct val="35000"/>
            </a:spcAft>
            <a:buNone/>
          </a:pPr>
          <a:r>
            <a:rPr lang="es-MX" sz="2200" kern="1200" dirty="0"/>
            <a:t>La acción afirmativa exige efectividad material, no simulación.</a:t>
          </a:r>
          <a:endParaRPr lang="en-US" sz="2200" kern="1200" dirty="0"/>
        </a:p>
      </dsp:txBody>
      <dsp:txXfrm>
        <a:off x="0" y="784249"/>
        <a:ext cx="6279741" cy="783580"/>
      </dsp:txXfrm>
    </dsp:sp>
    <dsp:sp modelId="{829447BA-3DEB-477A-A94B-CD09FD12AEB2}">
      <dsp:nvSpPr>
        <dsp:cNvPr id="0" name=""/>
        <dsp:cNvSpPr/>
      </dsp:nvSpPr>
      <dsp:spPr>
        <a:xfrm>
          <a:off x="0" y="1567829"/>
          <a:ext cx="62797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5B995C-AAF5-48A1-8032-52C07198CD8F}">
      <dsp:nvSpPr>
        <dsp:cNvPr id="0" name=""/>
        <dsp:cNvSpPr/>
      </dsp:nvSpPr>
      <dsp:spPr>
        <a:xfrm>
          <a:off x="0" y="1567829"/>
          <a:ext cx="6279741" cy="783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s-MX" sz="2200" kern="1200"/>
            <a:t>Por tanto:</a:t>
          </a:r>
          <a:endParaRPr lang="en-US" sz="2200" kern="1200"/>
        </a:p>
      </dsp:txBody>
      <dsp:txXfrm>
        <a:off x="0" y="1567829"/>
        <a:ext cx="6279741" cy="783580"/>
      </dsp:txXfrm>
    </dsp:sp>
    <dsp:sp modelId="{181445C8-3EDE-4D52-BD65-6ED06D6333DE}">
      <dsp:nvSpPr>
        <dsp:cNvPr id="0" name=""/>
        <dsp:cNvSpPr/>
      </dsp:nvSpPr>
      <dsp:spPr>
        <a:xfrm>
          <a:off x="0" y="2351409"/>
          <a:ext cx="62797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642C01-0719-47F0-AA2E-53A1EA13D222}">
      <dsp:nvSpPr>
        <dsp:cNvPr id="0" name=""/>
        <dsp:cNvSpPr/>
      </dsp:nvSpPr>
      <dsp:spPr>
        <a:xfrm>
          <a:off x="0" y="2351409"/>
          <a:ext cx="6279741" cy="783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s-MX" sz="2200" kern="1200"/>
            <a:t>La postulación debe ser auténtica.</a:t>
          </a:r>
          <a:endParaRPr lang="en-US" sz="2200" kern="1200"/>
        </a:p>
      </dsp:txBody>
      <dsp:txXfrm>
        <a:off x="0" y="2351409"/>
        <a:ext cx="6279741" cy="783580"/>
      </dsp:txXfrm>
    </dsp:sp>
    <dsp:sp modelId="{E3A1533D-2534-4A57-8611-D24C114F048B}">
      <dsp:nvSpPr>
        <dsp:cNvPr id="0" name=""/>
        <dsp:cNvSpPr/>
      </dsp:nvSpPr>
      <dsp:spPr>
        <a:xfrm>
          <a:off x="0" y="3134990"/>
          <a:ext cx="62797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DE577E-3AB2-4720-B751-8875DB17BFCA}">
      <dsp:nvSpPr>
        <dsp:cNvPr id="0" name=""/>
        <dsp:cNvSpPr/>
      </dsp:nvSpPr>
      <dsp:spPr>
        <a:xfrm>
          <a:off x="0" y="3134990"/>
          <a:ext cx="6279741" cy="783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s-MX" sz="2200" kern="1200"/>
            <a:t>La persona debe pertenecer realmente al grupo.</a:t>
          </a:r>
          <a:endParaRPr lang="en-US" sz="2200" kern="1200"/>
        </a:p>
      </dsp:txBody>
      <dsp:txXfrm>
        <a:off x="0" y="3134990"/>
        <a:ext cx="6279741" cy="783580"/>
      </dsp:txXfrm>
    </dsp:sp>
    <dsp:sp modelId="{28CF8FAD-5B8E-4B4A-90C6-22E3A1575547}">
      <dsp:nvSpPr>
        <dsp:cNvPr id="0" name=""/>
        <dsp:cNvSpPr/>
      </dsp:nvSpPr>
      <dsp:spPr>
        <a:xfrm>
          <a:off x="0" y="3918570"/>
          <a:ext cx="62797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EF92B9-05D6-4205-B644-44A3574E95E5}">
      <dsp:nvSpPr>
        <dsp:cNvPr id="0" name=""/>
        <dsp:cNvSpPr/>
      </dsp:nvSpPr>
      <dsp:spPr>
        <a:xfrm>
          <a:off x="0" y="3918570"/>
          <a:ext cx="6279741" cy="783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s-MX" sz="2200" kern="1200"/>
            <a:t>El partido debe verificar internamente.</a:t>
          </a:r>
          <a:endParaRPr lang="en-US" sz="2200" kern="1200"/>
        </a:p>
      </dsp:txBody>
      <dsp:txXfrm>
        <a:off x="0" y="3918570"/>
        <a:ext cx="6279741" cy="783580"/>
      </dsp:txXfrm>
    </dsp:sp>
    <dsp:sp modelId="{B64D4879-9350-46FD-A2A8-5FF32A5D3845}">
      <dsp:nvSpPr>
        <dsp:cNvPr id="0" name=""/>
        <dsp:cNvSpPr/>
      </dsp:nvSpPr>
      <dsp:spPr>
        <a:xfrm>
          <a:off x="0" y="4702150"/>
          <a:ext cx="62797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8788E5-EEEB-429B-9FAB-8B1FC75D9518}">
      <dsp:nvSpPr>
        <dsp:cNvPr id="0" name=""/>
        <dsp:cNvSpPr/>
      </dsp:nvSpPr>
      <dsp:spPr>
        <a:xfrm>
          <a:off x="0" y="4702150"/>
          <a:ext cx="6279741" cy="783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s-MX" sz="2200" kern="1200"/>
            <a:t>La autoridad debe revisar razonablemente.</a:t>
          </a:r>
          <a:endParaRPr lang="en-US" sz="2200" kern="1200"/>
        </a:p>
      </dsp:txBody>
      <dsp:txXfrm>
        <a:off x="0" y="4702150"/>
        <a:ext cx="6279741" cy="7835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AF8DA5-6CB4-43AE-8763-30319E3AB343}">
      <dsp:nvSpPr>
        <dsp:cNvPr id="0" name=""/>
        <dsp:cNvSpPr/>
      </dsp:nvSpPr>
      <dsp:spPr>
        <a:xfrm>
          <a:off x="0" y="561389"/>
          <a:ext cx="5157787" cy="8154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kern="1200"/>
            <a:t>Privilegios.</a:t>
          </a:r>
          <a:endParaRPr lang="en-US" sz="3400" kern="1200"/>
        </a:p>
      </dsp:txBody>
      <dsp:txXfrm>
        <a:off x="39809" y="601198"/>
        <a:ext cx="5078169" cy="735872"/>
      </dsp:txXfrm>
    </dsp:sp>
    <dsp:sp modelId="{A5153DFD-02E0-4D43-A743-5DB670CCCA2B}">
      <dsp:nvSpPr>
        <dsp:cNvPr id="0" name=""/>
        <dsp:cNvSpPr/>
      </dsp:nvSpPr>
      <dsp:spPr>
        <a:xfrm>
          <a:off x="0" y="1474799"/>
          <a:ext cx="5157787" cy="8154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kern="1200"/>
            <a:t>Concesiones políticas.</a:t>
          </a:r>
          <a:endParaRPr lang="en-US" sz="3400" kern="1200"/>
        </a:p>
      </dsp:txBody>
      <dsp:txXfrm>
        <a:off x="39809" y="1514608"/>
        <a:ext cx="5078169" cy="735872"/>
      </dsp:txXfrm>
    </dsp:sp>
    <dsp:sp modelId="{1C4099DD-D8F6-4658-AFD0-EC141689EAD9}">
      <dsp:nvSpPr>
        <dsp:cNvPr id="0" name=""/>
        <dsp:cNvSpPr/>
      </dsp:nvSpPr>
      <dsp:spPr>
        <a:xfrm>
          <a:off x="0" y="2388209"/>
          <a:ext cx="5157787" cy="8154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MX" sz="3400" kern="1200"/>
            <a:t>Tratos discriminatorios.</a:t>
          </a:r>
          <a:endParaRPr lang="en-US" sz="3400" kern="1200"/>
        </a:p>
      </dsp:txBody>
      <dsp:txXfrm>
        <a:off x="39809" y="2428018"/>
        <a:ext cx="5078169" cy="735872"/>
      </dsp:txXfrm>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533716-2C49-4093-82D0-D8E71F2D6618}">
      <dsp:nvSpPr>
        <dsp:cNvPr id="0" name=""/>
        <dsp:cNvSpPr/>
      </dsp:nvSpPr>
      <dsp:spPr>
        <a:xfrm>
          <a:off x="0" y="2878231"/>
          <a:ext cx="11579877" cy="188843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s-MX" sz="3300" b="1" kern="1200" dirty="0"/>
            <a:t>Luego exige su cumplimiento real</a:t>
          </a:r>
          <a:br>
            <a:rPr lang="es-MX" sz="3300" kern="1200" dirty="0"/>
          </a:br>
          <a:r>
            <a:rPr lang="es-MX" sz="3300" kern="1200" dirty="0"/>
            <a:t>→ No basta aparentar, debe haber autenticidad (SG-JDC-861/2021).</a:t>
          </a:r>
          <a:endParaRPr lang="en-US" sz="3300" kern="1200" dirty="0"/>
        </a:p>
      </dsp:txBody>
      <dsp:txXfrm>
        <a:off x="0" y="2878231"/>
        <a:ext cx="11579877" cy="1888431"/>
      </dsp:txXfrm>
    </dsp:sp>
    <dsp:sp modelId="{134C46D7-62FF-4EF8-91C2-E62C579A9DB6}">
      <dsp:nvSpPr>
        <dsp:cNvPr id="0" name=""/>
        <dsp:cNvSpPr/>
      </dsp:nvSpPr>
      <dsp:spPr>
        <a:xfrm rot="10800000">
          <a:off x="0" y="0"/>
          <a:ext cx="11579877" cy="2904407"/>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s-MX" sz="3300" b="1" kern="1200" dirty="0"/>
            <a:t>El TEPJF construye un sistema de dos momentos:</a:t>
          </a:r>
          <a:endParaRPr lang="en-US" sz="3300" kern="1200" dirty="0"/>
        </a:p>
      </dsp:txBody>
      <dsp:txXfrm rot="-10800000">
        <a:off x="0" y="0"/>
        <a:ext cx="11579877" cy="1019447"/>
      </dsp:txXfrm>
    </dsp:sp>
    <dsp:sp modelId="{CF9A0891-9128-4134-AEEA-9E811D2977D1}">
      <dsp:nvSpPr>
        <dsp:cNvPr id="0" name=""/>
        <dsp:cNvSpPr/>
      </dsp:nvSpPr>
      <dsp:spPr>
        <a:xfrm>
          <a:off x="0" y="1021597"/>
          <a:ext cx="11579877" cy="86841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es-MX" sz="2600" kern="1200" dirty="0"/>
            <a:t>Primero legitima jurídicamente las acciones afirmativas</a:t>
          </a:r>
          <a:br>
            <a:rPr lang="es-MX" sz="2600" kern="1200" dirty="0"/>
          </a:br>
          <a:r>
            <a:rPr lang="es-MX" sz="2600" kern="1200" dirty="0"/>
            <a:t>→ Son constitucionales, necesarias y obligatorias (SUP-RAP-391/2022).</a:t>
          </a:r>
          <a:endParaRPr lang="en-US" sz="2600" kern="1200" dirty="0"/>
        </a:p>
      </dsp:txBody>
      <dsp:txXfrm>
        <a:off x="0" y="1021597"/>
        <a:ext cx="11579877" cy="868417"/>
      </dsp:txXfrm>
    </dsp:sp>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CA6ED-A879-4AE0-B043-6AEE9ECCB785}">
      <dsp:nvSpPr>
        <dsp:cNvPr id="0" name=""/>
        <dsp:cNvSpPr/>
      </dsp:nvSpPr>
      <dsp:spPr>
        <a:xfrm>
          <a:off x="1261" y="393494"/>
          <a:ext cx="4428354" cy="28120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ED6A9E-F861-40EC-A92B-DA19B5233B26}">
      <dsp:nvSpPr>
        <dsp:cNvPr id="0" name=""/>
        <dsp:cNvSpPr/>
      </dsp:nvSpPr>
      <dsp:spPr>
        <a:xfrm>
          <a:off x="493301" y="860931"/>
          <a:ext cx="4428354" cy="28120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just" defTabSz="1644650">
            <a:lnSpc>
              <a:spcPct val="90000"/>
            </a:lnSpc>
            <a:spcBef>
              <a:spcPct val="0"/>
            </a:spcBef>
            <a:spcAft>
              <a:spcPct val="35000"/>
            </a:spcAft>
            <a:buNone/>
          </a:pPr>
          <a:r>
            <a:rPr lang="es-MX" sz="3700" kern="1200" dirty="0"/>
            <a:t>Sin constitucionalidad → es arbitraria.</a:t>
          </a:r>
          <a:endParaRPr lang="en-US" sz="3700" kern="1200" dirty="0"/>
        </a:p>
      </dsp:txBody>
      <dsp:txXfrm>
        <a:off x="575662" y="943292"/>
        <a:ext cx="4263632" cy="2647282"/>
      </dsp:txXfrm>
    </dsp:sp>
    <dsp:sp modelId="{39124CB3-3AF1-43C0-8C84-F8FB91C4F1BC}">
      <dsp:nvSpPr>
        <dsp:cNvPr id="0" name=""/>
        <dsp:cNvSpPr/>
      </dsp:nvSpPr>
      <dsp:spPr>
        <a:xfrm>
          <a:off x="5413694" y="393494"/>
          <a:ext cx="4428354" cy="28120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FAB76C-48F1-46C6-9160-97A2C00782F9}">
      <dsp:nvSpPr>
        <dsp:cNvPr id="0" name=""/>
        <dsp:cNvSpPr/>
      </dsp:nvSpPr>
      <dsp:spPr>
        <a:xfrm>
          <a:off x="5905734" y="860931"/>
          <a:ext cx="4428354" cy="28120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just" defTabSz="1644650">
            <a:lnSpc>
              <a:spcPct val="90000"/>
            </a:lnSpc>
            <a:spcBef>
              <a:spcPct val="0"/>
            </a:spcBef>
            <a:spcAft>
              <a:spcPct val="35000"/>
            </a:spcAft>
            <a:buNone/>
          </a:pPr>
          <a:r>
            <a:rPr lang="es-MX" sz="3700" kern="1200" dirty="0"/>
            <a:t>Sin autenticidad → es simulación.</a:t>
          </a:r>
          <a:endParaRPr lang="en-US" sz="3700" kern="1200" dirty="0"/>
        </a:p>
      </dsp:txBody>
      <dsp:txXfrm>
        <a:off x="5988095" y="943292"/>
        <a:ext cx="4263632" cy="2647282"/>
      </dsp:txXfrm>
    </dsp:sp>
  </dsp:spTree>
</dsp:drawing>
</file>

<file path=ppt/diagrams/drawing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08C836-FB71-4FB2-8138-B47D387E92D5}">
      <dsp:nvSpPr>
        <dsp:cNvPr id="0" name=""/>
        <dsp:cNvSpPr/>
      </dsp:nvSpPr>
      <dsp:spPr>
        <a:xfrm>
          <a:off x="0" y="560"/>
          <a:ext cx="10653579" cy="13122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C6E585-5A9F-4107-BF6D-8C6B159C4A53}">
      <dsp:nvSpPr>
        <dsp:cNvPr id="0" name=""/>
        <dsp:cNvSpPr/>
      </dsp:nvSpPr>
      <dsp:spPr>
        <a:xfrm>
          <a:off x="396941" y="295806"/>
          <a:ext cx="721711" cy="7217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20C9C2-43F7-4163-90DB-2FE2ABE8C5B1}">
      <dsp:nvSpPr>
        <dsp:cNvPr id="0" name=""/>
        <dsp:cNvSpPr/>
      </dsp:nvSpPr>
      <dsp:spPr>
        <a:xfrm>
          <a:off x="1515593" y="560"/>
          <a:ext cx="9137985" cy="131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875" tIns="138875" rIns="138875" bIns="138875" numCol="1" spcCol="1270" anchor="ctr" anchorCtr="0">
          <a:noAutofit/>
        </a:bodyPr>
        <a:lstStyle/>
        <a:p>
          <a:pPr marL="0" lvl="0" indent="0" algn="l" defTabSz="1111250">
            <a:lnSpc>
              <a:spcPct val="100000"/>
            </a:lnSpc>
            <a:spcBef>
              <a:spcPct val="0"/>
            </a:spcBef>
            <a:spcAft>
              <a:spcPct val="35000"/>
            </a:spcAft>
            <a:buNone/>
          </a:pPr>
          <a:r>
            <a:rPr lang="es-MX" sz="2500" kern="1200"/>
            <a:t>Naturaleza jurídica y finalidad de las acciones afirmativas.</a:t>
          </a:r>
          <a:endParaRPr lang="en-US" sz="2500" kern="1200"/>
        </a:p>
      </dsp:txBody>
      <dsp:txXfrm>
        <a:off x="1515593" y="560"/>
        <a:ext cx="9137985" cy="1312201"/>
      </dsp:txXfrm>
    </dsp:sp>
    <dsp:sp modelId="{AF00246E-1F1F-4502-A5B3-6BBE3E32A1F3}">
      <dsp:nvSpPr>
        <dsp:cNvPr id="0" name=""/>
        <dsp:cNvSpPr/>
      </dsp:nvSpPr>
      <dsp:spPr>
        <a:xfrm>
          <a:off x="0" y="1640813"/>
          <a:ext cx="10653579" cy="13122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638EF2-901C-41A9-A217-45A6B2109C3A}">
      <dsp:nvSpPr>
        <dsp:cNvPr id="0" name=""/>
        <dsp:cNvSpPr/>
      </dsp:nvSpPr>
      <dsp:spPr>
        <a:xfrm>
          <a:off x="396941" y="1936058"/>
          <a:ext cx="721711" cy="7217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45D5B8-6A8E-414D-8B48-FECA4C57E699}">
      <dsp:nvSpPr>
        <dsp:cNvPr id="0" name=""/>
        <dsp:cNvSpPr/>
      </dsp:nvSpPr>
      <dsp:spPr>
        <a:xfrm>
          <a:off x="1515593" y="1640813"/>
          <a:ext cx="9137985" cy="131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875" tIns="138875" rIns="138875" bIns="138875" numCol="1" spcCol="1270" anchor="ctr" anchorCtr="0">
          <a:noAutofit/>
        </a:bodyPr>
        <a:lstStyle/>
        <a:p>
          <a:pPr marL="0" lvl="0" indent="0" algn="l" defTabSz="1111250">
            <a:lnSpc>
              <a:spcPct val="100000"/>
            </a:lnSpc>
            <a:spcBef>
              <a:spcPct val="0"/>
            </a:spcBef>
            <a:spcAft>
              <a:spcPct val="35000"/>
            </a:spcAft>
            <a:buNone/>
          </a:pPr>
          <a:r>
            <a:rPr lang="es-MX" sz="2500" kern="1200"/>
            <a:t>Grupo de vulnerabilidad y contexto histórico.</a:t>
          </a:r>
          <a:endParaRPr lang="en-US" sz="2500" kern="1200"/>
        </a:p>
      </dsp:txBody>
      <dsp:txXfrm>
        <a:off x="1515593" y="1640813"/>
        <a:ext cx="9137985" cy="1312201"/>
      </dsp:txXfrm>
    </dsp:sp>
    <dsp:sp modelId="{4956FBA5-012E-432D-8883-D6955B05E4D0}">
      <dsp:nvSpPr>
        <dsp:cNvPr id="0" name=""/>
        <dsp:cNvSpPr/>
      </dsp:nvSpPr>
      <dsp:spPr>
        <a:xfrm>
          <a:off x="0" y="3281065"/>
          <a:ext cx="10653579" cy="13122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38DDB1-BBE7-4A11-BBCB-048D873D7C90}">
      <dsp:nvSpPr>
        <dsp:cNvPr id="0" name=""/>
        <dsp:cNvSpPr/>
      </dsp:nvSpPr>
      <dsp:spPr>
        <a:xfrm>
          <a:off x="396941" y="3576310"/>
          <a:ext cx="721711" cy="7217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E1D694-248B-4043-93BA-B6AFB9B817A1}">
      <dsp:nvSpPr>
        <dsp:cNvPr id="0" name=""/>
        <dsp:cNvSpPr/>
      </dsp:nvSpPr>
      <dsp:spPr>
        <a:xfrm>
          <a:off x="1515593" y="3281065"/>
          <a:ext cx="9137985" cy="131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875" tIns="138875" rIns="138875" bIns="138875" numCol="1" spcCol="1270" anchor="ctr" anchorCtr="0">
          <a:noAutofit/>
        </a:bodyPr>
        <a:lstStyle/>
        <a:p>
          <a:pPr marL="0" lvl="0" indent="0" algn="l" defTabSz="1111250">
            <a:lnSpc>
              <a:spcPct val="100000"/>
            </a:lnSpc>
            <a:spcBef>
              <a:spcPct val="0"/>
            </a:spcBef>
            <a:spcAft>
              <a:spcPct val="35000"/>
            </a:spcAft>
            <a:buNone/>
          </a:pPr>
          <a:r>
            <a:rPr lang="es-MX" sz="2500" kern="1200"/>
            <a:t>Instrumentación de medidas compensatorias.</a:t>
          </a:r>
          <a:endParaRPr lang="en-US" sz="2500" kern="1200"/>
        </a:p>
      </dsp:txBody>
      <dsp:txXfrm>
        <a:off x="1515593" y="3281065"/>
        <a:ext cx="9137985" cy="1312201"/>
      </dsp:txXfrm>
    </dsp:sp>
  </dsp:spTree>
</dsp:drawing>
</file>

<file path=ppt/diagrams/drawing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570B21-F11E-4F1D-A7B6-6F3813E1541A}">
      <dsp:nvSpPr>
        <dsp:cNvPr id="0" name=""/>
        <dsp:cNvSpPr/>
      </dsp:nvSpPr>
      <dsp:spPr>
        <a:xfrm>
          <a:off x="4174465" y="130790"/>
          <a:ext cx="2069125" cy="2069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MX" sz="2400" b="1" kern="1200"/>
            <a:t>Argumento de las partes impugnantes</a:t>
          </a:r>
          <a:endParaRPr lang="en-US" sz="2400" kern="1200"/>
        </a:p>
      </dsp:txBody>
      <dsp:txXfrm>
        <a:off x="4174465" y="130790"/>
        <a:ext cx="2069125" cy="2069125"/>
      </dsp:txXfrm>
    </dsp:sp>
    <dsp:sp modelId="{EDEADBFD-45AC-48A4-9596-01FC763C2461}">
      <dsp:nvSpPr>
        <dsp:cNvPr id="0" name=""/>
        <dsp:cNvSpPr/>
      </dsp:nvSpPr>
      <dsp:spPr>
        <a:xfrm>
          <a:off x="527161" y="-35"/>
          <a:ext cx="5847255" cy="5847255"/>
        </a:xfrm>
        <a:prstGeom prst="circularArrow">
          <a:avLst>
            <a:gd name="adj1" fmla="val 6900"/>
            <a:gd name="adj2" fmla="val 465214"/>
            <a:gd name="adj3" fmla="val 549996"/>
            <a:gd name="adj4" fmla="val 20584790"/>
            <a:gd name="adj5" fmla="val 805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2DE29D-E1EB-46FE-841C-5C0291217596}">
      <dsp:nvSpPr>
        <dsp:cNvPr id="0" name=""/>
        <dsp:cNvSpPr/>
      </dsp:nvSpPr>
      <dsp:spPr>
        <a:xfrm>
          <a:off x="4174465" y="3647267"/>
          <a:ext cx="2069125" cy="2069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MX" sz="2400" kern="1200"/>
            <a:t>Se genera trato desigual.</a:t>
          </a:r>
          <a:endParaRPr lang="en-US" sz="2400" kern="1200"/>
        </a:p>
      </dsp:txBody>
      <dsp:txXfrm>
        <a:off x="4174465" y="3647267"/>
        <a:ext cx="2069125" cy="2069125"/>
      </dsp:txXfrm>
    </dsp:sp>
    <dsp:sp modelId="{FAF66F81-F567-4D90-8BA8-2775852A7DD4}">
      <dsp:nvSpPr>
        <dsp:cNvPr id="0" name=""/>
        <dsp:cNvSpPr/>
      </dsp:nvSpPr>
      <dsp:spPr>
        <a:xfrm>
          <a:off x="527161" y="-35"/>
          <a:ext cx="5847255" cy="5847255"/>
        </a:xfrm>
        <a:prstGeom prst="circularArrow">
          <a:avLst>
            <a:gd name="adj1" fmla="val 6900"/>
            <a:gd name="adj2" fmla="val 465214"/>
            <a:gd name="adj3" fmla="val 5949996"/>
            <a:gd name="adj4" fmla="val 4384790"/>
            <a:gd name="adj5" fmla="val 805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D044A4-6846-4318-B1A4-6D02FA28DDB7}">
      <dsp:nvSpPr>
        <dsp:cNvPr id="0" name=""/>
        <dsp:cNvSpPr/>
      </dsp:nvSpPr>
      <dsp:spPr>
        <a:xfrm>
          <a:off x="657988" y="3647267"/>
          <a:ext cx="2069125" cy="2069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MX" sz="2400" kern="1200"/>
            <a:t>Se rompe el principio de igualdad.</a:t>
          </a:r>
          <a:endParaRPr lang="en-US" sz="2400" kern="1200"/>
        </a:p>
      </dsp:txBody>
      <dsp:txXfrm>
        <a:off x="657988" y="3647267"/>
        <a:ext cx="2069125" cy="2069125"/>
      </dsp:txXfrm>
    </dsp:sp>
    <dsp:sp modelId="{65DAA0D4-3639-4EFF-8226-3142FE5C9F84}">
      <dsp:nvSpPr>
        <dsp:cNvPr id="0" name=""/>
        <dsp:cNvSpPr/>
      </dsp:nvSpPr>
      <dsp:spPr>
        <a:xfrm>
          <a:off x="527161" y="-35"/>
          <a:ext cx="5847255" cy="5847255"/>
        </a:xfrm>
        <a:prstGeom prst="circularArrow">
          <a:avLst>
            <a:gd name="adj1" fmla="val 6900"/>
            <a:gd name="adj2" fmla="val 465214"/>
            <a:gd name="adj3" fmla="val 11349996"/>
            <a:gd name="adj4" fmla="val 9784790"/>
            <a:gd name="adj5" fmla="val 805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636A97-F6C8-41B4-8C4A-37A7A17A9A41}">
      <dsp:nvSpPr>
        <dsp:cNvPr id="0" name=""/>
        <dsp:cNvSpPr/>
      </dsp:nvSpPr>
      <dsp:spPr>
        <a:xfrm>
          <a:off x="657988" y="130790"/>
          <a:ext cx="2069125" cy="2069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MX" sz="2400" kern="1200"/>
            <a:t>Se favorece a un grupo específico.</a:t>
          </a:r>
          <a:endParaRPr lang="en-US" sz="2400" kern="1200"/>
        </a:p>
      </dsp:txBody>
      <dsp:txXfrm>
        <a:off x="657988" y="130790"/>
        <a:ext cx="2069125" cy="2069125"/>
      </dsp:txXfrm>
    </dsp:sp>
    <dsp:sp modelId="{B12EAA09-64F1-4181-BC40-9E55C93ED31A}">
      <dsp:nvSpPr>
        <dsp:cNvPr id="0" name=""/>
        <dsp:cNvSpPr/>
      </dsp:nvSpPr>
      <dsp:spPr>
        <a:xfrm>
          <a:off x="527161" y="-35"/>
          <a:ext cx="5847255" cy="5847255"/>
        </a:xfrm>
        <a:prstGeom prst="circularArrow">
          <a:avLst>
            <a:gd name="adj1" fmla="val 6900"/>
            <a:gd name="adj2" fmla="val 465214"/>
            <a:gd name="adj3" fmla="val 16749996"/>
            <a:gd name="adj4" fmla="val 15184790"/>
            <a:gd name="adj5" fmla="val 805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133BEC-2370-4683-9DCA-A08969FED197}">
      <dsp:nvSpPr>
        <dsp:cNvPr id="0" name=""/>
        <dsp:cNvSpPr/>
      </dsp:nvSpPr>
      <dsp:spPr>
        <a:xfrm>
          <a:off x="947965" y="231"/>
          <a:ext cx="2506697" cy="1504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a:t>La Sala sostiene que:</a:t>
          </a:r>
          <a:endParaRPr lang="en-US" sz="1600" kern="1200"/>
        </a:p>
      </dsp:txBody>
      <dsp:txXfrm>
        <a:off x="947965" y="231"/>
        <a:ext cx="2506697" cy="1504018"/>
      </dsp:txXfrm>
    </dsp:sp>
    <dsp:sp modelId="{89FFB37D-B200-4C5B-910E-7ECEF09A946F}">
      <dsp:nvSpPr>
        <dsp:cNvPr id="0" name=""/>
        <dsp:cNvSpPr/>
      </dsp:nvSpPr>
      <dsp:spPr>
        <a:xfrm>
          <a:off x="3705332" y="231"/>
          <a:ext cx="2506697" cy="1504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dirty="0"/>
            <a:t>Su finalidad es revertir desigualdades estructurales que impiden el ejercicio real de derechos político-electorales.</a:t>
          </a:r>
          <a:endParaRPr lang="en-US" sz="1600" kern="1200" dirty="0"/>
        </a:p>
      </dsp:txBody>
      <dsp:txXfrm>
        <a:off x="3705332" y="231"/>
        <a:ext cx="2506697" cy="1504018"/>
      </dsp:txXfrm>
    </dsp:sp>
    <dsp:sp modelId="{22566C93-B896-47AC-9044-28DF37AF1F98}">
      <dsp:nvSpPr>
        <dsp:cNvPr id="0" name=""/>
        <dsp:cNvSpPr/>
      </dsp:nvSpPr>
      <dsp:spPr>
        <a:xfrm>
          <a:off x="947965" y="1754920"/>
          <a:ext cx="2506697" cy="1504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1" kern="1200"/>
            <a:t>No buscan:</a:t>
          </a:r>
          <a:endParaRPr lang="en-US" sz="1600" kern="1200"/>
        </a:p>
      </dsp:txBody>
      <dsp:txXfrm>
        <a:off x="947965" y="1754920"/>
        <a:ext cx="2506697" cy="1504018"/>
      </dsp:txXfrm>
    </dsp:sp>
    <dsp:sp modelId="{7A18A262-9689-4FEE-84D4-6A7C007969A2}">
      <dsp:nvSpPr>
        <dsp:cNvPr id="0" name=""/>
        <dsp:cNvSpPr/>
      </dsp:nvSpPr>
      <dsp:spPr>
        <a:xfrm>
          <a:off x="3705332" y="1754920"/>
          <a:ext cx="2506697" cy="1504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dirty="0"/>
            <a:t>Beneficiar arbitrariamente.</a:t>
          </a:r>
          <a:endParaRPr lang="en-US" sz="1600" kern="1200" dirty="0"/>
        </a:p>
      </dsp:txBody>
      <dsp:txXfrm>
        <a:off x="3705332" y="1754920"/>
        <a:ext cx="2506697" cy="1504018"/>
      </dsp:txXfrm>
    </dsp:sp>
    <dsp:sp modelId="{FC456B42-C86C-41E1-B165-0DE576A8A280}">
      <dsp:nvSpPr>
        <dsp:cNvPr id="0" name=""/>
        <dsp:cNvSpPr/>
      </dsp:nvSpPr>
      <dsp:spPr>
        <a:xfrm>
          <a:off x="947965" y="3509608"/>
          <a:ext cx="2506697" cy="1504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a:t>Dar ventajas indebidas.</a:t>
          </a:r>
          <a:endParaRPr lang="en-US" sz="1600" kern="1200"/>
        </a:p>
      </dsp:txBody>
      <dsp:txXfrm>
        <a:off x="947965" y="3509608"/>
        <a:ext cx="2506697" cy="1504018"/>
      </dsp:txXfrm>
    </dsp:sp>
    <dsp:sp modelId="{E21C0086-B8F4-4072-8EB7-B13CAEA1BD52}">
      <dsp:nvSpPr>
        <dsp:cNvPr id="0" name=""/>
        <dsp:cNvSpPr/>
      </dsp:nvSpPr>
      <dsp:spPr>
        <a:xfrm>
          <a:off x="3705332" y="3509608"/>
          <a:ext cx="2506697" cy="1504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1" kern="1200"/>
            <a:t>Buscan:</a:t>
          </a:r>
          <a:endParaRPr lang="en-US" sz="1600" kern="1200"/>
        </a:p>
      </dsp:txBody>
      <dsp:txXfrm>
        <a:off x="3705332" y="3509608"/>
        <a:ext cx="2506697" cy="1504018"/>
      </dsp:txXfrm>
    </dsp:sp>
    <dsp:sp modelId="{5AE245E3-F323-4AE2-B8C2-86AEB3E41DCF}">
      <dsp:nvSpPr>
        <dsp:cNvPr id="0" name=""/>
        <dsp:cNvSpPr/>
      </dsp:nvSpPr>
      <dsp:spPr>
        <a:xfrm>
          <a:off x="947965" y="5264297"/>
          <a:ext cx="2506697" cy="1504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a:t>Corregir exclusiones históricas.</a:t>
          </a:r>
          <a:endParaRPr lang="en-US" sz="1600" kern="1200"/>
        </a:p>
      </dsp:txBody>
      <dsp:txXfrm>
        <a:off x="947965" y="5264297"/>
        <a:ext cx="2506697" cy="1504018"/>
      </dsp:txXfrm>
    </dsp:sp>
    <dsp:sp modelId="{CFAEE6A7-BFA8-4426-A1D8-9F69842D67E5}">
      <dsp:nvSpPr>
        <dsp:cNvPr id="0" name=""/>
        <dsp:cNvSpPr/>
      </dsp:nvSpPr>
      <dsp:spPr>
        <a:xfrm>
          <a:off x="3705332" y="5264297"/>
          <a:ext cx="2506697" cy="1504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a:t>Asegurar representación política efectiva.</a:t>
          </a:r>
          <a:endParaRPr lang="en-US" sz="1600" kern="1200"/>
        </a:p>
      </dsp:txBody>
      <dsp:txXfrm>
        <a:off x="3705332" y="5264297"/>
        <a:ext cx="2506697" cy="1504018"/>
      </dsp:txXfrm>
    </dsp:sp>
  </dsp:spTree>
</dsp:drawing>
</file>

<file path=ppt/diagrams/drawing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E25775-6221-4C41-AFA4-107BF45B233C}">
      <dsp:nvSpPr>
        <dsp:cNvPr id="0" name=""/>
        <dsp:cNvSpPr/>
      </dsp:nvSpPr>
      <dsp:spPr>
        <a:xfrm>
          <a:off x="0" y="706"/>
          <a:ext cx="6949440" cy="165292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32D4F1-3FF6-45C1-AE8E-CED829E7A51D}">
      <dsp:nvSpPr>
        <dsp:cNvPr id="0" name=""/>
        <dsp:cNvSpPr/>
      </dsp:nvSpPr>
      <dsp:spPr>
        <a:xfrm>
          <a:off x="500008" y="372613"/>
          <a:ext cx="909106" cy="90910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C474A1-5667-4E24-BB29-DD7881EC6FF8}">
      <dsp:nvSpPr>
        <dsp:cNvPr id="0" name=""/>
        <dsp:cNvSpPr/>
      </dsp:nvSpPr>
      <dsp:spPr>
        <a:xfrm>
          <a:off x="1909124" y="706"/>
          <a:ext cx="5040315" cy="1652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934" tIns="174934" rIns="174934" bIns="174934" numCol="1" spcCol="1270" anchor="ctr" anchorCtr="0">
          <a:noAutofit/>
        </a:bodyPr>
        <a:lstStyle/>
        <a:p>
          <a:pPr marL="0" lvl="0" indent="0" algn="just" defTabSz="1111250">
            <a:lnSpc>
              <a:spcPct val="90000"/>
            </a:lnSpc>
            <a:spcBef>
              <a:spcPct val="0"/>
            </a:spcBef>
            <a:spcAft>
              <a:spcPct val="35000"/>
            </a:spcAft>
            <a:buNone/>
          </a:pPr>
          <a:r>
            <a:rPr lang="es-MX" sz="2500" kern="1200" dirty="0"/>
            <a:t>Acciones afirmativas para grupos no indígenas.</a:t>
          </a:r>
          <a:endParaRPr lang="en-US" sz="2500" kern="1200" dirty="0"/>
        </a:p>
      </dsp:txBody>
      <dsp:txXfrm>
        <a:off x="1909124" y="706"/>
        <a:ext cx="5040315" cy="1652921"/>
      </dsp:txXfrm>
    </dsp:sp>
    <dsp:sp modelId="{293396D9-D737-482E-92AE-E3E89F4304D6}">
      <dsp:nvSpPr>
        <dsp:cNvPr id="0" name=""/>
        <dsp:cNvSpPr/>
      </dsp:nvSpPr>
      <dsp:spPr>
        <a:xfrm>
          <a:off x="0" y="2066858"/>
          <a:ext cx="6949440" cy="165292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C2CF8C-7013-4C63-B652-29E46A91C176}">
      <dsp:nvSpPr>
        <dsp:cNvPr id="0" name=""/>
        <dsp:cNvSpPr/>
      </dsp:nvSpPr>
      <dsp:spPr>
        <a:xfrm>
          <a:off x="500008" y="2438765"/>
          <a:ext cx="909106" cy="90910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B8C0E1-B329-46C2-9A31-B686E372037D}">
      <dsp:nvSpPr>
        <dsp:cNvPr id="0" name=""/>
        <dsp:cNvSpPr/>
      </dsp:nvSpPr>
      <dsp:spPr>
        <a:xfrm>
          <a:off x="1909124" y="2066858"/>
          <a:ext cx="5040315" cy="1652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934" tIns="174934" rIns="174934" bIns="174934" numCol="1" spcCol="1270" anchor="ctr" anchorCtr="0">
          <a:noAutofit/>
        </a:bodyPr>
        <a:lstStyle/>
        <a:p>
          <a:pPr marL="0" lvl="0" indent="0" algn="just" defTabSz="1111250">
            <a:lnSpc>
              <a:spcPct val="90000"/>
            </a:lnSpc>
            <a:spcBef>
              <a:spcPct val="0"/>
            </a:spcBef>
            <a:spcAft>
              <a:spcPct val="35000"/>
            </a:spcAft>
            <a:buNone/>
          </a:pPr>
          <a:r>
            <a:rPr lang="es-MX" sz="2500" kern="1200" dirty="0"/>
            <a:t>Medidas mixtas (mayoría relativa y proporcional).</a:t>
          </a:r>
          <a:endParaRPr lang="en-US" sz="2500" kern="1200" dirty="0"/>
        </a:p>
      </dsp:txBody>
      <dsp:txXfrm>
        <a:off x="1909124" y="2066858"/>
        <a:ext cx="5040315" cy="1652921"/>
      </dsp:txXfrm>
    </dsp:sp>
    <dsp:sp modelId="{30E8E212-2420-4375-BCE2-9E6BF37D64FA}">
      <dsp:nvSpPr>
        <dsp:cNvPr id="0" name=""/>
        <dsp:cNvSpPr/>
      </dsp:nvSpPr>
      <dsp:spPr>
        <a:xfrm>
          <a:off x="0" y="4133010"/>
          <a:ext cx="6949440" cy="165292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50A837-FC83-4310-BA16-4831EA358C64}">
      <dsp:nvSpPr>
        <dsp:cNvPr id="0" name=""/>
        <dsp:cNvSpPr/>
      </dsp:nvSpPr>
      <dsp:spPr>
        <a:xfrm>
          <a:off x="500008" y="4504917"/>
          <a:ext cx="909106" cy="90910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5E93FF-3F96-47BA-B064-54820ABD98E0}">
      <dsp:nvSpPr>
        <dsp:cNvPr id="0" name=""/>
        <dsp:cNvSpPr/>
      </dsp:nvSpPr>
      <dsp:spPr>
        <a:xfrm>
          <a:off x="1909124" y="4133010"/>
          <a:ext cx="5040315" cy="1652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934" tIns="174934" rIns="174934" bIns="174934" numCol="1" spcCol="1270" anchor="ctr" anchorCtr="0">
          <a:noAutofit/>
        </a:bodyPr>
        <a:lstStyle/>
        <a:p>
          <a:pPr marL="0" lvl="0" indent="0" algn="l" defTabSz="1111250">
            <a:lnSpc>
              <a:spcPct val="90000"/>
            </a:lnSpc>
            <a:spcBef>
              <a:spcPct val="0"/>
            </a:spcBef>
            <a:spcAft>
              <a:spcPct val="35000"/>
            </a:spcAft>
            <a:buNone/>
          </a:pPr>
          <a:r>
            <a:rPr lang="es-MX" sz="2500" kern="1200" dirty="0"/>
            <a:t>Crítica de requisitos técnicos y metodología administrativa.</a:t>
          </a:r>
          <a:endParaRPr lang="en-US" sz="2500" kern="1200" dirty="0"/>
        </a:p>
      </dsp:txBody>
      <dsp:txXfrm>
        <a:off x="1909124" y="4133010"/>
        <a:ext cx="5040315" cy="1652921"/>
      </dsp:txXfrm>
    </dsp:sp>
  </dsp:spTree>
</dsp:drawing>
</file>

<file path=ppt/diagrams/drawing7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E41E4D-717D-43C3-8A5E-45E2E12EC7C1}">
      <dsp:nvSpPr>
        <dsp:cNvPr id="0" name=""/>
        <dsp:cNvSpPr/>
      </dsp:nvSpPr>
      <dsp:spPr>
        <a:xfrm>
          <a:off x="0" y="1371600"/>
          <a:ext cx="6279741" cy="2743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s-MX" sz="3100" b="1" kern="1200"/>
            <a:t>Argumento de impugnación</a:t>
          </a:r>
          <a:endParaRPr lang="en-US" sz="3100" kern="1200"/>
        </a:p>
        <a:p>
          <a:pPr marL="228600" lvl="1" indent="-228600" algn="l" defTabSz="1066800">
            <a:lnSpc>
              <a:spcPct val="90000"/>
            </a:lnSpc>
            <a:spcBef>
              <a:spcPct val="0"/>
            </a:spcBef>
            <a:spcAft>
              <a:spcPct val="15000"/>
            </a:spcAft>
            <a:buChar char="•"/>
          </a:pPr>
          <a:r>
            <a:rPr lang="es-MX" sz="2400" kern="1200"/>
            <a:t>No existe base legal expresa.</a:t>
          </a:r>
          <a:endParaRPr lang="en-US" sz="2400" kern="1200"/>
        </a:p>
        <a:p>
          <a:pPr marL="228600" lvl="1" indent="-228600" algn="l" defTabSz="1066800">
            <a:lnSpc>
              <a:spcPct val="90000"/>
            </a:lnSpc>
            <a:spcBef>
              <a:spcPct val="0"/>
            </a:spcBef>
            <a:spcAft>
              <a:spcPct val="15000"/>
            </a:spcAft>
            <a:buChar char="•"/>
          </a:pPr>
          <a:r>
            <a:rPr lang="es-MX" sz="2400" kern="1200"/>
            <a:t>Se invade la vida interna de los partidos.</a:t>
          </a:r>
          <a:endParaRPr lang="en-US" sz="2400" kern="1200"/>
        </a:p>
        <a:p>
          <a:pPr marL="228600" lvl="1" indent="-228600" algn="l" defTabSz="1066800">
            <a:lnSpc>
              <a:spcPct val="90000"/>
            </a:lnSpc>
            <a:spcBef>
              <a:spcPct val="0"/>
            </a:spcBef>
            <a:spcAft>
              <a:spcPct val="15000"/>
            </a:spcAft>
            <a:buChar char="•"/>
          </a:pPr>
          <a:r>
            <a:rPr lang="es-MX" sz="2400" kern="1200"/>
            <a:t>Los requisitos técnicos son excesivos.</a:t>
          </a:r>
          <a:endParaRPr lang="en-US" sz="2400" kern="1200"/>
        </a:p>
      </dsp:txBody>
      <dsp:txXfrm>
        <a:off x="80346" y="1451946"/>
        <a:ext cx="6119049" cy="2582508"/>
      </dsp:txXfrm>
    </dsp:sp>
  </dsp:spTree>
</dsp:drawing>
</file>

<file path=ppt/diagrams/drawing7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CEB8A-5FB9-4258-8A4F-01EBF93366DB}">
      <dsp:nvSpPr>
        <dsp:cNvPr id="0" name=""/>
        <dsp:cNvSpPr/>
      </dsp:nvSpPr>
      <dsp:spPr>
        <a:xfrm>
          <a:off x="2990389" y="2209926"/>
          <a:ext cx="1644292" cy="782533"/>
        </a:xfrm>
        <a:custGeom>
          <a:avLst/>
          <a:gdLst/>
          <a:ahLst/>
          <a:cxnLst/>
          <a:rect l="0" t="0" r="0" b="0"/>
          <a:pathLst>
            <a:path>
              <a:moveTo>
                <a:pt x="0" y="0"/>
              </a:moveTo>
              <a:lnTo>
                <a:pt x="0" y="533273"/>
              </a:lnTo>
              <a:lnTo>
                <a:pt x="1644292" y="533273"/>
              </a:lnTo>
              <a:lnTo>
                <a:pt x="1644292" y="7825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3D52B6-FB3F-4A64-B61C-3BEC027A5DE6}">
      <dsp:nvSpPr>
        <dsp:cNvPr id="0" name=""/>
        <dsp:cNvSpPr/>
      </dsp:nvSpPr>
      <dsp:spPr>
        <a:xfrm>
          <a:off x="1346096" y="2209926"/>
          <a:ext cx="1644292" cy="782533"/>
        </a:xfrm>
        <a:custGeom>
          <a:avLst/>
          <a:gdLst/>
          <a:ahLst/>
          <a:cxnLst/>
          <a:rect l="0" t="0" r="0" b="0"/>
          <a:pathLst>
            <a:path>
              <a:moveTo>
                <a:pt x="1644292" y="0"/>
              </a:moveTo>
              <a:lnTo>
                <a:pt x="1644292" y="533273"/>
              </a:lnTo>
              <a:lnTo>
                <a:pt x="0" y="533273"/>
              </a:lnTo>
              <a:lnTo>
                <a:pt x="0" y="7825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159D3B8-2FE4-4FAC-B246-34CF9E2B8CB9}">
      <dsp:nvSpPr>
        <dsp:cNvPr id="0" name=""/>
        <dsp:cNvSpPr/>
      </dsp:nvSpPr>
      <dsp:spPr>
        <a:xfrm>
          <a:off x="1645059" y="501356"/>
          <a:ext cx="2690660" cy="170856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C7F77F-D05E-4C96-A2BF-5D1079AC574E}">
      <dsp:nvSpPr>
        <dsp:cNvPr id="0" name=""/>
        <dsp:cNvSpPr/>
      </dsp:nvSpPr>
      <dsp:spPr>
        <a:xfrm>
          <a:off x="1944021" y="785370"/>
          <a:ext cx="2690660" cy="170856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MX" sz="2000" kern="1200"/>
            <a:t>Además:</a:t>
          </a:r>
          <a:endParaRPr lang="en-US" sz="2000" kern="1200"/>
        </a:p>
      </dsp:txBody>
      <dsp:txXfrm>
        <a:off x="1994063" y="835412"/>
        <a:ext cx="2590576" cy="1608485"/>
      </dsp:txXfrm>
    </dsp:sp>
    <dsp:sp modelId="{EE0C7FA0-E9E8-4D42-B306-52E655377F1C}">
      <dsp:nvSpPr>
        <dsp:cNvPr id="0" name=""/>
        <dsp:cNvSpPr/>
      </dsp:nvSpPr>
      <dsp:spPr>
        <a:xfrm>
          <a:off x="766" y="2992459"/>
          <a:ext cx="2690660" cy="170856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408FD0-EB65-4A0A-BBA8-262CA2EA51D2}">
      <dsp:nvSpPr>
        <dsp:cNvPr id="0" name=""/>
        <dsp:cNvSpPr/>
      </dsp:nvSpPr>
      <dsp:spPr>
        <a:xfrm>
          <a:off x="299728" y="3276473"/>
          <a:ext cx="2690660" cy="170856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s-MX" sz="2000" kern="1200" dirty="0"/>
            <a:t>Puede aplicarse tanto en mayoría relativa como en representación proporcional.</a:t>
          </a:r>
          <a:endParaRPr lang="en-US" sz="2000" kern="1200" dirty="0"/>
        </a:p>
      </dsp:txBody>
      <dsp:txXfrm>
        <a:off x="349770" y="3326515"/>
        <a:ext cx="2590576" cy="1608485"/>
      </dsp:txXfrm>
    </dsp:sp>
    <dsp:sp modelId="{078C48B9-9DA3-449C-8AF9-B837FC5A51DD}">
      <dsp:nvSpPr>
        <dsp:cNvPr id="0" name=""/>
        <dsp:cNvSpPr/>
      </dsp:nvSpPr>
      <dsp:spPr>
        <a:xfrm>
          <a:off x="3289351" y="2992459"/>
          <a:ext cx="2690660" cy="170856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082CD6-4312-487F-B5D5-51553BAF9F9E}">
      <dsp:nvSpPr>
        <dsp:cNvPr id="0" name=""/>
        <dsp:cNvSpPr/>
      </dsp:nvSpPr>
      <dsp:spPr>
        <a:xfrm>
          <a:off x="3588313" y="3276473"/>
          <a:ext cx="2690660" cy="170856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s-MX" sz="2000" kern="1200" dirty="0"/>
            <a:t>No basta la paridad de género: existen otras desigualdades.</a:t>
          </a:r>
          <a:endParaRPr lang="en-US" sz="2000" kern="1200" dirty="0"/>
        </a:p>
      </dsp:txBody>
      <dsp:txXfrm>
        <a:off x="3638355" y="3326515"/>
        <a:ext cx="2590576" cy="1608485"/>
      </dsp:txXfrm>
    </dsp:sp>
  </dsp:spTree>
</dsp:drawing>
</file>

<file path=ppt/diagrams/drawing7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0892E2-9F4E-4D99-95E0-9F0E4477C081}">
      <dsp:nvSpPr>
        <dsp:cNvPr id="0" name=""/>
        <dsp:cNvSpPr/>
      </dsp:nvSpPr>
      <dsp:spPr>
        <a:xfrm>
          <a:off x="0" y="3588"/>
          <a:ext cx="10653579" cy="7644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B54EE4-2929-41A8-8C83-BF2E8948F4DE}">
      <dsp:nvSpPr>
        <dsp:cNvPr id="0" name=""/>
        <dsp:cNvSpPr/>
      </dsp:nvSpPr>
      <dsp:spPr>
        <a:xfrm>
          <a:off x="231243" y="175588"/>
          <a:ext cx="420442" cy="42044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F107FA-A338-428E-B84F-EA0B64AF115F}">
      <dsp:nvSpPr>
        <dsp:cNvPr id="0" name=""/>
        <dsp:cNvSpPr/>
      </dsp:nvSpPr>
      <dsp:spPr>
        <a:xfrm>
          <a:off x="882930" y="3588"/>
          <a:ext cx="9770648" cy="764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903" tIns="80903" rIns="80903" bIns="80903" numCol="1" spcCol="1270" anchor="ctr" anchorCtr="0">
          <a:noAutofit/>
        </a:bodyPr>
        <a:lstStyle/>
        <a:p>
          <a:pPr marL="0" lvl="0" indent="0" algn="l" defTabSz="844550">
            <a:lnSpc>
              <a:spcPct val="100000"/>
            </a:lnSpc>
            <a:spcBef>
              <a:spcPct val="0"/>
            </a:spcBef>
            <a:spcAft>
              <a:spcPct val="35000"/>
            </a:spcAft>
            <a:buNone/>
          </a:pPr>
          <a:r>
            <a:rPr lang="es-MX" sz="1900" kern="1200"/>
            <a:t>Las acciones afirmativas son:</a:t>
          </a:r>
          <a:endParaRPr lang="en-US" sz="1900" kern="1200"/>
        </a:p>
      </dsp:txBody>
      <dsp:txXfrm>
        <a:off x="882930" y="3588"/>
        <a:ext cx="9770648" cy="764441"/>
      </dsp:txXfrm>
    </dsp:sp>
    <dsp:sp modelId="{B858EF9E-80D1-4719-B2F1-1DCDE5C3B30A}">
      <dsp:nvSpPr>
        <dsp:cNvPr id="0" name=""/>
        <dsp:cNvSpPr/>
      </dsp:nvSpPr>
      <dsp:spPr>
        <a:xfrm>
          <a:off x="0" y="959141"/>
          <a:ext cx="10653579" cy="7644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600E06-24DA-4752-80D7-4BE69692BBBF}">
      <dsp:nvSpPr>
        <dsp:cNvPr id="0" name=""/>
        <dsp:cNvSpPr/>
      </dsp:nvSpPr>
      <dsp:spPr>
        <a:xfrm>
          <a:off x="231243" y="1131140"/>
          <a:ext cx="420442" cy="42044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34ADC0-E9A5-40FF-A3DC-C56166932D3B}">
      <dsp:nvSpPr>
        <dsp:cNvPr id="0" name=""/>
        <dsp:cNvSpPr/>
      </dsp:nvSpPr>
      <dsp:spPr>
        <a:xfrm>
          <a:off x="882930" y="959141"/>
          <a:ext cx="9770648" cy="764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903" tIns="80903" rIns="80903" bIns="80903" numCol="1" spcCol="1270" anchor="ctr" anchorCtr="0">
          <a:noAutofit/>
        </a:bodyPr>
        <a:lstStyle/>
        <a:p>
          <a:pPr marL="0" lvl="0" indent="0" algn="l" defTabSz="844550">
            <a:lnSpc>
              <a:spcPct val="100000"/>
            </a:lnSpc>
            <a:spcBef>
              <a:spcPct val="0"/>
            </a:spcBef>
            <a:spcAft>
              <a:spcPct val="35000"/>
            </a:spcAft>
            <a:buNone/>
          </a:pPr>
          <a:r>
            <a:rPr lang="es-MX" sz="1900" kern="1200"/>
            <a:t>Constitucionales (SUP-RAP-391/2022),</a:t>
          </a:r>
          <a:endParaRPr lang="en-US" sz="1900" kern="1200"/>
        </a:p>
      </dsp:txBody>
      <dsp:txXfrm>
        <a:off x="882930" y="959141"/>
        <a:ext cx="9770648" cy="764441"/>
      </dsp:txXfrm>
    </dsp:sp>
    <dsp:sp modelId="{2C7866CE-C40E-4D1C-865D-ABD23F7C37C4}">
      <dsp:nvSpPr>
        <dsp:cNvPr id="0" name=""/>
        <dsp:cNvSpPr/>
      </dsp:nvSpPr>
      <dsp:spPr>
        <a:xfrm>
          <a:off x="0" y="1914693"/>
          <a:ext cx="10653579" cy="7644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FA0CF5-CB59-40A2-A893-B5EC64BFF915}">
      <dsp:nvSpPr>
        <dsp:cNvPr id="0" name=""/>
        <dsp:cNvSpPr/>
      </dsp:nvSpPr>
      <dsp:spPr>
        <a:xfrm>
          <a:off x="231243" y="2086692"/>
          <a:ext cx="420442" cy="42044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2AFF5C-E4B6-438E-8745-4C2A49150243}">
      <dsp:nvSpPr>
        <dsp:cNvPr id="0" name=""/>
        <dsp:cNvSpPr/>
      </dsp:nvSpPr>
      <dsp:spPr>
        <a:xfrm>
          <a:off x="882930" y="1914693"/>
          <a:ext cx="9770648" cy="764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903" tIns="80903" rIns="80903" bIns="80903" numCol="1" spcCol="1270" anchor="ctr" anchorCtr="0">
          <a:noAutofit/>
        </a:bodyPr>
        <a:lstStyle/>
        <a:p>
          <a:pPr marL="0" lvl="0" indent="0" algn="l" defTabSz="844550">
            <a:lnSpc>
              <a:spcPct val="100000"/>
            </a:lnSpc>
            <a:spcBef>
              <a:spcPct val="0"/>
            </a:spcBef>
            <a:spcAft>
              <a:spcPct val="35000"/>
            </a:spcAft>
            <a:buNone/>
          </a:pPr>
          <a:r>
            <a:rPr lang="es-MX" sz="1900" kern="1200"/>
            <a:t>Obligatorias y auténticas (SG-JDC-861/2021),</a:t>
          </a:r>
          <a:endParaRPr lang="en-US" sz="1900" kern="1200"/>
        </a:p>
      </dsp:txBody>
      <dsp:txXfrm>
        <a:off x="882930" y="1914693"/>
        <a:ext cx="9770648" cy="764441"/>
      </dsp:txXfrm>
    </dsp:sp>
    <dsp:sp modelId="{700C4C9B-D866-4687-B15C-767273D8245E}">
      <dsp:nvSpPr>
        <dsp:cNvPr id="0" name=""/>
        <dsp:cNvSpPr/>
      </dsp:nvSpPr>
      <dsp:spPr>
        <a:xfrm>
          <a:off x="0" y="2870245"/>
          <a:ext cx="10653579" cy="7644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3F640A-E82A-4F7A-A25B-40D49E36B100}">
      <dsp:nvSpPr>
        <dsp:cNvPr id="0" name=""/>
        <dsp:cNvSpPr/>
      </dsp:nvSpPr>
      <dsp:spPr>
        <a:xfrm>
          <a:off x="231243" y="3042244"/>
          <a:ext cx="420442" cy="42044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5F0546-1AD8-430F-9584-3E9E3D74336D}">
      <dsp:nvSpPr>
        <dsp:cNvPr id="0" name=""/>
        <dsp:cNvSpPr/>
      </dsp:nvSpPr>
      <dsp:spPr>
        <a:xfrm>
          <a:off x="882930" y="2870245"/>
          <a:ext cx="9770648" cy="764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903" tIns="80903" rIns="80903" bIns="80903" numCol="1" spcCol="1270" anchor="ctr" anchorCtr="0">
          <a:noAutofit/>
        </a:bodyPr>
        <a:lstStyle/>
        <a:p>
          <a:pPr marL="0" lvl="0" indent="0" algn="l" defTabSz="844550">
            <a:lnSpc>
              <a:spcPct val="100000"/>
            </a:lnSpc>
            <a:spcBef>
              <a:spcPct val="0"/>
            </a:spcBef>
            <a:spcAft>
              <a:spcPct val="35000"/>
            </a:spcAft>
            <a:buNone/>
          </a:pPr>
          <a:r>
            <a:rPr lang="es-MX" sz="1900" kern="1200"/>
            <a:t>Compensatorias y no privilegiadas (SX-JDC-205/2024),</a:t>
          </a:r>
          <a:endParaRPr lang="en-US" sz="1900" kern="1200"/>
        </a:p>
      </dsp:txBody>
      <dsp:txXfrm>
        <a:off x="882930" y="2870245"/>
        <a:ext cx="9770648" cy="764441"/>
      </dsp:txXfrm>
    </dsp:sp>
    <dsp:sp modelId="{022840D7-87C4-4355-93FD-F176DF075FAF}">
      <dsp:nvSpPr>
        <dsp:cNvPr id="0" name=""/>
        <dsp:cNvSpPr/>
      </dsp:nvSpPr>
      <dsp:spPr>
        <a:xfrm>
          <a:off x="0" y="3825797"/>
          <a:ext cx="10653579" cy="7644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B28084-ABC2-45E1-AFBA-82056030AC80}">
      <dsp:nvSpPr>
        <dsp:cNvPr id="0" name=""/>
        <dsp:cNvSpPr/>
      </dsp:nvSpPr>
      <dsp:spPr>
        <a:xfrm>
          <a:off x="231243" y="3997796"/>
          <a:ext cx="420442" cy="42044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6A3C08-6D6F-494A-B6DB-89C18679DB5A}">
      <dsp:nvSpPr>
        <dsp:cNvPr id="0" name=""/>
        <dsp:cNvSpPr/>
      </dsp:nvSpPr>
      <dsp:spPr>
        <a:xfrm>
          <a:off x="882930" y="3825797"/>
          <a:ext cx="9770648" cy="764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903" tIns="80903" rIns="80903" bIns="80903" numCol="1" spcCol="1270" anchor="ctr" anchorCtr="0">
          <a:noAutofit/>
        </a:bodyPr>
        <a:lstStyle/>
        <a:p>
          <a:pPr marL="0" lvl="0" indent="0" algn="l" defTabSz="844550">
            <a:lnSpc>
              <a:spcPct val="100000"/>
            </a:lnSpc>
            <a:spcBef>
              <a:spcPct val="0"/>
            </a:spcBef>
            <a:spcAft>
              <a:spcPct val="35000"/>
            </a:spcAft>
            <a:buNone/>
          </a:pPr>
          <a:r>
            <a:rPr lang="es-MX" sz="1900" kern="1200"/>
            <a:t>Técnicamente viables para cualquier grupo vulnerable (SUP-JDC-747/2023).</a:t>
          </a:r>
          <a:endParaRPr lang="en-US" sz="1900" kern="1200"/>
        </a:p>
      </dsp:txBody>
      <dsp:txXfrm>
        <a:off x="882930" y="3825797"/>
        <a:ext cx="9770648" cy="764441"/>
      </dsp:txXfrm>
    </dsp:sp>
  </dsp:spTree>
</dsp:drawing>
</file>

<file path=ppt/diagrams/drawing7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389299-5289-4270-9425-3DFD86EFED06}">
      <dsp:nvSpPr>
        <dsp:cNvPr id="0" name=""/>
        <dsp:cNvSpPr/>
      </dsp:nvSpPr>
      <dsp:spPr>
        <a:xfrm>
          <a:off x="0" y="2768"/>
          <a:ext cx="6483687" cy="140293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510DDC-F70E-45F9-9822-FB7A0E4EAC92}">
      <dsp:nvSpPr>
        <dsp:cNvPr id="0" name=""/>
        <dsp:cNvSpPr/>
      </dsp:nvSpPr>
      <dsp:spPr>
        <a:xfrm>
          <a:off x="424386" y="318427"/>
          <a:ext cx="771612" cy="7716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38BF9D-E9A8-46B1-ADBE-3420B71EC808}">
      <dsp:nvSpPr>
        <dsp:cNvPr id="0" name=""/>
        <dsp:cNvSpPr/>
      </dsp:nvSpPr>
      <dsp:spPr>
        <a:xfrm>
          <a:off x="1620386" y="2768"/>
          <a:ext cx="4863300" cy="140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477" tIns="148477" rIns="148477" bIns="148477" numCol="1" spcCol="1270" anchor="ctr" anchorCtr="0">
          <a:noAutofit/>
        </a:bodyPr>
        <a:lstStyle/>
        <a:p>
          <a:pPr marL="0" lvl="0" indent="0" algn="l" defTabSz="666750">
            <a:lnSpc>
              <a:spcPct val="100000"/>
            </a:lnSpc>
            <a:spcBef>
              <a:spcPct val="0"/>
            </a:spcBef>
            <a:spcAft>
              <a:spcPct val="35000"/>
            </a:spcAft>
            <a:buNone/>
          </a:pPr>
          <a:r>
            <a:rPr lang="es-MX" sz="1500" kern="1200"/>
            <a:t>📌 </a:t>
          </a:r>
          <a:r>
            <a:rPr lang="es-MX" sz="1500" b="1" kern="1200"/>
            <a:t>Jurisprudencia 19/2024</a:t>
          </a:r>
          <a:endParaRPr lang="en-US" sz="1500" kern="1200"/>
        </a:p>
      </dsp:txBody>
      <dsp:txXfrm>
        <a:off x="1620386" y="2768"/>
        <a:ext cx="4863300" cy="1402932"/>
      </dsp:txXfrm>
    </dsp:sp>
    <dsp:sp modelId="{A6F94643-EC4F-4B3F-B5C8-569328DB59B7}">
      <dsp:nvSpPr>
        <dsp:cNvPr id="0" name=""/>
        <dsp:cNvSpPr/>
      </dsp:nvSpPr>
      <dsp:spPr>
        <a:xfrm>
          <a:off x="0" y="1756433"/>
          <a:ext cx="6483687" cy="140293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AED9B6-EF27-4264-86B0-D13BF31DC955}">
      <dsp:nvSpPr>
        <dsp:cNvPr id="0" name=""/>
        <dsp:cNvSpPr/>
      </dsp:nvSpPr>
      <dsp:spPr>
        <a:xfrm>
          <a:off x="424386" y="2072093"/>
          <a:ext cx="771612" cy="7716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156817-EF9E-4BD9-BDDA-9899B7C1A1AD}">
      <dsp:nvSpPr>
        <dsp:cNvPr id="0" name=""/>
        <dsp:cNvSpPr/>
      </dsp:nvSpPr>
      <dsp:spPr>
        <a:xfrm>
          <a:off x="1620386" y="1756433"/>
          <a:ext cx="4863300" cy="140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477" tIns="148477" rIns="148477" bIns="148477" numCol="1" spcCol="1270" anchor="ctr" anchorCtr="0">
          <a:noAutofit/>
        </a:bodyPr>
        <a:lstStyle/>
        <a:p>
          <a:pPr marL="0" lvl="0" indent="0" algn="just" defTabSz="666750">
            <a:lnSpc>
              <a:spcPct val="100000"/>
            </a:lnSpc>
            <a:spcBef>
              <a:spcPct val="0"/>
            </a:spcBef>
            <a:spcAft>
              <a:spcPct val="35000"/>
            </a:spcAft>
            <a:buNone/>
          </a:pPr>
          <a:r>
            <a:rPr lang="es-MX" sz="1500" kern="1200" dirty="0"/>
            <a:t>Establece que </a:t>
          </a:r>
          <a:r>
            <a:rPr lang="es-MX" sz="1500" b="1" kern="1200" dirty="0"/>
            <a:t>basta la </a:t>
          </a:r>
          <a:r>
            <a:rPr lang="es-MX" sz="1500" b="1" kern="1200" dirty="0" err="1"/>
            <a:t>autoadscripción</a:t>
          </a:r>
          <a:r>
            <a:rPr lang="es-MX" sz="1500" b="1" kern="1200" dirty="0"/>
            <a:t> religiosa y comunitaria</a:t>
          </a:r>
          <a:r>
            <a:rPr lang="es-MX" sz="1500" kern="1200" dirty="0"/>
            <a:t> como interés legítimo para impugnar candidaturas indígenas. </a:t>
          </a:r>
          <a:endParaRPr lang="en-US" sz="1500" kern="1200" dirty="0"/>
        </a:p>
      </dsp:txBody>
      <dsp:txXfrm>
        <a:off x="1620386" y="1756433"/>
        <a:ext cx="4863300" cy="1402932"/>
      </dsp:txXfrm>
    </dsp:sp>
    <dsp:sp modelId="{88F024EC-5956-49B5-B543-6A7678E703AA}">
      <dsp:nvSpPr>
        <dsp:cNvPr id="0" name=""/>
        <dsp:cNvSpPr/>
      </dsp:nvSpPr>
      <dsp:spPr>
        <a:xfrm>
          <a:off x="0" y="3510098"/>
          <a:ext cx="6483687" cy="140293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36D3F9-F50C-4910-9593-5F0439E4F550}">
      <dsp:nvSpPr>
        <dsp:cNvPr id="0" name=""/>
        <dsp:cNvSpPr/>
      </dsp:nvSpPr>
      <dsp:spPr>
        <a:xfrm>
          <a:off x="424386" y="3825758"/>
          <a:ext cx="771612" cy="7716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646215-1CC3-4CF1-9CAD-07172DBC7088}">
      <dsp:nvSpPr>
        <dsp:cNvPr id="0" name=""/>
        <dsp:cNvSpPr/>
      </dsp:nvSpPr>
      <dsp:spPr>
        <a:xfrm>
          <a:off x="1620386" y="3510098"/>
          <a:ext cx="4863300" cy="140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477" tIns="148477" rIns="148477" bIns="148477" numCol="1" spcCol="1270" anchor="ctr" anchorCtr="0">
          <a:noAutofit/>
        </a:bodyPr>
        <a:lstStyle/>
        <a:p>
          <a:pPr marL="0" lvl="0" indent="0" algn="l" defTabSz="666750">
            <a:lnSpc>
              <a:spcPct val="100000"/>
            </a:lnSpc>
            <a:spcBef>
              <a:spcPct val="0"/>
            </a:spcBef>
            <a:spcAft>
              <a:spcPct val="35000"/>
            </a:spcAft>
            <a:buNone/>
          </a:pPr>
          <a:r>
            <a:rPr lang="es-MX" sz="1500" kern="1200"/>
            <a:t>📌 </a:t>
          </a:r>
          <a:r>
            <a:rPr lang="es-MX" sz="1500" b="1" kern="1200"/>
            <a:t>Jurisprudencia 17/2024</a:t>
          </a:r>
          <a:endParaRPr lang="en-US" sz="1500" kern="1200"/>
        </a:p>
      </dsp:txBody>
      <dsp:txXfrm>
        <a:off x="1620386" y="3510098"/>
        <a:ext cx="4863300" cy="1402932"/>
      </dsp:txXfrm>
    </dsp:sp>
    <dsp:sp modelId="{2EA84D5E-5C1F-4F7B-9A34-A58A42673F2A}">
      <dsp:nvSpPr>
        <dsp:cNvPr id="0" name=""/>
        <dsp:cNvSpPr/>
      </dsp:nvSpPr>
      <dsp:spPr>
        <a:xfrm>
          <a:off x="0" y="5263763"/>
          <a:ext cx="6483687" cy="140293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484221-2BEF-4BB9-B7A3-BDAC563D109D}">
      <dsp:nvSpPr>
        <dsp:cNvPr id="0" name=""/>
        <dsp:cNvSpPr/>
      </dsp:nvSpPr>
      <dsp:spPr>
        <a:xfrm>
          <a:off x="424386" y="5579423"/>
          <a:ext cx="771612" cy="7716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304F97-CD5A-4E10-A55A-6F0715489D7A}">
      <dsp:nvSpPr>
        <dsp:cNvPr id="0" name=""/>
        <dsp:cNvSpPr/>
      </dsp:nvSpPr>
      <dsp:spPr>
        <a:xfrm>
          <a:off x="1620386" y="5263763"/>
          <a:ext cx="4863300" cy="140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477" tIns="148477" rIns="148477" bIns="148477" numCol="1" spcCol="1270" anchor="ctr" anchorCtr="0">
          <a:noAutofit/>
        </a:bodyPr>
        <a:lstStyle/>
        <a:p>
          <a:pPr marL="0" lvl="0" indent="0" algn="just" defTabSz="666750">
            <a:lnSpc>
              <a:spcPct val="100000"/>
            </a:lnSpc>
            <a:spcBef>
              <a:spcPct val="0"/>
            </a:spcBef>
            <a:spcAft>
              <a:spcPct val="35000"/>
            </a:spcAft>
            <a:buNone/>
          </a:pPr>
          <a:r>
            <a:rPr lang="es-MX" sz="1500" kern="1200" dirty="0"/>
            <a:t>Señala que las medidas afirmativas deben implementarse </a:t>
          </a:r>
          <a:r>
            <a:rPr lang="es-MX" sz="1500" b="1" kern="1200" dirty="0"/>
            <a:t>en una temporalidad razonable antes del registro de candidaturas</a:t>
          </a:r>
          <a:r>
            <a:rPr lang="es-MX" sz="1500" kern="1200" dirty="0"/>
            <a:t> para respetar principios de certeza y seguridad jurídica. </a:t>
          </a:r>
          <a:endParaRPr lang="en-US" sz="1500" kern="1200" dirty="0"/>
        </a:p>
      </dsp:txBody>
      <dsp:txXfrm>
        <a:off x="1620386" y="5263763"/>
        <a:ext cx="4863300" cy="140293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629F2F-61A3-4BA3-8689-9811F8DBE6C4}">
      <dsp:nvSpPr>
        <dsp:cNvPr id="0" name=""/>
        <dsp:cNvSpPr/>
      </dsp:nvSpPr>
      <dsp:spPr>
        <a:xfrm>
          <a:off x="572584" y="306874"/>
          <a:ext cx="4141038" cy="4141038"/>
        </a:xfrm>
        <a:prstGeom prst="pie">
          <a:avLst>
            <a:gd name="adj1" fmla="val 162000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MX" sz="1500" kern="1200"/>
            <a:t>LGIPE.</a:t>
          </a:r>
          <a:endParaRPr lang="en-US" sz="1500" kern="1200"/>
        </a:p>
      </dsp:txBody>
      <dsp:txXfrm>
        <a:off x="2770786" y="1165153"/>
        <a:ext cx="1528240" cy="1133855"/>
      </dsp:txXfrm>
    </dsp:sp>
    <dsp:sp modelId="{6A8CA896-EDD4-4E80-9285-CFE3C995C295}">
      <dsp:nvSpPr>
        <dsp:cNvPr id="0" name=""/>
        <dsp:cNvSpPr/>
      </dsp:nvSpPr>
      <dsp:spPr>
        <a:xfrm>
          <a:off x="572584" y="445894"/>
          <a:ext cx="4141038" cy="4141038"/>
        </a:xfrm>
        <a:prstGeom prst="pie">
          <a:avLst>
            <a:gd name="adj1" fmla="val 0"/>
            <a:gd name="adj2" fmla="val 54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MX" sz="1500" kern="1200"/>
            <a:t>LGPP.</a:t>
          </a:r>
          <a:endParaRPr lang="en-US" sz="1500" kern="1200"/>
        </a:p>
      </dsp:txBody>
      <dsp:txXfrm>
        <a:off x="2770786" y="2594798"/>
        <a:ext cx="1528240" cy="1133855"/>
      </dsp:txXfrm>
    </dsp:sp>
    <dsp:sp modelId="{ED3DA29A-92EB-4B9A-8D1C-E76B8B92A0BB}">
      <dsp:nvSpPr>
        <dsp:cNvPr id="0" name=""/>
        <dsp:cNvSpPr/>
      </dsp:nvSpPr>
      <dsp:spPr>
        <a:xfrm>
          <a:off x="433564" y="445894"/>
          <a:ext cx="4141038" cy="4141038"/>
        </a:xfrm>
        <a:prstGeom prst="pie">
          <a:avLst>
            <a:gd name="adj1" fmla="val 5400000"/>
            <a:gd name="adj2" fmla="val 10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just" defTabSz="666750">
            <a:lnSpc>
              <a:spcPct val="90000"/>
            </a:lnSpc>
            <a:spcBef>
              <a:spcPct val="0"/>
            </a:spcBef>
            <a:spcAft>
              <a:spcPct val="35000"/>
            </a:spcAft>
            <a:buNone/>
          </a:pPr>
          <a:r>
            <a:rPr lang="es-MX" sz="1500" kern="1200" dirty="0"/>
            <a:t>Ley General para la Igualdad entre Mujeres y Hombres.</a:t>
          </a:r>
          <a:endParaRPr lang="en-US" sz="1500" kern="1200" dirty="0"/>
        </a:p>
      </dsp:txBody>
      <dsp:txXfrm>
        <a:off x="848161" y="2594798"/>
        <a:ext cx="1528240" cy="1133855"/>
      </dsp:txXfrm>
    </dsp:sp>
    <dsp:sp modelId="{4A6C6E56-BD66-43B2-8BCE-A26EE7912F15}">
      <dsp:nvSpPr>
        <dsp:cNvPr id="0" name=""/>
        <dsp:cNvSpPr/>
      </dsp:nvSpPr>
      <dsp:spPr>
        <a:xfrm>
          <a:off x="433564" y="306874"/>
          <a:ext cx="4141038" cy="4141038"/>
        </a:xfrm>
        <a:prstGeom prst="pie">
          <a:avLst>
            <a:gd name="adj1" fmla="val 108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just" defTabSz="666750">
            <a:lnSpc>
              <a:spcPct val="90000"/>
            </a:lnSpc>
            <a:spcBef>
              <a:spcPct val="0"/>
            </a:spcBef>
            <a:spcAft>
              <a:spcPct val="35000"/>
            </a:spcAft>
            <a:buNone/>
          </a:pPr>
          <a:r>
            <a:rPr lang="es-MX" sz="1500" kern="1200" dirty="0"/>
            <a:t>Legislación local electoral.</a:t>
          </a:r>
          <a:endParaRPr lang="en-US" sz="1500" kern="1200" dirty="0"/>
        </a:p>
      </dsp:txBody>
      <dsp:txXfrm>
        <a:off x="848161" y="1165153"/>
        <a:ext cx="1528240" cy="1133855"/>
      </dsp:txXfrm>
    </dsp:sp>
    <dsp:sp modelId="{6789ABA2-2447-48D8-A543-2E85BAE0FB90}">
      <dsp:nvSpPr>
        <dsp:cNvPr id="0" name=""/>
        <dsp:cNvSpPr/>
      </dsp:nvSpPr>
      <dsp:spPr>
        <a:xfrm>
          <a:off x="316234" y="50524"/>
          <a:ext cx="4653738" cy="4653738"/>
        </a:xfrm>
        <a:prstGeom prst="circularArrow">
          <a:avLst>
            <a:gd name="adj1" fmla="val 5085"/>
            <a:gd name="adj2" fmla="val 327528"/>
            <a:gd name="adj3" fmla="val 21272472"/>
            <a:gd name="adj4" fmla="val 162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7E404BE-5A86-4FCD-A3D6-B24D1490BFAF}">
      <dsp:nvSpPr>
        <dsp:cNvPr id="0" name=""/>
        <dsp:cNvSpPr/>
      </dsp:nvSpPr>
      <dsp:spPr>
        <a:xfrm>
          <a:off x="316234" y="189544"/>
          <a:ext cx="4653738" cy="4653738"/>
        </a:xfrm>
        <a:prstGeom prst="circularArrow">
          <a:avLst>
            <a:gd name="adj1" fmla="val 5085"/>
            <a:gd name="adj2" fmla="val 327528"/>
            <a:gd name="adj3" fmla="val 5072472"/>
            <a:gd name="adj4" fmla="val 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0038D3-E0EF-43C8-8319-FC85AC52FC85}">
      <dsp:nvSpPr>
        <dsp:cNvPr id="0" name=""/>
        <dsp:cNvSpPr/>
      </dsp:nvSpPr>
      <dsp:spPr>
        <a:xfrm>
          <a:off x="177214" y="189544"/>
          <a:ext cx="4653738" cy="4653738"/>
        </a:xfrm>
        <a:prstGeom prst="circularArrow">
          <a:avLst>
            <a:gd name="adj1" fmla="val 5085"/>
            <a:gd name="adj2" fmla="val 327528"/>
            <a:gd name="adj3" fmla="val 10472472"/>
            <a:gd name="adj4" fmla="val 54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9B249A2-32FF-4FE8-A317-2EBDEC406C19}">
      <dsp:nvSpPr>
        <dsp:cNvPr id="0" name=""/>
        <dsp:cNvSpPr/>
      </dsp:nvSpPr>
      <dsp:spPr>
        <a:xfrm>
          <a:off x="177214" y="50524"/>
          <a:ext cx="4653738" cy="4653738"/>
        </a:xfrm>
        <a:prstGeom prst="circularArrow">
          <a:avLst>
            <a:gd name="adj1" fmla="val 5085"/>
            <a:gd name="adj2" fmla="val 327528"/>
            <a:gd name="adj3" fmla="val 15872472"/>
            <a:gd name="adj4" fmla="val 108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8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D7AF2B-674C-40A6-9B8E-63810D022473}">
      <dsp:nvSpPr>
        <dsp:cNvPr id="0" name=""/>
        <dsp:cNvSpPr/>
      </dsp:nvSpPr>
      <dsp:spPr>
        <a:xfrm>
          <a:off x="0" y="459"/>
          <a:ext cx="5183189" cy="107547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7D1A3F-9BB1-440A-9FD3-894DD6F860B0}">
      <dsp:nvSpPr>
        <dsp:cNvPr id="0" name=""/>
        <dsp:cNvSpPr/>
      </dsp:nvSpPr>
      <dsp:spPr>
        <a:xfrm>
          <a:off x="325331" y="242441"/>
          <a:ext cx="591512" cy="5915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8D8BCD-590F-4D96-BF6E-CBB946447C72}">
      <dsp:nvSpPr>
        <dsp:cNvPr id="0" name=""/>
        <dsp:cNvSpPr/>
      </dsp:nvSpPr>
      <dsp:spPr>
        <a:xfrm>
          <a:off x="1242176" y="459"/>
          <a:ext cx="3941012" cy="1075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821" tIns="113821" rIns="113821" bIns="113821" numCol="1" spcCol="1270" anchor="ctr" anchorCtr="0">
          <a:noAutofit/>
        </a:bodyPr>
        <a:lstStyle/>
        <a:p>
          <a:pPr marL="0" lvl="0" indent="0" algn="just" defTabSz="1066800">
            <a:lnSpc>
              <a:spcPct val="100000"/>
            </a:lnSpc>
            <a:spcBef>
              <a:spcPct val="0"/>
            </a:spcBef>
            <a:spcAft>
              <a:spcPct val="35000"/>
            </a:spcAft>
            <a:buNone/>
          </a:pPr>
          <a:r>
            <a:rPr lang="es-MX" sz="2400" kern="1200" dirty="0"/>
            <a:t>Interés jurídico activo en impugnaciones.</a:t>
          </a:r>
          <a:endParaRPr lang="en-US" sz="2400" kern="1200" dirty="0"/>
        </a:p>
      </dsp:txBody>
      <dsp:txXfrm>
        <a:off x="1242176" y="459"/>
        <a:ext cx="3941012" cy="1075477"/>
      </dsp:txXfrm>
    </dsp:sp>
    <dsp:sp modelId="{840F35BF-958F-45CA-9B5C-474626167668}">
      <dsp:nvSpPr>
        <dsp:cNvPr id="0" name=""/>
        <dsp:cNvSpPr/>
      </dsp:nvSpPr>
      <dsp:spPr>
        <a:xfrm>
          <a:off x="0" y="1344805"/>
          <a:ext cx="5183189" cy="107547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95B205-8CB1-4734-BDC2-08D65427961F}">
      <dsp:nvSpPr>
        <dsp:cNvPr id="0" name=""/>
        <dsp:cNvSpPr/>
      </dsp:nvSpPr>
      <dsp:spPr>
        <a:xfrm>
          <a:off x="325331" y="1586788"/>
          <a:ext cx="591512" cy="5915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2B085E-69EC-4B7D-9BDE-2F763E53A5FB}">
      <dsp:nvSpPr>
        <dsp:cNvPr id="0" name=""/>
        <dsp:cNvSpPr/>
      </dsp:nvSpPr>
      <dsp:spPr>
        <a:xfrm>
          <a:off x="1242176" y="1344805"/>
          <a:ext cx="3941012" cy="1075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821" tIns="113821" rIns="113821" bIns="113821" numCol="1" spcCol="1270" anchor="ctr" anchorCtr="0">
          <a:noAutofit/>
        </a:bodyPr>
        <a:lstStyle/>
        <a:p>
          <a:pPr marL="0" lvl="0" indent="0" algn="just" defTabSz="1066800">
            <a:lnSpc>
              <a:spcPct val="100000"/>
            </a:lnSpc>
            <a:spcBef>
              <a:spcPct val="0"/>
            </a:spcBef>
            <a:spcAft>
              <a:spcPct val="35000"/>
            </a:spcAft>
            <a:buNone/>
          </a:pPr>
          <a:r>
            <a:rPr lang="es-MX" sz="2400" kern="1200" dirty="0"/>
            <a:t>Temporalidad de las medidas.</a:t>
          </a:r>
          <a:endParaRPr lang="en-US" sz="2400" kern="1200" dirty="0"/>
        </a:p>
      </dsp:txBody>
      <dsp:txXfrm>
        <a:off x="1242176" y="1344805"/>
        <a:ext cx="3941012" cy="1075477"/>
      </dsp:txXfrm>
    </dsp:sp>
    <dsp:sp modelId="{EE0AEC66-3A13-4876-BB27-43E719851276}">
      <dsp:nvSpPr>
        <dsp:cNvPr id="0" name=""/>
        <dsp:cNvSpPr/>
      </dsp:nvSpPr>
      <dsp:spPr>
        <a:xfrm>
          <a:off x="0" y="2689152"/>
          <a:ext cx="5183189" cy="107547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6A56EA-AA9A-4662-B1C2-2601CA6A797C}">
      <dsp:nvSpPr>
        <dsp:cNvPr id="0" name=""/>
        <dsp:cNvSpPr/>
      </dsp:nvSpPr>
      <dsp:spPr>
        <a:xfrm>
          <a:off x="325331" y="2931134"/>
          <a:ext cx="591512" cy="5915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7BA6AF-E290-45A3-A3BE-C505C01F182B}">
      <dsp:nvSpPr>
        <dsp:cNvPr id="0" name=""/>
        <dsp:cNvSpPr/>
      </dsp:nvSpPr>
      <dsp:spPr>
        <a:xfrm>
          <a:off x="1242176" y="2689152"/>
          <a:ext cx="3941012" cy="1075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821" tIns="113821" rIns="113821" bIns="113821" numCol="1" spcCol="1270" anchor="ctr" anchorCtr="0">
          <a:noAutofit/>
        </a:bodyPr>
        <a:lstStyle/>
        <a:p>
          <a:pPr marL="0" lvl="0" indent="0" algn="just" defTabSz="1066800">
            <a:lnSpc>
              <a:spcPct val="100000"/>
            </a:lnSpc>
            <a:spcBef>
              <a:spcPct val="0"/>
            </a:spcBef>
            <a:spcAft>
              <a:spcPct val="35000"/>
            </a:spcAft>
            <a:buNone/>
          </a:pPr>
          <a:r>
            <a:rPr lang="es-MX" sz="2400" kern="1200" dirty="0"/>
            <a:t>Acreditación de identidad para candidaturas.</a:t>
          </a:r>
          <a:endParaRPr lang="en-US" sz="2400" kern="1200" dirty="0"/>
        </a:p>
      </dsp:txBody>
      <dsp:txXfrm>
        <a:off x="1242176" y="2689152"/>
        <a:ext cx="3941012" cy="107547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0C2801-731F-43AB-BAD8-8DEC12E7176E}">
      <dsp:nvSpPr>
        <dsp:cNvPr id="0" name=""/>
        <dsp:cNvSpPr/>
      </dsp:nvSpPr>
      <dsp:spPr>
        <a:xfrm>
          <a:off x="0" y="0"/>
          <a:ext cx="4758726" cy="105623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Su aplicación parte de:</a:t>
          </a:r>
          <a:endParaRPr lang="en-US" sz="2000" kern="1200"/>
        </a:p>
      </dsp:txBody>
      <dsp:txXfrm>
        <a:off x="30936" y="30936"/>
        <a:ext cx="3529714" cy="994363"/>
      </dsp:txXfrm>
    </dsp:sp>
    <dsp:sp modelId="{11890CF8-9CAA-4A54-BCBA-7A37B7E7DD62}">
      <dsp:nvSpPr>
        <dsp:cNvPr id="0" name=""/>
        <dsp:cNvSpPr/>
      </dsp:nvSpPr>
      <dsp:spPr>
        <a:xfrm>
          <a:off x="398543" y="1248278"/>
          <a:ext cx="4758726" cy="105623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s-MX" sz="2000" kern="1200" dirty="0"/>
            <a:t>El principio constitucional de igualdad (art. 1º y 41).</a:t>
          </a:r>
          <a:endParaRPr lang="en-US" sz="2000" kern="1200" dirty="0"/>
        </a:p>
      </dsp:txBody>
      <dsp:txXfrm>
        <a:off x="429479" y="1279214"/>
        <a:ext cx="3611757" cy="994363"/>
      </dsp:txXfrm>
    </dsp:sp>
    <dsp:sp modelId="{BF0A98A1-47C7-4841-9E3E-6121BD42EBA4}">
      <dsp:nvSpPr>
        <dsp:cNvPr id="0" name=""/>
        <dsp:cNvSpPr/>
      </dsp:nvSpPr>
      <dsp:spPr>
        <a:xfrm>
          <a:off x="791138" y="2496556"/>
          <a:ext cx="4758726" cy="105623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s-MX" sz="2000" kern="1200" dirty="0"/>
            <a:t>La interpretación progresiva de los derechos políticos.</a:t>
          </a:r>
          <a:endParaRPr lang="en-US" sz="2000" kern="1200" dirty="0"/>
        </a:p>
      </dsp:txBody>
      <dsp:txXfrm>
        <a:off x="822074" y="2527492"/>
        <a:ext cx="3617706" cy="994363"/>
      </dsp:txXfrm>
    </dsp:sp>
    <dsp:sp modelId="{C86A7E24-CEDD-406C-9198-3722530F7C1E}">
      <dsp:nvSpPr>
        <dsp:cNvPr id="0" name=""/>
        <dsp:cNvSpPr/>
      </dsp:nvSpPr>
      <dsp:spPr>
        <a:xfrm>
          <a:off x="1189681" y="3744835"/>
          <a:ext cx="4758726" cy="105623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s-MX" sz="2000" kern="1200" dirty="0"/>
            <a:t>La obligación del Estado de remover obstáculos estructurales.</a:t>
          </a:r>
          <a:endParaRPr lang="en-US" sz="2000" kern="1200" dirty="0"/>
        </a:p>
      </dsp:txBody>
      <dsp:txXfrm>
        <a:off x="1220617" y="3775771"/>
        <a:ext cx="3611757" cy="994363"/>
      </dsp:txXfrm>
    </dsp:sp>
    <dsp:sp modelId="{6429D613-1A0B-4835-83E4-2296B52DB44E}">
      <dsp:nvSpPr>
        <dsp:cNvPr id="0" name=""/>
        <dsp:cNvSpPr/>
      </dsp:nvSpPr>
      <dsp:spPr>
        <a:xfrm>
          <a:off x="4072173" y="808980"/>
          <a:ext cx="686553" cy="68655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4226647" y="808980"/>
        <a:ext cx="377605" cy="516631"/>
      </dsp:txXfrm>
    </dsp:sp>
    <dsp:sp modelId="{EC52E611-9FEF-4F42-AB23-F85CC6214EFD}">
      <dsp:nvSpPr>
        <dsp:cNvPr id="0" name=""/>
        <dsp:cNvSpPr/>
      </dsp:nvSpPr>
      <dsp:spPr>
        <a:xfrm>
          <a:off x="4470716" y="2057258"/>
          <a:ext cx="686553" cy="68655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4625190" y="2057258"/>
        <a:ext cx="377605" cy="516631"/>
      </dsp:txXfrm>
    </dsp:sp>
    <dsp:sp modelId="{5728D9E1-B518-43FD-9BA8-23E5AD805C63}">
      <dsp:nvSpPr>
        <dsp:cNvPr id="0" name=""/>
        <dsp:cNvSpPr/>
      </dsp:nvSpPr>
      <dsp:spPr>
        <a:xfrm>
          <a:off x="4863311" y="3305537"/>
          <a:ext cx="686553" cy="68655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5017785" y="3305537"/>
        <a:ext cx="377605" cy="51663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8.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6.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9.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5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5.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5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8.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5.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66.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6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7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8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02FC39-F4F5-4505-8E1C-B9DD4DDCE0EA}" type="datetimeFigureOut">
              <a:rPr lang="es-MX" smtClean="0"/>
              <a:t>05/05/2026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156F86-DAAE-4706-996E-28939111989B}" type="slidenum">
              <a:rPr lang="es-MX" smtClean="0"/>
              <a:t>‹Nº›</a:t>
            </a:fld>
            <a:endParaRPr lang="es-MX"/>
          </a:p>
        </p:txBody>
      </p:sp>
    </p:spTree>
    <p:extLst>
      <p:ext uri="{BB962C8B-B14F-4D97-AF65-F5344CB8AC3E}">
        <p14:creationId xmlns:p14="http://schemas.microsoft.com/office/powerpoint/2010/main" val="533013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Las acciones afirmativas no limitan la democracia, la completan.</a:t>
            </a:r>
          </a:p>
        </p:txBody>
      </p:sp>
      <p:sp>
        <p:nvSpPr>
          <p:cNvPr id="4" name="Marcador de número de diapositiva 3"/>
          <p:cNvSpPr>
            <a:spLocks noGrp="1"/>
          </p:cNvSpPr>
          <p:nvPr>
            <p:ph type="sldNum" sz="quarter" idx="5"/>
          </p:nvPr>
        </p:nvSpPr>
        <p:spPr/>
        <p:txBody>
          <a:bodyPr/>
          <a:lstStyle/>
          <a:p>
            <a:fld id="{D6156F86-DAAE-4706-996E-28939111989B}" type="slidenum">
              <a:rPr lang="es-MX" smtClean="0"/>
              <a:t>106</a:t>
            </a:fld>
            <a:endParaRPr lang="es-MX"/>
          </a:p>
        </p:txBody>
      </p:sp>
    </p:spTree>
    <p:extLst>
      <p:ext uri="{BB962C8B-B14F-4D97-AF65-F5344CB8AC3E}">
        <p14:creationId xmlns:p14="http://schemas.microsoft.com/office/powerpoint/2010/main" val="1956367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Sin autenticidad, la acción afirmativa se convierte en fraude constitucional.</a:t>
            </a:r>
          </a:p>
        </p:txBody>
      </p:sp>
      <p:sp>
        <p:nvSpPr>
          <p:cNvPr id="4" name="Marcador de número de diapositiva 3"/>
          <p:cNvSpPr>
            <a:spLocks noGrp="1"/>
          </p:cNvSpPr>
          <p:nvPr>
            <p:ph type="sldNum" sz="quarter" idx="5"/>
          </p:nvPr>
        </p:nvSpPr>
        <p:spPr/>
        <p:txBody>
          <a:bodyPr/>
          <a:lstStyle/>
          <a:p>
            <a:fld id="{D6156F86-DAAE-4706-996E-28939111989B}" type="slidenum">
              <a:rPr lang="es-MX" smtClean="0"/>
              <a:t>111</a:t>
            </a:fld>
            <a:endParaRPr lang="es-MX"/>
          </a:p>
        </p:txBody>
      </p:sp>
    </p:spTree>
    <p:extLst>
      <p:ext uri="{BB962C8B-B14F-4D97-AF65-F5344CB8AC3E}">
        <p14:creationId xmlns:p14="http://schemas.microsoft.com/office/powerpoint/2010/main" val="4026569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La democracia no solo debe ser incluyente en género, sino en diversidad humana.</a:t>
            </a:r>
          </a:p>
        </p:txBody>
      </p:sp>
      <p:sp>
        <p:nvSpPr>
          <p:cNvPr id="4" name="Marcador de número de diapositiva 3"/>
          <p:cNvSpPr>
            <a:spLocks noGrp="1"/>
          </p:cNvSpPr>
          <p:nvPr>
            <p:ph type="sldNum" sz="quarter" idx="5"/>
          </p:nvPr>
        </p:nvSpPr>
        <p:spPr/>
        <p:txBody>
          <a:bodyPr/>
          <a:lstStyle/>
          <a:p>
            <a:fld id="{D6156F86-DAAE-4706-996E-28939111989B}" type="slidenum">
              <a:rPr lang="es-MX" smtClean="0"/>
              <a:t>125</a:t>
            </a:fld>
            <a:endParaRPr lang="es-MX"/>
          </a:p>
        </p:txBody>
      </p:sp>
    </p:spTree>
    <p:extLst>
      <p:ext uri="{BB962C8B-B14F-4D97-AF65-F5344CB8AC3E}">
        <p14:creationId xmlns:p14="http://schemas.microsoft.com/office/powerpoint/2010/main" val="2515467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5/5/2026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10409807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5/5/2026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85613431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5/5/2026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4019973152"/>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5/5/2026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769812990"/>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5/5/2026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2721673590"/>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5/5/2026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154410136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5/5/2026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311067398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5/5/2026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2127436505"/>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5/5/2026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311533753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5/5/2026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151807954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5/5/2026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405207979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5/5/2026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‹Nº›</a:t>
            </a:fld>
            <a:endParaRPr lang="en-US"/>
          </a:p>
        </p:txBody>
      </p:sp>
    </p:spTree>
    <p:extLst>
      <p:ext uri="{BB962C8B-B14F-4D97-AF65-F5344CB8AC3E}">
        <p14:creationId xmlns:p14="http://schemas.microsoft.com/office/powerpoint/2010/main" val="1037589958"/>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79" r:id="rId6"/>
    <p:sldLayoutId id="2147483675" r:id="rId7"/>
    <p:sldLayoutId id="2147483676" r:id="rId8"/>
    <p:sldLayoutId id="2147483677" r:id="rId9"/>
    <p:sldLayoutId id="2147483678" r:id="rId10"/>
    <p:sldLayoutId id="2147483680" r:id="rId11"/>
  </p:sldLayoutIdLst>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00.xml.rels><?xml version="1.0" encoding="UTF-8" standalone="yes"?>
<Relationships xmlns="http://schemas.openxmlformats.org/package/2006/relationships"><Relationship Id="rId3" Type="http://schemas.openxmlformats.org/officeDocument/2006/relationships/diagramLayout" Target="../diagrams/layout63.xml"/><Relationship Id="rId2" Type="http://schemas.openxmlformats.org/officeDocument/2006/relationships/diagramData" Target="../diagrams/data63.xml"/><Relationship Id="rId1" Type="http://schemas.openxmlformats.org/officeDocument/2006/relationships/slideLayout" Target="../slideLayouts/slideLayout4.xml"/><Relationship Id="rId6" Type="http://schemas.microsoft.com/office/2007/relationships/diagramDrawing" Target="../diagrams/drawing63.xml"/><Relationship Id="rId5" Type="http://schemas.openxmlformats.org/officeDocument/2006/relationships/diagramColors" Target="../diagrams/colors63.xml"/><Relationship Id="rId4" Type="http://schemas.openxmlformats.org/officeDocument/2006/relationships/diagramQuickStyle" Target="../diagrams/quickStyle63.xml"/></Relationships>
</file>

<file path=ppt/slides/_rels/slide10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diagramLayout" Target="../diagrams/layout64.xml"/><Relationship Id="rId2" Type="http://schemas.openxmlformats.org/officeDocument/2006/relationships/diagramData" Target="../diagrams/data64.xml"/><Relationship Id="rId1" Type="http://schemas.openxmlformats.org/officeDocument/2006/relationships/slideLayout" Target="../slideLayouts/slideLayout2.xml"/><Relationship Id="rId6" Type="http://schemas.microsoft.com/office/2007/relationships/diagramDrawing" Target="../diagrams/drawing64.xml"/><Relationship Id="rId5" Type="http://schemas.openxmlformats.org/officeDocument/2006/relationships/diagramColors" Target="../diagrams/colors64.xml"/><Relationship Id="rId4" Type="http://schemas.openxmlformats.org/officeDocument/2006/relationships/diagramQuickStyle" Target="../diagrams/quickStyle64.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65.xml"/><Relationship Id="rId2" Type="http://schemas.openxmlformats.org/officeDocument/2006/relationships/diagramData" Target="../diagrams/data65.xml"/><Relationship Id="rId1" Type="http://schemas.openxmlformats.org/officeDocument/2006/relationships/slideLayout" Target="../slideLayouts/slideLayout9.xml"/><Relationship Id="rId6" Type="http://schemas.microsoft.com/office/2007/relationships/diagramDrawing" Target="../diagrams/drawing65.xml"/><Relationship Id="rId5" Type="http://schemas.openxmlformats.org/officeDocument/2006/relationships/diagramColors" Target="../diagrams/colors65.xml"/><Relationship Id="rId4" Type="http://schemas.openxmlformats.org/officeDocument/2006/relationships/diagramQuickStyle" Target="../diagrams/quickStyle65.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66.xml"/><Relationship Id="rId2" Type="http://schemas.openxmlformats.org/officeDocument/2006/relationships/diagramData" Target="../diagrams/data66.xml"/><Relationship Id="rId1" Type="http://schemas.openxmlformats.org/officeDocument/2006/relationships/slideLayout" Target="../slideLayouts/slideLayout2.xml"/><Relationship Id="rId6" Type="http://schemas.microsoft.com/office/2007/relationships/diagramDrawing" Target="../diagrams/drawing66.xml"/><Relationship Id="rId5" Type="http://schemas.openxmlformats.org/officeDocument/2006/relationships/diagramColors" Target="../diagrams/colors66.xml"/><Relationship Id="rId4" Type="http://schemas.openxmlformats.org/officeDocument/2006/relationships/diagramQuickStyle" Target="../diagrams/quickStyle66.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67.xml"/><Relationship Id="rId2" Type="http://schemas.openxmlformats.org/officeDocument/2006/relationships/diagramData" Target="../diagrams/data67.xml"/><Relationship Id="rId1" Type="http://schemas.openxmlformats.org/officeDocument/2006/relationships/slideLayout" Target="../slideLayouts/slideLayout2.xml"/><Relationship Id="rId6" Type="http://schemas.microsoft.com/office/2007/relationships/diagramDrawing" Target="../diagrams/drawing67.xml"/><Relationship Id="rId5" Type="http://schemas.openxmlformats.org/officeDocument/2006/relationships/diagramColors" Target="../diagrams/colors67.xml"/><Relationship Id="rId4" Type="http://schemas.openxmlformats.org/officeDocument/2006/relationships/diagramQuickStyle" Target="../diagrams/quickStyle6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diagramLayout" Target="../diagrams/layout68.xml"/><Relationship Id="rId2" Type="http://schemas.openxmlformats.org/officeDocument/2006/relationships/diagramData" Target="../diagrams/data68.xml"/><Relationship Id="rId1" Type="http://schemas.openxmlformats.org/officeDocument/2006/relationships/slideLayout" Target="../slideLayouts/slideLayout8.xml"/><Relationship Id="rId6" Type="http://schemas.microsoft.com/office/2007/relationships/diagramDrawing" Target="../diagrams/drawing68.xml"/><Relationship Id="rId5" Type="http://schemas.openxmlformats.org/officeDocument/2006/relationships/diagramColors" Target="../diagrams/colors68.xml"/><Relationship Id="rId4" Type="http://schemas.openxmlformats.org/officeDocument/2006/relationships/diagramQuickStyle" Target="../diagrams/quickStyle68.xml"/></Relationships>
</file>

<file path=ppt/slides/_rels/slide1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diagramLayout" Target="../diagrams/layout69.xml"/><Relationship Id="rId2" Type="http://schemas.openxmlformats.org/officeDocument/2006/relationships/diagramData" Target="../diagrams/data69.xml"/><Relationship Id="rId1" Type="http://schemas.openxmlformats.org/officeDocument/2006/relationships/slideLayout" Target="../slideLayouts/slideLayout8.xml"/><Relationship Id="rId6" Type="http://schemas.microsoft.com/office/2007/relationships/diagramDrawing" Target="../diagrams/drawing69.xml"/><Relationship Id="rId5" Type="http://schemas.openxmlformats.org/officeDocument/2006/relationships/diagramColors" Target="../diagrams/colors69.xml"/><Relationship Id="rId4" Type="http://schemas.openxmlformats.org/officeDocument/2006/relationships/diagramQuickStyle" Target="../diagrams/quickStyle69.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diagramLayout" Target="../diagrams/layout70.xml"/><Relationship Id="rId2" Type="http://schemas.openxmlformats.org/officeDocument/2006/relationships/diagramData" Target="../diagrams/data70.xml"/><Relationship Id="rId1" Type="http://schemas.openxmlformats.org/officeDocument/2006/relationships/slideLayout" Target="../slideLayouts/slideLayout2.xml"/><Relationship Id="rId6" Type="http://schemas.microsoft.com/office/2007/relationships/diagramDrawing" Target="../diagrams/drawing70.xml"/><Relationship Id="rId5" Type="http://schemas.openxmlformats.org/officeDocument/2006/relationships/diagramColors" Target="../diagrams/colors70.xml"/><Relationship Id="rId4" Type="http://schemas.openxmlformats.org/officeDocument/2006/relationships/diagramQuickStyle" Target="../diagrams/quickStyle70.xml"/></Relationships>
</file>

<file path=ppt/slides/_rels/slide114.xml.rels><?xml version="1.0" encoding="UTF-8" standalone="yes"?>
<Relationships xmlns="http://schemas.openxmlformats.org/package/2006/relationships"><Relationship Id="rId3" Type="http://schemas.openxmlformats.org/officeDocument/2006/relationships/diagramLayout" Target="../diagrams/layout71.xml"/><Relationship Id="rId2" Type="http://schemas.openxmlformats.org/officeDocument/2006/relationships/diagramData" Target="../diagrams/data71.xml"/><Relationship Id="rId1" Type="http://schemas.openxmlformats.org/officeDocument/2006/relationships/slideLayout" Target="../slideLayouts/slideLayout2.xml"/><Relationship Id="rId6" Type="http://schemas.microsoft.com/office/2007/relationships/diagramDrawing" Target="../diagrams/drawing71.xml"/><Relationship Id="rId5" Type="http://schemas.openxmlformats.org/officeDocument/2006/relationships/diagramColors" Target="../diagrams/colors71.xml"/><Relationship Id="rId4" Type="http://schemas.openxmlformats.org/officeDocument/2006/relationships/diagramQuickStyle" Target="../diagrams/quickStyle7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59.sv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diagramLayout" Target="../diagrams/layout72.xml"/><Relationship Id="rId2" Type="http://schemas.openxmlformats.org/officeDocument/2006/relationships/diagramData" Target="../diagrams/data72.xml"/><Relationship Id="rId1" Type="http://schemas.openxmlformats.org/officeDocument/2006/relationships/slideLayout" Target="../slideLayouts/slideLayout2.xml"/><Relationship Id="rId6" Type="http://schemas.microsoft.com/office/2007/relationships/diagramDrawing" Target="../diagrams/drawing72.xml"/><Relationship Id="rId5" Type="http://schemas.openxmlformats.org/officeDocument/2006/relationships/diagramColors" Target="../diagrams/colors72.xml"/><Relationship Id="rId4" Type="http://schemas.openxmlformats.org/officeDocument/2006/relationships/diagramQuickStyle" Target="../diagrams/quickStyle72.xml"/></Relationships>
</file>

<file path=ppt/slides/_rels/slide118.xml.rels><?xml version="1.0" encoding="UTF-8" standalone="yes"?>
<Relationships xmlns="http://schemas.openxmlformats.org/package/2006/relationships"><Relationship Id="rId3" Type="http://schemas.openxmlformats.org/officeDocument/2006/relationships/diagramLayout" Target="../diagrams/layout73.xml"/><Relationship Id="rId2" Type="http://schemas.openxmlformats.org/officeDocument/2006/relationships/diagramData" Target="../diagrams/data73.xml"/><Relationship Id="rId1" Type="http://schemas.openxmlformats.org/officeDocument/2006/relationships/slideLayout" Target="../slideLayouts/slideLayout8.xml"/><Relationship Id="rId6" Type="http://schemas.microsoft.com/office/2007/relationships/diagramDrawing" Target="../diagrams/drawing73.xml"/><Relationship Id="rId5" Type="http://schemas.openxmlformats.org/officeDocument/2006/relationships/diagramColors" Target="../diagrams/colors73.xml"/><Relationship Id="rId4" Type="http://schemas.openxmlformats.org/officeDocument/2006/relationships/diagramQuickStyle" Target="../diagrams/quickStyle73.xml"/></Relationships>
</file>

<file path=ppt/slides/_rels/slide119.xml.rels><?xml version="1.0" encoding="UTF-8" standalone="yes"?>
<Relationships xmlns="http://schemas.openxmlformats.org/package/2006/relationships"><Relationship Id="rId3" Type="http://schemas.openxmlformats.org/officeDocument/2006/relationships/diagramLayout" Target="../diagrams/layout74.xml"/><Relationship Id="rId2" Type="http://schemas.openxmlformats.org/officeDocument/2006/relationships/diagramData" Target="../diagrams/data74.xml"/><Relationship Id="rId1" Type="http://schemas.openxmlformats.org/officeDocument/2006/relationships/slideLayout" Target="../slideLayouts/slideLayout8.xml"/><Relationship Id="rId6" Type="http://schemas.microsoft.com/office/2007/relationships/diagramDrawing" Target="../diagrams/drawing74.xml"/><Relationship Id="rId5" Type="http://schemas.openxmlformats.org/officeDocument/2006/relationships/diagramColors" Target="../diagrams/colors74.xml"/><Relationship Id="rId4" Type="http://schemas.openxmlformats.org/officeDocument/2006/relationships/diagramQuickStyle" Target="../diagrams/quickStyle74.xml"/></Relationships>
</file>

<file path=ppt/slides/_rels/slide1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diagramLayout" Target="../diagrams/layout75.xml"/><Relationship Id="rId2" Type="http://schemas.openxmlformats.org/officeDocument/2006/relationships/diagramData" Target="../diagrams/data75.xml"/><Relationship Id="rId1" Type="http://schemas.openxmlformats.org/officeDocument/2006/relationships/slideLayout" Target="../slideLayouts/slideLayout2.xml"/><Relationship Id="rId6" Type="http://schemas.microsoft.com/office/2007/relationships/diagramDrawing" Target="../diagrams/drawing75.xml"/><Relationship Id="rId5" Type="http://schemas.openxmlformats.org/officeDocument/2006/relationships/diagramColors" Target="../diagrams/colors75.xml"/><Relationship Id="rId4" Type="http://schemas.openxmlformats.org/officeDocument/2006/relationships/diagramQuickStyle" Target="../diagrams/quickStyle75.xml"/></Relationships>
</file>

<file path=ppt/slides/_rels/slide123.xml.rels><?xml version="1.0" encoding="UTF-8" standalone="yes"?>
<Relationships xmlns="http://schemas.openxmlformats.org/package/2006/relationships"><Relationship Id="rId3" Type="http://schemas.openxmlformats.org/officeDocument/2006/relationships/diagramLayout" Target="../diagrams/layout76.xml"/><Relationship Id="rId2" Type="http://schemas.openxmlformats.org/officeDocument/2006/relationships/diagramData" Target="../diagrams/data76.xml"/><Relationship Id="rId1" Type="http://schemas.openxmlformats.org/officeDocument/2006/relationships/slideLayout" Target="../slideLayouts/slideLayout8.xml"/><Relationship Id="rId6" Type="http://schemas.microsoft.com/office/2007/relationships/diagramDrawing" Target="../diagrams/drawing76.xml"/><Relationship Id="rId5" Type="http://schemas.openxmlformats.org/officeDocument/2006/relationships/diagramColors" Target="../diagrams/colors76.xml"/><Relationship Id="rId4" Type="http://schemas.openxmlformats.org/officeDocument/2006/relationships/diagramQuickStyle" Target="../diagrams/quickStyle76.xml"/></Relationships>
</file>

<file path=ppt/slides/_rels/slide124.xml.rels><?xml version="1.0" encoding="UTF-8" standalone="yes"?>
<Relationships xmlns="http://schemas.openxmlformats.org/package/2006/relationships"><Relationship Id="rId3" Type="http://schemas.openxmlformats.org/officeDocument/2006/relationships/diagramLayout" Target="../diagrams/layout77.xml"/><Relationship Id="rId2" Type="http://schemas.openxmlformats.org/officeDocument/2006/relationships/diagramData" Target="../diagrams/data77.xml"/><Relationship Id="rId1" Type="http://schemas.openxmlformats.org/officeDocument/2006/relationships/slideLayout" Target="../slideLayouts/slideLayout8.xml"/><Relationship Id="rId6" Type="http://schemas.microsoft.com/office/2007/relationships/diagramDrawing" Target="../diagrams/drawing77.xml"/><Relationship Id="rId5" Type="http://schemas.openxmlformats.org/officeDocument/2006/relationships/diagramColors" Target="../diagrams/colors77.xml"/><Relationship Id="rId4" Type="http://schemas.openxmlformats.org/officeDocument/2006/relationships/diagramQuickStyle" Target="../diagrams/quickStyle7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diagramLayout" Target="../diagrams/layout78.xml"/><Relationship Id="rId2" Type="http://schemas.openxmlformats.org/officeDocument/2006/relationships/diagramData" Target="../diagrams/data78.xml"/><Relationship Id="rId1" Type="http://schemas.openxmlformats.org/officeDocument/2006/relationships/slideLayout" Target="../slideLayouts/slideLayout2.xml"/><Relationship Id="rId6" Type="http://schemas.microsoft.com/office/2007/relationships/diagramDrawing" Target="../diagrams/drawing78.xml"/><Relationship Id="rId5" Type="http://schemas.openxmlformats.org/officeDocument/2006/relationships/diagramColors" Target="../diagrams/colors78.xml"/><Relationship Id="rId4" Type="http://schemas.openxmlformats.org/officeDocument/2006/relationships/diagramQuickStyle" Target="../diagrams/quickStyle78.xml"/></Relationships>
</file>

<file path=ppt/slides/_rels/slide129.xml.rels><?xml version="1.0" encoding="UTF-8" standalone="yes"?>
<Relationships xmlns="http://schemas.openxmlformats.org/package/2006/relationships"><Relationship Id="rId3" Type="http://schemas.openxmlformats.org/officeDocument/2006/relationships/diagramLayout" Target="../diagrams/layout79.xml"/><Relationship Id="rId2" Type="http://schemas.openxmlformats.org/officeDocument/2006/relationships/diagramData" Target="../diagrams/data79.xml"/><Relationship Id="rId1" Type="http://schemas.openxmlformats.org/officeDocument/2006/relationships/slideLayout" Target="../slideLayouts/slideLayout9.xml"/><Relationship Id="rId6" Type="http://schemas.microsoft.com/office/2007/relationships/diagramDrawing" Target="../diagrams/drawing79.xml"/><Relationship Id="rId5" Type="http://schemas.openxmlformats.org/officeDocument/2006/relationships/diagramColors" Target="../diagrams/colors79.xml"/><Relationship Id="rId4" Type="http://schemas.openxmlformats.org/officeDocument/2006/relationships/diagramQuickStyle" Target="../diagrams/quickStyle79.xml"/></Relationships>
</file>

<file path=ppt/slides/_rels/slide1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diagramLayout" Target="../diagrams/layout80.xml"/><Relationship Id="rId2" Type="http://schemas.openxmlformats.org/officeDocument/2006/relationships/diagramData" Target="../diagrams/data80.xml"/><Relationship Id="rId1" Type="http://schemas.openxmlformats.org/officeDocument/2006/relationships/slideLayout" Target="../slideLayouts/slideLayout5.xml"/><Relationship Id="rId6" Type="http://schemas.microsoft.com/office/2007/relationships/diagramDrawing" Target="../diagrams/drawing80.xml"/><Relationship Id="rId5" Type="http://schemas.openxmlformats.org/officeDocument/2006/relationships/diagramColors" Target="../diagrams/colors80.xml"/><Relationship Id="rId4" Type="http://schemas.openxmlformats.org/officeDocument/2006/relationships/diagramQuickStyle" Target="../diagrams/quickStyle8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5.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slideLayout" Target="../slideLayouts/slideLayout2.xml"/><Relationship Id="rId1" Type="http://schemas.openxmlformats.org/officeDocument/2006/relationships/themeOverride" Target="../theme/themeOverride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hemeOverride" Target="../theme/themeOverride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5.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5.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5.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5.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1.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5.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5.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4.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4.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4.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4.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slideLayout" Target="../slideLayouts/slideLayout4.xml"/><Relationship Id="rId1" Type="http://schemas.openxmlformats.org/officeDocument/2006/relationships/themeOverride" Target="../theme/themeOverride6.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slideLayout" Target="../slideLayouts/slideLayout4.xml"/><Relationship Id="rId1" Type="http://schemas.openxmlformats.org/officeDocument/2006/relationships/themeOverride" Target="../theme/themeOverride7.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4.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5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5.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65.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1.sv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3.sv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71.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4.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4.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2.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49.xml"/><Relationship Id="rId2" Type="http://schemas.openxmlformats.org/officeDocument/2006/relationships/diagramData" Target="../diagrams/data49.xml"/><Relationship Id="rId1" Type="http://schemas.openxmlformats.org/officeDocument/2006/relationships/slideLayout" Target="../slideLayouts/slideLayout6.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2.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51.xml"/><Relationship Id="rId2" Type="http://schemas.openxmlformats.org/officeDocument/2006/relationships/diagramData" Target="../diagrams/data51.xml"/><Relationship Id="rId1" Type="http://schemas.openxmlformats.org/officeDocument/2006/relationships/slideLayout" Target="../slideLayouts/slideLayout5.xml"/><Relationship Id="rId6" Type="http://schemas.microsoft.com/office/2007/relationships/diagramDrawing" Target="../diagrams/drawing51.xml"/><Relationship Id="rId5" Type="http://schemas.openxmlformats.org/officeDocument/2006/relationships/diagramColors" Target="../diagrams/colors51.xml"/><Relationship Id="rId4" Type="http://schemas.openxmlformats.org/officeDocument/2006/relationships/diagramQuickStyle" Target="../diagrams/quickStyle51.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5.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5.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5.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5.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56.xml"/><Relationship Id="rId2" Type="http://schemas.openxmlformats.org/officeDocument/2006/relationships/diagramData" Target="../diagrams/data56.xml"/><Relationship Id="rId1" Type="http://schemas.openxmlformats.org/officeDocument/2006/relationships/slideLayout" Target="../slideLayouts/slideLayout5.xml"/><Relationship Id="rId6" Type="http://schemas.microsoft.com/office/2007/relationships/diagramDrawing" Target="../diagrams/drawing56.xm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57.xml"/><Relationship Id="rId2" Type="http://schemas.openxmlformats.org/officeDocument/2006/relationships/diagramData" Target="../diagrams/data57.xml"/><Relationship Id="rId1" Type="http://schemas.openxmlformats.org/officeDocument/2006/relationships/slideLayout" Target="../slideLayouts/slideLayout4.xml"/><Relationship Id="rId6" Type="http://schemas.microsoft.com/office/2007/relationships/diagramDrawing" Target="../diagrams/drawing57.xml"/><Relationship Id="rId5" Type="http://schemas.openxmlformats.org/officeDocument/2006/relationships/diagramColors" Target="../diagrams/colors57.xml"/><Relationship Id="rId4" Type="http://schemas.openxmlformats.org/officeDocument/2006/relationships/diagramQuickStyle" Target="../diagrams/quickStyle5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0.xml.rels><?xml version="1.0" encoding="UTF-8" standalone="yes"?>
<Relationships xmlns="http://schemas.openxmlformats.org/package/2006/relationships"><Relationship Id="rId3" Type="http://schemas.openxmlformats.org/officeDocument/2006/relationships/diagramLayout" Target="../diagrams/layout58.xml"/><Relationship Id="rId2" Type="http://schemas.openxmlformats.org/officeDocument/2006/relationships/diagramData" Target="../diagrams/data58.xml"/><Relationship Id="rId1" Type="http://schemas.openxmlformats.org/officeDocument/2006/relationships/slideLayout" Target="../slideLayouts/slideLayout2.xml"/><Relationship Id="rId6" Type="http://schemas.microsoft.com/office/2007/relationships/diagramDrawing" Target="../diagrams/drawing58.xml"/><Relationship Id="rId5" Type="http://schemas.openxmlformats.org/officeDocument/2006/relationships/diagramColors" Target="../diagrams/colors58.xml"/><Relationship Id="rId4" Type="http://schemas.openxmlformats.org/officeDocument/2006/relationships/diagramQuickStyle" Target="../diagrams/quickStyle58.xml"/></Relationships>
</file>

<file path=ppt/slides/_rels/slide91.xml.rels><?xml version="1.0" encoding="UTF-8" standalone="yes"?>
<Relationships xmlns="http://schemas.openxmlformats.org/package/2006/relationships"><Relationship Id="rId2" Type="http://schemas.openxmlformats.org/officeDocument/2006/relationships/image" Target="../media/image47.sv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48.sv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49.sv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59.xml"/><Relationship Id="rId2" Type="http://schemas.openxmlformats.org/officeDocument/2006/relationships/diagramData" Target="../diagrams/data59.xml"/><Relationship Id="rId1" Type="http://schemas.openxmlformats.org/officeDocument/2006/relationships/slideLayout" Target="../slideLayouts/slideLayout8.xml"/><Relationship Id="rId6" Type="http://schemas.microsoft.com/office/2007/relationships/diagramDrawing" Target="../diagrams/drawing59.xml"/><Relationship Id="rId5" Type="http://schemas.openxmlformats.org/officeDocument/2006/relationships/diagramColors" Target="../diagrams/colors59.xml"/><Relationship Id="rId4" Type="http://schemas.openxmlformats.org/officeDocument/2006/relationships/diagramQuickStyle" Target="../diagrams/quickStyle59.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60.xml"/><Relationship Id="rId2" Type="http://schemas.openxmlformats.org/officeDocument/2006/relationships/diagramData" Target="../diagrams/data60.xml"/><Relationship Id="rId1" Type="http://schemas.openxmlformats.org/officeDocument/2006/relationships/slideLayout" Target="../slideLayouts/slideLayout2.xml"/><Relationship Id="rId6" Type="http://schemas.microsoft.com/office/2007/relationships/diagramDrawing" Target="../diagrams/drawing60.xml"/><Relationship Id="rId5" Type="http://schemas.openxmlformats.org/officeDocument/2006/relationships/diagramColors" Target="../diagrams/colors60.xml"/><Relationship Id="rId4" Type="http://schemas.openxmlformats.org/officeDocument/2006/relationships/diagramQuickStyle" Target="../diagrams/quickStyle60.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61.xml"/><Relationship Id="rId2" Type="http://schemas.openxmlformats.org/officeDocument/2006/relationships/diagramData" Target="../diagrams/data61.xml"/><Relationship Id="rId1" Type="http://schemas.openxmlformats.org/officeDocument/2006/relationships/slideLayout" Target="../slideLayouts/slideLayout5.xml"/><Relationship Id="rId6" Type="http://schemas.microsoft.com/office/2007/relationships/diagramDrawing" Target="../diagrams/drawing61.xml"/><Relationship Id="rId5" Type="http://schemas.openxmlformats.org/officeDocument/2006/relationships/diagramColors" Target="../diagrams/colors61.xml"/><Relationship Id="rId4" Type="http://schemas.openxmlformats.org/officeDocument/2006/relationships/diagramQuickStyle" Target="../diagrams/quickStyle61.xml"/></Relationships>
</file>

<file path=ppt/slides/_rels/slide9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62.xml"/><Relationship Id="rId2" Type="http://schemas.openxmlformats.org/officeDocument/2006/relationships/diagramData" Target="../diagrams/data62.xml"/><Relationship Id="rId1" Type="http://schemas.openxmlformats.org/officeDocument/2006/relationships/slideLayout" Target="../slideLayouts/slideLayout2.xml"/><Relationship Id="rId6" Type="http://schemas.microsoft.com/office/2007/relationships/diagramDrawing" Target="../diagrams/drawing62.xml"/><Relationship Id="rId5" Type="http://schemas.openxmlformats.org/officeDocument/2006/relationships/diagramColors" Target="../diagrams/colors62.xml"/><Relationship Id="rId4" Type="http://schemas.openxmlformats.org/officeDocument/2006/relationships/diagramQuickStyle" Target="../diagrams/quickStyle6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18">
            <a:extLst>
              <a:ext uri="{FF2B5EF4-FFF2-40B4-BE49-F238E27FC236}">
                <a16:creationId xmlns:a16="http://schemas.microsoft.com/office/drawing/2014/main" id="{21E0DC6F-DB0E-DBE1-8178-AE81BC6B96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3">
            <a:extLst>
              <a:ext uri="{FF2B5EF4-FFF2-40B4-BE49-F238E27FC236}">
                <a16:creationId xmlns:a16="http://schemas.microsoft.com/office/drawing/2014/main" id="{09B80B64-438E-9FE6-6808-F7917EF09ABF}"/>
              </a:ext>
            </a:extLst>
          </p:cNvPr>
          <p:cNvPicPr>
            <a:picLocks noChangeAspect="1"/>
          </p:cNvPicPr>
          <p:nvPr/>
        </p:nvPicPr>
        <p:blipFill>
          <a:blip r:embed="rId3"/>
          <a:srcRect t="28409" r="9091" b="3409"/>
          <a:stretch>
            <a:fillRect/>
          </a:stretch>
        </p:blipFill>
        <p:spPr>
          <a:xfrm>
            <a:off x="20" y="10"/>
            <a:ext cx="12191980" cy="6857990"/>
          </a:xfrm>
          <a:prstGeom prst="rect">
            <a:avLst/>
          </a:prstGeom>
        </p:spPr>
      </p:pic>
      <p:sp>
        <p:nvSpPr>
          <p:cNvPr id="24" name="Rectangle 20">
            <a:extLst>
              <a:ext uri="{FF2B5EF4-FFF2-40B4-BE49-F238E27FC236}">
                <a16:creationId xmlns:a16="http://schemas.microsoft.com/office/drawing/2014/main" id="{84D07BF5-D29E-918E-55FE-747AF2A0E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66726" cy="6858001"/>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44F14AF-1C9F-855C-D184-FB33D6A34478}"/>
              </a:ext>
            </a:extLst>
          </p:cNvPr>
          <p:cNvSpPr>
            <a:spLocks noGrp="1"/>
          </p:cNvSpPr>
          <p:nvPr>
            <p:ph type="ctrTitle"/>
          </p:nvPr>
        </p:nvSpPr>
        <p:spPr>
          <a:xfrm>
            <a:off x="200527" y="1424475"/>
            <a:ext cx="3664892" cy="2543448"/>
          </a:xfrm>
        </p:spPr>
        <p:txBody>
          <a:bodyPr anchor="t">
            <a:normAutofit/>
          </a:bodyPr>
          <a:lstStyle/>
          <a:p>
            <a:r>
              <a:rPr lang="es-MX" sz="3000" dirty="0"/>
              <a:t>Procedimiento de aplicación de las acciones afirmativas en materia electoral</a:t>
            </a:r>
          </a:p>
        </p:txBody>
      </p:sp>
      <p:sp>
        <p:nvSpPr>
          <p:cNvPr id="3" name="Subtítulo 2">
            <a:extLst>
              <a:ext uri="{FF2B5EF4-FFF2-40B4-BE49-F238E27FC236}">
                <a16:creationId xmlns:a16="http://schemas.microsoft.com/office/drawing/2014/main" id="{4544ADCE-DD74-CB6D-3362-98E4D5963407}"/>
              </a:ext>
            </a:extLst>
          </p:cNvPr>
          <p:cNvSpPr>
            <a:spLocks noGrp="1"/>
          </p:cNvSpPr>
          <p:nvPr>
            <p:ph type="subTitle" idx="1"/>
          </p:nvPr>
        </p:nvSpPr>
        <p:spPr>
          <a:xfrm>
            <a:off x="441035" y="4007796"/>
            <a:ext cx="3424382" cy="2000041"/>
          </a:xfrm>
        </p:spPr>
        <p:txBody>
          <a:bodyPr anchor="b">
            <a:normAutofit/>
          </a:bodyPr>
          <a:lstStyle/>
          <a:p>
            <a:r>
              <a:rPr lang="es-MX" sz="2000" b="1" dirty="0"/>
              <a:t>Diplomado en Acciones Afirmativas 2da edición </a:t>
            </a:r>
          </a:p>
        </p:txBody>
      </p:sp>
    </p:spTree>
    <p:extLst>
      <p:ext uri="{BB962C8B-B14F-4D97-AF65-F5344CB8AC3E}">
        <p14:creationId xmlns:p14="http://schemas.microsoft.com/office/powerpoint/2010/main" val="1220569546"/>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9F5AA6-EF34-3228-B5F3-C82EB0F600BF}"/>
              </a:ext>
            </a:extLst>
          </p:cNvPr>
          <p:cNvSpPr>
            <a:spLocks noGrp="1"/>
          </p:cNvSpPr>
          <p:nvPr>
            <p:ph type="title"/>
          </p:nvPr>
        </p:nvSpPr>
        <p:spPr/>
        <p:txBody>
          <a:bodyPr/>
          <a:lstStyle/>
          <a:p>
            <a:r>
              <a:rPr lang="es-MX" dirty="0"/>
              <a:t>ACCIONES AFIRMATIVAS</a:t>
            </a:r>
          </a:p>
        </p:txBody>
      </p:sp>
      <p:sp>
        <p:nvSpPr>
          <p:cNvPr id="3" name="Marcador de texto 2">
            <a:extLst>
              <a:ext uri="{FF2B5EF4-FFF2-40B4-BE49-F238E27FC236}">
                <a16:creationId xmlns:a16="http://schemas.microsoft.com/office/drawing/2014/main" id="{40827F5A-00AA-688D-98D2-711FB1FDAC1B}"/>
              </a:ext>
            </a:extLst>
          </p:cNvPr>
          <p:cNvSpPr>
            <a:spLocks noGrp="1"/>
          </p:cNvSpPr>
          <p:nvPr>
            <p:ph type="body" idx="1"/>
          </p:nvPr>
        </p:nvSpPr>
        <p:spPr/>
        <p:txBody>
          <a:bodyPr/>
          <a:lstStyle/>
          <a:p>
            <a:r>
              <a:rPr lang="es-MX" dirty="0"/>
              <a:t>No son:</a:t>
            </a:r>
          </a:p>
        </p:txBody>
      </p:sp>
      <p:graphicFrame>
        <p:nvGraphicFramePr>
          <p:cNvPr id="8" name="Marcador de contenido 3">
            <a:extLst>
              <a:ext uri="{FF2B5EF4-FFF2-40B4-BE49-F238E27FC236}">
                <a16:creationId xmlns:a16="http://schemas.microsoft.com/office/drawing/2014/main" id="{1EA4DDBB-5E1F-AF73-C847-0720B5EEA336}"/>
              </a:ext>
            </a:extLst>
          </p:cNvPr>
          <p:cNvGraphicFramePr>
            <a:graphicFrameLocks noGrp="1"/>
          </p:cNvGraphicFramePr>
          <p:nvPr>
            <p:ph sz="half" idx="2"/>
          </p:nvPr>
        </p:nvGraphicFramePr>
        <p:xfrm>
          <a:off x="609600" y="2386894"/>
          <a:ext cx="5157787" cy="3765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texto 4">
            <a:extLst>
              <a:ext uri="{FF2B5EF4-FFF2-40B4-BE49-F238E27FC236}">
                <a16:creationId xmlns:a16="http://schemas.microsoft.com/office/drawing/2014/main" id="{B007A315-71CD-9060-6708-2961EA8185CE}"/>
              </a:ext>
            </a:extLst>
          </p:cNvPr>
          <p:cNvSpPr>
            <a:spLocks noGrp="1"/>
          </p:cNvSpPr>
          <p:nvPr>
            <p:ph type="body" sz="quarter" idx="3"/>
          </p:nvPr>
        </p:nvSpPr>
        <p:spPr/>
        <p:txBody>
          <a:bodyPr/>
          <a:lstStyle/>
          <a:p>
            <a:r>
              <a:rPr lang="es-MX" dirty="0"/>
              <a:t>Son:</a:t>
            </a:r>
          </a:p>
        </p:txBody>
      </p:sp>
      <p:sp>
        <p:nvSpPr>
          <p:cNvPr id="6" name="Marcador de contenido 5">
            <a:extLst>
              <a:ext uri="{FF2B5EF4-FFF2-40B4-BE49-F238E27FC236}">
                <a16:creationId xmlns:a16="http://schemas.microsoft.com/office/drawing/2014/main" id="{B3D36F5D-974E-0768-CB80-AD9EB9112BB5}"/>
              </a:ext>
            </a:extLst>
          </p:cNvPr>
          <p:cNvSpPr>
            <a:spLocks noGrp="1"/>
          </p:cNvSpPr>
          <p:nvPr>
            <p:ph sz="quarter" idx="4"/>
          </p:nvPr>
        </p:nvSpPr>
        <p:spPr/>
        <p:txBody>
          <a:bodyPr>
            <a:normAutofit/>
          </a:bodyPr>
          <a:lstStyle/>
          <a:p>
            <a:pPr algn="just"/>
            <a:r>
              <a:rPr lang="es-MX" dirty="0"/>
              <a:t>Instrumentos de igualdad sustantiva.</a:t>
            </a:r>
          </a:p>
          <a:p>
            <a:pPr algn="just"/>
            <a:r>
              <a:rPr lang="es-MX" dirty="0"/>
              <a:t>Medidas de justicia correctiva.</a:t>
            </a:r>
          </a:p>
          <a:p>
            <a:pPr algn="just"/>
            <a:r>
              <a:rPr lang="es-MX" dirty="0"/>
              <a:t>Obligaciones constitucionales.</a:t>
            </a:r>
          </a:p>
          <a:p>
            <a:endParaRPr lang="es-MX" dirty="0"/>
          </a:p>
        </p:txBody>
      </p:sp>
    </p:spTree>
    <p:extLst>
      <p:ext uri="{BB962C8B-B14F-4D97-AF65-F5344CB8AC3E}">
        <p14:creationId xmlns:p14="http://schemas.microsoft.com/office/powerpoint/2010/main" val="278355458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7C5A21-325A-90F5-C517-2BB14A2BB46C}"/>
              </a:ext>
            </a:extLst>
          </p:cNvPr>
          <p:cNvSpPr>
            <a:spLocks noGrp="1"/>
          </p:cNvSpPr>
          <p:nvPr>
            <p:ph type="title"/>
          </p:nvPr>
        </p:nvSpPr>
        <p:spPr/>
        <p:txBody>
          <a:bodyPr/>
          <a:lstStyle/>
          <a:p>
            <a:r>
              <a:rPr lang="es-MX" dirty="0"/>
              <a:t>¿POR QUÉ ANALIZAR SENTENCIAS?</a:t>
            </a:r>
            <a:br>
              <a:rPr lang="es-MX" dirty="0"/>
            </a:br>
            <a:endParaRPr lang="es-MX" dirty="0"/>
          </a:p>
        </p:txBody>
      </p:sp>
      <p:graphicFrame>
        <p:nvGraphicFramePr>
          <p:cNvPr id="6" name="Marcador de contenido 2">
            <a:extLst>
              <a:ext uri="{FF2B5EF4-FFF2-40B4-BE49-F238E27FC236}">
                <a16:creationId xmlns:a16="http://schemas.microsoft.com/office/drawing/2014/main" id="{6A5354C9-4E7F-F09D-A708-B7C4B7365B31}"/>
              </a:ext>
            </a:extLst>
          </p:cNvPr>
          <p:cNvGraphicFramePr>
            <a:graphicFrameLocks noGrp="1"/>
          </p:cNvGraphicFramePr>
          <p:nvPr>
            <p:ph sz="half" idx="1"/>
            <p:extLst>
              <p:ext uri="{D42A27DB-BD31-4B8C-83A1-F6EECF244321}">
                <p14:modId xmlns:p14="http://schemas.microsoft.com/office/powerpoint/2010/main" val="689275018"/>
              </p:ext>
            </p:extLst>
          </p:nvPr>
        </p:nvGraphicFramePr>
        <p:xfrm>
          <a:off x="612648"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contenido 3">
            <a:extLst>
              <a:ext uri="{FF2B5EF4-FFF2-40B4-BE49-F238E27FC236}">
                <a16:creationId xmlns:a16="http://schemas.microsoft.com/office/drawing/2014/main" id="{31B88448-D5A6-37AF-B81B-B85EFD74DA48}"/>
              </a:ext>
            </a:extLst>
          </p:cNvPr>
          <p:cNvSpPr>
            <a:spLocks noGrp="1"/>
          </p:cNvSpPr>
          <p:nvPr>
            <p:ph sz="half" idx="2"/>
          </p:nvPr>
        </p:nvSpPr>
        <p:spPr/>
        <p:txBody>
          <a:bodyPr>
            <a:normAutofit fontScale="92500" lnSpcReduction="10000"/>
          </a:bodyPr>
          <a:lstStyle/>
          <a:p>
            <a:pPr marL="0" indent="0" algn="just">
              <a:buNone/>
            </a:pPr>
            <a:r>
              <a:rPr lang="es-MX" sz="2400" dirty="0"/>
              <a:t>Las sentencias:</a:t>
            </a:r>
          </a:p>
          <a:p>
            <a:pPr algn="just"/>
            <a:r>
              <a:rPr lang="es-MX" sz="2400" dirty="0"/>
              <a:t>Interpretan la Constitución.</a:t>
            </a:r>
          </a:p>
          <a:p>
            <a:pPr algn="just"/>
            <a:r>
              <a:rPr lang="es-MX" sz="2400" dirty="0"/>
              <a:t>Definen el alcance real de las acciones afirmativas.</a:t>
            </a:r>
          </a:p>
          <a:p>
            <a:pPr algn="just"/>
            <a:r>
              <a:rPr lang="es-MX" sz="2400" dirty="0"/>
              <a:t>Corrigen prácticas de simulación.</a:t>
            </a:r>
          </a:p>
          <a:p>
            <a:pPr algn="just"/>
            <a:r>
              <a:rPr lang="es-MX" sz="2400" dirty="0"/>
              <a:t>Obligan a partidos y autoridades.</a:t>
            </a:r>
          </a:p>
          <a:p>
            <a:pPr marL="0" indent="0" algn="just">
              <a:buNone/>
            </a:pPr>
            <a:endParaRPr lang="es-MX" sz="2400" dirty="0"/>
          </a:p>
          <a:p>
            <a:pPr marL="0" indent="0" algn="just">
              <a:buNone/>
            </a:pPr>
            <a:r>
              <a:rPr lang="es-MX" sz="2400" dirty="0"/>
              <a:t>Son fuente material del derecho electoral.</a:t>
            </a:r>
          </a:p>
          <a:p>
            <a:endParaRPr lang="es-MX" dirty="0"/>
          </a:p>
        </p:txBody>
      </p:sp>
    </p:spTree>
    <p:extLst>
      <p:ext uri="{BB962C8B-B14F-4D97-AF65-F5344CB8AC3E}">
        <p14:creationId xmlns:p14="http://schemas.microsoft.com/office/powerpoint/2010/main" val="167347031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ACA6F80-D392-A64E-3CF8-F28F1CCEE6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96368D0-C9A2-2187-2EC4-43BCFE3C2F23}"/>
              </a:ext>
            </a:extLst>
          </p:cNvPr>
          <p:cNvSpPr>
            <a:spLocks noGrp="1"/>
          </p:cNvSpPr>
          <p:nvPr>
            <p:ph type="title"/>
          </p:nvPr>
        </p:nvSpPr>
        <p:spPr>
          <a:xfrm>
            <a:off x="435985" y="454288"/>
            <a:ext cx="5158581" cy="2067705"/>
          </a:xfrm>
        </p:spPr>
        <p:txBody>
          <a:bodyPr anchor="t">
            <a:normAutofit/>
          </a:bodyPr>
          <a:lstStyle/>
          <a:p>
            <a:pPr algn="just"/>
            <a:r>
              <a:rPr lang="es-MX" sz="2800" dirty="0"/>
              <a:t>📌 SUP-RAP-391/2022 – Acciones afirmativas indígenas (Lineamientos del INE)</a:t>
            </a:r>
            <a:br>
              <a:rPr lang="es-MX" sz="2800" dirty="0"/>
            </a:br>
            <a:endParaRPr lang="es-MX" sz="2800" dirty="0"/>
          </a:p>
        </p:txBody>
      </p:sp>
      <p:pic>
        <p:nvPicPr>
          <p:cNvPr id="7" name="Graphic 6" descr="Upward trend">
            <a:extLst>
              <a:ext uri="{FF2B5EF4-FFF2-40B4-BE49-F238E27FC236}">
                <a16:creationId xmlns:a16="http://schemas.microsoft.com/office/drawing/2014/main" id="{BB3C3757-816A-7457-6686-BF7A4386ED9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31520" y="2976281"/>
            <a:ext cx="3333077" cy="3333077"/>
          </a:xfrm>
          <a:prstGeom prst="rect">
            <a:avLst/>
          </a:prstGeom>
        </p:spPr>
      </p:pic>
      <p:sp>
        <p:nvSpPr>
          <p:cNvPr id="3" name="Marcador de contenido 2">
            <a:extLst>
              <a:ext uri="{FF2B5EF4-FFF2-40B4-BE49-F238E27FC236}">
                <a16:creationId xmlns:a16="http://schemas.microsoft.com/office/drawing/2014/main" id="{0B6E55F1-A6F5-79CB-7D6C-E9806B66877E}"/>
              </a:ext>
            </a:extLst>
          </p:cNvPr>
          <p:cNvSpPr>
            <a:spLocks noGrp="1"/>
          </p:cNvSpPr>
          <p:nvPr>
            <p:ph idx="1"/>
          </p:nvPr>
        </p:nvSpPr>
        <p:spPr>
          <a:xfrm>
            <a:off x="6030551" y="548638"/>
            <a:ext cx="5546770" cy="5760721"/>
          </a:xfrm>
        </p:spPr>
        <p:txBody>
          <a:bodyPr anchor="t">
            <a:normAutofit/>
          </a:bodyPr>
          <a:lstStyle/>
          <a:p>
            <a:pPr marL="0" indent="0" algn="just">
              <a:buNone/>
            </a:pPr>
            <a:r>
              <a:rPr lang="es-MX" b="1" dirty="0"/>
              <a:t>Impugnación por parte de Morena contra los lineamientos de acciones afirmativas indígenas</a:t>
            </a:r>
            <a:r>
              <a:rPr lang="es-MX" dirty="0"/>
              <a:t> dictados por el INE, los cuales reservaban distritos electorales para candidaturas indígenas en elecciones federales. </a:t>
            </a:r>
          </a:p>
          <a:p>
            <a:pPr marL="0" indent="0" algn="just">
              <a:buNone/>
            </a:pPr>
            <a:r>
              <a:rPr lang="es-MX" dirty="0"/>
              <a:t>La </a:t>
            </a:r>
            <a:r>
              <a:rPr lang="es-MX" b="1" dirty="0"/>
              <a:t>Sala Superior del TEPJF analizó la constitucionalidad de estas medidas y su pertinencia para proteger derechos de grupos vulnerables</a:t>
            </a:r>
            <a:r>
              <a:rPr lang="es-MX" dirty="0"/>
              <a:t> en contextos de desigualdad histórica. </a:t>
            </a:r>
          </a:p>
        </p:txBody>
      </p:sp>
    </p:spTree>
    <p:extLst>
      <p:ext uri="{BB962C8B-B14F-4D97-AF65-F5344CB8AC3E}">
        <p14:creationId xmlns:p14="http://schemas.microsoft.com/office/powerpoint/2010/main" val="3377323902"/>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C63EBF5-711F-2AD4-5859-3D43204F1A2B}"/>
              </a:ext>
            </a:extLst>
          </p:cNvPr>
          <p:cNvSpPr>
            <a:spLocks noGrp="1"/>
          </p:cNvSpPr>
          <p:nvPr>
            <p:ph type="title"/>
          </p:nvPr>
        </p:nvSpPr>
        <p:spPr>
          <a:xfrm>
            <a:off x="1524000" y="548640"/>
            <a:ext cx="9160475" cy="1132258"/>
          </a:xfrm>
        </p:spPr>
        <p:txBody>
          <a:bodyPr anchor="ctr">
            <a:normAutofit/>
          </a:bodyPr>
          <a:lstStyle/>
          <a:p>
            <a:pPr algn="ctr"/>
            <a:r>
              <a:rPr lang="es-MX" dirty="0"/>
              <a:t>👉 Temas clave</a:t>
            </a:r>
            <a:endParaRPr lang="es-MX"/>
          </a:p>
        </p:txBody>
      </p:sp>
      <p:graphicFrame>
        <p:nvGraphicFramePr>
          <p:cNvPr id="5" name="Marcador de contenido 2">
            <a:extLst>
              <a:ext uri="{FF2B5EF4-FFF2-40B4-BE49-F238E27FC236}">
                <a16:creationId xmlns:a16="http://schemas.microsoft.com/office/drawing/2014/main" id="{C62658AA-5FEA-15BD-B2E0-FE3C8C92F2F7}"/>
              </a:ext>
            </a:extLst>
          </p:cNvPr>
          <p:cNvGraphicFramePr>
            <a:graphicFrameLocks noGrp="1"/>
          </p:cNvGraphicFramePr>
          <p:nvPr>
            <p:ph idx="1"/>
            <p:extLst>
              <p:ext uri="{D42A27DB-BD31-4B8C-83A1-F6EECF244321}">
                <p14:modId xmlns:p14="http://schemas.microsoft.com/office/powerpoint/2010/main" val="1384178669"/>
              </p:ext>
            </p:extLst>
          </p:nvPr>
        </p:nvGraphicFramePr>
        <p:xfrm>
          <a:off x="930876" y="2037806"/>
          <a:ext cx="10335350" cy="4066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92137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8C48CB-CCAC-12E7-0252-FBBD8765A5DC}"/>
              </a:ext>
            </a:extLst>
          </p:cNvPr>
          <p:cNvSpPr>
            <a:spLocks noGrp="1"/>
          </p:cNvSpPr>
          <p:nvPr>
            <p:ph type="title"/>
          </p:nvPr>
        </p:nvSpPr>
        <p:spPr/>
        <p:txBody>
          <a:bodyPr/>
          <a:lstStyle/>
          <a:p>
            <a:r>
              <a:rPr lang="es-MX" dirty="0"/>
              <a:t>Problema jurídico</a:t>
            </a:r>
            <a:br>
              <a:rPr lang="es-MX" dirty="0"/>
            </a:br>
            <a:endParaRPr lang="es-MX" dirty="0"/>
          </a:p>
        </p:txBody>
      </p:sp>
      <p:sp>
        <p:nvSpPr>
          <p:cNvPr id="4" name="Marcador de texto 3">
            <a:extLst>
              <a:ext uri="{FF2B5EF4-FFF2-40B4-BE49-F238E27FC236}">
                <a16:creationId xmlns:a16="http://schemas.microsoft.com/office/drawing/2014/main" id="{F22CE11D-0FA7-2C89-B181-322668A35D2E}"/>
              </a:ext>
            </a:extLst>
          </p:cNvPr>
          <p:cNvSpPr>
            <a:spLocks noGrp="1"/>
          </p:cNvSpPr>
          <p:nvPr>
            <p:ph type="body" sz="half" idx="2"/>
          </p:nvPr>
        </p:nvSpPr>
        <p:spPr>
          <a:xfrm>
            <a:off x="920685" y="1883456"/>
            <a:ext cx="3585586" cy="3434638"/>
          </a:xfrm>
        </p:spPr>
        <p:txBody>
          <a:bodyPr/>
          <a:lstStyle/>
          <a:p>
            <a:pPr algn="just"/>
            <a:r>
              <a:rPr lang="es-MX" sz="2400" dirty="0"/>
              <a:t>¿El INE puede imponer acciones afirmativas a los partidos sin violar su autonomía?</a:t>
            </a:r>
          </a:p>
          <a:p>
            <a:endParaRPr lang="es-MX" dirty="0"/>
          </a:p>
        </p:txBody>
      </p:sp>
      <p:graphicFrame>
        <p:nvGraphicFramePr>
          <p:cNvPr id="6" name="Marcador de posición de imagen 2">
            <a:extLst>
              <a:ext uri="{FF2B5EF4-FFF2-40B4-BE49-F238E27FC236}">
                <a16:creationId xmlns:a16="http://schemas.microsoft.com/office/drawing/2014/main" id="{CDDA6E93-2AE5-7945-E698-68D65425EB0C}"/>
              </a:ext>
            </a:extLst>
          </p:cNvPr>
          <p:cNvGraphicFramePr/>
          <p:nvPr>
            <p:extLst>
              <p:ext uri="{D42A27DB-BD31-4B8C-83A1-F6EECF244321}">
                <p14:modId xmlns:p14="http://schemas.microsoft.com/office/powerpoint/2010/main" val="3867543619"/>
              </p:ext>
            </p:extLst>
          </p:nvPr>
        </p:nvGraphicFramePr>
        <p:xfrm>
          <a:off x="5063319" y="657102"/>
          <a:ext cx="7390411" cy="61114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1674336"/>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5B9334-3E03-4CA7-3616-4D3C9DC2C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0C08109-49F8-E768-0611-3D144E1F7B86}"/>
              </a:ext>
            </a:extLst>
          </p:cNvPr>
          <p:cNvSpPr>
            <a:spLocks noGrp="1"/>
          </p:cNvSpPr>
          <p:nvPr>
            <p:ph type="title"/>
          </p:nvPr>
        </p:nvSpPr>
        <p:spPr>
          <a:xfrm>
            <a:off x="1703700" y="0"/>
            <a:ext cx="9162288" cy="1132258"/>
          </a:xfrm>
        </p:spPr>
        <p:txBody>
          <a:bodyPr>
            <a:normAutofit/>
          </a:bodyPr>
          <a:lstStyle/>
          <a:p>
            <a:r>
              <a:rPr lang="es-MX" dirty="0"/>
              <a:t>Criterio del TEPJF</a:t>
            </a:r>
            <a:br>
              <a:rPr lang="es-MX" dirty="0"/>
            </a:br>
            <a:endParaRPr lang="es-MX" dirty="0"/>
          </a:p>
        </p:txBody>
      </p:sp>
      <p:graphicFrame>
        <p:nvGraphicFramePr>
          <p:cNvPr id="5" name="Marcador de contenido 2">
            <a:extLst>
              <a:ext uri="{FF2B5EF4-FFF2-40B4-BE49-F238E27FC236}">
                <a16:creationId xmlns:a16="http://schemas.microsoft.com/office/drawing/2014/main" id="{D303AA6D-9CD9-2025-99C5-1BA6B0EF9DCA}"/>
              </a:ext>
            </a:extLst>
          </p:cNvPr>
          <p:cNvGraphicFramePr>
            <a:graphicFrameLocks noGrp="1"/>
          </p:cNvGraphicFramePr>
          <p:nvPr>
            <p:ph idx="1"/>
            <p:extLst>
              <p:ext uri="{D42A27DB-BD31-4B8C-83A1-F6EECF244321}">
                <p14:modId xmlns:p14="http://schemas.microsoft.com/office/powerpoint/2010/main" val="1612851950"/>
              </p:ext>
            </p:extLst>
          </p:nvPr>
        </p:nvGraphicFramePr>
        <p:xfrm>
          <a:off x="-572362" y="874643"/>
          <a:ext cx="12499319" cy="59833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4308786"/>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85BF72-A752-8F6F-24C9-BA9C5FCAE4DB}"/>
              </a:ext>
            </a:extLst>
          </p:cNvPr>
          <p:cNvSpPr>
            <a:spLocks noGrp="1"/>
          </p:cNvSpPr>
          <p:nvPr>
            <p:ph type="title"/>
          </p:nvPr>
        </p:nvSpPr>
        <p:spPr/>
        <p:txBody>
          <a:bodyPr/>
          <a:lstStyle/>
          <a:p>
            <a:r>
              <a:rPr lang="es-MX" dirty="0"/>
              <a:t>Por eso:</a:t>
            </a:r>
            <a:br>
              <a:rPr lang="es-MX" dirty="0"/>
            </a:br>
            <a:endParaRPr lang="es-MX" dirty="0"/>
          </a:p>
        </p:txBody>
      </p:sp>
      <p:graphicFrame>
        <p:nvGraphicFramePr>
          <p:cNvPr id="5" name="Marcador de contenido 2">
            <a:extLst>
              <a:ext uri="{FF2B5EF4-FFF2-40B4-BE49-F238E27FC236}">
                <a16:creationId xmlns:a16="http://schemas.microsoft.com/office/drawing/2014/main" id="{1FD98267-CA13-987D-2252-3450FCABB104}"/>
              </a:ext>
            </a:extLst>
          </p:cNvPr>
          <p:cNvGraphicFramePr>
            <a:graphicFrameLocks noGrp="1"/>
          </p:cNvGraphicFramePr>
          <p:nvPr>
            <p:ph idx="1"/>
            <p:extLst>
              <p:ext uri="{D42A27DB-BD31-4B8C-83A1-F6EECF244321}">
                <p14:modId xmlns:p14="http://schemas.microsoft.com/office/powerpoint/2010/main" val="3221565750"/>
              </p:ext>
            </p:extLst>
          </p:nvPr>
        </p:nvGraphicFramePr>
        <p:xfrm>
          <a:off x="612647" y="417443"/>
          <a:ext cx="11304370" cy="62318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622105"/>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65F7F7-2FCE-8F01-53DE-15C39342B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uadroTexto 3">
            <a:extLst>
              <a:ext uri="{FF2B5EF4-FFF2-40B4-BE49-F238E27FC236}">
                <a16:creationId xmlns:a16="http://schemas.microsoft.com/office/drawing/2014/main" id="{C5AD42FC-1E89-00DC-07FB-F92C592CC16A}"/>
              </a:ext>
            </a:extLst>
          </p:cNvPr>
          <p:cNvSpPr txBox="1"/>
          <p:nvPr/>
        </p:nvSpPr>
        <p:spPr>
          <a:xfrm>
            <a:off x="1731821" y="501345"/>
            <a:ext cx="8728364" cy="689279"/>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3600" b="1">
                <a:latin typeface="+mj-lt"/>
                <a:ea typeface="+mj-ea"/>
                <a:cs typeface="+mj-cs"/>
              </a:rPr>
              <a:t>SUP-RAP-391/2022</a:t>
            </a:r>
          </a:p>
        </p:txBody>
      </p:sp>
      <p:graphicFrame>
        <p:nvGraphicFramePr>
          <p:cNvPr id="2" name="Tabla 1">
            <a:extLst>
              <a:ext uri="{FF2B5EF4-FFF2-40B4-BE49-F238E27FC236}">
                <a16:creationId xmlns:a16="http://schemas.microsoft.com/office/drawing/2014/main" id="{C9FCAA5F-1570-3E79-7549-7EB1646308CF}"/>
              </a:ext>
            </a:extLst>
          </p:cNvPr>
          <p:cNvGraphicFramePr>
            <a:graphicFrameLocks noGrp="1"/>
          </p:cNvGraphicFramePr>
          <p:nvPr>
            <p:extLst>
              <p:ext uri="{D42A27DB-BD31-4B8C-83A1-F6EECF244321}">
                <p14:modId xmlns:p14="http://schemas.microsoft.com/office/powerpoint/2010/main" val="1012058148"/>
              </p:ext>
            </p:extLst>
          </p:nvPr>
        </p:nvGraphicFramePr>
        <p:xfrm>
          <a:off x="1994917" y="1560443"/>
          <a:ext cx="9206484" cy="4899993"/>
        </p:xfrm>
        <a:graphic>
          <a:graphicData uri="http://schemas.openxmlformats.org/drawingml/2006/table">
            <a:tbl>
              <a:tblPr firstRow="1" bandRow="1">
                <a:solidFill>
                  <a:schemeClr val="bg1"/>
                </a:solidFill>
              </a:tblPr>
              <a:tblGrid>
                <a:gridCol w="2661022">
                  <a:extLst>
                    <a:ext uri="{9D8B030D-6E8A-4147-A177-3AD203B41FA5}">
                      <a16:colId xmlns:a16="http://schemas.microsoft.com/office/drawing/2014/main" val="66898520"/>
                    </a:ext>
                  </a:extLst>
                </a:gridCol>
                <a:gridCol w="6545462">
                  <a:extLst>
                    <a:ext uri="{9D8B030D-6E8A-4147-A177-3AD203B41FA5}">
                      <a16:colId xmlns:a16="http://schemas.microsoft.com/office/drawing/2014/main" val="2952885453"/>
                    </a:ext>
                  </a:extLst>
                </a:gridCol>
              </a:tblGrid>
              <a:tr h="892050">
                <a:tc>
                  <a:txBody>
                    <a:bodyPr/>
                    <a:lstStyle/>
                    <a:p>
                      <a:pPr algn="ctr">
                        <a:buNone/>
                      </a:pPr>
                      <a:r>
                        <a:rPr lang="es-MX" sz="2000" b="0" cap="none" spc="0">
                          <a:solidFill>
                            <a:schemeClr val="bg1"/>
                          </a:solidFill>
                        </a:rPr>
                        <a:t>Elemento</a:t>
                      </a:r>
                    </a:p>
                  </a:txBody>
                  <a:tcPr marL="172070" marR="132361" marT="132361" marB="132361"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chemeClr val="tx1"/>
                    </a:solidFill>
                  </a:tcPr>
                </a:tc>
                <a:tc>
                  <a:txBody>
                    <a:bodyPr/>
                    <a:lstStyle/>
                    <a:p>
                      <a:pPr algn="ctr">
                        <a:buNone/>
                      </a:pPr>
                      <a:r>
                        <a:rPr lang="es-MX" sz="2000" b="0" cap="none" spc="0">
                          <a:solidFill>
                            <a:schemeClr val="bg1"/>
                          </a:solidFill>
                        </a:rPr>
                        <a:t>Contenido</a:t>
                      </a:r>
                    </a:p>
                  </a:txBody>
                  <a:tcPr marL="172070" marR="132361" marT="132361" marB="132361" anchor="ctr">
                    <a:lnL w="12700" cmpd="sng">
                      <a:noFill/>
                    </a:lnL>
                    <a:lnR w="12700" cmpd="sng">
                      <a:noFill/>
                    </a:lnR>
                    <a:lnT w="19050" cap="flat" cmpd="sng" algn="ctr">
                      <a:solidFill>
                        <a:schemeClr val="tx1"/>
                      </a:solidFill>
                      <a:prstDash val="solid"/>
                    </a:lnT>
                    <a:lnB w="38100" cmpd="sng">
                      <a:noFill/>
                    </a:lnB>
                    <a:solidFill>
                      <a:schemeClr val="tx1"/>
                    </a:solidFill>
                  </a:tcPr>
                </a:tc>
                <a:extLst>
                  <a:ext uri="{0D108BD9-81ED-4DB2-BD59-A6C34878D82A}">
                    <a16:rowId xmlns:a16="http://schemas.microsoft.com/office/drawing/2014/main" val="1933504947"/>
                  </a:ext>
                </a:extLst>
              </a:tr>
              <a:tr h="1331793">
                <a:tc>
                  <a:txBody>
                    <a:bodyPr/>
                    <a:lstStyle/>
                    <a:p>
                      <a:pPr algn="just">
                        <a:buNone/>
                      </a:pPr>
                      <a:r>
                        <a:rPr lang="es-MX" sz="2000" cap="none" spc="0">
                          <a:solidFill>
                            <a:schemeClr val="tx1"/>
                          </a:solidFill>
                        </a:rPr>
                        <a:t>Bien protegido</a:t>
                      </a:r>
                    </a:p>
                  </a:txBody>
                  <a:tcPr marL="172070" marR="132361" marT="132361" marB="132361" anchor="ctr">
                    <a:lnL w="19050" cap="flat" cmpd="sng" algn="ctr">
                      <a:solidFill>
                        <a:schemeClr val="tx1"/>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tc>
                  <a:txBody>
                    <a:bodyPr/>
                    <a:lstStyle/>
                    <a:p>
                      <a:pPr algn="just">
                        <a:buNone/>
                      </a:pPr>
                      <a:r>
                        <a:rPr lang="es-MX" sz="2000" cap="none" spc="0">
                          <a:solidFill>
                            <a:schemeClr val="tx1"/>
                          </a:solidFill>
                        </a:rPr>
                        <a:t>Derecho a la participación política en condiciones reales de igualdad</a:t>
                      </a:r>
                    </a:p>
                  </a:txBody>
                  <a:tcPr marL="172070" marR="132361" marT="132361" marB="132361" anchor="ctr">
                    <a:lnL w="19050" cap="flat" cmpd="sng" algn="ctr">
                      <a:solidFill>
                        <a:schemeClr val="tx1"/>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302005281"/>
                  </a:ext>
                </a:extLst>
              </a:tr>
              <a:tr h="892050">
                <a:tc>
                  <a:txBody>
                    <a:bodyPr/>
                    <a:lstStyle/>
                    <a:p>
                      <a:pPr algn="just">
                        <a:buNone/>
                      </a:pPr>
                      <a:r>
                        <a:rPr lang="es-MX" sz="2000" cap="none" spc="0">
                          <a:solidFill>
                            <a:schemeClr val="tx1"/>
                          </a:solidFill>
                        </a:rPr>
                        <a:t>Justificación</a:t>
                      </a:r>
                    </a:p>
                  </a:txBody>
                  <a:tcPr marL="172070" marR="132361" marT="132361" marB="132361"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just">
                        <a:buNone/>
                      </a:pPr>
                      <a:r>
                        <a:rPr lang="es-MX" sz="2000" cap="none" spc="0">
                          <a:solidFill>
                            <a:schemeClr val="tx1"/>
                          </a:solidFill>
                        </a:rPr>
                        <a:t>Existencia de exclusión histórica</a:t>
                      </a:r>
                    </a:p>
                  </a:txBody>
                  <a:tcPr marL="172070" marR="132361" marT="132361" marB="132361" anchor="ctr">
                    <a:lnL w="19050" cap="flat" cmpd="sng" algn="ctr">
                      <a:solidFill>
                        <a:schemeClr val="tx1"/>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2660971807"/>
                  </a:ext>
                </a:extLst>
              </a:tr>
              <a:tr h="892050">
                <a:tc>
                  <a:txBody>
                    <a:bodyPr/>
                    <a:lstStyle/>
                    <a:p>
                      <a:pPr algn="just">
                        <a:buNone/>
                      </a:pPr>
                      <a:r>
                        <a:rPr lang="es-MX" sz="2000" cap="none" spc="0">
                          <a:solidFill>
                            <a:schemeClr val="tx1"/>
                          </a:solidFill>
                        </a:rPr>
                        <a:t>Límite a partidos</a:t>
                      </a:r>
                    </a:p>
                  </a:txBody>
                  <a:tcPr marL="172070" marR="132361" marT="132361" marB="132361" anchor="ctr">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pPr algn="just">
                        <a:buNone/>
                      </a:pPr>
                      <a:r>
                        <a:rPr lang="es-MX" sz="2000" cap="none" spc="0">
                          <a:solidFill>
                            <a:schemeClr val="tx1"/>
                          </a:solidFill>
                        </a:rPr>
                        <a:t>La autonomía no es absoluta</a:t>
                      </a:r>
                    </a:p>
                  </a:txBody>
                  <a:tcPr marL="172070" marR="132361" marT="132361" marB="132361" anchor="ctr">
                    <a:lnL w="19050" cap="flat" cmpd="sng" algn="ctr">
                      <a:solidFill>
                        <a:schemeClr val="tx1"/>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392001925"/>
                  </a:ext>
                </a:extLst>
              </a:tr>
              <a:tr h="892050">
                <a:tc>
                  <a:txBody>
                    <a:bodyPr/>
                    <a:lstStyle/>
                    <a:p>
                      <a:pPr algn="just">
                        <a:buNone/>
                      </a:pPr>
                      <a:r>
                        <a:rPr lang="es-MX" sz="2000" cap="none" spc="0">
                          <a:solidFill>
                            <a:schemeClr val="tx1"/>
                          </a:solidFill>
                        </a:rPr>
                        <a:t>Naturaleza</a:t>
                      </a:r>
                    </a:p>
                  </a:txBody>
                  <a:tcPr marL="172070" marR="132361" marT="132361" marB="132361"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just">
                        <a:buNone/>
                      </a:pPr>
                      <a:r>
                        <a:rPr lang="es-MX" sz="2000" cap="none" spc="0" dirty="0">
                          <a:solidFill>
                            <a:schemeClr val="tx1"/>
                          </a:solidFill>
                        </a:rPr>
                        <a:t>Medida correctiva, no privilegio</a:t>
                      </a:r>
                    </a:p>
                  </a:txBody>
                  <a:tcPr marL="172070" marR="132361" marT="132361" marB="132361" anchor="ctr">
                    <a:lnL w="19050" cap="flat" cmpd="sng" algn="ctr">
                      <a:solidFill>
                        <a:schemeClr val="tx1"/>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412717290"/>
                  </a:ext>
                </a:extLst>
              </a:tr>
            </a:tbl>
          </a:graphicData>
        </a:graphic>
      </p:graphicFrame>
    </p:spTree>
    <p:extLst>
      <p:ext uri="{BB962C8B-B14F-4D97-AF65-F5344CB8AC3E}">
        <p14:creationId xmlns:p14="http://schemas.microsoft.com/office/powerpoint/2010/main" val="205243265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7B65277-82C6-6D08-6DCA-4A7DCC3B7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FDC37BC-B2F1-813F-8C3B-1EF8101C501E}"/>
              </a:ext>
            </a:extLst>
          </p:cNvPr>
          <p:cNvSpPr>
            <a:spLocks noGrp="1"/>
          </p:cNvSpPr>
          <p:nvPr>
            <p:ph type="title"/>
          </p:nvPr>
        </p:nvSpPr>
        <p:spPr>
          <a:xfrm>
            <a:off x="612648" y="603504"/>
            <a:ext cx="5862396" cy="1527048"/>
          </a:xfrm>
        </p:spPr>
        <p:txBody>
          <a:bodyPr anchor="b">
            <a:normAutofit/>
          </a:bodyPr>
          <a:lstStyle/>
          <a:p>
            <a:r>
              <a:rPr lang="es-MX" sz="2500" dirty="0"/>
              <a:t>📌SG-JDC-861/2021 y acumulados – Obligación de partidos de respetar acciones afirmativas indígenas</a:t>
            </a:r>
            <a:br>
              <a:rPr lang="es-MX" sz="2500" dirty="0"/>
            </a:br>
            <a:endParaRPr lang="es-MX" sz="2500" dirty="0"/>
          </a:p>
        </p:txBody>
      </p:sp>
      <p:sp>
        <p:nvSpPr>
          <p:cNvPr id="3" name="Marcador de contenido 2">
            <a:extLst>
              <a:ext uri="{FF2B5EF4-FFF2-40B4-BE49-F238E27FC236}">
                <a16:creationId xmlns:a16="http://schemas.microsoft.com/office/drawing/2014/main" id="{1FDCCA47-97B9-EE2A-4D7F-FB3D8D1ACA6D}"/>
              </a:ext>
            </a:extLst>
          </p:cNvPr>
          <p:cNvSpPr>
            <a:spLocks noGrp="1"/>
          </p:cNvSpPr>
          <p:nvPr>
            <p:ph idx="1"/>
          </p:nvPr>
        </p:nvSpPr>
        <p:spPr>
          <a:xfrm>
            <a:off x="612648" y="2212848"/>
            <a:ext cx="5862396" cy="4096512"/>
          </a:xfrm>
        </p:spPr>
        <p:txBody>
          <a:bodyPr>
            <a:normAutofit/>
          </a:bodyPr>
          <a:lstStyle/>
          <a:p>
            <a:pPr marL="0" indent="0" algn="just">
              <a:buNone/>
            </a:pPr>
            <a:r>
              <a:rPr lang="es-MX" sz="1800" dirty="0"/>
              <a:t>La </a:t>
            </a:r>
            <a:r>
              <a:rPr lang="es-MX" b="1" dirty="0"/>
              <a:t>Sala Regional Guadalajara del TEPJF</a:t>
            </a:r>
            <a:r>
              <a:rPr lang="es-MX" dirty="0"/>
              <a:t> resolvió un caso donde se debatía la obligación de partidos políticos de </a:t>
            </a:r>
            <a:r>
              <a:rPr lang="es-MX" b="1" dirty="0"/>
              <a:t>respetar acciones afirmativas favorables a pueblos y comunidades indígenas</a:t>
            </a:r>
            <a:r>
              <a:rPr lang="es-MX" dirty="0"/>
              <a:t> en la postulación de candidaturas. </a:t>
            </a:r>
          </a:p>
          <a:p>
            <a:pPr marL="0" indent="0" algn="just">
              <a:buNone/>
            </a:pPr>
            <a:endParaRPr lang="es-MX" dirty="0"/>
          </a:p>
          <a:p>
            <a:pPr marL="0" indent="0" algn="just">
              <a:buNone/>
            </a:pPr>
            <a:r>
              <a:rPr lang="es-MX" dirty="0"/>
              <a:t>¿Cómo los partidos deben cumplir estas medidas y cómo la justicia electoral las protege?</a:t>
            </a:r>
          </a:p>
        </p:txBody>
      </p:sp>
      <p:pic>
        <p:nvPicPr>
          <p:cNvPr id="12" name="Graphic 11" descr="Juez">
            <a:extLst>
              <a:ext uri="{FF2B5EF4-FFF2-40B4-BE49-F238E27FC236}">
                <a16:creationId xmlns:a16="http://schemas.microsoft.com/office/drawing/2014/main" id="{88A203B9-EB33-BC85-2C31-7B10074F014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091395" y="1102440"/>
            <a:ext cx="4681506" cy="4681506"/>
          </a:xfrm>
          <a:prstGeom prst="rect">
            <a:avLst/>
          </a:prstGeom>
        </p:spPr>
      </p:pic>
    </p:spTree>
    <p:extLst>
      <p:ext uri="{BB962C8B-B14F-4D97-AF65-F5344CB8AC3E}">
        <p14:creationId xmlns:p14="http://schemas.microsoft.com/office/powerpoint/2010/main" val="178723541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2E34BC1-90AD-5273-B969-F2853B69D18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7B65277-82C6-6D08-6DCA-4A7DCC3B7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9AA737D-3105-651D-34F8-9DF417620176}"/>
              </a:ext>
            </a:extLst>
          </p:cNvPr>
          <p:cNvSpPr>
            <a:spLocks noGrp="1"/>
          </p:cNvSpPr>
          <p:nvPr>
            <p:ph type="title"/>
          </p:nvPr>
        </p:nvSpPr>
        <p:spPr>
          <a:xfrm>
            <a:off x="612648" y="603504"/>
            <a:ext cx="5862396" cy="1527048"/>
          </a:xfrm>
        </p:spPr>
        <p:txBody>
          <a:bodyPr anchor="b">
            <a:normAutofit/>
          </a:bodyPr>
          <a:lstStyle/>
          <a:p>
            <a:r>
              <a:rPr lang="es-MX" dirty="0"/>
              <a:t>👉 Temas clave</a:t>
            </a:r>
            <a:br>
              <a:rPr lang="es-MX" dirty="0"/>
            </a:br>
            <a:endParaRPr lang="es-MX" dirty="0"/>
          </a:p>
        </p:txBody>
      </p:sp>
      <p:sp>
        <p:nvSpPr>
          <p:cNvPr id="3" name="Marcador de contenido 2">
            <a:extLst>
              <a:ext uri="{FF2B5EF4-FFF2-40B4-BE49-F238E27FC236}">
                <a16:creationId xmlns:a16="http://schemas.microsoft.com/office/drawing/2014/main" id="{72D364A0-6EE1-4AC5-69C2-FD22B8F829C8}"/>
              </a:ext>
            </a:extLst>
          </p:cNvPr>
          <p:cNvSpPr>
            <a:spLocks noGrp="1"/>
          </p:cNvSpPr>
          <p:nvPr>
            <p:ph idx="1"/>
          </p:nvPr>
        </p:nvSpPr>
        <p:spPr>
          <a:xfrm>
            <a:off x="612648" y="2212848"/>
            <a:ext cx="5862396" cy="4096512"/>
          </a:xfrm>
        </p:spPr>
        <p:txBody>
          <a:bodyPr>
            <a:normAutofit/>
          </a:bodyPr>
          <a:lstStyle/>
          <a:p>
            <a:pPr algn="just"/>
            <a:r>
              <a:rPr lang="es-MX" sz="2800" dirty="0"/>
              <a:t>Obligación de partidos de cumplir acciones afirmativas.</a:t>
            </a:r>
          </a:p>
          <a:p>
            <a:pPr algn="just"/>
            <a:r>
              <a:rPr lang="es-MX" sz="2800" dirty="0"/>
              <a:t>Principio de igualdad sustantiva.</a:t>
            </a:r>
          </a:p>
          <a:p>
            <a:pPr algn="just"/>
            <a:r>
              <a:rPr lang="es-MX" sz="2800" dirty="0"/>
              <a:t>Dificultad probatoria en </a:t>
            </a:r>
            <a:r>
              <a:rPr lang="es-MX" sz="2800" dirty="0" err="1"/>
              <a:t>autoadscripción</a:t>
            </a:r>
            <a:r>
              <a:rPr lang="es-MX" sz="2800" dirty="0"/>
              <a:t> y vinculación comunitaria.</a:t>
            </a:r>
          </a:p>
          <a:p>
            <a:endParaRPr lang="es-MX" sz="1800" dirty="0"/>
          </a:p>
        </p:txBody>
      </p:sp>
      <p:pic>
        <p:nvPicPr>
          <p:cNvPr id="7" name="Graphic 6" descr="Bar Graph with Downward Trend">
            <a:extLst>
              <a:ext uri="{FF2B5EF4-FFF2-40B4-BE49-F238E27FC236}">
                <a16:creationId xmlns:a16="http://schemas.microsoft.com/office/drawing/2014/main" id="{9D74AC5D-B535-4870-C4BC-481827EAA8F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091395" y="1102440"/>
            <a:ext cx="4681506" cy="4681506"/>
          </a:xfrm>
          <a:prstGeom prst="rect">
            <a:avLst/>
          </a:prstGeom>
        </p:spPr>
      </p:pic>
    </p:spTree>
    <p:extLst>
      <p:ext uri="{BB962C8B-B14F-4D97-AF65-F5344CB8AC3E}">
        <p14:creationId xmlns:p14="http://schemas.microsoft.com/office/powerpoint/2010/main" val="220022099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FF046D-E2B4-D81B-5F87-B8FB375C62A5}"/>
              </a:ext>
            </a:extLst>
          </p:cNvPr>
          <p:cNvSpPr>
            <a:spLocks noGrp="1"/>
          </p:cNvSpPr>
          <p:nvPr>
            <p:ph type="title"/>
          </p:nvPr>
        </p:nvSpPr>
        <p:spPr/>
        <p:txBody>
          <a:bodyPr/>
          <a:lstStyle/>
          <a:p>
            <a:r>
              <a:rPr lang="es-MX" dirty="0"/>
              <a:t>Problema jurídico</a:t>
            </a:r>
            <a:br>
              <a:rPr lang="es-MX" dirty="0"/>
            </a:br>
            <a:endParaRPr lang="es-MX" dirty="0"/>
          </a:p>
        </p:txBody>
      </p:sp>
      <p:graphicFrame>
        <p:nvGraphicFramePr>
          <p:cNvPr id="6" name="Marcador de contenido 2">
            <a:extLst>
              <a:ext uri="{FF2B5EF4-FFF2-40B4-BE49-F238E27FC236}">
                <a16:creationId xmlns:a16="http://schemas.microsoft.com/office/drawing/2014/main" id="{1CD8338D-8356-1F50-27B8-0E8B6570C72A}"/>
              </a:ext>
            </a:extLst>
          </p:cNvPr>
          <p:cNvGraphicFramePr>
            <a:graphicFrameLocks noGrp="1"/>
          </p:cNvGraphicFramePr>
          <p:nvPr>
            <p:ph idx="1"/>
            <p:extLst>
              <p:ext uri="{D42A27DB-BD31-4B8C-83A1-F6EECF244321}">
                <p14:modId xmlns:p14="http://schemas.microsoft.com/office/powerpoint/2010/main" val="2845933141"/>
              </p:ext>
            </p:extLst>
          </p:nvPr>
        </p:nvGraphicFramePr>
        <p:xfrm>
          <a:off x="5134708" y="553616"/>
          <a:ext cx="6279741"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texto 3">
            <a:extLst>
              <a:ext uri="{FF2B5EF4-FFF2-40B4-BE49-F238E27FC236}">
                <a16:creationId xmlns:a16="http://schemas.microsoft.com/office/drawing/2014/main" id="{1582AE62-641E-918C-05D1-223233A8A69F}"/>
              </a:ext>
            </a:extLst>
          </p:cNvPr>
          <p:cNvSpPr>
            <a:spLocks noGrp="1"/>
          </p:cNvSpPr>
          <p:nvPr>
            <p:ph type="body" sz="half" idx="2"/>
          </p:nvPr>
        </p:nvSpPr>
        <p:spPr>
          <a:xfrm>
            <a:off x="179109" y="2311121"/>
            <a:ext cx="4619133" cy="3728895"/>
          </a:xfrm>
        </p:spPr>
        <p:txBody>
          <a:bodyPr>
            <a:normAutofit/>
          </a:bodyPr>
          <a:lstStyle/>
          <a:p>
            <a:pPr algn="just"/>
            <a:r>
              <a:rPr lang="es-MX" sz="2800" dirty="0"/>
              <a:t>¿Basta con postular formalmente o debe garantizarse autenticidad real?</a:t>
            </a:r>
          </a:p>
          <a:p>
            <a:endParaRPr lang="es-MX" dirty="0"/>
          </a:p>
        </p:txBody>
      </p:sp>
    </p:spTree>
    <p:extLst>
      <p:ext uri="{BB962C8B-B14F-4D97-AF65-F5344CB8AC3E}">
        <p14:creationId xmlns:p14="http://schemas.microsoft.com/office/powerpoint/2010/main" val="377077021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A0BBB28-B1EC-89D7-0D9D-8E9BB8F5EDA3}"/>
              </a:ext>
            </a:extLst>
          </p:cNvPr>
          <p:cNvSpPr>
            <a:spLocks noGrp="1"/>
          </p:cNvSpPr>
          <p:nvPr>
            <p:ph type="title"/>
          </p:nvPr>
        </p:nvSpPr>
        <p:spPr>
          <a:xfrm>
            <a:off x="612648" y="1114923"/>
            <a:ext cx="4621553" cy="1360728"/>
          </a:xfrm>
        </p:spPr>
        <p:txBody>
          <a:bodyPr anchor="b">
            <a:normAutofit/>
          </a:bodyPr>
          <a:lstStyle/>
          <a:p>
            <a:pPr algn="just"/>
            <a:r>
              <a:rPr lang="es-MX" sz="2800" dirty="0"/>
              <a:t>Legitimidad de las acciones afirmativas</a:t>
            </a:r>
            <a:br>
              <a:rPr lang="es-MX" sz="2800" dirty="0"/>
            </a:br>
            <a:endParaRPr lang="es-MX" sz="2800" dirty="0"/>
          </a:p>
        </p:txBody>
      </p:sp>
      <p:sp>
        <p:nvSpPr>
          <p:cNvPr id="3" name="Marcador de contenido 2">
            <a:extLst>
              <a:ext uri="{FF2B5EF4-FFF2-40B4-BE49-F238E27FC236}">
                <a16:creationId xmlns:a16="http://schemas.microsoft.com/office/drawing/2014/main" id="{07CC8E0D-59E5-4A42-5BFF-01BC2616FBFD}"/>
              </a:ext>
            </a:extLst>
          </p:cNvPr>
          <p:cNvSpPr>
            <a:spLocks noGrp="1"/>
          </p:cNvSpPr>
          <p:nvPr>
            <p:ph idx="1"/>
          </p:nvPr>
        </p:nvSpPr>
        <p:spPr>
          <a:xfrm>
            <a:off x="612648" y="2584058"/>
            <a:ext cx="4621553" cy="3159018"/>
          </a:xfrm>
        </p:spPr>
        <p:txBody>
          <a:bodyPr>
            <a:normAutofit/>
          </a:bodyPr>
          <a:lstStyle/>
          <a:p>
            <a:endParaRPr lang="es-MX" sz="1800" dirty="0"/>
          </a:p>
          <a:p>
            <a:pPr algn="just"/>
            <a:endParaRPr lang="es-MX" sz="2800" dirty="0"/>
          </a:p>
          <a:p>
            <a:pPr marL="0" indent="0" algn="just">
              <a:buNone/>
            </a:pPr>
            <a:r>
              <a:rPr lang="es-MX" sz="2800" dirty="0"/>
              <a:t>Tratar igual a quienes son desiguales perpetúa la desigualdad.</a:t>
            </a:r>
          </a:p>
        </p:txBody>
      </p:sp>
      <p:pic>
        <p:nvPicPr>
          <p:cNvPr id="7" name="Graphic 6" descr="Marca de verificación">
            <a:extLst>
              <a:ext uri="{FF2B5EF4-FFF2-40B4-BE49-F238E27FC236}">
                <a16:creationId xmlns:a16="http://schemas.microsoft.com/office/drawing/2014/main" id="{C4101121-5990-0F39-3AE5-4EB1535FF1E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2762613026"/>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92FF2B-9CFC-5D9E-6A41-E8DBF347B917}"/>
              </a:ext>
            </a:extLst>
          </p:cNvPr>
          <p:cNvSpPr>
            <a:spLocks noGrp="1"/>
          </p:cNvSpPr>
          <p:nvPr>
            <p:ph type="title"/>
          </p:nvPr>
        </p:nvSpPr>
        <p:spPr/>
        <p:txBody>
          <a:bodyPr/>
          <a:lstStyle/>
          <a:p>
            <a:r>
              <a:rPr lang="es-MX" dirty="0"/>
              <a:t>Criterio del TEPJF</a:t>
            </a:r>
            <a:br>
              <a:rPr lang="es-MX" dirty="0"/>
            </a:br>
            <a:endParaRPr lang="es-MX" dirty="0"/>
          </a:p>
        </p:txBody>
      </p:sp>
      <p:graphicFrame>
        <p:nvGraphicFramePr>
          <p:cNvPr id="6" name="Marcador de contenido 2">
            <a:extLst>
              <a:ext uri="{FF2B5EF4-FFF2-40B4-BE49-F238E27FC236}">
                <a16:creationId xmlns:a16="http://schemas.microsoft.com/office/drawing/2014/main" id="{2C83C570-B99A-C205-E957-9F49EBF73E41}"/>
              </a:ext>
            </a:extLst>
          </p:cNvPr>
          <p:cNvGraphicFramePr>
            <a:graphicFrameLocks noGrp="1"/>
          </p:cNvGraphicFramePr>
          <p:nvPr>
            <p:ph idx="1"/>
            <p:extLst>
              <p:ext uri="{D42A27DB-BD31-4B8C-83A1-F6EECF244321}">
                <p14:modId xmlns:p14="http://schemas.microsoft.com/office/powerpoint/2010/main" val="1112995823"/>
              </p:ext>
            </p:extLst>
          </p:nvPr>
        </p:nvGraphicFramePr>
        <p:xfrm>
          <a:off x="5134708" y="553616"/>
          <a:ext cx="6279741"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texto 3">
            <a:extLst>
              <a:ext uri="{FF2B5EF4-FFF2-40B4-BE49-F238E27FC236}">
                <a16:creationId xmlns:a16="http://schemas.microsoft.com/office/drawing/2014/main" id="{E710B175-6730-5FD7-41AE-36010BD1A683}"/>
              </a:ext>
            </a:extLst>
          </p:cNvPr>
          <p:cNvSpPr>
            <a:spLocks noGrp="1"/>
          </p:cNvSpPr>
          <p:nvPr>
            <p:ph type="body" sz="half" idx="2"/>
          </p:nvPr>
        </p:nvSpPr>
        <p:spPr>
          <a:xfrm>
            <a:off x="122548" y="2311121"/>
            <a:ext cx="4637988" cy="3728895"/>
          </a:xfrm>
        </p:spPr>
        <p:txBody>
          <a:bodyPr>
            <a:normAutofit/>
          </a:bodyPr>
          <a:lstStyle/>
          <a:p>
            <a:pPr algn="ctr"/>
            <a:r>
              <a:rPr lang="es-MX" sz="3200" dirty="0"/>
              <a:t>No basta cumplir en apariencia.</a:t>
            </a:r>
          </a:p>
          <a:p>
            <a:pPr algn="ctr"/>
            <a:endParaRPr lang="es-MX" dirty="0"/>
          </a:p>
        </p:txBody>
      </p:sp>
    </p:spTree>
    <p:extLst>
      <p:ext uri="{BB962C8B-B14F-4D97-AF65-F5344CB8AC3E}">
        <p14:creationId xmlns:p14="http://schemas.microsoft.com/office/powerpoint/2010/main" val="1420627616"/>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53CF00F-82D0-0DBA-75D5-1D01B4526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1A9C4A4-9709-9DAC-193F-59529FD3983B}"/>
              </a:ext>
            </a:extLst>
          </p:cNvPr>
          <p:cNvSpPr>
            <a:spLocks noGrp="1"/>
          </p:cNvSpPr>
          <p:nvPr>
            <p:ph type="title"/>
          </p:nvPr>
        </p:nvSpPr>
        <p:spPr>
          <a:xfrm>
            <a:off x="612648" y="548640"/>
            <a:ext cx="10945037" cy="1133856"/>
          </a:xfrm>
        </p:spPr>
        <p:txBody>
          <a:bodyPr anchor="t">
            <a:normAutofit/>
          </a:bodyPr>
          <a:lstStyle/>
          <a:p>
            <a:r>
              <a:rPr lang="es-MX" dirty="0"/>
              <a:t>SG-JDC-861/2021 y acumulados</a:t>
            </a:r>
          </a:p>
        </p:txBody>
      </p:sp>
      <p:graphicFrame>
        <p:nvGraphicFramePr>
          <p:cNvPr id="4" name="Marcador de contenido 3">
            <a:extLst>
              <a:ext uri="{FF2B5EF4-FFF2-40B4-BE49-F238E27FC236}">
                <a16:creationId xmlns:a16="http://schemas.microsoft.com/office/drawing/2014/main" id="{7C2BC928-F99F-8AA2-7BB2-BF5BB0E05F67}"/>
              </a:ext>
            </a:extLst>
          </p:cNvPr>
          <p:cNvGraphicFramePr>
            <a:graphicFrameLocks noGrp="1"/>
          </p:cNvGraphicFramePr>
          <p:nvPr>
            <p:ph idx="1"/>
            <p:extLst>
              <p:ext uri="{D42A27DB-BD31-4B8C-83A1-F6EECF244321}">
                <p14:modId xmlns:p14="http://schemas.microsoft.com/office/powerpoint/2010/main" val="2594876774"/>
              </p:ext>
            </p:extLst>
          </p:nvPr>
        </p:nvGraphicFramePr>
        <p:xfrm>
          <a:off x="979130" y="1580321"/>
          <a:ext cx="10945037" cy="5128591"/>
        </p:xfrm>
        <a:graphic>
          <a:graphicData uri="http://schemas.openxmlformats.org/drawingml/2006/table">
            <a:tbl>
              <a:tblPr firstRow="1" bandRow="1">
                <a:tableStyleId>{9D7B26C5-4107-4FEC-AEDC-1716B250A1EF}</a:tableStyleId>
              </a:tblPr>
              <a:tblGrid>
                <a:gridCol w="4686452">
                  <a:extLst>
                    <a:ext uri="{9D8B030D-6E8A-4147-A177-3AD203B41FA5}">
                      <a16:colId xmlns:a16="http://schemas.microsoft.com/office/drawing/2014/main" val="239409899"/>
                    </a:ext>
                  </a:extLst>
                </a:gridCol>
                <a:gridCol w="6258585">
                  <a:extLst>
                    <a:ext uri="{9D8B030D-6E8A-4147-A177-3AD203B41FA5}">
                      <a16:colId xmlns:a16="http://schemas.microsoft.com/office/drawing/2014/main" val="2751220762"/>
                    </a:ext>
                  </a:extLst>
                </a:gridCol>
              </a:tblGrid>
              <a:tr h="902632">
                <a:tc>
                  <a:txBody>
                    <a:bodyPr/>
                    <a:lstStyle/>
                    <a:p>
                      <a:pPr algn="ctr">
                        <a:buNone/>
                      </a:pPr>
                      <a:r>
                        <a:rPr lang="es-MX" sz="3300" b="1"/>
                        <a:t>Elemento</a:t>
                      </a:r>
                    </a:p>
                  </a:txBody>
                  <a:tcPr marL="167640" marR="167640" marT="83820" marB="83820" anchor="ctr"/>
                </a:tc>
                <a:tc>
                  <a:txBody>
                    <a:bodyPr/>
                    <a:lstStyle/>
                    <a:p>
                      <a:pPr algn="ctr">
                        <a:buNone/>
                      </a:pPr>
                      <a:r>
                        <a:rPr lang="es-MX" sz="3300" b="1" dirty="0"/>
                        <a:t>Contenido</a:t>
                      </a:r>
                    </a:p>
                  </a:txBody>
                  <a:tcPr marL="167640" marR="167640" marT="83820" marB="83820" anchor="ctr"/>
                </a:tc>
                <a:extLst>
                  <a:ext uri="{0D108BD9-81ED-4DB2-BD59-A6C34878D82A}">
                    <a16:rowId xmlns:a16="http://schemas.microsoft.com/office/drawing/2014/main" val="2665966355"/>
                  </a:ext>
                </a:extLst>
              </a:tr>
              <a:tr h="1518063">
                <a:tc>
                  <a:txBody>
                    <a:bodyPr/>
                    <a:lstStyle/>
                    <a:p>
                      <a:pPr algn="just">
                        <a:buNone/>
                      </a:pPr>
                      <a:r>
                        <a:rPr lang="es-MX" sz="3300" dirty="0"/>
                        <a:t>Riesgo</a:t>
                      </a:r>
                    </a:p>
                  </a:txBody>
                  <a:tcPr marL="167640" marR="167640" marT="83820" marB="83820" anchor="ctr"/>
                </a:tc>
                <a:tc>
                  <a:txBody>
                    <a:bodyPr/>
                    <a:lstStyle/>
                    <a:p>
                      <a:pPr algn="just">
                        <a:buNone/>
                      </a:pPr>
                      <a:r>
                        <a:rPr lang="es-MX" sz="3300" dirty="0"/>
                        <a:t>Uso estratégico de acciones afirmativas</a:t>
                      </a:r>
                    </a:p>
                  </a:txBody>
                  <a:tcPr marL="167640" marR="167640" marT="83820" marB="83820" anchor="ctr"/>
                </a:tc>
                <a:extLst>
                  <a:ext uri="{0D108BD9-81ED-4DB2-BD59-A6C34878D82A}">
                    <a16:rowId xmlns:a16="http://schemas.microsoft.com/office/drawing/2014/main" val="2105111441"/>
                  </a:ext>
                </a:extLst>
              </a:tr>
              <a:tr h="902632">
                <a:tc>
                  <a:txBody>
                    <a:bodyPr/>
                    <a:lstStyle/>
                    <a:p>
                      <a:pPr algn="just">
                        <a:buNone/>
                      </a:pPr>
                      <a:r>
                        <a:rPr lang="es-MX" sz="3300"/>
                        <a:t>Obligación partidista</a:t>
                      </a:r>
                    </a:p>
                  </a:txBody>
                  <a:tcPr marL="167640" marR="167640" marT="83820" marB="83820" anchor="ctr"/>
                </a:tc>
                <a:tc>
                  <a:txBody>
                    <a:bodyPr/>
                    <a:lstStyle/>
                    <a:p>
                      <a:pPr algn="just">
                        <a:buNone/>
                      </a:pPr>
                      <a:r>
                        <a:rPr lang="es-MX" sz="3300" dirty="0"/>
                        <a:t>Verificar autenticidad</a:t>
                      </a:r>
                    </a:p>
                  </a:txBody>
                  <a:tcPr marL="167640" marR="167640" marT="83820" marB="83820" anchor="ctr"/>
                </a:tc>
                <a:extLst>
                  <a:ext uri="{0D108BD9-81ED-4DB2-BD59-A6C34878D82A}">
                    <a16:rowId xmlns:a16="http://schemas.microsoft.com/office/drawing/2014/main" val="3124171569"/>
                  </a:ext>
                </a:extLst>
              </a:tr>
              <a:tr h="902632">
                <a:tc>
                  <a:txBody>
                    <a:bodyPr/>
                    <a:lstStyle/>
                    <a:p>
                      <a:pPr algn="just">
                        <a:buNone/>
                      </a:pPr>
                      <a:r>
                        <a:rPr lang="es-MX" sz="3300"/>
                        <a:t>Obligación estatal</a:t>
                      </a:r>
                    </a:p>
                  </a:txBody>
                  <a:tcPr marL="167640" marR="167640" marT="83820" marB="83820" anchor="ctr"/>
                </a:tc>
                <a:tc>
                  <a:txBody>
                    <a:bodyPr/>
                    <a:lstStyle/>
                    <a:p>
                      <a:pPr algn="just">
                        <a:buNone/>
                      </a:pPr>
                      <a:r>
                        <a:rPr lang="es-MX" sz="3300"/>
                        <a:t>Control razonable</a:t>
                      </a:r>
                    </a:p>
                  </a:txBody>
                  <a:tcPr marL="167640" marR="167640" marT="83820" marB="83820" anchor="ctr"/>
                </a:tc>
                <a:extLst>
                  <a:ext uri="{0D108BD9-81ED-4DB2-BD59-A6C34878D82A}">
                    <a16:rowId xmlns:a16="http://schemas.microsoft.com/office/drawing/2014/main" val="3361790557"/>
                  </a:ext>
                </a:extLst>
              </a:tr>
              <a:tr h="902632">
                <a:tc>
                  <a:txBody>
                    <a:bodyPr/>
                    <a:lstStyle/>
                    <a:p>
                      <a:pPr algn="just">
                        <a:buNone/>
                      </a:pPr>
                      <a:r>
                        <a:rPr lang="es-MX" sz="3300"/>
                        <a:t>Principio rector</a:t>
                      </a:r>
                    </a:p>
                  </a:txBody>
                  <a:tcPr marL="167640" marR="167640" marT="83820" marB="83820" anchor="ctr"/>
                </a:tc>
                <a:tc>
                  <a:txBody>
                    <a:bodyPr/>
                    <a:lstStyle/>
                    <a:p>
                      <a:pPr algn="just">
                        <a:buNone/>
                      </a:pPr>
                      <a:r>
                        <a:rPr lang="es-MX" sz="3300" dirty="0"/>
                        <a:t>No simulación</a:t>
                      </a:r>
                    </a:p>
                  </a:txBody>
                  <a:tcPr marL="167640" marR="167640" marT="83820" marB="83820" anchor="ctr"/>
                </a:tc>
                <a:extLst>
                  <a:ext uri="{0D108BD9-81ED-4DB2-BD59-A6C34878D82A}">
                    <a16:rowId xmlns:a16="http://schemas.microsoft.com/office/drawing/2014/main" val="1575910917"/>
                  </a:ext>
                </a:extLst>
              </a:tr>
            </a:tbl>
          </a:graphicData>
        </a:graphic>
      </p:graphicFrame>
    </p:spTree>
    <p:extLst>
      <p:ext uri="{BB962C8B-B14F-4D97-AF65-F5344CB8AC3E}">
        <p14:creationId xmlns:p14="http://schemas.microsoft.com/office/powerpoint/2010/main" val="96073493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DA9942F-A18C-9E9D-BF08-9291C54E1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9F576CD-E75B-CDF4-08F6-1C3183EACEBE}"/>
              </a:ext>
            </a:extLst>
          </p:cNvPr>
          <p:cNvSpPr>
            <a:spLocks noGrp="1"/>
          </p:cNvSpPr>
          <p:nvPr>
            <p:ph type="title"/>
          </p:nvPr>
        </p:nvSpPr>
        <p:spPr>
          <a:xfrm>
            <a:off x="2809809" y="353681"/>
            <a:ext cx="6572382" cy="974310"/>
          </a:xfrm>
        </p:spPr>
        <p:txBody>
          <a:bodyPr vert="horz" lIns="91440" tIns="45720" rIns="91440" bIns="45720" rtlCol="0" anchor="b">
            <a:normAutofit/>
          </a:bodyPr>
          <a:lstStyle/>
          <a:p>
            <a:pPr algn="ctr"/>
            <a:r>
              <a:rPr lang="en-US" altLang="es-MX" sz="3400"/>
              <a:t>Análisis comparativo directo</a:t>
            </a:r>
            <a:endParaRPr lang="en-US" sz="3400"/>
          </a:p>
        </p:txBody>
      </p:sp>
      <p:sp>
        <p:nvSpPr>
          <p:cNvPr id="5" name="Rectangle 1">
            <a:extLst>
              <a:ext uri="{FF2B5EF4-FFF2-40B4-BE49-F238E27FC236}">
                <a16:creationId xmlns:a16="http://schemas.microsoft.com/office/drawing/2014/main" id="{259759AF-D25E-B213-18F7-0A10D46E6827}"/>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graphicFrame>
        <p:nvGraphicFramePr>
          <p:cNvPr id="4" name="Marcador de contenido 3">
            <a:extLst>
              <a:ext uri="{FF2B5EF4-FFF2-40B4-BE49-F238E27FC236}">
                <a16:creationId xmlns:a16="http://schemas.microsoft.com/office/drawing/2014/main" id="{2AE8D6EB-EFC4-96C9-564C-E844F88EB394}"/>
              </a:ext>
            </a:extLst>
          </p:cNvPr>
          <p:cNvGraphicFramePr>
            <a:graphicFrameLocks noGrp="1"/>
          </p:cNvGraphicFramePr>
          <p:nvPr>
            <p:ph idx="1"/>
            <p:extLst>
              <p:ext uri="{D42A27DB-BD31-4B8C-83A1-F6EECF244321}">
                <p14:modId xmlns:p14="http://schemas.microsoft.com/office/powerpoint/2010/main" val="3731657215"/>
              </p:ext>
            </p:extLst>
          </p:nvPr>
        </p:nvGraphicFramePr>
        <p:xfrm>
          <a:off x="184731" y="1681672"/>
          <a:ext cx="11891312" cy="5176331"/>
        </p:xfrm>
        <a:graphic>
          <a:graphicData uri="http://schemas.openxmlformats.org/drawingml/2006/table">
            <a:tbl>
              <a:tblPr firstRow="1" bandRow="1">
                <a:noFill/>
              </a:tblPr>
              <a:tblGrid>
                <a:gridCol w="2807575">
                  <a:extLst>
                    <a:ext uri="{9D8B030D-6E8A-4147-A177-3AD203B41FA5}">
                      <a16:colId xmlns:a16="http://schemas.microsoft.com/office/drawing/2014/main" val="3400143472"/>
                    </a:ext>
                  </a:extLst>
                </a:gridCol>
                <a:gridCol w="4266708">
                  <a:extLst>
                    <a:ext uri="{9D8B030D-6E8A-4147-A177-3AD203B41FA5}">
                      <a16:colId xmlns:a16="http://schemas.microsoft.com/office/drawing/2014/main" val="2086279225"/>
                    </a:ext>
                  </a:extLst>
                </a:gridCol>
                <a:gridCol w="4817029">
                  <a:extLst>
                    <a:ext uri="{9D8B030D-6E8A-4147-A177-3AD203B41FA5}">
                      <a16:colId xmlns:a16="http://schemas.microsoft.com/office/drawing/2014/main" val="3361121462"/>
                    </a:ext>
                  </a:extLst>
                </a:gridCol>
              </a:tblGrid>
              <a:tr h="788828">
                <a:tc>
                  <a:txBody>
                    <a:bodyPr/>
                    <a:lstStyle/>
                    <a:p>
                      <a:pPr algn="ctr">
                        <a:buNone/>
                      </a:pPr>
                      <a:r>
                        <a:rPr lang="es-MX" sz="1800" b="1" cap="none" spc="0" dirty="0">
                          <a:solidFill>
                            <a:schemeClr val="tx1"/>
                          </a:solidFill>
                        </a:rPr>
                        <a:t>Elemento</a:t>
                      </a:r>
                    </a:p>
                  </a:txBody>
                  <a:tcPr marL="50057" marR="50057" marT="50057" marB="100113" anchor="b">
                    <a:lnL w="12700" cmpd="sng">
                      <a:noFill/>
                    </a:lnL>
                    <a:lnR w="12700" cmpd="sng">
                      <a:noFill/>
                    </a:lnR>
                    <a:lnT w="9525" cap="flat" cmpd="sng" algn="ctr">
                      <a:noFill/>
                      <a:prstDash val="solid"/>
                    </a:lnT>
                    <a:lnB w="38100" cmpd="sng">
                      <a:noFill/>
                    </a:lnB>
                    <a:noFill/>
                  </a:tcPr>
                </a:tc>
                <a:tc>
                  <a:txBody>
                    <a:bodyPr/>
                    <a:lstStyle/>
                    <a:p>
                      <a:pPr algn="ctr">
                        <a:buNone/>
                      </a:pPr>
                      <a:r>
                        <a:rPr lang="es-MX" sz="1800" b="1" cap="none" spc="0" dirty="0">
                          <a:solidFill>
                            <a:schemeClr val="tx1"/>
                          </a:solidFill>
                        </a:rPr>
                        <a:t>SUP-RAP-391/2022</a:t>
                      </a:r>
                    </a:p>
                  </a:txBody>
                  <a:tcPr marL="50057" marR="50057" marT="50057" marB="100113" anchor="b">
                    <a:lnL w="12700" cmpd="sng">
                      <a:noFill/>
                    </a:lnL>
                    <a:lnR w="12700" cmpd="sng">
                      <a:noFill/>
                    </a:lnR>
                    <a:lnT w="9525" cap="flat" cmpd="sng" algn="ctr">
                      <a:noFill/>
                      <a:prstDash val="solid"/>
                    </a:lnT>
                    <a:lnB w="38100" cmpd="sng">
                      <a:noFill/>
                    </a:lnB>
                    <a:noFill/>
                  </a:tcPr>
                </a:tc>
                <a:tc>
                  <a:txBody>
                    <a:bodyPr/>
                    <a:lstStyle/>
                    <a:p>
                      <a:pPr algn="ctr">
                        <a:buNone/>
                      </a:pPr>
                      <a:r>
                        <a:rPr lang="es-MX" sz="1800" b="1" cap="none" spc="0" dirty="0">
                          <a:solidFill>
                            <a:schemeClr val="tx1"/>
                          </a:solidFill>
                        </a:rPr>
                        <a:t>SG-JDC-861/2021</a:t>
                      </a:r>
                    </a:p>
                  </a:txBody>
                  <a:tcPr marL="50057" marR="50057" marT="50057" marB="100113"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1585532328"/>
                  </a:ext>
                </a:extLst>
              </a:tr>
              <a:tr h="673672">
                <a:tc>
                  <a:txBody>
                    <a:bodyPr/>
                    <a:lstStyle/>
                    <a:p>
                      <a:pPr>
                        <a:buNone/>
                      </a:pPr>
                      <a:r>
                        <a:rPr lang="es-MX" sz="1800" cap="none" spc="0" dirty="0">
                          <a:solidFill>
                            <a:schemeClr val="tx1"/>
                          </a:solidFill>
                        </a:rPr>
                        <a:t>Tipo de conflicto</a:t>
                      </a:r>
                    </a:p>
                  </a:txBody>
                  <a:tcPr marL="50057" marR="50057" marT="50057" marB="100113" anchor="ctr">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pPr>
                        <a:buNone/>
                      </a:pPr>
                      <a:r>
                        <a:rPr lang="es-MX" sz="1800" cap="none" spc="0" dirty="0">
                          <a:solidFill>
                            <a:schemeClr val="tx1"/>
                          </a:solidFill>
                        </a:rPr>
                        <a:t>Diseño de la medida</a:t>
                      </a:r>
                    </a:p>
                  </a:txBody>
                  <a:tcPr marL="50057" marR="50057" marT="50057" marB="100113" anchor="ctr">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pPr>
                        <a:buNone/>
                      </a:pPr>
                      <a:r>
                        <a:rPr lang="es-MX" sz="1800" cap="none" spc="0">
                          <a:solidFill>
                            <a:schemeClr val="tx1"/>
                          </a:solidFill>
                        </a:rPr>
                        <a:t>Ejecución de la medida</a:t>
                      </a:r>
                    </a:p>
                  </a:txBody>
                  <a:tcPr marL="50057" marR="50057" marT="50057" marB="100113" anchor="ctr">
                    <a:lnL w="12700" cmpd="sng">
                      <a:noFill/>
                      <a:prstDash val="solid"/>
                    </a:lnL>
                    <a:lnR w="12700" cmpd="sng">
                      <a:noFill/>
                      <a:prstDash val="solid"/>
                    </a:lnR>
                    <a:lnT w="38100" cmpd="sng">
                      <a:noFill/>
                    </a:lnT>
                    <a:lnB w="12700" cap="flat" cmpd="sng" algn="ctr">
                      <a:solidFill>
                        <a:schemeClr val="accent1"/>
                      </a:solidFill>
                      <a:prstDash val="solid"/>
                    </a:lnB>
                    <a:noFill/>
                  </a:tcPr>
                </a:tc>
                <a:extLst>
                  <a:ext uri="{0D108BD9-81ED-4DB2-BD59-A6C34878D82A}">
                    <a16:rowId xmlns:a16="http://schemas.microsoft.com/office/drawing/2014/main" val="11646561"/>
                  </a:ext>
                </a:extLst>
              </a:tr>
              <a:tr h="673672">
                <a:tc>
                  <a:txBody>
                    <a:bodyPr/>
                    <a:lstStyle/>
                    <a:p>
                      <a:pPr>
                        <a:buNone/>
                      </a:pPr>
                      <a:r>
                        <a:rPr lang="es-MX" sz="1800" cap="none" spc="0">
                          <a:solidFill>
                            <a:schemeClr val="tx1"/>
                          </a:solidFill>
                        </a:rPr>
                        <a:t>Pregunta central</a:t>
                      </a:r>
                    </a:p>
                  </a:txBody>
                  <a:tcPr marL="50057" marR="50057" marT="50057" marB="100113"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buNone/>
                      </a:pPr>
                      <a:r>
                        <a:rPr lang="es-MX" sz="1800" cap="none" spc="0">
                          <a:solidFill>
                            <a:schemeClr val="tx1"/>
                          </a:solidFill>
                        </a:rPr>
                        <a:t>¿Puede el INE imponerla?</a:t>
                      </a:r>
                    </a:p>
                  </a:txBody>
                  <a:tcPr marL="50057" marR="50057" marT="50057" marB="100113"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buNone/>
                      </a:pPr>
                      <a:r>
                        <a:rPr lang="es-MX" sz="1800" cap="none" spc="0" dirty="0">
                          <a:solidFill>
                            <a:schemeClr val="tx1"/>
                          </a:solidFill>
                        </a:rPr>
                        <a:t>¿Se está cumpliendo realmente?</a:t>
                      </a:r>
                    </a:p>
                  </a:txBody>
                  <a:tcPr marL="50057" marR="50057" marT="50057" marB="100113"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3009311603"/>
                  </a:ext>
                </a:extLst>
              </a:tr>
              <a:tr h="673672">
                <a:tc>
                  <a:txBody>
                    <a:bodyPr/>
                    <a:lstStyle/>
                    <a:p>
                      <a:pPr>
                        <a:buNone/>
                      </a:pPr>
                      <a:r>
                        <a:rPr lang="es-MX" sz="1800" cap="none" spc="0">
                          <a:solidFill>
                            <a:schemeClr val="tx1"/>
                          </a:solidFill>
                        </a:rPr>
                        <a:t>Enfoque</a:t>
                      </a:r>
                    </a:p>
                  </a:txBody>
                  <a:tcPr marL="50057" marR="50057" marT="50057" marB="100113"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a:buNone/>
                      </a:pPr>
                      <a:r>
                        <a:rPr lang="es-MX" sz="1800" cap="none" spc="0" dirty="0">
                          <a:solidFill>
                            <a:schemeClr val="tx1"/>
                          </a:solidFill>
                        </a:rPr>
                        <a:t>Constitucionalidad</a:t>
                      </a:r>
                    </a:p>
                  </a:txBody>
                  <a:tcPr marL="50057" marR="50057" marT="50057" marB="100113"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a:buNone/>
                      </a:pPr>
                      <a:r>
                        <a:rPr lang="es-MX" sz="1800" cap="none" spc="0" dirty="0">
                          <a:solidFill>
                            <a:schemeClr val="tx1"/>
                          </a:solidFill>
                        </a:rPr>
                        <a:t>Autenticidad</a:t>
                      </a:r>
                    </a:p>
                  </a:txBody>
                  <a:tcPr marL="50057" marR="50057" marT="50057" marB="100113"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3086204302"/>
                  </a:ext>
                </a:extLst>
              </a:tr>
              <a:tr h="673672">
                <a:tc>
                  <a:txBody>
                    <a:bodyPr/>
                    <a:lstStyle/>
                    <a:p>
                      <a:pPr>
                        <a:buNone/>
                      </a:pPr>
                      <a:r>
                        <a:rPr lang="es-MX" sz="1800" cap="none" spc="0">
                          <a:solidFill>
                            <a:schemeClr val="tx1"/>
                          </a:solidFill>
                        </a:rPr>
                        <a:t>Riesgo combatido</a:t>
                      </a:r>
                    </a:p>
                  </a:txBody>
                  <a:tcPr marL="50057" marR="50057" marT="50057" marB="100113"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buNone/>
                      </a:pPr>
                      <a:r>
                        <a:rPr lang="es-MX" sz="1800" cap="none" spc="0">
                          <a:solidFill>
                            <a:schemeClr val="tx1"/>
                          </a:solidFill>
                        </a:rPr>
                        <a:t>Inacción estatal</a:t>
                      </a:r>
                    </a:p>
                  </a:txBody>
                  <a:tcPr marL="50057" marR="50057" marT="50057" marB="100113"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buNone/>
                      </a:pPr>
                      <a:r>
                        <a:rPr lang="es-MX" sz="1800" cap="none" spc="0" dirty="0">
                          <a:solidFill>
                            <a:schemeClr val="tx1"/>
                          </a:solidFill>
                        </a:rPr>
                        <a:t>Simulación partidista</a:t>
                      </a:r>
                    </a:p>
                  </a:txBody>
                  <a:tcPr marL="50057" marR="50057" marT="50057" marB="100113"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580965691"/>
                  </a:ext>
                </a:extLst>
              </a:tr>
              <a:tr h="1019143">
                <a:tc>
                  <a:txBody>
                    <a:bodyPr/>
                    <a:lstStyle/>
                    <a:p>
                      <a:pPr>
                        <a:buNone/>
                      </a:pPr>
                      <a:r>
                        <a:rPr lang="es-MX" sz="1800" cap="none" spc="0">
                          <a:solidFill>
                            <a:schemeClr val="tx1"/>
                          </a:solidFill>
                        </a:rPr>
                        <a:t>Mensaje</a:t>
                      </a:r>
                    </a:p>
                  </a:txBody>
                  <a:tcPr marL="50057" marR="50057" marT="50057" marB="100113"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a:buNone/>
                      </a:pPr>
                      <a:r>
                        <a:rPr lang="es-MX" sz="1800" cap="none" spc="0">
                          <a:solidFill>
                            <a:schemeClr val="tx1"/>
                          </a:solidFill>
                        </a:rPr>
                        <a:t>Las acciones afirmativas son obligatorias</a:t>
                      </a:r>
                    </a:p>
                  </a:txBody>
                  <a:tcPr marL="50057" marR="50057" marT="50057" marB="100113"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a:buNone/>
                      </a:pPr>
                      <a:r>
                        <a:rPr lang="es-MX" sz="1800" cap="none" spc="0" dirty="0">
                          <a:solidFill>
                            <a:schemeClr val="tx1"/>
                          </a:solidFill>
                        </a:rPr>
                        <a:t>Las acciones afirmativas deben ser reales</a:t>
                      </a:r>
                    </a:p>
                  </a:txBody>
                  <a:tcPr marL="50057" marR="50057" marT="50057" marB="100113"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1655492972"/>
                  </a:ext>
                </a:extLst>
              </a:tr>
              <a:tr h="673672">
                <a:tc>
                  <a:txBody>
                    <a:bodyPr/>
                    <a:lstStyle/>
                    <a:p>
                      <a:pPr>
                        <a:buNone/>
                      </a:pPr>
                      <a:r>
                        <a:rPr lang="es-MX" sz="1800" cap="none" spc="0">
                          <a:solidFill>
                            <a:schemeClr val="tx1"/>
                          </a:solidFill>
                        </a:rPr>
                        <a:t>Democracia</a:t>
                      </a:r>
                    </a:p>
                  </a:txBody>
                  <a:tcPr marL="50057" marR="50057" marT="50057" marB="100113"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buNone/>
                      </a:pPr>
                      <a:r>
                        <a:rPr lang="es-MX" sz="1800" cap="none" spc="0">
                          <a:solidFill>
                            <a:schemeClr val="tx1"/>
                          </a:solidFill>
                        </a:rPr>
                        <a:t>Sustantiva</a:t>
                      </a:r>
                    </a:p>
                  </a:txBody>
                  <a:tcPr marL="50057" marR="50057" marT="50057" marB="100113"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buNone/>
                      </a:pPr>
                      <a:r>
                        <a:rPr lang="es-MX" sz="1800" cap="none" spc="0" dirty="0">
                          <a:solidFill>
                            <a:schemeClr val="tx1"/>
                          </a:solidFill>
                        </a:rPr>
                        <a:t>Honesta</a:t>
                      </a:r>
                    </a:p>
                  </a:txBody>
                  <a:tcPr marL="50057" marR="50057" marT="50057" marB="100113"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642560914"/>
                  </a:ext>
                </a:extLst>
              </a:tr>
            </a:tbl>
          </a:graphicData>
        </a:graphic>
      </p:graphicFrame>
    </p:spTree>
    <p:extLst>
      <p:ext uri="{BB962C8B-B14F-4D97-AF65-F5344CB8AC3E}">
        <p14:creationId xmlns:p14="http://schemas.microsoft.com/office/powerpoint/2010/main" val="327537743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A466FCC-26A6-AD0C-513D-472AAABEC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EDBFD03-0B54-5B61-0856-C070146FE092}"/>
              </a:ext>
            </a:extLst>
          </p:cNvPr>
          <p:cNvSpPr>
            <a:spLocks noGrp="1"/>
          </p:cNvSpPr>
          <p:nvPr>
            <p:ph type="title"/>
          </p:nvPr>
        </p:nvSpPr>
        <p:spPr>
          <a:xfrm>
            <a:off x="1376220" y="151288"/>
            <a:ext cx="9030971" cy="904515"/>
          </a:xfrm>
        </p:spPr>
        <p:txBody>
          <a:bodyPr>
            <a:normAutofit fontScale="90000"/>
          </a:bodyPr>
          <a:lstStyle/>
          <a:p>
            <a:pPr algn="ctr"/>
            <a:r>
              <a:rPr lang="es-MX" sz="3200" dirty="0"/>
              <a:t>Síntesis (criterio + argumento)</a:t>
            </a:r>
            <a:br>
              <a:rPr lang="es-MX" sz="3200" dirty="0"/>
            </a:br>
            <a:endParaRPr lang="es-MX" sz="3200" dirty="0"/>
          </a:p>
        </p:txBody>
      </p:sp>
      <p:graphicFrame>
        <p:nvGraphicFramePr>
          <p:cNvPr id="5" name="Marcador de contenido 2">
            <a:extLst>
              <a:ext uri="{FF2B5EF4-FFF2-40B4-BE49-F238E27FC236}">
                <a16:creationId xmlns:a16="http://schemas.microsoft.com/office/drawing/2014/main" id="{88990A73-7ED7-EF3F-53C0-A47D929A5193}"/>
              </a:ext>
            </a:extLst>
          </p:cNvPr>
          <p:cNvGraphicFramePr>
            <a:graphicFrameLocks noGrp="1"/>
          </p:cNvGraphicFramePr>
          <p:nvPr>
            <p:ph idx="1"/>
            <p:extLst>
              <p:ext uri="{D42A27DB-BD31-4B8C-83A1-F6EECF244321}">
                <p14:modId xmlns:p14="http://schemas.microsoft.com/office/powerpoint/2010/main" val="463154206"/>
              </p:ext>
            </p:extLst>
          </p:nvPr>
        </p:nvGraphicFramePr>
        <p:xfrm>
          <a:off x="505285" y="1639227"/>
          <a:ext cx="11579878" cy="4768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464627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99021D0-A474-97E3-B6AF-F47B41C79118}"/>
              </a:ext>
            </a:extLst>
          </p:cNvPr>
          <p:cNvSpPr>
            <a:spLocks noGrp="1"/>
          </p:cNvSpPr>
          <p:nvPr>
            <p:ph type="title"/>
          </p:nvPr>
        </p:nvSpPr>
        <p:spPr>
          <a:xfrm>
            <a:off x="1524000" y="548640"/>
            <a:ext cx="9160475" cy="1132258"/>
          </a:xfrm>
        </p:spPr>
        <p:txBody>
          <a:bodyPr anchor="ctr">
            <a:normAutofit/>
          </a:bodyPr>
          <a:lstStyle/>
          <a:p>
            <a:pPr algn="ctr"/>
            <a:r>
              <a:rPr lang="es-MX" dirty="0"/>
              <a:t>Si falta una:</a:t>
            </a:r>
            <a:endParaRPr lang="es-MX"/>
          </a:p>
        </p:txBody>
      </p:sp>
      <p:graphicFrame>
        <p:nvGraphicFramePr>
          <p:cNvPr id="5" name="Marcador de contenido 2">
            <a:extLst>
              <a:ext uri="{FF2B5EF4-FFF2-40B4-BE49-F238E27FC236}">
                <a16:creationId xmlns:a16="http://schemas.microsoft.com/office/drawing/2014/main" id="{05699CB5-0ECA-5C6B-A5AB-580BD613786B}"/>
              </a:ext>
            </a:extLst>
          </p:cNvPr>
          <p:cNvGraphicFramePr>
            <a:graphicFrameLocks noGrp="1"/>
          </p:cNvGraphicFramePr>
          <p:nvPr>
            <p:ph idx="1"/>
            <p:extLst>
              <p:ext uri="{D42A27DB-BD31-4B8C-83A1-F6EECF244321}">
                <p14:modId xmlns:p14="http://schemas.microsoft.com/office/powerpoint/2010/main" val="1505238969"/>
              </p:ext>
            </p:extLst>
          </p:nvPr>
        </p:nvGraphicFramePr>
        <p:xfrm>
          <a:off x="930876" y="2037806"/>
          <a:ext cx="10335350" cy="4066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442726"/>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B79CA-1CB8-A133-67D7-E2B7AC1F94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ítulo 1">
            <a:extLst>
              <a:ext uri="{FF2B5EF4-FFF2-40B4-BE49-F238E27FC236}">
                <a16:creationId xmlns:a16="http://schemas.microsoft.com/office/drawing/2014/main" id="{430A5A33-2234-AB81-4ECD-DFA8EFB7AA8E}"/>
              </a:ext>
            </a:extLst>
          </p:cNvPr>
          <p:cNvSpPr>
            <a:spLocks noGrp="1"/>
          </p:cNvSpPr>
          <p:nvPr>
            <p:ph type="title"/>
          </p:nvPr>
        </p:nvSpPr>
        <p:spPr>
          <a:xfrm>
            <a:off x="515112" y="3660535"/>
            <a:ext cx="5810274" cy="1637330"/>
          </a:xfrm>
        </p:spPr>
        <p:txBody>
          <a:bodyPr anchor="t">
            <a:normAutofit/>
          </a:bodyPr>
          <a:lstStyle/>
          <a:p>
            <a:r>
              <a:rPr lang="es-MX" dirty="0"/>
              <a:t>Lenguaje electoral:</a:t>
            </a:r>
            <a:br>
              <a:rPr lang="es-MX" dirty="0"/>
            </a:br>
            <a:endParaRPr lang="es-MX" dirty="0"/>
          </a:p>
        </p:txBody>
      </p:sp>
      <p:sp>
        <p:nvSpPr>
          <p:cNvPr id="3" name="Marcador de contenido 2">
            <a:extLst>
              <a:ext uri="{FF2B5EF4-FFF2-40B4-BE49-F238E27FC236}">
                <a16:creationId xmlns:a16="http://schemas.microsoft.com/office/drawing/2014/main" id="{65FB64C8-2CF6-02E8-3A7C-E93FBE107983}"/>
              </a:ext>
            </a:extLst>
          </p:cNvPr>
          <p:cNvSpPr>
            <a:spLocks noGrp="1"/>
          </p:cNvSpPr>
          <p:nvPr>
            <p:ph idx="1"/>
          </p:nvPr>
        </p:nvSpPr>
        <p:spPr>
          <a:xfrm>
            <a:off x="5532120" y="1039882"/>
            <a:ext cx="6144768" cy="5179925"/>
          </a:xfrm>
        </p:spPr>
        <p:txBody>
          <a:bodyPr anchor="t">
            <a:normAutofit/>
          </a:bodyPr>
          <a:lstStyle/>
          <a:p>
            <a:pPr algn="just">
              <a:buFont typeface="Wingdings" panose="05000000000000000000" pitchFamily="2" charset="2"/>
              <a:buChar char="Ø"/>
            </a:pPr>
            <a:r>
              <a:rPr lang="es-MX" sz="2400" dirty="0"/>
              <a:t>Legalidad sin inclusión es insuficiente.</a:t>
            </a:r>
          </a:p>
          <a:p>
            <a:pPr algn="just">
              <a:buFont typeface="Wingdings" panose="05000000000000000000" pitchFamily="2" charset="2"/>
              <a:buChar char="Ø"/>
            </a:pPr>
            <a:r>
              <a:rPr lang="es-MX" sz="2400" dirty="0"/>
              <a:t>Inclusión sin autenticidad es fraude.</a:t>
            </a:r>
          </a:p>
          <a:p>
            <a:pPr algn="just">
              <a:buFont typeface="Wingdings" panose="05000000000000000000" pitchFamily="2" charset="2"/>
              <a:buChar char="Ø"/>
            </a:pPr>
            <a:r>
              <a:rPr lang="es-MX" sz="2400" dirty="0"/>
              <a:t>La justicia electoral exige ambas.</a:t>
            </a:r>
          </a:p>
          <a:p>
            <a:endParaRPr lang="es-MX" dirty="0"/>
          </a:p>
        </p:txBody>
      </p:sp>
    </p:spTree>
    <p:extLst>
      <p:ext uri="{BB962C8B-B14F-4D97-AF65-F5344CB8AC3E}">
        <p14:creationId xmlns:p14="http://schemas.microsoft.com/office/powerpoint/2010/main" val="4066607835"/>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C334CF2-0420-81D6-220E-10FA9A99B1A7}"/>
              </a:ext>
            </a:extLst>
          </p:cNvPr>
          <p:cNvSpPr>
            <a:spLocks noGrp="1"/>
          </p:cNvSpPr>
          <p:nvPr>
            <p:ph type="title"/>
          </p:nvPr>
        </p:nvSpPr>
        <p:spPr>
          <a:xfrm>
            <a:off x="612648" y="-122902"/>
            <a:ext cx="7786634" cy="1360728"/>
          </a:xfrm>
        </p:spPr>
        <p:txBody>
          <a:bodyPr anchor="b">
            <a:normAutofit/>
          </a:bodyPr>
          <a:lstStyle/>
          <a:p>
            <a:r>
              <a:rPr lang="es-MX" sz="2300" dirty="0"/>
              <a:t>📌SX-JDC-205/2024 – Acciones afirmativas para pueblos indígenas</a:t>
            </a:r>
          </a:p>
        </p:txBody>
      </p:sp>
      <p:sp>
        <p:nvSpPr>
          <p:cNvPr id="3" name="Marcador de contenido 2">
            <a:extLst>
              <a:ext uri="{FF2B5EF4-FFF2-40B4-BE49-F238E27FC236}">
                <a16:creationId xmlns:a16="http://schemas.microsoft.com/office/drawing/2014/main" id="{2A7B4302-4639-4888-C394-F718458F3644}"/>
              </a:ext>
            </a:extLst>
          </p:cNvPr>
          <p:cNvSpPr>
            <a:spLocks noGrp="1"/>
          </p:cNvSpPr>
          <p:nvPr>
            <p:ph idx="1"/>
          </p:nvPr>
        </p:nvSpPr>
        <p:spPr>
          <a:xfrm>
            <a:off x="837261" y="1849490"/>
            <a:ext cx="4628153" cy="5008510"/>
          </a:xfrm>
        </p:spPr>
        <p:txBody>
          <a:bodyPr>
            <a:noAutofit/>
          </a:bodyPr>
          <a:lstStyle/>
          <a:p>
            <a:pPr marL="0" indent="0" algn="just">
              <a:buNone/>
            </a:pPr>
            <a:r>
              <a:rPr lang="es-MX" sz="2400" dirty="0"/>
              <a:t>Sentencia de una </a:t>
            </a:r>
            <a:r>
              <a:rPr lang="es-MX" sz="2400" b="1" dirty="0"/>
              <a:t>Sala Regional del TEPJF</a:t>
            </a:r>
            <a:r>
              <a:rPr lang="es-MX" sz="2400" dirty="0"/>
              <a:t> que reafirma que las </a:t>
            </a:r>
            <a:r>
              <a:rPr lang="es-MX" sz="2400" b="1" dirty="0"/>
              <a:t>acciones afirmativas son medidas compensatorias dirigidas a grupos vulnerables</a:t>
            </a:r>
            <a:r>
              <a:rPr lang="es-MX" sz="2400" dirty="0"/>
              <a:t> (indígenas, afromexicanos etc.), y que estas buscan revertir escenarios de desigualdad histórica en el ejercicio de derechos político-electorales. </a:t>
            </a:r>
          </a:p>
        </p:txBody>
      </p:sp>
      <p:pic>
        <p:nvPicPr>
          <p:cNvPr id="21" name="Graphic 6" descr="Martillo de juez">
            <a:extLst>
              <a:ext uri="{FF2B5EF4-FFF2-40B4-BE49-F238E27FC236}">
                <a16:creationId xmlns:a16="http://schemas.microsoft.com/office/drawing/2014/main" id="{4F5093B1-13BD-5522-2B5B-5AB5F439785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113055756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4A6DE-3862-4ACA-E141-EB48229211F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E2FE421-080C-A7CA-346E-C74366A9F0BF}"/>
              </a:ext>
            </a:extLst>
          </p:cNvPr>
          <p:cNvSpPr>
            <a:spLocks noGrp="1"/>
          </p:cNvSpPr>
          <p:nvPr>
            <p:ph type="title"/>
          </p:nvPr>
        </p:nvSpPr>
        <p:spPr/>
        <p:txBody>
          <a:bodyPr>
            <a:normAutofit/>
          </a:bodyPr>
          <a:lstStyle/>
          <a:p>
            <a:r>
              <a:rPr lang="es-MX" dirty="0"/>
              <a:t>👉 Temas clave</a:t>
            </a:r>
            <a:br>
              <a:rPr lang="es-MX" dirty="0"/>
            </a:br>
            <a:endParaRPr lang="es-MX" dirty="0"/>
          </a:p>
        </p:txBody>
      </p:sp>
      <p:graphicFrame>
        <p:nvGraphicFramePr>
          <p:cNvPr id="5" name="Marcador de contenido 2">
            <a:extLst>
              <a:ext uri="{FF2B5EF4-FFF2-40B4-BE49-F238E27FC236}">
                <a16:creationId xmlns:a16="http://schemas.microsoft.com/office/drawing/2014/main" id="{34B20A57-BF19-A2EB-F1C5-764C7114508E}"/>
              </a:ext>
            </a:extLst>
          </p:cNvPr>
          <p:cNvGraphicFramePr>
            <a:graphicFrameLocks noGrp="1"/>
          </p:cNvGraphicFramePr>
          <p:nvPr>
            <p:ph idx="1"/>
          </p:nvPr>
        </p:nvGraphicFramePr>
        <p:xfrm>
          <a:off x="612647" y="1715532"/>
          <a:ext cx="10653579"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698452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4FDE24-6937-D24D-A1D9-470E538B03B9}"/>
              </a:ext>
            </a:extLst>
          </p:cNvPr>
          <p:cNvSpPr>
            <a:spLocks noGrp="1"/>
          </p:cNvSpPr>
          <p:nvPr>
            <p:ph type="title"/>
          </p:nvPr>
        </p:nvSpPr>
        <p:spPr/>
        <p:txBody>
          <a:bodyPr>
            <a:normAutofit fontScale="90000"/>
          </a:bodyPr>
          <a:lstStyle/>
          <a:p>
            <a:pPr algn="just"/>
            <a:r>
              <a:rPr lang="es-MX" dirty="0"/>
              <a:t>SX-JDC-205/2024</a:t>
            </a:r>
            <a:br>
              <a:rPr lang="es-MX" dirty="0"/>
            </a:br>
            <a:r>
              <a:rPr lang="es-MX" b="0" dirty="0"/>
              <a:t>Naturaleza y finalidad de las acciones afirmativas indígenas</a:t>
            </a:r>
          </a:p>
        </p:txBody>
      </p:sp>
      <p:graphicFrame>
        <p:nvGraphicFramePr>
          <p:cNvPr id="6" name="Marcador de contenido 2">
            <a:extLst>
              <a:ext uri="{FF2B5EF4-FFF2-40B4-BE49-F238E27FC236}">
                <a16:creationId xmlns:a16="http://schemas.microsoft.com/office/drawing/2014/main" id="{E9C831B3-4A4E-280F-6464-6D01D2D76BC2}"/>
              </a:ext>
            </a:extLst>
          </p:cNvPr>
          <p:cNvGraphicFramePr>
            <a:graphicFrameLocks noGrp="1"/>
          </p:cNvGraphicFramePr>
          <p:nvPr>
            <p:ph idx="1"/>
            <p:extLst>
              <p:ext uri="{D42A27DB-BD31-4B8C-83A1-F6EECF244321}">
                <p14:modId xmlns:p14="http://schemas.microsoft.com/office/powerpoint/2010/main" val="392122854"/>
              </p:ext>
            </p:extLst>
          </p:nvPr>
        </p:nvGraphicFramePr>
        <p:xfrm>
          <a:off x="5134708" y="553616"/>
          <a:ext cx="6901579" cy="58471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texto 3">
            <a:extLst>
              <a:ext uri="{FF2B5EF4-FFF2-40B4-BE49-F238E27FC236}">
                <a16:creationId xmlns:a16="http://schemas.microsoft.com/office/drawing/2014/main" id="{8680C179-5A1D-C223-52D3-D8C313AB107A}"/>
              </a:ext>
            </a:extLst>
          </p:cNvPr>
          <p:cNvSpPr>
            <a:spLocks noGrp="1"/>
          </p:cNvSpPr>
          <p:nvPr>
            <p:ph type="body" sz="half" idx="2"/>
          </p:nvPr>
        </p:nvSpPr>
        <p:spPr/>
        <p:txBody>
          <a:bodyPr>
            <a:normAutofit/>
          </a:bodyPr>
          <a:lstStyle/>
          <a:p>
            <a:r>
              <a:rPr lang="es-MX" dirty="0"/>
              <a:t> </a:t>
            </a:r>
          </a:p>
          <a:p>
            <a:pPr algn="just"/>
            <a:r>
              <a:rPr lang="es-MX" sz="2400" b="1" dirty="0"/>
              <a:t>Problema jurídico</a:t>
            </a:r>
          </a:p>
          <a:p>
            <a:pPr algn="just"/>
            <a:r>
              <a:rPr lang="es-MX" sz="2400" dirty="0"/>
              <a:t>¿Las acciones afirmativas son privilegios o medidas compensatorias legítimas?</a:t>
            </a:r>
          </a:p>
          <a:p>
            <a:endParaRPr lang="es-MX" dirty="0"/>
          </a:p>
        </p:txBody>
      </p:sp>
    </p:spTree>
    <p:extLst>
      <p:ext uri="{BB962C8B-B14F-4D97-AF65-F5344CB8AC3E}">
        <p14:creationId xmlns:p14="http://schemas.microsoft.com/office/powerpoint/2010/main" val="408880643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656A42-46C8-905C-55AB-88019DF10A08}"/>
              </a:ext>
            </a:extLst>
          </p:cNvPr>
          <p:cNvSpPr>
            <a:spLocks noGrp="1"/>
          </p:cNvSpPr>
          <p:nvPr>
            <p:ph type="title"/>
          </p:nvPr>
        </p:nvSpPr>
        <p:spPr/>
        <p:txBody>
          <a:bodyPr/>
          <a:lstStyle/>
          <a:p>
            <a:r>
              <a:rPr lang="es-MX" dirty="0"/>
              <a:t>Criterio del TEPJF</a:t>
            </a:r>
            <a:br>
              <a:rPr lang="es-MX" dirty="0"/>
            </a:br>
            <a:endParaRPr lang="es-MX" dirty="0"/>
          </a:p>
        </p:txBody>
      </p:sp>
      <p:graphicFrame>
        <p:nvGraphicFramePr>
          <p:cNvPr id="6" name="Marcador de contenido 2">
            <a:extLst>
              <a:ext uri="{FF2B5EF4-FFF2-40B4-BE49-F238E27FC236}">
                <a16:creationId xmlns:a16="http://schemas.microsoft.com/office/drawing/2014/main" id="{D426AC00-485F-9EB2-F2AC-9A58C97F05EF}"/>
              </a:ext>
            </a:extLst>
          </p:cNvPr>
          <p:cNvGraphicFramePr>
            <a:graphicFrameLocks noGrp="1"/>
          </p:cNvGraphicFramePr>
          <p:nvPr>
            <p:ph idx="1"/>
            <p:extLst>
              <p:ext uri="{D42A27DB-BD31-4B8C-83A1-F6EECF244321}">
                <p14:modId xmlns:p14="http://schemas.microsoft.com/office/powerpoint/2010/main" val="3457184789"/>
              </p:ext>
            </p:extLst>
          </p:nvPr>
        </p:nvGraphicFramePr>
        <p:xfrm>
          <a:off x="5134708" y="0"/>
          <a:ext cx="7159996" cy="6768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texto 3">
            <a:extLst>
              <a:ext uri="{FF2B5EF4-FFF2-40B4-BE49-F238E27FC236}">
                <a16:creationId xmlns:a16="http://schemas.microsoft.com/office/drawing/2014/main" id="{E8D8EE53-DE0B-EBC0-A1D9-0DF1FE4EF9B4}"/>
              </a:ext>
            </a:extLst>
          </p:cNvPr>
          <p:cNvSpPr>
            <a:spLocks noGrp="1"/>
          </p:cNvSpPr>
          <p:nvPr>
            <p:ph type="body" sz="half" idx="2"/>
          </p:nvPr>
        </p:nvSpPr>
        <p:spPr>
          <a:xfrm>
            <a:off x="311085" y="2132012"/>
            <a:ext cx="4654707" cy="3728895"/>
          </a:xfrm>
        </p:spPr>
        <p:txBody>
          <a:bodyPr>
            <a:normAutofit/>
          </a:bodyPr>
          <a:lstStyle/>
          <a:p>
            <a:pPr algn="just"/>
            <a:r>
              <a:rPr lang="es-MX" sz="3200" dirty="0"/>
              <a:t>Las acciones afirmativas son </a:t>
            </a:r>
            <a:r>
              <a:rPr lang="es-MX" sz="3200" b="1" dirty="0"/>
              <a:t>medidas compensatorias</a:t>
            </a:r>
            <a:r>
              <a:rPr lang="es-MX" sz="3200" dirty="0"/>
              <a:t>, no privilegios.</a:t>
            </a:r>
          </a:p>
          <a:p>
            <a:endParaRPr lang="es-MX" dirty="0"/>
          </a:p>
        </p:txBody>
      </p:sp>
    </p:spTree>
    <p:extLst>
      <p:ext uri="{BB962C8B-B14F-4D97-AF65-F5344CB8AC3E}">
        <p14:creationId xmlns:p14="http://schemas.microsoft.com/office/powerpoint/2010/main" val="343312182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ACA6F80-D392-A64E-3CF8-F28F1CCEE6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39F734B-70E6-9DAC-F67A-ED412B3B3FF3}"/>
              </a:ext>
            </a:extLst>
          </p:cNvPr>
          <p:cNvSpPr>
            <a:spLocks noGrp="1"/>
          </p:cNvSpPr>
          <p:nvPr>
            <p:ph type="title"/>
          </p:nvPr>
        </p:nvSpPr>
        <p:spPr>
          <a:xfrm>
            <a:off x="614679" y="548640"/>
            <a:ext cx="4779572" cy="2067705"/>
          </a:xfrm>
        </p:spPr>
        <p:txBody>
          <a:bodyPr anchor="t">
            <a:normAutofit/>
          </a:bodyPr>
          <a:lstStyle/>
          <a:p>
            <a:r>
              <a:rPr lang="es-MX" dirty="0"/>
              <a:t>Definición jurídica</a:t>
            </a:r>
          </a:p>
        </p:txBody>
      </p:sp>
      <p:pic>
        <p:nvPicPr>
          <p:cNvPr id="7" name="Graphic 6" descr="Upward trend">
            <a:extLst>
              <a:ext uri="{FF2B5EF4-FFF2-40B4-BE49-F238E27FC236}">
                <a16:creationId xmlns:a16="http://schemas.microsoft.com/office/drawing/2014/main" id="{1B289BED-E24B-192D-B695-D7481BF70A0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31520" y="2976281"/>
            <a:ext cx="3333077" cy="3333077"/>
          </a:xfrm>
          <a:prstGeom prst="rect">
            <a:avLst/>
          </a:prstGeom>
        </p:spPr>
      </p:pic>
      <p:sp>
        <p:nvSpPr>
          <p:cNvPr id="3" name="Marcador de contenido 2">
            <a:extLst>
              <a:ext uri="{FF2B5EF4-FFF2-40B4-BE49-F238E27FC236}">
                <a16:creationId xmlns:a16="http://schemas.microsoft.com/office/drawing/2014/main" id="{CB43BD72-8A2B-DE91-9785-19F0CC03376C}"/>
              </a:ext>
            </a:extLst>
          </p:cNvPr>
          <p:cNvSpPr>
            <a:spLocks noGrp="1"/>
          </p:cNvSpPr>
          <p:nvPr>
            <p:ph idx="1"/>
          </p:nvPr>
        </p:nvSpPr>
        <p:spPr>
          <a:xfrm>
            <a:off x="6030551" y="548638"/>
            <a:ext cx="5546770" cy="5760721"/>
          </a:xfrm>
        </p:spPr>
        <p:txBody>
          <a:bodyPr anchor="t">
            <a:normAutofit/>
          </a:bodyPr>
          <a:lstStyle/>
          <a:p>
            <a:pPr marL="0" indent="0" algn="just">
              <a:buNone/>
            </a:pPr>
            <a:r>
              <a:rPr lang="es-MX" sz="2400" dirty="0"/>
              <a:t>Las acciones afirmativas son mecanismos jurídicos destinados a garantizar el acceso real y efectivo de grupos históricamente discriminados a cargos de representación política, mediante reglas diferenciadas de postulación y registro de candidaturas.</a:t>
            </a:r>
          </a:p>
          <a:p>
            <a:endParaRPr lang="es-MX" sz="1800" dirty="0"/>
          </a:p>
        </p:txBody>
      </p:sp>
    </p:spTree>
    <p:extLst>
      <p:ext uri="{BB962C8B-B14F-4D97-AF65-F5344CB8AC3E}">
        <p14:creationId xmlns:p14="http://schemas.microsoft.com/office/powerpoint/2010/main" val="311340156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53CF00F-82D0-0DBA-75D5-1D01B4526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9E44733-63E3-0151-3580-EB27909855FD}"/>
              </a:ext>
            </a:extLst>
          </p:cNvPr>
          <p:cNvSpPr>
            <a:spLocks noGrp="1"/>
          </p:cNvSpPr>
          <p:nvPr>
            <p:ph type="title"/>
          </p:nvPr>
        </p:nvSpPr>
        <p:spPr>
          <a:xfrm>
            <a:off x="612648" y="548640"/>
            <a:ext cx="10945037" cy="1133856"/>
          </a:xfrm>
        </p:spPr>
        <p:txBody>
          <a:bodyPr anchor="t">
            <a:normAutofit/>
          </a:bodyPr>
          <a:lstStyle/>
          <a:p>
            <a:r>
              <a:rPr lang="es-MX" dirty="0"/>
              <a:t>SX-JDC-205/2024</a:t>
            </a:r>
          </a:p>
        </p:txBody>
      </p:sp>
      <p:graphicFrame>
        <p:nvGraphicFramePr>
          <p:cNvPr id="4" name="Marcador de contenido 3">
            <a:extLst>
              <a:ext uri="{FF2B5EF4-FFF2-40B4-BE49-F238E27FC236}">
                <a16:creationId xmlns:a16="http://schemas.microsoft.com/office/drawing/2014/main" id="{F6FB4EB0-4C23-EEA8-9616-6428A87EE692}"/>
              </a:ext>
            </a:extLst>
          </p:cNvPr>
          <p:cNvGraphicFramePr>
            <a:graphicFrameLocks noGrp="1"/>
          </p:cNvGraphicFramePr>
          <p:nvPr>
            <p:ph idx="1"/>
            <p:extLst>
              <p:ext uri="{D42A27DB-BD31-4B8C-83A1-F6EECF244321}">
                <p14:modId xmlns:p14="http://schemas.microsoft.com/office/powerpoint/2010/main" val="3486392584"/>
              </p:ext>
            </p:extLst>
          </p:nvPr>
        </p:nvGraphicFramePr>
        <p:xfrm>
          <a:off x="994287" y="1848679"/>
          <a:ext cx="10203426" cy="4841793"/>
        </p:xfrm>
        <a:graphic>
          <a:graphicData uri="http://schemas.openxmlformats.org/drawingml/2006/table">
            <a:tbl>
              <a:tblPr firstRow="1" bandRow="1"/>
              <a:tblGrid>
                <a:gridCol w="3435224">
                  <a:extLst>
                    <a:ext uri="{9D8B030D-6E8A-4147-A177-3AD203B41FA5}">
                      <a16:colId xmlns:a16="http://schemas.microsoft.com/office/drawing/2014/main" val="1607510563"/>
                    </a:ext>
                  </a:extLst>
                </a:gridCol>
                <a:gridCol w="6768202">
                  <a:extLst>
                    <a:ext uri="{9D8B030D-6E8A-4147-A177-3AD203B41FA5}">
                      <a16:colId xmlns:a16="http://schemas.microsoft.com/office/drawing/2014/main" val="3752111694"/>
                    </a:ext>
                  </a:extLst>
                </a:gridCol>
              </a:tblGrid>
              <a:tr h="662876">
                <a:tc>
                  <a:txBody>
                    <a:bodyPr/>
                    <a:lstStyle/>
                    <a:p>
                      <a:pPr algn="ctr">
                        <a:buNone/>
                      </a:pPr>
                      <a:r>
                        <a:rPr lang="es-MX" sz="3000" b="1" dirty="0"/>
                        <a:t>Elemento</a:t>
                      </a:r>
                    </a:p>
                  </a:txBody>
                  <a:tcPr marL="139108" marR="139108" marT="69554" marB="69554" anchor="ctr">
                    <a:lnL>
                      <a:noFill/>
                    </a:lnL>
                    <a:lnR>
                      <a:noFill/>
                    </a:lnR>
                    <a:lnT>
                      <a:noFill/>
                    </a:lnT>
                    <a:lnB>
                      <a:noFill/>
                    </a:lnB>
                    <a:solidFill>
                      <a:schemeClr val="bg1">
                        <a:lumMod val="75000"/>
                      </a:schemeClr>
                    </a:solidFill>
                  </a:tcPr>
                </a:tc>
                <a:tc>
                  <a:txBody>
                    <a:bodyPr/>
                    <a:lstStyle/>
                    <a:p>
                      <a:pPr algn="ctr">
                        <a:buNone/>
                      </a:pPr>
                      <a:r>
                        <a:rPr lang="es-MX" sz="3000" b="1"/>
                        <a:t>Contenido</a:t>
                      </a:r>
                    </a:p>
                  </a:txBody>
                  <a:tcPr marL="139108" marR="139108" marT="69554" marB="69554" anchor="ctr">
                    <a:lnL>
                      <a:noFill/>
                    </a:lnL>
                    <a:lnR>
                      <a:noFill/>
                    </a:lnR>
                    <a:lnT>
                      <a:noFill/>
                    </a:lnT>
                    <a:lnB>
                      <a:noFill/>
                    </a:lnB>
                    <a:solidFill>
                      <a:schemeClr val="bg1">
                        <a:lumMod val="75000"/>
                      </a:schemeClr>
                    </a:solidFill>
                  </a:tcPr>
                </a:tc>
                <a:extLst>
                  <a:ext uri="{0D108BD9-81ED-4DB2-BD59-A6C34878D82A}">
                    <a16:rowId xmlns:a16="http://schemas.microsoft.com/office/drawing/2014/main" val="3220835402"/>
                  </a:ext>
                </a:extLst>
              </a:tr>
              <a:tr h="662876">
                <a:tc>
                  <a:txBody>
                    <a:bodyPr/>
                    <a:lstStyle/>
                    <a:p>
                      <a:pPr algn="just">
                        <a:buNone/>
                      </a:pPr>
                      <a:r>
                        <a:rPr lang="es-MX" sz="3000" dirty="0"/>
                        <a:t>Grupo protegido</a:t>
                      </a:r>
                    </a:p>
                  </a:txBody>
                  <a:tcPr marL="139108" marR="139108" marT="69554" marB="69554" anchor="ctr">
                    <a:lnL>
                      <a:noFill/>
                    </a:lnL>
                    <a:lnR>
                      <a:noFill/>
                    </a:lnR>
                    <a:lnT>
                      <a:noFill/>
                    </a:lnT>
                    <a:lnB>
                      <a:noFill/>
                    </a:lnB>
                    <a:noFill/>
                  </a:tcPr>
                </a:tc>
                <a:tc>
                  <a:txBody>
                    <a:bodyPr/>
                    <a:lstStyle/>
                    <a:p>
                      <a:pPr algn="just">
                        <a:buNone/>
                      </a:pPr>
                      <a:r>
                        <a:rPr lang="es-MX" sz="3000" dirty="0"/>
                        <a:t>Personas indígenas</a:t>
                      </a:r>
                    </a:p>
                  </a:txBody>
                  <a:tcPr marL="139108" marR="139108" marT="69554" marB="69554" anchor="ctr">
                    <a:lnL>
                      <a:noFill/>
                    </a:lnL>
                    <a:lnR>
                      <a:noFill/>
                    </a:lnR>
                    <a:lnT>
                      <a:noFill/>
                    </a:lnT>
                    <a:lnB>
                      <a:noFill/>
                    </a:lnB>
                    <a:noFill/>
                  </a:tcPr>
                </a:tc>
                <a:extLst>
                  <a:ext uri="{0D108BD9-81ED-4DB2-BD59-A6C34878D82A}">
                    <a16:rowId xmlns:a16="http://schemas.microsoft.com/office/drawing/2014/main" val="1125714280"/>
                  </a:ext>
                </a:extLst>
              </a:tr>
              <a:tr h="1060599">
                <a:tc>
                  <a:txBody>
                    <a:bodyPr/>
                    <a:lstStyle/>
                    <a:p>
                      <a:pPr algn="just">
                        <a:buNone/>
                      </a:pPr>
                      <a:r>
                        <a:rPr lang="es-MX" sz="3000"/>
                        <a:t>Justificación</a:t>
                      </a:r>
                    </a:p>
                  </a:txBody>
                  <a:tcPr marL="139108" marR="139108" marT="69554" marB="69554" anchor="ctr">
                    <a:lnL>
                      <a:noFill/>
                    </a:lnL>
                    <a:lnR>
                      <a:noFill/>
                    </a:lnR>
                    <a:lnT>
                      <a:noFill/>
                    </a:lnT>
                    <a:lnB>
                      <a:noFill/>
                    </a:lnB>
                    <a:noFill/>
                  </a:tcPr>
                </a:tc>
                <a:tc>
                  <a:txBody>
                    <a:bodyPr/>
                    <a:lstStyle/>
                    <a:p>
                      <a:pPr algn="just">
                        <a:buNone/>
                      </a:pPr>
                      <a:r>
                        <a:rPr lang="es-MX" sz="3000" dirty="0"/>
                        <a:t>Discriminación estructural histórica</a:t>
                      </a:r>
                    </a:p>
                  </a:txBody>
                  <a:tcPr marL="139108" marR="139108" marT="69554" marB="69554" anchor="ctr">
                    <a:lnL>
                      <a:noFill/>
                    </a:lnL>
                    <a:lnR>
                      <a:noFill/>
                    </a:lnR>
                    <a:lnT>
                      <a:noFill/>
                    </a:lnT>
                    <a:lnB>
                      <a:noFill/>
                    </a:lnB>
                    <a:noFill/>
                  </a:tcPr>
                </a:tc>
                <a:extLst>
                  <a:ext uri="{0D108BD9-81ED-4DB2-BD59-A6C34878D82A}">
                    <a16:rowId xmlns:a16="http://schemas.microsoft.com/office/drawing/2014/main" val="3283223312"/>
                  </a:ext>
                </a:extLst>
              </a:tr>
              <a:tr h="662876">
                <a:tc>
                  <a:txBody>
                    <a:bodyPr/>
                    <a:lstStyle/>
                    <a:p>
                      <a:pPr algn="just">
                        <a:buNone/>
                      </a:pPr>
                      <a:r>
                        <a:rPr lang="es-MX" sz="3000"/>
                        <a:t>Naturaleza</a:t>
                      </a:r>
                    </a:p>
                  </a:txBody>
                  <a:tcPr marL="139108" marR="139108" marT="69554" marB="69554" anchor="ctr">
                    <a:lnL>
                      <a:noFill/>
                    </a:lnL>
                    <a:lnR>
                      <a:noFill/>
                    </a:lnR>
                    <a:lnT>
                      <a:noFill/>
                    </a:lnT>
                    <a:lnB>
                      <a:noFill/>
                    </a:lnB>
                    <a:noFill/>
                  </a:tcPr>
                </a:tc>
                <a:tc>
                  <a:txBody>
                    <a:bodyPr/>
                    <a:lstStyle/>
                    <a:p>
                      <a:pPr algn="just">
                        <a:buNone/>
                      </a:pPr>
                      <a:r>
                        <a:rPr lang="es-MX" sz="3000" dirty="0"/>
                        <a:t>Medida compensatoria</a:t>
                      </a:r>
                    </a:p>
                  </a:txBody>
                  <a:tcPr marL="139108" marR="139108" marT="69554" marB="69554" anchor="ctr">
                    <a:lnL>
                      <a:noFill/>
                    </a:lnL>
                    <a:lnR>
                      <a:noFill/>
                    </a:lnR>
                    <a:lnT>
                      <a:noFill/>
                    </a:lnT>
                    <a:lnB>
                      <a:noFill/>
                    </a:lnB>
                    <a:noFill/>
                  </a:tcPr>
                </a:tc>
                <a:extLst>
                  <a:ext uri="{0D108BD9-81ED-4DB2-BD59-A6C34878D82A}">
                    <a16:rowId xmlns:a16="http://schemas.microsoft.com/office/drawing/2014/main" val="4090113248"/>
                  </a:ext>
                </a:extLst>
              </a:tr>
              <a:tr h="662876">
                <a:tc>
                  <a:txBody>
                    <a:bodyPr/>
                    <a:lstStyle/>
                    <a:p>
                      <a:pPr algn="just">
                        <a:buNone/>
                      </a:pPr>
                      <a:r>
                        <a:rPr lang="es-MX" sz="3000"/>
                        <a:t>Finalidad</a:t>
                      </a:r>
                    </a:p>
                  </a:txBody>
                  <a:tcPr marL="139108" marR="139108" marT="69554" marB="69554" anchor="ctr">
                    <a:lnL>
                      <a:noFill/>
                    </a:lnL>
                    <a:lnR>
                      <a:noFill/>
                    </a:lnR>
                    <a:lnT>
                      <a:noFill/>
                    </a:lnT>
                    <a:lnB>
                      <a:noFill/>
                    </a:lnB>
                    <a:noFill/>
                  </a:tcPr>
                </a:tc>
                <a:tc>
                  <a:txBody>
                    <a:bodyPr/>
                    <a:lstStyle/>
                    <a:p>
                      <a:pPr algn="just">
                        <a:buNone/>
                      </a:pPr>
                      <a:r>
                        <a:rPr lang="es-MX" sz="3000" dirty="0"/>
                        <a:t>Igualdad sustantiva</a:t>
                      </a:r>
                    </a:p>
                  </a:txBody>
                  <a:tcPr marL="139108" marR="139108" marT="69554" marB="69554" anchor="ctr">
                    <a:lnL>
                      <a:noFill/>
                    </a:lnL>
                    <a:lnR>
                      <a:noFill/>
                    </a:lnR>
                    <a:lnT>
                      <a:noFill/>
                    </a:lnT>
                    <a:lnB>
                      <a:noFill/>
                    </a:lnB>
                    <a:noFill/>
                  </a:tcPr>
                </a:tc>
                <a:extLst>
                  <a:ext uri="{0D108BD9-81ED-4DB2-BD59-A6C34878D82A}">
                    <a16:rowId xmlns:a16="http://schemas.microsoft.com/office/drawing/2014/main" val="1329775802"/>
                  </a:ext>
                </a:extLst>
              </a:tr>
              <a:tr h="1129690">
                <a:tc>
                  <a:txBody>
                    <a:bodyPr/>
                    <a:lstStyle/>
                    <a:p>
                      <a:pPr algn="just">
                        <a:buNone/>
                      </a:pPr>
                      <a:r>
                        <a:rPr lang="es-MX" sz="3000"/>
                        <a:t>Fundamento</a:t>
                      </a:r>
                    </a:p>
                  </a:txBody>
                  <a:tcPr marL="139108" marR="139108" marT="69554" marB="69554" anchor="ctr">
                    <a:lnL>
                      <a:noFill/>
                    </a:lnL>
                    <a:lnR>
                      <a:noFill/>
                    </a:lnR>
                    <a:lnT>
                      <a:noFill/>
                    </a:lnT>
                    <a:lnB>
                      <a:noFill/>
                    </a:lnB>
                    <a:noFill/>
                  </a:tcPr>
                </a:tc>
                <a:tc>
                  <a:txBody>
                    <a:bodyPr/>
                    <a:lstStyle/>
                    <a:p>
                      <a:pPr algn="just">
                        <a:buNone/>
                      </a:pPr>
                      <a:r>
                        <a:rPr lang="es-MX" sz="3000" dirty="0"/>
                        <a:t>Constitución + tratados internacionales</a:t>
                      </a:r>
                    </a:p>
                  </a:txBody>
                  <a:tcPr marL="139108" marR="139108" marT="69554" marB="69554" anchor="ctr">
                    <a:lnL>
                      <a:noFill/>
                    </a:lnL>
                    <a:lnR>
                      <a:noFill/>
                    </a:lnR>
                    <a:lnT>
                      <a:noFill/>
                    </a:lnT>
                    <a:lnB>
                      <a:noFill/>
                    </a:lnB>
                    <a:noFill/>
                  </a:tcPr>
                </a:tc>
                <a:extLst>
                  <a:ext uri="{0D108BD9-81ED-4DB2-BD59-A6C34878D82A}">
                    <a16:rowId xmlns:a16="http://schemas.microsoft.com/office/drawing/2014/main" val="596778802"/>
                  </a:ext>
                </a:extLst>
              </a:tr>
            </a:tbl>
          </a:graphicData>
        </a:graphic>
      </p:graphicFrame>
    </p:spTree>
    <p:extLst>
      <p:ext uri="{BB962C8B-B14F-4D97-AF65-F5344CB8AC3E}">
        <p14:creationId xmlns:p14="http://schemas.microsoft.com/office/powerpoint/2010/main" val="98179357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7B65277-82C6-6D08-6DCA-4A7DCC3B7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B490AF0-4EBF-253F-DBAB-2414007DD3F8}"/>
              </a:ext>
            </a:extLst>
          </p:cNvPr>
          <p:cNvSpPr>
            <a:spLocks noGrp="1"/>
          </p:cNvSpPr>
          <p:nvPr>
            <p:ph type="title"/>
          </p:nvPr>
        </p:nvSpPr>
        <p:spPr>
          <a:xfrm>
            <a:off x="612648" y="603504"/>
            <a:ext cx="5862396" cy="1527048"/>
          </a:xfrm>
        </p:spPr>
        <p:txBody>
          <a:bodyPr anchor="b">
            <a:normAutofit/>
          </a:bodyPr>
          <a:lstStyle/>
          <a:p>
            <a:pPr algn="just"/>
            <a:r>
              <a:rPr lang="es-MX" sz="2500" dirty="0"/>
              <a:t>📌 Acción afirmativa enfocada en personas con discapacidad – SUP-JDC-747/2023 (confirmación de medidas del INE)</a:t>
            </a:r>
          </a:p>
        </p:txBody>
      </p:sp>
      <p:sp>
        <p:nvSpPr>
          <p:cNvPr id="3" name="Marcador de contenido 2">
            <a:extLst>
              <a:ext uri="{FF2B5EF4-FFF2-40B4-BE49-F238E27FC236}">
                <a16:creationId xmlns:a16="http://schemas.microsoft.com/office/drawing/2014/main" id="{BDF0085B-A7A0-B083-8359-2BFE153468D1}"/>
              </a:ext>
            </a:extLst>
          </p:cNvPr>
          <p:cNvSpPr>
            <a:spLocks noGrp="1"/>
          </p:cNvSpPr>
          <p:nvPr>
            <p:ph idx="1"/>
          </p:nvPr>
        </p:nvSpPr>
        <p:spPr>
          <a:xfrm>
            <a:off x="612648" y="2212848"/>
            <a:ext cx="5862396" cy="4096512"/>
          </a:xfrm>
        </p:spPr>
        <p:txBody>
          <a:bodyPr>
            <a:normAutofit/>
          </a:bodyPr>
          <a:lstStyle/>
          <a:p>
            <a:pPr marL="0" indent="0" algn="just">
              <a:buNone/>
            </a:pPr>
            <a:r>
              <a:rPr lang="es-MX" dirty="0"/>
              <a:t>La </a:t>
            </a:r>
            <a:r>
              <a:rPr lang="es-MX" b="1" dirty="0"/>
              <a:t>Sala Superior confirmó un acuerdo del INE</a:t>
            </a:r>
            <a:r>
              <a:rPr lang="es-MX" dirty="0"/>
              <a:t> que establecía candidaturas reservadas bajo acciones afirmativas para personas con discapacidad tanto en diputaciones federales de mayoría relativa como de representación proporcional.</a:t>
            </a:r>
          </a:p>
          <a:p>
            <a:pPr marL="0" indent="0" algn="just">
              <a:buNone/>
            </a:pPr>
            <a:r>
              <a:rPr lang="es-MX" dirty="0"/>
              <a:t> La Sala Superior valido la medida como </a:t>
            </a:r>
            <a:r>
              <a:rPr lang="es-MX" b="1" dirty="0"/>
              <a:t>razonable y proporcional</a:t>
            </a:r>
            <a:r>
              <a:rPr lang="es-MX" dirty="0"/>
              <a:t> en cumplimiento de principios constitucionales y del derecho internacional. </a:t>
            </a:r>
          </a:p>
        </p:txBody>
      </p:sp>
      <p:pic>
        <p:nvPicPr>
          <p:cNvPr id="7" name="Graphic 6" descr="Marca de verificación">
            <a:extLst>
              <a:ext uri="{FF2B5EF4-FFF2-40B4-BE49-F238E27FC236}">
                <a16:creationId xmlns:a16="http://schemas.microsoft.com/office/drawing/2014/main" id="{9CD45C79-D887-45E5-8A6D-632C64C129B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091395" y="1102440"/>
            <a:ext cx="4681506" cy="4681506"/>
          </a:xfrm>
          <a:prstGeom prst="rect">
            <a:avLst/>
          </a:prstGeom>
        </p:spPr>
      </p:pic>
    </p:spTree>
    <p:extLst>
      <p:ext uri="{BB962C8B-B14F-4D97-AF65-F5344CB8AC3E}">
        <p14:creationId xmlns:p14="http://schemas.microsoft.com/office/powerpoint/2010/main" val="334740059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1B780E-DAAB-B5D2-BFF2-6466477008E4}"/>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683F328-FF89-73FA-E5E9-132A8EDF7E41}"/>
              </a:ext>
            </a:extLst>
          </p:cNvPr>
          <p:cNvSpPr>
            <a:spLocks noGrp="1"/>
          </p:cNvSpPr>
          <p:nvPr>
            <p:ph type="title"/>
          </p:nvPr>
        </p:nvSpPr>
        <p:spPr>
          <a:xfrm>
            <a:off x="-84841" y="548638"/>
            <a:ext cx="4524866" cy="5788152"/>
          </a:xfrm>
        </p:spPr>
        <p:txBody>
          <a:bodyPr anchor="ctr">
            <a:normAutofit/>
          </a:bodyPr>
          <a:lstStyle/>
          <a:p>
            <a:r>
              <a:rPr lang="es-MX" sz="4000" dirty="0"/>
              <a:t> 👉 Temas clave</a:t>
            </a:r>
          </a:p>
        </p:txBody>
      </p:sp>
      <p:graphicFrame>
        <p:nvGraphicFramePr>
          <p:cNvPr id="5" name="Marcador de contenido 2">
            <a:extLst>
              <a:ext uri="{FF2B5EF4-FFF2-40B4-BE49-F238E27FC236}">
                <a16:creationId xmlns:a16="http://schemas.microsoft.com/office/drawing/2014/main" id="{AF734428-4155-81AC-0C1B-DAEDD0BD44CB}"/>
              </a:ext>
            </a:extLst>
          </p:cNvPr>
          <p:cNvGraphicFramePr>
            <a:graphicFrameLocks noGrp="1"/>
          </p:cNvGraphicFramePr>
          <p:nvPr>
            <p:ph idx="1"/>
            <p:extLst>
              <p:ext uri="{D42A27DB-BD31-4B8C-83A1-F6EECF244321}">
                <p14:modId xmlns:p14="http://schemas.microsoft.com/office/powerpoint/2010/main" val="4188527917"/>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9349880"/>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6E017A-0CD1-3216-D5C0-390A669FDE01}"/>
              </a:ext>
            </a:extLst>
          </p:cNvPr>
          <p:cNvSpPr>
            <a:spLocks noGrp="1"/>
          </p:cNvSpPr>
          <p:nvPr>
            <p:ph type="title"/>
          </p:nvPr>
        </p:nvSpPr>
        <p:spPr/>
        <p:txBody>
          <a:bodyPr>
            <a:normAutofit/>
          </a:bodyPr>
          <a:lstStyle/>
          <a:p>
            <a:pPr algn="just">
              <a:spcAft>
                <a:spcPts val="300"/>
              </a:spcAft>
            </a:pPr>
            <a:r>
              <a:rPr lang="es-MX" dirty="0">
                <a:solidFill>
                  <a:srgbClr val="0D0D0D"/>
                </a:solidFill>
                <a:latin typeface="ui-sans-serif"/>
              </a:rPr>
              <a:t>SUP-JDC-747/2023</a:t>
            </a:r>
            <a:br>
              <a:rPr lang="es-MX" dirty="0">
                <a:solidFill>
                  <a:srgbClr val="0D0D0D"/>
                </a:solidFill>
                <a:latin typeface="ui-sans-serif"/>
              </a:rPr>
            </a:br>
            <a:r>
              <a:rPr lang="es-MX" sz="2200" b="0" dirty="0">
                <a:solidFill>
                  <a:srgbClr val="0D0D0D"/>
                </a:solidFill>
                <a:latin typeface="ui-sans-serif"/>
              </a:rPr>
              <a:t>(Acciones afirmativas para personas con discapacidad)</a:t>
            </a:r>
            <a:br>
              <a:rPr lang="es-MX" sz="2200" b="0" dirty="0">
                <a:solidFill>
                  <a:srgbClr val="0D0D0D"/>
                </a:solidFill>
                <a:latin typeface="ui-sans-serif"/>
              </a:rPr>
            </a:br>
            <a:endParaRPr lang="es-MX" sz="2200" b="0" dirty="0"/>
          </a:p>
        </p:txBody>
      </p:sp>
      <p:graphicFrame>
        <p:nvGraphicFramePr>
          <p:cNvPr id="6" name="Marcador de contenido 2">
            <a:extLst>
              <a:ext uri="{FF2B5EF4-FFF2-40B4-BE49-F238E27FC236}">
                <a16:creationId xmlns:a16="http://schemas.microsoft.com/office/drawing/2014/main" id="{21CC9381-8CEA-A18B-55F2-055B01B5BBFF}"/>
              </a:ext>
            </a:extLst>
          </p:cNvPr>
          <p:cNvGraphicFramePr>
            <a:graphicFrameLocks noGrp="1"/>
          </p:cNvGraphicFramePr>
          <p:nvPr>
            <p:ph idx="1"/>
          </p:nvPr>
        </p:nvGraphicFramePr>
        <p:xfrm>
          <a:off x="5134708" y="553616"/>
          <a:ext cx="6279741"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texto 3">
            <a:extLst>
              <a:ext uri="{FF2B5EF4-FFF2-40B4-BE49-F238E27FC236}">
                <a16:creationId xmlns:a16="http://schemas.microsoft.com/office/drawing/2014/main" id="{43C8974B-840C-2955-42A1-039FCAB8D3C9}"/>
              </a:ext>
            </a:extLst>
          </p:cNvPr>
          <p:cNvSpPr>
            <a:spLocks noGrp="1"/>
          </p:cNvSpPr>
          <p:nvPr>
            <p:ph type="body" sz="half" idx="2"/>
          </p:nvPr>
        </p:nvSpPr>
        <p:spPr>
          <a:xfrm>
            <a:off x="297142" y="2074857"/>
            <a:ext cx="4416260" cy="4259361"/>
          </a:xfrm>
        </p:spPr>
        <p:txBody>
          <a:bodyPr>
            <a:normAutofit/>
          </a:bodyPr>
          <a:lstStyle/>
          <a:p>
            <a:pPr algn="just">
              <a:spcBef>
                <a:spcPts val="1200"/>
              </a:spcBef>
              <a:spcAft>
                <a:spcPts val="300"/>
              </a:spcAft>
            </a:pPr>
            <a:r>
              <a:rPr lang="es-MX" sz="2400" b="1" dirty="0">
                <a:solidFill>
                  <a:srgbClr val="0D0D0D"/>
                </a:solidFill>
                <a:latin typeface="ui-sans-serif"/>
              </a:rPr>
              <a:t>Problema jurídico</a:t>
            </a:r>
          </a:p>
          <a:p>
            <a:pPr algn="just"/>
            <a:r>
              <a:rPr lang="es-MX" sz="2400" dirty="0">
                <a:solidFill>
                  <a:srgbClr val="0D0D0D"/>
                </a:solidFill>
                <a:latin typeface="ui-sans-serif"/>
              </a:rPr>
              <a:t>¿Es constitucional y proporcional reservar candidaturas para personas con discapacidad?</a:t>
            </a:r>
          </a:p>
          <a:p>
            <a:endParaRPr lang="es-MX" dirty="0"/>
          </a:p>
        </p:txBody>
      </p:sp>
    </p:spTree>
    <p:extLst>
      <p:ext uri="{BB962C8B-B14F-4D97-AF65-F5344CB8AC3E}">
        <p14:creationId xmlns:p14="http://schemas.microsoft.com/office/powerpoint/2010/main" val="1490392895"/>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ECF20D-6E82-CE35-7ECE-EB67ED3739FE}"/>
              </a:ext>
            </a:extLst>
          </p:cNvPr>
          <p:cNvSpPr>
            <a:spLocks noGrp="1"/>
          </p:cNvSpPr>
          <p:nvPr>
            <p:ph type="title"/>
          </p:nvPr>
        </p:nvSpPr>
        <p:spPr/>
        <p:txBody>
          <a:bodyPr/>
          <a:lstStyle/>
          <a:p>
            <a:r>
              <a:rPr lang="es-MX" dirty="0"/>
              <a:t>Criterio del TEPJF</a:t>
            </a:r>
            <a:br>
              <a:rPr lang="es-MX" dirty="0"/>
            </a:br>
            <a:endParaRPr lang="es-MX" dirty="0"/>
          </a:p>
        </p:txBody>
      </p:sp>
      <p:graphicFrame>
        <p:nvGraphicFramePr>
          <p:cNvPr id="6" name="Marcador de contenido 2">
            <a:extLst>
              <a:ext uri="{FF2B5EF4-FFF2-40B4-BE49-F238E27FC236}">
                <a16:creationId xmlns:a16="http://schemas.microsoft.com/office/drawing/2014/main" id="{55C2CDD3-D852-BCFF-A93E-DBBBE869DD40}"/>
              </a:ext>
            </a:extLst>
          </p:cNvPr>
          <p:cNvGraphicFramePr>
            <a:graphicFrameLocks noGrp="1"/>
          </p:cNvGraphicFramePr>
          <p:nvPr>
            <p:ph idx="1"/>
            <p:extLst>
              <p:ext uri="{D42A27DB-BD31-4B8C-83A1-F6EECF244321}">
                <p14:modId xmlns:p14="http://schemas.microsoft.com/office/powerpoint/2010/main" val="2241286209"/>
              </p:ext>
            </p:extLst>
          </p:nvPr>
        </p:nvGraphicFramePr>
        <p:xfrm>
          <a:off x="5134708" y="553616"/>
          <a:ext cx="6279741"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texto 3">
            <a:extLst>
              <a:ext uri="{FF2B5EF4-FFF2-40B4-BE49-F238E27FC236}">
                <a16:creationId xmlns:a16="http://schemas.microsoft.com/office/drawing/2014/main" id="{89EF41C7-7EDF-B0D4-BB99-21854410FAE1}"/>
              </a:ext>
            </a:extLst>
          </p:cNvPr>
          <p:cNvSpPr>
            <a:spLocks noGrp="1"/>
          </p:cNvSpPr>
          <p:nvPr>
            <p:ph type="body" sz="half" idx="2"/>
          </p:nvPr>
        </p:nvSpPr>
        <p:spPr>
          <a:xfrm>
            <a:off x="84841" y="1632391"/>
            <a:ext cx="4176074" cy="4532739"/>
          </a:xfrm>
        </p:spPr>
        <p:txBody>
          <a:bodyPr>
            <a:normAutofit/>
          </a:bodyPr>
          <a:lstStyle/>
          <a:p>
            <a:pPr algn="just"/>
            <a:r>
              <a:rPr lang="es-MX" sz="2400" dirty="0"/>
              <a:t>La medida es válida porque:</a:t>
            </a:r>
          </a:p>
          <a:p>
            <a:pPr marL="285750" indent="-285750" algn="just">
              <a:buFont typeface="Arial" panose="020B0604020202020204" pitchFamily="34" charset="0"/>
              <a:buChar char="•"/>
            </a:pPr>
            <a:r>
              <a:rPr lang="es-MX" sz="2400" dirty="0"/>
              <a:t>Protege a un grupo históricamente invisibilizado.</a:t>
            </a:r>
          </a:p>
          <a:p>
            <a:pPr marL="285750" indent="-285750" algn="just">
              <a:buFont typeface="Arial" panose="020B0604020202020204" pitchFamily="34" charset="0"/>
              <a:buChar char="•"/>
            </a:pPr>
            <a:r>
              <a:rPr lang="es-MX" sz="2400" dirty="0"/>
              <a:t>Es razonable y proporcional.</a:t>
            </a:r>
          </a:p>
          <a:p>
            <a:pPr marL="285750" indent="-285750" algn="just">
              <a:buFont typeface="Arial" panose="020B0604020202020204" pitchFamily="34" charset="0"/>
              <a:buChar char="•"/>
            </a:pPr>
            <a:r>
              <a:rPr lang="es-MX" sz="2400" dirty="0"/>
              <a:t>Es coherente con el derecho internacional.</a:t>
            </a:r>
          </a:p>
          <a:p>
            <a:endParaRPr lang="es-MX" dirty="0"/>
          </a:p>
        </p:txBody>
      </p:sp>
    </p:spTree>
    <p:extLst>
      <p:ext uri="{BB962C8B-B14F-4D97-AF65-F5344CB8AC3E}">
        <p14:creationId xmlns:p14="http://schemas.microsoft.com/office/powerpoint/2010/main" val="3109566080"/>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3BB1E56-E568-2A1A-5FA4-557884CF1AFB}"/>
              </a:ext>
            </a:extLst>
          </p:cNvPr>
          <p:cNvSpPr>
            <a:spLocks noGrp="1"/>
          </p:cNvSpPr>
          <p:nvPr>
            <p:ph type="title"/>
          </p:nvPr>
        </p:nvSpPr>
        <p:spPr>
          <a:xfrm>
            <a:off x="387626" y="548638"/>
            <a:ext cx="3718031" cy="5788152"/>
          </a:xfrm>
        </p:spPr>
        <p:txBody>
          <a:bodyPr anchor="ctr">
            <a:normAutofit/>
          </a:bodyPr>
          <a:lstStyle/>
          <a:p>
            <a:r>
              <a:rPr lang="es-MX" sz="2800" dirty="0"/>
              <a:t>SUP-JDC-747/2023</a:t>
            </a:r>
          </a:p>
        </p:txBody>
      </p:sp>
      <p:graphicFrame>
        <p:nvGraphicFramePr>
          <p:cNvPr id="5" name="Marcador de contenido 4">
            <a:extLst>
              <a:ext uri="{FF2B5EF4-FFF2-40B4-BE49-F238E27FC236}">
                <a16:creationId xmlns:a16="http://schemas.microsoft.com/office/drawing/2014/main" id="{A1F832F7-0F03-12F5-E6A0-2FD9597D3539}"/>
              </a:ext>
            </a:extLst>
          </p:cNvPr>
          <p:cNvGraphicFramePr>
            <a:graphicFrameLocks noGrp="1"/>
          </p:cNvGraphicFramePr>
          <p:nvPr>
            <p:ph idx="1"/>
            <p:extLst>
              <p:ext uri="{D42A27DB-BD31-4B8C-83A1-F6EECF244321}">
                <p14:modId xmlns:p14="http://schemas.microsoft.com/office/powerpoint/2010/main" val="3456943200"/>
              </p:ext>
            </p:extLst>
          </p:nvPr>
        </p:nvGraphicFramePr>
        <p:xfrm>
          <a:off x="4608246" y="845546"/>
          <a:ext cx="7388284" cy="5192832"/>
        </p:xfrm>
        <a:graphic>
          <a:graphicData uri="http://schemas.openxmlformats.org/drawingml/2006/table">
            <a:tbl>
              <a:tblPr firstRow="1" bandRow="1"/>
              <a:tblGrid>
                <a:gridCol w="3208528">
                  <a:extLst>
                    <a:ext uri="{9D8B030D-6E8A-4147-A177-3AD203B41FA5}">
                      <a16:colId xmlns:a16="http://schemas.microsoft.com/office/drawing/2014/main" val="2643800818"/>
                    </a:ext>
                  </a:extLst>
                </a:gridCol>
                <a:gridCol w="4179756">
                  <a:extLst>
                    <a:ext uri="{9D8B030D-6E8A-4147-A177-3AD203B41FA5}">
                      <a16:colId xmlns:a16="http://schemas.microsoft.com/office/drawing/2014/main" val="3626863269"/>
                    </a:ext>
                  </a:extLst>
                </a:gridCol>
              </a:tblGrid>
              <a:tr h="572092">
                <a:tc>
                  <a:txBody>
                    <a:bodyPr/>
                    <a:lstStyle/>
                    <a:p>
                      <a:pPr algn="just">
                        <a:buNone/>
                      </a:pPr>
                      <a:r>
                        <a:rPr lang="es-MX" sz="2400" b="1" dirty="0"/>
                        <a:t>Elemento</a:t>
                      </a:r>
                    </a:p>
                  </a:txBody>
                  <a:tcPr marL="94301" marR="94301" marT="47150" marB="47150" anchor="ctr">
                    <a:lnL>
                      <a:noFill/>
                    </a:lnL>
                    <a:lnR>
                      <a:noFill/>
                    </a:lnR>
                    <a:lnT>
                      <a:noFill/>
                    </a:lnT>
                    <a:lnB>
                      <a:noFill/>
                    </a:lnB>
                    <a:solidFill>
                      <a:schemeClr val="bg1">
                        <a:lumMod val="75000"/>
                      </a:schemeClr>
                    </a:solidFill>
                  </a:tcPr>
                </a:tc>
                <a:tc>
                  <a:txBody>
                    <a:bodyPr/>
                    <a:lstStyle/>
                    <a:p>
                      <a:pPr algn="just">
                        <a:buNone/>
                      </a:pPr>
                      <a:r>
                        <a:rPr lang="es-MX" sz="2400" b="1"/>
                        <a:t>Contenido</a:t>
                      </a:r>
                    </a:p>
                  </a:txBody>
                  <a:tcPr marL="94301" marR="94301" marT="47150" marB="47150" anchor="ctr">
                    <a:lnL>
                      <a:noFill/>
                    </a:lnL>
                    <a:lnR>
                      <a:noFill/>
                    </a:lnR>
                    <a:lnT>
                      <a:noFill/>
                    </a:lnT>
                    <a:lnB>
                      <a:noFill/>
                    </a:lnB>
                    <a:solidFill>
                      <a:schemeClr val="bg1">
                        <a:lumMod val="75000"/>
                      </a:schemeClr>
                    </a:solidFill>
                  </a:tcPr>
                </a:tc>
                <a:extLst>
                  <a:ext uri="{0D108BD9-81ED-4DB2-BD59-A6C34878D82A}">
                    <a16:rowId xmlns:a16="http://schemas.microsoft.com/office/drawing/2014/main" val="3663813137"/>
                  </a:ext>
                </a:extLst>
              </a:tr>
              <a:tr h="1012162">
                <a:tc>
                  <a:txBody>
                    <a:bodyPr/>
                    <a:lstStyle/>
                    <a:p>
                      <a:pPr algn="just">
                        <a:buNone/>
                      </a:pPr>
                      <a:r>
                        <a:rPr lang="es-MX" sz="2400" dirty="0"/>
                        <a:t>Grupo protegido</a:t>
                      </a:r>
                    </a:p>
                  </a:txBody>
                  <a:tcPr marL="94301" marR="94301" marT="47150" marB="47150" anchor="ctr">
                    <a:lnL>
                      <a:noFill/>
                    </a:lnL>
                    <a:lnR>
                      <a:noFill/>
                    </a:lnR>
                    <a:lnT>
                      <a:noFill/>
                    </a:lnT>
                    <a:lnB>
                      <a:noFill/>
                    </a:lnB>
                    <a:noFill/>
                  </a:tcPr>
                </a:tc>
                <a:tc>
                  <a:txBody>
                    <a:bodyPr/>
                    <a:lstStyle/>
                    <a:p>
                      <a:pPr algn="just">
                        <a:buNone/>
                      </a:pPr>
                      <a:r>
                        <a:rPr lang="es-MX" sz="2400" dirty="0"/>
                        <a:t>Personas con discapacidad</a:t>
                      </a:r>
                    </a:p>
                  </a:txBody>
                  <a:tcPr marL="94301" marR="94301" marT="47150" marB="47150" anchor="ctr">
                    <a:lnL>
                      <a:noFill/>
                    </a:lnL>
                    <a:lnR>
                      <a:noFill/>
                    </a:lnR>
                    <a:lnT>
                      <a:noFill/>
                    </a:lnT>
                    <a:lnB>
                      <a:noFill/>
                    </a:lnB>
                    <a:noFill/>
                  </a:tcPr>
                </a:tc>
                <a:extLst>
                  <a:ext uri="{0D108BD9-81ED-4DB2-BD59-A6C34878D82A}">
                    <a16:rowId xmlns:a16="http://schemas.microsoft.com/office/drawing/2014/main" val="1507159631"/>
                  </a:ext>
                </a:extLst>
              </a:tr>
              <a:tr h="1012162">
                <a:tc>
                  <a:txBody>
                    <a:bodyPr/>
                    <a:lstStyle/>
                    <a:p>
                      <a:pPr algn="just">
                        <a:buNone/>
                      </a:pPr>
                      <a:r>
                        <a:rPr lang="es-MX" sz="2400"/>
                        <a:t>Tipo de medida</a:t>
                      </a:r>
                    </a:p>
                  </a:txBody>
                  <a:tcPr marL="94301" marR="94301" marT="47150" marB="47150" anchor="ctr">
                    <a:lnL>
                      <a:noFill/>
                    </a:lnL>
                    <a:lnR>
                      <a:noFill/>
                    </a:lnR>
                    <a:lnT>
                      <a:noFill/>
                    </a:lnT>
                    <a:lnB>
                      <a:noFill/>
                    </a:lnB>
                    <a:noFill/>
                  </a:tcPr>
                </a:tc>
                <a:tc>
                  <a:txBody>
                    <a:bodyPr/>
                    <a:lstStyle/>
                    <a:p>
                      <a:pPr algn="just">
                        <a:buNone/>
                      </a:pPr>
                      <a:r>
                        <a:rPr lang="es-MX" sz="2400" dirty="0"/>
                        <a:t>Reserva de candidaturas</a:t>
                      </a:r>
                    </a:p>
                  </a:txBody>
                  <a:tcPr marL="94301" marR="94301" marT="47150" marB="47150" anchor="ctr">
                    <a:lnL>
                      <a:noFill/>
                    </a:lnL>
                    <a:lnR>
                      <a:noFill/>
                    </a:lnR>
                    <a:lnT>
                      <a:noFill/>
                    </a:lnT>
                    <a:lnB>
                      <a:noFill/>
                    </a:lnB>
                    <a:noFill/>
                  </a:tcPr>
                </a:tc>
                <a:extLst>
                  <a:ext uri="{0D108BD9-81ED-4DB2-BD59-A6C34878D82A}">
                    <a16:rowId xmlns:a16="http://schemas.microsoft.com/office/drawing/2014/main" val="1834381158"/>
                  </a:ext>
                </a:extLst>
              </a:tr>
              <a:tr h="1012162">
                <a:tc>
                  <a:txBody>
                    <a:bodyPr/>
                    <a:lstStyle/>
                    <a:p>
                      <a:pPr algn="just">
                        <a:buNone/>
                      </a:pPr>
                      <a:r>
                        <a:rPr lang="es-MX" sz="2400"/>
                        <a:t>Ámbito</a:t>
                      </a:r>
                    </a:p>
                  </a:txBody>
                  <a:tcPr marL="94301" marR="94301" marT="47150" marB="47150" anchor="ctr">
                    <a:lnL>
                      <a:noFill/>
                    </a:lnL>
                    <a:lnR>
                      <a:noFill/>
                    </a:lnR>
                    <a:lnT>
                      <a:noFill/>
                    </a:lnT>
                    <a:lnB>
                      <a:noFill/>
                    </a:lnB>
                    <a:noFill/>
                  </a:tcPr>
                </a:tc>
                <a:tc>
                  <a:txBody>
                    <a:bodyPr/>
                    <a:lstStyle/>
                    <a:p>
                      <a:pPr algn="just">
                        <a:buNone/>
                      </a:pPr>
                      <a:r>
                        <a:rPr lang="es-MX" sz="2400" dirty="0"/>
                        <a:t>Mayoría relativa y proporcional</a:t>
                      </a:r>
                    </a:p>
                  </a:txBody>
                  <a:tcPr marL="94301" marR="94301" marT="47150" marB="47150" anchor="ctr">
                    <a:lnL>
                      <a:noFill/>
                    </a:lnL>
                    <a:lnR>
                      <a:noFill/>
                    </a:lnR>
                    <a:lnT>
                      <a:noFill/>
                    </a:lnT>
                    <a:lnB>
                      <a:noFill/>
                    </a:lnB>
                    <a:noFill/>
                  </a:tcPr>
                </a:tc>
                <a:extLst>
                  <a:ext uri="{0D108BD9-81ED-4DB2-BD59-A6C34878D82A}">
                    <a16:rowId xmlns:a16="http://schemas.microsoft.com/office/drawing/2014/main" val="341823295"/>
                  </a:ext>
                </a:extLst>
              </a:tr>
              <a:tr h="572092">
                <a:tc>
                  <a:txBody>
                    <a:bodyPr/>
                    <a:lstStyle/>
                    <a:p>
                      <a:pPr algn="just">
                        <a:buNone/>
                      </a:pPr>
                      <a:r>
                        <a:rPr lang="es-MX" sz="2400"/>
                        <a:t>Fundamento</a:t>
                      </a:r>
                    </a:p>
                  </a:txBody>
                  <a:tcPr marL="94301" marR="94301" marT="47150" marB="47150" anchor="ctr">
                    <a:lnL>
                      <a:noFill/>
                    </a:lnL>
                    <a:lnR>
                      <a:noFill/>
                    </a:lnR>
                    <a:lnT>
                      <a:noFill/>
                    </a:lnT>
                    <a:lnB>
                      <a:noFill/>
                    </a:lnB>
                    <a:noFill/>
                  </a:tcPr>
                </a:tc>
                <a:tc>
                  <a:txBody>
                    <a:bodyPr/>
                    <a:lstStyle/>
                    <a:p>
                      <a:pPr algn="just">
                        <a:buNone/>
                      </a:pPr>
                      <a:r>
                        <a:rPr lang="es-MX" sz="2400" dirty="0"/>
                        <a:t>Igualdad sustantiva</a:t>
                      </a:r>
                    </a:p>
                  </a:txBody>
                  <a:tcPr marL="94301" marR="94301" marT="47150" marB="47150" anchor="ctr">
                    <a:lnL>
                      <a:noFill/>
                    </a:lnL>
                    <a:lnR>
                      <a:noFill/>
                    </a:lnR>
                    <a:lnT>
                      <a:noFill/>
                    </a:lnT>
                    <a:lnB>
                      <a:noFill/>
                    </a:lnB>
                    <a:noFill/>
                  </a:tcPr>
                </a:tc>
                <a:extLst>
                  <a:ext uri="{0D108BD9-81ED-4DB2-BD59-A6C34878D82A}">
                    <a16:rowId xmlns:a16="http://schemas.microsoft.com/office/drawing/2014/main" val="3997900322"/>
                  </a:ext>
                </a:extLst>
              </a:tr>
              <a:tr h="1012162">
                <a:tc>
                  <a:txBody>
                    <a:bodyPr/>
                    <a:lstStyle/>
                    <a:p>
                      <a:pPr algn="just">
                        <a:buNone/>
                      </a:pPr>
                      <a:r>
                        <a:rPr lang="es-MX" sz="2400"/>
                        <a:t>Naturaleza</a:t>
                      </a:r>
                    </a:p>
                  </a:txBody>
                  <a:tcPr marL="94301" marR="94301" marT="47150" marB="47150" anchor="ctr">
                    <a:lnL>
                      <a:noFill/>
                    </a:lnL>
                    <a:lnR>
                      <a:noFill/>
                    </a:lnR>
                    <a:lnT>
                      <a:noFill/>
                    </a:lnT>
                    <a:lnB>
                      <a:noFill/>
                    </a:lnB>
                    <a:noFill/>
                  </a:tcPr>
                </a:tc>
                <a:tc>
                  <a:txBody>
                    <a:bodyPr/>
                    <a:lstStyle/>
                    <a:p>
                      <a:pPr algn="just">
                        <a:buNone/>
                      </a:pPr>
                      <a:r>
                        <a:rPr lang="es-MX" sz="2400" dirty="0"/>
                        <a:t>Medida afirmativa válida y constitucional</a:t>
                      </a:r>
                    </a:p>
                  </a:txBody>
                  <a:tcPr marL="94301" marR="94301" marT="47150" marB="47150" anchor="ctr">
                    <a:lnL>
                      <a:noFill/>
                    </a:lnL>
                    <a:lnR>
                      <a:noFill/>
                    </a:lnR>
                    <a:lnT>
                      <a:noFill/>
                    </a:lnT>
                    <a:lnB>
                      <a:noFill/>
                    </a:lnB>
                    <a:noFill/>
                  </a:tcPr>
                </a:tc>
                <a:extLst>
                  <a:ext uri="{0D108BD9-81ED-4DB2-BD59-A6C34878D82A}">
                    <a16:rowId xmlns:a16="http://schemas.microsoft.com/office/drawing/2014/main" val="977618687"/>
                  </a:ext>
                </a:extLst>
              </a:tr>
            </a:tbl>
          </a:graphicData>
        </a:graphic>
      </p:graphicFrame>
    </p:spTree>
    <p:extLst>
      <p:ext uri="{BB962C8B-B14F-4D97-AF65-F5344CB8AC3E}">
        <p14:creationId xmlns:p14="http://schemas.microsoft.com/office/powerpoint/2010/main" val="4128185992"/>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8">
            <a:extLst>
              <a:ext uri="{FF2B5EF4-FFF2-40B4-BE49-F238E27FC236}">
                <a16:creationId xmlns:a16="http://schemas.microsoft.com/office/drawing/2014/main" id="{9B65F7F7-2FCE-8F01-53DE-15C39342B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FE6D1C6-E8A0-6098-7CD8-2337D2B0F425}"/>
              </a:ext>
            </a:extLst>
          </p:cNvPr>
          <p:cNvSpPr>
            <a:spLocks noGrp="1"/>
          </p:cNvSpPr>
          <p:nvPr>
            <p:ph type="title"/>
          </p:nvPr>
        </p:nvSpPr>
        <p:spPr>
          <a:xfrm>
            <a:off x="1731821" y="501345"/>
            <a:ext cx="8728364" cy="689279"/>
          </a:xfrm>
        </p:spPr>
        <p:txBody>
          <a:bodyPr vert="horz" lIns="91440" tIns="45720" rIns="91440" bIns="45720" rtlCol="0" anchor="b">
            <a:normAutofit/>
          </a:bodyPr>
          <a:lstStyle/>
          <a:p>
            <a:pPr algn="ctr"/>
            <a:r>
              <a:rPr lang="en-US" altLang="es-MX"/>
              <a:t>Análisis comparativo directo</a:t>
            </a:r>
            <a:endParaRPr lang="en-US"/>
          </a:p>
        </p:txBody>
      </p:sp>
      <p:graphicFrame>
        <p:nvGraphicFramePr>
          <p:cNvPr id="4" name="Marcador de contenido 3">
            <a:extLst>
              <a:ext uri="{FF2B5EF4-FFF2-40B4-BE49-F238E27FC236}">
                <a16:creationId xmlns:a16="http://schemas.microsoft.com/office/drawing/2014/main" id="{2D0A146B-68CB-1C08-C4F5-352DBD049741}"/>
              </a:ext>
            </a:extLst>
          </p:cNvPr>
          <p:cNvGraphicFramePr>
            <a:graphicFrameLocks noGrp="1"/>
          </p:cNvGraphicFramePr>
          <p:nvPr>
            <p:ph idx="1"/>
            <p:extLst>
              <p:ext uri="{D42A27DB-BD31-4B8C-83A1-F6EECF244321}">
                <p14:modId xmlns:p14="http://schemas.microsoft.com/office/powerpoint/2010/main" val="139638219"/>
              </p:ext>
            </p:extLst>
          </p:nvPr>
        </p:nvGraphicFramePr>
        <p:xfrm>
          <a:off x="427383" y="1321904"/>
          <a:ext cx="11320670" cy="5426768"/>
        </p:xfrm>
        <a:graphic>
          <a:graphicData uri="http://schemas.openxmlformats.org/drawingml/2006/table">
            <a:tbl>
              <a:tblPr firstRow="1" bandRow="1">
                <a:noFill/>
              </a:tblPr>
              <a:tblGrid>
                <a:gridCol w="2709738">
                  <a:extLst>
                    <a:ext uri="{9D8B030D-6E8A-4147-A177-3AD203B41FA5}">
                      <a16:colId xmlns:a16="http://schemas.microsoft.com/office/drawing/2014/main" val="3575398451"/>
                    </a:ext>
                  </a:extLst>
                </a:gridCol>
                <a:gridCol w="4413015">
                  <a:extLst>
                    <a:ext uri="{9D8B030D-6E8A-4147-A177-3AD203B41FA5}">
                      <a16:colId xmlns:a16="http://schemas.microsoft.com/office/drawing/2014/main" val="3412135918"/>
                    </a:ext>
                  </a:extLst>
                </a:gridCol>
                <a:gridCol w="4197917">
                  <a:extLst>
                    <a:ext uri="{9D8B030D-6E8A-4147-A177-3AD203B41FA5}">
                      <a16:colId xmlns:a16="http://schemas.microsoft.com/office/drawing/2014/main" val="739514983"/>
                    </a:ext>
                  </a:extLst>
                </a:gridCol>
              </a:tblGrid>
              <a:tr h="678345">
                <a:tc>
                  <a:txBody>
                    <a:bodyPr/>
                    <a:lstStyle/>
                    <a:p>
                      <a:pPr algn="ctr">
                        <a:buNone/>
                      </a:pPr>
                      <a:r>
                        <a:rPr lang="es-MX" sz="2000" b="1" cap="none" spc="60" dirty="0">
                          <a:solidFill>
                            <a:schemeClr val="bg1"/>
                          </a:solidFill>
                        </a:rPr>
                        <a:t>Elemento</a:t>
                      </a:r>
                    </a:p>
                  </a:txBody>
                  <a:tcPr marL="104380" marR="104380" marT="104380" marB="52190" anchor="ctr">
                    <a:lnL w="12700" cmpd="sng">
                      <a:noFill/>
                    </a:lnL>
                    <a:lnR w="12700" cmpd="sng">
                      <a:noFill/>
                    </a:lnR>
                    <a:lnT w="19050" cap="flat" cmpd="sng" algn="ctr">
                      <a:noFill/>
                      <a:prstDash val="solid"/>
                    </a:lnT>
                    <a:lnB w="38100" cmpd="sng">
                      <a:noFill/>
                    </a:lnB>
                    <a:solidFill>
                      <a:schemeClr val="accent1"/>
                    </a:solidFill>
                  </a:tcPr>
                </a:tc>
                <a:tc>
                  <a:txBody>
                    <a:bodyPr/>
                    <a:lstStyle/>
                    <a:p>
                      <a:pPr algn="ctr">
                        <a:buNone/>
                      </a:pPr>
                      <a:r>
                        <a:rPr lang="es-MX" sz="2000" b="1" cap="none" spc="60" dirty="0">
                          <a:solidFill>
                            <a:schemeClr val="bg1"/>
                          </a:solidFill>
                        </a:rPr>
                        <a:t>SX-JDC-205/2024</a:t>
                      </a:r>
                    </a:p>
                  </a:txBody>
                  <a:tcPr marL="104380" marR="104380" marT="104380" marB="52190" anchor="ctr">
                    <a:lnL w="12700" cmpd="sng">
                      <a:noFill/>
                    </a:lnL>
                    <a:lnR w="12700" cmpd="sng">
                      <a:noFill/>
                    </a:lnR>
                    <a:lnT w="19050" cap="flat" cmpd="sng" algn="ctr">
                      <a:noFill/>
                      <a:prstDash val="solid"/>
                    </a:lnT>
                    <a:lnB w="38100" cmpd="sng">
                      <a:noFill/>
                    </a:lnB>
                    <a:solidFill>
                      <a:schemeClr val="accent1"/>
                    </a:solidFill>
                  </a:tcPr>
                </a:tc>
                <a:tc>
                  <a:txBody>
                    <a:bodyPr/>
                    <a:lstStyle/>
                    <a:p>
                      <a:pPr algn="ctr">
                        <a:buNone/>
                      </a:pPr>
                      <a:r>
                        <a:rPr lang="es-MX" sz="2000" b="1" cap="none" spc="60" dirty="0">
                          <a:solidFill>
                            <a:schemeClr val="bg1"/>
                          </a:solidFill>
                        </a:rPr>
                        <a:t>SUP-JDC-747/2023</a:t>
                      </a:r>
                    </a:p>
                  </a:txBody>
                  <a:tcPr marL="104380" marR="104380" marT="104380" marB="52190"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981648447"/>
                  </a:ext>
                </a:extLst>
              </a:tr>
              <a:tr h="628832">
                <a:tc>
                  <a:txBody>
                    <a:bodyPr/>
                    <a:lstStyle/>
                    <a:p>
                      <a:pPr algn="just">
                        <a:buNone/>
                      </a:pPr>
                      <a:r>
                        <a:rPr lang="es-MX" sz="2000" cap="none" spc="0">
                          <a:solidFill>
                            <a:schemeClr val="tx1"/>
                          </a:solidFill>
                        </a:rPr>
                        <a:t>Sala</a:t>
                      </a:r>
                    </a:p>
                  </a:txBody>
                  <a:tcPr marL="104380" marR="104380" marT="104380" marB="52190" anchor="ctr">
                    <a:lnL w="12700" cmpd="sng">
                      <a:noFill/>
                      <a:prstDash val="solid"/>
                    </a:lnL>
                    <a:lnR w="12700" cmpd="sng">
                      <a:noFill/>
                      <a:prstDash val="solid"/>
                    </a:lnR>
                    <a:lnT w="38100" cmpd="sng">
                      <a:noFill/>
                    </a:lnT>
                    <a:lnB w="12700" cap="flat" cmpd="sng" algn="ctr">
                      <a:noFill/>
                      <a:prstDash val="solid"/>
                    </a:lnB>
                    <a:noFill/>
                  </a:tcPr>
                </a:tc>
                <a:tc>
                  <a:txBody>
                    <a:bodyPr/>
                    <a:lstStyle/>
                    <a:p>
                      <a:pPr algn="just">
                        <a:buNone/>
                      </a:pPr>
                      <a:r>
                        <a:rPr lang="es-MX" sz="2000" cap="none" spc="0" dirty="0">
                          <a:solidFill>
                            <a:schemeClr val="tx1"/>
                          </a:solidFill>
                        </a:rPr>
                        <a:t>Regional</a:t>
                      </a:r>
                    </a:p>
                  </a:txBody>
                  <a:tcPr marL="104380" marR="104380" marT="104380" marB="52190" anchor="ctr">
                    <a:lnL w="12700" cmpd="sng">
                      <a:noFill/>
                      <a:prstDash val="solid"/>
                    </a:lnL>
                    <a:lnR w="12700" cmpd="sng">
                      <a:noFill/>
                      <a:prstDash val="solid"/>
                    </a:lnR>
                    <a:lnT w="38100" cmpd="sng">
                      <a:noFill/>
                    </a:lnT>
                    <a:lnB w="12700" cap="flat" cmpd="sng" algn="ctr">
                      <a:noFill/>
                      <a:prstDash val="solid"/>
                    </a:lnB>
                    <a:noFill/>
                  </a:tcPr>
                </a:tc>
                <a:tc>
                  <a:txBody>
                    <a:bodyPr/>
                    <a:lstStyle/>
                    <a:p>
                      <a:pPr algn="just">
                        <a:buNone/>
                      </a:pPr>
                      <a:r>
                        <a:rPr lang="es-MX" sz="2000" cap="none" spc="0">
                          <a:solidFill>
                            <a:schemeClr val="tx1"/>
                          </a:solidFill>
                        </a:rPr>
                        <a:t>Superior</a:t>
                      </a:r>
                    </a:p>
                  </a:txBody>
                  <a:tcPr marL="104380" marR="104380" marT="104380" marB="52190" anchor="ctr">
                    <a:lnL w="12700" cmpd="sng">
                      <a:noFill/>
                      <a:prstDash val="solid"/>
                    </a:lnL>
                    <a:lnR w="12700" cmpd="sng">
                      <a:noFill/>
                      <a:prstDash val="solid"/>
                    </a:lnR>
                    <a:lnT w="38100" cmpd="sng">
                      <a:noFill/>
                    </a:lnT>
                    <a:lnB w="12700" cap="flat" cmpd="sng" algn="ctr">
                      <a:noFill/>
                      <a:prstDash val="solid"/>
                    </a:lnB>
                    <a:noFill/>
                  </a:tcPr>
                </a:tc>
                <a:extLst>
                  <a:ext uri="{0D108BD9-81ED-4DB2-BD59-A6C34878D82A}">
                    <a16:rowId xmlns:a16="http://schemas.microsoft.com/office/drawing/2014/main" val="3984455406"/>
                  </a:ext>
                </a:extLst>
              </a:tr>
              <a:tr h="628832">
                <a:tc>
                  <a:txBody>
                    <a:bodyPr/>
                    <a:lstStyle/>
                    <a:p>
                      <a:pPr algn="just">
                        <a:buNone/>
                      </a:pPr>
                      <a:r>
                        <a:rPr lang="es-MX" sz="2000" cap="none" spc="0">
                          <a:solidFill>
                            <a:schemeClr val="tx1"/>
                          </a:solidFill>
                        </a:rPr>
                        <a:t>Grupo protegido</a:t>
                      </a:r>
                    </a:p>
                  </a:txBody>
                  <a:tcPr marL="104380" marR="104380" marT="104380" marB="5219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just">
                        <a:buNone/>
                      </a:pPr>
                      <a:r>
                        <a:rPr lang="es-MX" sz="2000" cap="none" spc="0">
                          <a:solidFill>
                            <a:schemeClr val="tx1"/>
                          </a:solidFill>
                        </a:rPr>
                        <a:t>Personas indígenas</a:t>
                      </a:r>
                    </a:p>
                  </a:txBody>
                  <a:tcPr marL="104380" marR="104380" marT="104380" marB="5219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just">
                        <a:buNone/>
                      </a:pPr>
                      <a:r>
                        <a:rPr lang="es-MX" sz="2000" cap="none" spc="0" dirty="0">
                          <a:solidFill>
                            <a:schemeClr val="tx1"/>
                          </a:solidFill>
                        </a:rPr>
                        <a:t>Personas con discapacidad</a:t>
                      </a:r>
                    </a:p>
                  </a:txBody>
                  <a:tcPr marL="104380" marR="104380" marT="104380" marB="5219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896248236"/>
                  </a:ext>
                </a:extLst>
              </a:tr>
              <a:tr h="628832">
                <a:tc>
                  <a:txBody>
                    <a:bodyPr/>
                    <a:lstStyle/>
                    <a:p>
                      <a:pPr algn="just">
                        <a:buNone/>
                      </a:pPr>
                      <a:r>
                        <a:rPr lang="es-MX" sz="2000" cap="none" spc="0">
                          <a:solidFill>
                            <a:schemeClr val="tx1"/>
                          </a:solidFill>
                        </a:rPr>
                        <a:t>Función principal</a:t>
                      </a:r>
                    </a:p>
                  </a:txBody>
                  <a:tcPr marL="104380" marR="104380" marT="104380" marB="5219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just">
                        <a:buNone/>
                      </a:pPr>
                      <a:r>
                        <a:rPr lang="es-MX" sz="2000" cap="none" spc="0">
                          <a:solidFill>
                            <a:schemeClr val="tx1"/>
                          </a:solidFill>
                        </a:rPr>
                        <a:t>Justificar la acción afirmativa</a:t>
                      </a:r>
                    </a:p>
                  </a:txBody>
                  <a:tcPr marL="104380" marR="104380" marT="104380" marB="5219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just">
                        <a:buNone/>
                      </a:pPr>
                      <a:r>
                        <a:rPr lang="es-MX" sz="2000" cap="none" spc="0" dirty="0">
                          <a:solidFill>
                            <a:schemeClr val="tx1"/>
                          </a:solidFill>
                        </a:rPr>
                        <a:t>Validar su instrumentación</a:t>
                      </a:r>
                    </a:p>
                  </a:txBody>
                  <a:tcPr marL="104380" marR="104380" marT="104380" marB="52190" anchor="ctr">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1751444412"/>
                  </a:ext>
                </a:extLst>
              </a:tr>
              <a:tr h="628832">
                <a:tc>
                  <a:txBody>
                    <a:bodyPr/>
                    <a:lstStyle/>
                    <a:p>
                      <a:pPr algn="just">
                        <a:buNone/>
                      </a:pPr>
                      <a:r>
                        <a:rPr lang="es-MX" sz="2000" cap="none" spc="0">
                          <a:solidFill>
                            <a:schemeClr val="tx1"/>
                          </a:solidFill>
                        </a:rPr>
                        <a:t>Enfoque</a:t>
                      </a:r>
                    </a:p>
                  </a:txBody>
                  <a:tcPr marL="104380" marR="104380" marT="104380" marB="5219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just">
                        <a:buNone/>
                      </a:pPr>
                      <a:r>
                        <a:rPr lang="es-MX" sz="2000" cap="none" spc="0">
                          <a:solidFill>
                            <a:schemeClr val="tx1"/>
                          </a:solidFill>
                        </a:rPr>
                        <a:t>Teórico-jurídico</a:t>
                      </a:r>
                    </a:p>
                  </a:txBody>
                  <a:tcPr marL="104380" marR="104380" marT="104380" marB="5219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just">
                        <a:buNone/>
                      </a:pPr>
                      <a:r>
                        <a:rPr lang="es-MX" sz="2000" cap="none" spc="0" dirty="0">
                          <a:solidFill>
                            <a:schemeClr val="tx1"/>
                          </a:solidFill>
                        </a:rPr>
                        <a:t>Técnico-administrativo</a:t>
                      </a:r>
                    </a:p>
                  </a:txBody>
                  <a:tcPr marL="104380" marR="104380" marT="104380" marB="5219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982479503"/>
                  </a:ext>
                </a:extLst>
              </a:tr>
              <a:tr h="975431">
                <a:tc>
                  <a:txBody>
                    <a:bodyPr/>
                    <a:lstStyle/>
                    <a:p>
                      <a:pPr algn="just">
                        <a:buNone/>
                      </a:pPr>
                      <a:r>
                        <a:rPr lang="es-MX" sz="2000" cap="none" spc="0">
                          <a:solidFill>
                            <a:schemeClr val="tx1"/>
                          </a:solidFill>
                        </a:rPr>
                        <a:t>Riesgo combatido</a:t>
                      </a:r>
                    </a:p>
                  </a:txBody>
                  <a:tcPr marL="104380" marR="104380" marT="104380" marB="5219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just">
                        <a:buNone/>
                      </a:pPr>
                      <a:r>
                        <a:rPr lang="es-MX" sz="2000" cap="none" spc="0">
                          <a:solidFill>
                            <a:schemeClr val="tx1"/>
                          </a:solidFill>
                        </a:rPr>
                        <a:t>Negación de la desigualdad histórica</a:t>
                      </a:r>
                    </a:p>
                  </a:txBody>
                  <a:tcPr marL="104380" marR="104380" marT="104380" marB="52190"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just">
                        <a:buNone/>
                      </a:pPr>
                      <a:r>
                        <a:rPr lang="es-MX" sz="2000" cap="none" spc="0" dirty="0">
                          <a:solidFill>
                            <a:schemeClr val="tx1"/>
                          </a:solidFill>
                        </a:rPr>
                        <a:t>Subrepresentación estructural</a:t>
                      </a:r>
                    </a:p>
                  </a:txBody>
                  <a:tcPr marL="104380" marR="104380" marT="104380" marB="52190" anchor="ctr">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2000928766"/>
                  </a:ext>
                </a:extLst>
              </a:tr>
              <a:tr h="628832">
                <a:tc>
                  <a:txBody>
                    <a:bodyPr/>
                    <a:lstStyle/>
                    <a:p>
                      <a:pPr algn="just">
                        <a:buNone/>
                      </a:pPr>
                      <a:r>
                        <a:rPr lang="es-MX" sz="2000" cap="none" spc="0">
                          <a:solidFill>
                            <a:schemeClr val="tx1"/>
                          </a:solidFill>
                        </a:rPr>
                        <a:t>Tipo de acción</a:t>
                      </a:r>
                    </a:p>
                  </a:txBody>
                  <a:tcPr marL="104380" marR="104380" marT="104380" marB="5219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just">
                        <a:buNone/>
                      </a:pPr>
                      <a:r>
                        <a:rPr lang="es-MX" sz="2000" cap="none" spc="0">
                          <a:solidFill>
                            <a:schemeClr val="tx1"/>
                          </a:solidFill>
                        </a:rPr>
                        <a:t>Compensatoria</a:t>
                      </a:r>
                    </a:p>
                  </a:txBody>
                  <a:tcPr marL="104380" marR="104380" marT="104380" marB="5219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just">
                        <a:buNone/>
                      </a:pPr>
                      <a:r>
                        <a:rPr lang="es-MX" sz="2000" cap="none" spc="0" dirty="0">
                          <a:solidFill>
                            <a:schemeClr val="tx1"/>
                          </a:solidFill>
                        </a:rPr>
                        <a:t>Compensatoria y operativa</a:t>
                      </a:r>
                    </a:p>
                  </a:txBody>
                  <a:tcPr marL="104380" marR="104380" marT="104380" marB="52190"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40518114"/>
                  </a:ext>
                </a:extLst>
              </a:tr>
              <a:tr h="628832">
                <a:tc>
                  <a:txBody>
                    <a:bodyPr/>
                    <a:lstStyle/>
                    <a:p>
                      <a:pPr algn="just">
                        <a:buNone/>
                      </a:pPr>
                      <a:r>
                        <a:rPr lang="es-MX" sz="2000" cap="none" spc="0">
                          <a:solidFill>
                            <a:schemeClr val="tx1"/>
                          </a:solidFill>
                        </a:rPr>
                        <a:t>Democracia</a:t>
                      </a:r>
                    </a:p>
                  </a:txBody>
                  <a:tcPr marL="104380" marR="104380" marT="104380" marB="52190" anchor="ctr">
                    <a:lnL w="12700" cmpd="sng">
                      <a:noFill/>
                      <a:prstDash val="solid"/>
                    </a:lnL>
                    <a:lnR w="12700" cmpd="sng">
                      <a:noFill/>
                      <a:prstDash val="solid"/>
                    </a:lnR>
                    <a:lnT w="12700" cmpd="sng">
                      <a:noFill/>
                      <a:prstDash val="solid"/>
                    </a:lnT>
                    <a:lnB w="12700" cmpd="sng">
                      <a:noFill/>
                      <a:prstDash val="solid"/>
                    </a:lnB>
                    <a:noFill/>
                  </a:tcPr>
                </a:tc>
                <a:tc>
                  <a:txBody>
                    <a:bodyPr/>
                    <a:lstStyle/>
                    <a:p>
                      <a:pPr algn="just">
                        <a:buNone/>
                      </a:pPr>
                      <a:r>
                        <a:rPr lang="es-MX" sz="2000" cap="none" spc="0">
                          <a:solidFill>
                            <a:schemeClr val="tx1"/>
                          </a:solidFill>
                        </a:rPr>
                        <a:t>Inclusión histórica</a:t>
                      </a:r>
                    </a:p>
                  </a:txBody>
                  <a:tcPr marL="104380" marR="104380" marT="104380" marB="52190" anchor="ctr">
                    <a:lnL w="12700" cmpd="sng">
                      <a:noFill/>
                      <a:prstDash val="solid"/>
                    </a:lnL>
                    <a:lnR w="12700" cmpd="sng">
                      <a:noFill/>
                      <a:prstDash val="solid"/>
                    </a:lnR>
                    <a:lnT w="12700" cmpd="sng">
                      <a:noFill/>
                      <a:prstDash val="solid"/>
                    </a:lnT>
                    <a:lnB w="12700" cmpd="sng">
                      <a:noFill/>
                      <a:prstDash val="solid"/>
                    </a:lnB>
                    <a:noFill/>
                  </a:tcPr>
                </a:tc>
                <a:tc>
                  <a:txBody>
                    <a:bodyPr/>
                    <a:lstStyle/>
                    <a:p>
                      <a:pPr algn="just">
                        <a:buNone/>
                      </a:pPr>
                      <a:r>
                        <a:rPr lang="es-MX" sz="2000" cap="none" spc="0" dirty="0">
                          <a:solidFill>
                            <a:schemeClr val="tx1"/>
                          </a:solidFill>
                        </a:rPr>
                        <a:t>Inclusión funcional</a:t>
                      </a:r>
                    </a:p>
                  </a:txBody>
                  <a:tcPr marL="104380" marR="104380" marT="104380" marB="52190"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709404788"/>
                  </a:ext>
                </a:extLst>
              </a:tr>
            </a:tbl>
          </a:graphicData>
        </a:graphic>
      </p:graphicFrame>
    </p:spTree>
    <p:extLst>
      <p:ext uri="{BB962C8B-B14F-4D97-AF65-F5344CB8AC3E}">
        <p14:creationId xmlns:p14="http://schemas.microsoft.com/office/powerpoint/2010/main" val="313094374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65F7F7-2FCE-8F01-53DE-15C39342B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62D6422-6BED-2E9E-16C5-5F394C11A1F3}"/>
              </a:ext>
            </a:extLst>
          </p:cNvPr>
          <p:cNvSpPr>
            <a:spLocks noGrp="1"/>
          </p:cNvSpPr>
          <p:nvPr>
            <p:ph type="title"/>
          </p:nvPr>
        </p:nvSpPr>
        <p:spPr>
          <a:xfrm>
            <a:off x="1731821" y="501345"/>
            <a:ext cx="8728364" cy="689279"/>
          </a:xfrm>
        </p:spPr>
        <p:txBody>
          <a:bodyPr vert="horz" lIns="91440" tIns="45720" rIns="91440" bIns="45720" rtlCol="0" anchor="b">
            <a:normAutofit/>
          </a:bodyPr>
          <a:lstStyle/>
          <a:p>
            <a:pPr algn="ctr"/>
            <a:r>
              <a:rPr lang="en-US"/>
              <a:t>Resumen</a:t>
            </a:r>
          </a:p>
        </p:txBody>
      </p:sp>
      <p:graphicFrame>
        <p:nvGraphicFramePr>
          <p:cNvPr id="4" name="Marcador de contenido 3">
            <a:extLst>
              <a:ext uri="{FF2B5EF4-FFF2-40B4-BE49-F238E27FC236}">
                <a16:creationId xmlns:a16="http://schemas.microsoft.com/office/drawing/2014/main" id="{4B8BDC66-72BF-0EFA-5C0A-ACA7879D8390}"/>
              </a:ext>
            </a:extLst>
          </p:cNvPr>
          <p:cNvGraphicFramePr>
            <a:graphicFrameLocks noGrp="1"/>
          </p:cNvGraphicFramePr>
          <p:nvPr>
            <p:ph idx="1"/>
            <p:extLst>
              <p:ext uri="{D42A27DB-BD31-4B8C-83A1-F6EECF244321}">
                <p14:modId xmlns:p14="http://schemas.microsoft.com/office/powerpoint/2010/main" val="1983741934"/>
              </p:ext>
            </p:extLst>
          </p:nvPr>
        </p:nvGraphicFramePr>
        <p:xfrm>
          <a:off x="573620" y="1190624"/>
          <a:ext cx="11134675" cy="5591647"/>
        </p:xfrm>
        <a:graphic>
          <a:graphicData uri="http://schemas.openxmlformats.org/drawingml/2006/table">
            <a:tbl>
              <a:tblPr firstRow="1" bandRow="1">
                <a:tableStyleId>{3B4B98B0-60AC-42C2-AFA5-B58CD77FA1E5}</a:tableStyleId>
              </a:tblPr>
              <a:tblGrid>
                <a:gridCol w="5318145">
                  <a:extLst>
                    <a:ext uri="{9D8B030D-6E8A-4147-A177-3AD203B41FA5}">
                      <a16:colId xmlns:a16="http://schemas.microsoft.com/office/drawing/2014/main" val="319659422"/>
                    </a:ext>
                  </a:extLst>
                </a:gridCol>
                <a:gridCol w="5816530">
                  <a:extLst>
                    <a:ext uri="{9D8B030D-6E8A-4147-A177-3AD203B41FA5}">
                      <a16:colId xmlns:a16="http://schemas.microsoft.com/office/drawing/2014/main" val="1646609010"/>
                    </a:ext>
                  </a:extLst>
                </a:gridCol>
              </a:tblGrid>
              <a:tr h="706623">
                <a:tc>
                  <a:txBody>
                    <a:bodyPr/>
                    <a:lstStyle/>
                    <a:p>
                      <a:pPr algn="ctr">
                        <a:buNone/>
                      </a:pPr>
                      <a:r>
                        <a:rPr lang="es-MX" sz="3100" b="1"/>
                        <a:t>Caso</a:t>
                      </a:r>
                    </a:p>
                  </a:txBody>
                  <a:tcPr marL="116832" marR="116832" marT="58416" marB="58416" anchor="ctr"/>
                </a:tc>
                <a:tc>
                  <a:txBody>
                    <a:bodyPr/>
                    <a:lstStyle/>
                    <a:p>
                      <a:pPr algn="ctr">
                        <a:buNone/>
                      </a:pPr>
                      <a:r>
                        <a:rPr lang="es-MX" sz="3100" b="1"/>
                        <a:t>Función</a:t>
                      </a:r>
                    </a:p>
                  </a:txBody>
                  <a:tcPr marL="116832" marR="116832" marT="58416" marB="58416" anchor="ctr"/>
                </a:tc>
                <a:extLst>
                  <a:ext uri="{0D108BD9-81ED-4DB2-BD59-A6C34878D82A}">
                    <a16:rowId xmlns:a16="http://schemas.microsoft.com/office/drawing/2014/main" val="12217281"/>
                  </a:ext>
                </a:extLst>
              </a:tr>
              <a:tr h="1230047">
                <a:tc>
                  <a:txBody>
                    <a:bodyPr/>
                    <a:lstStyle/>
                    <a:p>
                      <a:pPr algn="just">
                        <a:buNone/>
                      </a:pPr>
                      <a:r>
                        <a:rPr lang="es-MX" sz="2400" dirty="0"/>
                        <a:t>SUP-RAP-391/2022</a:t>
                      </a:r>
                    </a:p>
                  </a:txBody>
                  <a:tcPr marL="116832" marR="116832" marT="58416" marB="58416" anchor="ctr"/>
                </a:tc>
                <a:tc>
                  <a:txBody>
                    <a:bodyPr/>
                    <a:lstStyle/>
                    <a:p>
                      <a:pPr algn="just">
                        <a:buNone/>
                      </a:pPr>
                      <a:r>
                        <a:rPr lang="es-MX" sz="2400"/>
                        <a:t>Construye la constitucionalidad</a:t>
                      </a:r>
                    </a:p>
                  </a:txBody>
                  <a:tcPr marL="116832" marR="116832" marT="58416" marB="58416" anchor="ctr"/>
                </a:tc>
                <a:extLst>
                  <a:ext uri="{0D108BD9-81ED-4DB2-BD59-A6C34878D82A}">
                    <a16:rowId xmlns:a16="http://schemas.microsoft.com/office/drawing/2014/main" val="509907833"/>
                  </a:ext>
                </a:extLst>
              </a:tr>
              <a:tr h="706623">
                <a:tc>
                  <a:txBody>
                    <a:bodyPr/>
                    <a:lstStyle/>
                    <a:p>
                      <a:pPr algn="just">
                        <a:buNone/>
                      </a:pPr>
                      <a:r>
                        <a:rPr lang="es-MX" sz="2400" dirty="0"/>
                        <a:t>SG-JDC-861/2021</a:t>
                      </a:r>
                    </a:p>
                  </a:txBody>
                  <a:tcPr marL="116832" marR="116832" marT="58416" marB="58416" anchor="ctr"/>
                </a:tc>
                <a:tc>
                  <a:txBody>
                    <a:bodyPr/>
                    <a:lstStyle/>
                    <a:p>
                      <a:pPr algn="just">
                        <a:buNone/>
                      </a:pPr>
                      <a:r>
                        <a:rPr lang="es-MX" sz="2400"/>
                        <a:t>Exige autenticidad</a:t>
                      </a:r>
                    </a:p>
                  </a:txBody>
                  <a:tcPr marL="116832" marR="116832" marT="58416" marB="58416" anchor="ctr"/>
                </a:tc>
                <a:extLst>
                  <a:ext uri="{0D108BD9-81ED-4DB2-BD59-A6C34878D82A}">
                    <a16:rowId xmlns:a16="http://schemas.microsoft.com/office/drawing/2014/main" val="2484109270"/>
                  </a:ext>
                </a:extLst>
              </a:tr>
              <a:tr h="1718307">
                <a:tc>
                  <a:txBody>
                    <a:bodyPr/>
                    <a:lstStyle/>
                    <a:p>
                      <a:pPr algn="just">
                        <a:buNone/>
                      </a:pPr>
                      <a:r>
                        <a:rPr lang="es-MX" sz="2400" dirty="0"/>
                        <a:t>SX-JDC-205/2024</a:t>
                      </a:r>
                    </a:p>
                  </a:txBody>
                  <a:tcPr marL="116832" marR="116832" marT="58416" marB="58416" anchor="ctr"/>
                </a:tc>
                <a:tc>
                  <a:txBody>
                    <a:bodyPr/>
                    <a:lstStyle/>
                    <a:p>
                      <a:pPr algn="just">
                        <a:buNone/>
                      </a:pPr>
                      <a:r>
                        <a:rPr lang="es-MX" sz="2400" dirty="0"/>
                        <a:t>Justifica su naturaleza compensatoria</a:t>
                      </a:r>
                    </a:p>
                  </a:txBody>
                  <a:tcPr marL="116832" marR="116832" marT="58416" marB="58416" anchor="ctr"/>
                </a:tc>
                <a:extLst>
                  <a:ext uri="{0D108BD9-81ED-4DB2-BD59-A6C34878D82A}">
                    <a16:rowId xmlns:a16="http://schemas.microsoft.com/office/drawing/2014/main" val="580511277"/>
                  </a:ext>
                </a:extLst>
              </a:tr>
              <a:tr h="1230047">
                <a:tc>
                  <a:txBody>
                    <a:bodyPr/>
                    <a:lstStyle/>
                    <a:p>
                      <a:pPr algn="just">
                        <a:buNone/>
                      </a:pPr>
                      <a:r>
                        <a:rPr lang="es-MX" sz="2400"/>
                        <a:t>SUP-JDC-747/2023</a:t>
                      </a:r>
                    </a:p>
                  </a:txBody>
                  <a:tcPr marL="116832" marR="116832" marT="58416" marB="58416" anchor="ctr"/>
                </a:tc>
                <a:tc>
                  <a:txBody>
                    <a:bodyPr/>
                    <a:lstStyle/>
                    <a:p>
                      <a:pPr algn="just">
                        <a:buNone/>
                      </a:pPr>
                      <a:r>
                        <a:rPr lang="es-MX" sz="2400" dirty="0"/>
                        <a:t>Valida su aplicación técnica</a:t>
                      </a:r>
                    </a:p>
                  </a:txBody>
                  <a:tcPr marL="116832" marR="116832" marT="58416" marB="58416" anchor="ctr"/>
                </a:tc>
                <a:extLst>
                  <a:ext uri="{0D108BD9-81ED-4DB2-BD59-A6C34878D82A}">
                    <a16:rowId xmlns:a16="http://schemas.microsoft.com/office/drawing/2014/main" val="2736891577"/>
                  </a:ext>
                </a:extLst>
              </a:tr>
            </a:tbl>
          </a:graphicData>
        </a:graphic>
      </p:graphicFrame>
    </p:spTree>
    <p:extLst>
      <p:ext uri="{BB962C8B-B14F-4D97-AF65-F5344CB8AC3E}">
        <p14:creationId xmlns:p14="http://schemas.microsoft.com/office/powerpoint/2010/main" val="201425253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A33A48-8DB0-7DC6-A308-0ED6CA9F17BE}"/>
              </a:ext>
            </a:extLst>
          </p:cNvPr>
          <p:cNvSpPr>
            <a:spLocks noGrp="1"/>
          </p:cNvSpPr>
          <p:nvPr>
            <p:ph type="title"/>
          </p:nvPr>
        </p:nvSpPr>
        <p:spPr/>
        <p:txBody>
          <a:bodyPr/>
          <a:lstStyle/>
          <a:p>
            <a:r>
              <a:rPr lang="es-MX">
                <a:solidFill>
                  <a:srgbClr val="0D0D0D"/>
                </a:solidFill>
                <a:latin typeface="ui-sans-serif"/>
              </a:rPr>
              <a:t>Síntesis criterio + argumento</a:t>
            </a:r>
            <a:endParaRPr lang="es-MX" dirty="0"/>
          </a:p>
        </p:txBody>
      </p:sp>
      <p:graphicFrame>
        <p:nvGraphicFramePr>
          <p:cNvPr id="14" name="Marcador de contenido 2">
            <a:extLst>
              <a:ext uri="{FF2B5EF4-FFF2-40B4-BE49-F238E27FC236}">
                <a16:creationId xmlns:a16="http://schemas.microsoft.com/office/drawing/2014/main" id="{142C736B-C19F-D3B0-1560-8260C24661A4}"/>
              </a:ext>
            </a:extLst>
          </p:cNvPr>
          <p:cNvGraphicFramePr>
            <a:graphicFrameLocks noGrp="1"/>
          </p:cNvGraphicFramePr>
          <p:nvPr>
            <p:ph idx="1"/>
          </p:nvPr>
        </p:nvGraphicFramePr>
        <p:xfrm>
          <a:off x="612647" y="1715532"/>
          <a:ext cx="10653579"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584406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3D5926-A495-883F-4636-2D382DA48B61}"/>
              </a:ext>
            </a:extLst>
          </p:cNvPr>
          <p:cNvSpPr>
            <a:spLocks noGrp="1"/>
          </p:cNvSpPr>
          <p:nvPr>
            <p:ph type="title"/>
          </p:nvPr>
        </p:nvSpPr>
        <p:spPr>
          <a:xfrm>
            <a:off x="141872" y="265553"/>
            <a:ext cx="4269871" cy="2212313"/>
          </a:xfrm>
        </p:spPr>
        <p:txBody>
          <a:bodyPr>
            <a:normAutofit/>
          </a:bodyPr>
          <a:lstStyle/>
          <a:p>
            <a:pPr algn="just"/>
            <a:r>
              <a:rPr lang="es-MX" dirty="0"/>
              <a:t>Jurisprudencias generales del TEPJF sobre acciones afirmativas</a:t>
            </a:r>
            <a:br>
              <a:rPr lang="es-MX" dirty="0"/>
            </a:br>
            <a:endParaRPr lang="es-MX" dirty="0"/>
          </a:p>
        </p:txBody>
      </p:sp>
      <p:sp>
        <p:nvSpPr>
          <p:cNvPr id="4" name="Marcador de texto 3">
            <a:extLst>
              <a:ext uri="{FF2B5EF4-FFF2-40B4-BE49-F238E27FC236}">
                <a16:creationId xmlns:a16="http://schemas.microsoft.com/office/drawing/2014/main" id="{1C5EB9C5-28A8-8901-8732-D78E368F93C8}"/>
              </a:ext>
            </a:extLst>
          </p:cNvPr>
          <p:cNvSpPr>
            <a:spLocks noGrp="1"/>
          </p:cNvSpPr>
          <p:nvPr>
            <p:ph type="body" sz="half" idx="2"/>
          </p:nvPr>
        </p:nvSpPr>
        <p:spPr/>
        <p:txBody>
          <a:bodyPr>
            <a:normAutofit/>
          </a:bodyPr>
          <a:lstStyle/>
          <a:p>
            <a:pPr algn="just"/>
            <a:r>
              <a:rPr lang="es-MX" sz="2000" dirty="0"/>
              <a:t>Además de las sentencias concretas, el TEPJF ha establecido </a:t>
            </a:r>
            <a:r>
              <a:rPr lang="es-MX" sz="2000" b="1" dirty="0"/>
              <a:t>criterios jurisprudenciales obligatorios</a:t>
            </a:r>
            <a:r>
              <a:rPr lang="es-MX" sz="2000" dirty="0"/>
              <a:t> que son excelentes como casos prácticos:</a:t>
            </a:r>
          </a:p>
          <a:p>
            <a:endParaRPr lang="es-MX" dirty="0"/>
          </a:p>
        </p:txBody>
      </p:sp>
      <p:graphicFrame>
        <p:nvGraphicFramePr>
          <p:cNvPr id="7" name="Marcador de posición de imagen 2">
            <a:extLst>
              <a:ext uri="{FF2B5EF4-FFF2-40B4-BE49-F238E27FC236}">
                <a16:creationId xmlns:a16="http://schemas.microsoft.com/office/drawing/2014/main" id="{9D17CF15-FCE1-1180-4496-78D7179E6E57}"/>
              </a:ext>
            </a:extLst>
          </p:cNvPr>
          <p:cNvGraphicFramePr/>
          <p:nvPr>
            <p:extLst>
              <p:ext uri="{D42A27DB-BD31-4B8C-83A1-F6EECF244321}">
                <p14:modId xmlns:p14="http://schemas.microsoft.com/office/powerpoint/2010/main" val="3979760894"/>
              </p:ext>
            </p:extLst>
          </p:nvPr>
        </p:nvGraphicFramePr>
        <p:xfrm>
          <a:off x="5063319" y="188536"/>
          <a:ext cx="6483687" cy="6669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783270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5943622-9A49-FE3F-0CA1-09CBC6F0F002}"/>
              </a:ext>
            </a:extLst>
          </p:cNvPr>
          <p:cNvSpPr>
            <a:spLocks noGrp="1"/>
          </p:cNvSpPr>
          <p:nvPr>
            <p:ph type="title"/>
          </p:nvPr>
        </p:nvSpPr>
        <p:spPr>
          <a:xfrm>
            <a:off x="612648" y="108405"/>
            <a:ext cx="6856208" cy="1360728"/>
          </a:xfrm>
        </p:spPr>
        <p:txBody>
          <a:bodyPr anchor="b">
            <a:normAutofit/>
          </a:bodyPr>
          <a:lstStyle/>
          <a:p>
            <a:r>
              <a:rPr lang="es-MX" dirty="0"/>
              <a:t>NORMATIVIDAD APLICABLE</a:t>
            </a:r>
          </a:p>
        </p:txBody>
      </p:sp>
      <p:sp>
        <p:nvSpPr>
          <p:cNvPr id="3" name="Marcador de contenido 2">
            <a:extLst>
              <a:ext uri="{FF2B5EF4-FFF2-40B4-BE49-F238E27FC236}">
                <a16:creationId xmlns:a16="http://schemas.microsoft.com/office/drawing/2014/main" id="{D534C34A-D19D-5BCB-B7D5-2B778EF4FEA4}"/>
              </a:ext>
            </a:extLst>
          </p:cNvPr>
          <p:cNvSpPr>
            <a:spLocks noGrp="1"/>
          </p:cNvSpPr>
          <p:nvPr>
            <p:ph idx="1"/>
          </p:nvPr>
        </p:nvSpPr>
        <p:spPr>
          <a:xfrm>
            <a:off x="612648" y="2584057"/>
            <a:ext cx="4770057" cy="3920437"/>
          </a:xfrm>
        </p:spPr>
        <p:txBody>
          <a:bodyPr>
            <a:normAutofit/>
          </a:bodyPr>
          <a:lstStyle/>
          <a:p>
            <a:pPr marL="0" indent="0" algn="just">
              <a:buNone/>
            </a:pPr>
            <a:r>
              <a:rPr lang="es-MX" sz="1800" b="1" dirty="0"/>
              <a:t>Constitucional</a:t>
            </a:r>
            <a:r>
              <a:rPr lang="es-MX" sz="1800" dirty="0"/>
              <a:t>:</a:t>
            </a:r>
          </a:p>
          <a:p>
            <a:pPr algn="just"/>
            <a:r>
              <a:rPr lang="es-MX" sz="1800" dirty="0"/>
              <a:t>Artículo 1°: igualdad y no discriminación.</a:t>
            </a:r>
          </a:p>
          <a:p>
            <a:pPr algn="just"/>
            <a:r>
              <a:rPr lang="es-MX" sz="1800" dirty="0"/>
              <a:t>Artículo 41: función electoral y paridad.</a:t>
            </a:r>
          </a:p>
          <a:p>
            <a:pPr algn="just"/>
            <a:r>
              <a:rPr lang="es-MX" sz="1800" dirty="0"/>
              <a:t>Artículo 35: derechos político-electorales.</a:t>
            </a:r>
          </a:p>
          <a:p>
            <a:endParaRPr lang="es-MX" sz="1800" dirty="0"/>
          </a:p>
        </p:txBody>
      </p:sp>
      <p:pic>
        <p:nvPicPr>
          <p:cNvPr id="7" name="Graphic 6" descr="Blog">
            <a:extLst>
              <a:ext uri="{FF2B5EF4-FFF2-40B4-BE49-F238E27FC236}">
                <a16:creationId xmlns:a16="http://schemas.microsoft.com/office/drawing/2014/main" id="{7D14DA7C-8785-A347-CF7E-E625FE9E439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113613114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3D90E1-517B-F532-962E-EE0BDDE4F3FC}"/>
              </a:ext>
            </a:extLst>
          </p:cNvPr>
          <p:cNvSpPr>
            <a:spLocks noGrp="1"/>
          </p:cNvSpPr>
          <p:nvPr>
            <p:ph type="title"/>
          </p:nvPr>
        </p:nvSpPr>
        <p:spPr/>
        <p:txBody>
          <a:bodyPr/>
          <a:lstStyle/>
          <a:p>
            <a:r>
              <a:rPr lang="es-MX" dirty="0"/>
              <a:t>Jurisprudencias generales del TEPJF sobre acciones afirmativas</a:t>
            </a:r>
          </a:p>
        </p:txBody>
      </p:sp>
      <p:sp>
        <p:nvSpPr>
          <p:cNvPr id="3" name="Marcador de texto 2">
            <a:extLst>
              <a:ext uri="{FF2B5EF4-FFF2-40B4-BE49-F238E27FC236}">
                <a16:creationId xmlns:a16="http://schemas.microsoft.com/office/drawing/2014/main" id="{DD2C2913-E363-5C1C-CE69-C704FC6C649D}"/>
              </a:ext>
            </a:extLst>
          </p:cNvPr>
          <p:cNvSpPr>
            <a:spLocks noGrp="1"/>
          </p:cNvSpPr>
          <p:nvPr>
            <p:ph type="body" idx="1"/>
          </p:nvPr>
        </p:nvSpPr>
        <p:spPr/>
        <p:txBody>
          <a:bodyPr/>
          <a:lstStyle/>
          <a:p>
            <a:r>
              <a:rPr lang="es-MX" dirty="0"/>
              <a:t>📌 Jurisprudencia 15/2024</a:t>
            </a:r>
          </a:p>
        </p:txBody>
      </p:sp>
      <p:sp>
        <p:nvSpPr>
          <p:cNvPr id="4" name="Marcador de contenido 3">
            <a:extLst>
              <a:ext uri="{FF2B5EF4-FFF2-40B4-BE49-F238E27FC236}">
                <a16:creationId xmlns:a16="http://schemas.microsoft.com/office/drawing/2014/main" id="{70B05828-649D-A448-2322-D5446AD87C05}"/>
              </a:ext>
            </a:extLst>
          </p:cNvPr>
          <p:cNvSpPr>
            <a:spLocks noGrp="1"/>
          </p:cNvSpPr>
          <p:nvPr>
            <p:ph sz="half" idx="2"/>
          </p:nvPr>
        </p:nvSpPr>
        <p:spPr/>
        <p:txBody>
          <a:bodyPr/>
          <a:lstStyle/>
          <a:p>
            <a:pPr marL="0" indent="0">
              <a:buNone/>
            </a:pPr>
            <a:r>
              <a:rPr lang="es-MX" dirty="0"/>
              <a:t>Afirma que la </a:t>
            </a:r>
            <a:r>
              <a:rPr lang="es-MX" b="1" dirty="0"/>
              <a:t>manifestación de identidad de género</a:t>
            </a:r>
            <a:r>
              <a:rPr lang="es-MX" dirty="0"/>
              <a:t> basta para acreditar condición de género en acciones afirmativas.</a:t>
            </a:r>
          </a:p>
          <a:p>
            <a:endParaRPr lang="es-MX" dirty="0"/>
          </a:p>
        </p:txBody>
      </p:sp>
      <p:sp>
        <p:nvSpPr>
          <p:cNvPr id="5" name="Marcador de texto 4">
            <a:extLst>
              <a:ext uri="{FF2B5EF4-FFF2-40B4-BE49-F238E27FC236}">
                <a16:creationId xmlns:a16="http://schemas.microsoft.com/office/drawing/2014/main" id="{862D9122-01FB-6711-AFC4-0BAB30F0DECA}"/>
              </a:ext>
            </a:extLst>
          </p:cNvPr>
          <p:cNvSpPr>
            <a:spLocks noGrp="1"/>
          </p:cNvSpPr>
          <p:nvPr>
            <p:ph type="body" sz="quarter" idx="3"/>
          </p:nvPr>
        </p:nvSpPr>
        <p:spPr/>
        <p:txBody>
          <a:bodyPr/>
          <a:lstStyle/>
          <a:p>
            <a:r>
              <a:rPr lang="es-MX" dirty="0"/>
              <a:t>Temas clave </a:t>
            </a:r>
          </a:p>
        </p:txBody>
      </p:sp>
      <p:graphicFrame>
        <p:nvGraphicFramePr>
          <p:cNvPr id="8" name="Marcador de contenido 5">
            <a:extLst>
              <a:ext uri="{FF2B5EF4-FFF2-40B4-BE49-F238E27FC236}">
                <a16:creationId xmlns:a16="http://schemas.microsoft.com/office/drawing/2014/main" id="{7D71B896-4621-00AC-D910-CBCF59F26995}"/>
              </a:ext>
            </a:extLst>
          </p:cNvPr>
          <p:cNvGraphicFramePr>
            <a:graphicFrameLocks noGrp="1"/>
          </p:cNvGraphicFramePr>
          <p:nvPr>
            <p:ph sz="quarter" idx="4"/>
            <p:extLst>
              <p:ext uri="{D42A27DB-BD31-4B8C-83A1-F6EECF244321}">
                <p14:modId xmlns:p14="http://schemas.microsoft.com/office/powerpoint/2010/main" val="4126633012"/>
              </p:ext>
            </p:extLst>
          </p:nvPr>
        </p:nvGraphicFramePr>
        <p:xfrm>
          <a:off x="6172199" y="2386894"/>
          <a:ext cx="5183189" cy="3765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319782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1707AF-06F3-15BA-5241-D0F2FD0D48C9}"/>
              </a:ext>
            </a:extLst>
          </p:cNvPr>
          <p:cNvSpPr>
            <a:spLocks noGrp="1"/>
          </p:cNvSpPr>
          <p:nvPr>
            <p:ph type="title"/>
          </p:nvPr>
        </p:nvSpPr>
        <p:spPr/>
        <p:txBody>
          <a:bodyPr/>
          <a:lstStyle/>
          <a:p>
            <a:r>
              <a:rPr lang="es-MX" dirty="0"/>
              <a:t>📝 Conclusión</a:t>
            </a:r>
          </a:p>
        </p:txBody>
      </p:sp>
      <p:sp>
        <p:nvSpPr>
          <p:cNvPr id="3" name="Marcador de contenido 2">
            <a:extLst>
              <a:ext uri="{FF2B5EF4-FFF2-40B4-BE49-F238E27FC236}">
                <a16:creationId xmlns:a16="http://schemas.microsoft.com/office/drawing/2014/main" id="{082C70E1-67EF-C99C-6F57-FDB8A13B53BA}"/>
              </a:ext>
            </a:extLst>
          </p:cNvPr>
          <p:cNvSpPr>
            <a:spLocks noGrp="1"/>
          </p:cNvSpPr>
          <p:nvPr>
            <p:ph idx="1"/>
          </p:nvPr>
        </p:nvSpPr>
        <p:spPr/>
        <p:txBody>
          <a:bodyPr/>
          <a:lstStyle/>
          <a:p>
            <a:pPr marL="0" indent="0">
              <a:buNone/>
            </a:pPr>
            <a:r>
              <a:rPr lang="es-MX" sz="2800" dirty="0"/>
              <a:t>Estas sentencias y criterios no solo muestran cómo se aplican las </a:t>
            </a:r>
            <a:r>
              <a:rPr lang="es-MX" sz="2800" b="1" dirty="0"/>
              <a:t>acciones afirmativas</a:t>
            </a:r>
            <a:r>
              <a:rPr lang="es-MX" sz="2800" dirty="0"/>
              <a:t> en la práctica, sino que también permiten discutir temas jurídicos esenciales como:</a:t>
            </a:r>
          </a:p>
          <a:p>
            <a:pPr marL="0" indent="0">
              <a:buNone/>
            </a:pPr>
            <a:r>
              <a:rPr lang="es-MX" sz="2800" dirty="0"/>
              <a:t>✔ Igualdad sustantiva vs. formal</a:t>
            </a:r>
            <a:br>
              <a:rPr lang="es-MX" sz="2800" dirty="0"/>
            </a:br>
            <a:r>
              <a:rPr lang="es-MX" sz="2800" dirty="0"/>
              <a:t>✔ </a:t>
            </a:r>
            <a:r>
              <a:rPr lang="es-MX" sz="2800" dirty="0" err="1"/>
              <a:t>Autoadscripción</a:t>
            </a:r>
            <a:r>
              <a:rPr lang="es-MX" sz="2800" dirty="0"/>
              <a:t> y prueba flexible</a:t>
            </a:r>
            <a:br>
              <a:rPr lang="es-MX" sz="2800" dirty="0"/>
            </a:br>
            <a:r>
              <a:rPr lang="es-MX" sz="2800" dirty="0"/>
              <a:t>✔ Principio de no discriminación</a:t>
            </a:r>
            <a:br>
              <a:rPr lang="es-MX" sz="2800" dirty="0"/>
            </a:br>
            <a:r>
              <a:rPr lang="es-MX" sz="2800" dirty="0"/>
              <a:t>✔ Motivación reforzada</a:t>
            </a:r>
            <a:br>
              <a:rPr lang="es-MX" sz="2800" dirty="0"/>
            </a:br>
            <a:r>
              <a:rPr lang="es-MX" sz="2800" dirty="0"/>
              <a:t>✔ Temporalidad y proporcionalidad</a:t>
            </a:r>
          </a:p>
          <a:p>
            <a:endParaRPr lang="es-MX" dirty="0"/>
          </a:p>
        </p:txBody>
      </p:sp>
    </p:spTree>
    <p:extLst>
      <p:ext uri="{BB962C8B-B14F-4D97-AF65-F5344CB8AC3E}">
        <p14:creationId xmlns:p14="http://schemas.microsoft.com/office/powerpoint/2010/main" val="186626493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C15BF2-D134-DB79-4B01-4C29FABAAEEE}"/>
              </a:ext>
            </a:extLst>
          </p:cNvPr>
          <p:cNvSpPr>
            <a:spLocks noGrp="1"/>
          </p:cNvSpPr>
          <p:nvPr>
            <p:ph type="title"/>
          </p:nvPr>
        </p:nvSpPr>
        <p:spPr/>
        <p:txBody>
          <a:bodyPr/>
          <a:lstStyle/>
          <a:p>
            <a:r>
              <a:rPr lang="es-MX" dirty="0"/>
              <a:t>NORMATIVIDAD APLICABLE</a:t>
            </a:r>
          </a:p>
        </p:txBody>
      </p:sp>
      <p:sp>
        <p:nvSpPr>
          <p:cNvPr id="3" name="Marcador de texto 2">
            <a:extLst>
              <a:ext uri="{FF2B5EF4-FFF2-40B4-BE49-F238E27FC236}">
                <a16:creationId xmlns:a16="http://schemas.microsoft.com/office/drawing/2014/main" id="{A79E4DB7-1EBF-2DB1-037B-8BB82249E1D8}"/>
              </a:ext>
            </a:extLst>
          </p:cNvPr>
          <p:cNvSpPr>
            <a:spLocks noGrp="1"/>
          </p:cNvSpPr>
          <p:nvPr>
            <p:ph type="body" idx="1"/>
          </p:nvPr>
        </p:nvSpPr>
        <p:spPr/>
        <p:txBody>
          <a:bodyPr/>
          <a:lstStyle/>
          <a:p>
            <a:r>
              <a:rPr lang="es-MX" dirty="0"/>
              <a:t>Legal</a:t>
            </a:r>
          </a:p>
        </p:txBody>
      </p:sp>
      <p:graphicFrame>
        <p:nvGraphicFramePr>
          <p:cNvPr id="10" name="Marcador de contenido 3">
            <a:extLst>
              <a:ext uri="{FF2B5EF4-FFF2-40B4-BE49-F238E27FC236}">
                <a16:creationId xmlns:a16="http://schemas.microsoft.com/office/drawing/2014/main" id="{794B1A5D-7F15-8C41-8BA5-CAF567040288}"/>
              </a:ext>
            </a:extLst>
          </p:cNvPr>
          <p:cNvGraphicFramePr>
            <a:graphicFrameLocks noGrp="1"/>
          </p:cNvGraphicFramePr>
          <p:nvPr>
            <p:ph sz="half" idx="2"/>
            <p:extLst>
              <p:ext uri="{D42A27DB-BD31-4B8C-83A1-F6EECF244321}">
                <p14:modId xmlns:p14="http://schemas.microsoft.com/office/powerpoint/2010/main" val="4170959282"/>
              </p:ext>
            </p:extLst>
          </p:nvPr>
        </p:nvGraphicFramePr>
        <p:xfrm>
          <a:off x="609601" y="1928192"/>
          <a:ext cx="5183188" cy="49298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texto 4">
            <a:extLst>
              <a:ext uri="{FF2B5EF4-FFF2-40B4-BE49-F238E27FC236}">
                <a16:creationId xmlns:a16="http://schemas.microsoft.com/office/drawing/2014/main" id="{9D04288F-3696-7BD6-8C7F-1E4D00A1DC95}"/>
              </a:ext>
            </a:extLst>
          </p:cNvPr>
          <p:cNvSpPr>
            <a:spLocks noGrp="1"/>
          </p:cNvSpPr>
          <p:nvPr>
            <p:ph type="body" sz="quarter" idx="3"/>
          </p:nvPr>
        </p:nvSpPr>
        <p:spPr/>
        <p:txBody>
          <a:bodyPr/>
          <a:lstStyle/>
          <a:p>
            <a:r>
              <a:rPr lang="es-MX" dirty="0" err="1"/>
              <a:t>ReglamentariA</a:t>
            </a:r>
            <a:endParaRPr lang="es-MX" dirty="0"/>
          </a:p>
        </p:txBody>
      </p:sp>
      <p:sp>
        <p:nvSpPr>
          <p:cNvPr id="6" name="Marcador de contenido 5">
            <a:extLst>
              <a:ext uri="{FF2B5EF4-FFF2-40B4-BE49-F238E27FC236}">
                <a16:creationId xmlns:a16="http://schemas.microsoft.com/office/drawing/2014/main" id="{16857D9A-FB67-65B6-7E61-80F30FF3A07F}"/>
              </a:ext>
            </a:extLst>
          </p:cNvPr>
          <p:cNvSpPr>
            <a:spLocks noGrp="1"/>
          </p:cNvSpPr>
          <p:nvPr>
            <p:ph sz="quarter" idx="4"/>
          </p:nvPr>
        </p:nvSpPr>
        <p:spPr/>
        <p:txBody>
          <a:bodyPr>
            <a:normAutofit/>
          </a:bodyPr>
          <a:lstStyle/>
          <a:p>
            <a:r>
              <a:rPr lang="es-MX" dirty="0"/>
              <a:t>Lineamientos del INE.</a:t>
            </a:r>
          </a:p>
          <a:p>
            <a:r>
              <a:rPr lang="es-MX" dirty="0"/>
              <a:t>Acuerdos de los OPLE.</a:t>
            </a:r>
          </a:p>
          <a:p>
            <a:r>
              <a:rPr lang="es-MX" dirty="0"/>
              <a:t>Reglamentos de candidaturas.</a:t>
            </a:r>
          </a:p>
          <a:p>
            <a:endParaRPr lang="es-MX" dirty="0"/>
          </a:p>
        </p:txBody>
      </p:sp>
    </p:spTree>
    <p:extLst>
      <p:ext uri="{BB962C8B-B14F-4D97-AF65-F5344CB8AC3E}">
        <p14:creationId xmlns:p14="http://schemas.microsoft.com/office/powerpoint/2010/main" val="1201965375"/>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34BD83-C0F2-B910-21E3-1A4243B6150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EBEBB7F-37E5-2180-5B11-27C6CAF6E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72C47E3-803E-7E0D-6205-A62AD5013377}"/>
              </a:ext>
            </a:extLst>
          </p:cNvPr>
          <p:cNvSpPr>
            <a:spLocks noGrp="1"/>
          </p:cNvSpPr>
          <p:nvPr>
            <p:ph type="title"/>
          </p:nvPr>
        </p:nvSpPr>
        <p:spPr>
          <a:xfrm>
            <a:off x="320417" y="137160"/>
            <a:ext cx="11566783" cy="1527048"/>
          </a:xfrm>
        </p:spPr>
        <p:txBody>
          <a:bodyPr anchor="b">
            <a:normAutofit fontScale="90000"/>
          </a:bodyPr>
          <a:lstStyle/>
          <a:p>
            <a:pPr algn="ctr"/>
            <a:r>
              <a:rPr lang="es-MX" dirty="0"/>
              <a:t>PROCEDIMIENTO DE APLICACIÓN DE LAS </a:t>
            </a:r>
            <a:br>
              <a:rPr lang="es-MX" dirty="0"/>
            </a:br>
            <a:r>
              <a:rPr lang="es-MX" dirty="0"/>
              <a:t>ACCIONES AFIRMATIVAS</a:t>
            </a:r>
            <a:br>
              <a:rPr lang="es-MX" dirty="0"/>
            </a:br>
            <a:endParaRPr lang="es-MX" dirty="0"/>
          </a:p>
        </p:txBody>
      </p:sp>
      <p:graphicFrame>
        <p:nvGraphicFramePr>
          <p:cNvPr id="10" name="Marcador de contenido 2">
            <a:extLst>
              <a:ext uri="{FF2B5EF4-FFF2-40B4-BE49-F238E27FC236}">
                <a16:creationId xmlns:a16="http://schemas.microsoft.com/office/drawing/2014/main" id="{425FA2F8-0D51-A2A4-C445-6C22C4ADA765}"/>
              </a:ext>
            </a:extLst>
          </p:cNvPr>
          <p:cNvGraphicFramePr>
            <a:graphicFrameLocks noGrp="1"/>
          </p:cNvGraphicFramePr>
          <p:nvPr>
            <p:ph idx="1"/>
            <p:extLst>
              <p:ext uri="{D42A27DB-BD31-4B8C-83A1-F6EECF244321}">
                <p14:modId xmlns:p14="http://schemas.microsoft.com/office/powerpoint/2010/main" val="2619341758"/>
              </p:ext>
            </p:extLst>
          </p:nvPr>
        </p:nvGraphicFramePr>
        <p:xfrm>
          <a:off x="612648" y="1508289"/>
          <a:ext cx="5948408" cy="48010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uadroTexto 4">
            <a:extLst>
              <a:ext uri="{FF2B5EF4-FFF2-40B4-BE49-F238E27FC236}">
                <a16:creationId xmlns:a16="http://schemas.microsoft.com/office/drawing/2014/main" id="{BF2B2E18-6DEA-CE25-8E49-47141DBDB4C5}"/>
              </a:ext>
            </a:extLst>
          </p:cNvPr>
          <p:cNvSpPr txBox="1"/>
          <p:nvPr/>
        </p:nvSpPr>
        <p:spPr>
          <a:xfrm>
            <a:off x="7243714" y="2432172"/>
            <a:ext cx="4643486" cy="2062103"/>
          </a:xfrm>
          <a:prstGeom prst="rect">
            <a:avLst/>
          </a:prstGeom>
          <a:noFill/>
        </p:spPr>
        <p:txBody>
          <a:bodyPr wrap="square">
            <a:spAutoFit/>
          </a:bodyPr>
          <a:lstStyle/>
          <a:p>
            <a:pPr marL="0" indent="0" algn="just">
              <a:buNone/>
            </a:pPr>
            <a:r>
              <a:rPr lang="es-MX" sz="3200" dirty="0"/>
              <a:t>No son privilegios, sino mecanismos para alcanzar la igualdad sustantiva.</a:t>
            </a:r>
          </a:p>
        </p:txBody>
      </p:sp>
    </p:spTree>
    <p:extLst>
      <p:ext uri="{BB962C8B-B14F-4D97-AF65-F5344CB8AC3E}">
        <p14:creationId xmlns:p14="http://schemas.microsoft.com/office/powerpoint/2010/main" val="2375670342"/>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03839E-34B7-BD09-05F8-EF067813A06B}"/>
              </a:ext>
            </a:extLst>
          </p:cNvPr>
          <p:cNvSpPr>
            <a:spLocks noGrp="1"/>
          </p:cNvSpPr>
          <p:nvPr>
            <p:ph type="title"/>
          </p:nvPr>
        </p:nvSpPr>
        <p:spPr/>
        <p:txBody>
          <a:bodyPr/>
          <a:lstStyle/>
          <a:p>
            <a:r>
              <a:rPr lang="es-MX" dirty="0"/>
              <a:t>FUNDAMENTO CONSTITUCIONAL</a:t>
            </a:r>
            <a:br>
              <a:rPr lang="es-MX" dirty="0"/>
            </a:br>
            <a:endParaRPr lang="es-MX" dirty="0"/>
          </a:p>
        </p:txBody>
      </p:sp>
      <p:graphicFrame>
        <p:nvGraphicFramePr>
          <p:cNvPr id="5" name="Marcador de contenido 2">
            <a:extLst>
              <a:ext uri="{FF2B5EF4-FFF2-40B4-BE49-F238E27FC236}">
                <a16:creationId xmlns:a16="http://schemas.microsoft.com/office/drawing/2014/main" id="{EE313531-0DDE-4C30-35D4-6FE8911BA17E}"/>
              </a:ext>
            </a:extLst>
          </p:cNvPr>
          <p:cNvGraphicFramePr>
            <a:graphicFrameLocks noGrp="1"/>
          </p:cNvGraphicFramePr>
          <p:nvPr>
            <p:ph idx="1"/>
            <p:extLst>
              <p:ext uri="{D42A27DB-BD31-4B8C-83A1-F6EECF244321}">
                <p14:modId xmlns:p14="http://schemas.microsoft.com/office/powerpoint/2010/main" val="3677874300"/>
              </p:ext>
            </p:extLst>
          </p:nvPr>
        </p:nvGraphicFramePr>
        <p:xfrm>
          <a:off x="612647" y="1715532"/>
          <a:ext cx="10653579"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458946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411FF-6E92-DC71-C4AD-DBD77EA7528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8158E68-3B9E-58A7-7F72-6FF2C2B1DF9C}"/>
              </a:ext>
            </a:extLst>
          </p:cNvPr>
          <p:cNvSpPr>
            <a:spLocks noGrp="1"/>
          </p:cNvSpPr>
          <p:nvPr>
            <p:ph type="title"/>
          </p:nvPr>
        </p:nvSpPr>
        <p:spPr/>
        <p:txBody>
          <a:bodyPr/>
          <a:lstStyle/>
          <a:p>
            <a:r>
              <a:rPr lang="es-MX" dirty="0"/>
              <a:t>NORMATIVIDAD APLICABLE</a:t>
            </a:r>
          </a:p>
        </p:txBody>
      </p:sp>
      <p:graphicFrame>
        <p:nvGraphicFramePr>
          <p:cNvPr id="5" name="Marcador de contenido 2">
            <a:extLst>
              <a:ext uri="{FF2B5EF4-FFF2-40B4-BE49-F238E27FC236}">
                <a16:creationId xmlns:a16="http://schemas.microsoft.com/office/drawing/2014/main" id="{59A10E4C-73AA-B303-A0D2-DD7F2C77FF8A}"/>
              </a:ext>
            </a:extLst>
          </p:cNvPr>
          <p:cNvGraphicFramePr>
            <a:graphicFrameLocks noGrp="1"/>
          </p:cNvGraphicFramePr>
          <p:nvPr>
            <p:ph idx="1"/>
          </p:nvPr>
        </p:nvGraphicFramePr>
        <p:xfrm>
          <a:off x="612647" y="1715532"/>
          <a:ext cx="10653579"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086513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9F83C1-9DF5-8FC8-5E6C-32774DAFFC5B}"/>
              </a:ext>
            </a:extLst>
          </p:cNvPr>
          <p:cNvSpPr>
            <a:spLocks noGrp="1"/>
          </p:cNvSpPr>
          <p:nvPr>
            <p:ph type="title"/>
          </p:nvPr>
        </p:nvSpPr>
        <p:spPr/>
        <p:txBody>
          <a:bodyPr/>
          <a:lstStyle/>
          <a:p>
            <a:r>
              <a:rPr lang="es-MX" dirty="0"/>
              <a:t>FUNDAMENTO CONVENCIONAL</a:t>
            </a:r>
            <a:br>
              <a:rPr lang="es-MX" dirty="0"/>
            </a:br>
            <a:endParaRPr lang="es-MX" dirty="0"/>
          </a:p>
        </p:txBody>
      </p:sp>
      <p:sp>
        <p:nvSpPr>
          <p:cNvPr id="3" name="Marcador de texto 2">
            <a:extLst>
              <a:ext uri="{FF2B5EF4-FFF2-40B4-BE49-F238E27FC236}">
                <a16:creationId xmlns:a16="http://schemas.microsoft.com/office/drawing/2014/main" id="{8FF7CAF1-A760-A65F-3D2B-74AA9F125457}"/>
              </a:ext>
            </a:extLst>
          </p:cNvPr>
          <p:cNvSpPr>
            <a:spLocks noGrp="1"/>
          </p:cNvSpPr>
          <p:nvPr>
            <p:ph type="body" idx="1"/>
          </p:nvPr>
        </p:nvSpPr>
        <p:spPr/>
        <p:txBody>
          <a:bodyPr>
            <a:normAutofit fontScale="92500" lnSpcReduction="10000"/>
          </a:bodyPr>
          <a:lstStyle/>
          <a:p>
            <a:r>
              <a:rPr lang="es-MX" dirty="0"/>
              <a:t>CEDAW</a:t>
            </a:r>
          </a:p>
        </p:txBody>
      </p:sp>
      <p:sp>
        <p:nvSpPr>
          <p:cNvPr id="4" name="Marcador de contenido 3">
            <a:extLst>
              <a:ext uri="{FF2B5EF4-FFF2-40B4-BE49-F238E27FC236}">
                <a16:creationId xmlns:a16="http://schemas.microsoft.com/office/drawing/2014/main" id="{FAB2BA02-0B9C-B566-7926-DB80B435FBD7}"/>
              </a:ext>
            </a:extLst>
          </p:cNvPr>
          <p:cNvSpPr>
            <a:spLocks noGrp="1"/>
          </p:cNvSpPr>
          <p:nvPr>
            <p:ph sz="half" idx="2"/>
          </p:nvPr>
        </p:nvSpPr>
        <p:spPr>
          <a:solidFill>
            <a:schemeClr val="bg1">
              <a:lumMod val="95000"/>
            </a:schemeClr>
          </a:solidFill>
        </p:spPr>
        <p:txBody>
          <a:bodyPr>
            <a:normAutofit/>
          </a:bodyPr>
          <a:lstStyle/>
          <a:p>
            <a:r>
              <a:rPr lang="es-MX" dirty="0"/>
              <a:t>Autoriza medidas especiales temporales para acelerar la igualdad de facto.</a:t>
            </a:r>
          </a:p>
          <a:p>
            <a:endParaRPr lang="es-MX" dirty="0"/>
          </a:p>
        </p:txBody>
      </p:sp>
      <p:sp>
        <p:nvSpPr>
          <p:cNvPr id="5" name="Marcador de texto 4">
            <a:extLst>
              <a:ext uri="{FF2B5EF4-FFF2-40B4-BE49-F238E27FC236}">
                <a16:creationId xmlns:a16="http://schemas.microsoft.com/office/drawing/2014/main" id="{F119068D-C146-D5D6-791A-BA6243F2BA99}"/>
              </a:ext>
            </a:extLst>
          </p:cNvPr>
          <p:cNvSpPr>
            <a:spLocks noGrp="1"/>
          </p:cNvSpPr>
          <p:nvPr>
            <p:ph type="body" sz="quarter" idx="3"/>
          </p:nvPr>
        </p:nvSpPr>
        <p:spPr/>
        <p:txBody>
          <a:bodyPr>
            <a:normAutofit fontScale="92500" lnSpcReduction="10000"/>
          </a:bodyPr>
          <a:lstStyle/>
          <a:p>
            <a:r>
              <a:rPr lang="es-MX" dirty="0"/>
              <a:t>Convención Americana de Derechos Humanos</a:t>
            </a:r>
          </a:p>
        </p:txBody>
      </p:sp>
      <p:sp>
        <p:nvSpPr>
          <p:cNvPr id="6" name="Marcador de contenido 5">
            <a:extLst>
              <a:ext uri="{FF2B5EF4-FFF2-40B4-BE49-F238E27FC236}">
                <a16:creationId xmlns:a16="http://schemas.microsoft.com/office/drawing/2014/main" id="{FDBB1EE9-1907-21B7-B719-8B62248DEEF4}"/>
              </a:ext>
            </a:extLst>
          </p:cNvPr>
          <p:cNvSpPr>
            <a:spLocks noGrp="1"/>
          </p:cNvSpPr>
          <p:nvPr>
            <p:ph sz="quarter" idx="4"/>
          </p:nvPr>
        </p:nvSpPr>
        <p:spPr>
          <a:solidFill>
            <a:schemeClr val="bg1">
              <a:lumMod val="95000"/>
            </a:schemeClr>
          </a:solidFill>
        </p:spPr>
        <p:txBody>
          <a:bodyPr>
            <a:normAutofit/>
          </a:bodyPr>
          <a:lstStyle/>
          <a:p>
            <a:r>
              <a:rPr lang="es-MX" dirty="0"/>
              <a:t>Derecho a la participación política sin discriminación.</a:t>
            </a:r>
          </a:p>
        </p:txBody>
      </p:sp>
    </p:spTree>
    <p:extLst>
      <p:ext uri="{BB962C8B-B14F-4D97-AF65-F5344CB8AC3E}">
        <p14:creationId xmlns:p14="http://schemas.microsoft.com/office/powerpoint/2010/main" val="17871144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A8E47-562B-0DF0-BA6C-A6704FC7555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2B2C0B7-3DAB-5C6E-8957-F8D414A2F7D7}"/>
              </a:ext>
            </a:extLst>
          </p:cNvPr>
          <p:cNvSpPr>
            <a:spLocks noGrp="1"/>
          </p:cNvSpPr>
          <p:nvPr>
            <p:ph type="title"/>
          </p:nvPr>
        </p:nvSpPr>
        <p:spPr/>
        <p:txBody>
          <a:bodyPr/>
          <a:lstStyle/>
          <a:p>
            <a:r>
              <a:rPr lang="es-MX" dirty="0"/>
              <a:t>FUNDAMENTO CONVENCIONAL</a:t>
            </a:r>
          </a:p>
        </p:txBody>
      </p:sp>
      <p:sp>
        <p:nvSpPr>
          <p:cNvPr id="3" name="Marcador de texto 2">
            <a:extLst>
              <a:ext uri="{FF2B5EF4-FFF2-40B4-BE49-F238E27FC236}">
                <a16:creationId xmlns:a16="http://schemas.microsoft.com/office/drawing/2014/main" id="{38D315BD-77C6-4E76-898A-5D838E2D1011}"/>
              </a:ext>
            </a:extLst>
          </p:cNvPr>
          <p:cNvSpPr>
            <a:spLocks noGrp="1"/>
          </p:cNvSpPr>
          <p:nvPr>
            <p:ph type="body" idx="1"/>
          </p:nvPr>
        </p:nvSpPr>
        <p:spPr/>
        <p:txBody>
          <a:bodyPr>
            <a:normAutofit/>
          </a:bodyPr>
          <a:lstStyle/>
          <a:p>
            <a:r>
              <a:rPr lang="es-MX" dirty="0"/>
              <a:t>Convenio 169 de la OIT</a:t>
            </a:r>
          </a:p>
        </p:txBody>
      </p:sp>
      <p:graphicFrame>
        <p:nvGraphicFramePr>
          <p:cNvPr id="8" name="Marcador de contenido 3">
            <a:extLst>
              <a:ext uri="{FF2B5EF4-FFF2-40B4-BE49-F238E27FC236}">
                <a16:creationId xmlns:a16="http://schemas.microsoft.com/office/drawing/2014/main" id="{703BE3B9-8EFD-E2B6-A398-8E5907086325}"/>
              </a:ext>
            </a:extLst>
          </p:cNvPr>
          <p:cNvGraphicFramePr>
            <a:graphicFrameLocks noGrp="1"/>
          </p:cNvGraphicFramePr>
          <p:nvPr>
            <p:ph sz="half" idx="2"/>
            <p:extLst>
              <p:ext uri="{D42A27DB-BD31-4B8C-83A1-F6EECF244321}">
                <p14:modId xmlns:p14="http://schemas.microsoft.com/office/powerpoint/2010/main" val="1935889434"/>
              </p:ext>
            </p:extLst>
          </p:nvPr>
        </p:nvGraphicFramePr>
        <p:xfrm>
          <a:off x="609600" y="2386894"/>
          <a:ext cx="5157787" cy="3765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texto 4">
            <a:extLst>
              <a:ext uri="{FF2B5EF4-FFF2-40B4-BE49-F238E27FC236}">
                <a16:creationId xmlns:a16="http://schemas.microsoft.com/office/drawing/2014/main" id="{96F07FD0-DE16-719E-D2F6-19C374B3708F}"/>
              </a:ext>
            </a:extLst>
          </p:cNvPr>
          <p:cNvSpPr>
            <a:spLocks noGrp="1"/>
          </p:cNvSpPr>
          <p:nvPr>
            <p:ph type="body" sz="quarter" idx="3"/>
          </p:nvPr>
        </p:nvSpPr>
        <p:spPr/>
        <p:txBody>
          <a:bodyPr>
            <a:normAutofit/>
          </a:bodyPr>
          <a:lstStyle/>
          <a:p>
            <a:r>
              <a:rPr lang="es-MX" dirty="0" err="1"/>
              <a:t>JURisprudencia</a:t>
            </a:r>
            <a:r>
              <a:rPr lang="es-MX" dirty="0"/>
              <a:t> de la Corte IDH</a:t>
            </a:r>
          </a:p>
        </p:txBody>
      </p:sp>
      <p:sp>
        <p:nvSpPr>
          <p:cNvPr id="6" name="Marcador de contenido 5">
            <a:extLst>
              <a:ext uri="{FF2B5EF4-FFF2-40B4-BE49-F238E27FC236}">
                <a16:creationId xmlns:a16="http://schemas.microsoft.com/office/drawing/2014/main" id="{303A2E95-5166-8C2D-1D15-E9456F3C4850}"/>
              </a:ext>
            </a:extLst>
          </p:cNvPr>
          <p:cNvSpPr>
            <a:spLocks noGrp="1"/>
          </p:cNvSpPr>
          <p:nvPr>
            <p:ph sz="quarter" idx="4"/>
          </p:nvPr>
        </p:nvSpPr>
        <p:spPr/>
        <p:txBody>
          <a:bodyPr>
            <a:normAutofit/>
          </a:bodyPr>
          <a:lstStyle/>
          <a:p>
            <a:pPr algn="just"/>
            <a:r>
              <a:rPr lang="es-MX" dirty="0"/>
              <a:t>La igualdad real exige acciones positivas del Estado.</a:t>
            </a:r>
          </a:p>
          <a:p>
            <a:pPr algn="just"/>
            <a:r>
              <a:rPr lang="es-MX" dirty="0"/>
              <a:t>Obliga a México por el principio de control de convencionalidad.</a:t>
            </a:r>
          </a:p>
          <a:p>
            <a:endParaRPr lang="es-MX" dirty="0"/>
          </a:p>
        </p:txBody>
      </p:sp>
    </p:spTree>
    <p:extLst>
      <p:ext uri="{BB962C8B-B14F-4D97-AF65-F5344CB8AC3E}">
        <p14:creationId xmlns:p14="http://schemas.microsoft.com/office/powerpoint/2010/main" val="222363712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3">
            <a:extLst>
              <a:ext uri="{FF2B5EF4-FFF2-40B4-BE49-F238E27FC236}">
                <a16:creationId xmlns:a16="http://schemas.microsoft.com/office/drawing/2014/main" id="{353CF00F-82D0-0DBA-75D5-1D01B4526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F89340A-2D8A-F9ED-A449-ECD60356569C}"/>
              </a:ext>
            </a:extLst>
          </p:cNvPr>
          <p:cNvSpPr>
            <a:spLocks noGrp="1"/>
          </p:cNvSpPr>
          <p:nvPr>
            <p:ph type="title"/>
          </p:nvPr>
        </p:nvSpPr>
        <p:spPr>
          <a:xfrm>
            <a:off x="612648" y="548640"/>
            <a:ext cx="10945037" cy="1133856"/>
          </a:xfrm>
        </p:spPr>
        <p:txBody>
          <a:bodyPr anchor="t">
            <a:normAutofit/>
          </a:bodyPr>
          <a:lstStyle/>
          <a:p>
            <a:pPr algn="ctr"/>
            <a:r>
              <a:rPr lang="es-MX" sz="2500" dirty="0"/>
              <a:t>PROCEDIMIENTO DE APLICACIÓN DE LAS ACCIONES AFIRMATIVAS</a:t>
            </a:r>
            <a:br>
              <a:rPr lang="es-MX" sz="2500" dirty="0"/>
            </a:br>
            <a:endParaRPr lang="es-MX" sz="2500" dirty="0"/>
          </a:p>
        </p:txBody>
      </p:sp>
      <p:graphicFrame>
        <p:nvGraphicFramePr>
          <p:cNvPr id="17" name="Marcador de contenido 2">
            <a:extLst>
              <a:ext uri="{FF2B5EF4-FFF2-40B4-BE49-F238E27FC236}">
                <a16:creationId xmlns:a16="http://schemas.microsoft.com/office/drawing/2014/main" id="{AA458040-EC5C-840D-0A62-6098427C5621}"/>
              </a:ext>
            </a:extLst>
          </p:cNvPr>
          <p:cNvGraphicFramePr>
            <a:graphicFrameLocks noGrp="1"/>
          </p:cNvGraphicFramePr>
          <p:nvPr>
            <p:ph idx="1"/>
            <p:extLst>
              <p:ext uri="{D42A27DB-BD31-4B8C-83A1-F6EECF244321}">
                <p14:modId xmlns:p14="http://schemas.microsoft.com/office/powerpoint/2010/main" val="1929051634"/>
              </p:ext>
            </p:extLst>
          </p:nvPr>
        </p:nvGraphicFramePr>
        <p:xfrm>
          <a:off x="207506" y="1115568"/>
          <a:ext cx="11755319" cy="5406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923617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6AAB04B-2975-8757-63A3-23F78E1F79CE}"/>
              </a:ext>
            </a:extLst>
          </p:cNvPr>
          <p:cNvSpPr>
            <a:spLocks noGrp="1"/>
          </p:cNvSpPr>
          <p:nvPr>
            <p:ph type="title"/>
          </p:nvPr>
        </p:nvSpPr>
        <p:spPr>
          <a:xfrm>
            <a:off x="612648" y="1114923"/>
            <a:ext cx="4621553" cy="1360728"/>
          </a:xfrm>
        </p:spPr>
        <p:txBody>
          <a:bodyPr anchor="b">
            <a:normAutofit/>
          </a:bodyPr>
          <a:lstStyle/>
          <a:p>
            <a:r>
              <a:rPr lang="es-MX" dirty="0"/>
              <a:t>Jurisprudencial:</a:t>
            </a:r>
          </a:p>
        </p:txBody>
      </p:sp>
      <p:sp>
        <p:nvSpPr>
          <p:cNvPr id="3" name="Marcador de contenido 2">
            <a:extLst>
              <a:ext uri="{FF2B5EF4-FFF2-40B4-BE49-F238E27FC236}">
                <a16:creationId xmlns:a16="http://schemas.microsoft.com/office/drawing/2014/main" id="{A0360A85-D96D-DF10-878B-A990180FE2C4}"/>
              </a:ext>
            </a:extLst>
          </p:cNvPr>
          <p:cNvSpPr>
            <a:spLocks noGrp="1"/>
          </p:cNvSpPr>
          <p:nvPr>
            <p:ph idx="1"/>
          </p:nvPr>
        </p:nvSpPr>
        <p:spPr>
          <a:xfrm>
            <a:off x="612648" y="2584058"/>
            <a:ext cx="4621553" cy="3159018"/>
          </a:xfrm>
        </p:spPr>
        <p:txBody>
          <a:bodyPr>
            <a:normAutofit/>
          </a:bodyPr>
          <a:lstStyle/>
          <a:p>
            <a:pPr marL="0" indent="0" algn="just">
              <a:buNone/>
            </a:pPr>
            <a:r>
              <a:rPr lang="es-MX" sz="1800"/>
              <a:t>Criterios del TEPJF sobre:</a:t>
            </a:r>
          </a:p>
          <a:p>
            <a:pPr lvl="1" algn="just"/>
            <a:r>
              <a:rPr lang="es-MX"/>
              <a:t>Autoadscripción.</a:t>
            </a:r>
          </a:p>
          <a:p>
            <a:pPr lvl="1" algn="just"/>
            <a:r>
              <a:rPr lang="es-MX"/>
              <a:t>Paridad.</a:t>
            </a:r>
          </a:p>
          <a:p>
            <a:pPr lvl="1" algn="just"/>
            <a:r>
              <a:rPr lang="es-MX"/>
              <a:t>No simulación.</a:t>
            </a:r>
          </a:p>
          <a:p>
            <a:pPr lvl="1" algn="just"/>
            <a:r>
              <a:rPr lang="es-MX"/>
              <a:t>Motivación reforzada.</a:t>
            </a:r>
          </a:p>
          <a:p>
            <a:endParaRPr lang="es-MX" sz="1800" dirty="0"/>
          </a:p>
        </p:txBody>
      </p:sp>
      <p:pic>
        <p:nvPicPr>
          <p:cNvPr id="7" name="Graphic 6" descr="Cinta">
            <a:extLst>
              <a:ext uri="{FF2B5EF4-FFF2-40B4-BE49-F238E27FC236}">
                <a16:creationId xmlns:a16="http://schemas.microsoft.com/office/drawing/2014/main" id="{39879EC4-8AED-06AC-F836-55C0EC62A20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3816878560"/>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4EA478-0431-CCB9-2448-817F5E525029}"/>
              </a:ext>
            </a:extLst>
          </p:cNvPr>
          <p:cNvSpPr>
            <a:spLocks noGrp="1"/>
          </p:cNvSpPr>
          <p:nvPr>
            <p:ph type="title"/>
          </p:nvPr>
        </p:nvSpPr>
        <p:spPr/>
        <p:txBody>
          <a:bodyPr>
            <a:normAutofit/>
          </a:bodyPr>
          <a:lstStyle/>
          <a:p>
            <a:r>
              <a:rPr lang="es-MX"/>
              <a:t>NATURALEZA JURÍDICA DE LAS ACCIONES AFIRMATIVAS</a:t>
            </a:r>
            <a:endParaRPr lang="es-MX" dirty="0"/>
          </a:p>
        </p:txBody>
      </p:sp>
      <p:graphicFrame>
        <p:nvGraphicFramePr>
          <p:cNvPr id="11" name="Marcador de contenido 2">
            <a:extLst>
              <a:ext uri="{FF2B5EF4-FFF2-40B4-BE49-F238E27FC236}">
                <a16:creationId xmlns:a16="http://schemas.microsoft.com/office/drawing/2014/main" id="{C178DAA7-D1EF-A1BC-FC91-7073EC21AAA7}"/>
              </a:ext>
            </a:extLst>
          </p:cNvPr>
          <p:cNvGraphicFramePr>
            <a:graphicFrameLocks noGrp="1"/>
          </p:cNvGraphicFramePr>
          <p:nvPr>
            <p:ph idx="1"/>
            <p:extLst>
              <p:ext uri="{D42A27DB-BD31-4B8C-83A1-F6EECF244321}">
                <p14:modId xmlns:p14="http://schemas.microsoft.com/office/powerpoint/2010/main" val="513503065"/>
              </p:ext>
            </p:extLst>
          </p:nvPr>
        </p:nvGraphicFramePr>
        <p:xfrm>
          <a:off x="612647" y="1715532"/>
          <a:ext cx="10653579"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298189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49690B7-C2A9-8646-5B18-AA1B1AF8CC62}"/>
              </a:ext>
            </a:extLst>
          </p:cNvPr>
          <p:cNvSpPr>
            <a:spLocks noGrp="1"/>
          </p:cNvSpPr>
          <p:nvPr>
            <p:ph type="title"/>
          </p:nvPr>
        </p:nvSpPr>
        <p:spPr>
          <a:xfrm>
            <a:off x="1524000" y="548640"/>
            <a:ext cx="9160475" cy="1132258"/>
          </a:xfrm>
        </p:spPr>
        <p:txBody>
          <a:bodyPr anchor="ctr">
            <a:normAutofit/>
          </a:bodyPr>
          <a:lstStyle/>
          <a:p>
            <a:pPr algn="ctr"/>
            <a:r>
              <a:rPr lang="es-MX" dirty="0"/>
              <a:t>Aplicación</a:t>
            </a:r>
            <a:endParaRPr lang="es-MX"/>
          </a:p>
        </p:txBody>
      </p:sp>
      <p:graphicFrame>
        <p:nvGraphicFramePr>
          <p:cNvPr id="5" name="Marcador de contenido 2">
            <a:extLst>
              <a:ext uri="{FF2B5EF4-FFF2-40B4-BE49-F238E27FC236}">
                <a16:creationId xmlns:a16="http://schemas.microsoft.com/office/drawing/2014/main" id="{22485318-AC2E-BE82-A4CE-31C1543A298B}"/>
              </a:ext>
            </a:extLst>
          </p:cNvPr>
          <p:cNvGraphicFramePr>
            <a:graphicFrameLocks noGrp="1"/>
          </p:cNvGraphicFramePr>
          <p:nvPr>
            <p:ph idx="1"/>
            <p:extLst>
              <p:ext uri="{D42A27DB-BD31-4B8C-83A1-F6EECF244321}">
                <p14:modId xmlns:p14="http://schemas.microsoft.com/office/powerpoint/2010/main" val="1982592302"/>
              </p:ext>
            </p:extLst>
          </p:nvPr>
        </p:nvGraphicFramePr>
        <p:xfrm>
          <a:off x="930876" y="2037806"/>
          <a:ext cx="10335350" cy="4066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3153060"/>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F755F6-0A5B-D9A3-5FEB-9051DB99C6F2}"/>
              </a:ext>
            </a:extLst>
          </p:cNvPr>
          <p:cNvSpPr>
            <a:spLocks noGrp="1"/>
          </p:cNvSpPr>
          <p:nvPr>
            <p:ph type="title"/>
          </p:nvPr>
        </p:nvSpPr>
        <p:spPr/>
        <p:txBody>
          <a:bodyPr>
            <a:normAutofit fontScale="90000"/>
          </a:bodyPr>
          <a:lstStyle/>
          <a:p>
            <a:r>
              <a:rPr lang="es-MX" dirty="0"/>
              <a:t>OBLIGACIONES DE LOS PARTIDOS POLÍTICOS Y RESPETO A SUS ASUNTOS INTERNOS</a:t>
            </a:r>
          </a:p>
        </p:txBody>
      </p:sp>
      <p:graphicFrame>
        <p:nvGraphicFramePr>
          <p:cNvPr id="5" name="Marcador de contenido 2">
            <a:extLst>
              <a:ext uri="{FF2B5EF4-FFF2-40B4-BE49-F238E27FC236}">
                <a16:creationId xmlns:a16="http://schemas.microsoft.com/office/drawing/2014/main" id="{1EC16C01-B0CB-9A96-D6E3-0F9B1183FB5F}"/>
              </a:ext>
            </a:extLst>
          </p:cNvPr>
          <p:cNvGraphicFramePr>
            <a:graphicFrameLocks noGrp="1"/>
          </p:cNvGraphicFramePr>
          <p:nvPr>
            <p:ph idx="1"/>
          </p:nvPr>
        </p:nvGraphicFramePr>
        <p:xfrm>
          <a:off x="612647" y="1715532"/>
          <a:ext cx="10653579"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01399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7A5A0A-222E-31B8-46B4-AD694788F9A3}"/>
              </a:ext>
            </a:extLst>
          </p:cNvPr>
          <p:cNvSpPr>
            <a:spLocks noGrp="1"/>
          </p:cNvSpPr>
          <p:nvPr>
            <p:ph type="title"/>
          </p:nvPr>
        </p:nvSpPr>
        <p:spPr/>
        <p:txBody>
          <a:bodyPr>
            <a:normAutofit/>
          </a:bodyPr>
          <a:lstStyle/>
          <a:p>
            <a:r>
              <a:rPr lang="es-MX" dirty="0"/>
              <a:t>AUTONOMÍA DE LOS PARTIDOS VS. OBLIGACIONES</a:t>
            </a:r>
          </a:p>
        </p:txBody>
      </p:sp>
      <p:sp>
        <p:nvSpPr>
          <p:cNvPr id="3" name="Marcador de texto 2">
            <a:extLst>
              <a:ext uri="{FF2B5EF4-FFF2-40B4-BE49-F238E27FC236}">
                <a16:creationId xmlns:a16="http://schemas.microsoft.com/office/drawing/2014/main" id="{D5E9BFFA-6C35-022A-4079-9AB929FE0192}"/>
              </a:ext>
            </a:extLst>
          </p:cNvPr>
          <p:cNvSpPr>
            <a:spLocks noGrp="1"/>
          </p:cNvSpPr>
          <p:nvPr>
            <p:ph type="body" idx="1"/>
          </p:nvPr>
        </p:nvSpPr>
        <p:spPr/>
        <p:txBody>
          <a:bodyPr/>
          <a:lstStyle/>
          <a:p>
            <a:r>
              <a:rPr lang="es-MX" dirty="0"/>
              <a:t>Los partidos tienen:</a:t>
            </a:r>
          </a:p>
        </p:txBody>
      </p:sp>
      <p:sp>
        <p:nvSpPr>
          <p:cNvPr id="4" name="Marcador de contenido 3">
            <a:extLst>
              <a:ext uri="{FF2B5EF4-FFF2-40B4-BE49-F238E27FC236}">
                <a16:creationId xmlns:a16="http://schemas.microsoft.com/office/drawing/2014/main" id="{A9650E15-1593-2F63-D0D1-B59EF6A3A20C}"/>
              </a:ext>
            </a:extLst>
          </p:cNvPr>
          <p:cNvSpPr>
            <a:spLocks noGrp="1"/>
          </p:cNvSpPr>
          <p:nvPr>
            <p:ph sz="half" idx="2"/>
          </p:nvPr>
        </p:nvSpPr>
        <p:spPr>
          <a:xfrm>
            <a:off x="609600" y="2376224"/>
            <a:ext cx="4739865" cy="2785371"/>
          </a:xfrm>
        </p:spPr>
        <p:txBody>
          <a:bodyPr>
            <a:normAutofit/>
          </a:bodyPr>
          <a:lstStyle/>
          <a:p>
            <a:r>
              <a:rPr lang="es-MX" sz="2400" dirty="0"/>
              <a:t>Derecho a la autodeterminación.</a:t>
            </a:r>
          </a:p>
          <a:p>
            <a:r>
              <a:rPr lang="es-MX" sz="2400" dirty="0"/>
              <a:t>Libertad de organización.</a:t>
            </a:r>
          </a:p>
          <a:p>
            <a:r>
              <a:rPr lang="es-MX" sz="2400" dirty="0"/>
              <a:t>Vida interna protegida.</a:t>
            </a:r>
          </a:p>
          <a:p>
            <a:endParaRPr lang="es-MX" dirty="0"/>
          </a:p>
        </p:txBody>
      </p:sp>
      <p:sp>
        <p:nvSpPr>
          <p:cNvPr id="5" name="Marcador de texto 4">
            <a:extLst>
              <a:ext uri="{FF2B5EF4-FFF2-40B4-BE49-F238E27FC236}">
                <a16:creationId xmlns:a16="http://schemas.microsoft.com/office/drawing/2014/main" id="{95181A88-A089-3557-5DED-28768AF408BA}"/>
              </a:ext>
            </a:extLst>
          </p:cNvPr>
          <p:cNvSpPr>
            <a:spLocks noGrp="1"/>
          </p:cNvSpPr>
          <p:nvPr>
            <p:ph type="body" sz="quarter" idx="3"/>
          </p:nvPr>
        </p:nvSpPr>
        <p:spPr/>
        <p:txBody>
          <a:bodyPr/>
          <a:lstStyle/>
          <a:p>
            <a:r>
              <a:rPr lang="es-MX" dirty="0"/>
              <a:t>Pero también son:</a:t>
            </a:r>
          </a:p>
        </p:txBody>
      </p:sp>
      <p:sp>
        <p:nvSpPr>
          <p:cNvPr id="6" name="Marcador de contenido 5">
            <a:extLst>
              <a:ext uri="{FF2B5EF4-FFF2-40B4-BE49-F238E27FC236}">
                <a16:creationId xmlns:a16="http://schemas.microsoft.com/office/drawing/2014/main" id="{0563ACB4-0469-3D4D-68DA-857DBD855708}"/>
              </a:ext>
            </a:extLst>
          </p:cNvPr>
          <p:cNvSpPr>
            <a:spLocks noGrp="1"/>
          </p:cNvSpPr>
          <p:nvPr>
            <p:ph sz="quarter" idx="4"/>
          </p:nvPr>
        </p:nvSpPr>
        <p:spPr>
          <a:xfrm>
            <a:off x="5982494" y="2393964"/>
            <a:ext cx="5065720" cy="3224411"/>
          </a:xfrm>
        </p:spPr>
        <p:txBody>
          <a:bodyPr>
            <a:normAutofit/>
          </a:bodyPr>
          <a:lstStyle/>
          <a:p>
            <a:r>
              <a:rPr lang="es-MX" sz="2400" dirty="0"/>
              <a:t>Entidades de interés público.</a:t>
            </a:r>
          </a:p>
          <a:p>
            <a:r>
              <a:rPr lang="es-MX" sz="2400" dirty="0"/>
              <a:t>Instrumentos de acceso al poder político.</a:t>
            </a:r>
          </a:p>
          <a:p>
            <a:endParaRPr lang="es-MX" dirty="0"/>
          </a:p>
        </p:txBody>
      </p:sp>
      <p:sp>
        <p:nvSpPr>
          <p:cNvPr id="8" name="CuadroTexto 7">
            <a:extLst>
              <a:ext uri="{FF2B5EF4-FFF2-40B4-BE49-F238E27FC236}">
                <a16:creationId xmlns:a16="http://schemas.microsoft.com/office/drawing/2014/main" id="{2B021EF9-2998-BF06-3E55-F0FC7DE295CC}"/>
              </a:ext>
            </a:extLst>
          </p:cNvPr>
          <p:cNvSpPr txBox="1"/>
          <p:nvPr/>
        </p:nvSpPr>
        <p:spPr>
          <a:xfrm>
            <a:off x="1616102" y="5864871"/>
            <a:ext cx="9112195" cy="646331"/>
          </a:xfrm>
          <a:prstGeom prst="rect">
            <a:avLst/>
          </a:prstGeom>
          <a:solidFill>
            <a:schemeClr val="bg1">
              <a:lumMod val="95000"/>
            </a:schemeClr>
          </a:solidFill>
        </p:spPr>
        <p:txBody>
          <a:bodyPr wrap="square">
            <a:spAutoFit/>
          </a:bodyPr>
          <a:lstStyle/>
          <a:p>
            <a:r>
              <a:rPr lang="es-MX" sz="3600" dirty="0"/>
              <a:t>Por eso: Su autonomía no es absoluta</a:t>
            </a:r>
            <a:r>
              <a:rPr lang="es-MX" dirty="0"/>
              <a:t>.</a:t>
            </a:r>
          </a:p>
        </p:txBody>
      </p:sp>
    </p:spTree>
    <p:extLst>
      <p:ext uri="{BB962C8B-B14F-4D97-AF65-F5344CB8AC3E}">
        <p14:creationId xmlns:p14="http://schemas.microsoft.com/office/powerpoint/2010/main" val="96764136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666B303-30F7-110B-3767-55362B119FDA}"/>
              </a:ext>
            </a:extLst>
          </p:cNvPr>
          <p:cNvSpPr>
            <a:spLocks noGrp="1"/>
          </p:cNvSpPr>
          <p:nvPr>
            <p:ph type="title"/>
          </p:nvPr>
        </p:nvSpPr>
        <p:spPr>
          <a:xfrm>
            <a:off x="1524000" y="548640"/>
            <a:ext cx="9160475" cy="1132258"/>
          </a:xfrm>
        </p:spPr>
        <p:txBody>
          <a:bodyPr anchor="ctr">
            <a:normAutofit/>
          </a:bodyPr>
          <a:lstStyle/>
          <a:p>
            <a:pPr algn="ctr"/>
            <a:r>
              <a:rPr lang="es-MX" dirty="0"/>
              <a:t>Esta obligación convive con…</a:t>
            </a:r>
            <a:endParaRPr lang="es-MX"/>
          </a:p>
        </p:txBody>
      </p:sp>
      <p:graphicFrame>
        <p:nvGraphicFramePr>
          <p:cNvPr id="5" name="Marcador de contenido 2">
            <a:extLst>
              <a:ext uri="{FF2B5EF4-FFF2-40B4-BE49-F238E27FC236}">
                <a16:creationId xmlns:a16="http://schemas.microsoft.com/office/drawing/2014/main" id="{A43A1D2A-6090-2D24-25FE-DBEA82F0C012}"/>
              </a:ext>
            </a:extLst>
          </p:cNvPr>
          <p:cNvGraphicFramePr>
            <a:graphicFrameLocks noGrp="1"/>
          </p:cNvGraphicFramePr>
          <p:nvPr>
            <p:ph idx="1"/>
            <p:extLst>
              <p:ext uri="{D42A27DB-BD31-4B8C-83A1-F6EECF244321}">
                <p14:modId xmlns:p14="http://schemas.microsoft.com/office/powerpoint/2010/main" val="3578142184"/>
              </p:ext>
            </p:extLst>
          </p:nvPr>
        </p:nvGraphicFramePr>
        <p:xfrm>
          <a:off x="930876" y="2037806"/>
          <a:ext cx="10335350" cy="4066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22453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828C57-9A12-1E03-F834-ADF2B8CB3EBD}"/>
              </a:ext>
            </a:extLst>
          </p:cNvPr>
          <p:cNvSpPr>
            <a:spLocks noGrp="1"/>
          </p:cNvSpPr>
          <p:nvPr>
            <p:ph type="title"/>
          </p:nvPr>
        </p:nvSpPr>
        <p:spPr/>
        <p:txBody>
          <a:bodyPr/>
          <a:lstStyle/>
          <a:p>
            <a:r>
              <a:rPr lang="es-MX" dirty="0"/>
              <a:t>Cuando existe una acción afirmativa:</a:t>
            </a:r>
          </a:p>
        </p:txBody>
      </p:sp>
      <p:graphicFrame>
        <p:nvGraphicFramePr>
          <p:cNvPr id="5" name="Marcador de contenido 2">
            <a:extLst>
              <a:ext uri="{FF2B5EF4-FFF2-40B4-BE49-F238E27FC236}">
                <a16:creationId xmlns:a16="http://schemas.microsoft.com/office/drawing/2014/main" id="{1AB7BA9B-7566-5108-6BCF-D01987DB2B86}"/>
              </a:ext>
            </a:extLst>
          </p:cNvPr>
          <p:cNvGraphicFramePr>
            <a:graphicFrameLocks noGrp="1"/>
          </p:cNvGraphicFramePr>
          <p:nvPr>
            <p:ph idx="1"/>
            <p:extLst>
              <p:ext uri="{D42A27DB-BD31-4B8C-83A1-F6EECF244321}">
                <p14:modId xmlns:p14="http://schemas.microsoft.com/office/powerpoint/2010/main" val="2940613361"/>
              </p:ext>
            </p:extLst>
          </p:nvPr>
        </p:nvGraphicFramePr>
        <p:xfrm>
          <a:off x="612647" y="1715532"/>
          <a:ext cx="10653579"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7631890"/>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7">
            <a:extLst>
              <a:ext uri="{FF2B5EF4-FFF2-40B4-BE49-F238E27FC236}">
                <a16:creationId xmlns:a16="http://schemas.microsoft.com/office/drawing/2014/main" id="{095B79CA-1CB8-A133-67D7-E2B7AC1F94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4127050-971D-671C-61DD-1792F586B2AD}"/>
              </a:ext>
            </a:extLst>
          </p:cNvPr>
          <p:cNvSpPr>
            <a:spLocks noGrp="1"/>
          </p:cNvSpPr>
          <p:nvPr>
            <p:ph type="title"/>
          </p:nvPr>
        </p:nvSpPr>
        <p:spPr>
          <a:xfrm>
            <a:off x="978522" y="849085"/>
            <a:ext cx="3602356" cy="5179925"/>
          </a:xfrm>
        </p:spPr>
        <p:txBody>
          <a:bodyPr anchor="ctr">
            <a:normAutofit/>
          </a:bodyPr>
          <a:lstStyle/>
          <a:p>
            <a:pPr algn="just"/>
            <a:r>
              <a:rPr lang="es-MX" dirty="0"/>
              <a:t>Criterio reiterado del TEPJF:</a:t>
            </a:r>
          </a:p>
        </p:txBody>
      </p:sp>
      <p:sp>
        <p:nvSpPr>
          <p:cNvPr id="3" name="Marcador de contenido 2">
            <a:extLst>
              <a:ext uri="{FF2B5EF4-FFF2-40B4-BE49-F238E27FC236}">
                <a16:creationId xmlns:a16="http://schemas.microsoft.com/office/drawing/2014/main" id="{8FABC376-8352-DBFE-FD0C-95B5224E7782}"/>
              </a:ext>
            </a:extLst>
          </p:cNvPr>
          <p:cNvSpPr>
            <a:spLocks noGrp="1"/>
          </p:cNvSpPr>
          <p:nvPr>
            <p:ph idx="1"/>
          </p:nvPr>
        </p:nvSpPr>
        <p:spPr>
          <a:xfrm>
            <a:off x="5487394" y="849085"/>
            <a:ext cx="6144768" cy="5179925"/>
          </a:xfrm>
        </p:spPr>
        <p:txBody>
          <a:bodyPr anchor="ctr">
            <a:normAutofit/>
          </a:bodyPr>
          <a:lstStyle/>
          <a:p>
            <a:pPr marL="0" indent="0" algn="just">
              <a:buNone/>
            </a:pPr>
            <a:r>
              <a:rPr lang="es-MX" sz="2400" dirty="0"/>
              <a:t>Los partidos no pueden invocar su vida interna para incumplir medidas de inclusión.</a:t>
            </a:r>
          </a:p>
          <a:p>
            <a:endParaRPr lang="es-MX" sz="1800" dirty="0"/>
          </a:p>
        </p:txBody>
      </p:sp>
    </p:spTree>
    <p:extLst>
      <p:ext uri="{BB962C8B-B14F-4D97-AF65-F5344CB8AC3E}">
        <p14:creationId xmlns:p14="http://schemas.microsoft.com/office/powerpoint/2010/main" val="82177850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C4F280-A288-4765-81E2-FEA2E3E449B1}"/>
              </a:ext>
            </a:extLst>
          </p:cNvPr>
          <p:cNvSpPr>
            <a:spLocks noGrp="1"/>
          </p:cNvSpPr>
          <p:nvPr>
            <p:ph type="title"/>
          </p:nvPr>
        </p:nvSpPr>
        <p:spPr/>
        <p:txBody>
          <a:bodyPr>
            <a:normAutofit/>
          </a:bodyPr>
          <a:lstStyle/>
          <a:p>
            <a:pPr algn="ctr"/>
            <a:r>
              <a:rPr lang="es-MX" dirty="0"/>
              <a:t>OBLIGACIONES DE LOS </a:t>
            </a:r>
            <a:br>
              <a:rPr lang="es-MX" dirty="0"/>
            </a:br>
            <a:r>
              <a:rPr lang="es-MX" dirty="0"/>
              <a:t>PARTIDOS POLÍTICOS</a:t>
            </a:r>
          </a:p>
        </p:txBody>
      </p:sp>
      <p:sp>
        <p:nvSpPr>
          <p:cNvPr id="3" name="Marcador de texto 2">
            <a:extLst>
              <a:ext uri="{FF2B5EF4-FFF2-40B4-BE49-F238E27FC236}">
                <a16:creationId xmlns:a16="http://schemas.microsoft.com/office/drawing/2014/main" id="{EC69AB01-1D00-21C6-ADF9-3438D5D3A6A8}"/>
              </a:ext>
            </a:extLst>
          </p:cNvPr>
          <p:cNvSpPr>
            <a:spLocks noGrp="1"/>
          </p:cNvSpPr>
          <p:nvPr>
            <p:ph type="body" idx="1"/>
          </p:nvPr>
        </p:nvSpPr>
        <p:spPr/>
        <p:txBody>
          <a:bodyPr/>
          <a:lstStyle/>
          <a:p>
            <a:r>
              <a:rPr lang="es-MX" dirty="0"/>
              <a:t>Los partidos deben:</a:t>
            </a:r>
          </a:p>
        </p:txBody>
      </p:sp>
      <p:sp>
        <p:nvSpPr>
          <p:cNvPr id="4" name="Marcador de contenido 3">
            <a:extLst>
              <a:ext uri="{FF2B5EF4-FFF2-40B4-BE49-F238E27FC236}">
                <a16:creationId xmlns:a16="http://schemas.microsoft.com/office/drawing/2014/main" id="{68228CC8-38C5-5C33-2022-236B91093C68}"/>
              </a:ext>
            </a:extLst>
          </p:cNvPr>
          <p:cNvSpPr>
            <a:spLocks noGrp="1"/>
          </p:cNvSpPr>
          <p:nvPr>
            <p:ph sz="half" idx="2"/>
          </p:nvPr>
        </p:nvSpPr>
        <p:spPr/>
        <p:txBody>
          <a:bodyPr>
            <a:normAutofit/>
          </a:bodyPr>
          <a:lstStyle/>
          <a:p>
            <a:pPr marL="0" indent="0" algn="just">
              <a:buNone/>
            </a:pPr>
            <a:r>
              <a:rPr lang="es-MX" sz="2400" dirty="0"/>
              <a:t>Postular candidaturas conforme a las acciones afirmativas.</a:t>
            </a:r>
          </a:p>
          <a:p>
            <a:endParaRPr lang="es-MX" dirty="0"/>
          </a:p>
        </p:txBody>
      </p:sp>
      <p:sp>
        <p:nvSpPr>
          <p:cNvPr id="5" name="Marcador de texto 4">
            <a:extLst>
              <a:ext uri="{FF2B5EF4-FFF2-40B4-BE49-F238E27FC236}">
                <a16:creationId xmlns:a16="http://schemas.microsoft.com/office/drawing/2014/main" id="{A1475E35-822B-E432-350D-EE8D22B49D86}"/>
              </a:ext>
            </a:extLst>
          </p:cNvPr>
          <p:cNvSpPr>
            <a:spLocks noGrp="1"/>
          </p:cNvSpPr>
          <p:nvPr>
            <p:ph type="body" sz="quarter" idx="3"/>
          </p:nvPr>
        </p:nvSpPr>
        <p:spPr/>
        <p:txBody>
          <a:bodyPr/>
          <a:lstStyle/>
          <a:p>
            <a:r>
              <a:rPr lang="es-MX" dirty="0"/>
              <a:t>Garantizar autenticidad:</a:t>
            </a:r>
          </a:p>
        </p:txBody>
      </p:sp>
      <p:graphicFrame>
        <p:nvGraphicFramePr>
          <p:cNvPr id="8" name="Marcador de contenido 5">
            <a:extLst>
              <a:ext uri="{FF2B5EF4-FFF2-40B4-BE49-F238E27FC236}">
                <a16:creationId xmlns:a16="http://schemas.microsoft.com/office/drawing/2014/main" id="{2BE0388A-03A7-AAAF-BC5A-E1349CF6701F}"/>
              </a:ext>
            </a:extLst>
          </p:cNvPr>
          <p:cNvGraphicFramePr>
            <a:graphicFrameLocks noGrp="1"/>
          </p:cNvGraphicFramePr>
          <p:nvPr>
            <p:ph sz="quarter" idx="4"/>
            <p:extLst>
              <p:ext uri="{D42A27DB-BD31-4B8C-83A1-F6EECF244321}">
                <p14:modId xmlns:p14="http://schemas.microsoft.com/office/powerpoint/2010/main" val="3027774152"/>
              </p:ext>
            </p:extLst>
          </p:nvPr>
        </p:nvGraphicFramePr>
        <p:xfrm>
          <a:off x="6172199" y="2386894"/>
          <a:ext cx="6019801" cy="3765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683238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2C7B69-D011-41F0-AF10-FC077779FAD8}"/>
              </a:ext>
            </a:extLst>
          </p:cNvPr>
          <p:cNvSpPr>
            <a:spLocks noGrp="1"/>
          </p:cNvSpPr>
          <p:nvPr>
            <p:ph type="title"/>
          </p:nvPr>
        </p:nvSpPr>
        <p:spPr/>
        <p:txBody>
          <a:bodyPr>
            <a:normAutofit/>
          </a:bodyPr>
          <a:lstStyle/>
          <a:p>
            <a:pPr algn="ctr"/>
            <a:r>
              <a:rPr lang="es-MX" dirty="0"/>
              <a:t>OBLIGACIONES DE LOS PARTIDOS POLÍTICOS</a:t>
            </a:r>
          </a:p>
        </p:txBody>
      </p:sp>
      <p:sp>
        <p:nvSpPr>
          <p:cNvPr id="3" name="Marcador de texto 2">
            <a:extLst>
              <a:ext uri="{FF2B5EF4-FFF2-40B4-BE49-F238E27FC236}">
                <a16:creationId xmlns:a16="http://schemas.microsoft.com/office/drawing/2014/main" id="{D6982BCE-1107-D544-BAF4-3CB3B083B66A}"/>
              </a:ext>
            </a:extLst>
          </p:cNvPr>
          <p:cNvSpPr>
            <a:spLocks noGrp="1"/>
          </p:cNvSpPr>
          <p:nvPr>
            <p:ph type="body" idx="1"/>
          </p:nvPr>
        </p:nvSpPr>
        <p:spPr/>
        <p:txBody>
          <a:bodyPr>
            <a:normAutofit fontScale="92500" lnSpcReduction="10000"/>
          </a:bodyPr>
          <a:lstStyle/>
          <a:p>
            <a:r>
              <a:rPr lang="es-MX" dirty="0"/>
              <a:t>Respetar la ubicación competitiva:</a:t>
            </a:r>
          </a:p>
        </p:txBody>
      </p:sp>
      <p:sp>
        <p:nvSpPr>
          <p:cNvPr id="4" name="Marcador de contenido 3">
            <a:extLst>
              <a:ext uri="{FF2B5EF4-FFF2-40B4-BE49-F238E27FC236}">
                <a16:creationId xmlns:a16="http://schemas.microsoft.com/office/drawing/2014/main" id="{A7E7AD09-B6D5-8A28-5DAB-67D67BE71880}"/>
              </a:ext>
            </a:extLst>
          </p:cNvPr>
          <p:cNvSpPr>
            <a:spLocks noGrp="1"/>
          </p:cNvSpPr>
          <p:nvPr>
            <p:ph sz="half" idx="2"/>
          </p:nvPr>
        </p:nvSpPr>
        <p:spPr/>
        <p:txBody>
          <a:bodyPr>
            <a:normAutofit/>
          </a:bodyPr>
          <a:lstStyle/>
          <a:p>
            <a:pPr marL="228600" lvl="1" indent="0" algn="just">
              <a:buNone/>
            </a:pPr>
            <a:r>
              <a:rPr lang="es-MX" sz="2400" dirty="0"/>
              <a:t>No concentrar acciones afirmativas en distritos perdedores.</a:t>
            </a:r>
          </a:p>
          <a:p>
            <a:endParaRPr lang="es-MX" dirty="0"/>
          </a:p>
        </p:txBody>
      </p:sp>
      <p:sp>
        <p:nvSpPr>
          <p:cNvPr id="5" name="Marcador de texto 4">
            <a:extLst>
              <a:ext uri="{FF2B5EF4-FFF2-40B4-BE49-F238E27FC236}">
                <a16:creationId xmlns:a16="http://schemas.microsoft.com/office/drawing/2014/main" id="{06091E3E-42FB-A244-6200-2C536A080637}"/>
              </a:ext>
            </a:extLst>
          </p:cNvPr>
          <p:cNvSpPr>
            <a:spLocks noGrp="1"/>
          </p:cNvSpPr>
          <p:nvPr>
            <p:ph type="body" sz="quarter" idx="3"/>
          </p:nvPr>
        </p:nvSpPr>
        <p:spPr/>
        <p:txBody>
          <a:bodyPr>
            <a:normAutofit fontScale="92500" lnSpcReduction="10000"/>
          </a:bodyPr>
          <a:lstStyle/>
          <a:p>
            <a:r>
              <a:rPr lang="es-MX" dirty="0"/>
              <a:t>Documentar adecuadamente:</a:t>
            </a:r>
          </a:p>
        </p:txBody>
      </p:sp>
      <p:graphicFrame>
        <p:nvGraphicFramePr>
          <p:cNvPr id="8" name="Marcador de contenido 5">
            <a:extLst>
              <a:ext uri="{FF2B5EF4-FFF2-40B4-BE49-F238E27FC236}">
                <a16:creationId xmlns:a16="http://schemas.microsoft.com/office/drawing/2014/main" id="{5C9275E8-5C66-B46C-8316-595AB724F84A}"/>
              </a:ext>
            </a:extLst>
          </p:cNvPr>
          <p:cNvGraphicFramePr>
            <a:graphicFrameLocks noGrp="1"/>
          </p:cNvGraphicFramePr>
          <p:nvPr>
            <p:ph sz="quarter" idx="4"/>
            <p:extLst>
              <p:ext uri="{D42A27DB-BD31-4B8C-83A1-F6EECF244321}">
                <p14:modId xmlns:p14="http://schemas.microsoft.com/office/powerpoint/2010/main" val="3066187557"/>
              </p:ext>
            </p:extLst>
          </p:nvPr>
        </p:nvGraphicFramePr>
        <p:xfrm>
          <a:off x="6172199" y="2386894"/>
          <a:ext cx="5183189" cy="3765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1741100"/>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8F428E0-0946-1DC2-BD32-76555FA19728}"/>
              </a:ext>
            </a:extLst>
          </p:cNvPr>
          <p:cNvSpPr>
            <a:spLocks noGrp="1"/>
          </p:cNvSpPr>
          <p:nvPr>
            <p:ph type="title"/>
          </p:nvPr>
        </p:nvSpPr>
        <p:spPr>
          <a:xfrm>
            <a:off x="612648" y="1114923"/>
            <a:ext cx="4621553" cy="1360728"/>
          </a:xfrm>
        </p:spPr>
        <p:txBody>
          <a:bodyPr anchor="b">
            <a:normAutofit/>
          </a:bodyPr>
          <a:lstStyle/>
          <a:p>
            <a:r>
              <a:rPr lang="es-MX" sz="2800"/>
              <a:t>CONCEPTO DE ACCIONES AFIRMATIVAS</a:t>
            </a:r>
          </a:p>
        </p:txBody>
      </p:sp>
      <p:sp>
        <p:nvSpPr>
          <p:cNvPr id="3" name="Marcador de contenido 2">
            <a:extLst>
              <a:ext uri="{FF2B5EF4-FFF2-40B4-BE49-F238E27FC236}">
                <a16:creationId xmlns:a16="http://schemas.microsoft.com/office/drawing/2014/main" id="{E1E6E914-9B08-4F2A-7E7A-4D9BA207F961}"/>
              </a:ext>
            </a:extLst>
          </p:cNvPr>
          <p:cNvSpPr>
            <a:spLocks noGrp="1"/>
          </p:cNvSpPr>
          <p:nvPr>
            <p:ph idx="1"/>
          </p:nvPr>
        </p:nvSpPr>
        <p:spPr>
          <a:xfrm>
            <a:off x="612648" y="2584058"/>
            <a:ext cx="4621553" cy="3159018"/>
          </a:xfrm>
        </p:spPr>
        <p:txBody>
          <a:bodyPr>
            <a:normAutofit/>
          </a:bodyPr>
          <a:lstStyle/>
          <a:p>
            <a:pPr marL="0" indent="0" algn="just">
              <a:buNone/>
            </a:pPr>
            <a:r>
              <a:rPr lang="es-MX" sz="1800" dirty="0"/>
              <a:t>Las acciones afirmativas son medidas especiales, temporales y proporcionales que adopta el Estado para corregir desigualdades históricas y estructurales que han impedido a ciertos grupos ejercer plenamente sus derechos político-electorales.</a:t>
            </a:r>
          </a:p>
          <a:p>
            <a:endParaRPr lang="es-MX" sz="1800" dirty="0"/>
          </a:p>
        </p:txBody>
      </p:sp>
      <p:pic>
        <p:nvPicPr>
          <p:cNvPr id="7" name="Graphic 6" descr="Upward trend">
            <a:extLst>
              <a:ext uri="{FF2B5EF4-FFF2-40B4-BE49-F238E27FC236}">
                <a16:creationId xmlns:a16="http://schemas.microsoft.com/office/drawing/2014/main" id="{8CE35BE7-CE45-1910-283E-3CAB51C90F2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331619580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02AB87-9DAF-D826-A177-8A61CAD07699}"/>
              </a:ext>
            </a:extLst>
          </p:cNvPr>
          <p:cNvSpPr>
            <a:spLocks noGrp="1"/>
          </p:cNvSpPr>
          <p:nvPr>
            <p:ph type="title"/>
          </p:nvPr>
        </p:nvSpPr>
        <p:spPr/>
        <p:txBody>
          <a:bodyPr/>
          <a:lstStyle/>
          <a:p>
            <a:r>
              <a:rPr lang="es-MX" dirty="0"/>
              <a:t>OBLIGACIONES DE LOS PARTIDOS POLÍTICOS</a:t>
            </a:r>
          </a:p>
        </p:txBody>
      </p:sp>
      <p:sp>
        <p:nvSpPr>
          <p:cNvPr id="3" name="Marcador de texto 2">
            <a:extLst>
              <a:ext uri="{FF2B5EF4-FFF2-40B4-BE49-F238E27FC236}">
                <a16:creationId xmlns:a16="http://schemas.microsoft.com/office/drawing/2014/main" id="{39AF9D36-AE17-0223-E91F-0E125C20DB64}"/>
              </a:ext>
            </a:extLst>
          </p:cNvPr>
          <p:cNvSpPr>
            <a:spLocks noGrp="1"/>
          </p:cNvSpPr>
          <p:nvPr>
            <p:ph type="body" idx="1"/>
          </p:nvPr>
        </p:nvSpPr>
        <p:spPr/>
        <p:txBody>
          <a:bodyPr/>
          <a:lstStyle/>
          <a:p>
            <a:r>
              <a:rPr lang="es-MX" dirty="0"/>
              <a:t>Capacitar internamente:</a:t>
            </a:r>
          </a:p>
        </p:txBody>
      </p:sp>
      <p:graphicFrame>
        <p:nvGraphicFramePr>
          <p:cNvPr id="8" name="Marcador de contenido 3">
            <a:extLst>
              <a:ext uri="{FF2B5EF4-FFF2-40B4-BE49-F238E27FC236}">
                <a16:creationId xmlns:a16="http://schemas.microsoft.com/office/drawing/2014/main" id="{05421609-8826-4FF6-B7FA-AA12D8703A25}"/>
              </a:ext>
            </a:extLst>
          </p:cNvPr>
          <p:cNvGraphicFramePr>
            <a:graphicFrameLocks noGrp="1"/>
          </p:cNvGraphicFramePr>
          <p:nvPr>
            <p:ph sz="half" idx="2"/>
            <p:extLst>
              <p:ext uri="{D42A27DB-BD31-4B8C-83A1-F6EECF244321}">
                <p14:modId xmlns:p14="http://schemas.microsoft.com/office/powerpoint/2010/main" val="764678483"/>
              </p:ext>
            </p:extLst>
          </p:nvPr>
        </p:nvGraphicFramePr>
        <p:xfrm>
          <a:off x="289089" y="2386894"/>
          <a:ext cx="5157787" cy="3765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Marcador de contenido 5">
            <a:extLst>
              <a:ext uri="{FF2B5EF4-FFF2-40B4-BE49-F238E27FC236}">
                <a16:creationId xmlns:a16="http://schemas.microsoft.com/office/drawing/2014/main" id="{1F5BCB6D-DB7D-221F-3994-B208084D79C1}"/>
              </a:ext>
            </a:extLst>
          </p:cNvPr>
          <p:cNvSpPr>
            <a:spLocks noGrp="1"/>
          </p:cNvSpPr>
          <p:nvPr>
            <p:ph sz="quarter" idx="4"/>
          </p:nvPr>
        </p:nvSpPr>
        <p:spPr/>
        <p:txBody>
          <a:bodyPr/>
          <a:lstStyle/>
          <a:p>
            <a:pPr marL="0" indent="0" algn="just">
              <a:buNone/>
            </a:pPr>
            <a:r>
              <a:rPr lang="es-MX" sz="3600" dirty="0"/>
              <a:t>La responsabilidad es jurídica, no solo política.</a:t>
            </a:r>
          </a:p>
          <a:p>
            <a:endParaRPr lang="es-MX" dirty="0"/>
          </a:p>
        </p:txBody>
      </p:sp>
    </p:spTree>
    <p:extLst>
      <p:ext uri="{BB962C8B-B14F-4D97-AF65-F5344CB8AC3E}">
        <p14:creationId xmlns:p14="http://schemas.microsoft.com/office/powerpoint/2010/main" val="266140566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3712911-7F85-017C-144D-590989446BF9}"/>
              </a:ext>
            </a:extLst>
          </p:cNvPr>
          <p:cNvSpPr>
            <a:spLocks noGrp="1"/>
          </p:cNvSpPr>
          <p:nvPr>
            <p:ph type="title"/>
          </p:nvPr>
        </p:nvSpPr>
        <p:spPr>
          <a:xfrm>
            <a:off x="612648" y="1114923"/>
            <a:ext cx="4621553" cy="1360728"/>
          </a:xfrm>
        </p:spPr>
        <p:txBody>
          <a:bodyPr anchor="b">
            <a:normAutofit/>
          </a:bodyPr>
          <a:lstStyle/>
          <a:p>
            <a:r>
              <a:rPr lang="es-MX" dirty="0"/>
              <a:t>Tensión jurídica:</a:t>
            </a:r>
            <a:br>
              <a:rPr lang="es-MX" dirty="0"/>
            </a:br>
            <a:endParaRPr lang="es-MX" dirty="0"/>
          </a:p>
        </p:txBody>
      </p:sp>
      <p:sp>
        <p:nvSpPr>
          <p:cNvPr id="3" name="Marcador de contenido 2">
            <a:extLst>
              <a:ext uri="{FF2B5EF4-FFF2-40B4-BE49-F238E27FC236}">
                <a16:creationId xmlns:a16="http://schemas.microsoft.com/office/drawing/2014/main" id="{4739FB0E-9FC3-0DE8-3AA5-75220D43B083}"/>
              </a:ext>
            </a:extLst>
          </p:cNvPr>
          <p:cNvSpPr>
            <a:spLocks noGrp="1"/>
          </p:cNvSpPr>
          <p:nvPr>
            <p:ph idx="1"/>
          </p:nvPr>
        </p:nvSpPr>
        <p:spPr>
          <a:xfrm>
            <a:off x="612648" y="2584058"/>
            <a:ext cx="4621553" cy="3159018"/>
          </a:xfrm>
        </p:spPr>
        <p:txBody>
          <a:bodyPr>
            <a:normAutofit lnSpcReduction="10000"/>
          </a:bodyPr>
          <a:lstStyle/>
          <a:p>
            <a:pPr marL="0" indent="0" algn="just">
              <a:buNone/>
            </a:pPr>
            <a:r>
              <a:rPr lang="es-MX" sz="3600" dirty="0"/>
              <a:t>¿Hasta dónde puede el Estado imponer reglas sin violar la vida interna de los partidos?</a:t>
            </a:r>
          </a:p>
          <a:p>
            <a:endParaRPr lang="es-MX" sz="1800" dirty="0"/>
          </a:p>
        </p:txBody>
      </p:sp>
      <p:pic>
        <p:nvPicPr>
          <p:cNvPr id="7" name="Graphic 6" descr="Bar Graph with Downward Trend">
            <a:extLst>
              <a:ext uri="{FF2B5EF4-FFF2-40B4-BE49-F238E27FC236}">
                <a16:creationId xmlns:a16="http://schemas.microsoft.com/office/drawing/2014/main" id="{BBCE9398-8876-A5CB-FBEF-037952C1654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398369811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6C11A77-25AA-F1E4-E9E6-12C5451ABA36}"/>
              </a:ext>
            </a:extLst>
          </p:cNvPr>
          <p:cNvSpPr>
            <a:spLocks noGrp="1"/>
          </p:cNvSpPr>
          <p:nvPr>
            <p:ph type="title"/>
          </p:nvPr>
        </p:nvSpPr>
        <p:spPr>
          <a:xfrm>
            <a:off x="612648" y="1114923"/>
            <a:ext cx="4621553" cy="1360728"/>
          </a:xfrm>
        </p:spPr>
        <p:txBody>
          <a:bodyPr anchor="b">
            <a:normAutofit/>
          </a:bodyPr>
          <a:lstStyle/>
          <a:p>
            <a:r>
              <a:rPr lang="es-MX" sz="3300"/>
              <a:t>Respuesta del TEPJF</a:t>
            </a:r>
            <a:br>
              <a:rPr lang="es-MX" sz="3300"/>
            </a:br>
            <a:endParaRPr lang="es-MX" sz="3300"/>
          </a:p>
        </p:txBody>
      </p:sp>
      <p:sp>
        <p:nvSpPr>
          <p:cNvPr id="3" name="Marcador de contenido 2">
            <a:extLst>
              <a:ext uri="{FF2B5EF4-FFF2-40B4-BE49-F238E27FC236}">
                <a16:creationId xmlns:a16="http://schemas.microsoft.com/office/drawing/2014/main" id="{4C093FDC-2763-112E-6409-A25A1E1AE086}"/>
              </a:ext>
            </a:extLst>
          </p:cNvPr>
          <p:cNvSpPr>
            <a:spLocks noGrp="1"/>
          </p:cNvSpPr>
          <p:nvPr>
            <p:ph idx="1"/>
          </p:nvPr>
        </p:nvSpPr>
        <p:spPr>
          <a:xfrm>
            <a:off x="612648" y="2584058"/>
            <a:ext cx="4621553" cy="3159018"/>
          </a:xfrm>
        </p:spPr>
        <p:txBody>
          <a:bodyPr>
            <a:normAutofit lnSpcReduction="10000"/>
          </a:bodyPr>
          <a:lstStyle/>
          <a:p>
            <a:pPr marL="0" indent="0" algn="just">
              <a:buNone/>
            </a:pPr>
            <a:r>
              <a:rPr lang="es-MX" sz="2800" dirty="0"/>
              <a:t>La autodeterminación partidista cede cuando está en juego la igualdad sustantiva y los derechos político-electorales de grupos vulnerables.</a:t>
            </a:r>
          </a:p>
          <a:p>
            <a:endParaRPr lang="es-MX" sz="1800" dirty="0"/>
          </a:p>
        </p:txBody>
      </p:sp>
      <p:pic>
        <p:nvPicPr>
          <p:cNvPr id="7" name="Graphic 6" descr="Chess Pieces">
            <a:extLst>
              <a:ext uri="{FF2B5EF4-FFF2-40B4-BE49-F238E27FC236}">
                <a16:creationId xmlns:a16="http://schemas.microsoft.com/office/drawing/2014/main" id="{6E56BC5F-CAAB-5BBB-3744-835F281C911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125271374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956649-1FDA-1851-7D47-D4969FEA4B4A}"/>
              </a:ext>
            </a:extLst>
          </p:cNvPr>
          <p:cNvSpPr>
            <a:spLocks noGrp="1"/>
          </p:cNvSpPr>
          <p:nvPr>
            <p:ph type="title"/>
          </p:nvPr>
        </p:nvSpPr>
        <p:spPr/>
        <p:txBody>
          <a:bodyPr/>
          <a:lstStyle/>
          <a:p>
            <a:r>
              <a:rPr lang="es-MX" dirty="0"/>
              <a:t>REQUISITOS DE ELEGIBILIDAD</a:t>
            </a:r>
          </a:p>
        </p:txBody>
      </p:sp>
      <p:sp>
        <p:nvSpPr>
          <p:cNvPr id="3" name="Marcador de contenido 2">
            <a:extLst>
              <a:ext uri="{FF2B5EF4-FFF2-40B4-BE49-F238E27FC236}">
                <a16:creationId xmlns:a16="http://schemas.microsoft.com/office/drawing/2014/main" id="{71F52F39-5EC2-F41D-D555-656E7582026C}"/>
              </a:ext>
            </a:extLst>
          </p:cNvPr>
          <p:cNvSpPr>
            <a:spLocks noGrp="1"/>
          </p:cNvSpPr>
          <p:nvPr>
            <p:ph sz="half" idx="1"/>
          </p:nvPr>
        </p:nvSpPr>
        <p:spPr/>
        <p:txBody>
          <a:bodyPr>
            <a:normAutofit lnSpcReduction="10000"/>
          </a:bodyPr>
          <a:lstStyle/>
          <a:p>
            <a:r>
              <a:rPr lang="es-MX" b="1" dirty="0"/>
              <a:t>Incluyen:</a:t>
            </a:r>
          </a:p>
          <a:p>
            <a:pPr algn="just"/>
            <a:r>
              <a:rPr lang="es-MX" dirty="0"/>
              <a:t>Requisitos constitucionales clásicos (edad, ciudadanía, residencia).</a:t>
            </a:r>
          </a:p>
          <a:p>
            <a:pPr marL="0" indent="0">
              <a:buNone/>
            </a:pPr>
            <a:endParaRPr lang="es-MX" dirty="0"/>
          </a:p>
          <a:p>
            <a:pPr marL="0" indent="0" algn="just">
              <a:buNone/>
            </a:pPr>
            <a:r>
              <a:rPr lang="es-MX" b="1" dirty="0"/>
              <a:t>Requisitos específicos por acción afirmativa:</a:t>
            </a:r>
          </a:p>
          <a:p>
            <a:pPr lvl="1" algn="just">
              <a:lnSpc>
                <a:spcPct val="130000"/>
              </a:lnSpc>
            </a:pPr>
            <a:r>
              <a:rPr lang="es-MX" sz="2000" dirty="0" err="1"/>
              <a:t>Autoadscripción</a:t>
            </a:r>
            <a:r>
              <a:rPr lang="es-MX" sz="2000" dirty="0"/>
              <a:t>.</a:t>
            </a:r>
          </a:p>
          <a:p>
            <a:pPr lvl="1" algn="just"/>
            <a:r>
              <a:rPr lang="es-MX" sz="2000" dirty="0"/>
              <a:t>Autenticidad cultural o comunitaria.</a:t>
            </a:r>
          </a:p>
          <a:p>
            <a:pPr lvl="1" algn="just"/>
            <a:r>
              <a:rPr lang="es-MX" sz="2000" dirty="0"/>
              <a:t>Documentación probatoria.</a:t>
            </a:r>
          </a:p>
          <a:p>
            <a:pPr lvl="1" algn="just"/>
            <a:r>
              <a:rPr lang="es-MX" sz="2000" dirty="0"/>
              <a:t>No simulación</a:t>
            </a:r>
            <a:r>
              <a:rPr lang="es-MX" dirty="0"/>
              <a:t>.</a:t>
            </a:r>
          </a:p>
          <a:p>
            <a:endParaRPr lang="es-MX" dirty="0"/>
          </a:p>
        </p:txBody>
      </p:sp>
      <p:sp>
        <p:nvSpPr>
          <p:cNvPr id="4" name="Marcador de contenido 3">
            <a:extLst>
              <a:ext uri="{FF2B5EF4-FFF2-40B4-BE49-F238E27FC236}">
                <a16:creationId xmlns:a16="http://schemas.microsoft.com/office/drawing/2014/main" id="{F3348FA1-5303-3B39-A23E-4B7C5A40A1F4}"/>
              </a:ext>
            </a:extLst>
          </p:cNvPr>
          <p:cNvSpPr>
            <a:spLocks noGrp="1"/>
          </p:cNvSpPr>
          <p:nvPr>
            <p:ph sz="half" idx="2"/>
          </p:nvPr>
        </p:nvSpPr>
        <p:spPr>
          <a:solidFill>
            <a:schemeClr val="bg1">
              <a:lumMod val="95000"/>
            </a:schemeClr>
          </a:solidFill>
        </p:spPr>
        <p:txBody>
          <a:bodyPr>
            <a:normAutofit lnSpcReduction="10000"/>
          </a:bodyPr>
          <a:lstStyle/>
          <a:p>
            <a:pPr marL="0" indent="0">
              <a:buNone/>
            </a:pPr>
            <a:r>
              <a:rPr lang="es-MX" b="1" dirty="0"/>
              <a:t>Principio clave:</a:t>
            </a:r>
          </a:p>
          <a:p>
            <a:pPr marL="0" indent="0" algn="just">
              <a:buNone/>
            </a:pPr>
            <a:r>
              <a:rPr lang="es-MX" dirty="0"/>
              <a:t>La </a:t>
            </a:r>
            <a:r>
              <a:rPr lang="es-MX" dirty="0" err="1"/>
              <a:t>autoadscripción</a:t>
            </a:r>
            <a:r>
              <a:rPr lang="es-MX" dirty="0"/>
              <a:t> simple es suficiente en términos de derechos humanos, pero puede exigirse corroboración cuando haya riesgo de fraude.</a:t>
            </a:r>
          </a:p>
          <a:p>
            <a:endParaRPr lang="es-MX" dirty="0"/>
          </a:p>
        </p:txBody>
      </p:sp>
    </p:spTree>
    <p:extLst>
      <p:ext uri="{BB962C8B-B14F-4D97-AF65-F5344CB8AC3E}">
        <p14:creationId xmlns:p14="http://schemas.microsoft.com/office/powerpoint/2010/main" val="354133345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ADB6EF-D07B-ED99-B363-343277D06B2B}"/>
              </a:ext>
            </a:extLst>
          </p:cNvPr>
          <p:cNvSpPr>
            <a:spLocks noGrp="1"/>
          </p:cNvSpPr>
          <p:nvPr>
            <p:ph type="title"/>
          </p:nvPr>
        </p:nvSpPr>
        <p:spPr/>
        <p:txBody>
          <a:bodyPr>
            <a:normAutofit fontScale="90000"/>
          </a:bodyPr>
          <a:lstStyle/>
          <a:p>
            <a:pPr algn="ctr"/>
            <a:r>
              <a:rPr lang="es-MX" dirty="0"/>
              <a:t>CANDIDATURAS DE MAYORÍA RELATIVA Y DE ÓRGANOS EJECUTIVOS LOCALES</a:t>
            </a:r>
            <a:br>
              <a:rPr lang="es-MX" dirty="0"/>
            </a:br>
            <a:endParaRPr lang="es-MX" dirty="0"/>
          </a:p>
        </p:txBody>
      </p:sp>
      <p:graphicFrame>
        <p:nvGraphicFramePr>
          <p:cNvPr id="5" name="Marcador de contenido 2">
            <a:extLst>
              <a:ext uri="{FF2B5EF4-FFF2-40B4-BE49-F238E27FC236}">
                <a16:creationId xmlns:a16="http://schemas.microsoft.com/office/drawing/2014/main" id="{055790EF-DEA1-8836-7722-ADCEE7D65989}"/>
              </a:ext>
            </a:extLst>
          </p:cNvPr>
          <p:cNvGraphicFramePr>
            <a:graphicFrameLocks noGrp="1"/>
          </p:cNvGraphicFramePr>
          <p:nvPr>
            <p:ph idx="1"/>
            <p:extLst>
              <p:ext uri="{D42A27DB-BD31-4B8C-83A1-F6EECF244321}">
                <p14:modId xmlns:p14="http://schemas.microsoft.com/office/powerpoint/2010/main" val="4030214015"/>
              </p:ext>
            </p:extLst>
          </p:nvPr>
        </p:nvGraphicFramePr>
        <p:xfrm>
          <a:off x="612647" y="1715532"/>
          <a:ext cx="10653579"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7395112"/>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3349F8-FAB6-CF3F-A660-93FD50976315}"/>
              </a:ext>
            </a:extLst>
          </p:cNvPr>
          <p:cNvSpPr>
            <a:spLocks noGrp="1"/>
          </p:cNvSpPr>
          <p:nvPr>
            <p:ph type="title"/>
          </p:nvPr>
        </p:nvSpPr>
        <p:spPr/>
        <p:txBody>
          <a:bodyPr/>
          <a:lstStyle/>
          <a:p>
            <a:r>
              <a:rPr lang="es-MX" dirty="0"/>
              <a:t>PROCEDIMIENTO ADMINISTRATIVO</a:t>
            </a:r>
          </a:p>
        </p:txBody>
      </p:sp>
      <p:sp>
        <p:nvSpPr>
          <p:cNvPr id="3" name="Marcador de texto 2">
            <a:extLst>
              <a:ext uri="{FF2B5EF4-FFF2-40B4-BE49-F238E27FC236}">
                <a16:creationId xmlns:a16="http://schemas.microsoft.com/office/drawing/2014/main" id="{19506DAE-7E16-EF62-2318-B3E13B668FFB}"/>
              </a:ext>
            </a:extLst>
          </p:cNvPr>
          <p:cNvSpPr>
            <a:spLocks noGrp="1"/>
          </p:cNvSpPr>
          <p:nvPr>
            <p:ph type="body" idx="1"/>
          </p:nvPr>
        </p:nvSpPr>
        <p:spPr>
          <a:solidFill>
            <a:schemeClr val="bg1">
              <a:lumMod val="95000"/>
            </a:schemeClr>
          </a:solidFill>
        </p:spPr>
        <p:txBody>
          <a:bodyPr/>
          <a:lstStyle/>
          <a:p>
            <a:r>
              <a:rPr lang="es-MX" dirty="0"/>
              <a:t>a) Emisión de lineamientos</a:t>
            </a:r>
          </a:p>
        </p:txBody>
      </p:sp>
      <p:graphicFrame>
        <p:nvGraphicFramePr>
          <p:cNvPr id="8" name="Marcador de contenido 3">
            <a:extLst>
              <a:ext uri="{FF2B5EF4-FFF2-40B4-BE49-F238E27FC236}">
                <a16:creationId xmlns:a16="http://schemas.microsoft.com/office/drawing/2014/main" id="{17C57130-7255-A00B-4595-36012160D3A7}"/>
              </a:ext>
            </a:extLst>
          </p:cNvPr>
          <p:cNvGraphicFramePr>
            <a:graphicFrameLocks noGrp="1"/>
          </p:cNvGraphicFramePr>
          <p:nvPr>
            <p:ph sz="half" idx="2"/>
          </p:nvPr>
        </p:nvGraphicFramePr>
        <p:xfrm>
          <a:off x="609600" y="2386894"/>
          <a:ext cx="5157787" cy="3765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texto 4">
            <a:extLst>
              <a:ext uri="{FF2B5EF4-FFF2-40B4-BE49-F238E27FC236}">
                <a16:creationId xmlns:a16="http://schemas.microsoft.com/office/drawing/2014/main" id="{975F1A38-DA30-0B8B-D1F1-D4C36E41D5D6}"/>
              </a:ext>
            </a:extLst>
          </p:cNvPr>
          <p:cNvSpPr>
            <a:spLocks noGrp="1"/>
          </p:cNvSpPr>
          <p:nvPr>
            <p:ph type="body" sz="quarter" idx="3"/>
          </p:nvPr>
        </p:nvSpPr>
        <p:spPr>
          <a:solidFill>
            <a:schemeClr val="bg1">
              <a:lumMod val="95000"/>
            </a:schemeClr>
          </a:solidFill>
        </p:spPr>
        <p:txBody>
          <a:bodyPr/>
          <a:lstStyle/>
          <a:p>
            <a:r>
              <a:rPr lang="es-MX" dirty="0"/>
              <a:t>B) Partidos presentan:</a:t>
            </a:r>
          </a:p>
        </p:txBody>
      </p:sp>
      <p:sp>
        <p:nvSpPr>
          <p:cNvPr id="6" name="Marcador de contenido 5">
            <a:extLst>
              <a:ext uri="{FF2B5EF4-FFF2-40B4-BE49-F238E27FC236}">
                <a16:creationId xmlns:a16="http://schemas.microsoft.com/office/drawing/2014/main" id="{39E4DC30-12C6-1D85-0E33-7F379D783ADB}"/>
              </a:ext>
            </a:extLst>
          </p:cNvPr>
          <p:cNvSpPr>
            <a:spLocks noGrp="1"/>
          </p:cNvSpPr>
          <p:nvPr>
            <p:ph sz="quarter" idx="4"/>
          </p:nvPr>
        </p:nvSpPr>
        <p:spPr>
          <a:xfrm>
            <a:off x="6424615" y="2556957"/>
            <a:ext cx="5183189" cy="3765089"/>
          </a:xfrm>
        </p:spPr>
        <p:txBody>
          <a:bodyPr>
            <a:normAutofit/>
          </a:bodyPr>
          <a:lstStyle/>
          <a:p>
            <a:pPr algn="just"/>
            <a:r>
              <a:rPr lang="es-MX" sz="2800" dirty="0"/>
              <a:t>Documentación general.</a:t>
            </a:r>
          </a:p>
          <a:p>
            <a:pPr algn="just"/>
            <a:r>
              <a:rPr lang="es-MX" sz="2800" dirty="0"/>
              <a:t>Documentación de acción afirmativa</a:t>
            </a:r>
            <a:r>
              <a:rPr lang="es-MX" dirty="0"/>
              <a:t>.</a:t>
            </a:r>
          </a:p>
          <a:p>
            <a:endParaRPr lang="es-MX" dirty="0"/>
          </a:p>
        </p:txBody>
      </p:sp>
    </p:spTree>
    <p:extLst>
      <p:ext uri="{BB962C8B-B14F-4D97-AF65-F5344CB8AC3E}">
        <p14:creationId xmlns:p14="http://schemas.microsoft.com/office/powerpoint/2010/main" val="272215432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D07D48-FA52-FECD-0617-C42A48272C92}"/>
              </a:ext>
            </a:extLst>
          </p:cNvPr>
          <p:cNvSpPr>
            <a:spLocks noGrp="1"/>
          </p:cNvSpPr>
          <p:nvPr>
            <p:ph type="title"/>
          </p:nvPr>
        </p:nvSpPr>
        <p:spPr/>
        <p:txBody>
          <a:bodyPr/>
          <a:lstStyle/>
          <a:p>
            <a:r>
              <a:rPr lang="es-MX" dirty="0"/>
              <a:t>PROCEDIMIENTO ADMINISTRATIVO</a:t>
            </a:r>
          </a:p>
        </p:txBody>
      </p:sp>
      <p:sp>
        <p:nvSpPr>
          <p:cNvPr id="3" name="Marcador de texto 2">
            <a:extLst>
              <a:ext uri="{FF2B5EF4-FFF2-40B4-BE49-F238E27FC236}">
                <a16:creationId xmlns:a16="http://schemas.microsoft.com/office/drawing/2014/main" id="{1E32E5BE-79C6-3A47-D1FB-45A634274F21}"/>
              </a:ext>
            </a:extLst>
          </p:cNvPr>
          <p:cNvSpPr>
            <a:spLocks noGrp="1"/>
          </p:cNvSpPr>
          <p:nvPr>
            <p:ph type="body" idx="1"/>
          </p:nvPr>
        </p:nvSpPr>
        <p:spPr/>
        <p:txBody>
          <a:bodyPr/>
          <a:lstStyle/>
          <a:p>
            <a:r>
              <a:rPr lang="es-MX" dirty="0"/>
              <a:t>C) Autoridad revisa:</a:t>
            </a:r>
          </a:p>
        </p:txBody>
      </p:sp>
      <p:graphicFrame>
        <p:nvGraphicFramePr>
          <p:cNvPr id="8" name="Marcador de contenido 3">
            <a:extLst>
              <a:ext uri="{FF2B5EF4-FFF2-40B4-BE49-F238E27FC236}">
                <a16:creationId xmlns:a16="http://schemas.microsoft.com/office/drawing/2014/main" id="{84D1A280-DBB1-E8AE-8189-B5D252500206}"/>
              </a:ext>
            </a:extLst>
          </p:cNvPr>
          <p:cNvGraphicFramePr>
            <a:graphicFrameLocks noGrp="1"/>
          </p:cNvGraphicFramePr>
          <p:nvPr>
            <p:ph sz="half" idx="2"/>
            <p:extLst>
              <p:ext uri="{D42A27DB-BD31-4B8C-83A1-F6EECF244321}">
                <p14:modId xmlns:p14="http://schemas.microsoft.com/office/powerpoint/2010/main" val="1383502258"/>
              </p:ext>
            </p:extLst>
          </p:nvPr>
        </p:nvGraphicFramePr>
        <p:xfrm>
          <a:off x="609600" y="2386894"/>
          <a:ext cx="5157787" cy="3765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texto 4">
            <a:extLst>
              <a:ext uri="{FF2B5EF4-FFF2-40B4-BE49-F238E27FC236}">
                <a16:creationId xmlns:a16="http://schemas.microsoft.com/office/drawing/2014/main" id="{4CDACEFC-DF05-37D3-2872-C9727CB4D868}"/>
              </a:ext>
            </a:extLst>
          </p:cNvPr>
          <p:cNvSpPr>
            <a:spLocks noGrp="1"/>
          </p:cNvSpPr>
          <p:nvPr>
            <p:ph type="body" sz="quarter" idx="3"/>
          </p:nvPr>
        </p:nvSpPr>
        <p:spPr/>
        <p:txBody>
          <a:bodyPr/>
          <a:lstStyle/>
          <a:p>
            <a:r>
              <a:rPr lang="es-MX" dirty="0"/>
              <a:t>d) Prevención</a:t>
            </a:r>
          </a:p>
        </p:txBody>
      </p:sp>
      <p:sp>
        <p:nvSpPr>
          <p:cNvPr id="6" name="Marcador de contenido 5">
            <a:extLst>
              <a:ext uri="{FF2B5EF4-FFF2-40B4-BE49-F238E27FC236}">
                <a16:creationId xmlns:a16="http://schemas.microsoft.com/office/drawing/2014/main" id="{325D8F89-C6C5-B737-B1F1-27783D7DB4BE}"/>
              </a:ext>
            </a:extLst>
          </p:cNvPr>
          <p:cNvSpPr>
            <a:spLocks noGrp="1"/>
          </p:cNvSpPr>
          <p:nvPr>
            <p:ph sz="quarter" idx="4"/>
          </p:nvPr>
        </p:nvSpPr>
        <p:spPr/>
        <p:txBody>
          <a:bodyPr/>
          <a:lstStyle/>
          <a:p>
            <a:pPr marL="0" indent="0">
              <a:buNone/>
            </a:pPr>
            <a:r>
              <a:rPr lang="es-MX" dirty="0"/>
              <a:t>Se da oportunidad de subsanar.</a:t>
            </a:r>
          </a:p>
          <a:p>
            <a:endParaRPr lang="es-MX" dirty="0"/>
          </a:p>
        </p:txBody>
      </p:sp>
    </p:spTree>
    <p:extLst>
      <p:ext uri="{BB962C8B-B14F-4D97-AF65-F5344CB8AC3E}">
        <p14:creationId xmlns:p14="http://schemas.microsoft.com/office/powerpoint/2010/main" val="197999537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E07BA3-245E-F8DB-F358-2F77C09DD07B}"/>
              </a:ext>
            </a:extLst>
          </p:cNvPr>
          <p:cNvSpPr>
            <a:spLocks noGrp="1"/>
          </p:cNvSpPr>
          <p:nvPr>
            <p:ph type="title"/>
          </p:nvPr>
        </p:nvSpPr>
        <p:spPr/>
        <p:txBody>
          <a:bodyPr/>
          <a:lstStyle/>
          <a:p>
            <a:r>
              <a:rPr lang="es-MX" dirty="0"/>
              <a:t>PROCEDIMIENTO ADMINISTRATIVO</a:t>
            </a:r>
          </a:p>
        </p:txBody>
      </p:sp>
      <p:sp>
        <p:nvSpPr>
          <p:cNvPr id="3" name="Marcador de texto 2">
            <a:extLst>
              <a:ext uri="{FF2B5EF4-FFF2-40B4-BE49-F238E27FC236}">
                <a16:creationId xmlns:a16="http://schemas.microsoft.com/office/drawing/2014/main" id="{437F79B7-6C12-01CA-F409-EB98A6BADBFD}"/>
              </a:ext>
            </a:extLst>
          </p:cNvPr>
          <p:cNvSpPr>
            <a:spLocks noGrp="1"/>
          </p:cNvSpPr>
          <p:nvPr>
            <p:ph type="body" idx="1"/>
          </p:nvPr>
        </p:nvSpPr>
        <p:spPr>
          <a:solidFill>
            <a:schemeClr val="bg1">
              <a:lumMod val="95000"/>
            </a:schemeClr>
          </a:solidFill>
        </p:spPr>
        <p:txBody>
          <a:bodyPr/>
          <a:lstStyle/>
          <a:p>
            <a:r>
              <a:rPr lang="es-MX" dirty="0"/>
              <a:t>e) Aprobación o negativa</a:t>
            </a:r>
          </a:p>
        </p:txBody>
      </p:sp>
      <p:sp>
        <p:nvSpPr>
          <p:cNvPr id="4" name="Marcador de contenido 3">
            <a:extLst>
              <a:ext uri="{FF2B5EF4-FFF2-40B4-BE49-F238E27FC236}">
                <a16:creationId xmlns:a16="http://schemas.microsoft.com/office/drawing/2014/main" id="{D1EF70AA-8AC3-5795-F515-8DC1CA66DFA4}"/>
              </a:ext>
            </a:extLst>
          </p:cNvPr>
          <p:cNvSpPr>
            <a:spLocks noGrp="1"/>
          </p:cNvSpPr>
          <p:nvPr>
            <p:ph sz="half" idx="2"/>
          </p:nvPr>
        </p:nvSpPr>
        <p:spPr/>
        <p:txBody>
          <a:bodyPr/>
          <a:lstStyle/>
          <a:p>
            <a:pPr marL="0" indent="0" algn="just">
              <a:buNone/>
            </a:pPr>
            <a:r>
              <a:rPr lang="es-MX" sz="3200" dirty="0"/>
              <a:t>Mediante acuerdo fundado y motivado</a:t>
            </a:r>
            <a:r>
              <a:rPr lang="es-MX" dirty="0"/>
              <a:t>.</a:t>
            </a:r>
          </a:p>
        </p:txBody>
      </p:sp>
    </p:spTree>
    <p:extLst>
      <p:ext uri="{BB962C8B-B14F-4D97-AF65-F5344CB8AC3E}">
        <p14:creationId xmlns:p14="http://schemas.microsoft.com/office/powerpoint/2010/main" val="639455312"/>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A466FCC-26A6-AD0C-513D-472AAABEC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8BF346F-C301-4F77-552F-4EEE6D20DE3D}"/>
              </a:ext>
            </a:extLst>
          </p:cNvPr>
          <p:cNvSpPr>
            <a:spLocks noGrp="1"/>
          </p:cNvSpPr>
          <p:nvPr>
            <p:ph type="title"/>
          </p:nvPr>
        </p:nvSpPr>
        <p:spPr>
          <a:xfrm>
            <a:off x="127418" y="1215021"/>
            <a:ext cx="3426487" cy="4768815"/>
          </a:xfrm>
        </p:spPr>
        <p:txBody>
          <a:bodyPr>
            <a:normAutofit/>
          </a:bodyPr>
          <a:lstStyle/>
          <a:p>
            <a:pPr algn="just"/>
            <a:r>
              <a:rPr lang="es-MX" sz="2800" dirty="0"/>
              <a:t>PROCEDIMIENTO JURISDICCIONAL</a:t>
            </a:r>
          </a:p>
        </p:txBody>
      </p:sp>
      <p:graphicFrame>
        <p:nvGraphicFramePr>
          <p:cNvPr id="5" name="Marcador de contenido 2">
            <a:extLst>
              <a:ext uri="{FF2B5EF4-FFF2-40B4-BE49-F238E27FC236}">
                <a16:creationId xmlns:a16="http://schemas.microsoft.com/office/drawing/2014/main" id="{D440C6C0-AE2C-BBD2-8DED-EAD2951DA617}"/>
              </a:ext>
            </a:extLst>
          </p:cNvPr>
          <p:cNvGraphicFramePr>
            <a:graphicFrameLocks noGrp="1"/>
          </p:cNvGraphicFramePr>
          <p:nvPr>
            <p:ph idx="1"/>
            <p:extLst>
              <p:ext uri="{D42A27DB-BD31-4B8C-83A1-F6EECF244321}">
                <p14:modId xmlns:p14="http://schemas.microsoft.com/office/powerpoint/2010/main" val="1937890873"/>
              </p:ext>
            </p:extLst>
          </p:nvPr>
        </p:nvGraphicFramePr>
        <p:xfrm>
          <a:off x="4528379" y="368144"/>
          <a:ext cx="7536203" cy="53866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3079512"/>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719E823-889E-BD36-BB12-72665DA7E26A}"/>
              </a:ext>
            </a:extLst>
          </p:cNvPr>
          <p:cNvSpPr>
            <a:spLocks noGrp="1"/>
          </p:cNvSpPr>
          <p:nvPr>
            <p:ph type="title"/>
          </p:nvPr>
        </p:nvSpPr>
        <p:spPr>
          <a:xfrm>
            <a:off x="1524000" y="548640"/>
            <a:ext cx="9160475" cy="1132258"/>
          </a:xfrm>
        </p:spPr>
        <p:txBody>
          <a:bodyPr anchor="ctr">
            <a:normAutofit/>
          </a:bodyPr>
          <a:lstStyle/>
          <a:p>
            <a:pPr algn="ctr"/>
            <a:r>
              <a:rPr lang="es-MX"/>
              <a:t>El TEPJF revisa:</a:t>
            </a:r>
          </a:p>
        </p:txBody>
      </p:sp>
      <p:graphicFrame>
        <p:nvGraphicFramePr>
          <p:cNvPr id="12" name="Marcador de contenido 2">
            <a:extLst>
              <a:ext uri="{FF2B5EF4-FFF2-40B4-BE49-F238E27FC236}">
                <a16:creationId xmlns:a16="http://schemas.microsoft.com/office/drawing/2014/main" id="{7BF54FF9-B57F-19F1-C7D0-6367F08496B2}"/>
              </a:ext>
            </a:extLst>
          </p:cNvPr>
          <p:cNvGraphicFramePr>
            <a:graphicFrameLocks noGrp="1"/>
          </p:cNvGraphicFramePr>
          <p:nvPr>
            <p:ph idx="1"/>
            <p:extLst>
              <p:ext uri="{D42A27DB-BD31-4B8C-83A1-F6EECF244321}">
                <p14:modId xmlns:p14="http://schemas.microsoft.com/office/powerpoint/2010/main" val="2761697564"/>
              </p:ext>
            </p:extLst>
          </p:nvPr>
        </p:nvGraphicFramePr>
        <p:xfrm>
          <a:off x="930876" y="2037806"/>
          <a:ext cx="10335350" cy="4066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844486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1CEE17-1539-CAE8-2BED-C4F94CA698F5}"/>
              </a:ext>
            </a:extLst>
          </p:cNvPr>
          <p:cNvSpPr>
            <a:spLocks noGrp="1"/>
          </p:cNvSpPr>
          <p:nvPr>
            <p:ph type="title"/>
          </p:nvPr>
        </p:nvSpPr>
        <p:spPr/>
        <p:txBody>
          <a:bodyPr>
            <a:normAutofit/>
          </a:bodyPr>
          <a:lstStyle/>
          <a:p>
            <a:r>
              <a:rPr lang="es-MX">
                <a:solidFill>
                  <a:srgbClr val="0D0D0D"/>
                </a:solidFill>
                <a:latin typeface="-apple-system-body"/>
              </a:rPr>
              <a:t>Acciones afirmativas en el mundo: concepto y fundamentos</a:t>
            </a:r>
            <a:endParaRPr lang="es-MX" dirty="0"/>
          </a:p>
        </p:txBody>
      </p:sp>
      <p:graphicFrame>
        <p:nvGraphicFramePr>
          <p:cNvPr id="14" name="Marcador de contenido 2">
            <a:extLst>
              <a:ext uri="{FF2B5EF4-FFF2-40B4-BE49-F238E27FC236}">
                <a16:creationId xmlns:a16="http://schemas.microsoft.com/office/drawing/2014/main" id="{D2D0A1AF-92E1-493D-386D-3B643C950A0D}"/>
              </a:ext>
            </a:extLst>
          </p:cNvPr>
          <p:cNvGraphicFramePr>
            <a:graphicFrameLocks noGrp="1"/>
          </p:cNvGraphicFramePr>
          <p:nvPr>
            <p:ph idx="1"/>
          </p:nvPr>
        </p:nvGraphicFramePr>
        <p:xfrm>
          <a:off x="769210" y="1956164"/>
          <a:ext cx="10653579"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392473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53CF00F-82D0-0DBA-75D5-1D01B4526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35D68A5-A096-4B4E-D221-25C5CAC6C979}"/>
              </a:ext>
            </a:extLst>
          </p:cNvPr>
          <p:cNvSpPr>
            <a:spLocks noGrp="1"/>
          </p:cNvSpPr>
          <p:nvPr>
            <p:ph type="title"/>
          </p:nvPr>
        </p:nvSpPr>
        <p:spPr>
          <a:xfrm>
            <a:off x="612648" y="548640"/>
            <a:ext cx="10945037" cy="1133856"/>
          </a:xfrm>
        </p:spPr>
        <p:txBody>
          <a:bodyPr anchor="t">
            <a:normAutofit/>
          </a:bodyPr>
          <a:lstStyle/>
          <a:p>
            <a:r>
              <a:rPr lang="es-MX" dirty="0"/>
              <a:t>Criterios clave:</a:t>
            </a:r>
          </a:p>
        </p:txBody>
      </p:sp>
      <p:graphicFrame>
        <p:nvGraphicFramePr>
          <p:cNvPr id="5" name="Marcador de contenido 2">
            <a:extLst>
              <a:ext uri="{FF2B5EF4-FFF2-40B4-BE49-F238E27FC236}">
                <a16:creationId xmlns:a16="http://schemas.microsoft.com/office/drawing/2014/main" id="{4F7272B6-23E3-07A0-DE95-120548DDA149}"/>
              </a:ext>
            </a:extLst>
          </p:cNvPr>
          <p:cNvGraphicFramePr>
            <a:graphicFrameLocks noGrp="1"/>
          </p:cNvGraphicFramePr>
          <p:nvPr>
            <p:ph idx="1"/>
            <p:extLst>
              <p:ext uri="{D42A27DB-BD31-4B8C-83A1-F6EECF244321}">
                <p14:modId xmlns:p14="http://schemas.microsoft.com/office/powerpoint/2010/main" val="1347871672"/>
              </p:ext>
            </p:extLst>
          </p:nvPr>
        </p:nvGraphicFramePr>
        <p:xfrm>
          <a:off x="612647" y="548640"/>
          <a:ext cx="10945037" cy="62020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614030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CC3305-169C-AFA7-C4F5-9CCF1B18EDFB}"/>
              </a:ext>
            </a:extLst>
          </p:cNvPr>
          <p:cNvSpPr>
            <a:spLocks noGrp="1"/>
          </p:cNvSpPr>
          <p:nvPr>
            <p:ph type="title"/>
          </p:nvPr>
        </p:nvSpPr>
        <p:spPr/>
        <p:txBody>
          <a:bodyPr/>
          <a:lstStyle/>
          <a:p>
            <a:r>
              <a:rPr lang="es-MX" dirty="0"/>
              <a:t>ANÁLISIS SENTENCIA</a:t>
            </a:r>
          </a:p>
        </p:txBody>
      </p:sp>
      <p:graphicFrame>
        <p:nvGraphicFramePr>
          <p:cNvPr id="6" name="Marcador de contenido 2">
            <a:extLst>
              <a:ext uri="{FF2B5EF4-FFF2-40B4-BE49-F238E27FC236}">
                <a16:creationId xmlns:a16="http://schemas.microsoft.com/office/drawing/2014/main" id="{40F13A08-1FC2-2241-347A-8426356624A0}"/>
              </a:ext>
            </a:extLst>
          </p:cNvPr>
          <p:cNvGraphicFramePr>
            <a:graphicFrameLocks noGrp="1"/>
          </p:cNvGraphicFramePr>
          <p:nvPr>
            <p:ph sz="half" idx="1"/>
            <p:extLst>
              <p:ext uri="{D42A27DB-BD31-4B8C-83A1-F6EECF244321}">
                <p14:modId xmlns:p14="http://schemas.microsoft.com/office/powerpoint/2010/main" val="928285688"/>
              </p:ext>
            </p:extLst>
          </p:nvPr>
        </p:nvGraphicFramePr>
        <p:xfrm>
          <a:off x="612648"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contenido 3">
            <a:extLst>
              <a:ext uri="{FF2B5EF4-FFF2-40B4-BE49-F238E27FC236}">
                <a16:creationId xmlns:a16="http://schemas.microsoft.com/office/drawing/2014/main" id="{0540F07A-E25E-5ADF-3F5C-650BBB9964EB}"/>
              </a:ext>
            </a:extLst>
          </p:cNvPr>
          <p:cNvSpPr>
            <a:spLocks noGrp="1"/>
          </p:cNvSpPr>
          <p:nvPr>
            <p:ph sz="half" idx="2"/>
          </p:nvPr>
        </p:nvSpPr>
        <p:spPr/>
        <p:txBody>
          <a:bodyPr>
            <a:normAutofit/>
          </a:bodyPr>
          <a:lstStyle/>
          <a:p>
            <a:pPr marL="0" indent="0" algn="just">
              <a:buNone/>
            </a:pPr>
            <a:r>
              <a:rPr lang="es-MX" sz="2400" dirty="0"/>
              <a:t>Problema jurídico:</a:t>
            </a:r>
          </a:p>
          <a:p>
            <a:pPr algn="just"/>
            <a:r>
              <a:rPr lang="es-MX" sz="2400" dirty="0"/>
              <a:t>¿Simulación?</a:t>
            </a:r>
          </a:p>
          <a:p>
            <a:pPr algn="just"/>
            <a:r>
              <a:rPr lang="es-MX" sz="2400" dirty="0"/>
              <a:t>¿Restricción indebida?</a:t>
            </a:r>
          </a:p>
          <a:p>
            <a:pPr algn="just"/>
            <a:r>
              <a:rPr lang="es-MX" sz="2400" dirty="0"/>
              <a:t>¿Conflicto con autonomía partidista?</a:t>
            </a:r>
          </a:p>
          <a:p>
            <a:endParaRPr lang="es-MX" dirty="0"/>
          </a:p>
        </p:txBody>
      </p:sp>
    </p:spTree>
    <p:extLst>
      <p:ext uri="{BB962C8B-B14F-4D97-AF65-F5344CB8AC3E}">
        <p14:creationId xmlns:p14="http://schemas.microsoft.com/office/powerpoint/2010/main" val="540582466"/>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5B8BB-F9C3-2749-5162-57858FE6CA7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1575F4E-09C2-0F13-1EDA-2D2C7189A7A7}"/>
              </a:ext>
            </a:extLst>
          </p:cNvPr>
          <p:cNvSpPr>
            <a:spLocks noGrp="1"/>
          </p:cNvSpPr>
          <p:nvPr>
            <p:ph type="title"/>
          </p:nvPr>
        </p:nvSpPr>
        <p:spPr/>
        <p:txBody>
          <a:bodyPr/>
          <a:lstStyle/>
          <a:p>
            <a:r>
              <a:rPr lang="es-MX" dirty="0"/>
              <a:t>ANÁLISIS SENTENCIA</a:t>
            </a:r>
          </a:p>
        </p:txBody>
      </p:sp>
      <p:graphicFrame>
        <p:nvGraphicFramePr>
          <p:cNvPr id="6" name="Marcador de contenido 2">
            <a:extLst>
              <a:ext uri="{FF2B5EF4-FFF2-40B4-BE49-F238E27FC236}">
                <a16:creationId xmlns:a16="http://schemas.microsoft.com/office/drawing/2014/main" id="{476279F6-D3D7-F99C-13DB-979258F4DDB1}"/>
              </a:ext>
            </a:extLst>
          </p:cNvPr>
          <p:cNvGraphicFramePr>
            <a:graphicFrameLocks noGrp="1"/>
          </p:cNvGraphicFramePr>
          <p:nvPr>
            <p:ph sz="half" idx="1"/>
            <p:extLst>
              <p:ext uri="{D42A27DB-BD31-4B8C-83A1-F6EECF244321}">
                <p14:modId xmlns:p14="http://schemas.microsoft.com/office/powerpoint/2010/main" val="467446025"/>
              </p:ext>
            </p:extLst>
          </p:nvPr>
        </p:nvGraphicFramePr>
        <p:xfrm>
          <a:off x="612648"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contenido 3">
            <a:extLst>
              <a:ext uri="{FF2B5EF4-FFF2-40B4-BE49-F238E27FC236}">
                <a16:creationId xmlns:a16="http://schemas.microsoft.com/office/drawing/2014/main" id="{080074ED-7FB5-5CDB-3C86-9743FF935C62}"/>
              </a:ext>
            </a:extLst>
          </p:cNvPr>
          <p:cNvSpPr>
            <a:spLocks noGrp="1"/>
          </p:cNvSpPr>
          <p:nvPr>
            <p:ph sz="half" idx="2"/>
          </p:nvPr>
        </p:nvSpPr>
        <p:spPr/>
        <p:txBody>
          <a:bodyPr>
            <a:normAutofit/>
          </a:bodyPr>
          <a:lstStyle/>
          <a:p>
            <a:pPr marL="0" indent="0" algn="just">
              <a:buNone/>
            </a:pPr>
            <a:r>
              <a:rPr lang="es-MX" sz="2400" dirty="0"/>
              <a:t>Decisión del TEPJF:</a:t>
            </a:r>
          </a:p>
          <a:p>
            <a:pPr algn="just"/>
            <a:r>
              <a:rPr lang="es-MX" sz="2400" dirty="0"/>
              <a:t>¿Protegió el derecho político?</a:t>
            </a:r>
          </a:p>
          <a:p>
            <a:pPr algn="just"/>
            <a:r>
              <a:rPr lang="es-MX" sz="2400" dirty="0"/>
              <a:t>¿Reforzó la acción afirmativa?</a:t>
            </a:r>
          </a:p>
          <a:p>
            <a:pPr algn="just"/>
            <a:r>
              <a:rPr lang="es-MX" sz="2400" dirty="0"/>
              <a:t>¿Ordenó ajustes?</a:t>
            </a:r>
          </a:p>
          <a:p>
            <a:endParaRPr lang="es-MX" dirty="0"/>
          </a:p>
        </p:txBody>
      </p:sp>
    </p:spTree>
    <p:extLst>
      <p:ext uri="{BB962C8B-B14F-4D97-AF65-F5344CB8AC3E}">
        <p14:creationId xmlns:p14="http://schemas.microsoft.com/office/powerpoint/2010/main" val="229504002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5B9334-3E03-4CA7-3616-4D3C9DC2C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7B41B62-94AA-8222-A41B-C4099C32679D}"/>
              </a:ext>
            </a:extLst>
          </p:cNvPr>
          <p:cNvSpPr>
            <a:spLocks noGrp="1"/>
          </p:cNvSpPr>
          <p:nvPr>
            <p:ph type="title"/>
          </p:nvPr>
        </p:nvSpPr>
        <p:spPr>
          <a:xfrm>
            <a:off x="1514856" y="548640"/>
            <a:ext cx="9162288" cy="1132258"/>
          </a:xfrm>
        </p:spPr>
        <p:txBody>
          <a:bodyPr>
            <a:normAutofit/>
          </a:bodyPr>
          <a:lstStyle/>
          <a:p>
            <a:r>
              <a:rPr lang="es-MX" dirty="0"/>
              <a:t>Impacto</a:t>
            </a:r>
            <a:br>
              <a:rPr lang="es-MX" dirty="0"/>
            </a:br>
            <a:endParaRPr lang="es-MX" dirty="0"/>
          </a:p>
        </p:txBody>
      </p:sp>
      <p:graphicFrame>
        <p:nvGraphicFramePr>
          <p:cNvPr id="5" name="Marcador de contenido 2">
            <a:extLst>
              <a:ext uri="{FF2B5EF4-FFF2-40B4-BE49-F238E27FC236}">
                <a16:creationId xmlns:a16="http://schemas.microsoft.com/office/drawing/2014/main" id="{6587F071-1933-F4EC-AEFD-724D33ED85BB}"/>
              </a:ext>
            </a:extLst>
          </p:cNvPr>
          <p:cNvGraphicFramePr>
            <a:graphicFrameLocks noGrp="1"/>
          </p:cNvGraphicFramePr>
          <p:nvPr>
            <p:ph idx="1"/>
            <p:extLst>
              <p:ext uri="{D42A27DB-BD31-4B8C-83A1-F6EECF244321}">
                <p14:modId xmlns:p14="http://schemas.microsoft.com/office/powerpoint/2010/main" val="560757853"/>
              </p:ext>
            </p:extLst>
          </p:nvPr>
        </p:nvGraphicFramePr>
        <p:xfrm>
          <a:off x="1514856" y="2039112"/>
          <a:ext cx="9162288" cy="4069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000623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7CD356-CAEA-2021-EFF2-5341EE0A94B0}"/>
              </a:ext>
            </a:extLst>
          </p:cNvPr>
          <p:cNvSpPr>
            <a:spLocks noGrp="1"/>
          </p:cNvSpPr>
          <p:nvPr>
            <p:ph type="title"/>
          </p:nvPr>
        </p:nvSpPr>
        <p:spPr/>
        <p:txBody>
          <a:bodyPr>
            <a:normAutofit fontScale="90000"/>
          </a:bodyPr>
          <a:lstStyle/>
          <a:p>
            <a:r>
              <a:rPr lang="es-MX" dirty="0"/>
              <a:t>¿Las acciones afirmativas afectan la igualdad o la fortalecen?</a:t>
            </a:r>
            <a:br>
              <a:rPr lang="es-MX" dirty="0"/>
            </a:br>
            <a:endParaRPr lang="es-MX" dirty="0"/>
          </a:p>
        </p:txBody>
      </p:sp>
      <p:graphicFrame>
        <p:nvGraphicFramePr>
          <p:cNvPr id="7" name="Marcador de contenido 2">
            <a:extLst>
              <a:ext uri="{FF2B5EF4-FFF2-40B4-BE49-F238E27FC236}">
                <a16:creationId xmlns:a16="http://schemas.microsoft.com/office/drawing/2014/main" id="{8F870CB7-7C75-D3BE-696A-6AFF81B8766B}"/>
              </a:ext>
            </a:extLst>
          </p:cNvPr>
          <p:cNvGraphicFramePr>
            <a:graphicFrameLocks noGrp="1"/>
          </p:cNvGraphicFramePr>
          <p:nvPr>
            <p:ph idx="1"/>
          </p:nvPr>
        </p:nvGraphicFramePr>
        <p:xfrm>
          <a:off x="405353" y="1913494"/>
          <a:ext cx="8664428"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888919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3E8498D-DA8F-EF6C-5420-F153D4979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98858CB1-58D6-4055-A00E-488F06D8FE71}"/>
              </a:ext>
            </a:extLst>
          </p:cNvPr>
          <p:cNvSpPr>
            <a:spLocks noGrp="1"/>
          </p:cNvSpPr>
          <p:nvPr>
            <p:ph type="title"/>
          </p:nvPr>
        </p:nvSpPr>
        <p:spPr>
          <a:xfrm>
            <a:off x="618007" y="548643"/>
            <a:ext cx="6424690" cy="3635797"/>
          </a:xfrm>
        </p:spPr>
        <p:txBody>
          <a:bodyPr vert="horz" lIns="91440" tIns="45720" rIns="91440" bIns="45720" rtlCol="0" anchor="t">
            <a:normAutofit/>
          </a:bodyPr>
          <a:lstStyle/>
          <a:p>
            <a:pPr algn="just"/>
            <a:r>
              <a:rPr lang="en-US" sz="4200" dirty="0"/>
              <a:t>Sin </a:t>
            </a:r>
            <a:r>
              <a:rPr lang="en-US" sz="4200" dirty="0" err="1"/>
              <a:t>acciones</a:t>
            </a:r>
            <a:r>
              <a:rPr lang="en-US" sz="4200" dirty="0"/>
              <a:t> </a:t>
            </a:r>
            <a:r>
              <a:rPr lang="en-US" sz="4200" dirty="0" err="1"/>
              <a:t>afirmativas</a:t>
            </a:r>
            <a:r>
              <a:rPr lang="en-US" sz="4200" dirty="0"/>
              <a:t> hay </a:t>
            </a:r>
            <a:r>
              <a:rPr lang="en-US" sz="4200" dirty="0" err="1"/>
              <a:t>legalidad</a:t>
            </a:r>
            <a:r>
              <a:rPr lang="en-US" sz="4200" dirty="0"/>
              <a:t>; con </a:t>
            </a:r>
            <a:r>
              <a:rPr lang="en-US" sz="4200" dirty="0" err="1"/>
              <a:t>acciones</a:t>
            </a:r>
            <a:r>
              <a:rPr lang="en-US" sz="4200" dirty="0"/>
              <a:t> </a:t>
            </a:r>
            <a:r>
              <a:rPr lang="en-US" sz="4200" dirty="0" err="1"/>
              <a:t>afirmativas</a:t>
            </a:r>
            <a:r>
              <a:rPr lang="en-US" sz="4200" dirty="0"/>
              <a:t> hay </a:t>
            </a:r>
            <a:r>
              <a:rPr lang="en-US" sz="4200" dirty="0" err="1"/>
              <a:t>justicia</a:t>
            </a:r>
            <a:r>
              <a:rPr lang="en-US" sz="4200" dirty="0"/>
              <a:t> electoral.</a:t>
            </a:r>
            <a:br>
              <a:rPr lang="en-US" sz="4200" dirty="0"/>
            </a:br>
            <a:endParaRPr lang="en-US" sz="4200" dirty="0"/>
          </a:p>
        </p:txBody>
      </p:sp>
    </p:spTree>
    <p:extLst>
      <p:ext uri="{BB962C8B-B14F-4D97-AF65-F5344CB8AC3E}">
        <p14:creationId xmlns:p14="http://schemas.microsoft.com/office/powerpoint/2010/main" val="111956159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7329988-FFDF-454D-3162-2E365D8048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3A3E953-72DC-C1F8-6D21-C6F7DBA83CE5}"/>
              </a:ext>
            </a:extLst>
          </p:cNvPr>
          <p:cNvSpPr>
            <a:spLocks noGrp="1"/>
          </p:cNvSpPr>
          <p:nvPr>
            <p:ph type="title"/>
          </p:nvPr>
        </p:nvSpPr>
        <p:spPr>
          <a:xfrm>
            <a:off x="858853" y="548643"/>
            <a:ext cx="7437008" cy="3635797"/>
          </a:xfrm>
        </p:spPr>
        <p:txBody>
          <a:bodyPr vert="horz" lIns="91440" tIns="45720" rIns="91440" bIns="45720" rtlCol="0" anchor="t">
            <a:normAutofit/>
          </a:bodyPr>
          <a:lstStyle/>
          <a:p>
            <a:pPr algn="just"/>
            <a:r>
              <a:rPr lang="en-US" sz="4900" dirty="0"/>
              <a:t>REQUISITOS DE ELEGIBILIDAD Y TIPO DE CANDIDATURAS EN ACCIONES AFIRMATIVAS</a:t>
            </a:r>
          </a:p>
        </p:txBody>
      </p:sp>
    </p:spTree>
    <p:extLst>
      <p:ext uri="{BB962C8B-B14F-4D97-AF65-F5344CB8AC3E}">
        <p14:creationId xmlns:p14="http://schemas.microsoft.com/office/powerpoint/2010/main" val="382669498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239123-CF84-6818-75FB-CB5AE4040A3B}"/>
              </a:ext>
            </a:extLst>
          </p:cNvPr>
          <p:cNvSpPr>
            <a:spLocks noGrp="1"/>
          </p:cNvSpPr>
          <p:nvPr>
            <p:ph type="title"/>
          </p:nvPr>
        </p:nvSpPr>
        <p:spPr/>
        <p:txBody>
          <a:bodyPr>
            <a:normAutofit/>
          </a:bodyPr>
          <a:lstStyle/>
          <a:p>
            <a:r>
              <a:rPr lang="es-MX" dirty="0"/>
              <a:t>CONCEPTO DE REQUISITOS DE ELEGIBILIDAD</a:t>
            </a:r>
          </a:p>
        </p:txBody>
      </p:sp>
      <p:sp>
        <p:nvSpPr>
          <p:cNvPr id="3" name="Marcador de contenido 2">
            <a:extLst>
              <a:ext uri="{FF2B5EF4-FFF2-40B4-BE49-F238E27FC236}">
                <a16:creationId xmlns:a16="http://schemas.microsoft.com/office/drawing/2014/main" id="{BA558885-5279-BDB3-CE35-1B1F18904E05}"/>
              </a:ext>
            </a:extLst>
          </p:cNvPr>
          <p:cNvSpPr>
            <a:spLocks noGrp="1"/>
          </p:cNvSpPr>
          <p:nvPr>
            <p:ph idx="1"/>
          </p:nvPr>
        </p:nvSpPr>
        <p:spPr/>
        <p:txBody>
          <a:bodyPr>
            <a:normAutofit/>
          </a:bodyPr>
          <a:lstStyle/>
          <a:p>
            <a:pPr marL="0" indent="0">
              <a:buNone/>
            </a:pPr>
            <a:r>
              <a:rPr lang="es-MX" dirty="0"/>
              <a:t>Los requisitos de elegibilidad son las condiciones jurídicas que debe cumplir una persona para poder ser registrada válidamente como candidata.</a:t>
            </a:r>
          </a:p>
          <a:p>
            <a:pPr marL="0" indent="0">
              <a:buNone/>
            </a:pPr>
            <a:r>
              <a:rPr lang="es-MX" dirty="0"/>
              <a:t>En materia de acciones afirmativas existen dos niveles:</a:t>
            </a:r>
          </a:p>
          <a:p>
            <a:r>
              <a:rPr lang="es-MX" dirty="0"/>
              <a:t>a) Requisitos generales:</a:t>
            </a:r>
          </a:p>
          <a:p>
            <a:r>
              <a:rPr lang="es-MX" dirty="0"/>
              <a:t>Nacionalidad.</a:t>
            </a:r>
          </a:p>
          <a:p>
            <a:r>
              <a:rPr lang="es-MX" dirty="0"/>
              <a:t>Ciudadanía.</a:t>
            </a:r>
          </a:p>
          <a:p>
            <a:r>
              <a:rPr lang="es-MX" dirty="0"/>
              <a:t>Edad.</a:t>
            </a:r>
          </a:p>
          <a:p>
            <a:r>
              <a:rPr lang="es-MX" dirty="0"/>
              <a:t>Residencia.</a:t>
            </a:r>
          </a:p>
          <a:p>
            <a:r>
              <a:rPr lang="es-MX" dirty="0"/>
              <a:t>No ocupar cargos incompatibles.</a:t>
            </a:r>
          </a:p>
          <a:p>
            <a:endParaRPr lang="es-MX" dirty="0"/>
          </a:p>
        </p:txBody>
      </p:sp>
    </p:spTree>
    <p:extLst>
      <p:ext uri="{BB962C8B-B14F-4D97-AF65-F5344CB8AC3E}">
        <p14:creationId xmlns:p14="http://schemas.microsoft.com/office/powerpoint/2010/main" val="208985055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CBCC0-7222-90EA-B56E-D8B3AA8DE39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D07058A-9125-F608-404D-0102DF9E6391}"/>
              </a:ext>
            </a:extLst>
          </p:cNvPr>
          <p:cNvSpPr>
            <a:spLocks noGrp="1"/>
          </p:cNvSpPr>
          <p:nvPr>
            <p:ph type="title"/>
          </p:nvPr>
        </p:nvSpPr>
        <p:spPr/>
        <p:txBody>
          <a:bodyPr>
            <a:normAutofit/>
          </a:bodyPr>
          <a:lstStyle/>
          <a:p>
            <a:r>
              <a:rPr lang="es-MX" dirty="0"/>
              <a:t>CONCEPTO DE REQUISITOS DE ELEGIBILIDAD</a:t>
            </a:r>
          </a:p>
        </p:txBody>
      </p:sp>
      <p:graphicFrame>
        <p:nvGraphicFramePr>
          <p:cNvPr id="7" name="Marcador de contenido 2">
            <a:extLst>
              <a:ext uri="{FF2B5EF4-FFF2-40B4-BE49-F238E27FC236}">
                <a16:creationId xmlns:a16="http://schemas.microsoft.com/office/drawing/2014/main" id="{15E7AB6E-B0D0-DEAB-4B2F-8B6C1B0327A3}"/>
              </a:ext>
            </a:extLst>
          </p:cNvPr>
          <p:cNvGraphicFramePr>
            <a:graphicFrameLocks noGrp="1"/>
          </p:cNvGraphicFramePr>
          <p:nvPr>
            <p:ph idx="1"/>
          </p:nvPr>
        </p:nvGraphicFramePr>
        <p:xfrm>
          <a:off x="612647" y="1715532"/>
          <a:ext cx="10653579"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a:extLst>
              <a:ext uri="{FF2B5EF4-FFF2-40B4-BE49-F238E27FC236}">
                <a16:creationId xmlns:a16="http://schemas.microsoft.com/office/drawing/2014/main" id="{703ED031-AEB7-B7D5-19DF-12D702970496}"/>
              </a:ext>
            </a:extLst>
          </p:cNvPr>
          <p:cNvSpPr txBox="1"/>
          <p:nvPr/>
        </p:nvSpPr>
        <p:spPr>
          <a:xfrm>
            <a:off x="376030" y="6579417"/>
            <a:ext cx="11439940" cy="369332"/>
          </a:xfrm>
          <a:prstGeom prst="rect">
            <a:avLst/>
          </a:prstGeom>
          <a:noFill/>
        </p:spPr>
        <p:txBody>
          <a:bodyPr wrap="square">
            <a:spAutoFit/>
          </a:bodyPr>
          <a:lstStyle/>
          <a:p>
            <a:pPr marL="0" indent="0">
              <a:buNone/>
            </a:pPr>
            <a:r>
              <a:rPr lang="es-MX" dirty="0"/>
              <a:t>Principio clave: La acción afirmativa no sustituye los requisitos constitucionales, los complementa.</a:t>
            </a:r>
          </a:p>
        </p:txBody>
      </p:sp>
    </p:spTree>
    <p:extLst>
      <p:ext uri="{BB962C8B-B14F-4D97-AF65-F5344CB8AC3E}">
        <p14:creationId xmlns:p14="http://schemas.microsoft.com/office/powerpoint/2010/main" val="292190056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51922D2-D397-9EA4-A66D-55B0884D1A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289CF43-8062-A95A-9D30-DE92EDDBE95E}"/>
              </a:ext>
            </a:extLst>
          </p:cNvPr>
          <p:cNvSpPr>
            <a:spLocks noGrp="1"/>
          </p:cNvSpPr>
          <p:nvPr>
            <p:ph type="title"/>
          </p:nvPr>
        </p:nvSpPr>
        <p:spPr>
          <a:xfrm>
            <a:off x="612649" y="548639"/>
            <a:ext cx="3494314" cy="5786638"/>
          </a:xfrm>
        </p:spPr>
        <p:txBody>
          <a:bodyPr anchor="t">
            <a:normAutofit/>
          </a:bodyPr>
          <a:lstStyle/>
          <a:p>
            <a:r>
              <a:rPr lang="es-MX" sz="2500" dirty="0"/>
              <a:t>LA AUTOADSCRIPCIÓN</a:t>
            </a:r>
          </a:p>
        </p:txBody>
      </p:sp>
      <p:graphicFrame>
        <p:nvGraphicFramePr>
          <p:cNvPr id="5" name="Marcador de contenido 2">
            <a:extLst>
              <a:ext uri="{FF2B5EF4-FFF2-40B4-BE49-F238E27FC236}">
                <a16:creationId xmlns:a16="http://schemas.microsoft.com/office/drawing/2014/main" id="{C35CFACC-EDE4-96B2-EEC6-6E50ABC04406}"/>
              </a:ext>
            </a:extLst>
          </p:cNvPr>
          <p:cNvGraphicFramePr>
            <a:graphicFrameLocks noGrp="1"/>
          </p:cNvGraphicFramePr>
          <p:nvPr>
            <p:ph idx="1"/>
            <p:extLst>
              <p:ext uri="{D42A27DB-BD31-4B8C-83A1-F6EECF244321}">
                <p14:modId xmlns:p14="http://schemas.microsoft.com/office/powerpoint/2010/main" val="3567727320"/>
              </p:ext>
            </p:extLst>
          </p:nvPr>
        </p:nvGraphicFramePr>
        <p:xfrm>
          <a:off x="542978" y="42421"/>
          <a:ext cx="10036790" cy="67731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590807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7298112-E571-A160-E3B0-4FC5E3D19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175E5A9-B5F2-0D11-472B-6918A93E6156}"/>
              </a:ext>
            </a:extLst>
          </p:cNvPr>
          <p:cNvSpPr>
            <a:spLocks noGrp="1"/>
          </p:cNvSpPr>
          <p:nvPr>
            <p:ph type="title"/>
          </p:nvPr>
        </p:nvSpPr>
        <p:spPr>
          <a:xfrm>
            <a:off x="609601" y="1252010"/>
            <a:ext cx="3494315" cy="4572000"/>
          </a:xfrm>
        </p:spPr>
        <p:txBody>
          <a:bodyPr anchor="t">
            <a:normAutofit/>
          </a:bodyPr>
          <a:lstStyle/>
          <a:p>
            <a:r>
              <a:rPr lang="es-MX">
                <a:latin typeface="-apple-system-body"/>
              </a:rPr>
              <a:t>Características principales</a:t>
            </a:r>
            <a:br>
              <a:rPr lang="es-MX">
                <a:latin typeface="-apple-system-body"/>
              </a:rPr>
            </a:br>
            <a:endParaRPr lang="es-MX" dirty="0"/>
          </a:p>
        </p:txBody>
      </p:sp>
      <p:graphicFrame>
        <p:nvGraphicFramePr>
          <p:cNvPr id="5" name="Marcador de contenido 2">
            <a:extLst>
              <a:ext uri="{FF2B5EF4-FFF2-40B4-BE49-F238E27FC236}">
                <a16:creationId xmlns:a16="http://schemas.microsoft.com/office/drawing/2014/main" id="{D751A507-B975-6D6D-E4B1-0FB8D565F3B9}"/>
              </a:ext>
            </a:extLst>
          </p:cNvPr>
          <p:cNvGraphicFramePr>
            <a:graphicFrameLocks noGrp="1"/>
          </p:cNvGraphicFramePr>
          <p:nvPr>
            <p:ph idx="1"/>
            <p:extLst>
              <p:ext uri="{D42A27DB-BD31-4B8C-83A1-F6EECF244321}">
                <p14:modId xmlns:p14="http://schemas.microsoft.com/office/powerpoint/2010/main" val="4091529354"/>
              </p:ext>
            </p:extLst>
          </p:nvPr>
        </p:nvGraphicFramePr>
        <p:xfrm>
          <a:off x="4643648" y="-1"/>
          <a:ext cx="6914038" cy="685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349978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8">
            <a:extLst>
              <a:ext uri="{FF2B5EF4-FFF2-40B4-BE49-F238E27FC236}">
                <a16:creationId xmlns:a16="http://schemas.microsoft.com/office/drawing/2014/main" id="{9B65F7F7-2FCE-8F01-53DE-15C39342B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074D599-BD33-CE9D-24F2-2CB959166C6A}"/>
              </a:ext>
            </a:extLst>
          </p:cNvPr>
          <p:cNvSpPr>
            <a:spLocks noGrp="1"/>
          </p:cNvSpPr>
          <p:nvPr>
            <p:ph type="title"/>
          </p:nvPr>
        </p:nvSpPr>
        <p:spPr>
          <a:xfrm>
            <a:off x="1731817" y="226244"/>
            <a:ext cx="9834871" cy="1396626"/>
          </a:xfrm>
        </p:spPr>
        <p:txBody>
          <a:bodyPr vert="horz" lIns="91440" tIns="45720" rIns="91440" bIns="45720" rtlCol="0" anchor="b">
            <a:noAutofit/>
          </a:bodyPr>
          <a:lstStyle/>
          <a:p>
            <a:pPr algn="just"/>
            <a:r>
              <a:rPr lang="en-US" sz="2800" dirty="0"/>
              <a:t>La </a:t>
            </a:r>
            <a:r>
              <a:rPr lang="en-US" sz="2800" dirty="0" err="1"/>
              <a:t>autoadscripción</a:t>
            </a:r>
            <a:r>
              <a:rPr lang="en-US" sz="2800" dirty="0"/>
              <a:t> simple protege la </a:t>
            </a:r>
            <a:r>
              <a:rPr lang="en-US" sz="2800" dirty="0" err="1"/>
              <a:t>identidad</a:t>
            </a:r>
            <a:r>
              <a:rPr lang="en-US" sz="2800" dirty="0"/>
              <a:t>.</a:t>
            </a:r>
            <a:br>
              <a:rPr lang="en-US" sz="2800" dirty="0"/>
            </a:br>
            <a:r>
              <a:rPr lang="en-US" sz="2800" dirty="0"/>
              <a:t>La </a:t>
            </a:r>
            <a:r>
              <a:rPr lang="en-US" sz="2800" dirty="0" err="1"/>
              <a:t>calificada</a:t>
            </a:r>
            <a:r>
              <a:rPr lang="en-US" sz="2800" dirty="0"/>
              <a:t> protege la </a:t>
            </a:r>
            <a:r>
              <a:rPr lang="en-US" sz="2800" dirty="0" err="1"/>
              <a:t>justicia</a:t>
            </a:r>
            <a:r>
              <a:rPr lang="en-US" sz="2800" dirty="0"/>
              <a:t> de la </a:t>
            </a:r>
            <a:r>
              <a:rPr lang="en-US" sz="2800" dirty="0" err="1"/>
              <a:t>acción</a:t>
            </a:r>
            <a:r>
              <a:rPr lang="en-US" sz="2800" dirty="0"/>
              <a:t> </a:t>
            </a:r>
            <a:r>
              <a:rPr lang="en-US" sz="2800" dirty="0" err="1"/>
              <a:t>afirmativa</a:t>
            </a:r>
            <a:r>
              <a:rPr lang="en-US" sz="2800" dirty="0"/>
              <a:t>.</a:t>
            </a:r>
          </a:p>
        </p:txBody>
      </p:sp>
      <p:pic>
        <p:nvPicPr>
          <p:cNvPr id="12" name="Graphic 5" descr="Scales of Justice">
            <a:extLst>
              <a:ext uri="{FF2B5EF4-FFF2-40B4-BE49-F238E27FC236}">
                <a16:creationId xmlns:a16="http://schemas.microsoft.com/office/drawing/2014/main" id="{E4319110-F4FB-285E-9621-CBD6722D0A0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810000" y="1782115"/>
            <a:ext cx="4572000" cy="4572000"/>
          </a:xfrm>
          <a:prstGeom prst="rect">
            <a:avLst/>
          </a:prstGeom>
        </p:spPr>
      </p:pic>
    </p:spTree>
    <p:extLst>
      <p:ext uri="{BB962C8B-B14F-4D97-AF65-F5344CB8AC3E}">
        <p14:creationId xmlns:p14="http://schemas.microsoft.com/office/powerpoint/2010/main" val="363173085"/>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nodeType="withEffect">
                                  <p:stCondLst>
                                    <p:cond delay="500"/>
                                  </p:stCondLst>
                                  <p:iterate>
                                    <p:tmPct val="10000"/>
                                  </p:iterate>
                                  <p:childTnLst>
                                    <p:set>
                                      <p:cBhvr>
                                        <p:cTn id="9" dur="1" fill="hold">
                                          <p:stCondLst>
                                            <p:cond delay="0"/>
                                          </p:stCondLst>
                                        </p:cTn>
                                        <p:tgtEl>
                                          <p:spTgt spid="12"/>
                                        </p:tgtEl>
                                        <p:attrNameLst>
                                          <p:attrName>style.visibility</p:attrName>
                                        </p:attrNameLst>
                                      </p:cBhvr>
                                      <p:to>
                                        <p:strVal val="visible"/>
                                      </p:to>
                                    </p:set>
                                    <p:animEffect transition="in" filter="fade">
                                      <p:cBhvr>
                                        <p:cTn id="10" dur="7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7DC3A6-0DE5-37CD-56FE-578D3EA06965}"/>
              </a:ext>
            </a:extLst>
          </p:cNvPr>
          <p:cNvSpPr>
            <a:spLocks noGrp="1"/>
          </p:cNvSpPr>
          <p:nvPr>
            <p:ph type="title"/>
          </p:nvPr>
        </p:nvSpPr>
        <p:spPr>
          <a:xfrm>
            <a:off x="838201" y="0"/>
            <a:ext cx="10741152" cy="1132258"/>
          </a:xfrm>
        </p:spPr>
        <p:txBody>
          <a:bodyPr/>
          <a:lstStyle/>
          <a:p>
            <a:r>
              <a:rPr lang="es-MX" dirty="0"/>
              <a:t>LA AUTOADSCRIPCIÓN</a:t>
            </a:r>
          </a:p>
        </p:txBody>
      </p:sp>
      <p:graphicFrame>
        <p:nvGraphicFramePr>
          <p:cNvPr id="6" name="Marcador de contenido 2">
            <a:extLst>
              <a:ext uri="{FF2B5EF4-FFF2-40B4-BE49-F238E27FC236}">
                <a16:creationId xmlns:a16="http://schemas.microsoft.com/office/drawing/2014/main" id="{4853C6D6-FC64-C4BF-9DBA-BAE391090C67}"/>
              </a:ext>
            </a:extLst>
          </p:cNvPr>
          <p:cNvGraphicFramePr>
            <a:graphicFrameLocks noGrp="1"/>
          </p:cNvGraphicFramePr>
          <p:nvPr>
            <p:ph sz="half" idx="1"/>
            <p:extLst>
              <p:ext uri="{D42A27DB-BD31-4B8C-83A1-F6EECF244321}">
                <p14:modId xmlns:p14="http://schemas.microsoft.com/office/powerpoint/2010/main" val="3137770821"/>
              </p:ext>
            </p:extLst>
          </p:nvPr>
        </p:nvGraphicFramePr>
        <p:xfrm>
          <a:off x="612647" y="1182757"/>
          <a:ext cx="6304987" cy="5546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contenido 3">
            <a:extLst>
              <a:ext uri="{FF2B5EF4-FFF2-40B4-BE49-F238E27FC236}">
                <a16:creationId xmlns:a16="http://schemas.microsoft.com/office/drawing/2014/main" id="{7B2863D1-1E68-8D06-D01D-07EB364DD8C5}"/>
              </a:ext>
            </a:extLst>
          </p:cNvPr>
          <p:cNvSpPr>
            <a:spLocks noGrp="1"/>
          </p:cNvSpPr>
          <p:nvPr>
            <p:ph sz="half" idx="2"/>
          </p:nvPr>
        </p:nvSpPr>
        <p:spPr>
          <a:xfrm>
            <a:off x="7762460" y="1477755"/>
            <a:ext cx="4518991" cy="4351338"/>
          </a:xfrm>
        </p:spPr>
        <p:txBody>
          <a:bodyPr>
            <a:normAutofit/>
          </a:bodyPr>
          <a:lstStyle/>
          <a:p>
            <a:pPr marL="0" indent="0">
              <a:buNone/>
            </a:pPr>
            <a:r>
              <a:rPr lang="es-MX" sz="2400" dirty="0"/>
              <a:t>Se acompaña de elementos que acrediten: </a:t>
            </a:r>
          </a:p>
          <a:p>
            <a:r>
              <a:rPr lang="es-MX" sz="2400" dirty="0"/>
              <a:t>Vínculo comunitario.</a:t>
            </a:r>
          </a:p>
          <a:p>
            <a:r>
              <a:rPr lang="es-MX" sz="2400" dirty="0"/>
              <a:t>Reconocimiento social.</a:t>
            </a:r>
          </a:p>
          <a:p>
            <a:r>
              <a:rPr lang="es-MX" sz="2400" dirty="0"/>
              <a:t>Prácticas culturales o sociales.</a:t>
            </a:r>
          </a:p>
          <a:p>
            <a:endParaRPr lang="es-MX" dirty="0"/>
          </a:p>
          <a:p>
            <a:endParaRPr lang="es-MX" dirty="0"/>
          </a:p>
        </p:txBody>
      </p:sp>
    </p:spTree>
    <p:extLst>
      <p:ext uri="{BB962C8B-B14F-4D97-AF65-F5344CB8AC3E}">
        <p14:creationId xmlns:p14="http://schemas.microsoft.com/office/powerpoint/2010/main" val="29816960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34A65D-CC7B-7090-2E6F-FCDC30B60AFA}"/>
              </a:ext>
            </a:extLst>
          </p:cNvPr>
          <p:cNvSpPr>
            <a:spLocks noGrp="1"/>
          </p:cNvSpPr>
          <p:nvPr>
            <p:ph type="title"/>
          </p:nvPr>
        </p:nvSpPr>
        <p:spPr/>
        <p:txBody>
          <a:bodyPr/>
          <a:lstStyle/>
          <a:p>
            <a:r>
              <a:rPr lang="es-MX" dirty="0"/>
              <a:t>Criterio del TEPJF:</a:t>
            </a:r>
          </a:p>
        </p:txBody>
      </p:sp>
      <p:sp>
        <p:nvSpPr>
          <p:cNvPr id="3" name="Marcador de contenido 2">
            <a:extLst>
              <a:ext uri="{FF2B5EF4-FFF2-40B4-BE49-F238E27FC236}">
                <a16:creationId xmlns:a16="http://schemas.microsoft.com/office/drawing/2014/main" id="{0A58563B-E8EF-BCD9-FD9E-0DA24DB22406}"/>
              </a:ext>
            </a:extLst>
          </p:cNvPr>
          <p:cNvSpPr>
            <a:spLocks noGrp="1"/>
          </p:cNvSpPr>
          <p:nvPr>
            <p:ph sz="half" idx="1"/>
          </p:nvPr>
        </p:nvSpPr>
        <p:spPr/>
        <p:txBody>
          <a:bodyPr/>
          <a:lstStyle/>
          <a:p>
            <a:pPr marL="0" indent="0" algn="just">
              <a:buNone/>
            </a:pPr>
            <a:r>
              <a:rPr lang="es-MX" dirty="0"/>
              <a:t>La </a:t>
            </a:r>
            <a:r>
              <a:rPr lang="es-MX" dirty="0" err="1"/>
              <a:t>autoadscripción</a:t>
            </a:r>
            <a:r>
              <a:rPr lang="es-MX" dirty="0"/>
              <a:t> simple es suficiente, pero puede exigirse corroboración razonable cuando exista riesgo de simulación.</a:t>
            </a:r>
          </a:p>
          <a:p>
            <a:endParaRPr lang="es-MX" dirty="0"/>
          </a:p>
        </p:txBody>
      </p:sp>
      <p:graphicFrame>
        <p:nvGraphicFramePr>
          <p:cNvPr id="10" name="Marcador de contenido 3">
            <a:extLst>
              <a:ext uri="{FF2B5EF4-FFF2-40B4-BE49-F238E27FC236}">
                <a16:creationId xmlns:a16="http://schemas.microsoft.com/office/drawing/2014/main" id="{0B7BF2C1-903A-23D6-9BC9-FDAEA341CDA1}"/>
              </a:ext>
            </a:extLst>
          </p:cNvPr>
          <p:cNvGraphicFramePr>
            <a:graphicFrameLocks noGrp="1"/>
          </p:cNvGraphicFramePr>
          <p:nvPr>
            <p:ph sz="half" idx="2"/>
            <p:extLst>
              <p:ext uri="{D42A27DB-BD31-4B8C-83A1-F6EECF244321}">
                <p14:modId xmlns:p14="http://schemas.microsoft.com/office/powerpoint/2010/main" val="1766811587"/>
              </p:ext>
            </p:extLst>
          </p:nvPr>
        </p:nvGraphicFramePr>
        <p:xfrm>
          <a:off x="6172199" y="119270"/>
          <a:ext cx="6019801" cy="6530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911543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ADE78D-F526-DF62-9BD1-5519D91BA519}"/>
              </a:ext>
            </a:extLst>
          </p:cNvPr>
          <p:cNvSpPr>
            <a:spLocks noGrp="1"/>
          </p:cNvSpPr>
          <p:nvPr>
            <p:ph type="title"/>
          </p:nvPr>
        </p:nvSpPr>
        <p:spPr/>
        <p:txBody>
          <a:bodyPr/>
          <a:lstStyle/>
          <a:p>
            <a:r>
              <a:rPr lang="es-MX" dirty="0">
                <a:solidFill>
                  <a:srgbClr val="0D0D0D"/>
                </a:solidFill>
                <a:latin typeface="-apple-system-body"/>
              </a:rPr>
              <a:t>Elementos del criterio (desglose técnico)</a:t>
            </a:r>
            <a:endParaRPr lang="es-MX" dirty="0"/>
          </a:p>
        </p:txBody>
      </p:sp>
      <p:graphicFrame>
        <p:nvGraphicFramePr>
          <p:cNvPr id="6" name="Marcador de contenido 2">
            <a:extLst>
              <a:ext uri="{FF2B5EF4-FFF2-40B4-BE49-F238E27FC236}">
                <a16:creationId xmlns:a16="http://schemas.microsoft.com/office/drawing/2014/main" id="{05FC9C02-ADC0-9C15-7E6C-A873F2034F85}"/>
              </a:ext>
            </a:extLst>
          </p:cNvPr>
          <p:cNvGraphicFramePr>
            <a:graphicFrameLocks noGrp="1"/>
          </p:cNvGraphicFramePr>
          <p:nvPr>
            <p:ph sz="half" idx="1"/>
          </p:nvPr>
        </p:nvGraphicFramePr>
        <p:xfrm>
          <a:off x="612648" y="1825625"/>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Marcador de contenido 3">
            <a:extLst>
              <a:ext uri="{FF2B5EF4-FFF2-40B4-BE49-F238E27FC236}">
                <a16:creationId xmlns:a16="http://schemas.microsoft.com/office/drawing/2014/main" id="{9D8E9B2A-9E17-08FE-85F3-39763AAD4BBE}"/>
              </a:ext>
            </a:extLst>
          </p:cNvPr>
          <p:cNvSpPr>
            <a:spLocks noGrp="1"/>
          </p:cNvSpPr>
          <p:nvPr>
            <p:ph sz="half" idx="2"/>
          </p:nvPr>
        </p:nvSpPr>
        <p:spPr/>
        <p:txBody>
          <a:bodyPr>
            <a:normAutofit/>
          </a:bodyPr>
          <a:lstStyle/>
          <a:p>
            <a:pPr algn="just">
              <a:spcAft>
                <a:spcPts val="300"/>
              </a:spcAft>
              <a:buNone/>
            </a:pPr>
            <a:r>
              <a:rPr lang="es-MX" sz="2800" b="1" dirty="0">
                <a:solidFill>
                  <a:srgbClr val="0D0D0D"/>
                </a:solidFill>
                <a:latin typeface="-apple-system-body"/>
              </a:rPr>
              <a:t>2. No absolutidad del derecho</a:t>
            </a:r>
          </a:p>
          <a:p>
            <a:pPr algn="just"/>
            <a:r>
              <a:rPr lang="es-MX" sz="2800" dirty="0">
                <a:solidFill>
                  <a:srgbClr val="0D0D0D"/>
                </a:solidFill>
                <a:latin typeface="-apple-system-body"/>
              </a:rPr>
              <a:t>La </a:t>
            </a:r>
            <a:r>
              <a:rPr lang="es-MX" sz="2800" dirty="0" err="1">
                <a:solidFill>
                  <a:srgbClr val="0D0D0D"/>
                </a:solidFill>
                <a:latin typeface="-apple-system-body"/>
              </a:rPr>
              <a:t>autoadscripción</a:t>
            </a:r>
            <a:r>
              <a:rPr lang="es-MX" sz="2800" dirty="0">
                <a:solidFill>
                  <a:srgbClr val="0D0D0D"/>
                </a:solidFill>
                <a:latin typeface="-apple-system-body"/>
              </a:rPr>
              <a:t> </a:t>
            </a:r>
            <a:r>
              <a:rPr lang="es-MX" sz="2800" b="1" dirty="0">
                <a:solidFill>
                  <a:srgbClr val="0D0D0D"/>
                </a:solidFill>
                <a:latin typeface="-apple-system-body"/>
              </a:rPr>
              <a:t>no es irrevisable</a:t>
            </a:r>
            <a:endParaRPr lang="es-MX" sz="2800" dirty="0">
              <a:solidFill>
                <a:srgbClr val="0D0D0D"/>
              </a:solidFill>
              <a:latin typeface="-apple-system-body"/>
            </a:endParaRPr>
          </a:p>
          <a:p>
            <a:pPr algn="just"/>
            <a:r>
              <a:rPr lang="es-MX" sz="2800" dirty="0">
                <a:solidFill>
                  <a:srgbClr val="0D0D0D"/>
                </a:solidFill>
                <a:latin typeface="-apple-system-body"/>
              </a:rPr>
              <a:t>Puede ser objeto de análisis jurisdiccional</a:t>
            </a:r>
          </a:p>
          <a:p>
            <a:pPr>
              <a:buNone/>
            </a:pPr>
            <a:br>
              <a:rPr lang="es-MX" dirty="0"/>
            </a:br>
            <a:endParaRPr lang="es-MX" dirty="0"/>
          </a:p>
        </p:txBody>
      </p:sp>
    </p:spTree>
    <p:extLst>
      <p:ext uri="{BB962C8B-B14F-4D97-AF65-F5344CB8AC3E}">
        <p14:creationId xmlns:p14="http://schemas.microsoft.com/office/powerpoint/2010/main" val="679858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F9AEE8E1-9697-DB64-8BAC-53D44DFBA88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E9278B1-2B8D-4818-554E-BB18B3396A19}"/>
              </a:ext>
            </a:extLst>
          </p:cNvPr>
          <p:cNvSpPr>
            <a:spLocks noGrp="1"/>
          </p:cNvSpPr>
          <p:nvPr>
            <p:ph type="title"/>
          </p:nvPr>
        </p:nvSpPr>
        <p:spPr/>
        <p:txBody>
          <a:bodyPr/>
          <a:lstStyle/>
          <a:p>
            <a:r>
              <a:rPr lang="es-MX" dirty="0">
                <a:solidFill>
                  <a:srgbClr val="0D0D0D"/>
                </a:solidFill>
                <a:latin typeface="-apple-system-body"/>
              </a:rPr>
              <a:t>Elementos del criterio (desglose técnico)</a:t>
            </a:r>
            <a:endParaRPr lang="es-MX" dirty="0"/>
          </a:p>
        </p:txBody>
      </p:sp>
      <p:graphicFrame>
        <p:nvGraphicFramePr>
          <p:cNvPr id="8" name="Marcador de contenido 2">
            <a:extLst>
              <a:ext uri="{FF2B5EF4-FFF2-40B4-BE49-F238E27FC236}">
                <a16:creationId xmlns:a16="http://schemas.microsoft.com/office/drawing/2014/main" id="{537E7CCE-5BCC-48D4-C97C-3750C6526F62}"/>
              </a:ext>
            </a:extLst>
          </p:cNvPr>
          <p:cNvGraphicFramePr>
            <a:graphicFrameLocks noGrp="1"/>
          </p:cNvGraphicFramePr>
          <p:nvPr>
            <p:ph sz="half" idx="1"/>
          </p:nvPr>
        </p:nvGraphicFramePr>
        <p:xfrm>
          <a:off x="612648" y="1825625"/>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Marcador de contenido 3">
            <a:extLst>
              <a:ext uri="{FF2B5EF4-FFF2-40B4-BE49-F238E27FC236}">
                <a16:creationId xmlns:a16="http://schemas.microsoft.com/office/drawing/2014/main" id="{71801513-E004-1100-CAAA-F7D056C2E9E0}"/>
              </a:ext>
            </a:extLst>
          </p:cNvPr>
          <p:cNvSpPr>
            <a:spLocks noGrp="1"/>
          </p:cNvSpPr>
          <p:nvPr>
            <p:ph sz="half" idx="2"/>
          </p:nvPr>
        </p:nvSpPr>
        <p:spPr/>
        <p:txBody>
          <a:bodyPr>
            <a:normAutofit/>
          </a:bodyPr>
          <a:lstStyle/>
          <a:p>
            <a:pPr algn="just">
              <a:spcAft>
                <a:spcPts val="300"/>
              </a:spcAft>
              <a:buNone/>
            </a:pPr>
            <a:r>
              <a:rPr lang="es-MX" sz="2400" b="1" dirty="0">
                <a:solidFill>
                  <a:srgbClr val="0D0D0D"/>
                </a:solidFill>
                <a:latin typeface="-apple-system-body"/>
              </a:rPr>
              <a:t>4. Fraude a la ley constitucional</a:t>
            </a:r>
          </a:p>
          <a:p>
            <a:pPr algn="just">
              <a:buNone/>
            </a:pPr>
            <a:r>
              <a:rPr lang="es-MX" sz="2400" dirty="0">
                <a:solidFill>
                  <a:srgbClr val="0D0D0D"/>
                </a:solidFill>
                <a:latin typeface="-apple-system-body"/>
              </a:rPr>
              <a:t>Cuando:</a:t>
            </a:r>
          </a:p>
          <a:p>
            <a:pPr algn="just"/>
            <a:r>
              <a:rPr lang="es-MX" sz="2400" dirty="0">
                <a:solidFill>
                  <a:srgbClr val="0D0D0D"/>
                </a:solidFill>
                <a:latin typeface="-apple-system-body"/>
              </a:rPr>
              <a:t>Se usa la identidad de género como instrumento</a:t>
            </a:r>
          </a:p>
          <a:p>
            <a:pPr algn="just"/>
            <a:r>
              <a:rPr lang="es-MX" sz="2400" dirty="0">
                <a:solidFill>
                  <a:srgbClr val="0D0D0D"/>
                </a:solidFill>
                <a:latin typeface="-apple-system-body"/>
              </a:rPr>
              <a:t>Para cumplir formalmente la paridad</a:t>
            </a:r>
          </a:p>
          <a:p>
            <a:pPr algn="just">
              <a:buNone/>
            </a:pPr>
            <a:r>
              <a:rPr lang="es-MX" sz="2400" dirty="0">
                <a:solidFill>
                  <a:srgbClr val="0D0D0D"/>
                </a:solidFill>
                <a:latin typeface="-apple-system-body"/>
              </a:rPr>
              <a:t> Entonces: Se invalida el registro</a:t>
            </a:r>
          </a:p>
          <a:p>
            <a:pPr>
              <a:buNone/>
            </a:pPr>
            <a:br>
              <a:rPr lang="es-MX" dirty="0"/>
            </a:br>
            <a:endParaRPr lang="es-MX" dirty="0">
              <a:solidFill>
                <a:srgbClr val="0D0D0D"/>
              </a:solidFill>
              <a:latin typeface="-apple-system-body"/>
            </a:endParaRPr>
          </a:p>
          <a:p>
            <a:pPr>
              <a:spcAft>
                <a:spcPts val="300"/>
              </a:spcAft>
              <a:buNone/>
            </a:pPr>
            <a:endParaRPr lang="es-MX" dirty="0"/>
          </a:p>
        </p:txBody>
      </p:sp>
    </p:spTree>
    <p:extLst>
      <p:ext uri="{BB962C8B-B14F-4D97-AF65-F5344CB8AC3E}">
        <p14:creationId xmlns:p14="http://schemas.microsoft.com/office/powerpoint/2010/main" val="20851052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24804-CC93-9BC7-60A6-DB0084F8012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4EAF523-B978-A473-3776-A78ABE41DCC6}"/>
              </a:ext>
            </a:extLst>
          </p:cNvPr>
          <p:cNvSpPr>
            <a:spLocks noGrp="1"/>
          </p:cNvSpPr>
          <p:nvPr>
            <p:ph type="title"/>
          </p:nvPr>
        </p:nvSpPr>
        <p:spPr/>
        <p:txBody>
          <a:bodyPr/>
          <a:lstStyle/>
          <a:p>
            <a:r>
              <a:rPr lang="es-MX" dirty="0">
                <a:solidFill>
                  <a:srgbClr val="0D0D0D"/>
                </a:solidFill>
                <a:latin typeface="-apple-system-body"/>
              </a:rPr>
              <a:t>Elementos del criterio (desglose técnico)</a:t>
            </a:r>
            <a:endParaRPr lang="es-MX" dirty="0"/>
          </a:p>
        </p:txBody>
      </p:sp>
      <p:graphicFrame>
        <p:nvGraphicFramePr>
          <p:cNvPr id="16" name="Marcador de contenido 2">
            <a:extLst>
              <a:ext uri="{FF2B5EF4-FFF2-40B4-BE49-F238E27FC236}">
                <a16:creationId xmlns:a16="http://schemas.microsoft.com/office/drawing/2014/main" id="{4478EDEE-C3C6-5BEE-B38B-EB3BF00D5FF8}"/>
              </a:ext>
            </a:extLst>
          </p:cNvPr>
          <p:cNvGraphicFramePr>
            <a:graphicFrameLocks noGrp="1"/>
          </p:cNvGraphicFramePr>
          <p:nvPr>
            <p:ph sz="half" idx="1"/>
          </p:nvPr>
        </p:nvGraphicFramePr>
        <p:xfrm>
          <a:off x="612648"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contenido 3">
            <a:extLst>
              <a:ext uri="{FF2B5EF4-FFF2-40B4-BE49-F238E27FC236}">
                <a16:creationId xmlns:a16="http://schemas.microsoft.com/office/drawing/2014/main" id="{72144903-E8A7-CE13-56D6-B2EEA7B4607E}"/>
              </a:ext>
            </a:extLst>
          </p:cNvPr>
          <p:cNvSpPr>
            <a:spLocks noGrp="1"/>
          </p:cNvSpPr>
          <p:nvPr>
            <p:ph sz="half" idx="2"/>
          </p:nvPr>
        </p:nvSpPr>
        <p:spPr/>
        <p:txBody>
          <a:bodyPr>
            <a:normAutofit/>
          </a:bodyPr>
          <a:lstStyle/>
          <a:p>
            <a:pPr algn="just">
              <a:spcAft>
                <a:spcPts val="300"/>
              </a:spcAft>
              <a:buNone/>
            </a:pPr>
            <a:r>
              <a:rPr lang="es-MX" sz="2400" dirty="0">
                <a:solidFill>
                  <a:srgbClr val="0D0D0D"/>
                </a:solidFill>
                <a:latin typeface="-apple-system-body"/>
              </a:rPr>
              <a:t>	La Sala Superior, en los precedentes </a:t>
            </a:r>
            <a:r>
              <a:rPr lang="es-MX" sz="2400" b="1" dirty="0">
                <a:solidFill>
                  <a:srgbClr val="0D0D0D"/>
                </a:solidFill>
                <a:latin typeface="-apple-system-body"/>
              </a:rPr>
              <a:t>SUP-JDC-304/2018 y SUP-REC-876/2018,</a:t>
            </a:r>
            <a:r>
              <a:rPr lang="es-MX" sz="2400" dirty="0">
                <a:solidFill>
                  <a:srgbClr val="0D0D0D"/>
                </a:solidFill>
                <a:latin typeface="-apple-system-body"/>
              </a:rPr>
              <a:t> estableció que la </a:t>
            </a:r>
            <a:r>
              <a:rPr lang="es-MX" sz="2400" dirty="0" err="1">
                <a:solidFill>
                  <a:srgbClr val="0D0D0D"/>
                </a:solidFill>
                <a:latin typeface="-apple-system-body"/>
              </a:rPr>
              <a:t>autoadscripción</a:t>
            </a:r>
            <a:r>
              <a:rPr lang="es-MX" sz="2400" dirty="0">
                <a:solidFill>
                  <a:srgbClr val="0D0D0D"/>
                </a:solidFill>
                <a:latin typeface="-apple-system-body"/>
              </a:rPr>
              <a:t> de género es válida prima facie, pero puede ser revisada cuando existan indicios de simulación para evadir la paridad</a:t>
            </a:r>
            <a:endParaRPr lang="es-MX" sz="2400" dirty="0"/>
          </a:p>
        </p:txBody>
      </p:sp>
    </p:spTree>
    <p:extLst>
      <p:ext uri="{BB962C8B-B14F-4D97-AF65-F5344CB8AC3E}">
        <p14:creationId xmlns:p14="http://schemas.microsoft.com/office/powerpoint/2010/main" val="251355655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B79CA-1CB8-A133-67D7-E2B7AC1F94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BB11F3D-F9E4-A307-D5B9-5CF3AA3513F3}"/>
              </a:ext>
            </a:extLst>
          </p:cNvPr>
          <p:cNvSpPr>
            <a:spLocks noGrp="1"/>
          </p:cNvSpPr>
          <p:nvPr>
            <p:ph type="title"/>
          </p:nvPr>
        </p:nvSpPr>
        <p:spPr>
          <a:xfrm>
            <a:off x="978522" y="849085"/>
            <a:ext cx="3602356" cy="5179925"/>
          </a:xfrm>
        </p:spPr>
        <p:txBody>
          <a:bodyPr anchor="ctr">
            <a:normAutofit/>
          </a:bodyPr>
          <a:lstStyle/>
          <a:p>
            <a:pPr algn="ctr"/>
            <a:r>
              <a:rPr lang="es-MX" dirty="0" err="1">
                <a:latin typeface="-apple-system-body"/>
              </a:rPr>
              <a:t>Autoadscripción</a:t>
            </a:r>
            <a:r>
              <a:rPr lang="es-MX" dirty="0">
                <a:latin typeface="-apple-system-body"/>
              </a:rPr>
              <a:t> de género </a:t>
            </a:r>
            <a:endParaRPr lang="es-MX" dirty="0"/>
          </a:p>
        </p:txBody>
      </p:sp>
      <p:sp>
        <p:nvSpPr>
          <p:cNvPr id="3" name="Marcador de contenido 2">
            <a:extLst>
              <a:ext uri="{FF2B5EF4-FFF2-40B4-BE49-F238E27FC236}">
                <a16:creationId xmlns:a16="http://schemas.microsoft.com/office/drawing/2014/main" id="{E2648830-7D32-4F30-4606-59441D3788D1}"/>
              </a:ext>
            </a:extLst>
          </p:cNvPr>
          <p:cNvSpPr>
            <a:spLocks noGrp="1"/>
          </p:cNvSpPr>
          <p:nvPr>
            <p:ph idx="1"/>
          </p:nvPr>
        </p:nvSpPr>
        <p:spPr>
          <a:xfrm>
            <a:off x="5487394" y="849085"/>
            <a:ext cx="6144768" cy="5179925"/>
          </a:xfrm>
        </p:spPr>
        <p:txBody>
          <a:bodyPr anchor="ctr">
            <a:normAutofit/>
          </a:bodyPr>
          <a:lstStyle/>
          <a:p>
            <a:pPr marL="0" indent="0" algn="just">
              <a:buNone/>
            </a:pPr>
            <a:r>
              <a:rPr lang="es-MX" sz="2800" dirty="0">
                <a:latin typeface="-apple-system-body"/>
              </a:rPr>
              <a:t>Es un </a:t>
            </a:r>
            <a:r>
              <a:rPr lang="es-MX" sz="2800" b="1" dirty="0">
                <a:latin typeface="-apple-system-body"/>
              </a:rPr>
              <a:t>elemento esencial del derecho a la identidad y debe presumirse válida</a:t>
            </a:r>
            <a:r>
              <a:rPr lang="es-MX" sz="2800" dirty="0">
                <a:latin typeface="-apple-system-body"/>
              </a:rPr>
              <a:t>; sin embargo, </a:t>
            </a:r>
            <a:r>
              <a:rPr lang="es-MX" sz="2800" b="1" dirty="0">
                <a:latin typeface="-apple-system-body"/>
              </a:rPr>
              <a:t>no es absoluta </a:t>
            </a:r>
            <a:r>
              <a:rPr lang="es-MX" sz="2800" dirty="0">
                <a:latin typeface="-apple-system-body"/>
              </a:rPr>
              <a:t>y puede ser </a:t>
            </a:r>
            <a:r>
              <a:rPr lang="es-MX" sz="2800" b="1" dirty="0">
                <a:latin typeface="-apple-system-body"/>
              </a:rPr>
              <a:t>analizada por la autoridad jurisdiccional cuando existan indicios de simulación </a:t>
            </a:r>
            <a:r>
              <a:rPr lang="es-MX" sz="2800" dirty="0">
                <a:latin typeface="-apple-system-body"/>
              </a:rPr>
              <a:t>con el propósito de </a:t>
            </a:r>
            <a:r>
              <a:rPr lang="es-MX" sz="2800" b="1" dirty="0">
                <a:latin typeface="-apple-system-body"/>
              </a:rPr>
              <a:t>eludir el principio constitucional de paridad de género, en cuyo caso puede configurarse un fraude a la ley.</a:t>
            </a:r>
            <a:endParaRPr lang="es-MX" sz="2800" b="1" dirty="0"/>
          </a:p>
        </p:txBody>
      </p:sp>
    </p:spTree>
    <p:extLst>
      <p:ext uri="{BB962C8B-B14F-4D97-AF65-F5344CB8AC3E}">
        <p14:creationId xmlns:p14="http://schemas.microsoft.com/office/powerpoint/2010/main" val="144503976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1">
            <a:extLst>
              <a:ext uri="{FF2B5EF4-FFF2-40B4-BE49-F238E27FC236}">
                <a16:creationId xmlns:a16="http://schemas.microsoft.com/office/drawing/2014/main" id="{87B4472A-332B-71E5-8009-33841E7C3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AE5440E-0E9C-7686-19BC-94A27C3D486A}"/>
              </a:ext>
            </a:extLst>
          </p:cNvPr>
          <p:cNvSpPr>
            <a:spLocks noGrp="1"/>
          </p:cNvSpPr>
          <p:nvPr>
            <p:ph type="title"/>
          </p:nvPr>
        </p:nvSpPr>
        <p:spPr>
          <a:xfrm>
            <a:off x="632791" y="1238434"/>
            <a:ext cx="3348297" cy="2241755"/>
          </a:xfrm>
        </p:spPr>
        <p:txBody>
          <a:bodyPr vert="horz" lIns="91440" tIns="45720" rIns="91440" bIns="45720" rtlCol="0" anchor="b">
            <a:normAutofit/>
          </a:bodyPr>
          <a:lstStyle/>
          <a:p>
            <a:pPr algn="ctr"/>
            <a:r>
              <a:rPr lang="en-US" sz="3100" dirty="0"/>
              <a:t>CATÁLOGO DE PUEBLOS Y COMUNIDADES INDIGENAS</a:t>
            </a:r>
          </a:p>
        </p:txBody>
      </p:sp>
      <p:sp>
        <p:nvSpPr>
          <p:cNvPr id="7" name="CuadroTexto 6">
            <a:extLst>
              <a:ext uri="{FF2B5EF4-FFF2-40B4-BE49-F238E27FC236}">
                <a16:creationId xmlns:a16="http://schemas.microsoft.com/office/drawing/2014/main" id="{BB0C1087-9C1A-349C-C630-75063DAEADBA}"/>
              </a:ext>
            </a:extLst>
          </p:cNvPr>
          <p:cNvSpPr txBox="1"/>
          <p:nvPr/>
        </p:nvSpPr>
        <p:spPr>
          <a:xfrm>
            <a:off x="510074" y="4003563"/>
            <a:ext cx="3348297" cy="1184584"/>
          </a:xfrm>
          <a:prstGeom prst="rect">
            <a:avLst/>
          </a:prstGeom>
        </p:spPr>
        <p:txBody>
          <a:bodyPr vert="horz" lIns="91440" tIns="45720" rIns="91440" bIns="45720" rtlCol="0">
            <a:normAutofit/>
          </a:bodyPr>
          <a:lstStyle/>
          <a:p>
            <a:pPr>
              <a:lnSpc>
                <a:spcPct val="120000"/>
              </a:lnSpc>
              <a:spcBef>
                <a:spcPts val="1000"/>
              </a:spcBef>
            </a:pPr>
            <a:r>
              <a:rPr lang="en-US"/>
              <a:t>https://catalogo.inpi.gob.mx/</a:t>
            </a:r>
          </a:p>
        </p:txBody>
      </p:sp>
      <p:pic>
        <p:nvPicPr>
          <p:cNvPr id="5" name="Marcador de contenido 4">
            <a:extLst>
              <a:ext uri="{FF2B5EF4-FFF2-40B4-BE49-F238E27FC236}">
                <a16:creationId xmlns:a16="http://schemas.microsoft.com/office/drawing/2014/main" id="{401C2904-7D02-A02D-C567-A7912EB806C9}"/>
              </a:ext>
            </a:extLst>
          </p:cNvPr>
          <p:cNvPicPr>
            <a:picLocks noGrp="1" noChangeAspect="1"/>
          </p:cNvPicPr>
          <p:nvPr>
            <p:ph idx="1"/>
          </p:nvPr>
        </p:nvPicPr>
        <p:blipFill>
          <a:blip r:embed="rId3"/>
          <a:stretch>
            <a:fillRect/>
          </a:stretch>
        </p:blipFill>
        <p:spPr>
          <a:xfrm>
            <a:off x="4432539" y="917026"/>
            <a:ext cx="7185292" cy="5158409"/>
          </a:xfrm>
          <a:prstGeom prst="rect">
            <a:avLst/>
          </a:prstGeom>
        </p:spPr>
      </p:pic>
    </p:spTree>
    <p:extLst>
      <p:ext uri="{BB962C8B-B14F-4D97-AF65-F5344CB8AC3E}">
        <p14:creationId xmlns:p14="http://schemas.microsoft.com/office/powerpoint/2010/main" val="290630020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20E7A827-4DD7-8A5A-4519-32BDA5CDB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A75348D-3376-10BB-E89D-A72720D88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90C0023-EA51-147F-C348-E11EC4985190}"/>
              </a:ext>
            </a:extLst>
          </p:cNvPr>
          <p:cNvSpPr>
            <a:spLocks noGrp="1"/>
          </p:cNvSpPr>
          <p:nvPr>
            <p:ph type="title"/>
          </p:nvPr>
        </p:nvSpPr>
        <p:spPr>
          <a:xfrm>
            <a:off x="614678" y="548639"/>
            <a:ext cx="7333128" cy="1745381"/>
          </a:xfrm>
        </p:spPr>
        <p:txBody>
          <a:bodyPr anchor="t">
            <a:normAutofit/>
          </a:bodyPr>
          <a:lstStyle/>
          <a:p>
            <a:pPr algn="just"/>
            <a:r>
              <a:rPr lang="es-MX" sz="2400" kern="100" dirty="0">
                <a:latin typeface="Aptos" panose="020B0004020202020204" pitchFamily="34" charset="0"/>
                <a:ea typeface="Aptos" panose="020B0004020202020204" pitchFamily="34" charset="0"/>
                <a:cs typeface="Times New Roman" panose="02020603050405020304" pitchFamily="18" charset="0"/>
              </a:rPr>
              <a:t>¿Cuál es el efecto jurídico si un partido político incumple con las reglas de acciones afirmativas al momento del registro de candidaturas?</a:t>
            </a:r>
            <a:endParaRPr lang="es-MX" sz="2400" dirty="0"/>
          </a:p>
        </p:txBody>
      </p:sp>
      <p:sp>
        <p:nvSpPr>
          <p:cNvPr id="3" name="Marcador de contenido 2">
            <a:extLst>
              <a:ext uri="{FF2B5EF4-FFF2-40B4-BE49-F238E27FC236}">
                <a16:creationId xmlns:a16="http://schemas.microsoft.com/office/drawing/2014/main" id="{52B70CE9-2AD1-DA5F-4281-C1BF73A9BB8C}"/>
              </a:ext>
            </a:extLst>
          </p:cNvPr>
          <p:cNvSpPr>
            <a:spLocks noGrp="1"/>
          </p:cNvSpPr>
          <p:nvPr>
            <p:ph idx="1"/>
          </p:nvPr>
        </p:nvSpPr>
        <p:spPr>
          <a:xfrm>
            <a:off x="2849518" y="2669652"/>
            <a:ext cx="7333128" cy="4011769"/>
          </a:xfrm>
        </p:spPr>
        <p:txBody>
          <a:bodyPr anchor="ctr">
            <a:normAutofit/>
          </a:bodyPr>
          <a:lstStyle/>
          <a:p>
            <a:pPr marL="0" indent="0" algn="just">
              <a:buNone/>
            </a:pPr>
            <a:r>
              <a:rPr lang="es-MX" sz="2400" kern="100" dirty="0">
                <a:latin typeface="Aptos" panose="020B0004020202020204" pitchFamily="34" charset="0"/>
                <a:ea typeface="Aptos" panose="020B0004020202020204" pitchFamily="34" charset="0"/>
                <a:cs typeface="Times New Roman" panose="02020603050405020304" pitchFamily="18" charset="0"/>
              </a:rPr>
              <a:t>A) Únicamente después de la jornada electoral, al momento de calificar la elección</a:t>
            </a:r>
            <a:br>
              <a:rPr lang="es-MX" sz="2400" kern="100" dirty="0">
                <a:latin typeface="Aptos" panose="020B0004020202020204" pitchFamily="34" charset="0"/>
                <a:ea typeface="Aptos" panose="020B0004020202020204" pitchFamily="34" charset="0"/>
                <a:cs typeface="Times New Roman" panose="02020603050405020304" pitchFamily="18" charset="0"/>
              </a:rPr>
            </a:br>
            <a:r>
              <a:rPr lang="es-MX" sz="2400" kern="100" dirty="0">
                <a:latin typeface="Aptos" panose="020B0004020202020204" pitchFamily="34" charset="0"/>
                <a:ea typeface="Aptos" panose="020B0004020202020204" pitchFamily="34" charset="0"/>
                <a:cs typeface="Times New Roman" panose="02020603050405020304" pitchFamily="18" charset="0"/>
              </a:rPr>
              <a:t>B) Durante la etapa de resultados y validez de la elección</a:t>
            </a:r>
            <a:br>
              <a:rPr lang="es-MX" sz="2400" kern="100" dirty="0">
                <a:latin typeface="Aptos" panose="020B0004020202020204" pitchFamily="34" charset="0"/>
                <a:ea typeface="Aptos" panose="020B0004020202020204" pitchFamily="34" charset="0"/>
                <a:cs typeface="Times New Roman" panose="02020603050405020304" pitchFamily="18" charset="0"/>
              </a:rPr>
            </a:br>
            <a:r>
              <a:rPr lang="es-MX" sz="2400" b="1" kern="100" dirty="0">
                <a:latin typeface="Aptos" panose="020B0004020202020204" pitchFamily="34" charset="0"/>
                <a:ea typeface="Aptos" panose="020B0004020202020204" pitchFamily="34" charset="0"/>
                <a:cs typeface="Times New Roman" panose="02020603050405020304" pitchFamily="18" charset="0"/>
              </a:rPr>
              <a:t>C) En la etapa de registro de candidaturas, previo a su aprobación</a:t>
            </a:r>
            <a:br>
              <a:rPr lang="es-MX" sz="2400" kern="100" dirty="0">
                <a:latin typeface="Aptos" panose="020B0004020202020204" pitchFamily="34" charset="0"/>
                <a:ea typeface="Aptos" panose="020B0004020202020204" pitchFamily="34" charset="0"/>
                <a:cs typeface="Times New Roman" panose="02020603050405020304" pitchFamily="18" charset="0"/>
              </a:rPr>
            </a:br>
            <a:r>
              <a:rPr lang="es-MX" sz="2400" kern="100" dirty="0">
                <a:latin typeface="Aptos" panose="020B0004020202020204" pitchFamily="34" charset="0"/>
                <a:ea typeface="Aptos" panose="020B0004020202020204" pitchFamily="34" charset="0"/>
                <a:cs typeface="Times New Roman" panose="02020603050405020304" pitchFamily="18" charset="0"/>
              </a:rPr>
              <a:t>D) Solo cuando exista una impugnación por parte de terceros</a:t>
            </a:r>
          </a:p>
          <a:p>
            <a:endParaRPr lang="es-MX" sz="1800" dirty="0"/>
          </a:p>
        </p:txBody>
      </p:sp>
    </p:spTree>
    <p:extLst>
      <p:ext uri="{BB962C8B-B14F-4D97-AF65-F5344CB8AC3E}">
        <p14:creationId xmlns:p14="http://schemas.microsoft.com/office/powerpoint/2010/main" val="357526555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F23EE06-C492-195E-5D4E-6EBE35E5DE24}"/>
              </a:ext>
            </a:extLst>
          </p:cNvPr>
          <p:cNvSpPr>
            <a:spLocks noGrp="1"/>
          </p:cNvSpPr>
          <p:nvPr>
            <p:ph type="title"/>
          </p:nvPr>
        </p:nvSpPr>
        <p:spPr>
          <a:xfrm>
            <a:off x="1971261" y="-378496"/>
            <a:ext cx="9160475" cy="1132258"/>
          </a:xfrm>
        </p:spPr>
        <p:txBody>
          <a:bodyPr anchor="ctr">
            <a:normAutofit/>
          </a:bodyPr>
          <a:lstStyle/>
          <a:p>
            <a:pPr algn="ctr"/>
            <a:r>
              <a:rPr lang="es-MX" u="sng" dirty="0"/>
              <a:t>Jurisprudencia 19/2024</a:t>
            </a:r>
            <a:endParaRPr lang="es-MX" dirty="0"/>
          </a:p>
        </p:txBody>
      </p:sp>
      <p:graphicFrame>
        <p:nvGraphicFramePr>
          <p:cNvPr id="5" name="Marcador de contenido 2">
            <a:extLst>
              <a:ext uri="{FF2B5EF4-FFF2-40B4-BE49-F238E27FC236}">
                <a16:creationId xmlns:a16="http://schemas.microsoft.com/office/drawing/2014/main" id="{5E579AE6-5EA5-BB3B-DCF9-A976EA540C45}"/>
              </a:ext>
            </a:extLst>
          </p:cNvPr>
          <p:cNvGraphicFramePr>
            <a:graphicFrameLocks noGrp="1"/>
          </p:cNvGraphicFramePr>
          <p:nvPr>
            <p:ph idx="1"/>
            <p:extLst>
              <p:ext uri="{D42A27DB-BD31-4B8C-83A1-F6EECF244321}">
                <p14:modId xmlns:p14="http://schemas.microsoft.com/office/powerpoint/2010/main" val="1833190098"/>
              </p:ext>
            </p:extLst>
          </p:nvPr>
        </p:nvGraphicFramePr>
        <p:xfrm>
          <a:off x="930876" y="659876"/>
          <a:ext cx="11065654" cy="6198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661935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6283B4-C616-243C-69A6-30D079175294}"/>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07298112-E571-A160-E3B0-4FC5E3D19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AAAE720-AE09-2FC0-28F6-7D8AF1928501}"/>
              </a:ext>
            </a:extLst>
          </p:cNvPr>
          <p:cNvSpPr>
            <a:spLocks noGrp="1"/>
          </p:cNvSpPr>
          <p:nvPr>
            <p:ph type="title"/>
          </p:nvPr>
        </p:nvSpPr>
        <p:spPr>
          <a:xfrm>
            <a:off x="609601" y="1252010"/>
            <a:ext cx="3494315" cy="4572000"/>
          </a:xfrm>
        </p:spPr>
        <p:txBody>
          <a:bodyPr anchor="t">
            <a:normAutofit/>
          </a:bodyPr>
          <a:lstStyle/>
          <a:p>
            <a:r>
              <a:rPr lang="es-MX">
                <a:latin typeface="-apple-system-body"/>
              </a:rPr>
              <a:t>Grupos beneficiarios (a nivel global)</a:t>
            </a:r>
            <a:endParaRPr lang="es-MX" dirty="0"/>
          </a:p>
        </p:txBody>
      </p:sp>
      <p:graphicFrame>
        <p:nvGraphicFramePr>
          <p:cNvPr id="5" name="Marcador de contenido 2">
            <a:extLst>
              <a:ext uri="{FF2B5EF4-FFF2-40B4-BE49-F238E27FC236}">
                <a16:creationId xmlns:a16="http://schemas.microsoft.com/office/drawing/2014/main" id="{AFBD4CE1-640F-DE06-0F2B-61B883F15096}"/>
              </a:ext>
            </a:extLst>
          </p:cNvPr>
          <p:cNvGraphicFramePr>
            <a:graphicFrameLocks noGrp="1"/>
          </p:cNvGraphicFramePr>
          <p:nvPr>
            <p:ph idx="1"/>
            <p:extLst>
              <p:ext uri="{D42A27DB-BD31-4B8C-83A1-F6EECF244321}">
                <p14:modId xmlns:p14="http://schemas.microsoft.com/office/powerpoint/2010/main" val="183603693"/>
              </p:ext>
            </p:extLst>
          </p:nvPr>
        </p:nvGraphicFramePr>
        <p:xfrm>
          <a:off x="4643648" y="1252010"/>
          <a:ext cx="69140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5377535"/>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02D1CD-1EB2-D870-C5F7-DBA8CFB4BE98}"/>
              </a:ext>
            </a:extLst>
          </p:cNvPr>
          <p:cNvSpPr>
            <a:spLocks noGrp="1"/>
          </p:cNvSpPr>
          <p:nvPr>
            <p:ph type="title"/>
          </p:nvPr>
        </p:nvSpPr>
        <p:spPr>
          <a:xfrm>
            <a:off x="871065" y="71562"/>
            <a:ext cx="10653578" cy="1132258"/>
          </a:xfrm>
        </p:spPr>
        <p:txBody>
          <a:bodyPr>
            <a:normAutofit/>
          </a:bodyPr>
          <a:lstStyle/>
          <a:p>
            <a:r>
              <a:rPr lang="es-MX" sz="3200" dirty="0">
                <a:latin typeface="arial" panose="020B0604020202020204" pitchFamily="34" charset="0"/>
                <a:ea typeface="+mn-ea"/>
                <a:cs typeface="+mn-cs"/>
              </a:rPr>
              <a:t>Jurisprudencia 3/2023</a:t>
            </a:r>
          </a:p>
        </p:txBody>
      </p:sp>
      <p:graphicFrame>
        <p:nvGraphicFramePr>
          <p:cNvPr id="5" name="Marcador de contenido 2">
            <a:extLst>
              <a:ext uri="{FF2B5EF4-FFF2-40B4-BE49-F238E27FC236}">
                <a16:creationId xmlns:a16="http://schemas.microsoft.com/office/drawing/2014/main" id="{2E604BE3-327A-1ABD-45DA-6D9F44C853F9}"/>
              </a:ext>
            </a:extLst>
          </p:cNvPr>
          <p:cNvGraphicFramePr>
            <a:graphicFrameLocks noGrp="1"/>
          </p:cNvGraphicFramePr>
          <p:nvPr>
            <p:ph idx="1"/>
            <p:extLst>
              <p:ext uri="{D42A27DB-BD31-4B8C-83A1-F6EECF244321}">
                <p14:modId xmlns:p14="http://schemas.microsoft.com/office/powerpoint/2010/main" val="338062431"/>
              </p:ext>
            </p:extLst>
          </p:nvPr>
        </p:nvGraphicFramePr>
        <p:xfrm>
          <a:off x="612647" y="1073426"/>
          <a:ext cx="10653579" cy="5713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1567966"/>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CBF966A-B78B-916A-EF3B-FB45B164D9F5}"/>
              </a:ext>
            </a:extLst>
          </p:cNvPr>
          <p:cNvSpPr>
            <a:spLocks noGrp="1"/>
          </p:cNvSpPr>
          <p:nvPr>
            <p:ph type="title"/>
          </p:nvPr>
        </p:nvSpPr>
        <p:spPr>
          <a:xfrm>
            <a:off x="-94268" y="548638"/>
            <a:ext cx="4199925" cy="5788152"/>
          </a:xfrm>
        </p:spPr>
        <p:txBody>
          <a:bodyPr anchor="ctr">
            <a:normAutofit/>
          </a:bodyPr>
          <a:lstStyle/>
          <a:p>
            <a:pPr algn="ctr"/>
            <a:r>
              <a:rPr lang="es-MX" sz="3400" dirty="0"/>
              <a:t>Jurisprudencia 12/2013</a:t>
            </a:r>
          </a:p>
        </p:txBody>
      </p:sp>
      <p:graphicFrame>
        <p:nvGraphicFramePr>
          <p:cNvPr id="5" name="Marcador de contenido 2">
            <a:extLst>
              <a:ext uri="{FF2B5EF4-FFF2-40B4-BE49-F238E27FC236}">
                <a16:creationId xmlns:a16="http://schemas.microsoft.com/office/drawing/2014/main" id="{F2B70925-C469-71AA-047E-6923484FC6C4}"/>
              </a:ext>
            </a:extLst>
          </p:cNvPr>
          <p:cNvGraphicFramePr>
            <a:graphicFrameLocks noGrp="1"/>
          </p:cNvGraphicFramePr>
          <p:nvPr>
            <p:ph idx="1"/>
            <p:extLst>
              <p:ext uri="{D42A27DB-BD31-4B8C-83A1-F6EECF244321}">
                <p14:modId xmlns:p14="http://schemas.microsoft.com/office/powerpoint/2010/main" val="3230237487"/>
              </p:ext>
            </p:extLst>
          </p:nvPr>
        </p:nvGraphicFramePr>
        <p:xfrm>
          <a:off x="4683659" y="288034"/>
          <a:ext cx="7354369" cy="6309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7384966"/>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198576-F4C4-567C-77D0-B1702DB92522}"/>
              </a:ext>
            </a:extLst>
          </p:cNvPr>
          <p:cNvSpPr>
            <a:spLocks noGrp="1"/>
          </p:cNvSpPr>
          <p:nvPr>
            <p:ph type="title"/>
          </p:nvPr>
        </p:nvSpPr>
        <p:spPr>
          <a:xfrm>
            <a:off x="386498" y="0"/>
            <a:ext cx="4609707" cy="1757505"/>
          </a:xfrm>
        </p:spPr>
        <p:txBody>
          <a:bodyPr/>
          <a:lstStyle/>
          <a:p>
            <a:r>
              <a:rPr lang="es-MX" u="sng" dirty="0"/>
              <a:t>Jurisprudencia 19/2024</a:t>
            </a:r>
            <a:endParaRPr lang="es-MX" dirty="0"/>
          </a:p>
        </p:txBody>
      </p:sp>
      <p:sp>
        <p:nvSpPr>
          <p:cNvPr id="3" name="Marcador de contenido 2">
            <a:extLst>
              <a:ext uri="{FF2B5EF4-FFF2-40B4-BE49-F238E27FC236}">
                <a16:creationId xmlns:a16="http://schemas.microsoft.com/office/drawing/2014/main" id="{FD1A8C4E-ED1F-D641-073D-CD3E57C261D2}"/>
              </a:ext>
            </a:extLst>
          </p:cNvPr>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a:bodyPr>
          <a:lstStyle/>
          <a:p>
            <a:pPr marL="0" indent="0" algn="just">
              <a:buNone/>
            </a:pPr>
            <a:r>
              <a:rPr lang="es-MX" b="1" dirty="0">
                <a:ln>
                  <a:solidFill>
                    <a:schemeClr val="tx2">
                      <a:lumMod val="25000"/>
                      <a:lumOff val="75000"/>
                    </a:schemeClr>
                  </a:solidFill>
                </a:ln>
                <a:solidFill>
                  <a:schemeClr val="bg1"/>
                </a:solidFill>
              </a:rPr>
              <a:t>Jurisprudencia 4/2012, </a:t>
            </a:r>
            <a:r>
              <a:rPr lang="es-MX" dirty="0">
                <a:ln>
                  <a:solidFill>
                    <a:schemeClr val="tx2">
                      <a:lumMod val="25000"/>
                      <a:lumOff val="75000"/>
                    </a:schemeClr>
                  </a:solidFill>
                </a:ln>
                <a:solidFill>
                  <a:schemeClr val="bg1"/>
                </a:solidFill>
              </a:rPr>
              <a:t>de rubro: </a:t>
            </a:r>
            <a:r>
              <a:rPr lang="es-MX" b="1" dirty="0">
                <a:ln>
                  <a:solidFill>
                    <a:schemeClr val="tx2">
                      <a:lumMod val="25000"/>
                      <a:lumOff val="75000"/>
                    </a:schemeClr>
                  </a:solidFill>
                </a:ln>
                <a:solidFill>
                  <a:schemeClr val="bg1"/>
                </a:solidFill>
              </a:rPr>
              <a:t>COMUNIDADES INDÍGENAS. LA CONCIENCIA DE IDENTIDAD ES SUFICIENTE PARA LEGITIMAR LA PROCEDENCIA DEL JUICIO PARA LA PROTECCIÓN DE LOS DERECHOS POLÍTICO-ELECTORALES DEL CIUDADANO</a:t>
            </a:r>
          </a:p>
        </p:txBody>
      </p:sp>
      <p:sp>
        <p:nvSpPr>
          <p:cNvPr id="4" name="Marcador de texto 3">
            <a:extLst>
              <a:ext uri="{FF2B5EF4-FFF2-40B4-BE49-F238E27FC236}">
                <a16:creationId xmlns:a16="http://schemas.microsoft.com/office/drawing/2014/main" id="{B3F9DAD0-A7A4-3E2F-1DB0-067AF48C27E5}"/>
              </a:ext>
            </a:extLst>
          </p:cNvPr>
          <p:cNvSpPr>
            <a:spLocks noGrp="1"/>
          </p:cNvSpPr>
          <p:nvPr>
            <p:ph type="body" sz="half" idx="2"/>
          </p:nvPr>
        </p:nvSpPr>
        <p:spPr>
          <a:xfrm>
            <a:off x="235670" y="2370247"/>
            <a:ext cx="4506012" cy="3728895"/>
          </a:xfrm>
        </p:spPr>
        <p:txBody>
          <a:bodyPr>
            <a:normAutofit/>
          </a:bodyPr>
          <a:lstStyle/>
          <a:p>
            <a:pPr algn="just"/>
            <a:r>
              <a:rPr lang="es-MX" dirty="0"/>
              <a:t>INTERÉS LEGÍTIMO PARA IMPUGNAR EL REGISTRO DE CANDIDATURAS INDÍGENAS. BASTA QUE LA PERSONA QUE PROMUEVE UN MEDIO DE IMPUGNACIÓN SE AUTOADSCRIBA A UNA COMUNIDAD O PUEBLO INDÍGENA Y PRETENDA TUTELAR DERECHOS POLÍTICO-ELECTORALES DE ESE GRUPO EN SITUACIÓN DE VULNERABILIDAD.</a:t>
            </a:r>
          </a:p>
        </p:txBody>
      </p:sp>
      <p:sp>
        <p:nvSpPr>
          <p:cNvPr id="5" name="Flecha: hacia abajo 4">
            <a:extLst>
              <a:ext uri="{FF2B5EF4-FFF2-40B4-BE49-F238E27FC236}">
                <a16:creationId xmlns:a16="http://schemas.microsoft.com/office/drawing/2014/main" id="{059D122A-C2EE-1673-558D-27245F9A7648}"/>
              </a:ext>
            </a:extLst>
          </p:cNvPr>
          <p:cNvSpPr/>
          <p:nvPr/>
        </p:nvSpPr>
        <p:spPr>
          <a:xfrm>
            <a:off x="1791093" y="612742"/>
            <a:ext cx="527901" cy="148000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419199310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49CEE2-89A2-91C9-21F4-6AFD63C54DD1}"/>
              </a:ext>
            </a:extLst>
          </p:cNvPr>
          <p:cNvSpPr>
            <a:spLocks noGrp="1"/>
          </p:cNvSpPr>
          <p:nvPr>
            <p:ph type="title"/>
          </p:nvPr>
        </p:nvSpPr>
        <p:spPr/>
        <p:txBody>
          <a:bodyPr/>
          <a:lstStyle/>
          <a:p>
            <a:r>
              <a:rPr lang="es-MX"/>
              <a:t>PRINCIPIO DE NO SIMULACIÓN</a:t>
            </a:r>
            <a:br>
              <a:rPr lang="es-MX"/>
            </a:br>
            <a:endParaRPr lang="es-MX" dirty="0"/>
          </a:p>
        </p:txBody>
      </p:sp>
      <p:graphicFrame>
        <p:nvGraphicFramePr>
          <p:cNvPr id="11" name="Marcador de contenido 2">
            <a:extLst>
              <a:ext uri="{FF2B5EF4-FFF2-40B4-BE49-F238E27FC236}">
                <a16:creationId xmlns:a16="http://schemas.microsoft.com/office/drawing/2014/main" id="{516F1946-54C6-302F-1AAA-8F8565DBB400}"/>
              </a:ext>
            </a:extLst>
          </p:cNvPr>
          <p:cNvGraphicFramePr>
            <a:graphicFrameLocks noGrp="1"/>
          </p:cNvGraphicFramePr>
          <p:nvPr>
            <p:ph idx="1"/>
            <p:extLst>
              <p:ext uri="{D42A27DB-BD31-4B8C-83A1-F6EECF244321}">
                <p14:modId xmlns:p14="http://schemas.microsoft.com/office/powerpoint/2010/main" val="1096627460"/>
              </p:ext>
            </p:extLst>
          </p:nvPr>
        </p:nvGraphicFramePr>
        <p:xfrm>
          <a:off x="612647" y="1715532"/>
          <a:ext cx="10653579"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917715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11BB6E-75E2-E26D-620E-EDA5C0A175A2}"/>
              </a:ext>
            </a:extLst>
          </p:cNvPr>
          <p:cNvSpPr>
            <a:spLocks noGrp="1"/>
          </p:cNvSpPr>
          <p:nvPr>
            <p:ph type="title"/>
          </p:nvPr>
        </p:nvSpPr>
        <p:spPr/>
        <p:txBody>
          <a:bodyPr/>
          <a:lstStyle/>
          <a:p>
            <a:r>
              <a:rPr lang="es-MX" dirty="0"/>
              <a:t>PRINCIPIO DE NO SIMULACIÓN</a:t>
            </a:r>
          </a:p>
        </p:txBody>
      </p:sp>
      <p:sp>
        <p:nvSpPr>
          <p:cNvPr id="3" name="Marcador de texto 2">
            <a:extLst>
              <a:ext uri="{FF2B5EF4-FFF2-40B4-BE49-F238E27FC236}">
                <a16:creationId xmlns:a16="http://schemas.microsoft.com/office/drawing/2014/main" id="{40DB034F-B6FC-8436-B43D-91215A6E2E22}"/>
              </a:ext>
            </a:extLst>
          </p:cNvPr>
          <p:cNvSpPr>
            <a:spLocks noGrp="1"/>
          </p:cNvSpPr>
          <p:nvPr>
            <p:ph type="body" idx="1"/>
          </p:nvPr>
        </p:nvSpPr>
        <p:spPr/>
        <p:txBody>
          <a:bodyPr/>
          <a:lstStyle/>
          <a:p>
            <a:r>
              <a:rPr lang="es-MX" dirty="0"/>
              <a:t>Es una violación</a:t>
            </a:r>
          </a:p>
        </p:txBody>
      </p:sp>
      <p:graphicFrame>
        <p:nvGraphicFramePr>
          <p:cNvPr id="8" name="Marcador de contenido 3">
            <a:extLst>
              <a:ext uri="{FF2B5EF4-FFF2-40B4-BE49-F238E27FC236}">
                <a16:creationId xmlns:a16="http://schemas.microsoft.com/office/drawing/2014/main" id="{8619E367-48C6-3672-94CA-F8FD50A00309}"/>
              </a:ext>
            </a:extLst>
          </p:cNvPr>
          <p:cNvGraphicFramePr>
            <a:graphicFrameLocks noGrp="1"/>
          </p:cNvGraphicFramePr>
          <p:nvPr>
            <p:ph sz="half" idx="2"/>
            <p:extLst>
              <p:ext uri="{D42A27DB-BD31-4B8C-83A1-F6EECF244321}">
                <p14:modId xmlns:p14="http://schemas.microsoft.com/office/powerpoint/2010/main" val="633188242"/>
              </p:ext>
            </p:extLst>
          </p:nvPr>
        </p:nvGraphicFramePr>
        <p:xfrm>
          <a:off x="609600" y="2386894"/>
          <a:ext cx="5157787" cy="3765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texto 4">
            <a:extLst>
              <a:ext uri="{FF2B5EF4-FFF2-40B4-BE49-F238E27FC236}">
                <a16:creationId xmlns:a16="http://schemas.microsoft.com/office/drawing/2014/main" id="{53A8E9BE-A561-F594-8467-FB989773DCD1}"/>
              </a:ext>
            </a:extLst>
          </p:cNvPr>
          <p:cNvSpPr>
            <a:spLocks noGrp="1"/>
          </p:cNvSpPr>
          <p:nvPr>
            <p:ph type="body" sz="quarter" idx="3"/>
          </p:nvPr>
        </p:nvSpPr>
        <p:spPr/>
        <p:txBody>
          <a:bodyPr/>
          <a:lstStyle/>
          <a:p>
            <a:r>
              <a:rPr lang="es-MX" dirty="0"/>
              <a:t>Obligación de los partidos</a:t>
            </a:r>
          </a:p>
        </p:txBody>
      </p:sp>
      <p:sp>
        <p:nvSpPr>
          <p:cNvPr id="6" name="Marcador de contenido 5">
            <a:extLst>
              <a:ext uri="{FF2B5EF4-FFF2-40B4-BE49-F238E27FC236}">
                <a16:creationId xmlns:a16="http://schemas.microsoft.com/office/drawing/2014/main" id="{CFE63091-308B-FAB9-2928-286D1D6DD7A0}"/>
              </a:ext>
            </a:extLst>
          </p:cNvPr>
          <p:cNvSpPr>
            <a:spLocks noGrp="1"/>
          </p:cNvSpPr>
          <p:nvPr>
            <p:ph sz="quarter" idx="4"/>
          </p:nvPr>
        </p:nvSpPr>
        <p:spPr/>
        <p:txBody>
          <a:bodyPr/>
          <a:lstStyle/>
          <a:p>
            <a:pPr algn="just"/>
            <a:r>
              <a:rPr lang="es-MX" dirty="0"/>
              <a:t>Verificar internamente la autenticidad.</a:t>
            </a:r>
          </a:p>
          <a:p>
            <a:pPr algn="just"/>
            <a:r>
              <a:rPr lang="es-MX" dirty="0"/>
              <a:t>No utilizar las acciones afirmativas como estrategia política.</a:t>
            </a:r>
          </a:p>
          <a:p>
            <a:endParaRPr lang="es-MX" dirty="0"/>
          </a:p>
        </p:txBody>
      </p:sp>
    </p:spTree>
    <p:extLst>
      <p:ext uri="{BB962C8B-B14F-4D97-AF65-F5344CB8AC3E}">
        <p14:creationId xmlns:p14="http://schemas.microsoft.com/office/powerpoint/2010/main" val="367042527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23F47E5-5A50-1CEA-C9DE-11168F7F059D}"/>
              </a:ext>
            </a:extLst>
          </p:cNvPr>
          <p:cNvSpPr>
            <a:spLocks noGrp="1"/>
          </p:cNvSpPr>
          <p:nvPr>
            <p:ph type="title"/>
          </p:nvPr>
        </p:nvSpPr>
        <p:spPr>
          <a:xfrm>
            <a:off x="612648" y="1114923"/>
            <a:ext cx="4621553" cy="1360728"/>
          </a:xfrm>
        </p:spPr>
        <p:txBody>
          <a:bodyPr anchor="b">
            <a:normAutofit/>
          </a:bodyPr>
          <a:lstStyle/>
          <a:p>
            <a:r>
              <a:rPr lang="es-MX" dirty="0"/>
              <a:t>Obligación de la autoridad electoral</a:t>
            </a:r>
          </a:p>
        </p:txBody>
      </p:sp>
      <p:sp>
        <p:nvSpPr>
          <p:cNvPr id="3" name="Marcador de contenido 2">
            <a:extLst>
              <a:ext uri="{FF2B5EF4-FFF2-40B4-BE49-F238E27FC236}">
                <a16:creationId xmlns:a16="http://schemas.microsoft.com/office/drawing/2014/main" id="{18D90F4E-E9FE-4EC9-BE40-B9AED4019C7D}"/>
              </a:ext>
            </a:extLst>
          </p:cNvPr>
          <p:cNvSpPr>
            <a:spLocks noGrp="1"/>
          </p:cNvSpPr>
          <p:nvPr>
            <p:ph idx="1"/>
          </p:nvPr>
        </p:nvSpPr>
        <p:spPr>
          <a:xfrm>
            <a:off x="612648" y="2584058"/>
            <a:ext cx="4621553" cy="3159018"/>
          </a:xfrm>
        </p:spPr>
        <p:txBody>
          <a:bodyPr>
            <a:normAutofit/>
          </a:bodyPr>
          <a:lstStyle/>
          <a:p>
            <a:pPr algn="just"/>
            <a:r>
              <a:rPr lang="es-MX" sz="2800" dirty="0"/>
              <a:t>Ejercer verificación razonable.</a:t>
            </a:r>
          </a:p>
          <a:p>
            <a:pPr algn="just"/>
            <a:r>
              <a:rPr lang="es-MX" sz="2800" dirty="0"/>
              <a:t>Motivar de manera reforzada cualquier negativa.</a:t>
            </a:r>
          </a:p>
          <a:p>
            <a:endParaRPr lang="es-MX" sz="1800" dirty="0"/>
          </a:p>
        </p:txBody>
      </p:sp>
      <p:pic>
        <p:nvPicPr>
          <p:cNvPr id="7" name="Graphic 6" descr="Contract">
            <a:extLst>
              <a:ext uri="{FF2B5EF4-FFF2-40B4-BE49-F238E27FC236}">
                <a16:creationId xmlns:a16="http://schemas.microsoft.com/office/drawing/2014/main" id="{CD8707B5-7F07-4221-7D19-23D0A76C81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375318946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2D418BC-FDD0-66C0-24A4-A0234E103941}"/>
              </a:ext>
            </a:extLst>
          </p:cNvPr>
          <p:cNvSpPr>
            <a:spLocks noGrp="1"/>
          </p:cNvSpPr>
          <p:nvPr>
            <p:ph type="title"/>
          </p:nvPr>
        </p:nvSpPr>
        <p:spPr>
          <a:xfrm>
            <a:off x="763476" y="108406"/>
            <a:ext cx="8144853" cy="1360728"/>
          </a:xfrm>
        </p:spPr>
        <p:txBody>
          <a:bodyPr anchor="b">
            <a:normAutofit/>
          </a:bodyPr>
          <a:lstStyle/>
          <a:p>
            <a:r>
              <a:rPr lang="es-MX" dirty="0"/>
              <a:t>DOCUMENTACIÓN PROBATORIA</a:t>
            </a:r>
          </a:p>
        </p:txBody>
      </p:sp>
      <p:sp>
        <p:nvSpPr>
          <p:cNvPr id="3" name="Marcador de contenido 2">
            <a:extLst>
              <a:ext uri="{FF2B5EF4-FFF2-40B4-BE49-F238E27FC236}">
                <a16:creationId xmlns:a16="http://schemas.microsoft.com/office/drawing/2014/main" id="{4CDE22C8-A55B-83DC-D6BB-759F67C01152}"/>
              </a:ext>
            </a:extLst>
          </p:cNvPr>
          <p:cNvSpPr>
            <a:spLocks noGrp="1"/>
          </p:cNvSpPr>
          <p:nvPr>
            <p:ph idx="1"/>
          </p:nvPr>
        </p:nvSpPr>
        <p:spPr>
          <a:xfrm>
            <a:off x="612648" y="2026763"/>
            <a:ext cx="4854898" cy="3716313"/>
          </a:xfrm>
        </p:spPr>
        <p:txBody>
          <a:bodyPr>
            <a:normAutofit fontScale="92500" lnSpcReduction="20000"/>
          </a:bodyPr>
          <a:lstStyle/>
          <a:p>
            <a:pPr marL="0" indent="0" algn="just">
              <a:lnSpc>
                <a:spcPct val="110000"/>
              </a:lnSpc>
              <a:buNone/>
            </a:pPr>
            <a:r>
              <a:rPr lang="es-MX" sz="2400" dirty="0"/>
              <a:t>Puede incluir:</a:t>
            </a:r>
          </a:p>
          <a:p>
            <a:pPr algn="just">
              <a:lnSpc>
                <a:spcPct val="110000"/>
              </a:lnSpc>
            </a:pPr>
            <a:r>
              <a:rPr lang="es-MX" sz="2400" dirty="0"/>
              <a:t>Manifestación bajo protesta de decir verdad.</a:t>
            </a:r>
          </a:p>
          <a:p>
            <a:pPr algn="just">
              <a:lnSpc>
                <a:spcPct val="110000"/>
              </a:lnSpc>
            </a:pPr>
            <a:r>
              <a:rPr lang="es-MX" sz="2400" dirty="0"/>
              <a:t>Constancias comunitarias.</a:t>
            </a:r>
          </a:p>
          <a:p>
            <a:pPr algn="just">
              <a:lnSpc>
                <a:spcPct val="110000"/>
              </a:lnSpc>
            </a:pPr>
            <a:r>
              <a:rPr lang="es-MX" sz="2400" dirty="0"/>
              <a:t>Reconocimientos de autoridades tradicionales.</a:t>
            </a:r>
          </a:p>
          <a:p>
            <a:pPr algn="just">
              <a:lnSpc>
                <a:spcPct val="110000"/>
              </a:lnSpc>
            </a:pPr>
            <a:r>
              <a:rPr lang="es-MX" sz="2400" dirty="0"/>
              <a:t>Testimonios.</a:t>
            </a:r>
          </a:p>
          <a:p>
            <a:pPr algn="just">
              <a:lnSpc>
                <a:spcPct val="110000"/>
              </a:lnSpc>
            </a:pPr>
            <a:r>
              <a:rPr lang="es-MX" sz="2400" dirty="0"/>
              <a:t>Trayectoria de participación comunitaria.</a:t>
            </a:r>
          </a:p>
          <a:p>
            <a:pPr>
              <a:lnSpc>
                <a:spcPct val="110000"/>
              </a:lnSpc>
            </a:pPr>
            <a:endParaRPr lang="es-MX" sz="1700" dirty="0"/>
          </a:p>
        </p:txBody>
      </p:sp>
      <p:pic>
        <p:nvPicPr>
          <p:cNvPr id="7" name="Graphic 6" descr="Huella digital">
            <a:extLst>
              <a:ext uri="{FF2B5EF4-FFF2-40B4-BE49-F238E27FC236}">
                <a16:creationId xmlns:a16="http://schemas.microsoft.com/office/drawing/2014/main" id="{B52C44A4-0DE0-5943-07C6-CE9F0DEF62A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4036983386"/>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F1FE711-D336-7A52-7526-6D7BCCF59C0F}"/>
              </a:ext>
            </a:extLst>
          </p:cNvPr>
          <p:cNvSpPr>
            <a:spLocks noGrp="1"/>
          </p:cNvSpPr>
          <p:nvPr>
            <p:ph type="title"/>
          </p:nvPr>
        </p:nvSpPr>
        <p:spPr>
          <a:xfrm>
            <a:off x="612648" y="1114923"/>
            <a:ext cx="4621553" cy="1360728"/>
          </a:xfrm>
        </p:spPr>
        <p:txBody>
          <a:bodyPr anchor="b">
            <a:normAutofit/>
          </a:bodyPr>
          <a:lstStyle/>
          <a:p>
            <a:r>
              <a:rPr lang="es-MX" dirty="0"/>
              <a:t>Regla de oro</a:t>
            </a:r>
          </a:p>
        </p:txBody>
      </p:sp>
      <p:sp>
        <p:nvSpPr>
          <p:cNvPr id="3" name="Marcador de contenido 2">
            <a:extLst>
              <a:ext uri="{FF2B5EF4-FFF2-40B4-BE49-F238E27FC236}">
                <a16:creationId xmlns:a16="http://schemas.microsoft.com/office/drawing/2014/main" id="{7B470689-D886-3484-FD72-5ADFE756CA92}"/>
              </a:ext>
            </a:extLst>
          </p:cNvPr>
          <p:cNvSpPr>
            <a:spLocks noGrp="1"/>
          </p:cNvSpPr>
          <p:nvPr>
            <p:ph idx="1"/>
          </p:nvPr>
        </p:nvSpPr>
        <p:spPr>
          <a:xfrm>
            <a:off x="612648" y="2584058"/>
            <a:ext cx="4621553" cy="3159018"/>
          </a:xfrm>
        </p:spPr>
        <p:txBody>
          <a:bodyPr>
            <a:normAutofit/>
          </a:bodyPr>
          <a:lstStyle/>
          <a:p>
            <a:pPr marL="0" indent="0" algn="just">
              <a:buNone/>
            </a:pPr>
            <a:r>
              <a:rPr lang="es-MX" sz="3600" dirty="0"/>
              <a:t>La prueba debe ser flexible, intercultural y no formalista.</a:t>
            </a:r>
          </a:p>
          <a:p>
            <a:endParaRPr lang="es-MX" sz="1800" dirty="0"/>
          </a:p>
        </p:txBody>
      </p:sp>
      <p:pic>
        <p:nvPicPr>
          <p:cNvPr id="7" name="Graphic 6" descr="Gold bars">
            <a:extLst>
              <a:ext uri="{FF2B5EF4-FFF2-40B4-BE49-F238E27FC236}">
                <a16:creationId xmlns:a16="http://schemas.microsoft.com/office/drawing/2014/main" id="{73A42E6E-0DAB-DD4E-674D-07D495CC10A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225586668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A2C02BB-8653-0AFB-753B-825C3A5A93DD}"/>
              </a:ext>
            </a:extLst>
          </p:cNvPr>
          <p:cNvSpPr>
            <a:spLocks noGrp="1"/>
          </p:cNvSpPr>
          <p:nvPr>
            <p:ph type="title"/>
          </p:nvPr>
        </p:nvSpPr>
        <p:spPr>
          <a:xfrm>
            <a:off x="837261" y="323072"/>
            <a:ext cx="4621553" cy="1360728"/>
          </a:xfrm>
        </p:spPr>
        <p:txBody>
          <a:bodyPr anchor="b">
            <a:normAutofit/>
          </a:bodyPr>
          <a:lstStyle/>
          <a:p>
            <a:r>
              <a:rPr lang="es-MX" sz="3300" dirty="0"/>
              <a:t>CANDIDATURAS DE MAYORÍA RELATIVA</a:t>
            </a:r>
          </a:p>
        </p:txBody>
      </p:sp>
      <p:sp>
        <p:nvSpPr>
          <p:cNvPr id="3" name="Marcador de contenido 2">
            <a:extLst>
              <a:ext uri="{FF2B5EF4-FFF2-40B4-BE49-F238E27FC236}">
                <a16:creationId xmlns:a16="http://schemas.microsoft.com/office/drawing/2014/main" id="{45F84CDA-14EF-FC57-28D3-B7011C24FB42}"/>
              </a:ext>
            </a:extLst>
          </p:cNvPr>
          <p:cNvSpPr>
            <a:spLocks noGrp="1"/>
          </p:cNvSpPr>
          <p:nvPr>
            <p:ph idx="1"/>
          </p:nvPr>
        </p:nvSpPr>
        <p:spPr>
          <a:xfrm>
            <a:off x="612648" y="2584058"/>
            <a:ext cx="4704070" cy="3950870"/>
          </a:xfrm>
        </p:spPr>
        <p:txBody>
          <a:bodyPr>
            <a:normAutofit fontScale="92500"/>
          </a:bodyPr>
          <a:lstStyle/>
          <a:p>
            <a:pPr marL="0" indent="0" algn="just">
              <a:buNone/>
            </a:pPr>
            <a:r>
              <a:rPr lang="es-MX" sz="2800" dirty="0"/>
              <a:t>En estas candidaturas:</a:t>
            </a:r>
          </a:p>
          <a:p>
            <a:pPr algn="just"/>
            <a:r>
              <a:rPr lang="es-MX" sz="2800" dirty="0"/>
              <a:t>La ubicación es crucial.</a:t>
            </a:r>
          </a:p>
          <a:p>
            <a:pPr algn="just"/>
            <a:r>
              <a:rPr lang="es-MX" sz="2800" dirty="0"/>
              <a:t>Debe existir competitividad real.</a:t>
            </a:r>
          </a:p>
          <a:p>
            <a:pPr algn="just"/>
            <a:r>
              <a:rPr lang="es-MX" sz="2800" dirty="0"/>
              <a:t>No deben concentrarse en distritos históricamente perdedores.</a:t>
            </a:r>
          </a:p>
          <a:p>
            <a:endParaRPr lang="es-MX" sz="1800" dirty="0"/>
          </a:p>
        </p:txBody>
      </p:sp>
      <p:pic>
        <p:nvPicPr>
          <p:cNvPr id="7" name="Graphic 6" descr="Group Success">
            <a:extLst>
              <a:ext uri="{FF2B5EF4-FFF2-40B4-BE49-F238E27FC236}">
                <a16:creationId xmlns:a16="http://schemas.microsoft.com/office/drawing/2014/main" id="{8436C057-F6C9-720F-B194-AC4743830A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99618023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00AEA70-5911-568E-5D9A-440A66B70B6F}"/>
              </a:ext>
            </a:extLst>
          </p:cNvPr>
          <p:cNvSpPr>
            <a:spLocks noGrp="1"/>
          </p:cNvSpPr>
          <p:nvPr>
            <p:ph type="title"/>
          </p:nvPr>
        </p:nvSpPr>
        <p:spPr>
          <a:xfrm>
            <a:off x="612648" y="1114923"/>
            <a:ext cx="4621553" cy="1360728"/>
          </a:xfrm>
        </p:spPr>
        <p:txBody>
          <a:bodyPr anchor="b">
            <a:normAutofit/>
          </a:bodyPr>
          <a:lstStyle/>
          <a:p>
            <a:r>
              <a:rPr lang="es-MX" dirty="0"/>
              <a:t>Principio</a:t>
            </a:r>
          </a:p>
        </p:txBody>
      </p:sp>
      <p:sp>
        <p:nvSpPr>
          <p:cNvPr id="3" name="Marcador de contenido 2">
            <a:extLst>
              <a:ext uri="{FF2B5EF4-FFF2-40B4-BE49-F238E27FC236}">
                <a16:creationId xmlns:a16="http://schemas.microsoft.com/office/drawing/2014/main" id="{87A62EB5-C758-5A5F-F003-7B2D6AF26FF7}"/>
              </a:ext>
            </a:extLst>
          </p:cNvPr>
          <p:cNvSpPr>
            <a:spLocks noGrp="1"/>
          </p:cNvSpPr>
          <p:nvPr>
            <p:ph idx="1"/>
          </p:nvPr>
        </p:nvSpPr>
        <p:spPr>
          <a:xfrm>
            <a:off x="612648" y="2584058"/>
            <a:ext cx="4621553" cy="3159018"/>
          </a:xfrm>
        </p:spPr>
        <p:txBody>
          <a:bodyPr>
            <a:normAutofit/>
          </a:bodyPr>
          <a:lstStyle/>
          <a:p>
            <a:pPr marL="0" indent="0" algn="just">
              <a:buNone/>
            </a:pPr>
            <a:r>
              <a:rPr lang="es-MX" sz="2800" dirty="0"/>
              <a:t>La acción afirmativa no debe ser simbólica, debe ser efectiva.</a:t>
            </a:r>
          </a:p>
          <a:p>
            <a:endParaRPr lang="es-MX" sz="1800" dirty="0"/>
          </a:p>
        </p:txBody>
      </p:sp>
      <p:pic>
        <p:nvPicPr>
          <p:cNvPr id="7" name="Graphic 6" descr="Juez">
            <a:extLst>
              <a:ext uri="{FF2B5EF4-FFF2-40B4-BE49-F238E27FC236}">
                <a16:creationId xmlns:a16="http://schemas.microsoft.com/office/drawing/2014/main" id="{BD99E004-4573-0CC9-3648-C9E8E493521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394508265"/>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7329988-FFDF-454D-3162-2E365D8048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596FCD4-BC2B-1BAD-5676-D94CC0903A44}"/>
              </a:ext>
            </a:extLst>
          </p:cNvPr>
          <p:cNvSpPr>
            <a:spLocks noGrp="1"/>
          </p:cNvSpPr>
          <p:nvPr>
            <p:ph type="title"/>
          </p:nvPr>
        </p:nvSpPr>
        <p:spPr>
          <a:xfrm>
            <a:off x="858853" y="548643"/>
            <a:ext cx="7437008" cy="3635797"/>
          </a:xfrm>
        </p:spPr>
        <p:txBody>
          <a:bodyPr vert="horz" lIns="91440" tIns="45720" rIns="91440" bIns="45720" rtlCol="0" anchor="t">
            <a:normAutofit/>
          </a:bodyPr>
          <a:lstStyle/>
          <a:p>
            <a:pPr algn="just"/>
            <a:r>
              <a:rPr lang="en-US" sz="4900" dirty="0"/>
              <a:t>La </a:t>
            </a:r>
            <a:r>
              <a:rPr lang="en-US" sz="4900" dirty="0" err="1"/>
              <a:t>igualdad</a:t>
            </a:r>
            <a:r>
              <a:rPr lang="en-US" sz="4900" dirty="0"/>
              <a:t> formal no es </a:t>
            </a:r>
            <a:r>
              <a:rPr lang="en-US" sz="4900" dirty="0" err="1"/>
              <a:t>suficiente</a:t>
            </a:r>
            <a:r>
              <a:rPr lang="en-US" sz="4900" dirty="0"/>
              <a:t>; la </a:t>
            </a:r>
            <a:r>
              <a:rPr lang="en-US" sz="4900" dirty="0" err="1"/>
              <a:t>igualdad</a:t>
            </a:r>
            <a:r>
              <a:rPr lang="en-US" sz="4900" dirty="0"/>
              <a:t> </a:t>
            </a:r>
            <a:r>
              <a:rPr lang="en-US" sz="4900" dirty="0" err="1"/>
              <a:t>sustantiva</a:t>
            </a:r>
            <a:r>
              <a:rPr lang="en-US" sz="4900" dirty="0"/>
              <a:t> </a:t>
            </a:r>
            <a:r>
              <a:rPr lang="en-US" sz="4900" dirty="0" err="1"/>
              <a:t>requiere</a:t>
            </a:r>
            <a:r>
              <a:rPr lang="en-US" sz="4900" dirty="0"/>
              <a:t> </a:t>
            </a:r>
            <a:r>
              <a:rPr lang="en-US" sz="4900" dirty="0" err="1"/>
              <a:t>medidas</a:t>
            </a:r>
            <a:r>
              <a:rPr lang="en-US" sz="4900" dirty="0"/>
              <a:t> </a:t>
            </a:r>
            <a:r>
              <a:rPr lang="en-US" sz="4900" dirty="0" err="1"/>
              <a:t>diferenciadas</a:t>
            </a:r>
            <a:r>
              <a:rPr lang="en-US" sz="4900" dirty="0"/>
              <a:t>.</a:t>
            </a:r>
          </a:p>
        </p:txBody>
      </p:sp>
    </p:spTree>
    <p:extLst>
      <p:ext uri="{BB962C8B-B14F-4D97-AF65-F5344CB8AC3E}">
        <p14:creationId xmlns:p14="http://schemas.microsoft.com/office/powerpoint/2010/main" val="270233069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A466FCC-26A6-AD0C-513D-472AAABEC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FAC04FD-3A4D-9563-5B40-6B546E50FA7D}"/>
              </a:ext>
            </a:extLst>
          </p:cNvPr>
          <p:cNvSpPr>
            <a:spLocks noGrp="1"/>
          </p:cNvSpPr>
          <p:nvPr>
            <p:ph type="title"/>
          </p:nvPr>
        </p:nvSpPr>
        <p:spPr>
          <a:xfrm>
            <a:off x="330726" y="34142"/>
            <a:ext cx="6654536" cy="802316"/>
          </a:xfrm>
        </p:spPr>
        <p:txBody>
          <a:bodyPr>
            <a:normAutofit fontScale="90000"/>
          </a:bodyPr>
          <a:lstStyle/>
          <a:p>
            <a:r>
              <a:rPr lang="es-MX" sz="3200" dirty="0"/>
              <a:t>El TEPJF ha señalado que:</a:t>
            </a:r>
            <a:br>
              <a:rPr lang="es-MX" sz="3200" dirty="0"/>
            </a:br>
            <a:endParaRPr lang="es-MX" sz="3200" dirty="0"/>
          </a:p>
        </p:txBody>
      </p:sp>
      <p:graphicFrame>
        <p:nvGraphicFramePr>
          <p:cNvPr id="5" name="Marcador de contenido 2">
            <a:extLst>
              <a:ext uri="{FF2B5EF4-FFF2-40B4-BE49-F238E27FC236}">
                <a16:creationId xmlns:a16="http://schemas.microsoft.com/office/drawing/2014/main" id="{A62AF726-2ECD-B1C3-B71D-C573DB916DC6}"/>
              </a:ext>
            </a:extLst>
          </p:cNvPr>
          <p:cNvGraphicFramePr>
            <a:graphicFrameLocks noGrp="1"/>
          </p:cNvGraphicFramePr>
          <p:nvPr>
            <p:ph idx="1"/>
            <p:extLst>
              <p:ext uri="{D42A27DB-BD31-4B8C-83A1-F6EECF244321}">
                <p14:modId xmlns:p14="http://schemas.microsoft.com/office/powerpoint/2010/main" val="3501751224"/>
              </p:ext>
            </p:extLst>
          </p:nvPr>
        </p:nvGraphicFramePr>
        <p:xfrm>
          <a:off x="4021483" y="1252728"/>
          <a:ext cx="7536203" cy="4768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3027810"/>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B61EF5A-C153-813A-6F84-8AEDA426A91F}"/>
              </a:ext>
            </a:extLst>
          </p:cNvPr>
          <p:cNvSpPr>
            <a:spLocks noGrp="1"/>
          </p:cNvSpPr>
          <p:nvPr>
            <p:ph type="title"/>
          </p:nvPr>
        </p:nvSpPr>
        <p:spPr>
          <a:xfrm>
            <a:off x="612648" y="1114923"/>
            <a:ext cx="4621553" cy="1360728"/>
          </a:xfrm>
        </p:spPr>
        <p:txBody>
          <a:bodyPr anchor="b">
            <a:normAutofit/>
          </a:bodyPr>
          <a:lstStyle/>
          <a:p>
            <a:r>
              <a:rPr lang="es-MX" sz="2300" dirty="0"/>
              <a:t>CANDIDATURAS EN ÓRGANOS EJECUTIVOS LOCALES</a:t>
            </a:r>
            <a:br>
              <a:rPr lang="es-MX" sz="2300" dirty="0"/>
            </a:br>
            <a:endParaRPr lang="es-MX" sz="2300" dirty="0"/>
          </a:p>
        </p:txBody>
      </p:sp>
      <p:sp>
        <p:nvSpPr>
          <p:cNvPr id="3" name="Marcador de contenido 2">
            <a:extLst>
              <a:ext uri="{FF2B5EF4-FFF2-40B4-BE49-F238E27FC236}">
                <a16:creationId xmlns:a16="http://schemas.microsoft.com/office/drawing/2014/main" id="{10313692-D1EC-0492-5E2D-CF6DE6E0A441}"/>
              </a:ext>
            </a:extLst>
          </p:cNvPr>
          <p:cNvSpPr>
            <a:spLocks noGrp="1"/>
          </p:cNvSpPr>
          <p:nvPr>
            <p:ph idx="1"/>
          </p:nvPr>
        </p:nvSpPr>
        <p:spPr>
          <a:xfrm>
            <a:off x="612648" y="2584058"/>
            <a:ext cx="4628153" cy="3816742"/>
          </a:xfrm>
        </p:spPr>
        <p:txBody>
          <a:bodyPr>
            <a:noAutofit/>
          </a:bodyPr>
          <a:lstStyle/>
          <a:p>
            <a:pPr marL="0" indent="0" algn="just">
              <a:buNone/>
            </a:pPr>
            <a:r>
              <a:rPr lang="es-MX" sz="2400" dirty="0"/>
              <a:t>Incluye:</a:t>
            </a:r>
          </a:p>
          <a:p>
            <a:pPr algn="just"/>
            <a:r>
              <a:rPr lang="es-MX" sz="2400" dirty="0"/>
              <a:t>Presidencias municipales.</a:t>
            </a:r>
          </a:p>
          <a:p>
            <a:pPr algn="just"/>
            <a:r>
              <a:rPr lang="es-MX" sz="2400" dirty="0"/>
              <a:t>Sindicaturas.</a:t>
            </a:r>
          </a:p>
          <a:p>
            <a:pPr algn="just"/>
            <a:r>
              <a:rPr lang="es-MX" sz="2400" dirty="0"/>
              <a:t>Integración de ayuntamientos.</a:t>
            </a:r>
          </a:p>
          <a:p>
            <a:pPr algn="just"/>
            <a:r>
              <a:rPr lang="es-MX" sz="2400" dirty="0"/>
              <a:t>Gubernaturas (cuando exista regulación específica).</a:t>
            </a:r>
          </a:p>
        </p:txBody>
      </p:sp>
      <p:pic>
        <p:nvPicPr>
          <p:cNvPr id="7" name="Graphic 6" descr="Seguro para laptop">
            <a:extLst>
              <a:ext uri="{FF2B5EF4-FFF2-40B4-BE49-F238E27FC236}">
                <a16:creationId xmlns:a16="http://schemas.microsoft.com/office/drawing/2014/main" id="{00E0BBE6-7D1B-2CA1-F26A-A46DD8C7F58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2500504796"/>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F902698-4C33-F471-0242-B80453A2F920}"/>
              </a:ext>
            </a:extLst>
          </p:cNvPr>
          <p:cNvSpPr>
            <a:spLocks noGrp="1"/>
          </p:cNvSpPr>
          <p:nvPr>
            <p:ph type="title"/>
          </p:nvPr>
        </p:nvSpPr>
        <p:spPr>
          <a:xfrm>
            <a:off x="1524000" y="548640"/>
            <a:ext cx="9160475" cy="1132258"/>
          </a:xfrm>
        </p:spPr>
        <p:txBody>
          <a:bodyPr anchor="ctr">
            <a:normAutofit/>
          </a:bodyPr>
          <a:lstStyle/>
          <a:p>
            <a:pPr algn="ctr"/>
            <a:r>
              <a:rPr lang="es-MX" dirty="0"/>
              <a:t>Relevancia</a:t>
            </a:r>
            <a:endParaRPr lang="es-MX"/>
          </a:p>
        </p:txBody>
      </p:sp>
      <p:graphicFrame>
        <p:nvGraphicFramePr>
          <p:cNvPr id="5" name="Marcador de contenido 2">
            <a:extLst>
              <a:ext uri="{FF2B5EF4-FFF2-40B4-BE49-F238E27FC236}">
                <a16:creationId xmlns:a16="http://schemas.microsoft.com/office/drawing/2014/main" id="{ED7DE0B6-5949-432A-27E9-7F23A2584E72}"/>
              </a:ext>
            </a:extLst>
          </p:cNvPr>
          <p:cNvGraphicFramePr>
            <a:graphicFrameLocks noGrp="1"/>
          </p:cNvGraphicFramePr>
          <p:nvPr>
            <p:ph idx="1"/>
            <p:extLst>
              <p:ext uri="{D42A27DB-BD31-4B8C-83A1-F6EECF244321}">
                <p14:modId xmlns:p14="http://schemas.microsoft.com/office/powerpoint/2010/main" val="3329277418"/>
              </p:ext>
            </p:extLst>
          </p:nvPr>
        </p:nvGraphicFramePr>
        <p:xfrm>
          <a:off x="930876" y="2037806"/>
          <a:ext cx="10335350" cy="4066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109946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5B9334-3E03-4CA7-3616-4D3C9DC2C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A5F3D9D-96FE-2FC9-0CDA-449AF9CC746F}"/>
              </a:ext>
            </a:extLst>
          </p:cNvPr>
          <p:cNvSpPr>
            <a:spLocks noGrp="1"/>
          </p:cNvSpPr>
          <p:nvPr>
            <p:ph type="title"/>
          </p:nvPr>
        </p:nvSpPr>
        <p:spPr>
          <a:xfrm>
            <a:off x="1514856" y="548640"/>
            <a:ext cx="9162288" cy="1132258"/>
          </a:xfrm>
        </p:spPr>
        <p:txBody>
          <a:bodyPr>
            <a:normAutofit/>
          </a:bodyPr>
          <a:lstStyle/>
          <a:p>
            <a:r>
              <a:rPr lang="es-MX" dirty="0"/>
              <a:t>Las acciones afirmativas</a:t>
            </a:r>
          </a:p>
        </p:txBody>
      </p:sp>
      <p:graphicFrame>
        <p:nvGraphicFramePr>
          <p:cNvPr id="5" name="Marcador de contenido 2">
            <a:extLst>
              <a:ext uri="{FF2B5EF4-FFF2-40B4-BE49-F238E27FC236}">
                <a16:creationId xmlns:a16="http://schemas.microsoft.com/office/drawing/2014/main" id="{60077AE9-CE4C-9B53-F303-46E27BAA90BC}"/>
              </a:ext>
            </a:extLst>
          </p:cNvPr>
          <p:cNvGraphicFramePr>
            <a:graphicFrameLocks noGrp="1"/>
          </p:cNvGraphicFramePr>
          <p:nvPr>
            <p:ph idx="1"/>
            <p:extLst>
              <p:ext uri="{D42A27DB-BD31-4B8C-83A1-F6EECF244321}">
                <p14:modId xmlns:p14="http://schemas.microsoft.com/office/powerpoint/2010/main" val="3959872185"/>
              </p:ext>
            </p:extLst>
          </p:nvPr>
        </p:nvGraphicFramePr>
        <p:xfrm>
          <a:off x="1514856" y="2039112"/>
          <a:ext cx="9162288" cy="4069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14629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FAC044-435C-8FC4-ACD3-F8B8190C281C}"/>
              </a:ext>
            </a:extLst>
          </p:cNvPr>
          <p:cNvSpPr>
            <a:spLocks noGrp="1"/>
          </p:cNvSpPr>
          <p:nvPr>
            <p:ph type="title"/>
          </p:nvPr>
        </p:nvSpPr>
        <p:spPr/>
        <p:txBody>
          <a:bodyPr>
            <a:normAutofit fontScale="90000"/>
          </a:bodyPr>
          <a:lstStyle/>
          <a:p>
            <a:r>
              <a:rPr lang="es-MX" dirty="0"/>
              <a:t>PARIDAD Y ACCIONES AFIRMATIVAS: RELACIÓN</a:t>
            </a:r>
            <a:br>
              <a:rPr lang="es-MX" dirty="0"/>
            </a:br>
            <a:endParaRPr lang="es-MX" dirty="0"/>
          </a:p>
        </p:txBody>
      </p:sp>
      <p:graphicFrame>
        <p:nvGraphicFramePr>
          <p:cNvPr id="6" name="Marcador de contenido 2">
            <a:extLst>
              <a:ext uri="{FF2B5EF4-FFF2-40B4-BE49-F238E27FC236}">
                <a16:creationId xmlns:a16="http://schemas.microsoft.com/office/drawing/2014/main" id="{F650C17E-D962-427F-A9AA-16B36AFF00A1}"/>
              </a:ext>
            </a:extLst>
          </p:cNvPr>
          <p:cNvGraphicFramePr>
            <a:graphicFrameLocks noGrp="1"/>
          </p:cNvGraphicFramePr>
          <p:nvPr>
            <p:ph sz="half" idx="1"/>
            <p:extLst>
              <p:ext uri="{D42A27DB-BD31-4B8C-83A1-F6EECF244321}">
                <p14:modId xmlns:p14="http://schemas.microsoft.com/office/powerpoint/2010/main" val="2458330345"/>
              </p:ext>
            </p:extLst>
          </p:nvPr>
        </p:nvGraphicFramePr>
        <p:xfrm>
          <a:off x="612648"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contenido 3">
            <a:extLst>
              <a:ext uri="{FF2B5EF4-FFF2-40B4-BE49-F238E27FC236}">
                <a16:creationId xmlns:a16="http://schemas.microsoft.com/office/drawing/2014/main" id="{D0B14EB4-8CB1-33DA-F4CF-12DBB9E51752}"/>
              </a:ext>
            </a:extLst>
          </p:cNvPr>
          <p:cNvSpPr>
            <a:spLocks noGrp="1"/>
          </p:cNvSpPr>
          <p:nvPr>
            <p:ph sz="half" idx="2"/>
          </p:nvPr>
        </p:nvSpPr>
        <p:spPr/>
        <p:txBody>
          <a:bodyPr/>
          <a:lstStyle/>
          <a:p>
            <a:pPr marL="0" indent="0" algn="just">
              <a:buNone/>
            </a:pPr>
            <a:r>
              <a:rPr lang="es-MX" dirty="0"/>
              <a:t>Las acciones afirmativas:</a:t>
            </a:r>
          </a:p>
          <a:p>
            <a:pPr algn="just"/>
            <a:r>
              <a:rPr lang="es-MX" dirty="0"/>
              <a:t>Son medidas temporales.</a:t>
            </a:r>
          </a:p>
          <a:p>
            <a:pPr algn="just"/>
            <a:r>
              <a:rPr lang="es-MX" dirty="0"/>
              <a:t>Atienden desigualdades específicas.</a:t>
            </a:r>
          </a:p>
          <a:p>
            <a:endParaRPr lang="es-MX" dirty="0"/>
          </a:p>
        </p:txBody>
      </p:sp>
    </p:spTree>
    <p:extLst>
      <p:ext uri="{BB962C8B-B14F-4D97-AF65-F5344CB8AC3E}">
        <p14:creationId xmlns:p14="http://schemas.microsoft.com/office/powerpoint/2010/main" val="130984323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8BBAC8-B54A-86FE-82F0-C796366B2541}"/>
              </a:ext>
            </a:extLst>
          </p:cNvPr>
          <p:cNvSpPr>
            <a:spLocks noGrp="1"/>
          </p:cNvSpPr>
          <p:nvPr>
            <p:ph type="title"/>
          </p:nvPr>
        </p:nvSpPr>
        <p:spPr/>
        <p:txBody>
          <a:bodyPr/>
          <a:lstStyle/>
          <a:p>
            <a:pPr algn="ctr"/>
            <a:r>
              <a:rPr lang="es-MX" dirty="0"/>
              <a:t>PARIDAD Y ACCIONES AFIRMATIVAS: RELACIÓN</a:t>
            </a:r>
          </a:p>
        </p:txBody>
      </p:sp>
      <p:graphicFrame>
        <p:nvGraphicFramePr>
          <p:cNvPr id="8" name="Marcador de contenido 2">
            <a:extLst>
              <a:ext uri="{FF2B5EF4-FFF2-40B4-BE49-F238E27FC236}">
                <a16:creationId xmlns:a16="http://schemas.microsoft.com/office/drawing/2014/main" id="{8161301C-2F70-35C5-9415-B0D27479A852}"/>
              </a:ext>
            </a:extLst>
          </p:cNvPr>
          <p:cNvGraphicFramePr>
            <a:graphicFrameLocks noGrp="1"/>
          </p:cNvGraphicFramePr>
          <p:nvPr>
            <p:ph sz="half" idx="1"/>
          </p:nvPr>
        </p:nvGraphicFramePr>
        <p:xfrm>
          <a:off x="612648"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contenido 3">
            <a:extLst>
              <a:ext uri="{FF2B5EF4-FFF2-40B4-BE49-F238E27FC236}">
                <a16:creationId xmlns:a16="http://schemas.microsoft.com/office/drawing/2014/main" id="{8C3AC4B0-E0DE-BC05-1BC8-3B8D2321A18C}"/>
              </a:ext>
            </a:extLst>
          </p:cNvPr>
          <p:cNvSpPr>
            <a:spLocks noGrp="1"/>
          </p:cNvSpPr>
          <p:nvPr>
            <p:ph sz="half" idx="2"/>
          </p:nvPr>
        </p:nvSpPr>
        <p:spPr/>
        <p:txBody>
          <a:bodyPr/>
          <a:lstStyle/>
          <a:p>
            <a:pPr marL="0" indent="0">
              <a:buNone/>
            </a:pPr>
            <a:r>
              <a:rPr lang="es-MX" sz="2800" dirty="0"/>
              <a:t>Puede existir:</a:t>
            </a:r>
          </a:p>
          <a:p>
            <a:r>
              <a:rPr lang="es-MX" sz="2800" dirty="0"/>
              <a:t>Paridad sin inclusión real.</a:t>
            </a:r>
          </a:p>
          <a:p>
            <a:r>
              <a:rPr lang="es-MX" sz="2800" dirty="0"/>
              <a:t>Inclusión sin paridad suficiente.</a:t>
            </a:r>
          </a:p>
          <a:p>
            <a:pPr marL="0" indent="0">
              <a:buNone/>
            </a:pPr>
            <a:r>
              <a:rPr lang="es-MX" sz="2800" dirty="0"/>
              <a:t>La democracia exige ambas.</a:t>
            </a:r>
          </a:p>
          <a:p>
            <a:endParaRPr lang="es-MX" dirty="0"/>
          </a:p>
        </p:txBody>
      </p:sp>
    </p:spTree>
    <p:extLst>
      <p:ext uri="{BB962C8B-B14F-4D97-AF65-F5344CB8AC3E}">
        <p14:creationId xmlns:p14="http://schemas.microsoft.com/office/powerpoint/2010/main" val="2095523170"/>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5B9334-3E03-4CA7-3616-4D3C9DC2C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BE50ABF-0F5B-72B5-C2AA-DA00C3DE35ED}"/>
              </a:ext>
            </a:extLst>
          </p:cNvPr>
          <p:cNvSpPr>
            <a:spLocks noGrp="1"/>
          </p:cNvSpPr>
          <p:nvPr>
            <p:ph type="title"/>
          </p:nvPr>
        </p:nvSpPr>
        <p:spPr>
          <a:xfrm>
            <a:off x="1807087" y="0"/>
            <a:ext cx="9162288" cy="1132258"/>
          </a:xfrm>
        </p:spPr>
        <p:txBody>
          <a:bodyPr>
            <a:normAutofit/>
          </a:bodyPr>
          <a:lstStyle/>
          <a:p>
            <a:r>
              <a:rPr lang="es-MX" dirty="0"/>
              <a:t>CASO PRÁCTICO BREVE</a:t>
            </a:r>
          </a:p>
        </p:txBody>
      </p:sp>
      <p:graphicFrame>
        <p:nvGraphicFramePr>
          <p:cNvPr id="5" name="Marcador de contenido 2">
            <a:extLst>
              <a:ext uri="{FF2B5EF4-FFF2-40B4-BE49-F238E27FC236}">
                <a16:creationId xmlns:a16="http://schemas.microsoft.com/office/drawing/2014/main" id="{5E615A6B-0420-DB2E-41BB-F69149FB1651}"/>
              </a:ext>
            </a:extLst>
          </p:cNvPr>
          <p:cNvGraphicFramePr>
            <a:graphicFrameLocks noGrp="1"/>
          </p:cNvGraphicFramePr>
          <p:nvPr>
            <p:ph idx="1"/>
            <p:extLst>
              <p:ext uri="{D42A27DB-BD31-4B8C-83A1-F6EECF244321}">
                <p14:modId xmlns:p14="http://schemas.microsoft.com/office/powerpoint/2010/main" val="3845994149"/>
              </p:ext>
            </p:extLst>
          </p:nvPr>
        </p:nvGraphicFramePr>
        <p:xfrm>
          <a:off x="404702" y="914400"/>
          <a:ext cx="11671033" cy="59692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0026842"/>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53CF00F-82D0-0DBA-75D5-1D01B4526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E05EF8F-82F4-2E2A-8FB9-46FF1828858A}"/>
              </a:ext>
            </a:extLst>
          </p:cNvPr>
          <p:cNvSpPr>
            <a:spLocks noGrp="1"/>
          </p:cNvSpPr>
          <p:nvPr>
            <p:ph type="title"/>
          </p:nvPr>
        </p:nvSpPr>
        <p:spPr>
          <a:xfrm>
            <a:off x="612648" y="548640"/>
            <a:ext cx="10945037" cy="1133856"/>
          </a:xfrm>
        </p:spPr>
        <p:txBody>
          <a:bodyPr vert="horz" lIns="91440" tIns="45720" rIns="91440" bIns="45720" rtlCol="0" anchor="t">
            <a:normAutofit/>
          </a:bodyPr>
          <a:lstStyle/>
          <a:p>
            <a:r>
              <a:rPr lang="en-US" sz="2800" b="1" kern="1200">
                <a:solidFill>
                  <a:schemeClr val="tx1"/>
                </a:solidFill>
                <a:latin typeface="+mj-lt"/>
                <a:ea typeface="+mj-ea"/>
                <a:cs typeface="+mj-cs"/>
              </a:rPr>
              <a:t>La elegibilidad en acciones afirmativas no es solo un requisito formal, es una garantía de autenticidad democrática.</a:t>
            </a:r>
          </a:p>
        </p:txBody>
      </p:sp>
      <p:graphicFrame>
        <p:nvGraphicFramePr>
          <p:cNvPr id="6" name="CuadroTexto 3">
            <a:extLst>
              <a:ext uri="{FF2B5EF4-FFF2-40B4-BE49-F238E27FC236}">
                <a16:creationId xmlns:a16="http://schemas.microsoft.com/office/drawing/2014/main" id="{B4E61A07-507D-499B-B198-C3ACF1D70ADC}"/>
              </a:ext>
            </a:extLst>
          </p:cNvPr>
          <p:cNvGraphicFramePr/>
          <p:nvPr>
            <p:extLst>
              <p:ext uri="{D42A27DB-BD31-4B8C-83A1-F6EECF244321}">
                <p14:modId xmlns:p14="http://schemas.microsoft.com/office/powerpoint/2010/main" val="3454394142"/>
              </p:ext>
            </p:extLst>
          </p:nvPr>
        </p:nvGraphicFramePr>
        <p:xfrm>
          <a:off x="612648" y="1881051"/>
          <a:ext cx="10945037" cy="4414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6754165"/>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3E8498D-DA8F-EF6C-5420-F153D4979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4D6C0A17-B401-044C-10C6-CE2DE5932087}"/>
              </a:ext>
            </a:extLst>
          </p:cNvPr>
          <p:cNvSpPr>
            <a:spLocks noGrp="1"/>
          </p:cNvSpPr>
          <p:nvPr>
            <p:ph type="title"/>
          </p:nvPr>
        </p:nvSpPr>
        <p:spPr>
          <a:xfrm>
            <a:off x="618007" y="548643"/>
            <a:ext cx="6424690" cy="3635797"/>
          </a:xfrm>
        </p:spPr>
        <p:txBody>
          <a:bodyPr vert="horz" lIns="91440" tIns="45720" rIns="91440" bIns="45720" rtlCol="0" anchor="t">
            <a:normAutofit/>
          </a:bodyPr>
          <a:lstStyle/>
          <a:p>
            <a:pPr algn="just"/>
            <a:r>
              <a:rPr lang="en-US" sz="3800" dirty="0"/>
              <a:t>PROCEDIMIENTO ADMINISTRATIVO Y PROCEDIMIENTO JURISDICCIONAL EN LA APLICACIÓN DE ACCIONES AFIRMATIVAS</a:t>
            </a:r>
          </a:p>
        </p:txBody>
      </p:sp>
    </p:spTree>
    <p:extLst>
      <p:ext uri="{BB962C8B-B14F-4D97-AF65-F5344CB8AC3E}">
        <p14:creationId xmlns:p14="http://schemas.microsoft.com/office/powerpoint/2010/main" val="3810323320"/>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5E82037-A599-AF83-2E87-AB3598F8D437}"/>
              </a:ext>
            </a:extLst>
          </p:cNvPr>
          <p:cNvSpPr>
            <a:spLocks noGrp="1"/>
          </p:cNvSpPr>
          <p:nvPr>
            <p:ph type="title"/>
          </p:nvPr>
        </p:nvSpPr>
        <p:spPr>
          <a:xfrm>
            <a:off x="688062" y="266510"/>
            <a:ext cx="4621553" cy="1360728"/>
          </a:xfrm>
        </p:spPr>
        <p:txBody>
          <a:bodyPr anchor="b">
            <a:normAutofit/>
          </a:bodyPr>
          <a:lstStyle/>
          <a:p>
            <a:r>
              <a:rPr lang="es-MX" sz="2800" dirty="0"/>
              <a:t>LÓGICA GENERAL DEL CONTROL ELECTORAL</a:t>
            </a:r>
          </a:p>
        </p:txBody>
      </p:sp>
      <p:sp>
        <p:nvSpPr>
          <p:cNvPr id="3" name="Marcador de contenido 2">
            <a:extLst>
              <a:ext uri="{FF2B5EF4-FFF2-40B4-BE49-F238E27FC236}">
                <a16:creationId xmlns:a16="http://schemas.microsoft.com/office/drawing/2014/main" id="{AD93B227-6025-0161-9FBE-E7A92E2199BE}"/>
              </a:ext>
            </a:extLst>
          </p:cNvPr>
          <p:cNvSpPr>
            <a:spLocks noGrp="1"/>
          </p:cNvSpPr>
          <p:nvPr>
            <p:ph idx="1"/>
          </p:nvPr>
        </p:nvSpPr>
        <p:spPr>
          <a:xfrm>
            <a:off x="612648" y="2584058"/>
            <a:ext cx="4986874" cy="4273942"/>
          </a:xfrm>
        </p:spPr>
        <p:txBody>
          <a:bodyPr>
            <a:normAutofit/>
          </a:bodyPr>
          <a:lstStyle/>
          <a:p>
            <a:pPr marL="0" indent="0" algn="just">
              <a:buNone/>
            </a:pPr>
            <a:r>
              <a:rPr lang="es-MX" sz="2400" dirty="0"/>
              <a:t>Las acciones afirmativas tienen dos momentos de control:</a:t>
            </a:r>
          </a:p>
          <a:p>
            <a:pPr marL="0" indent="0" algn="just">
              <a:buNone/>
            </a:pPr>
            <a:r>
              <a:rPr lang="es-MX" sz="2400" dirty="0"/>
              <a:t>Control administrativo</a:t>
            </a:r>
            <a:br>
              <a:rPr lang="es-MX" sz="2400" dirty="0"/>
            </a:br>
            <a:r>
              <a:rPr lang="es-MX" sz="2400" dirty="0"/>
              <a:t>A cargo de:</a:t>
            </a:r>
          </a:p>
          <a:p>
            <a:pPr algn="just"/>
            <a:r>
              <a:rPr lang="es-MX" sz="2400" dirty="0"/>
              <a:t>INE (ámbito federal).</a:t>
            </a:r>
          </a:p>
          <a:p>
            <a:pPr algn="just"/>
            <a:r>
              <a:rPr lang="es-MX" sz="2400" dirty="0"/>
              <a:t>OPLE (ámbito local).</a:t>
            </a:r>
          </a:p>
          <a:p>
            <a:endParaRPr lang="es-MX" sz="1800" dirty="0"/>
          </a:p>
        </p:txBody>
      </p:sp>
      <p:pic>
        <p:nvPicPr>
          <p:cNvPr id="7" name="Graphic 6" descr="Compartir">
            <a:extLst>
              <a:ext uri="{FF2B5EF4-FFF2-40B4-BE49-F238E27FC236}">
                <a16:creationId xmlns:a16="http://schemas.microsoft.com/office/drawing/2014/main" id="{40E06368-7B8A-7CC3-FB3C-074D240CC5F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2408979742"/>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53CF00F-82D0-0DBA-75D5-1D01B4526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DDD9CD7-B09A-2673-766F-4ED55D125794}"/>
              </a:ext>
            </a:extLst>
          </p:cNvPr>
          <p:cNvSpPr>
            <a:spLocks noGrp="1"/>
          </p:cNvSpPr>
          <p:nvPr>
            <p:ph type="title"/>
          </p:nvPr>
        </p:nvSpPr>
        <p:spPr>
          <a:xfrm>
            <a:off x="612648" y="548640"/>
            <a:ext cx="10945037" cy="1133856"/>
          </a:xfrm>
        </p:spPr>
        <p:txBody>
          <a:bodyPr anchor="t">
            <a:normAutofit/>
          </a:bodyPr>
          <a:lstStyle/>
          <a:p>
            <a:r>
              <a:rPr lang="es-MX" dirty="0"/>
              <a:t>Modelos de acciones afirmativas en el mundo</a:t>
            </a:r>
            <a:br>
              <a:rPr lang="es-MX" dirty="0"/>
            </a:br>
            <a:endParaRPr lang="es-MX" dirty="0"/>
          </a:p>
        </p:txBody>
      </p:sp>
      <p:graphicFrame>
        <p:nvGraphicFramePr>
          <p:cNvPr id="5" name="Marcador de contenido 2">
            <a:extLst>
              <a:ext uri="{FF2B5EF4-FFF2-40B4-BE49-F238E27FC236}">
                <a16:creationId xmlns:a16="http://schemas.microsoft.com/office/drawing/2014/main" id="{6A702B02-9C40-4EB6-E1F2-CAEF9A27B55E}"/>
              </a:ext>
            </a:extLst>
          </p:cNvPr>
          <p:cNvGraphicFramePr>
            <a:graphicFrameLocks noGrp="1"/>
          </p:cNvGraphicFramePr>
          <p:nvPr>
            <p:ph idx="1"/>
            <p:extLst>
              <p:ext uri="{D42A27DB-BD31-4B8C-83A1-F6EECF244321}">
                <p14:modId xmlns:p14="http://schemas.microsoft.com/office/powerpoint/2010/main" val="2122904192"/>
              </p:ext>
            </p:extLst>
          </p:nvPr>
        </p:nvGraphicFramePr>
        <p:xfrm>
          <a:off x="612648" y="1881051"/>
          <a:ext cx="10945037" cy="44143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91977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53CF00F-82D0-0DBA-75D5-1D01B4526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06C1710-286F-8EB9-3C60-59B40F3941BB}"/>
              </a:ext>
            </a:extLst>
          </p:cNvPr>
          <p:cNvSpPr>
            <a:spLocks noGrp="1"/>
          </p:cNvSpPr>
          <p:nvPr>
            <p:ph type="title"/>
          </p:nvPr>
        </p:nvSpPr>
        <p:spPr>
          <a:xfrm>
            <a:off x="700576" y="0"/>
            <a:ext cx="10945037" cy="1133856"/>
          </a:xfrm>
        </p:spPr>
        <p:txBody>
          <a:bodyPr anchor="t">
            <a:normAutofit/>
          </a:bodyPr>
          <a:lstStyle/>
          <a:p>
            <a:r>
              <a:rPr lang="es-MX" dirty="0"/>
              <a:t>LÓGICA GENERAL DEL CONTROL ELECTORAL</a:t>
            </a:r>
          </a:p>
        </p:txBody>
      </p:sp>
      <p:graphicFrame>
        <p:nvGraphicFramePr>
          <p:cNvPr id="5" name="Marcador de contenido 2">
            <a:extLst>
              <a:ext uri="{FF2B5EF4-FFF2-40B4-BE49-F238E27FC236}">
                <a16:creationId xmlns:a16="http://schemas.microsoft.com/office/drawing/2014/main" id="{4F5C9B04-3625-C1C6-D99F-7836927E4229}"/>
              </a:ext>
            </a:extLst>
          </p:cNvPr>
          <p:cNvGraphicFramePr>
            <a:graphicFrameLocks noGrp="1"/>
          </p:cNvGraphicFramePr>
          <p:nvPr>
            <p:ph idx="1"/>
            <p:extLst>
              <p:ext uri="{D42A27DB-BD31-4B8C-83A1-F6EECF244321}">
                <p14:modId xmlns:p14="http://schemas.microsoft.com/office/powerpoint/2010/main" val="21332560"/>
              </p:ext>
            </p:extLst>
          </p:nvPr>
        </p:nvGraphicFramePr>
        <p:xfrm>
          <a:off x="546387" y="1006406"/>
          <a:ext cx="11425654" cy="5851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295654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3541FD-E8A1-282F-4FC2-072B0716DB2A}"/>
              </a:ext>
            </a:extLst>
          </p:cNvPr>
          <p:cNvSpPr>
            <a:spLocks noGrp="1"/>
          </p:cNvSpPr>
          <p:nvPr>
            <p:ph type="title"/>
          </p:nvPr>
        </p:nvSpPr>
        <p:spPr/>
        <p:txBody>
          <a:bodyPr>
            <a:normAutofit fontScale="90000"/>
          </a:bodyPr>
          <a:lstStyle/>
          <a:p>
            <a:r>
              <a:rPr lang="es-MX" dirty="0"/>
              <a:t>PROCEDIMIENTO ADMINISTRATIVO PARA LA APLICACIÓN DE ACCIONES AFIRMATIVAS</a:t>
            </a:r>
            <a:br>
              <a:rPr lang="es-MX" dirty="0"/>
            </a:br>
            <a:endParaRPr lang="es-MX" dirty="0"/>
          </a:p>
        </p:txBody>
      </p:sp>
      <p:sp>
        <p:nvSpPr>
          <p:cNvPr id="3" name="Marcador de texto 2">
            <a:extLst>
              <a:ext uri="{FF2B5EF4-FFF2-40B4-BE49-F238E27FC236}">
                <a16:creationId xmlns:a16="http://schemas.microsoft.com/office/drawing/2014/main" id="{C06AB80B-DF59-D3D5-EEA4-C31CEA1D6985}"/>
              </a:ext>
            </a:extLst>
          </p:cNvPr>
          <p:cNvSpPr>
            <a:spLocks noGrp="1"/>
          </p:cNvSpPr>
          <p:nvPr>
            <p:ph type="body" idx="1"/>
          </p:nvPr>
        </p:nvSpPr>
        <p:spPr/>
        <p:txBody>
          <a:bodyPr/>
          <a:lstStyle/>
          <a:p>
            <a:r>
              <a:rPr lang="es-MX" dirty="0"/>
              <a:t>a) Emisión de lineamientos</a:t>
            </a:r>
          </a:p>
        </p:txBody>
      </p:sp>
      <p:graphicFrame>
        <p:nvGraphicFramePr>
          <p:cNvPr id="8" name="Marcador de contenido 3">
            <a:extLst>
              <a:ext uri="{FF2B5EF4-FFF2-40B4-BE49-F238E27FC236}">
                <a16:creationId xmlns:a16="http://schemas.microsoft.com/office/drawing/2014/main" id="{AEEAE0BD-1C26-C39E-942C-F53AE14033F8}"/>
              </a:ext>
            </a:extLst>
          </p:cNvPr>
          <p:cNvGraphicFramePr>
            <a:graphicFrameLocks noGrp="1"/>
          </p:cNvGraphicFramePr>
          <p:nvPr>
            <p:ph sz="half" idx="2"/>
            <p:extLst>
              <p:ext uri="{D42A27DB-BD31-4B8C-83A1-F6EECF244321}">
                <p14:modId xmlns:p14="http://schemas.microsoft.com/office/powerpoint/2010/main" val="3510317263"/>
              </p:ext>
            </p:extLst>
          </p:nvPr>
        </p:nvGraphicFramePr>
        <p:xfrm>
          <a:off x="609600" y="2386894"/>
          <a:ext cx="5183189" cy="4471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texto 4">
            <a:extLst>
              <a:ext uri="{FF2B5EF4-FFF2-40B4-BE49-F238E27FC236}">
                <a16:creationId xmlns:a16="http://schemas.microsoft.com/office/drawing/2014/main" id="{2D44F398-9371-174D-1582-B8EE49C65D61}"/>
              </a:ext>
            </a:extLst>
          </p:cNvPr>
          <p:cNvSpPr>
            <a:spLocks noGrp="1"/>
          </p:cNvSpPr>
          <p:nvPr>
            <p:ph type="body" sz="quarter" idx="3"/>
          </p:nvPr>
        </p:nvSpPr>
        <p:spPr>
          <a:xfrm>
            <a:off x="6917635" y="1478956"/>
            <a:ext cx="5183188" cy="559834"/>
          </a:xfrm>
        </p:spPr>
        <p:txBody>
          <a:bodyPr/>
          <a:lstStyle/>
          <a:p>
            <a:r>
              <a:rPr lang="es-MX" dirty="0"/>
              <a:t>b) Registro de candidaturas</a:t>
            </a:r>
          </a:p>
        </p:txBody>
      </p:sp>
      <p:sp>
        <p:nvSpPr>
          <p:cNvPr id="6" name="Marcador de contenido 5">
            <a:extLst>
              <a:ext uri="{FF2B5EF4-FFF2-40B4-BE49-F238E27FC236}">
                <a16:creationId xmlns:a16="http://schemas.microsoft.com/office/drawing/2014/main" id="{D1CC54E5-0D6E-6E8C-4C17-2C4CEF0092F8}"/>
              </a:ext>
            </a:extLst>
          </p:cNvPr>
          <p:cNvSpPr>
            <a:spLocks noGrp="1"/>
          </p:cNvSpPr>
          <p:nvPr>
            <p:ph sz="quarter" idx="4"/>
          </p:nvPr>
        </p:nvSpPr>
        <p:spPr>
          <a:xfrm>
            <a:off x="6917634" y="2386893"/>
            <a:ext cx="5183189" cy="3765089"/>
          </a:xfrm>
        </p:spPr>
        <p:txBody>
          <a:bodyPr>
            <a:normAutofit/>
          </a:bodyPr>
          <a:lstStyle/>
          <a:p>
            <a:pPr marL="0" indent="0">
              <a:buNone/>
            </a:pPr>
            <a:r>
              <a:rPr lang="es-MX" dirty="0"/>
              <a:t>Los partidos presentan:</a:t>
            </a:r>
          </a:p>
          <a:p>
            <a:r>
              <a:rPr lang="es-MX" dirty="0"/>
              <a:t>Documentación general.</a:t>
            </a:r>
          </a:p>
          <a:p>
            <a:r>
              <a:rPr lang="es-MX" dirty="0"/>
              <a:t>Documentación específica de acción afirmativa.</a:t>
            </a:r>
          </a:p>
          <a:p>
            <a:endParaRPr lang="es-MX" dirty="0"/>
          </a:p>
        </p:txBody>
      </p:sp>
    </p:spTree>
    <p:extLst>
      <p:ext uri="{BB962C8B-B14F-4D97-AF65-F5344CB8AC3E}">
        <p14:creationId xmlns:p14="http://schemas.microsoft.com/office/powerpoint/2010/main" val="50256044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7E5D4-9859-DE04-2F67-D9A56D2BEEF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8A20410-5696-4F1A-7E98-9981DA594DBE}"/>
              </a:ext>
            </a:extLst>
          </p:cNvPr>
          <p:cNvSpPr>
            <a:spLocks noGrp="1"/>
          </p:cNvSpPr>
          <p:nvPr>
            <p:ph type="title"/>
          </p:nvPr>
        </p:nvSpPr>
        <p:spPr/>
        <p:txBody>
          <a:bodyPr>
            <a:normAutofit fontScale="90000"/>
          </a:bodyPr>
          <a:lstStyle/>
          <a:p>
            <a:r>
              <a:rPr lang="es-MX" dirty="0"/>
              <a:t>PROCEDIMIENTO ADMINISTRATIVO PARA LA APLICACIÓN DE ACCIONES AFIRMATIVAS</a:t>
            </a:r>
            <a:br>
              <a:rPr lang="es-MX" dirty="0"/>
            </a:br>
            <a:endParaRPr lang="es-MX" dirty="0"/>
          </a:p>
        </p:txBody>
      </p:sp>
      <p:sp>
        <p:nvSpPr>
          <p:cNvPr id="3" name="Marcador de texto 2">
            <a:extLst>
              <a:ext uri="{FF2B5EF4-FFF2-40B4-BE49-F238E27FC236}">
                <a16:creationId xmlns:a16="http://schemas.microsoft.com/office/drawing/2014/main" id="{8848742D-37BF-13D1-C806-F1A594318DFF}"/>
              </a:ext>
            </a:extLst>
          </p:cNvPr>
          <p:cNvSpPr>
            <a:spLocks noGrp="1"/>
          </p:cNvSpPr>
          <p:nvPr>
            <p:ph type="body" idx="1"/>
          </p:nvPr>
        </p:nvSpPr>
        <p:spPr/>
        <p:txBody>
          <a:bodyPr>
            <a:normAutofit/>
          </a:bodyPr>
          <a:lstStyle/>
          <a:p>
            <a:r>
              <a:rPr lang="es-MX" dirty="0"/>
              <a:t>c) Revisión preliminar</a:t>
            </a:r>
          </a:p>
        </p:txBody>
      </p:sp>
      <p:graphicFrame>
        <p:nvGraphicFramePr>
          <p:cNvPr id="10" name="Marcador de contenido 3">
            <a:extLst>
              <a:ext uri="{FF2B5EF4-FFF2-40B4-BE49-F238E27FC236}">
                <a16:creationId xmlns:a16="http://schemas.microsoft.com/office/drawing/2014/main" id="{DB7A1555-8555-B5EC-4F6F-2AC7B94C8C25}"/>
              </a:ext>
            </a:extLst>
          </p:cNvPr>
          <p:cNvGraphicFramePr>
            <a:graphicFrameLocks noGrp="1"/>
          </p:cNvGraphicFramePr>
          <p:nvPr>
            <p:ph sz="half" idx="2"/>
            <p:extLst>
              <p:ext uri="{D42A27DB-BD31-4B8C-83A1-F6EECF244321}">
                <p14:modId xmlns:p14="http://schemas.microsoft.com/office/powerpoint/2010/main" val="1896438896"/>
              </p:ext>
            </p:extLst>
          </p:nvPr>
        </p:nvGraphicFramePr>
        <p:xfrm>
          <a:off x="128833" y="2245569"/>
          <a:ext cx="5857188" cy="486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texto 4">
            <a:extLst>
              <a:ext uri="{FF2B5EF4-FFF2-40B4-BE49-F238E27FC236}">
                <a16:creationId xmlns:a16="http://schemas.microsoft.com/office/drawing/2014/main" id="{6CC67CF6-70C8-63CF-14D1-67C43973895E}"/>
              </a:ext>
            </a:extLst>
          </p:cNvPr>
          <p:cNvSpPr>
            <a:spLocks noGrp="1"/>
          </p:cNvSpPr>
          <p:nvPr>
            <p:ph type="body" sz="quarter" idx="3"/>
          </p:nvPr>
        </p:nvSpPr>
        <p:spPr>
          <a:xfrm>
            <a:off x="6858000" y="1556527"/>
            <a:ext cx="5183188" cy="559834"/>
          </a:xfrm>
        </p:spPr>
        <p:txBody>
          <a:bodyPr>
            <a:normAutofit/>
          </a:bodyPr>
          <a:lstStyle/>
          <a:p>
            <a:r>
              <a:rPr lang="es-MX" dirty="0"/>
              <a:t>d) Prevención</a:t>
            </a:r>
          </a:p>
        </p:txBody>
      </p:sp>
      <p:sp>
        <p:nvSpPr>
          <p:cNvPr id="6" name="Marcador de contenido 5">
            <a:extLst>
              <a:ext uri="{FF2B5EF4-FFF2-40B4-BE49-F238E27FC236}">
                <a16:creationId xmlns:a16="http://schemas.microsoft.com/office/drawing/2014/main" id="{68470F26-840F-96E9-FCF2-CBEBF2E1E479}"/>
              </a:ext>
            </a:extLst>
          </p:cNvPr>
          <p:cNvSpPr>
            <a:spLocks noGrp="1"/>
          </p:cNvSpPr>
          <p:nvPr>
            <p:ph sz="quarter" idx="4"/>
          </p:nvPr>
        </p:nvSpPr>
        <p:spPr>
          <a:xfrm>
            <a:off x="6689034" y="2386894"/>
            <a:ext cx="5183189" cy="3765089"/>
          </a:xfrm>
        </p:spPr>
        <p:txBody>
          <a:bodyPr>
            <a:normAutofit/>
          </a:bodyPr>
          <a:lstStyle/>
          <a:p>
            <a:pPr marL="0" indent="0">
              <a:buNone/>
            </a:pPr>
            <a:r>
              <a:rPr lang="es-MX" dirty="0"/>
              <a:t>Si hay errores:</a:t>
            </a:r>
          </a:p>
          <a:p>
            <a:r>
              <a:rPr lang="es-MX" dirty="0"/>
              <a:t>Se notifica al partido.</a:t>
            </a:r>
          </a:p>
          <a:p>
            <a:r>
              <a:rPr lang="es-MX" dirty="0"/>
              <a:t>Se concede plazo para subsanar.</a:t>
            </a:r>
          </a:p>
          <a:p>
            <a:endParaRPr lang="es-MX" dirty="0"/>
          </a:p>
          <a:p>
            <a:pPr marL="0" indent="0">
              <a:buNone/>
            </a:pPr>
            <a:r>
              <a:rPr lang="es-MX" dirty="0"/>
              <a:t>Principio de máxima inclusión:</a:t>
            </a:r>
          </a:p>
          <a:p>
            <a:r>
              <a:rPr lang="es-MX" dirty="0"/>
              <a:t>Debe privilegiarse el derecho a ser votado.</a:t>
            </a:r>
          </a:p>
          <a:p>
            <a:endParaRPr lang="es-MX" dirty="0"/>
          </a:p>
          <a:p>
            <a:endParaRPr lang="es-MX" dirty="0"/>
          </a:p>
        </p:txBody>
      </p:sp>
    </p:spTree>
    <p:extLst>
      <p:ext uri="{BB962C8B-B14F-4D97-AF65-F5344CB8AC3E}">
        <p14:creationId xmlns:p14="http://schemas.microsoft.com/office/powerpoint/2010/main" val="192945287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2CA3F-E731-55E8-A590-B4B70592ED7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515DBEE-384C-E165-E7C4-27C9D43AFB62}"/>
              </a:ext>
            </a:extLst>
          </p:cNvPr>
          <p:cNvSpPr>
            <a:spLocks noGrp="1"/>
          </p:cNvSpPr>
          <p:nvPr>
            <p:ph type="title"/>
          </p:nvPr>
        </p:nvSpPr>
        <p:spPr/>
        <p:txBody>
          <a:bodyPr>
            <a:normAutofit fontScale="90000"/>
          </a:bodyPr>
          <a:lstStyle/>
          <a:p>
            <a:r>
              <a:rPr lang="es-MX" dirty="0"/>
              <a:t>PROCEDIMIENTO ADMINISTRATIVO PARA LA APLICACIÓN DE ACCIONES AFIRMATIVAS</a:t>
            </a:r>
            <a:br>
              <a:rPr lang="es-MX" dirty="0"/>
            </a:br>
            <a:endParaRPr lang="es-MX" dirty="0"/>
          </a:p>
        </p:txBody>
      </p:sp>
      <p:sp>
        <p:nvSpPr>
          <p:cNvPr id="3" name="Marcador de texto 2">
            <a:extLst>
              <a:ext uri="{FF2B5EF4-FFF2-40B4-BE49-F238E27FC236}">
                <a16:creationId xmlns:a16="http://schemas.microsoft.com/office/drawing/2014/main" id="{5220D66C-DB83-1FE1-F068-4D4C5228738D}"/>
              </a:ext>
            </a:extLst>
          </p:cNvPr>
          <p:cNvSpPr>
            <a:spLocks noGrp="1"/>
          </p:cNvSpPr>
          <p:nvPr>
            <p:ph type="body" idx="1"/>
          </p:nvPr>
        </p:nvSpPr>
        <p:spPr/>
        <p:txBody>
          <a:bodyPr>
            <a:normAutofit/>
          </a:bodyPr>
          <a:lstStyle/>
          <a:p>
            <a:r>
              <a:rPr lang="es-MX" dirty="0"/>
              <a:t>e) Análisis de fondo</a:t>
            </a:r>
          </a:p>
        </p:txBody>
      </p:sp>
      <p:graphicFrame>
        <p:nvGraphicFramePr>
          <p:cNvPr id="8" name="Marcador de contenido 3">
            <a:extLst>
              <a:ext uri="{FF2B5EF4-FFF2-40B4-BE49-F238E27FC236}">
                <a16:creationId xmlns:a16="http://schemas.microsoft.com/office/drawing/2014/main" id="{D59D24DD-433D-A643-92B4-27B19D29AF5C}"/>
              </a:ext>
            </a:extLst>
          </p:cNvPr>
          <p:cNvGraphicFramePr>
            <a:graphicFrameLocks noGrp="1"/>
          </p:cNvGraphicFramePr>
          <p:nvPr>
            <p:ph sz="half" idx="2"/>
            <p:extLst>
              <p:ext uri="{D42A27DB-BD31-4B8C-83A1-F6EECF244321}">
                <p14:modId xmlns:p14="http://schemas.microsoft.com/office/powerpoint/2010/main" val="3157924684"/>
              </p:ext>
            </p:extLst>
          </p:nvPr>
        </p:nvGraphicFramePr>
        <p:xfrm>
          <a:off x="609600" y="2386894"/>
          <a:ext cx="5157787" cy="3765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texto 4">
            <a:extLst>
              <a:ext uri="{FF2B5EF4-FFF2-40B4-BE49-F238E27FC236}">
                <a16:creationId xmlns:a16="http://schemas.microsoft.com/office/drawing/2014/main" id="{9AB4F65D-9CFF-9170-C3B8-61AD4283D446}"/>
              </a:ext>
            </a:extLst>
          </p:cNvPr>
          <p:cNvSpPr>
            <a:spLocks noGrp="1"/>
          </p:cNvSpPr>
          <p:nvPr>
            <p:ph type="body" sz="quarter" idx="3"/>
          </p:nvPr>
        </p:nvSpPr>
        <p:spPr/>
        <p:txBody>
          <a:bodyPr>
            <a:normAutofit/>
          </a:bodyPr>
          <a:lstStyle/>
          <a:p>
            <a:r>
              <a:rPr lang="es-MX" dirty="0"/>
              <a:t>f) Resolución</a:t>
            </a:r>
          </a:p>
        </p:txBody>
      </p:sp>
      <p:sp>
        <p:nvSpPr>
          <p:cNvPr id="6" name="Marcador de contenido 5">
            <a:extLst>
              <a:ext uri="{FF2B5EF4-FFF2-40B4-BE49-F238E27FC236}">
                <a16:creationId xmlns:a16="http://schemas.microsoft.com/office/drawing/2014/main" id="{A97292AC-69DD-50D4-46A5-D4B3F914E7A5}"/>
              </a:ext>
            </a:extLst>
          </p:cNvPr>
          <p:cNvSpPr>
            <a:spLocks noGrp="1"/>
          </p:cNvSpPr>
          <p:nvPr>
            <p:ph sz="quarter" idx="4"/>
          </p:nvPr>
        </p:nvSpPr>
        <p:spPr/>
        <p:txBody>
          <a:bodyPr>
            <a:normAutofit/>
          </a:bodyPr>
          <a:lstStyle/>
          <a:p>
            <a:pPr marL="0" indent="0">
              <a:buNone/>
            </a:pPr>
            <a:r>
              <a:rPr lang="es-MX" dirty="0"/>
              <a:t>Puede ser:</a:t>
            </a:r>
          </a:p>
          <a:p>
            <a:r>
              <a:rPr lang="es-MX" dirty="0"/>
              <a:t>Registro aprobado.</a:t>
            </a:r>
          </a:p>
          <a:p>
            <a:r>
              <a:rPr lang="es-MX" dirty="0"/>
              <a:t>Registro condicionado.</a:t>
            </a:r>
          </a:p>
          <a:p>
            <a:r>
              <a:rPr lang="es-MX" dirty="0"/>
              <a:t>Registro negado (con motivación reforzada).</a:t>
            </a:r>
          </a:p>
          <a:p>
            <a:pPr marL="0" indent="0">
              <a:buNone/>
            </a:pPr>
            <a:endParaRPr lang="es-MX" dirty="0"/>
          </a:p>
        </p:txBody>
      </p:sp>
    </p:spTree>
    <p:extLst>
      <p:ext uri="{BB962C8B-B14F-4D97-AF65-F5344CB8AC3E}">
        <p14:creationId xmlns:p14="http://schemas.microsoft.com/office/powerpoint/2010/main" val="178638138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0F52E6-424F-0B6B-14B3-75A73130ADC2}"/>
              </a:ext>
            </a:extLst>
          </p:cNvPr>
          <p:cNvSpPr>
            <a:spLocks noGrp="1"/>
          </p:cNvSpPr>
          <p:nvPr>
            <p:ph type="title"/>
          </p:nvPr>
        </p:nvSpPr>
        <p:spPr>
          <a:xfrm>
            <a:off x="609600" y="309185"/>
            <a:ext cx="10745788" cy="1143292"/>
          </a:xfrm>
        </p:spPr>
        <p:txBody>
          <a:bodyPr/>
          <a:lstStyle/>
          <a:p>
            <a:pPr algn="ctr"/>
            <a:r>
              <a:rPr lang="es-MX" dirty="0"/>
              <a:t>Diferencia con auto adscripción calificada y simple</a:t>
            </a:r>
          </a:p>
        </p:txBody>
      </p:sp>
      <p:sp>
        <p:nvSpPr>
          <p:cNvPr id="3" name="Marcador de texto 2">
            <a:extLst>
              <a:ext uri="{FF2B5EF4-FFF2-40B4-BE49-F238E27FC236}">
                <a16:creationId xmlns:a16="http://schemas.microsoft.com/office/drawing/2014/main" id="{70BB2B13-7D06-6388-5F00-C7F10709BB97}"/>
              </a:ext>
            </a:extLst>
          </p:cNvPr>
          <p:cNvSpPr>
            <a:spLocks noGrp="1"/>
          </p:cNvSpPr>
          <p:nvPr>
            <p:ph type="body" idx="1"/>
          </p:nvPr>
        </p:nvSpPr>
        <p:spPr>
          <a:xfrm>
            <a:off x="524758" y="1827061"/>
            <a:ext cx="10935059" cy="559834"/>
          </a:xfrm>
        </p:spPr>
        <p:txBody>
          <a:bodyPr>
            <a:normAutofit fontScale="92500" lnSpcReduction="10000"/>
          </a:bodyPr>
          <a:lstStyle/>
          <a:p>
            <a:r>
              <a:rPr lang="es-MX" dirty="0"/>
              <a:t>La diferencia está en el grado de acreditación que se exige a la persona para demostrar que pertenece al grupo al que dice pertenecer.</a:t>
            </a:r>
          </a:p>
        </p:txBody>
      </p:sp>
      <p:graphicFrame>
        <p:nvGraphicFramePr>
          <p:cNvPr id="8" name="Marcador de contenido 3">
            <a:extLst>
              <a:ext uri="{FF2B5EF4-FFF2-40B4-BE49-F238E27FC236}">
                <a16:creationId xmlns:a16="http://schemas.microsoft.com/office/drawing/2014/main" id="{CF350C98-0D94-C8F2-1F7D-78994C613CF0}"/>
              </a:ext>
            </a:extLst>
          </p:cNvPr>
          <p:cNvGraphicFramePr>
            <a:graphicFrameLocks noGrp="1"/>
          </p:cNvGraphicFramePr>
          <p:nvPr>
            <p:ph sz="half" idx="2"/>
            <p:extLst>
              <p:ext uri="{D42A27DB-BD31-4B8C-83A1-F6EECF244321}">
                <p14:modId xmlns:p14="http://schemas.microsoft.com/office/powerpoint/2010/main" val="1848192454"/>
              </p:ext>
            </p:extLst>
          </p:nvPr>
        </p:nvGraphicFramePr>
        <p:xfrm>
          <a:off x="524759" y="2474843"/>
          <a:ext cx="11094084" cy="4502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017079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5CA35-8326-AF98-DE66-5A84C0E94F5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42FEAE9-2451-C401-1EA7-3EE365E4C107}"/>
              </a:ext>
            </a:extLst>
          </p:cNvPr>
          <p:cNvSpPr>
            <a:spLocks noGrp="1"/>
          </p:cNvSpPr>
          <p:nvPr>
            <p:ph type="title"/>
          </p:nvPr>
        </p:nvSpPr>
        <p:spPr>
          <a:xfrm>
            <a:off x="609600" y="309185"/>
            <a:ext cx="10745788" cy="1143292"/>
          </a:xfrm>
        </p:spPr>
        <p:txBody>
          <a:bodyPr/>
          <a:lstStyle/>
          <a:p>
            <a:pPr algn="ctr"/>
            <a:r>
              <a:rPr lang="es-MX" dirty="0"/>
              <a:t>Diferencia con auto adscripción calificada y simple</a:t>
            </a:r>
          </a:p>
        </p:txBody>
      </p:sp>
      <p:sp>
        <p:nvSpPr>
          <p:cNvPr id="3" name="Marcador de texto 2">
            <a:extLst>
              <a:ext uri="{FF2B5EF4-FFF2-40B4-BE49-F238E27FC236}">
                <a16:creationId xmlns:a16="http://schemas.microsoft.com/office/drawing/2014/main" id="{7C507663-34EA-2C05-A843-1A324F1937F5}"/>
              </a:ext>
            </a:extLst>
          </p:cNvPr>
          <p:cNvSpPr>
            <a:spLocks noGrp="1"/>
          </p:cNvSpPr>
          <p:nvPr>
            <p:ph type="body" idx="1"/>
          </p:nvPr>
        </p:nvSpPr>
        <p:spPr>
          <a:xfrm>
            <a:off x="609600" y="1499810"/>
            <a:ext cx="5157787" cy="559834"/>
          </a:xfrm>
        </p:spPr>
        <p:txBody>
          <a:bodyPr>
            <a:normAutofit/>
          </a:bodyPr>
          <a:lstStyle/>
          <a:p>
            <a:r>
              <a:rPr lang="es-MX" dirty="0" err="1"/>
              <a:t>Autoadscripción</a:t>
            </a:r>
            <a:r>
              <a:rPr lang="es-MX" dirty="0"/>
              <a:t> simple</a:t>
            </a:r>
          </a:p>
        </p:txBody>
      </p:sp>
      <p:sp>
        <p:nvSpPr>
          <p:cNvPr id="5" name="Marcador de texto 4">
            <a:extLst>
              <a:ext uri="{FF2B5EF4-FFF2-40B4-BE49-F238E27FC236}">
                <a16:creationId xmlns:a16="http://schemas.microsoft.com/office/drawing/2014/main" id="{39C581DA-E0DB-E5DB-9AA7-2D4D7D0025B9}"/>
              </a:ext>
            </a:extLst>
          </p:cNvPr>
          <p:cNvSpPr>
            <a:spLocks noGrp="1"/>
          </p:cNvSpPr>
          <p:nvPr>
            <p:ph type="body" sz="quarter" idx="3"/>
          </p:nvPr>
        </p:nvSpPr>
        <p:spPr>
          <a:xfrm>
            <a:off x="6271592" y="1359851"/>
            <a:ext cx="5183188" cy="559834"/>
          </a:xfrm>
        </p:spPr>
        <p:txBody>
          <a:bodyPr>
            <a:normAutofit/>
          </a:bodyPr>
          <a:lstStyle/>
          <a:p>
            <a:r>
              <a:rPr lang="es-MX" dirty="0"/>
              <a:t> Ejemplo</a:t>
            </a:r>
          </a:p>
        </p:txBody>
      </p:sp>
      <p:graphicFrame>
        <p:nvGraphicFramePr>
          <p:cNvPr id="9" name="Marcador de contenido 5">
            <a:extLst>
              <a:ext uri="{FF2B5EF4-FFF2-40B4-BE49-F238E27FC236}">
                <a16:creationId xmlns:a16="http://schemas.microsoft.com/office/drawing/2014/main" id="{2EF54F48-68EC-C253-9791-7E38DF3E48C6}"/>
              </a:ext>
            </a:extLst>
          </p:cNvPr>
          <p:cNvGraphicFramePr>
            <a:graphicFrameLocks noGrp="1"/>
          </p:cNvGraphicFramePr>
          <p:nvPr>
            <p:ph sz="quarter" idx="4"/>
            <p:extLst>
              <p:ext uri="{D42A27DB-BD31-4B8C-83A1-F6EECF244321}">
                <p14:modId xmlns:p14="http://schemas.microsoft.com/office/powerpoint/2010/main" val="2377398642"/>
              </p:ext>
            </p:extLst>
          </p:nvPr>
        </p:nvGraphicFramePr>
        <p:xfrm>
          <a:off x="6172199" y="2106978"/>
          <a:ext cx="5883966" cy="47510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Marcador de contenido 6">
            <a:extLst>
              <a:ext uri="{FF2B5EF4-FFF2-40B4-BE49-F238E27FC236}">
                <a16:creationId xmlns:a16="http://schemas.microsoft.com/office/drawing/2014/main" id="{DB0D32FC-2279-9381-5C73-473BECC274AB}"/>
              </a:ext>
            </a:extLst>
          </p:cNvPr>
          <p:cNvSpPr>
            <a:spLocks noGrp="1"/>
          </p:cNvSpPr>
          <p:nvPr>
            <p:ph sz="half" idx="2"/>
          </p:nvPr>
        </p:nvSpPr>
        <p:spPr>
          <a:xfrm>
            <a:off x="609600" y="2386894"/>
            <a:ext cx="5157787" cy="4302142"/>
          </a:xfrm>
        </p:spPr>
        <p:txBody>
          <a:bodyPr>
            <a:normAutofit fontScale="40000" lnSpcReduction="20000"/>
          </a:bodyPr>
          <a:lstStyle/>
          <a:p>
            <a:pPr marL="0" indent="0">
              <a:buNone/>
            </a:pPr>
            <a:r>
              <a:rPr lang="es-MX" sz="3800" dirty="0"/>
              <a:t>Es la manifestación libre, personal y voluntaria de una persona de pertenecer a un grupo históricamente discriminado.</a:t>
            </a:r>
          </a:p>
          <a:p>
            <a:pPr marL="0" indent="0">
              <a:buNone/>
            </a:pPr>
            <a:r>
              <a:rPr lang="es-MX" sz="3800" dirty="0"/>
              <a:t>Se caracteriza por:</a:t>
            </a:r>
          </a:p>
          <a:p>
            <a:r>
              <a:rPr lang="es-MX" sz="3800" dirty="0"/>
              <a:t>No exige pruebas adicionales.</a:t>
            </a:r>
          </a:p>
          <a:p>
            <a:r>
              <a:rPr lang="es-MX" sz="3800" dirty="0"/>
              <a:t>Basta la declaración bajo protesta de decir verdad.</a:t>
            </a:r>
          </a:p>
          <a:p>
            <a:r>
              <a:rPr lang="es-MX" sz="3800" dirty="0"/>
              <a:t>Parte del respeto a la identidad personal.</a:t>
            </a:r>
          </a:p>
          <a:p>
            <a:r>
              <a:rPr lang="es-MX" sz="3800" dirty="0"/>
              <a:t>Es la regla general.</a:t>
            </a:r>
          </a:p>
          <a:p>
            <a:pPr marL="0" indent="0">
              <a:buNone/>
            </a:pPr>
            <a:r>
              <a:rPr lang="es-MX" sz="3800" dirty="0"/>
              <a:t>Tiene fundamento en:</a:t>
            </a:r>
          </a:p>
          <a:p>
            <a:r>
              <a:rPr lang="es-MX" sz="3800" dirty="0"/>
              <a:t>Dignidad humana.</a:t>
            </a:r>
          </a:p>
          <a:p>
            <a:r>
              <a:rPr lang="es-MX" sz="3800" dirty="0"/>
              <a:t>Derecho a la identidad.</a:t>
            </a:r>
          </a:p>
          <a:p>
            <a:r>
              <a:rPr lang="es-MX" sz="3800" dirty="0"/>
              <a:t>Libre desarrollo de la personalidad.</a:t>
            </a:r>
          </a:p>
          <a:p>
            <a:endParaRPr lang="es-MX" dirty="0"/>
          </a:p>
        </p:txBody>
      </p:sp>
    </p:spTree>
    <p:extLst>
      <p:ext uri="{BB962C8B-B14F-4D97-AF65-F5344CB8AC3E}">
        <p14:creationId xmlns:p14="http://schemas.microsoft.com/office/powerpoint/2010/main" val="257106076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45F8D5-2AE5-DCCD-D193-F37E3F078AAD}"/>
              </a:ext>
            </a:extLst>
          </p:cNvPr>
          <p:cNvSpPr>
            <a:spLocks noGrp="1"/>
          </p:cNvSpPr>
          <p:nvPr>
            <p:ph type="title"/>
          </p:nvPr>
        </p:nvSpPr>
        <p:spPr>
          <a:xfrm>
            <a:off x="723106" y="0"/>
            <a:ext cx="10745788" cy="1143292"/>
          </a:xfrm>
        </p:spPr>
        <p:txBody>
          <a:bodyPr/>
          <a:lstStyle/>
          <a:p>
            <a:pPr algn="ctr"/>
            <a:r>
              <a:rPr lang="es-MX" dirty="0"/>
              <a:t>Diferencia con auto adscripción calificada y simple</a:t>
            </a:r>
          </a:p>
        </p:txBody>
      </p:sp>
      <p:sp>
        <p:nvSpPr>
          <p:cNvPr id="3" name="Marcador de texto 2">
            <a:extLst>
              <a:ext uri="{FF2B5EF4-FFF2-40B4-BE49-F238E27FC236}">
                <a16:creationId xmlns:a16="http://schemas.microsoft.com/office/drawing/2014/main" id="{B46643E3-D06B-53CE-9705-2FE96D09DDFA}"/>
              </a:ext>
            </a:extLst>
          </p:cNvPr>
          <p:cNvSpPr>
            <a:spLocks noGrp="1"/>
          </p:cNvSpPr>
          <p:nvPr>
            <p:ph type="body" idx="1"/>
          </p:nvPr>
        </p:nvSpPr>
        <p:spPr>
          <a:xfrm>
            <a:off x="656734" y="1405818"/>
            <a:ext cx="5157787" cy="559834"/>
          </a:xfrm>
        </p:spPr>
        <p:txBody>
          <a:bodyPr>
            <a:normAutofit fontScale="92500" lnSpcReduction="10000"/>
          </a:bodyPr>
          <a:lstStyle/>
          <a:p>
            <a:pPr algn="just"/>
            <a:r>
              <a:rPr lang="es-MX" dirty="0" err="1">
                <a:solidFill>
                  <a:srgbClr val="0D0D0D"/>
                </a:solidFill>
                <a:latin typeface="ui-sans-serif"/>
              </a:rPr>
              <a:t>Autoadscripción</a:t>
            </a:r>
            <a:r>
              <a:rPr lang="es-MX" dirty="0">
                <a:solidFill>
                  <a:srgbClr val="0D0D0D"/>
                </a:solidFill>
                <a:latin typeface="ui-sans-serif"/>
              </a:rPr>
              <a:t> calificada</a:t>
            </a:r>
            <a:endParaRPr lang="es-MX" dirty="0"/>
          </a:p>
        </p:txBody>
      </p:sp>
      <p:graphicFrame>
        <p:nvGraphicFramePr>
          <p:cNvPr id="11" name="Marcador de contenido 3">
            <a:extLst>
              <a:ext uri="{FF2B5EF4-FFF2-40B4-BE49-F238E27FC236}">
                <a16:creationId xmlns:a16="http://schemas.microsoft.com/office/drawing/2014/main" id="{CEBB596C-33CC-D66F-B40F-B5400F8FFF52}"/>
              </a:ext>
            </a:extLst>
          </p:cNvPr>
          <p:cNvGraphicFramePr>
            <a:graphicFrameLocks noGrp="1"/>
          </p:cNvGraphicFramePr>
          <p:nvPr>
            <p:ph sz="half" idx="2"/>
            <p:extLst>
              <p:ext uri="{D42A27DB-BD31-4B8C-83A1-F6EECF244321}">
                <p14:modId xmlns:p14="http://schemas.microsoft.com/office/powerpoint/2010/main" val="1022442882"/>
              </p:ext>
            </p:extLst>
          </p:nvPr>
        </p:nvGraphicFramePr>
        <p:xfrm>
          <a:off x="373929" y="2121032"/>
          <a:ext cx="5282153" cy="50244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texto 4">
            <a:extLst>
              <a:ext uri="{FF2B5EF4-FFF2-40B4-BE49-F238E27FC236}">
                <a16:creationId xmlns:a16="http://schemas.microsoft.com/office/drawing/2014/main" id="{51A053F1-DCC0-CBBE-DCE7-3008F483C044}"/>
              </a:ext>
            </a:extLst>
          </p:cNvPr>
          <p:cNvSpPr>
            <a:spLocks noGrp="1"/>
          </p:cNvSpPr>
          <p:nvPr>
            <p:ph type="body" sz="quarter" idx="3"/>
          </p:nvPr>
        </p:nvSpPr>
        <p:spPr/>
        <p:txBody>
          <a:bodyPr>
            <a:normAutofit fontScale="92500" lnSpcReduction="10000"/>
          </a:bodyPr>
          <a:lstStyle/>
          <a:p>
            <a:r>
              <a:rPr lang="es-MX" dirty="0">
                <a:solidFill>
                  <a:srgbClr val="0D0D0D"/>
                </a:solidFill>
                <a:latin typeface="ui-sans-serif"/>
              </a:rPr>
              <a:t>No niega la identidad, sino que busca evitar:</a:t>
            </a:r>
            <a:endParaRPr lang="es-MX" dirty="0"/>
          </a:p>
        </p:txBody>
      </p:sp>
      <p:sp>
        <p:nvSpPr>
          <p:cNvPr id="6" name="Marcador de contenido 5">
            <a:extLst>
              <a:ext uri="{FF2B5EF4-FFF2-40B4-BE49-F238E27FC236}">
                <a16:creationId xmlns:a16="http://schemas.microsoft.com/office/drawing/2014/main" id="{2FBD5777-1E20-642B-4174-6603DFA316BF}"/>
              </a:ext>
            </a:extLst>
          </p:cNvPr>
          <p:cNvSpPr>
            <a:spLocks noGrp="1"/>
          </p:cNvSpPr>
          <p:nvPr>
            <p:ph sz="quarter" idx="4"/>
          </p:nvPr>
        </p:nvSpPr>
        <p:spPr/>
        <p:txBody>
          <a:bodyPr>
            <a:normAutofit fontScale="92500"/>
          </a:bodyPr>
          <a:lstStyle/>
          <a:p>
            <a:pPr algn="just"/>
            <a:r>
              <a:rPr lang="es-MX" sz="2400" dirty="0">
                <a:solidFill>
                  <a:srgbClr val="0D0D0D"/>
                </a:solidFill>
                <a:latin typeface="ui-sans-serif"/>
              </a:rPr>
              <a:t>Simulación.</a:t>
            </a:r>
          </a:p>
          <a:p>
            <a:pPr algn="just"/>
            <a:r>
              <a:rPr lang="es-MX" sz="2400" dirty="0">
                <a:solidFill>
                  <a:srgbClr val="0D0D0D"/>
                </a:solidFill>
                <a:latin typeface="ui-sans-serif"/>
              </a:rPr>
              <a:t>Uso estratégico de acciones afirmativas.</a:t>
            </a:r>
          </a:p>
          <a:p>
            <a:pPr algn="just"/>
            <a:r>
              <a:rPr lang="es-MX" sz="2400" dirty="0">
                <a:solidFill>
                  <a:srgbClr val="0D0D0D"/>
                </a:solidFill>
                <a:latin typeface="ui-sans-serif"/>
              </a:rPr>
              <a:t>Desplazamiento de personas realmente pertenecientes al grupo.</a:t>
            </a:r>
          </a:p>
          <a:p>
            <a:pPr algn="just">
              <a:lnSpc>
                <a:spcPts val="1800"/>
              </a:lnSpc>
              <a:spcAft>
                <a:spcPts val="600"/>
              </a:spcAft>
              <a:buNone/>
            </a:pPr>
            <a:endParaRPr lang="es-MX" sz="2400" b="1" dirty="0">
              <a:solidFill>
                <a:srgbClr val="0D0D0D"/>
              </a:solidFill>
              <a:latin typeface="ui-sans-serif"/>
            </a:endParaRPr>
          </a:p>
          <a:p>
            <a:pPr algn="just">
              <a:lnSpc>
                <a:spcPts val="1800"/>
              </a:lnSpc>
              <a:spcAft>
                <a:spcPts val="600"/>
              </a:spcAft>
              <a:buNone/>
            </a:pPr>
            <a:r>
              <a:rPr lang="es-MX" sz="2400" b="1" dirty="0">
                <a:solidFill>
                  <a:srgbClr val="0D0D0D"/>
                </a:solidFill>
                <a:latin typeface="ui-sans-serif"/>
              </a:rPr>
              <a:t>Ejemplo:</a:t>
            </a:r>
            <a:r>
              <a:rPr lang="es-MX" sz="2400" dirty="0">
                <a:solidFill>
                  <a:srgbClr val="0D0D0D"/>
                </a:solidFill>
                <a:latin typeface="ui-sans-serif"/>
              </a:rPr>
              <a:t> “Me reconozco como persona indígena y presento constancia de la autoridad comunitaria que acredita mi pertenencia.”</a:t>
            </a:r>
          </a:p>
          <a:p>
            <a:endParaRPr lang="es-MX" dirty="0"/>
          </a:p>
        </p:txBody>
      </p:sp>
    </p:spTree>
    <p:extLst>
      <p:ext uri="{BB962C8B-B14F-4D97-AF65-F5344CB8AC3E}">
        <p14:creationId xmlns:p14="http://schemas.microsoft.com/office/powerpoint/2010/main" val="3209053115"/>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EC925A-967F-9821-5B02-9FEB627194DA}"/>
              </a:ext>
            </a:extLst>
          </p:cNvPr>
          <p:cNvSpPr>
            <a:spLocks noGrp="1"/>
          </p:cNvSpPr>
          <p:nvPr>
            <p:ph type="title"/>
          </p:nvPr>
        </p:nvSpPr>
        <p:spPr/>
        <p:txBody>
          <a:bodyPr/>
          <a:lstStyle/>
          <a:p>
            <a:r>
              <a:rPr lang="es-MX" dirty="0"/>
              <a:t>Resumen</a:t>
            </a:r>
          </a:p>
        </p:txBody>
      </p:sp>
      <p:graphicFrame>
        <p:nvGraphicFramePr>
          <p:cNvPr id="4" name="Marcador de contenido 3">
            <a:extLst>
              <a:ext uri="{FF2B5EF4-FFF2-40B4-BE49-F238E27FC236}">
                <a16:creationId xmlns:a16="http://schemas.microsoft.com/office/drawing/2014/main" id="{8E58CC69-A3C1-8A01-0CA1-35AFA83A8203}"/>
              </a:ext>
            </a:extLst>
          </p:cNvPr>
          <p:cNvGraphicFramePr>
            <a:graphicFrameLocks noGrp="1"/>
          </p:cNvGraphicFramePr>
          <p:nvPr>
            <p:ph idx="1"/>
            <p:extLst>
              <p:ext uri="{D42A27DB-BD31-4B8C-83A1-F6EECF244321}">
                <p14:modId xmlns:p14="http://schemas.microsoft.com/office/powerpoint/2010/main" val="1474272204"/>
              </p:ext>
            </p:extLst>
          </p:nvPr>
        </p:nvGraphicFramePr>
        <p:xfrm>
          <a:off x="612775" y="1253765"/>
          <a:ext cx="11085888" cy="5434275"/>
        </p:xfrm>
        <a:graphic>
          <a:graphicData uri="http://schemas.openxmlformats.org/drawingml/2006/table">
            <a:tbl>
              <a:tblPr/>
              <a:tblGrid>
                <a:gridCol w="3695296">
                  <a:extLst>
                    <a:ext uri="{9D8B030D-6E8A-4147-A177-3AD203B41FA5}">
                      <a16:colId xmlns:a16="http://schemas.microsoft.com/office/drawing/2014/main" val="39588964"/>
                    </a:ext>
                  </a:extLst>
                </a:gridCol>
                <a:gridCol w="3695296">
                  <a:extLst>
                    <a:ext uri="{9D8B030D-6E8A-4147-A177-3AD203B41FA5}">
                      <a16:colId xmlns:a16="http://schemas.microsoft.com/office/drawing/2014/main" val="649995901"/>
                    </a:ext>
                  </a:extLst>
                </a:gridCol>
                <a:gridCol w="3695296">
                  <a:extLst>
                    <a:ext uri="{9D8B030D-6E8A-4147-A177-3AD203B41FA5}">
                      <a16:colId xmlns:a16="http://schemas.microsoft.com/office/drawing/2014/main" val="2367152773"/>
                    </a:ext>
                  </a:extLst>
                </a:gridCol>
              </a:tblGrid>
              <a:tr h="909190">
                <a:tc>
                  <a:txBody>
                    <a:bodyPr/>
                    <a:lstStyle/>
                    <a:p>
                      <a:pPr algn="ctr">
                        <a:buNone/>
                      </a:pPr>
                      <a:r>
                        <a:rPr lang="es-MX" sz="2400" b="1" dirty="0"/>
                        <a:t>Elemento</a:t>
                      </a:r>
                    </a:p>
                  </a:txBody>
                  <a:tcPr anchor="ctr">
                    <a:lnL>
                      <a:noFill/>
                    </a:lnL>
                    <a:lnR>
                      <a:noFill/>
                    </a:lnR>
                    <a:lnT>
                      <a:noFill/>
                    </a:lnT>
                    <a:lnB>
                      <a:noFill/>
                    </a:lnB>
                    <a:solidFill>
                      <a:schemeClr val="bg1">
                        <a:lumMod val="75000"/>
                      </a:schemeClr>
                    </a:solidFill>
                  </a:tcPr>
                </a:tc>
                <a:tc>
                  <a:txBody>
                    <a:bodyPr/>
                    <a:lstStyle/>
                    <a:p>
                      <a:pPr algn="ctr">
                        <a:buNone/>
                      </a:pPr>
                      <a:r>
                        <a:rPr lang="es-MX" sz="2400" b="1" dirty="0" err="1"/>
                        <a:t>Autoadscripción</a:t>
                      </a:r>
                      <a:r>
                        <a:rPr lang="es-MX" sz="2400" b="1" dirty="0"/>
                        <a:t> simple</a:t>
                      </a:r>
                    </a:p>
                  </a:txBody>
                  <a:tcPr anchor="ctr">
                    <a:lnL>
                      <a:noFill/>
                    </a:lnL>
                    <a:lnR>
                      <a:noFill/>
                    </a:lnR>
                    <a:lnT>
                      <a:noFill/>
                    </a:lnT>
                    <a:lnB>
                      <a:noFill/>
                    </a:lnB>
                    <a:solidFill>
                      <a:schemeClr val="bg1">
                        <a:lumMod val="75000"/>
                      </a:schemeClr>
                    </a:solidFill>
                  </a:tcPr>
                </a:tc>
                <a:tc>
                  <a:txBody>
                    <a:bodyPr/>
                    <a:lstStyle/>
                    <a:p>
                      <a:pPr algn="ctr">
                        <a:buNone/>
                      </a:pPr>
                      <a:r>
                        <a:rPr lang="es-MX" sz="2400" b="1" dirty="0" err="1"/>
                        <a:t>Autoadscripción</a:t>
                      </a:r>
                      <a:r>
                        <a:rPr lang="es-MX" sz="2400" b="1" dirty="0"/>
                        <a:t> calificada</a:t>
                      </a:r>
                    </a:p>
                  </a:txBody>
                  <a:tcPr anchor="ctr">
                    <a:lnL>
                      <a:noFill/>
                    </a:lnL>
                    <a:lnR>
                      <a:noFill/>
                    </a:lnR>
                    <a:lnT>
                      <a:noFill/>
                    </a:lnT>
                    <a:lnB>
                      <a:noFill/>
                    </a:lnB>
                    <a:solidFill>
                      <a:schemeClr val="bg1">
                        <a:lumMod val="75000"/>
                      </a:schemeClr>
                    </a:solidFill>
                  </a:tcPr>
                </a:tc>
                <a:extLst>
                  <a:ext uri="{0D108BD9-81ED-4DB2-BD59-A6C34878D82A}">
                    <a16:rowId xmlns:a16="http://schemas.microsoft.com/office/drawing/2014/main" val="81583627"/>
                  </a:ext>
                </a:extLst>
              </a:tr>
              <a:tr h="909190">
                <a:tc>
                  <a:txBody>
                    <a:bodyPr/>
                    <a:lstStyle/>
                    <a:p>
                      <a:pPr algn="just">
                        <a:buNone/>
                      </a:pPr>
                      <a:r>
                        <a:rPr lang="es-MX" sz="2400" dirty="0"/>
                        <a:t>Base</a:t>
                      </a:r>
                    </a:p>
                  </a:txBody>
                  <a:tcPr anchor="ctr">
                    <a:lnL>
                      <a:noFill/>
                    </a:lnL>
                    <a:lnR>
                      <a:noFill/>
                    </a:lnR>
                    <a:lnT>
                      <a:noFill/>
                    </a:lnT>
                    <a:lnB>
                      <a:noFill/>
                    </a:lnB>
                    <a:noFill/>
                  </a:tcPr>
                </a:tc>
                <a:tc>
                  <a:txBody>
                    <a:bodyPr/>
                    <a:lstStyle/>
                    <a:p>
                      <a:pPr algn="just">
                        <a:buNone/>
                      </a:pPr>
                      <a:r>
                        <a:rPr lang="es-MX" sz="2400" dirty="0"/>
                        <a:t>Declaración personal</a:t>
                      </a:r>
                    </a:p>
                  </a:txBody>
                  <a:tcPr anchor="ctr">
                    <a:lnL>
                      <a:noFill/>
                    </a:lnL>
                    <a:lnR>
                      <a:noFill/>
                    </a:lnR>
                    <a:lnT>
                      <a:noFill/>
                    </a:lnT>
                    <a:lnB>
                      <a:noFill/>
                    </a:lnB>
                    <a:noFill/>
                  </a:tcPr>
                </a:tc>
                <a:tc>
                  <a:txBody>
                    <a:bodyPr/>
                    <a:lstStyle/>
                    <a:p>
                      <a:pPr algn="just">
                        <a:buNone/>
                      </a:pPr>
                      <a:r>
                        <a:rPr lang="es-MX" sz="2400"/>
                        <a:t>Declaración + corroboración</a:t>
                      </a:r>
                    </a:p>
                  </a:txBody>
                  <a:tcPr anchor="ctr">
                    <a:lnL>
                      <a:noFill/>
                    </a:lnL>
                    <a:lnR>
                      <a:noFill/>
                    </a:lnR>
                    <a:lnT>
                      <a:noFill/>
                    </a:lnT>
                    <a:lnB>
                      <a:noFill/>
                    </a:lnB>
                    <a:noFill/>
                  </a:tcPr>
                </a:tc>
                <a:extLst>
                  <a:ext uri="{0D108BD9-81ED-4DB2-BD59-A6C34878D82A}">
                    <a16:rowId xmlns:a16="http://schemas.microsoft.com/office/drawing/2014/main" val="1749800595"/>
                  </a:ext>
                </a:extLst>
              </a:tr>
              <a:tr h="902235">
                <a:tc>
                  <a:txBody>
                    <a:bodyPr/>
                    <a:lstStyle/>
                    <a:p>
                      <a:pPr algn="just">
                        <a:buNone/>
                      </a:pPr>
                      <a:r>
                        <a:rPr lang="es-MX" sz="2400"/>
                        <a:t>Exigencia</a:t>
                      </a:r>
                    </a:p>
                  </a:txBody>
                  <a:tcPr anchor="ctr">
                    <a:lnL>
                      <a:noFill/>
                    </a:lnL>
                    <a:lnR>
                      <a:noFill/>
                    </a:lnR>
                    <a:lnT>
                      <a:noFill/>
                    </a:lnT>
                    <a:lnB>
                      <a:noFill/>
                    </a:lnB>
                    <a:noFill/>
                  </a:tcPr>
                </a:tc>
                <a:tc>
                  <a:txBody>
                    <a:bodyPr/>
                    <a:lstStyle/>
                    <a:p>
                      <a:pPr algn="just">
                        <a:buNone/>
                      </a:pPr>
                      <a:r>
                        <a:rPr lang="es-MX" sz="2400" dirty="0"/>
                        <a:t>Mínima</a:t>
                      </a:r>
                    </a:p>
                  </a:txBody>
                  <a:tcPr anchor="ctr">
                    <a:lnL>
                      <a:noFill/>
                    </a:lnL>
                    <a:lnR>
                      <a:noFill/>
                    </a:lnR>
                    <a:lnT>
                      <a:noFill/>
                    </a:lnT>
                    <a:lnB>
                      <a:noFill/>
                    </a:lnB>
                    <a:noFill/>
                  </a:tcPr>
                </a:tc>
                <a:tc>
                  <a:txBody>
                    <a:bodyPr/>
                    <a:lstStyle/>
                    <a:p>
                      <a:pPr algn="just">
                        <a:buNone/>
                      </a:pPr>
                      <a:r>
                        <a:rPr lang="es-MX" sz="2400" dirty="0"/>
                        <a:t>Razonable</a:t>
                      </a:r>
                    </a:p>
                  </a:txBody>
                  <a:tcPr anchor="ctr">
                    <a:lnL>
                      <a:noFill/>
                    </a:lnL>
                    <a:lnR>
                      <a:noFill/>
                    </a:lnR>
                    <a:lnT>
                      <a:noFill/>
                    </a:lnT>
                    <a:lnB>
                      <a:noFill/>
                    </a:lnB>
                    <a:noFill/>
                  </a:tcPr>
                </a:tc>
                <a:extLst>
                  <a:ext uri="{0D108BD9-81ED-4DB2-BD59-A6C34878D82A}">
                    <a16:rowId xmlns:a16="http://schemas.microsoft.com/office/drawing/2014/main" val="3089902731"/>
                  </a:ext>
                </a:extLst>
              </a:tr>
              <a:tr h="902235">
                <a:tc>
                  <a:txBody>
                    <a:bodyPr/>
                    <a:lstStyle/>
                    <a:p>
                      <a:pPr algn="just">
                        <a:buNone/>
                      </a:pPr>
                      <a:r>
                        <a:rPr lang="es-MX" sz="2400"/>
                        <a:t>Objetivo</a:t>
                      </a:r>
                    </a:p>
                  </a:txBody>
                  <a:tcPr anchor="ctr">
                    <a:lnL>
                      <a:noFill/>
                    </a:lnL>
                    <a:lnR>
                      <a:noFill/>
                    </a:lnR>
                    <a:lnT>
                      <a:noFill/>
                    </a:lnT>
                    <a:lnB>
                      <a:noFill/>
                    </a:lnB>
                    <a:noFill/>
                  </a:tcPr>
                </a:tc>
                <a:tc>
                  <a:txBody>
                    <a:bodyPr/>
                    <a:lstStyle/>
                    <a:p>
                      <a:pPr algn="just">
                        <a:buNone/>
                      </a:pPr>
                      <a:r>
                        <a:rPr lang="es-MX" sz="2400"/>
                        <a:t>Reconocer identidad</a:t>
                      </a:r>
                    </a:p>
                  </a:txBody>
                  <a:tcPr anchor="ctr">
                    <a:lnL>
                      <a:noFill/>
                    </a:lnL>
                    <a:lnR>
                      <a:noFill/>
                    </a:lnR>
                    <a:lnT>
                      <a:noFill/>
                    </a:lnT>
                    <a:lnB>
                      <a:noFill/>
                    </a:lnB>
                    <a:noFill/>
                  </a:tcPr>
                </a:tc>
                <a:tc>
                  <a:txBody>
                    <a:bodyPr/>
                    <a:lstStyle/>
                    <a:p>
                      <a:pPr algn="just">
                        <a:buNone/>
                      </a:pPr>
                      <a:r>
                        <a:rPr lang="es-MX" sz="2400" dirty="0"/>
                        <a:t>Garantizar autenticidad</a:t>
                      </a:r>
                    </a:p>
                  </a:txBody>
                  <a:tcPr anchor="ctr">
                    <a:lnL>
                      <a:noFill/>
                    </a:lnL>
                    <a:lnR>
                      <a:noFill/>
                    </a:lnR>
                    <a:lnT>
                      <a:noFill/>
                    </a:lnT>
                    <a:lnB>
                      <a:noFill/>
                    </a:lnB>
                    <a:noFill/>
                  </a:tcPr>
                </a:tc>
                <a:extLst>
                  <a:ext uri="{0D108BD9-81ED-4DB2-BD59-A6C34878D82A}">
                    <a16:rowId xmlns:a16="http://schemas.microsoft.com/office/drawing/2014/main" val="3566244082"/>
                  </a:ext>
                </a:extLst>
              </a:tr>
              <a:tr h="902235">
                <a:tc>
                  <a:txBody>
                    <a:bodyPr/>
                    <a:lstStyle/>
                    <a:p>
                      <a:pPr algn="just">
                        <a:buNone/>
                      </a:pPr>
                      <a:r>
                        <a:rPr lang="es-MX" sz="2400"/>
                        <a:t>Riesgo que atiende</a:t>
                      </a:r>
                    </a:p>
                  </a:txBody>
                  <a:tcPr anchor="ctr">
                    <a:lnL>
                      <a:noFill/>
                    </a:lnL>
                    <a:lnR>
                      <a:noFill/>
                    </a:lnR>
                    <a:lnT>
                      <a:noFill/>
                    </a:lnT>
                    <a:lnB>
                      <a:noFill/>
                    </a:lnB>
                    <a:noFill/>
                  </a:tcPr>
                </a:tc>
                <a:tc>
                  <a:txBody>
                    <a:bodyPr/>
                    <a:lstStyle/>
                    <a:p>
                      <a:pPr algn="just">
                        <a:buNone/>
                      </a:pPr>
                      <a:r>
                        <a:rPr lang="es-MX" sz="2400"/>
                        <a:t>Negar identidad</a:t>
                      </a:r>
                    </a:p>
                  </a:txBody>
                  <a:tcPr anchor="ctr">
                    <a:lnL>
                      <a:noFill/>
                    </a:lnL>
                    <a:lnR>
                      <a:noFill/>
                    </a:lnR>
                    <a:lnT>
                      <a:noFill/>
                    </a:lnT>
                    <a:lnB>
                      <a:noFill/>
                    </a:lnB>
                    <a:noFill/>
                  </a:tcPr>
                </a:tc>
                <a:tc>
                  <a:txBody>
                    <a:bodyPr/>
                    <a:lstStyle/>
                    <a:p>
                      <a:pPr algn="just">
                        <a:buNone/>
                      </a:pPr>
                      <a:r>
                        <a:rPr lang="es-MX" sz="2400" dirty="0"/>
                        <a:t>Simulación</a:t>
                      </a:r>
                    </a:p>
                  </a:txBody>
                  <a:tcPr anchor="ctr">
                    <a:lnL>
                      <a:noFill/>
                    </a:lnL>
                    <a:lnR>
                      <a:noFill/>
                    </a:lnR>
                    <a:lnT>
                      <a:noFill/>
                    </a:lnT>
                    <a:lnB>
                      <a:noFill/>
                    </a:lnB>
                    <a:noFill/>
                  </a:tcPr>
                </a:tc>
                <a:extLst>
                  <a:ext uri="{0D108BD9-81ED-4DB2-BD59-A6C34878D82A}">
                    <a16:rowId xmlns:a16="http://schemas.microsoft.com/office/drawing/2014/main" val="260854566"/>
                  </a:ext>
                </a:extLst>
              </a:tr>
              <a:tr h="909190">
                <a:tc>
                  <a:txBody>
                    <a:bodyPr/>
                    <a:lstStyle/>
                    <a:p>
                      <a:pPr algn="just">
                        <a:buNone/>
                      </a:pPr>
                      <a:r>
                        <a:rPr lang="es-MX" sz="2400"/>
                        <a:t>Uso principal</a:t>
                      </a:r>
                    </a:p>
                  </a:txBody>
                  <a:tcPr anchor="ctr">
                    <a:lnL>
                      <a:noFill/>
                    </a:lnL>
                    <a:lnR>
                      <a:noFill/>
                    </a:lnR>
                    <a:lnT>
                      <a:noFill/>
                    </a:lnT>
                    <a:lnB>
                      <a:noFill/>
                    </a:lnB>
                    <a:noFill/>
                  </a:tcPr>
                </a:tc>
                <a:tc>
                  <a:txBody>
                    <a:bodyPr/>
                    <a:lstStyle/>
                    <a:p>
                      <a:pPr algn="just">
                        <a:buNone/>
                      </a:pPr>
                      <a:r>
                        <a:rPr lang="es-MX" sz="2400"/>
                        <a:t>Regla general</a:t>
                      </a:r>
                    </a:p>
                  </a:txBody>
                  <a:tcPr anchor="ctr">
                    <a:lnL>
                      <a:noFill/>
                    </a:lnL>
                    <a:lnR>
                      <a:noFill/>
                    </a:lnR>
                    <a:lnT>
                      <a:noFill/>
                    </a:lnT>
                    <a:lnB>
                      <a:noFill/>
                    </a:lnB>
                    <a:noFill/>
                  </a:tcPr>
                </a:tc>
                <a:tc>
                  <a:txBody>
                    <a:bodyPr/>
                    <a:lstStyle/>
                    <a:p>
                      <a:pPr algn="just">
                        <a:buNone/>
                      </a:pPr>
                      <a:r>
                        <a:rPr lang="es-MX" sz="2400" dirty="0"/>
                        <a:t>Casos de duda razonable</a:t>
                      </a:r>
                    </a:p>
                  </a:txBody>
                  <a:tcPr anchor="ctr">
                    <a:lnL>
                      <a:noFill/>
                    </a:lnL>
                    <a:lnR>
                      <a:noFill/>
                    </a:lnR>
                    <a:lnT>
                      <a:noFill/>
                    </a:lnT>
                    <a:lnB>
                      <a:noFill/>
                    </a:lnB>
                    <a:noFill/>
                  </a:tcPr>
                </a:tc>
                <a:extLst>
                  <a:ext uri="{0D108BD9-81ED-4DB2-BD59-A6C34878D82A}">
                    <a16:rowId xmlns:a16="http://schemas.microsoft.com/office/drawing/2014/main" val="3450518532"/>
                  </a:ext>
                </a:extLst>
              </a:tr>
            </a:tbl>
          </a:graphicData>
        </a:graphic>
      </p:graphicFrame>
    </p:spTree>
    <p:extLst>
      <p:ext uri="{BB962C8B-B14F-4D97-AF65-F5344CB8AC3E}">
        <p14:creationId xmlns:p14="http://schemas.microsoft.com/office/powerpoint/2010/main" val="50488455"/>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039A3D-EA4A-88B9-3FB9-108FAD5FCCAA}"/>
              </a:ext>
            </a:extLst>
          </p:cNvPr>
          <p:cNvSpPr>
            <a:spLocks noGrp="1"/>
          </p:cNvSpPr>
          <p:nvPr>
            <p:ph type="title"/>
          </p:nvPr>
        </p:nvSpPr>
        <p:spPr/>
        <p:txBody>
          <a:bodyPr/>
          <a:lstStyle/>
          <a:p>
            <a:r>
              <a:rPr lang="es-MX" dirty="0"/>
              <a:t>Resumen</a:t>
            </a:r>
          </a:p>
        </p:txBody>
      </p:sp>
      <p:graphicFrame>
        <p:nvGraphicFramePr>
          <p:cNvPr id="6" name="Marcador de contenido 2">
            <a:extLst>
              <a:ext uri="{FF2B5EF4-FFF2-40B4-BE49-F238E27FC236}">
                <a16:creationId xmlns:a16="http://schemas.microsoft.com/office/drawing/2014/main" id="{7C990333-74E8-D4EC-F97C-D4B5869AF92B}"/>
              </a:ext>
            </a:extLst>
          </p:cNvPr>
          <p:cNvGraphicFramePr>
            <a:graphicFrameLocks noGrp="1"/>
          </p:cNvGraphicFramePr>
          <p:nvPr>
            <p:ph sz="half" idx="1"/>
            <p:extLst>
              <p:ext uri="{D42A27DB-BD31-4B8C-83A1-F6EECF244321}">
                <p14:modId xmlns:p14="http://schemas.microsoft.com/office/powerpoint/2010/main" val="3330011754"/>
              </p:ext>
            </p:extLst>
          </p:nvPr>
        </p:nvGraphicFramePr>
        <p:xfrm>
          <a:off x="612648" y="1102936"/>
          <a:ext cx="5181600" cy="56749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contenido 3">
            <a:extLst>
              <a:ext uri="{FF2B5EF4-FFF2-40B4-BE49-F238E27FC236}">
                <a16:creationId xmlns:a16="http://schemas.microsoft.com/office/drawing/2014/main" id="{F03035A8-85F4-2956-3683-2B40C9323D4C}"/>
              </a:ext>
            </a:extLst>
          </p:cNvPr>
          <p:cNvSpPr>
            <a:spLocks noGrp="1"/>
          </p:cNvSpPr>
          <p:nvPr>
            <p:ph sz="half" idx="2"/>
          </p:nvPr>
        </p:nvSpPr>
        <p:spPr/>
        <p:txBody>
          <a:bodyPr/>
          <a:lstStyle/>
          <a:p>
            <a:pPr marL="0" indent="0" algn="just">
              <a:buNone/>
            </a:pPr>
            <a:r>
              <a:rPr lang="es-MX" sz="2800" dirty="0"/>
              <a:t>Este equilibrio protege dos valores:</a:t>
            </a:r>
          </a:p>
          <a:p>
            <a:pPr algn="just"/>
            <a:r>
              <a:rPr lang="es-MX" sz="2800" dirty="0"/>
              <a:t>La dignidad y la identidad personal.</a:t>
            </a:r>
          </a:p>
          <a:p>
            <a:pPr algn="just"/>
            <a:r>
              <a:rPr lang="es-MX" sz="2800" dirty="0"/>
              <a:t>La efectividad real de las acciones afirmativas.</a:t>
            </a:r>
          </a:p>
          <a:p>
            <a:endParaRPr lang="es-MX" dirty="0"/>
          </a:p>
        </p:txBody>
      </p:sp>
    </p:spTree>
    <p:extLst>
      <p:ext uri="{BB962C8B-B14F-4D97-AF65-F5344CB8AC3E}">
        <p14:creationId xmlns:p14="http://schemas.microsoft.com/office/powerpoint/2010/main" val="1540292540"/>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3E8498D-DA8F-EF6C-5420-F153D4979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5EC3B6E3-CE8D-1733-0F26-AEC074B993C0}"/>
              </a:ext>
            </a:extLst>
          </p:cNvPr>
          <p:cNvSpPr>
            <a:spLocks noGrp="1"/>
          </p:cNvSpPr>
          <p:nvPr>
            <p:ph type="title"/>
          </p:nvPr>
        </p:nvSpPr>
        <p:spPr>
          <a:xfrm>
            <a:off x="618007" y="548643"/>
            <a:ext cx="6424690" cy="3635797"/>
          </a:xfrm>
        </p:spPr>
        <p:txBody>
          <a:bodyPr vert="horz" lIns="91440" tIns="45720" rIns="91440" bIns="45720" rtlCol="0" anchor="t">
            <a:normAutofit/>
          </a:bodyPr>
          <a:lstStyle/>
          <a:p>
            <a:pPr algn="just"/>
            <a:r>
              <a:rPr lang="en-US" sz="4200"/>
              <a:t>La autoadscripción simple protege la identidad.</a:t>
            </a:r>
            <a:br>
              <a:rPr lang="en-US" sz="4200"/>
            </a:br>
            <a:r>
              <a:rPr lang="en-US" sz="4200"/>
              <a:t>La calificada protege la justicia de la acción afirmativa.</a:t>
            </a:r>
          </a:p>
        </p:txBody>
      </p:sp>
    </p:spTree>
    <p:extLst>
      <p:ext uri="{BB962C8B-B14F-4D97-AF65-F5344CB8AC3E}">
        <p14:creationId xmlns:p14="http://schemas.microsoft.com/office/powerpoint/2010/main" val="237149889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87182-816D-9321-A99D-0212B5BD69C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0424F22-247A-5BB6-F1BD-39464C51AE10}"/>
              </a:ext>
            </a:extLst>
          </p:cNvPr>
          <p:cNvSpPr>
            <a:spLocks noGrp="1"/>
          </p:cNvSpPr>
          <p:nvPr>
            <p:ph type="title"/>
          </p:nvPr>
        </p:nvSpPr>
        <p:spPr/>
        <p:txBody>
          <a:bodyPr/>
          <a:lstStyle/>
          <a:p>
            <a:r>
              <a:rPr lang="es-MX" dirty="0"/>
              <a:t>Modelos de acciones afirmativas en el mundo</a:t>
            </a:r>
            <a:br>
              <a:rPr lang="es-MX" dirty="0"/>
            </a:br>
            <a:endParaRPr lang="es-MX" dirty="0"/>
          </a:p>
        </p:txBody>
      </p:sp>
      <p:graphicFrame>
        <p:nvGraphicFramePr>
          <p:cNvPr id="5" name="Marcador de contenido 2">
            <a:extLst>
              <a:ext uri="{FF2B5EF4-FFF2-40B4-BE49-F238E27FC236}">
                <a16:creationId xmlns:a16="http://schemas.microsoft.com/office/drawing/2014/main" id="{F98C4E0E-A8E4-A5A1-2474-3AF07D502243}"/>
              </a:ext>
            </a:extLst>
          </p:cNvPr>
          <p:cNvGraphicFramePr>
            <a:graphicFrameLocks noGrp="1"/>
          </p:cNvGraphicFramePr>
          <p:nvPr>
            <p:ph idx="1"/>
          </p:nvPr>
        </p:nvGraphicFramePr>
        <p:xfrm>
          <a:off x="612647" y="1715532"/>
          <a:ext cx="10653579"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20852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53CF00F-82D0-0DBA-75D5-1D01B4526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6EF254B-5BD4-DC16-9005-E0C5C7A214FE}"/>
              </a:ext>
            </a:extLst>
          </p:cNvPr>
          <p:cNvSpPr>
            <a:spLocks noGrp="1"/>
          </p:cNvSpPr>
          <p:nvPr>
            <p:ph type="title"/>
          </p:nvPr>
        </p:nvSpPr>
        <p:spPr>
          <a:xfrm>
            <a:off x="612648" y="548640"/>
            <a:ext cx="10945037" cy="1133856"/>
          </a:xfrm>
        </p:spPr>
        <p:txBody>
          <a:bodyPr anchor="t">
            <a:normAutofit/>
          </a:bodyPr>
          <a:lstStyle/>
          <a:p>
            <a:r>
              <a:rPr lang="es-MX" dirty="0"/>
              <a:t>MOTIVACIÓN REFORZADA</a:t>
            </a:r>
          </a:p>
        </p:txBody>
      </p:sp>
      <p:graphicFrame>
        <p:nvGraphicFramePr>
          <p:cNvPr id="5" name="Marcador de contenido 2">
            <a:extLst>
              <a:ext uri="{FF2B5EF4-FFF2-40B4-BE49-F238E27FC236}">
                <a16:creationId xmlns:a16="http://schemas.microsoft.com/office/drawing/2014/main" id="{3245FA39-55BA-ECE4-EF7A-92DD593C5ECD}"/>
              </a:ext>
            </a:extLst>
          </p:cNvPr>
          <p:cNvGraphicFramePr>
            <a:graphicFrameLocks noGrp="1"/>
          </p:cNvGraphicFramePr>
          <p:nvPr>
            <p:ph idx="1"/>
            <p:extLst>
              <p:ext uri="{D42A27DB-BD31-4B8C-83A1-F6EECF244321}">
                <p14:modId xmlns:p14="http://schemas.microsoft.com/office/powerpoint/2010/main" val="268047043"/>
              </p:ext>
            </p:extLst>
          </p:nvPr>
        </p:nvGraphicFramePr>
        <p:xfrm>
          <a:off x="612648" y="1881051"/>
          <a:ext cx="10945037" cy="4414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125996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FD2A166-21E6-BEC8-A158-70631070A295}"/>
              </a:ext>
            </a:extLst>
          </p:cNvPr>
          <p:cNvSpPr>
            <a:spLocks noGrp="1"/>
          </p:cNvSpPr>
          <p:nvPr>
            <p:ph type="title"/>
          </p:nvPr>
        </p:nvSpPr>
        <p:spPr>
          <a:xfrm>
            <a:off x="612648" y="1114923"/>
            <a:ext cx="4621553" cy="1360728"/>
          </a:xfrm>
        </p:spPr>
        <p:txBody>
          <a:bodyPr anchor="b">
            <a:normAutofit/>
          </a:bodyPr>
          <a:lstStyle/>
          <a:p>
            <a:r>
              <a:rPr lang="es-MX" dirty="0"/>
              <a:t>Criterio del TEPJF:</a:t>
            </a:r>
            <a:br>
              <a:rPr lang="es-MX" dirty="0"/>
            </a:br>
            <a:endParaRPr lang="es-MX" dirty="0"/>
          </a:p>
        </p:txBody>
      </p:sp>
      <p:sp>
        <p:nvSpPr>
          <p:cNvPr id="3" name="Marcador de contenido 2">
            <a:extLst>
              <a:ext uri="{FF2B5EF4-FFF2-40B4-BE49-F238E27FC236}">
                <a16:creationId xmlns:a16="http://schemas.microsoft.com/office/drawing/2014/main" id="{E6305BCE-838F-37F2-3477-D9301F429C8F}"/>
              </a:ext>
            </a:extLst>
          </p:cNvPr>
          <p:cNvSpPr>
            <a:spLocks noGrp="1"/>
          </p:cNvSpPr>
          <p:nvPr>
            <p:ph idx="1"/>
          </p:nvPr>
        </p:nvSpPr>
        <p:spPr>
          <a:xfrm>
            <a:off x="612648" y="2584058"/>
            <a:ext cx="4621553" cy="3159018"/>
          </a:xfrm>
        </p:spPr>
        <p:txBody>
          <a:bodyPr>
            <a:normAutofit fontScale="92500" lnSpcReduction="20000"/>
          </a:bodyPr>
          <a:lstStyle/>
          <a:p>
            <a:pPr marL="0" indent="0" algn="just">
              <a:buNone/>
            </a:pPr>
            <a:r>
              <a:rPr lang="es-MX" sz="3600" dirty="0"/>
              <a:t>Toda negativa en materia de derechos humanos requiere una motivación más intensa que una decisión ordinaria.</a:t>
            </a:r>
          </a:p>
          <a:p>
            <a:endParaRPr lang="es-MX" sz="1800" dirty="0"/>
          </a:p>
        </p:txBody>
      </p:sp>
      <p:pic>
        <p:nvPicPr>
          <p:cNvPr id="7" name="Graphic 6" descr="Head with Gears">
            <a:extLst>
              <a:ext uri="{FF2B5EF4-FFF2-40B4-BE49-F238E27FC236}">
                <a16:creationId xmlns:a16="http://schemas.microsoft.com/office/drawing/2014/main" id="{78EA5D1D-805B-DAA0-353A-848AA42908B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4542588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B76D1BD-F86B-586B-A9AB-310FA9642155}"/>
              </a:ext>
            </a:extLst>
          </p:cNvPr>
          <p:cNvSpPr>
            <a:spLocks noGrp="1"/>
          </p:cNvSpPr>
          <p:nvPr>
            <p:ph type="title"/>
          </p:nvPr>
        </p:nvSpPr>
        <p:spPr>
          <a:xfrm>
            <a:off x="420624" y="-521338"/>
            <a:ext cx="10071917" cy="1360728"/>
          </a:xfrm>
        </p:spPr>
        <p:txBody>
          <a:bodyPr anchor="b">
            <a:normAutofit/>
          </a:bodyPr>
          <a:lstStyle/>
          <a:p>
            <a:r>
              <a:rPr lang="es-MX" dirty="0"/>
              <a:t>PROCEDIMIENTO JURISDICCIONAL</a:t>
            </a:r>
          </a:p>
        </p:txBody>
      </p:sp>
      <p:sp>
        <p:nvSpPr>
          <p:cNvPr id="3" name="Marcador de contenido 2">
            <a:extLst>
              <a:ext uri="{FF2B5EF4-FFF2-40B4-BE49-F238E27FC236}">
                <a16:creationId xmlns:a16="http://schemas.microsoft.com/office/drawing/2014/main" id="{64AC8240-C5B6-7375-2751-5AADD546D95A}"/>
              </a:ext>
            </a:extLst>
          </p:cNvPr>
          <p:cNvSpPr>
            <a:spLocks noGrp="1"/>
          </p:cNvSpPr>
          <p:nvPr>
            <p:ph idx="1"/>
          </p:nvPr>
        </p:nvSpPr>
        <p:spPr>
          <a:xfrm>
            <a:off x="612648" y="1360728"/>
            <a:ext cx="4628153" cy="5338246"/>
          </a:xfrm>
        </p:spPr>
        <p:txBody>
          <a:bodyPr>
            <a:normAutofit/>
          </a:bodyPr>
          <a:lstStyle/>
          <a:p>
            <a:pPr marL="0" indent="0" algn="just">
              <a:buNone/>
            </a:pPr>
            <a:r>
              <a:rPr lang="es-MX" sz="1700" dirty="0"/>
              <a:t> </a:t>
            </a:r>
            <a:r>
              <a:rPr lang="es-MX" dirty="0"/>
              <a:t>Si existe inconformidad:</a:t>
            </a:r>
          </a:p>
          <a:p>
            <a:pPr marL="0" indent="0" algn="just">
              <a:buNone/>
            </a:pPr>
            <a:endParaRPr lang="es-MX" dirty="0"/>
          </a:p>
          <a:p>
            <a:pPr marL="0" indent="0" algn="just">
              <a:buNone/>
            </a:pPr>
            <a:r>
              <a:rPr lang="es-MX" b="1" dirty="0"/>
              <a:t>Medios de impugnación más comunes:</a:t>
            </a:r>
          </a:p>
          <a:p>
            <a:pPr algn="just"/>
            <a:r>
              <a:rPr lang="es-MX" dirty="0"/>
              <a:t>Juicio para la Protección de los Derechos Político-Electorales del Ciudadano (JDC).</a:t>
            </a:r>
          </a:p>
          <a:p>
            <a:pPr algn="just"/>
            <a:r>
              <a:rPr lang="es-MX" dirty="0"/>
              <a:t>Recurso de apelación.</a:t>
            </a:r>
          </a:p>
          <a:p>
            <a:pPr algn="just"/>
            <a:r>
              <a:rPr lang="es-MX" dirty="0"/>
              <a:t>Juicio de revisión constitucional electoral.</a:t>
            </a:r>
          </a:p>
          <a:p>
            <a:endParaRPr lang="es-MX" sz="1700" dirty="0"/>
          </a:p>
        </p:txBody>
      </p:sp>
      <p:pic>
        <p:nvPicPr>
          <p:cNvPr id="7" name="Graphic 6" descr="Decisión sólida">
            <a:extLst>
              <a:ext uri="{FF2B5EF4-FFF2-40B4-BE49-F238E27FC236}">
                <a16:creationId xmlns:a16="http://schemas.microsoft.com/office/drawing/2014/main" id="{36538927-D86D-7D2A-5E4B-5DF6C621A07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3019780985"/>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553F4C9-3BE7-381C-DCE9-F41C616EE83A}"/>
              </a:ext>
            </a:extLst>
          </p:cNvPr>
          <p:cNvSpPr>
            <a:spLocks noGrp="1"/>
          </p:cNvSpPr>
          <p:nvPr>
            <p:ph type="title"/>
          </p:nvPr>
        </p:nvSpPr>
        <p:spPr>
          <a:xfrm>
            <a:off x="612648" y="1114923"/>
            <a:ext cx="4621553" cy="1360728"/>
          </a:xfrm>
        </p:spPr>
        <p:txBody>
          <a:bodyPr anchor="b">
            <a:normAutofit/>
          </a:bodyPr>
          <a:lstStyle/>
          <a:p>
            <a:r>
              <a:rPr lang="es-MX" dirty="0"/>
              <a:t>Sujetos legitimados</a:t>
            </a:r>
          </a:p>
        </p:txBody>
      </p:sp>
      <p:sp>
        <p:nvSpPr>
          <p:cNvPr id="3" name="Marcador de contenido 2">
            <a:extLst>
              <a:ext uri="{FF2B5EF4-FFF2-40B4-BE49-F238E27FC236}">
                <a16:creationId xmlns:a16="http://schemas.microsoft.com/office/drawing/2014/main" id="{F4965C9F-501B-4A26-BF94-827512A679BD}"/>
              </a:ext>
            </a:extLst>
          </p:cNvPr>
          <p:cNvSpPr>
            <a:spLocks noGrp="1"/>
          </p:cNvSpPr>
          <p:nvPr>
            <p:ph idx="1"/>
          </p:nvPr>
        </p:nvSpPr>
        <p:spPr>
          <a:xfrm>
            <a:off x="612648" y="2584058"/>
            <a:ext cx="4621553" cy="3159018"/>
          </a:xfrm>
        </p:spPr>
        <p:txBody>
          <a:bodyPr>
            <a:normAutofit/>
          </a:bodyPr>
          <a:lstStyle/>
          <a:p>
            <a:pPr algn="just"/>
            <a:r>
              <a:rPr lang="es-MX" sz="2400" dirty="0"/>
              <a:t>Candidaturas.</a:t>
            </a:r>
          </a:p>
          <a:p>
            <a:pPr algn="just"/>
            <a:r>
              <a:rPr lang="es-MX" sz="2400" dirty="0"/>
              <a:t>Partidos políticos.</a:t>
            </a:r>
          </a:p>
          <a:p>
            <a:pPr algn="just"/>
            <a:r>
              <a:rPr lang="es-MX" sz="2400" dirty="0"/>
              <a:t>Ciudadanía afectada</a:t>
            </a:r>
            <a:r>
              <a:rPr lang="es-MX" sz="1800" dirty="0"/>
              <a:t>.</a:t>
            </a:r>
          </a:p>
          <a:p>
            <a:endParaRPr lang="es-MX" sz="1800" dirty="0"/>
          </a:p>
        </p:txBody>
      </p:sp>
      <p:pic>
        <p:nvPicPr>
          <p:cNvPr id="7" name="Graphic 6" descr="Usuarios">
            <a:extLst>
              <a:ext uri="{FF2B5EF4-FFF2-40B4-BE49-F238E27FC236}">
                <a16:creationId xmlns:a16="http://schemas.microsoft.com/office/drawing/2014/main" id="{1C890FE4-5C6F-6A98-CA61-4090D0EB8A8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96074" y="1114923"/>
            <a:ext cx="4628153" cy="4628153"/>
          </a:xfrm>
          <a:prstGeom prst="rect">
            <a:avLst/>
          </a:prstGeom>
        </p:spPr>
      </p:pic>
    </p:spTree>
    <p:extLst>
      <p:ext uri="{BB962C8B-B14F-4D97-AF65-F5344CB8AC3E}">
        <p14:creationId xmlns:p14="http://schemas.microsoft.com/office/powerpoint/2010/main" val="4236771615"/>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1B2A8F-EF9A-41EE-D74D-2E82DCD72FB1}"/>
              </a:ext>
            </a:extLst>
          </p:cNvPr>
          <p:cNvSpPr>
            <a:spLocks noGrp="1"/>
          </p:cNvSpPr>
          <p:nvPr>
            <p:ph type="title"/>
          </p:nvPr>
        </p:nvSpPr>
        <p:spPr/>
        <p:txBody>
          <a:bodyPr>
            <a:normAutofit fontScale="90000"/>
          </a:bodyPr>
          <a:lstStyle/>
          <a:p>
            <a:r>
              <a:rPr lang="es-MX" dirty="0"/>
              <a:t>¿QUÉ REVISA EL TEPJF EN ACCIONES AFIRMATIVAS?</a:t>
            </a:r>
            <a:br>
              <a:rPr lang="es-MX" dirty="0"/>
            </a:br>
            <a:endParaRPr lang="es-MX" dirty="0"/>
          </a:p>
        </p:txBody>
      </p:sp>
      <p:graphicFrame>
        <p:nvGraphicFramePr>
          <p:cNvPr id="6" name="Marcador de contenido 2">
            <a:extLst>
              <a:ext uri="{FF2B5EF4-FFF2-40B4-BE49-F238E27FC236}">
                <a16:creationId xmlns:a16="http://schemas.microsoft.com/office/drawing/2014/main" id="{DACAF486-4280-AA46-213C-9C984AEDA97E}"/>
              </a:ext>
            </a:extLst>
          </p:cNvPr>
          <p:cNvGraphicFramePr>
            <a:graphicFrameLocks noGrp="1"/>
          </p:cNvGraphicFramePr>
          <p:nvPr>
            <p:ph idx="1"/>
            <p:extLst>
              <p:ext uri="{D42A27DB-BD31-4B8C-83A1-F6EECF244321}">
                <p14:modId xmlns:p14="http://schemas.microsoft.com/office/powerpoint/2010/main" val="3038247883"/>
              </p:ext>
            </p:extLst>
          </p:nvPr>
        </p:nvGraphicFramePr>
        <p:xfrm>
          <a:off x="5134708" y="0"/>
          <a:ext cx="7057292" cy="6768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texto 3">
            <a:extLst>
              <a:ext uri="{FF2B5EF4-FFF2-40B4-BE49-F238E27FC236}">
                <a16:creationId xmlns:a16="http://schemas.microsoft.com/office/drawing/2014/main" id="{951DF5BB-CFA0-EB37-76E1-F152288460B5}"/>
              </a:ext>
            </a:extLst>
          </p:cNvPr>
          <p:cNvSpPr>
            <a:spLocks noGrp="1"/>
          </p:cNvSpPr>
          <p:nvPr>
            <p:ph type="body" sz="half" idx="2"/>
          </p:nvPr>
        </p:nvSpPr>
        <p:spPr/>
        <p:txBody>
          <a:bodyPr/>
          <a:lstStyle/>
          <a:p>
            <a:pPr algn="just"/>
            <a:r>
              <a:rPr lang="es-MX" sz="2800" dirty="0"/>
              <a:t>El tribunal analiza:</a:t>
            </a:r>
          </a:p>
          <a:p>
            <a:endParaRPr lang="es-MX" dirty="0"/>
          </a:p>
        </p:txBody>
      </p:sp>
    </p:spTree>
    <p:extLst>
      <p:ext uri="{BB962C8B-B14F-4D97-AF65-F5344CB8AC3E}">
        <p14:creationId xmlns:p14="http://schemas.microsoft.com/office/powerpoint/2010/main" val="140240212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51922D2-D397-9EA4-A66D-55B0884D1A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080AE0A-1986-308A-D5C6-C6A126B7FA2B}"/>
              </a:ext>
            </a:extLst>
          </p:cNvPr>
          <p:cNvSpPr>
            <a:spLocks noGrp="1"/>
          </p:cNvSpPr>
          <p:nvPr>
            <p:ph type="title"/>
          </p:nvPr>
        </p:nvSpPr>
        <p:spPr>
          <a:xfrm>
            <a:off x="363466" y="2782791"/>
            <a:ext cx="3610466" cy="1921184"/>
          </a:xfrm>
        </p:spPr>
        <p:txBody>
          <a:bodyPr anchor="t">
            <a:normAutofit/>
          </a:bodyPr>
          <a:lstStyle/>
          <a:p>
            <a:pPr algn="ctr"/>
            <a:r>
              <a:rPr lang="es-MX" sz="2500" dirty="0"/>
              <a:t>PRINCIPIOS JURISDICCIONALES APLICABLES</a:t>
            </a:r>
          </a:p>
        </p:txBody>
      </p:sp>
      <p:graphicFrame>
        <p:nvGraphicFramePr>
          <p:cNvPr id="5" name="Marcador de contenido 2">
            <a:extLst>
              <a:ext uri="{FF2B5EF4-FFF2-40B4-BE49-F238E27FC236}">
                <a16:creationId xmlns:a16="http://schemas.microsoft.com/office/drawing/2014/main" id="{84513D4A-956E-475C-11B6-09B499AB29CF}"/>
              </a:ext>
            </a:extLst>
          </p:cNvPr>
          <p:cNvGraphicFramePr>
            <a:graphicFrameLocks noGrp="1"/>
          </p:cNvGraphicFramePr>
          <p:nvPr>
            <p:ph idx="1"/>
            <p:extLst>
              <p:ext uri="{D42A27DB-BD31-4B8C-83A1-F6EECF244321}">
                <p14:modId xmlns:p14="http://schemas.microsoft.com/office/powerpoint/2010/main" val="3447276640"/>
              </p:ext>
            </p:extLst>
          </p:nvPr>
        </p:nvGraphicFramePr>
        <p:xfrm>
          <a:off x="4608246" y="548640"/>
          <a:ext cx="6949440" cy="57866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195679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754AC7-86F8-D9A6-0A45-0222546A6057}"/>
              </a:ext>
            </a:extLst>
          </p:cNvPr>
          <p:cNvSpPr>
            <a:spLocks noGrp="1"/>
          </p:cNvSpPr>
          <p:nvPr>
            <p:ph type="title"/>
          </p:nvPr>
        </p:nvSpPr>
        <p:spPr/>
        <p:txBody>
          <a:bodyPr/>
          <a:lstStyle/>
          <a:p>
            <a:r>
              <a:rPr lang="es-MX" dirty="0"/>
              <a:t>EFECTOS DE LAS SENTENCIAS</a:t>
            </a:r>
          </a:p>
        </p:txBody>
      </p:sp>
      <p:sp>
        <p:nvSpPr>
          <p:cNvPr id="3" name="Marcador de texto 2">
            <a:extLst>
              <a:ext uri="{FF2B5EF4-FFF2-40B4-BE49-F238E27FC236}">
                <a16:creationId xmlns:a16="http://schemas.microsoft.com/office/drawing/2014/main" id="{B9F23687-A076-BBEC-ABE7-54F9B85867EB}"/>
              </a:ext>
            </a:extLst>
          </p:cNvPr>
          <p:cNvSpPr>
            <a:spLocks noGrp="1"/>
          </p:cNvSpPr>
          <p:nvPr>
            <p:ph type="body" idx="1"/>
          </p:nvPr>
        </p:nvSpPr>
        <p:spPr/>
        <p:txBody>
          <a:bodyPr/>
          <a:lstStyle/>
          <a:p>
            <a:r>
              <a:rPr lang="es-MX" dirty="0"/>
              <a:t>El TEPJF puede</a:t>
            </a:r>
          </a:p>
        </p:txBody>
      </p:sp>
      <p:graphicFrame>
        <p:nvGraphicFramePr>
          <p:cNvPr id="8" name="Marcador de contenido 3">
            <a:extLst>
              <a:ext uri="{FF2B5EF4-FFF2-40B4-BE49-F238E27FC236}">
                <a16:creationId xmlns:a16="http://schemas.microsoft.com/office/drawing/2014/main" id="{C9C56098-0549-2EE4-150E-67408F1439CF}"/>
              </a:ext>
            </a:extLst>
          </p:cNvPr>
          <p:cNvGraphicFramePr>
            <a:graphicFrameLocks noGrp="1"/>
          </p:cNvGraphicFramePr>
          <p:nvPr>
            <p:ph sz="half" idx="2"/>
            <p:extLst>
              <p:ext uri="{D42A27DB-BD31-4B8C-83A1-F6EECF244321}">
                <p14:modId xmlns:p14="http://schemas.microsoft.com/office/powerpoint/2010/main" val="106382519"/>
              </p:ext>
            </p:extLst>
          </p:nvPr>
        </p:nvGraphicFramePr>
        <p:xfrm>
          <a:off x="145084" y="1718054"/>
          <a:ext cx="5784376" cy="51484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texto 4">
            <a:extLst>
              <a:ext uri="{FF2B5EF4-FFF2-40B4-BE49-F238E27FC236}">
                <a16:creationId xmlns:a16="http://schemas.microsoft.com/office/drawing/2014/main" id="{902719EA-BDE2-7B13-45A5-B14EB116AA96}"/>
              </a:ext>
            </a:extLst>
          </p:cNvPr>
          <p:cNvSpPr>
            <a:spLocks noGrp="1"/>
          </p:cNvSpPr>
          <p:nvPr>
            <p:ph type="body" sz="quarter" idx="3"/>
          </p:nvPr>
        </p:nvSpPr>
        <p:spPr/>
        <p:txBody>
          <a:bodyPr/>
          <a:lstStyle/>
          <a:p>
            <a:r>
              <a:rPr lang="es-MX" dirty="0"/>
              <a:t>Así, las sentencias</a:t>
            </a:r>
          </a:p>
        </p:txBody>
      </p:sp>
      <p:sp>
        <p:nvSpPr>
          <p:cNvPr id="6" name="Marcador de contenido 5">
            <a:extLst>
              <a:ext uri="{FF2B5EF4-FFF2-40B4-BE49-F238E27FC236}">
                <a16:creationId xmlns:a16="http://schemas.microsoft.com/office/drawing/2014/main" id="{E4E3E1E0-A69C-8E88-2248-7BA258117EC2}"/>
              </a:ext>
            </a:extLst>
          </p:cNvPr>
          <p:cNvSpPr>
            <a:spLocks noGrp="1"/>
          </p:cNvSpPr>
          <p:nvPr>
            <p:ph sz="quarter" idx="4"/>
          </p:nvPr>
        </p:nvSpPr>
        <p:spPr/>
        <p:txBody>
          <a:bodyPr>
            <a:normAutofit/>
          </a:bodyPr>
          <a:lstStyle/>
          <a:p>
            <a:pPr algn="just"/>
            <a:r>
              <a:rPr lang="es-MX" sz="2400" dirty="0"/>
              <a:t>No solo resuelven un caso.</a:t>
            </a:r>
          </a:p>
          <a:p>
            <a:pPr algn="just"/>
            <a:r>
              <a:rPr lang="es-MX" sz="2400" dirty="0"/>
              <a:t>Construyen el sistema electoral.</a:t>
            </a:r>
          </a:p>
          <a:p>
            <a:endParaRPr lang="es-MX" dirty="0"/>
          </a:p>
        </p:txBody>
      </p:sp>
    </p:spTree>
    <p:extLst>
      <p:ext uri="{BB962C8B-B14F-4D97-AF65-F5344CB8AC3E}">
        <p14:creationId xmlns:p14="http://schemas.microsoft.com/office/powerpoint/2010/main" val="2703029562"/>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40A7190-01C3-EB5F-290B-2565AB617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D8F4B80-7F44-8F47-9EF8-C14355D9BA2B}"/>
              </a:ext>
            </a:extLst>
          </p:cNvPr>
          <p:cNvSpPr>
            <a:spLocks noGrp="1"/>
          </p:cNvSpPr>
          <p:nvPr>
            <p:ph type="title"/>
          </p:nvPr>
        </p:nvSpPr>
        <p:spPr>
          <a:xfrm>
            <a:off x="6849375" y="1311217"/>
            <a:ext cx="4175184" cy="2484407"/>
          </a:xfrm>
        </p:spPr>
        <p:txBody>
          <a:bodyPr vert="horz" lIns="91440" tIns="45720" rIns="91440" bIns="45720" rtlCol="0" anchor="b">
            <a:normAutofit/>
          </a:bodyPr>
          <a:lstStyle/>
          <a:p>
            <a:pPr algn="just"/>
            <a:r>
              <a:rPr lang="en-US" sz="2500" dirty="0"/>
              <a:t>Las </a:t>
            </a:r>
            <a:r>
              <a:rPr lang="en-US" sz="2500" dirty="0" err="1"/>
              <a:t>acciones</a:t>
            </a:r>
            <a:r>
              <a:rPr lang="en-US" sz="2500" dirty="0"/>
              <a:t> </a:t>
            </a:r>
            <a:r>
              <a:rPr lang="en-US" sz="2500" dirty="0" err="1"/>
              <a:t>afirmativas</a:t>
            </a:r>
            <a:r>
              <a:rPr lang="en-US" sz="2500" dirty="0"/>
              <a:t> no se </a:t>
            </a:r>
            <a:r>
              <a:rPr lang="en-US" sz="2500" dirty="0" err="1"/>
              <a:t>agotan</a:t>
            </a:r>
            <a:r>
              <a:rPr lang="en-US" sz="2500" dirty="0"/>
              <a:t> </a:t>
            </a:r>
            <a:r>
              <a:rPr lang="en-US" sz="2500" dirty="0" err="1"/>
              <a:t>en</a:t>
            </a:r>
            <a:r>
              <a:rPr lang="en-US" sz="2500" dirty="0"/>
              <a:t> </a:t>
            </a:r>
            <a:r>
              <a:rPr lang="en-US" sz="2500" dirty="0" err="1"/>
              <a:t>el</a:t>
            </a:r>
            <a:r>
              <a:rPr lang="en-US" sz="2500" dirty="0"/>
              <a:t> </a:t>
            </a:r>
            <a:r>
              <a:rPr lang="en-US" sz="2500" dirty="0" err="1"/>
              <a:t>papel</a:t>
            </a:r>
            <a:r>
              <a:rPr lang="en-US" sz="2500" dirty="0"/>
              <a:t>;</a:t>
            </a:r>
            <a:br>
              <a:rPr lang="en-US" sz="2500" dirty="0"/>
            </a:br>
            <a:r>
              <a:rPr lang="en-US" sz="2500" dirty="0" err="1"/>
              <a:t>viven</a:t>
            </a:r>
            <a:r>
              <a:rPr lang="en-US" sz="2500" dirty="0"/>
              <a:t> </a:t>
            </a:r>
            <a:r>
              <a:rPr lang="en-US" sz="2500" dirty="0" err="1"/>
              <a:t>en</a:t>
            </a:r>
            <a:r>
              <a:rPr lang="en-US" sz="2500" dirty="0"/>
              <a:t> </a:t>
            </a:r>
            <a:r>
              <a:rPr lang="en-US" sz="2500" dirty="0" err="1"/>
              <a:t>los</a:t>
            </a:r>
            <a:r>
              <a:rPr lang="en-US" sz="2500" dirty="0"/>
              <a:t> </a:t>
            </a:r>
            <a:r>
              <a:rPr lang="en-US" sz="2500" dirty="0" err="1"/>
              <a:t>procedimientos</a:t>
            </a:r>
            <a:r>
              <a:rPr lang="en-US" sz="2500" dirty="0"/>
              <a:t> y se </a:t>
            </a:r>
            <a:r>
              <a:rPr lang="en-US" sz="2500" dirty="0" err="1"/>
              <a:t>consolidan</a:t>
            </a:r>
            <a:r>
              <a:rPr lang="en-US" sz="2500" dirty="0"/>
              <a:t> </a:t>
            </a:r>
            <a:r>
              <a:rPr lang="en-US" sz="2500" dirty="0" err="1"/>
              <a:t>en</a:t>
            </a:r>
            <a:r>
              <a:rPr lang="en-US" sz="2500" dirty="0"/>
              <a:t> las </a:t>
            </a:r>
            <a:r>
              <a:rPr lang="en-US" sz="2500" dirty="0" err="1"/>
              <a:t>sentencias</a:t>
            </a:r>
            <a:r>
              <a:rPr lang="en-US" sz="2500" dirty="0"/>
              <a:t>.</a:t>
            </a:r>
          </a:p>
        </p:txBody>
      </p:sp>
      <p:pic>
        <p:nvPicPr>
          <p:cNvPr id="6" name="Graphic 5" descr="Upward trend">
            <a:extLst>
              <a:ext uri="{FF2B5EF4-FFF2-40B4-BE49-F238E27FC236}">
                <a16:creationId xmlns:a16="http://schemas.microsoft.com/office/drawing/2014/main" id="{D9F0BE67-F24F-242A-123D-E59E3DE5EE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268083" y="859715"/>
            <a:ext cx="5119032" cy="5119032"/>
          </a:xfrm>
          <a:prstGeom prst="rect">
            <a:avLst/>
          </a:prstGeom>
        </p:spPr>
      </p:pic>
    </p:spTree>
    <p:extLst>
      <p:ext uri="{BB962C8B-B14F-4D97-AF65-F5344CB8AC3E}">
        <p14:creationId xmlns:p14="http://schemas.microsoft.com/office/powerpoint/2010/main" val="568110292"/>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3E8498D-DA8F-EF6C-5420-F153D4979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CE8817E1-1259-EF17-AB57-EEFDB8A569AE}"/>
              </a:ext>
            </a:extLst>
          </p:cNvPr>
          <p:cNvSpPr>
            <a:spLocks noGrp="1"/>
          </p:cNvSpPr>
          <p:nvPr>
            <p:ph type="title"/>
          </p:nvPr>
        </p:nvSpPr>
        <p:spPr>
          <a:xfrm>
            <a:off x="636860" y="520363"/>
            <a:ext cx="9233004" cy="3635797"/>
          </a:xfrm>
        </p:spPr>
        <p:txBody>
          <a:bodyPr vert="horz" lIns="91440" tIns="45720" rIns="91440" bIns="45720" rtlCol="0" anchor="t">
            <a:normAutofit/>
          </a:bodyPr>
          <a:lstStyle/>
          <a:p>
            <a:pPr algn="just"/>
            <a:r>
              <a:rPr lang="en-US" sz="3800" dirty="0"/>
              <a:t>Sin </a:t>
            </a:r>
            <a:r>
              <a:rPr lang="en-US" sz="3800" dirty="0" err="1"/>
              <a:t>administración</a:t>
            </a:r>
            <a:r>
              <a:rPr lang="en-US" sz="3800" dirty="0"/>
              <a:t> no hay </a:t>
            </a:r>
            <a:r>
              <a:rPr lang="en-US" sz="3800" dirty="0" err="1"/>
              <a:t>aplicación</a:t>
            </a:r>
            <a:r>
              <a:rPr lang="en-US" sz="3800" dirty="0"/>
              <a:t>;</a:t>
            </a:r>
            <a:br>
              <a:rPr lang="en-US" sz="3800" dirty="0"/>
            </a:br>
            <a:r>
              <a:rPr lang="en-US" sz="3800" dirty="0"/>
              <a:t>sin </a:t>
            </a:r>
            <a:r>
              <a:rPr lang="en-US" sz="3800" dirty="0" err="1"/>
              <a:t>jurisdicción</a:t>
            </a:r>
            <a:r>
              <a:rPr lang="en-US" sz="3800" dirty="0"/>
              <a:t> no hay </a:t>
            </a:r>
            <a:r>
              <a:rPr lang="en-US" sz="3800" dirty="0" err="1"/>
              <a:t>garantía</a:t>
            </a:r>
            <a:r>
              <a:rPr lang="en-US" sz="3800" dirty="0"/>
              <a:t>;</a:t>
            </a:r>
            <a:br>
              <a:rPr lang="en-US" sz="3800" dirty="0"/>
            </a:br>
            <a:r>
              <a:rPr lang="en-US" sz="3800" dirty="0"/>
              <a:t>sin ambas no hay </a:t>
            </a:r>
            <a:r>
              <a:rPr lang="en-US" sz="3800" dirty="0" err="1"/>
              <a:t>justicia</a:t>
            </a:r>
            <a:r>
              <a:rPr lang="en-US" sz="3800" dirty="0"/>
              <a:t> electoral </a:t>
            </a:r>
            <a:r>
              <a:rPr lang="en-US" sz="3800" dirty="0" err="1"/>
              <a:t>efectiva</a:t>
            </a:r>
            <a:r>
              <a:rPr lang="en-US" sz="3800" dirty="0"/>
              <a:t>.</a:t>
            </a:r>
          </a:p>
        </p:txBody>
      </p:sp>
    </p:spTree>
    <p:extLst>
      <p:ext uri="{BB962C8B-B14F-4D97-AF65-F5344CB8AC3E}">
        <p14:creationId xmlns:p14="http://schemas.microsoft.com/office/powerpoint/2010/main" val="119502209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9C8BBFE-3C93-6A89-E02F-5E20740335A9}"/>
              </a:ext>
            </a:extLst>
          </p:cNvPr>
          <p:cNvSpPr>
            <a:spLocks noGrp="1"/>
          </p:cNvSpPr>
          <p:nvPr>
            <p:ph type="title"/>
          </p:nvPr>
        </p:nvSpPr>
        <p:spPr>
          <a:xfrm>
            <a:off x="612649" y="548638"/>
            <a:ext cx="3493008" cy="5788152"/>
          </a:xfrm>
        </p:spPr>
        <p:txBody>
          <a:bodyPr anchor="ctr">
            <a:normAutofit/>
          </a:bodyPr>
          <a:lstStyle/>
          <a:p>
            <a:r>
              <a:rPr lang="es-MX" sz="3700"/>
              <a:t>SENTENCIAS</a:t>
            </a:r>
          </a:p>
        </p:txBody>
      </p:sp>
      <p:graphicFrame>
        <p:nvGraphicFramePr>
          <p:cNvPr id="5" name="Marcador de contenido 2">
            <a:extLst>
              <a:ext uri="{FF2B5EF4-FFF2-40B4-BE49-F238E27FC236}">
                <a16:creationId xmlns:a16="http://schemas.microsoft.com/office/drawing/2014/main" id="{D17845F7-BA77-2020-EDE3-24CE5BAFF1E5}"/>
              </a:ext>
            </a:extLst>
          </p:cNvPr>
          <p:cNvGraphicFramePr>
            <a:graphicFrameLocks noGrp="1"/>
          </p:cNvGraphicFramePr>
          <p:nvPr>
            <p:ph idx="1"/>
            <p:extLst>
              <p:ext uri="{D42A27DB-BD31-4B8C-83A1-F6EECF244321}">
                <p14:modId xmlns:p14="http://schemas.microsoft.com/office/powerpoint/2010/main" val="2590254214"/>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757095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themeOverride>
</file>

<file path=ppt/theme/themeOverride2.xml><?xml version="1.0" encoding="utf-8"?>
<a:themeOverride xmlns:a="http://schemas.openxmlformats.org/drawingml/2006/main">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themeOverride>
</file>

<file path=ppt/theme/themeOverride3.xml><?xml version="1.0" encoding="utf-8"?>
<a:themeOverride xmlns:a="http://schemas.openxmlformats.org/drawingml/2006/main">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themeOverride>
</file>

<file path=ppt/theme/themeOverride4.xml><?xml version="1.0" encoding="utf-8"?>
<a:themeOverride xmlns:a="http://schemas.openxmlformats.org/drawingml/2006/main">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themeOverride>
</file>

<file path=ppt/theme/themeOverride5.xml><?xml version="1.0" encoding="utf-8"?>
<a:themeOverride xmlns:a="http://schemas.openxmlformats.org/drawingml/2006/main">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themeOverride>
</file>

<file path=ppt/theme/themeOverride6.xml><?xml version="1.0" encoding="utf-8"?>
<a:themeOverride xmlns:a="http://schemas.openxmlformats.org/drawingml/2006/main">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themeOverride>
</file>

<file path=ppt/theme/themeOverride7.xml><?xml version="1.0" encoding="utf-8"?>
<a:themeOverride xmlns:a="http://schemas.openxmlformats.org/drawingml/2006/main">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themeOverride>
</file>

<file path=ppt/theme/themeOverride8.xml><?xml version="1.0" encoding="utf-8"?>
<a:themeOverride xmlns:a="http://schemas.openxmlformats.org/drawingml/2006/main">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themeOverride>
</file>

<file path=ppt/theme/themeOverride9.xml><?xml version="1.0" encoding="utf-8"?>
<a:themeOverride xmlns:a="http://schemas.openxmlformats.org/drawingml/2006/main">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themeOverride>
</file>

<file path=docProps/app.xml><?xml version="1.0" encoding="utf-8"?>
<Properties xmlns="http://schemas.openxmlformats.org/officeDocument/2006/extended-properties" xmlns:vt="http://schemas.openxmlformats.org/officeDocument/2006/docPropsVTypes">
  <Template/>
  <TotalTime>8424</TotalTime>
  <Words>5175</Words>
  <Application>Microsoft Office PowerPoint</Application>
  <PresentationFormat>Panorámica</PresentationFormat>
  <Paragraphs>808</Paragraphs>
  <Slides>131</Slides>
  <Notes>3</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131</vt:i4>
      </vt:variant>
    </vt:vector>
  </HeadingPairs>
  <TitlesOfParts>
    <vt:vector size="139" baseType="lpstr">
      <vt:lpstr>-apple-system-body</vt:lpstr>
      <vt:lpstr>Aptos</vt:lpstr>
      <vt:lpstr>Arial</vt:lpstr>
      <vt:lpstr>Arial</vt:lpstr>
      <vt:lpstr>Neue Haas Grotesk Text Pro</vt:lpstr>
      <vt:lpstr>ui-sans-serif</vt:lpstr>
      <vt:lpstr>Wingdings</vt:lpstr>
      <vt:lpstr>VanillaVTI</vt:lpstr>
      <vt:lpstr>Procedimiento de aplicación de las acciones afirmativas en materia electoral</vt:lpstr>
      <vt:lpstr>PROCEDIMIENTO DE APLICACIÓN DE LAS ACCIONES AFIRMATIVAS </vt:lpstr>
      <vt:lpstr>CONCEPTO DE ACCIONES AFIRMATIVAS</vt:lpstr>
      <vt:lpstr>Acciones afirmativas en el mundo: concepto y fundamentos</vt:lpstr>
      <vt:lpstr>Características principales </vt:lpstr>
      <vt:lpstr>Grupos beneficiarios (a nivel global)</vt:lpstr>
      <vt:lpstr>La igualdad formal no es suficiente; la igualdad sustantiva requiere medidas diferenciadas.</vt:lpstr>
      <vt:lpstr>Modelos de acciones afirmativas en el mundo </vt:lpstr>
      <vt:lpstr>Modelos de acciones afirmativas en el mundo </vt:lpstr>
      <vt:lpstr>ACCIONES AFIRMATIVAS</vt:lpstr>
      <vt:lpstr>Legitimidad de las acciones afirmativas </vt:lpstr>
      <vt:lpstr>Definición jurídica</vt:lpstr>
      <vt:lpstr>NORMATIVIDAD APLICABLE</vt:lpstr>
      <vt:lpstr>NORMATIVIDAD APLICABLE</vt:lpstr>
      <vt:lpstr>PROCEDIMIENTO DE APLICACIÓN DE LAS  ACCIONES AFIRMATIVAS </vt:lpstr>
      <vt:lpstr>FUNDAMENTO CONSTITUCIONAL </vt:lpstr>
      <vt:lpstr>NORMATIVIDAD APLICABLE</vt:lpstr>
      <vt:lpstr>FUNDAMENTO CONVENCIONAL </vt:lpstr>
      <vt:lpstr>FUNDAMENTO CONVENCIONAL</vt:lpstr>
      <vt:lpstr>Jurisprudencial:</vt:lpstr>
      <vt:lpstr>NATURALEZA JURÍDICA DE LAS ACCIONES AFIRMATIVAS</vt:lpstr>
      <vt:lpstr>Aplicación</vt:lpstr>
      <vt:lpstr>OBLIGACIONES DE LOS PARTIDOS POLÍTICOS Y RESPETO A SUS ASUNTOS INTERNOS</vt:lpstr>
      <vt:lpstr>AUTONOMÍA DE LOS PARTIDOS VS. OBLIGACIONES</vt:lpstr>
      <vt:lpstr>Esta obligación convive con…</vt:lpstr>
      <vt:lpstr>Cuando existe una acción afirmativa:</vt:lpstr>
      <vt:lpstr>Criterio reiterado del TEPJF:</vt:lpstr>
      <vt:lpstr>OBLIGACIONES DE LOS  PARTIDOS POLÍTICOS</vt:lpstr>
      <vt:lpstr>OBLIGACIONES DE LOS PARTIDOS POLÍTICOS</vt:lpstr>
      <vt:lpstr>OBLIGACIONES DE LOS PARTIDOS POLÍTICOS</vt:lpstr>
      <vt:lpstr>Tensión jurídica: </vt:lpstr>
      <vt:lpstr>Respuesta del TEPJF </vt:lpstr>
      <vt:lpstr>REQUISITOS DE ELEGIBILIDAD</vt:lpstr>
      <vt:lpstr>CANDIDATURAS DE MAYORÍA RELATIVA Y DE ÓRGANOS EJECUTIVOS LOCALES </vt:lpstr>
      <vt:lpstr>PROCEDIMIENTO ADMINISTRATIVO</vt:lpstr>
      <vt:lpstr>PROCEDIMIENTO ADMINISTRATIVO</vt:lpstr>
      <vt:lpstr>PROCEDIMIENTO ADMINISTRATIVO</vt:lpstr>
      <vt:lpstr>PROCEDIMIENTO JURISDICCIONAL</vt:lpstr>
      <vt:lpstr>El TEPJF revisa:</vt:lpstr>
      <vt:lpstr>Criterios clave:</vt:lpstr>
      <vt:lpstr>ANÁLISIS SENTENCIA</vt:lpstr>
      <vt:lpstr>ANÁLISIS SENTENCIA</vt:lpstr>
      <vt:lpstr>Impacto </vt:lpstr>
      <vt:lpstr>¿Las acciones afirmativas afectan la igualdad o la fortalecen? </vt:lpstr>
      <vt:lpstr>Sin acciones afirmativas hay legalidad; con acciones afirmativas hay justicia electoral. </vt:lpstr>
      <vt:lpstr>REQUISITOS DE ELEGIBILIDAD Y TIPO DE CANDIDATURAS EN ACCIONES AFIRMATIVAS</vt:lpstr>
      <vt:lpstr>CONCEPTO DE REQUISITOS DE ELEGIBILIDAD</vt:lpstr>
      <vt:lpstr>CONCEPTO DE REQUISITOS DE ELEGIBILIDAD</vt:lpstr>
      <vt:lpstr>LA AUTOADSCRIPCIÓN</vt:lpstr>
      <vt:lpstr>La autoadscripción simple protege la identidad. La calificada protege la justicia de la acción afirmativa.</vt:lpstr>
      <vt:lpstr>LA AUTOADSCRIPCIÓN</vt:lpstr>
      <vt:lpstr>Criterio del TEPJF:</vt:lpstr>
      <vt:lpstr>Elementos del criterio (desglose técnico)</vt:lpstr>
      <vt:lpstr>Elementos del criterio (desglose técnico)</vt:lpstr>
      <vt:lpstr>Elementos del criterio (desglose técnico)</vt:lpstr>
      <vt:lpstr>Autoadscripción de género </vt:lpstr>
      <vt:lpstr>CATÁLOGO DE PUEBLOS Y COMUNIDADES INDIGENAS</vt:lpstr>
      <vt:lpstr>¿Cuál es el efecto jurídico si un partido político incumple con las reglas de acciones afirmativas al momento del registro de candidaturas?</vt:lpstr>
      <vt:lpstr>Jurisprudencia 19/2024</vt:lpstr>
      <vt:lpstr>Jurisprudencia 3/2023</vt:lpstr>
      <vt:lpstr>Jurisprudencia 12/2013</vt:lpstr>
      <vt:lpstr>Jurisprudencia 19/2024</vt:lpstr>
      <vt:lpstr>PRINCIPIO DE NO SIMULACIÓN </vt:lpstr>
      <vt:lpstr>PRINCIPIO DE NO SIMULACIÓN</vt:lpstr>
      <vt:lpstr>Obligación de la autoridad electoral</vt:lpstr>
      <vt:lpstr>DOCUMENTACIÓN PROBATORIA</vt:lpstr>
      <vt:lpstr>Regla de oro</vt:lpstr>
      <vt:lpstr>CANDIDATURAS DE MAYORÍA RELATIVA</vt:lpstr>
      <vt:lpstr>Principio</vt:lpstr>
      <vt:lpstr>El TEPJF ha señalado que: </vt:lpstr>
      <vt:lpstr>CANDIDATURAS EN ÓRGANOS EJECUTIVOS LOCALES </vt:lpstr>
      <vt:lpstr>Relevancia</vt:lpstr>
      <vt:lpstr>Las acciones afirmativas</vt:lpstr>
      <vt:lpstr>PARIDAD Y ACCIONES AFIRMATIVAS: RELACIÓN </vt:lpstr>
      <vt:lpstr>PARIDAD Y ACCIONES AFIRMATIVAS: RELACIÓN</vt:lpstr>
      <vt:lpstr>CASO PRÁCTICO BREVE</vt:lpstr>
      <vt:lpstr>La elegibilidad en acciones afirmativas no es solo un requisito formal, es una garantía de autenticidad democrática.</vt:lpstr>
      <vt:lpstr>PROCEDIMIENTO ADMINISTRATIVO Y PROCEDIMIENTO JURISDICCIONAL EN LA APLICACIÓN DE ACCIONES AFIRMATIVAS</vt:lpstr>
      <vt:lpstr>LÓGICA GENERAL DEL CONTROL ELECTORAL</vt:lpstr>
      <vt:lpstr>LÓGICA GENERAL DEL CONTROL ELECTORAL</vt:lpstr>
      <vt:lpstr>PROCEDIMIENTO ADMINISTRATIVO PARA LA APLICACIÓN DE ACCIONES AFIRMATIVAS </vt:lpstr>
      <vt:lpstr>PROCEDIMIENTO ADMINISTRATIVO PARA LA APLICACIÓN DE ACCIONES AFIRMATIVAS </vt:lpstr>
      <vt:lpstr>PROCEDIMIENTO ADMINISTRATIVO PARA LA APLICACIÓN DE ACCIONES AFIRMATIVAS </vt:lpstr>
      <vt:lpstr>Diferencia con auto adscripción calificada y simple</vt:lpstr>
      <vt:lpstr>Diferencia con auto adscripción calificada y simple</vt:lpstr>
      <vt:lpstr>Diferencia con auto adscripción calificada y simple</vt:lpstr>
      <vt:lpstr>Resumen</vt:lpstr>
      <vt:lpstr>Resumen</vt:lpstr>
      <vt:lpstr>La autoadscripción simple protege la identidad. La calificada protege la justicia de la acción afirmativa.</vt:lpstr>
      <vt:lpstr>MOTIVACIÓN REFORZADA</vt:lpstr>
      <vt:lpstr>Criterio del TEPJF: </vt:lpstr>
      <vt:lpstr>PROCEDIMIENTO JURISDICCIONAL</vt:lpstr>
      <vt:lpstr>Sujetos legitimados</vt:lpstr>
      <vt:lpstr>¿QUÉ REVISA EL TEPJF EN ACCIONES AFIRMATIVAS? </vt:lpstr>
      <vt:lpstr>PRINCIPIOS JURISDICCIONALES APLICABLES</vt:lpstr>
      <vt:lpstr>EFECTOS DE LAS SENTENCIAS</vt:lpstr>
      <vt:lpstr>Las acciones afirmativas no se agotan en el papel; viven en los procedimientos y se consolidan en las sentencias.</vt:lpstr>
      <vt:lpstr>Sin administración no hay aplicación; sin jurisdicción no hay garantía; sin ambas no hay justicia electoral efectiva.</vt:lpstr>
      <vt:lpstr>SENTENCIAS</vt:lpstr>
      <vt:lpstr>¿POR QUÉ ANALIZAR SENTENCIAS? </vt:lpstr>
      <vt:lpstr>📌 SUP-RAP-391/2022 – Acciones afirmativas indígenas (Lineamientos del INE) </vt:lpstr>
      <vt:lpstr>👉 Temas clave</vt:lpstr>
      <vt:lpstr>Problema jurídico </vt:lpstr>
      <vt:lpstr>Criterio del TEPJF </vt:lpstr>
      <vt:lpstr>Por eso: </vt:lpstr>
      <vt:lpstr>Presentación de PowerPoint</vt:lpstr>
      <vt:lpstr>📌SG-JDC-861/2021 y acumulados – Obligación de partidos de respetar acciones afirmativas indígenas </vt:lpstr>
      <vt:lpstr>👉 Temas clave </vt:lpstr>
      <vt:lpstr>Problema jurídico </vt:lpstr>
      <vt:lpstr>Criterio del TEPJF </vt:lpstr>
      <vt:lpstr>SG-JDC-861/2021 y acumulados</vt:lpstr>
      <vt:lpstr>Análisis comparativo directo</vt:lpstr>
      <vt:lpstr>Síntesis (criterio + argumento) </vt:lpstr>
      <vt:lpstr>Si falta una:</vt:lpstr>
      <vt:lpstr>Lenguaje electoral: </vt:lpstr>
      <vt:lpstr>📌SX-JDC-205/2024 – Acciones afirmativas para pueblos indígenas</vt:lpstr>
      <vt:lpstr>👉 Temas clave </vt:lpstr>
      <vt:lpstr>SX-JDC-205/2024 Naturaleza y finalidad de las acciones afirmativas indígenas</vt:lpstr>
      <vt:lpstr>Criterio del TEPJF </vt:lpstr>
      <vt:lpstr>SX-JDC-205/2024</vt:lpstr>
      <vt:lpstr>📌 Acción afirmativa enfocada en personas con discapacidad – SUP-JDC-747/2023 (confirmación de medidas del INE)</vt:lpstr>
      <vt:lpstr> 👉 Temas clave</vt:lpstr>
      <vt:lpstr>SUP-JDC-747/2023 (Acciones afirmativas para personas con discapacidad) </vt:lpstr>
      <vt:lpstr>Criterio del TEPJF </vt:lpstr>
      <vt:lpstr>SUP-JDC-747/2023</vt:lpstr>
      <vt:lpstr>Análisis comparativo directo</vt:lpstr>
      <vt:lpstr>Resumen</vt:lpstr>
      <vt:lpstr>Síntesis criterio + argumento</vt:lpstr>
      <vt:lpstr>Jurisprudencias generales del TEPJF sobre acciones afirmativas </vt:lpstr>
      <vt:lpstr>Jurisprudencias generales del TEPJF sobre acciones afirmativas</vt:lpstr>
      <vt:lpstr>📝 Conclusión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Martha Leticia Mercado Ramírez</dc:creator>
  <cp:lastModifiedBy>Martha Leticia Mercado Ramírez</cp:lastModifiedBy>
  <cp:revision>1</cp:revision>
  <dcterms:created xsi:type="dcterms:W3CDTF">2026-01-20T19:11:37Z</dcterms:created>
  <dcterms:modified xsi:type="dcterms:W3CDTF">2026-05-06T20:52:33Z</dcterms:modified>
</cp:coreProperties>
</file>