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42"/>
  </p:notesMasterIdLst>
  <p:sldIdLst>
    <p:sldId id="371" r:id="rId5"/>
    <p:sldId id="372" r:id="rId6"/>
    <p:sldId id="373" r:id="rId7"/>
    <p:sldId id="374" r:id="rId8"/>
    <p:sldId id="375" r:id="rId9"/>
    <p:sldId id="376" r:id="rId10"/>
    <p:sldId id="377" r:id="rId11"/>
    <p:sldId id="378" r:id="rId12"/>
    <p:sldId id="379" r:id="rId13"/>
    <p:sldId id="380" r:id="rId14"/>
    <p:sldId id="381" r:id="rId15"/>
    <p:sldId id="383" r:id="rId16"/>
    <p:sldId id="382" r:id="rId17"/>
    <p:sldId id="384" r:id="rId18"/>
    <p:sldId id="385" r:id="rId19"/>
    <p:sldId id="386" r:id="rId20"/>
    <p:sldId id="387" r:id="rId21"/>
    <p:sldId id="388" r:id="rId22"/>
    <p:sldId id="389" r:id="rId23"/>
    <p:sldId id="390" r:id="rId24"/>
    <p:sldId id="391" r:id="rId25"/>
    <p:sldId id="392" r:id="rId26"/>
    <p:sldId id="396" r:id="rId27"/>
    <p:sldId id="395" r:id="rId28"/>
    <p:sldId id="397" r:id="rId29"/>
    <p:sldId id="398" r:id="rId30"/>
    <p:sldId id="399" r:id="rId31"/>
    <p:sldId id="400" r:id="rId32"/>
    <p:sldId id="401" r:id="rId33"/>
    <p:sldId id="402" r:id="rId34"/>
    <p:sldId id="403" r:id="rId35"/>
    <p:sldId id="404" r:id="rId36"/>
    <p:sldId id="405" r:id="rId37"/>
    <p:sldId id="393" r:id="rId38"/>
    <p:sldId id="394" r:id="rId39"/>
    <p:sldId id="406" r:id="rId40"/>
    <p:sldId id="354" r:id="rId4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A2559"/>
    <a:srgbClr val="DEDCF0"/>
    <a:srgbClr val="B2ADD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694" autoAdjust="0"/>
    <p:restoredTop sz="94041" autoAdjust="0"/>
  </p:normalViewPr>
  <p:slideViewPr>
    <p:cSldViewPr snapToGrid="0">
      <p:cViewPr varScale="1">
        <p:scale>
          <a:sx n="104" d="100"/>
          <a:sy n="104" d="100"/>
        </p:scale>
        <p:origin x="1878"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notesMaster" Target="notesMasters/notesMaster1.xml"/><Relationship Id="rId47"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co Antonio Pérez de los Reyes" userId="fbfe8162-d97f-4a97-9934-2b836284c26b" providerId="ADAL" clId="{DF466B27-DED2-44EC-AF9F-F03DC450121F}"/>
    <pc:docChg chg="custSel addSld delSld modSld sldOrd">
      <pc:chgData name="Marco Antonio Pérez de los Reyes" userId="fbfe8162-d97f-4a97-9934-2b836284c26b" providerId="ADAL" clId="{DF466B27-DED2-44EC-AF9F-F03DC450121F}" dt="2026-06-01T23:22:03.396" v="16687" actId="20577"/>
      <pc:docMkLst>
        <pc:docMk/>
      </pc:docMkLst>
      <pc:sldChg chg="modSp mod">
        <pc:chgData name="Marco Antonio Pérez de los Reyes" userId="fbfe8162-d97f-4a97-9934-2b836284c26b" providerId="ADAL" clId="{DF466B27-DED2-44EC-AF9F-F03DC450121F}" dt="2026-05-20T16:40:45.701" v="547" actId="313"/>
        <pc:sldMkLst>
          <pc:docMk/>
          <pc:sldMk cId="2995188443" sldId="354"/>
        </pc:sldMkLst>
        <pc:spChg chg="mod">
          <ac:chgData name="Marco Antonio Pérez de los Reyes" userId="fbfe8162-d97f-4a97-9934-2b836284c26b" providerId="ADAL" clId="{DF466B27-DED2-44EC-AF9F-F03DC450121F}" dt="2026-05-20T16:40:45.701" v="547" actId="313"/>
          <ac:spMkLst>
            <pc:docMk/>
            <pc:sldMk cId="2995188443" sldId="354"/>
            <ac:spMk id="7" creationId="{3FDEA354-7A5B-471B-A54A-D341EDB7C32D}"/>
          </ac:spMkLst>
        </pc:spChg>
        <pc:spChg chg="mod">
          <ac:chgData name="Marco Antonio Pérez de los Reyes" userId="fbfe8162-d97f-4a97-9934-2b836284c26b" providerId="ADAL" clId="{DF466B27-DED2-44EC-AF9F-F03DC450121F}" dt="2026-05-20T16:38:32.008" v="319" actId="20577"/>
          <ac:spMkLst>
            <pc:docMk/>
            <pc:sldMk cId="2995188443" sldId="354"/>
            <ac:spMk id="11" creationId="{DEF2A1B4-CB4F-403C-B759-5D3060CE7FB3}"/>
          </ac:spMkLst>
        </pc:spChg>
      </pc:sldChg>
      <pc:sldChg chg="modSp mod">
        <pc:chgData name="Marco Antonio Pérez de los Reyes" userId="fbfe8162-d97f-4a97-9934-2b836284c26b" providerId="ADAL" clId="{DF466B27-DED2-44EC-AF9F-F03DC450121F}" dt="2026-06-01T23:22:03.396" v="16687" actId="20577"/>
        <pc:sldMkLst>
          <pc:docMk/>
          <pc:sldMk cId="3244553726" sldId="371"/>
        </pc:sldMkLst>
        <pc:spChg chg="mod">
          <ac:chgData name="Marco Antonio Pérez de los Reyes" userId="fbfe8162-d97f-4a97-9934-2b836284c26b" providerId="ADAL" clId="{DF466B27-DED2-44EC-AF9F-F03DC450121F}" dt="2026-06-01T23:22:03.396" v="16687" actId="20577"/>
          <ac:spMkLst>
            <pc:docMk/>
            <pc:sldMk cId="3244553726" sldId="371"/>
            <ac:spMk id="3" creationId="{12B6534E-1B0F-7ED3-2223-4AB851D240D3}"/>
          </ac:spMkLst>
        </pc:spChg>
      </pc:sldChg>
      <pc:sldChg chg="modSp new mod">
        <pc:chgData name="Marco Antonio Pérez de los Reyes" userId="fbfe8162-d97f-4a97-9934-2b836284c26b" providerId="ADAL" clId="{DF466B27-DED2-44EC-AF9F-F03DC450121F}" dt="2026-05-20T16:46:09.416" v="1053" actId="20577"/>
        <pc:sldMkLst>
          <pc:docMk/>
          <pc:sldMk cId="710223728" sldId="372"/>
        </pc:sldMkLst>
        <pc:spChg chg="mod">
          <ac:chgData name="Marco Antonio Pérez de los Reyes" userId="fbfe8162-d97f-4a97-9934-2b836284c26b" providerId="ADAL" clId="{DF466B27-DED2-44EC-AF9F-F03DC450121F}" dt="2026-05-20T16:41:19.910" v="568" actId="20577"/>
          <ac:spMkLst>
            <pc:docMk/>
            <pc:sldMk cId="710223728" sldId="372"/>
            <ac:spMk id="2" creationId="{70D731DB-92AF-97F8-D899-1E4E109722CE}"/>
          </ac:spMkLst>
        </pc:spChg>
        <pc:spChg chg="mod">
          <ac:chgData name="Marco Antonio Pérez de los Reyes" userId="fbfe8162-d97f-4a97-9934-2b836284c26b" providerId="ADAL" clId="{DF466B27-DED2-44EC-AF9F-F03DC450121F}" dt="2026-05-20T16:46:09.416" v="1053" actId="20577"/>
          <ac:spMkLst>
            <pc:docMk/>
            <pc:sldMk cId="710223728" sldId="372"/>
            <ac:spMk id="3" creationId="{F315C16E-8AD2-BD4C-870C-2EFF373D37E6}"/>
          </ac:spMkLst>
        </pc:spChg>
      </pc:sldChg>
      <pc:sldChg chg="modSp new mod ord">
        <pc:chgData name="Marco Antonio Pérez de los Reyes" userId="fbfe8162-d97f-4a97-9934-2b836284c26b" providerId="ADAL" clId="{DF466B27-DED2-44EC-AF9F-F03DC450121F}" dt="2026-06-01T22:41:44.328" v="16675"/>
        <pc:sldMkLst>
          <pc:docMk/>
          <pc:sldMk cId="2751948490" sldId="373"/>
        </pc:sldMkLst>
        <pc:spChg chg="mod">
          <ac:chgData name="Marco Antonio Pérez de los Reyes" userId="fbfe8162-d97f-4a97-9934-2b836284c26b" providerId="ADAL" clId="{DF466B27-DED2-44EC-AF9F-F03DC450121F}" dt="2026-05-20T16:46:36.575" v="1061" actId="20577"/>
          <ac:spMkLst>
            <pc:docMk/>
            <pc:sldMk cId="2751948490" sldId="373"/>
            <ac:spMk id="2" creationId="{65CF1058-2FF7-00DF-EE3A-1DCEE2F9EA0E}"/>
          </ac:spMkLst>
        </pc:spChg>
        <pc:spChg chg="mod">
          <ac:chgData name="Marco Antonio Pérez de los Reyes" userId="fbfe8162-d97f-4a97-9934-2b836284c26b" providerId="ADAL" clId="{DF466B27-DED2-44EC-AF9F-F03DC450121F}" dt="2026-05-21T23:23:40.548" v="16409" actId="20577"/>
          <ac:spMkLst>
            <pc:docMk/>
            <pc:sldMk cId="2751948490" sldId="373"/>
            <ac:spMk id="3" creationId="{CA0AD941-E652-243E-818A-F9DDDBB04DBE}"/>
          </ac:spMkLst>
        </pc:spChg>
      </pc:sldChg>
      <pc:sldChg chg="modSp new mod">
        <pc:chgData name="Marco Antonio Pérez de los Reyes" userId="fbfe8162-d97f-4a97-9934-2b836284c26b" providerId="ADAL" clId="{DF466B27-DED2-44EC-AF9F-F03DC450121F}" dt="2026-05-20T16:55:59.575" v="1826" actId="20577"/>
        <pc:sldMkLst>
          <pc:docMk/>
          <pc:sldMk cId="2086722643" sldId="374"/>
        </pc:sldMkLst>
        <pc:spChg chg="mod">
          <ac:chgData name="Marco Antonio Pérez de los Reyes" userId="fbfe8162-d97f-4a97-9934-2b836284c26b" providerId="ADAL" clId="{DF466B27-DED2-44EC-AF9F-F03DC450121F}" dt="2026-05-20T16:49:47.786" v="1294" actId="20577"/>
          <ac:spMkLst>
            <pc:docMk/>
            <pc:sldMk cId="2086722643" sldId="374"/>
            <ac:spMk id="2" creationId="{5EDF5263-6771-B55C-D6E1-45B20BA2BECB}"/>
          </ac:spMkLst>
        </pc:spChg>
        <pc:spChg chg="mod">
          <ac:chgData name="Marco Antonio Pérez de los Reyes" userId="fbfe8162-d97f-4a97-9934-2b836284c26b" providerId="ADAL" clId="{DF466B27-DED2-44EC-AF9F-F03DC450121F}" dt="2026-05-20T16:55:59.575" v="1826" actId="20577"/>
          <ac:spMkLst>
            <pc:docMk/>
            <pc:sldMk cId="2086722643" sldId="374"/>
            <ac:spMk id="3" creationId="{D31D69D8-BD69-8BBA-3612-3D0F2459F6D8}"/>
          </ac:spMkLst>
        </pc:spChg>
      </pc:sldChg>
      <pc:sldChg chg="modSp new mod">
        <pc:chgData name="Marco Antonio Pérez de los Reyes" userId="fbfe8162-d97f-4a97-9934-2b836284c26b" providerId="ADAL" clId="{DF466B27-DED2-44EC-AF9F-F03DC450121F}" dt="2026-05-20T17:28:32.929" v="2917" actId="20577"/>
        <pc:sldMkLst>
          <pc:docMk/>
          <pc:sldMk cId="1146871245" sldId="375"/>
        </pc:sldMkLst>
        <pc:spChg chg="mod">
          <ac:chgData name="Marco Antonio Pérez de los Reyes" userId="fbfe8162-d97f-4a97-9934-2b836284c26b" providerId="ADAL" clId="{DF466B27-DED2-44EC-AF9F-F03DC450121F}" dt="2026-05-20T17:01:20.004" v="2313" actId="20577"/>
          <ac:spMkLst>
            <pc:docMk/>
            <pc:sldMk cId="1146871245" sldId="375"/>
            <ac:spMk id="2" creationId="{DEAA9FCF-211A-48A9-C182-CFBCA1397841}"/>
          </ac:spMkLst>
        </pc:spChg>
        <pc:spChg chg="mod">
          <ac:chgData name="Marco Antonio Pérez de los Reyes" userId="fbfe8162-d97f-4a97-9934-2b836284c26b" providerId="ADAL" clId="{DF466B27-DED2-44EC-AF9F-F03DC450121F}" dt="2026-05-20T17:28:32.929" v="2917" actId="20577"/>
          <ac:spMkLst>
            <pc:docMk/>
            <pc:sldMk cId="1146871245" sldId="375"/>
            <ac:spMk id="3" creationId="{E1623588-EE5E-E7F6-E8AF-76969D669311}"/>
          </ac:spMkLst>
        </pc:spChg>
      </pc:sldChg>
      <pc:sldChg chg="modSp new mod">
        <pc:chgData name="Marco Antonio Pérez de los Reyes" userId="fbfe8162-d97f-4a97-9934-2b836284c26b" providerId="ADAL" clId="{DF466B27-DED2-44EC-AF9F-F03DC450121F}" dt="2026-05-20T17:43:24.023" v="3812" actId="20577"/>
        <pc:sldMkLst>
          <pc:docMk/>
          <pc:sldMk cId="615687810" sldId="376"/>
        </pc:sldMkLst>
        <pc:spChg chg="mod">
          <ac:chgData name="Marco Antonio Pérez de los Reyes" userId="fbfe8162-d97f-4a97-9934-2b836284c26b" providerId="ADAL" clId="{DF466B27-DED2-44EC-AF9F-F03DC450121F}" dt="2026-05-20T17:02:03.496" v="2317" actId="20577"/>
          <ac:spMkLst>
            <pc:docMk/>
            <pc:sldMk cId="615687810" sldId="376"/>
            <ac:spMk id="2" creationId="{0C63E53C-5D94-5CDD-0D4E-163D5994ABE6}"/>
          </ac:spMkLst>
        </pc:spChg>
        <pc:spChg chg="mod">
          <ac:chgData name="Marco Antonio Pérez de los Reyes" userId="fbfe8162-d97f-4a97-9934-2b836284c26b" providerId="ADAL" clId="{DF466B27-DED2-44EC-AF9F-F03DC450121F}" dt="2026-05-20T17:43:24.023" v="3812" actId="20577"/>
          <ac:spMkLst>
            <pc:docMk/>
            <pc:sldMk cId="615687810" sldId="376"/>
            <ac:spMk id="3" creationId="{4C6A3E71-419A-2DD9-D4FF-74EC51E0A6BF}"/>
          </ac:spMkLst>
        </pc:spChg>
      </pc:sldChg>
      <pc:sldChg chg="modSp new mod">
        <pc:chgData name="Marco Antonio Pérez de los Reyes" userId="fbfe8162-d97f-4a97-9934-2b836284c26b" providerId="ADAL" clId="{DF466B27-DED2-44EC-AF9F-F03DC450121F}" dt="2026-05-20T17:26:25.751" v="2890" actId="20577"/>
        <pc:sldMkLst>
          <pc:docMk/>
          <pc:sldMk cId="601217923" sldId="377"/>
        </pc:sldMkLst>
        <pc:spChg chg="mod">
          <ac:chgData name="Marco Antonio Pérez de los Reyes" userId="fbfe8162-d97f-4a97-9934-2b836284c26b" providerId="ADAL" clId="{DF466B27-DED2-44EC-AF9F-F03DC450121F}" dt="2026-05-20T17:24:47.389" v="2786" actId="20577"/>
          <ac:spMkLst>
            <pc:docMk/>
            <pc:sldMk cId="601217923" sldId="377"/>
            <ac:spMk id="2" creationId="{511774C3-BF24-D157-046C-BC54F453D55D}"/>
          </ac:spMkLst>
        </pc:spChg>
        <pc:spChg chg="mod">
          <ac:chgData name="Marco Antonio Pérez de los Reyes" userId="fbfe8162-d97f-4a97-9934-2b836284c26b" providerId="ADAL" clId="{DF466B27-DED2-44EC-AF9F-F03DC450121F}" dt="2026-05-20T17:26:25.751" v="2890" actId="20577"/>
          <ac:spMkLst>
            <pc:docMk/>
            <pc:sldMk cId="601217923" sldId="377"/>
            <ac:spMk id="3" creationId="{16E4CDE6-46CD-CBAA-0EC7-7A22E7515838}"/>
          </ac:spMkLst>
        </pc:spChg>
      </pc:sldChg>
      <pc:sldChg chg="modSp new mod">
        <pc:chgData name="Marco Antonio Pérez de los Reyes" userId="fbfe8162-d97f-4a97-9934-2b836284c26b" providerId="ADAL" clId="{DF466B27-DED2-44EC-AF9F-F03DC450121F}" dt="2026-05-20T17:31:45.889" v="3159" actId="123"/>
        <pc:sldMkLst>
          <pc:docMk/>
          <pc:sldMk cId="1847412550" sldId="378"/>
        </pc:sldMkLst>
        <pc:spChg chg="mod">
          <ac:chgData name="Marco Antonio Pérez de los Reyes" userId="fbfe8162-d97f-4a97-9934-2b836284c26b" providerId="ADAL" clId="{DF466B27-DED2-44EC-AF9F-F03DC450121F}" dt="2026-05-20T17:28:57.540" v="2921" actId="20577"/>
          <ac:spMkLst>
            <pc:docMk/>
            <pc:sldMk cId="1847412550" sldId="378"/>
            <ac:spMk id="2" creationId="{A3282857-EE31-71CC-D212-015ACD314B33}"/>
          </ac:spMkLst>
        </pc:spChg>
        <pc:spChg chg="mod">
          <ac:chgData name="Marco Antonio Pérez de los Reyes" userId="fbfe8162-d97f-4a97-9934-2b836284c26b" providerId="ADAL" clId="{DF466B27-DED2-44EC-AF9F-F03DC450121F}" dt="2026-05-20T17:31:45.889" v="3159" actId="123"/>
          <ac:spMkLst>
            <pc:docMk/>
            <pc:sldMk cId="1847412550" sldId="378"/>
            <ac:spMk id="3" creationId="{1C1363DA-CFEA-CF13-99B5-A604147A46C3}"/>
          </ac:spMkLst>
        </pc:spChg>
      </pc:sldChg>
      <pc:sldChg chg="modSp new mod">
        <pc:chgData name="Marco Antonio Pérez de los Reyes" userId="fbfe8162-d97f-4a97-9934-2b836284c26b" providerId="ADAL" clId="{DF466B27-DED2-44EC-AF9F-F03DC450121F}" dt="2026-05-20T17:39:41.210" v="3727" actId="20577"/>
        <pc:sldMkLst>
          <pc:docMk/>
          <pc:sldMk cId="834775954" sldId="379"/>
        </pc:sldMkLst>
        <pc:spChg chg="mod">
          <ac:chgData name="Marco Antonio Pérez de los Reyes" userId="fbfe8162-d97f-4a97-9934-2b836284c26b" providerId="ADAL" clId="{DF466B27-DED2-44EC-AF9F-F03DC450121F}" dt="2026-05-20T17:33:36.471" v="3163" actId="20577"/>
          <ac:spMkLst>
            <pc:docMk/>
            <pc:sldMk cId="834775954" sldId="379"/>
            <ac:spMk id="2" creationId="{E167348A-6C1A-5617-3AAA-32A97A6E447F}"/>
          </ac:spMkLst>
        </pc:spChg>
        <pc:spChg chg="mod">
          <ac:chgData name="Marco Antonio Pérez de los Reyes" userId="fbfe8162-d97f-4a97-9934-2b836284c26b" providerId="ADAL" clId="{DF466B27-DED2-44EC-AF9F-F03DC450121F}" dt="2026-05-20T17:39:41.210" v="3727" actId="20577"/>
          <ac:spMkLst>
            <pc:docMk/>
            <pc:sldMk cId="834775954" sldId="379"/>
            <ac:spMk id="3" creationId="{076B1862-EA3F-2E32-0301-66B6D609EB2F}"/>
          </ac:spMkLst>
        </pc:spChg>
      </pc:sldChg>
      <pc:sldChg chg="modSp new mod">
        <pc:chgData name="Marco Antonio Pérez de los Reyes" userId="fbfe8162-d97f-4a97-9934-2b836284c26b" providerId="ADAL" clId="{DF466B27-DED2-44EC-AF9F-F03DC450121F}" dt="2026-05-20T17:50:39.233" v="4267" actId="313"/>
        <pc:sldMkLst>
          <pc:docMk/>
          <pc:sldMk cId="865808954" sldId="380"/>
        </pc:sldMkLst>
        <pc:spChg chg="mod">
          <ac:chgData name="Marco Antonio Pérez de los Reyes" userId="fbfe8162-d97f-4a97-9934-2b836284c26b" providerId="ADAL" clId="{DF466B27-DED2-44EC-AF9F-F03DC450121F}" dt="2026-05-20T17:40:46.809" v="3731" actId="20577"/>
          <ac:spMkLst>
            <pc:docMk/>
            <pc:sldMk cId="865808954" sldId="380"/>
            <ac:spMk id="2" creationId="{200B5122-FC9C-7219-F8EF-A022D000BDD6}"/>
          </ac:spMkLst>
        </pc:spChg>
        <pc:spChg chg="mod">
          <ac:chgData name="Marco Antonio Pérez de los Reyes" userId="fbfe8162-d97f-4a97-9934-2b836284c26b" providerId="ADAL" clId="{DF466B27-DED2-44EC-AF9F-F03DC450121F}" dt="2026-05-20T17:50:39.233" v="4267" actId="313"/>
          <ac:spMkLst>
            <pc:docMk/>
            <pc:sldMk cId="865808954" sldId="380"/>
            <ac:spMk id="3" creationId="{4AC38EFB-F7CB-8643-AF37-8F1FA5FC5D4B}"/>
          </ac:spMkLst>
        </pc:spChg>
      </pc:sldChg>
      <pc:sldChg chg="modSp new mod">
        <pc:chgData name="Marco Antonio Pérez de los Reyes" userId="fbfe8162-d97f-4a97-9934-2b836284c26b" providerId="ADAL" clId="{DF466B27-DED2-44EC-AF9F-F03DC450121F}" dt="2026-05-20T18:08:47.168" v="4675" actId="313"/>
        <pc:sldMkLst>
          <pc:docMk/>
          <pc:sldMk cId="1288814573" sldId="381"/>
        </pc:sldMkLst>
        <pc:spChg chg="mod">
          <ac:chgData name="Marco Antonio Pérez de los Reyes" userId="fbfe8162-d97f-4a97-9934-2b836284c26b" providerId="ADAL" clId="{DF466B27-DED2-44EC-AF9F-F03DC450121F}" dt="2026-05-20T18:01:26.180" v="4271" actId="20577"/>
          <ac:spMkLst>
            <pc:docMk/>
            <pc:sldMk cId="1288814573" sldId="381"/>
            <ac:spMk id="2" creationId="{9C89585B-C61A-411A-D00E-4931E6E10E94}"/>
          </ac:spMkLst>
        </pc:spChg>
        <pc:spChg chg="mod">
          <ac:chgData name="Marco Antonio Pérez de los Reyes" userId="fbfe8162-d97f-4a97-9934-2b836284c26b" providerId="ADAL" clId="{DF466B27-DED2-44EC-AF9F-F03DC450121F}" dt="2026-05-20T18:08:47.168" v="4675" actId="313"/>
          <ac:spMkLst>
            <pc:docMk/>
            <pc:sldMk cId="1288814573" sldId="381"/>
            <ac:spMk id="3" creationId="{72FEAC37-F2A6-E6C5-36E4-89467E4E9047}"/>
          </ac:spMkLst>
        </pc:spChg>
      </pc:sldChg>
      <pc:sldChg chg="modSp new mod">
        <pc:chgData name="Marco Antonio Pérez de los Reyes" userId="fbfe8162-d97f-4a97-9934-2b836284c26b" providerId="ADAL" clId="{DF466B27-DED2-44EC-AF9F-F03DC450121F}" dt="2026-05-20T18:31:05.370" v="5911" actId="20577"/>
        <pc:sldMkLst>
          <pc:docMk/>
          <pc:sldMk cId="4075817749" sldId="382"/>
        </pc:sldMkLst>
        <pc:spChg chg="mod">
          <ac:chgData name="Marco Antonio Pérez de los Reyes" userId="fbfe8162-d97f-4a97-9934-2b836284c26b" providerId="ADAL" clId="{DF466B27-DED2-44EC-AF9F-F03DC450121F}" dt="2026-05-20T18:31:05.370" v="5911" actId="20577"/>
          <ac:spMkLst>
            <pc:docMk/>
            <pc:sldMk cId="4075817749" sldId="382"/>
            <ac:spMk id="2" creationId="{F017ACDF-CCDE-5D5B-DA28-775656104025}"/>
          </ac:spMkLst>
        </pc:spChg>
        <pc:spChg chg="mod">
          <ac:chgData name="Marco Antonio Pérez de los Reyes" userId="fbfe8162-d97f-4a97-9934-2b836284c26b" providerId="ADAL" clId="{DF466B27-DED2-44EC-AF9F-F03DC450121F}" dt="2026-05-20T18:22:31.879" v="5373" actId="313"/>
          <ac:spMkLst>
            <pc:docMk/>
            <pc:sldMk cId="4075817749" sldId="382"/>
            <ac:spMk id="3" creationId="{F1593478-C94D-2BB9-1EE4-10D2CE19191A}"/>
          </ac:spMkLst>
        </pc:spChg>
      </pc:sldChg>
      <pc:sldChg chg="modSp new mod">
        <pc:chgData name="Marco Antonio Pérez de los Reyes" userId="fbfe8162-d97f-4a97-9934-2b836284c26b" providerId="ADAL" clId="{DF466B27-DED2-44EC-AF9F-F03DC450121F}" dt="2026-05-20T18:29:14.760" v="5907" actId="123"/>
        <pc:sldMkLst>
          <pc:docMk/>
          <pc:sldMk cId="2998826949" sldId="383"/>
        </pc:sldMkLst>
        <pc:spChg chg="mod">
          <ac:chgData name="Marco Antonio Pérez de los Reyes" userId="fbfe8162-d97f-4a97-9934-2b836284c26b" providerId="ADAL" clId="{DF466B27-DED2-44EC-AF9F-F03DC450121F}" dt="2026-05-20T18:24:49.621" v="5379" actId="20577"/>
          <ac:spMkLst>
            <pc:docMk/>
            <pc:sldMk cId="2998826949" sldId="383"/>
            <ac:spMk id="2" creationId="{0C2289C7-77AF-DD1F-1ABF-BE9FDA2D60A3}"/>
          </ac:spMkLst>
        </pc:spChg>
        <pc:spChg chg="mod">
          <ac:chgData name="Marco Antonio Pérez de los Reyes" userId="fbfe8162-d97f-4a97-9934-2b836284c26b" providerId="ADAL" clId="{DF466B27-DED2-44EC-AF9F-F03DC450121F}" dt="2026-05-20T18:29:14.760" v="5907" actId="123"/>
          <ac:spMkLst>
            <pc:docMk/>
            <pc:sldMk cId="2998826949" sldId="383"/>
            <ac:spMk id="3" creationId="{795B7A65-6931-C646-30ED-4EE0CE92A2D8}"/>
          </ac:spMkLst>
        </pc:spChg>
      </pc:sldChg>
      <pc:sldChg chg="modSp new mod">
        <pc:chgData name="Marco Antonio Pérez de los Reyes" userId="fbfe8162-d97f-4a97-9934-2b836284c26b" providerId="ADAL" clId="{DF466B27-DED2-44EC-AF9F-F03DC450121F}" dt="2026-05-20T18:42:34.029" v="6296" actId="20577"/>
        <pc:sldMkLst>
          <pc:docMk/>
          <pc:sldMk cId="4120019582" sldId="384"/>
        </pc:sldMkLst>
        <pc:spChg chg="mod">
          <ac:chgData name="Marco Antonio Pérez de los Reyes" userId="fbfe8162-d97f-4a97-9934-2b836284c26b" providerId="ADAL" clId="{DF466B27-DED2-44EC-AF9F-F03DC450121F}" dt="2026-05-20T18:42:34.029" v="6296" actId="20577"/>
          <ac:spMkLst>
            <pc:docMk/>
            <pc:sldMk cId="4120019582" sldId="384"/>
            <ac:spMk id="2" creationId="{432BA44D-E64A-28B6-6C53-11762B665DE1}"/>
          </ac:spMkLst>
        </pc:spChg>
        <pc:spChg chg="mod">
          <ac:chgData name="Marco Antonio Pérez de los Reyes" userId="fbfe8162-d97f-4a97-9934-2b836284c26b" providerId="ADAL" clId="{DF466B27-DED2-44EC-AF9F-F03DC450121F}" dt="2026-05-20T18:40:16.027" v="6292" actId="20577"/>
          <ac:spMkLst>
            <pc:docMk/>
            <pc:sldMk cId="4120019582" sldId="384"/>
            <ac:spMk id="3" creationId="{E8DF0590-12D1-7B47-8D2E-6E959BE10FBF}"/>
          </ac:spMkLst>
        </pc:spChg>
      </pc:sldChg>
      <pc:sldChg chg="modSp new mod">
        <pc:chgData name="Marco Antonio Pérez de los Reyes" userId="fbfe8162-d97f-4a97-9934-2b836284c26b" providerId="ADAL" clId="{DF466B27-DED2-44EC-AF9F-F03DC450121F}" dt="2026-05-20T18:44:24.129" v="6544" actId="20577"/>
        <pc:sldMkLst>
          <pc:docMk/>
          <pc:sldMk cId="3423299332" sldId="385"/>
        </pc:sldMkLst>
        <pc:spChg chg="mod">
          <ac:chgData name="Marco Antonio Pérez de los Reyes" userId="fbfe8162-d97f-4a97-9934-2b836284c26b" providerId="ADAL" clId="{DF466B27-DED2-44EC-AF9F-F03DC450121F}" dt="2026-05-20T18:42:52.227" v="6301" actId="20577"/>
          <ac:spMkLst>
            <pc:docMk/>
            <pc:sldMk cId="3423299332" sldId="385"/>
            <ac:spMk id="2" creationId="{A2BC88DF-8BD3-BEC6-A45C-C4AD9EAEB551}"/>
          </ac:spMkLst>
        </pc:spChg>
        <pc:spChg chg="mod">
          <ac:chgData name="Marco Antonio Pérez de los Reyes" userId="fbfe8162-d97f-4a97-9934-2b836284c26b" providerId="ADAL" clId="{DF466B27-DED2-44EC-AF9F-F03DC450121F}" dt="2026-05-20T18:44:24.129" v="6544" actId="20577"/>
          <ac:spMkLst>
            <pc:docMk/>
            <pc:sldMk cId="3423299332" sldId="385"/>
            <ac:spMk id="3" creationId="{69FF0F75-86A4-3083-B8C0-15F2FBECF909}"/>
          </ac:spMkLst>
        </pc:spChg>
      </pc:sldChg>
      <pc:sldChg chg="modSp new mod">
        <pc:chgData name="Marco Antonio Pérez de los Reyes" userId="fbfe8162-d97f-4a97-9934-2b836284c26b" providerId="ADAL" clId="{DF466B27-DED2-44EC-AF9F-F03DC450121F}" dt="2026-05-20T18:54:32.137" v="7298" actId="20577"/>
        <pc:sldMkLst>
          <pc:docMk/>
          <pc:sldMk cId="1258816699" sldId="386"/>
        </pc:sldMkLst>
        <pc:spChg chg="mod">
          <ac:chgData name="Marco Antonio Pérez de los Reyes" userId="fbfe8162-d97f-4a97-9934-2b836284c26b" providerId="ADAL" clId="{DF466B27-DED2-44EC-AF9F-F03DC450121F}" dt="2026-05-20T18:46:47.984" v="6631" actId="20577"/>
          <ac:spMkLst>
            <pc:docMk/>
            <pc:sldMk cId="1258816699" sldId="386"/>
            <ac:spMk id="2" creationId="{86491563-C6F5-C36D-FF64-609D401FCA10}"/>
          </ac:spMkLst>
        </pc:spChg>
        <pc:spChg chg="mod">
          <ac:chgData name="Marco Antonio Pérez de los Reyes" userId="fbfe8162-d97f-4a97-9934-2b836284c26b" providerId="ADAL" clId="{DF466B27-DED2-44EC-AF9F-F03DC450121F}" dt="2026-05-20T18:54:32.137" v="7298" actId="20577"/>
          <ac:spMkLst>
            <pc:docMk/>
            <pc:sldMk cId="1258816699" sldId="386"/>
            <ac:spMk id="3" creationId="{870AFC8E-7EC0-D4BA-4604-AE4A66840C9D}"/>
          </ac:spMkLst>
        </pc:spChg>
      </pc:sldChg>
      <pc:sldChg chg="modSp new mod">
        <pc:chgData name="Marco Antonio Pérez de los Reyes" userId="fbfe8162-d97f-4a97-9934-2b836284c26b" providerId="ADAL" clId="{DF466B27-DED2-44EC-AF9F-F03DC450121F}" dt="2026-05-20T21:26:38.447" v="9474" actId="20577"/>
        <pc:sldMkLst>
          <pc:docMk/>
          <pc:sldMk cId="1900139728" sldId="387"/>
        </pc:sldMkLst>
        <pc:spChg chg="mod">
          <ac:chgData name="Marco Antonio Pérez de los Reyes" userId="fbfe8162-d97f-4a97-9934-2b836284c26b" providerId="ADAL" clId="{DF466B27-DED2-44EC-AF9F-F03DC450121F}" dt="2026-05-20T18:56:33.791" v="7302" actId="20577"/>
          <ac:spMkLst>
            <pc:docMk/>
            <pc:sldMk cId="1900139728" sldId="387"/>
            <ac:spMk id="2" creationId="{BDCA0101-89A5-44BA-1667-96DE3F590246}"/>
          </ac:spMkLst>
        </pc:spChg>
        <pc:spChg chg="mod">
          <ac:chgData name="Marco Antonio Pérez de los Reyes" userId="fbfe8162-d97f-4a97-9934-2b836284c26b" providerId="ADAL" clId="{DF466B27-DED2-44EC-AF9F-F03DC450121F}" dt="2026-05-20T21:26:38.447" v="9474" actId="20577"/>
          <ac:spMkLst>
            <pc:docMk/>
            <pc:sldMk cId="1900139728" sldId="387"/>
            <ac:spMk id="3" creationId="{32EB310F-702D-8749-4998-3FD4A0607FEF}"/>
          </ac:spMkLst>
        </pc:spChg>
      </pc:sldChg>
      <pc:sldChg chg="modSp new mod">
        <pc:chgData name="Marco Antonio Pérez de los Reyes" userId="fbfe8162-d97f-4a97-9934-2b836284c26b" providerId="ADAL" clId="{DF466B27-DED2-44EC-AF9F-F03DC450121F}" dt="2026-05-20T20:05:55.312" v="8182" actId="20577"/>
        <pc:sldMkLst>
          <pc:docMk/>
          <pc:sldMk cId="1378441392" sldId="388"/>
        </pc:sldMkLst>
        <pc:spChg chg="mod">
          <ac:chgData name="Marco Antonio Pérez de los Reyes" userId="fbfe8162-d97f-4a97-9934-2b836284c26b" providerId="ADAL" clId="{DF466B27-DED2-44EC-AF9F-F03DC450121F}" dt="2026-05-20T20:00:03.223" v="7692" actId="20577"/>
          <ac:spMkLst>
            <pc:docMk/>
            <pc:sldMk cId="1378441392" sldId="388"/>
            <ac:spMk id="2" creationId="{CA69A8F3-DE3A-D165-EDAC-D13296027541}"/>
          </ac:spMkLst>
        </pc:spChg>
        <pc:spChg chg="mod">
          <ac:chgData name="Marco Antonio Pérez de los Reyes" userId="fbfe8162-d97f-4a97-9934-2b836284c26b" providerId="ADAL" clId="{DF466B27-DED2-44EC-AF9F-F03DC450121F}" dt="2026-05-20T20:05:55.312" v="8182" actId="20577"/>
          <ac:spMkLst>
            <pc:docMk/>
            <pc:sldMk cId="1378441392" sldId="388"/>
            <ac:spMk id="3" creationId="{351CB3AB-8FAF-C1DD-11CE-2A9C3C9A7F68}"/>
          </ac:spMkLst>
        </pc:spChg>
      </pc:sldChg>
      <pc:sldChg chg="modSp new mod">
        <pc:chgData name="Marco Antonio Pérez de los Reyes" userId="fbfe8162-d97f-4a97-9934-2b836284c26b" providerId="ADAL" clId="{DF466B27-DED2-44EC-AF9F-F03DC450121F}" dt="2026-05-20T21:27:26.436" v="9501" actId="20577"/>
        <pc:sldMkLst>
          <pc:docMk/>
          <pc:sldMk cId="1980540361" sldId="389"/>
        </pc:sldMkLst>
        <pc:spChg chg="mod">
          <ac:chgData name="Marco Antonio Pérez de los Reyes" userId="fbfe8162-d97f-4a97-9934-2b836284c26b" providerId="ADAL" clId="{DF466B27-DED2-44EC-AF9F-F03DC450121F}" dt="2026-05-20T20:06:33.768" v="8186" actId="20577"/>
          <ac:spMkLst>
            <pc:docMk/>
            <pc:sldMk cId="1980540361" sldId="389"/>
            <ac:spMk id="2" creationId="{DEF523DF-54C8-1E97-F5DD-B1B776E42DF9}"/>
          </ac:spMkLst>
        </pc:spChg>
        <pc:spChg chg="mod">
          <ac:chgData name="Marco Antonio Pérez de los Reyes" userId="fbfe8162-d97f-4a97-9934-2b836284c26b" providerId="ADAL" clId="{DF466B27-DED2-44EC-AF9F-F03DC450121F}" dt="2026-05-20T21:27:26.436" v="9501" actId="20577"/>
          <ac:spMkLst>
            <pc:docMk/>
            <pc:sldMk cId="1980540361" sldId="389"/>
            <ac:spMk id="3" creationId="{76302BED-2295-4534-2FD2-180CF587412C}"/>
          </ac:spMkLst>
        </pc:spChg>
      </pc:sldChg>
      <pc:sldChg chg="modSp new mod">
        <pc:chgData name="Marco Antonio Pérez de los Reyes" userId="fbfe8162-d97f-4a97-9934-2b836284c26b" providerId="ADAL" clId="{DF466B27-DED2-44EC-AF9F-F03DC450121F}" dt="2026-05-20T21:22:17.090" v="9442" actId="20577"/>
        <pc:sldMkLst>
          <pc:docMk/>
          <pc:sldMk cId="3779044042" sldId="390"/>
        </pc:sldMkLst>
        <pc:spChg chg="mod">
          <ac:chgData name="Marco Antonio Pérez de los Reyes" userId="fbfe8162-d97f-4a97-9934-2b836284c26b" providerId="ADAL" clId="{DF466B27-DED2-44EC-AF9F-F03DC450121F}" dt="2026-05-20T20:29:54.460" v="8632" actId="20577"/>
          <ac:spMkLst>
            <pc:docMk/>
            <pc:sldMk cId="3779044042" sldId="390"/>
            <ac:spMk id="2" creationId="{192614B8-FA4C-4AFA-C038-C0A7D50C6420}"/>
          </ac:spMkLst>
        </pc:spChg>
        <pc:spChg chg="mod">
          <ac:chgData name="Marco Antonio Pérez de los Reyes" userId="fbfe8162-d97f-4a97-9934-2b836284c26b" providerId="ADAL" clId="{DF466B27-DED2-44EC-AF9F-F03DC450121F}" dt="2026-05-20T21:22:17.090" v="9442" actId="20577"/>
          <ac:spMkLst>
            <pc:docMk/>
            <pc:sldMk cId="3779044042" sldId="390"/>
            <ac:spMk id="3" creationId="{B3C0AD7A-B631-0977-7AF4-CAAF28ACE581}"/>
          </ac:spMkLst>
        </pc:spChg>
      </pc:sldChg>
      <pc:sldChg chg="modSp new mod">
        <pc:chgData name="Marco Antonio Pérez de los Reyes" userId="fbfe8162-d97f-4a97-9934-2b836284c26b" providerId="ADAL" clId="{DF466B27-DED2-44EC-AF9F-F03DC450121F}" dt="2026-05-20T21:28:18.934" v="9507" actId="123"/>
        <pc:sldMkLst>
          <pc:docMk/>
          <pc:sldMk cId="3616921044" sldId="391"/>
        </pc:sldMkLst>
        <pc:spChg chg="mod">
          <ac:chgData name="Marco Antonio Pérez de los Reyes" userId="fbfe8162-d97f-4a97-9934-2b836284c26b" providerId="ADAL" clId="{DF466B27-DED2-44EC-AF9F-F03DC450121F}" dt="2026-05-20T21:07:33.358" v="9086" actId="20577"/>
          <ac:spMkLst>
            <pc:docMk/>
            <pc:sldMk cId="3616921044" sldId="391"/>
            <ac:spMk id="2" creationId="{168488CF-17C7-952B-2CC5-3C31D7F44E9D}"/>
          </ac:spMkLst>
        </pc:spChg>
        <pc:spChg chg="mod">
          <ac:chgData name="Marco Antonio Pérez de los Reyes" userId="fbfe8162-d97f-4a97-9934-2b836284c26b" providerId="ADAL" clId="{DF466B27-DED2-44EC-AF9F-F03DC450121F}" dt="2026-05-20T21:28:18.934" v="9507" actId="123"/>
          <ac:spMkLst>
            <pc:docMk/>
            <pc:sldMk cId="3616921044" sldId="391"/>
            <ac:spMk id="3" creationId="{649C8EA8-E36C-1786-A05C-66769BB202A5}"/>
          </ac:spMkLst>
        </pc:spChg>
      </pc:sldChg>
      <pc:sldChg chg="modSp new mod">
        <pc:chgData name="Marco Antonio Pérez de los Reyes" userId="fbfe8162-d97f-4a97-9934-2b836284c26b" providerId="ADAL" clId="{DF466B27-DED2-44EC-AF9F-F03DC450121F}" dt="2026-05-20T22:37:45.280" v="11773" actId="20577"/>
        <pc:sldMkLst>
          <pc:docMk/>
          <pc:sldMk cId="3811934766" sldId="392"/>
        </pc:sldMkLst>
        <pc:spChg chg="mod">
          <ac:chgData name="Marco Antonio Pérez de los Reyes" userId="fbfe8162-d97f-4a97-9934-2b836284c26b" providerId="ADAL" clId="{DF466B27-DED2-44EC-AF9F-F03DC450121F}" dt="2026-05-20T21:29:42.315" v="9547" actId="20577"/>
          <ac:spMkLst>
            <pc:docMk/>
            <pc:sldMk cId="3811934766" sldId="392"/>
            <ac:spMk id="2" creationId="{D15FF5F7-93AE-DFDC-EF54-0E2A5F613A69}"/>
          </ac:spMkLst>
        </pc:spChg>
        <pc:spChg chg="mod">
          <ac:chgData name="Marco Antonio Pérez de los Reyes" userId="fbfe8162-d97f-4a97-9934-2b836284c26b" providerId="ADAL" clId="{DF466B27-DED2-44EC-AF9F-F03DC450121F}" dt="2026-05-20T22:37:45.280" v="11773" actId="20577"/>
          <ac:spMkLst>
            <pc:docMk/>
            <pc:sldMk cId="3811934766" sldId="392"/>
            <ac:spMk id="3" creationId="{137B6034-FDAF-ADCF-1A0B-2A81DC6317FF}"/>
          </ac:spMkLst>
        </pc:spChg>
      </pc:sldChg>
      <pc:sldChg chg="modSp new mod">
        <pc:chgData name="Marco Antonio Pérez de los Reyes" userId="fbfe8162-d97f-4a97-9934-2b836284c26b" providerId="ADAL" clId="{DF466B27-DED2-44EC-AF9F-F03DC450121F}" dt="2026-05-20T22:22:31.613" v="10727" actId="20577"/>
        <pc:sldMkLst>
          <pc:docMk/>
          <pc:sldMk cId="1065562353" sldId="393"/>
        </pc:sldMkLst>
        <pc:spChg chg="mod">
          <ac:chgData name="Marco Antonio Pérez de los Reyes" userId="fbfe8162-d97f-4a97-9934-2b836284c26b" providerId="ADAL" clId="{DF466B27-DED2-44EC-AF9F-F03DC450121F}" dt="2026-05-20T22:22:31.613" v="10727" actId="20577"/>
          <ac:spMkLst>
            <pc:docMk/>
            <pc:sldMk cId="1065562353" sldId="393"/>
            <ac:spMk id="2" creationId="{9AC39E0C-0A96-215A-65C3-F31B615BEE05}"/>
          </ac:spMkLst>
        </pc:spChg>
        <pc:spChg chg="mod">
          <ac:chgData name="Marco Antonio Pérez de los Reyes" userId="fbfe8162-d97f-4a97-9934-2b836284c26b" providerId="ADAL" clId="{DF466B27-DED2-44EC-AF9F-F03DC450121F}" dt="2026-05-20T21:39:30.014" v="10202" actId="20577"/>
          <ac:spMkLst>
            <pc:docMk/>
            <pc:sldMk cId="1065562353" sldId="393"/>
            <ac:spMk id="3" creationId="{B35F72CA-CE86-5B31-D851-D1E4181FBA73}"/>
          </ac:spMkLst>
        </pc:spChg>
      </pc:sldChg>
      <pc:sldChg chg="modSp new mod">
        <pc:chgData name="Marco Antonio Pérez de los Reyes" userId="fbfe8162-d97f-4a97-9934-2b836284c26b" providerId="ADAL" clId="{DF466B27-DED2-44EC-AF9F-F03DC450121F}" dt="2026-05-20T22:21:33.714" v="10724" actId="20577"/>
        <pc:sldMkLst>
          <pc:docMk/>
          <pc:sldMk cId="983253442" sldId="394"/>
        </pc:sldMkLst>
        <pc:spChg chg="mod">
          <ac:chgData name="Marco Antonio Pérez de los Reyes" userId="fbfe8162-d97f-4a97-9934-2b836284c26b" providerId="ADAL" clId="{DF466B27-DED2-44EC-AF9F-F03DC450121F}" dt="2026-05-20T22:21:33.714" v="10724" actId="20577"/>
          <ac:spMkLst>
            <pc:docMk/>
            <pc:sldMk cId="983253442" sldId="394"/>
            <ac:spMk id="2" creationId="{1CDC48D3-4DD4-B8A2-BC5B-2E53A3C9375B}"/>
          </ac:spMkLst>
        </pc:spChg>
        <pc:spChg chg="mod">
          <ac:chgData name="Marco Antonio Pérez de los Reyes" userId="fbfe8162-d97f-4a97-9934-2b836284c26b" providerId="ADAL" clId="{DF466B27-DED2-44EC-AF9F-F03DC450121F}" dt="2026-05-20T22:21:13.296" v="10721" actId="20577"/>
          <ac:spMkLst>
            <pc:docMk/>
            <pc:sldMk cId="983253442" sldId="394"/>
            <ac:spMk id="3" creationId="{5DAF4594-383C-AD5C-9735-DEFE95FA50FE}"/>
          </ac:spMkLst>
        </pc:spChg>
      </pc:sldChg>
      <pc:sldChg chg="modSp new mod">
        <pc:chgData name="Marco Antonio Pérez de los Reyes" userId="fbfe8162-d97f-4a97-9934-2b836284c26b" providerId="ADAL" clId="{DF466B27-DED2-44EC-AF9F-F03DC450121F}" dt="2026-05-20T23:01:13.537" v="12457" actId="20577"/>
        <pc:sldMkLst>
          <pc:docMk/>
          <pc:sldMk cId="2432238560" sldId="395"/>
        </pc:sldMkLst>
        <pc:spChg chg="mod">
          <ac:chgData name="Marco Antonio Pérez de los Reyes" userId="fbfe8162-d97f-4a97-9934-2b836284c26b" providerId="ADAL" clId="{DF466B27-DED2-44EC-AF9F-F03DC450121F}" dt="2026-05-20T22:38:12.611" v="11779" actId="20577"/>
          <ac:spMkLst>
            <pc:docMk/>
            <pc:sldMk cId="2432238560" sldId="395"/>
            <ac:spMk id="2" creationId="{164F1253-D65E-6C44-F012-825A420E9E9D}"/>
          </ac:spMkLst>
        </pc:spChg>
        <pc:spChg chg="mod">
          <ac:chgData name="Marco Antonio Pérez de los Reyes" userId="fbfe8162-d97f-4a97-9934-2b836284c26b" providerId="ADAL" clId="{DF466B27-DED2-44EC-AF9F-F03DC450121F}" dt="2026-05-20T23:01:13.537" v="12457" actId="20577"/>
          <ac:spMkLst>
            <pc:docMk/>
            <pc:sldMk cId="2432238560" sldId="395"/>
            <ac:spMk id="3" creationId="{2E94C47D-761F-FA07-9C93-828BA75B2DBA}"/>
          </ac:spMkLst>
        </pc:spChg>
      </pc:sldChg>
      <pc:sldChg chg="modSp new mod">
        <pc:chgData name="Marco Antonio Pérez de los Reyes" userId="fbfe8162-d97f-4a97-9934-2b836284c26b" providerId="ADAL" clId="{DF466B27-DED2-44EC-AF9F-F03DC450121F}" dt="2026-05-20T22:52:29.306" v="12041" actId="20577"/>
        <pc:sldMkLst>
          <pc:docMk/>
          <pc:sldMk cId="1704980544" sldId="396"/>
        </pc:sldMkLst>
        <pc:spChg chg="mod">
          <ac:chgData name="Marco Antonio Pérez de los Reyes" userId="fbfe8162-d97f-4a97-9934-2b836284c26b" providerId="ADAL" clId="{DF466B27-DED2-44EC-AF9F-F03DC450121F}" dt="2026-05-20T22:38:00.571" v="11776" actId="20577"/>
          <ac:spMkLst>
            <pc:docMk/>
            <pc:sldMk cId="1704980544" sldId="396"/>
            <ac:spMk id="2" creationId="{D2FBE84F-E47E-9F64-290D-7DACD907252A}"/>
          </ac:spMkLst>
        </pc:spChg>
        <pc:spChg chg="mod">
          <ac:chgData name="Marco Antonio Pérez de los Reyes" userId="fbfe8162-d97f-4a97-9934-2b836284c26b" providerId="ADAL" clId="{DF466B27-DED2-44EC-AF9F-F03DC450121F}" dt="2026-05-20T22:52:29.306" v="12041" actId="20577"/>
          <ac:spMkLst>
            <pc:docMk/>
            <pc:sldMk cId="1704980544" sldId="396"/>
            <ac:spMk id="3" creationId="{91F079B8-5D2A-C8EE-484F-575357B9282A}"/>
          </ac:spMkLst>
        </pc:spChg>
      </pc:sldChg>
      <pc:sldChg chg="modSp new mod">
        <pc:chgData name="Marco Antonio Pérez de los Reyes" userId="fbfe8162-d97f-4a97-9934-2b836284c26b" providerId="ADAL" clId="{DF466B27-DED2-44EC-AF9F-F03DC450121F}" dt="2026-05-20T23:07:46.670" v="12853" actId="20577"/>
        <pc:sldMkLst>
          <pc:docMk/>
          <pc:sldMk cId="2230415976" sldId="397"/>
        </pc:sldMkLst>
        <pc:spChg chg="mod">
          <ac:chgData name="Marco Antonio Pérez de los Reyes" userId="fbfe8162-d97f-4a97-9934-2b836284c26b" providerId="ADAL" clId="{DF466B27-DED2-44EC-AF9F-F03DC450121F}" dt="2026-05-20T23:02:02.558" v="12462" actId="20577"/>
          <ac:spMkLst>
            <pc:docMk/>
            <pc:sldMk cId="2230415976" sldId="397"/>
            <ac:spMk id="2" creationId="{7CE1E786-3F0D-15DE-9CAE-D5DB22834699}"/>
          </ac:spMkLst>
        </pc:spChg>
        <pc:spChg chg="mod">
          <ac:chgData name="Marco Antonio Pérez de los Reyes" userId="fbfe8162-d97f-4a97-9934-2b836284c26b" providerId="ADAL" clId="{DF466B27-DED2-44EC-AF9F-F03DC450121F}" dt="2026-05-20T23:07:46.670" v="12853" actId="20577"/>
          <ac:spMkLst>
            <pc:docMk/>
            <pc:sldMk cId="2230415976" sldId="397"/>
            <ac:spMk id="3" creationId="{1A29B310-1303-AE07-EFA7-3131C111A325}"/>
          </ac:spMkLst>
        </pc:spChg>
      </pc:sldChg>
      <pc:sldChg chg="modSp new mod">
        <pc:chgData name="Marco Antonio Pérez de los Reyes" userId="fbfe8162-d97f-4a97-9934-2b836284c26b" providerId="ADAL" clId="{DF466B27-DED2-44EC-AF9F-F03DC450121F}" dt="2026-05-20T23:14:17.326" v="13273" actId="20577"/>
        <pc:sldMkLst>
          <pc:docMk/>
          <pc:sldMk cId="2483481515" sldId="398"/>
        </pc:sldMkLst>
        <pc:spChg chg="mod">
          <ac:chgData name="Marco Antonio Pérez de los Reyes" userId="fbfe8162-d97f-4a97-9934-2b836284c26b" providerId="ADAL" clId="{DF466B27-DED2-44EC-AF9F-F03DC450121F}" dt="2026-05-20T23:10:16.799" v="12866" actId="20577"/>
          <ac:spMkLst>
            <pc:docMk/>
            <pc:sldMk cId="2483481515" sldId="398"/>
            <ac:spMk id="2" creationId="{6A2BAC6B-8D7E-132D-FFF7-F7C7EEDB81A2}"/>
          </ac:spMkLst>
        </pc:spChg>
        <pc:spChg chg="mod">
          <ac:chgData name="Marco Antonio Pérez de los Reyes" userId="fbfe8162-d97f-4a97-9934-2b836284c26b" providerId="ADAL" clId="{DF466B27-DED2-44EC-AF9F-F03DC450121F}" dt="2026-05-20T23:14:17.326" v="13273" actId="20577"/>
          <ac:spMkLst>
            <pc:docMk/>
            <pc:sldMk cId="2483481515" sldId="398"/>
            <ac:spMk id="3" creationId="{41C59646-84EB-3D74-8CEA-95A6CB0A60E6}"/>
          </ac:spMkLst>
        </pc:spChg>
      </pc:sldChg>
      <pc:sldChg chg="modSp new mod">
        <pc:chgData name="Marco Antonio Pérez de los Reyes" userId="fbfe8162-d97f-4a97-9934-2b836284c26b" providerId="ADAL" clId="{DF466B27-DED2-44EC-AF9F-F03DC450121F}" dt="2026-05-20T23:18:20.048" v="13642" actId="123"/>
        <pc:sldMkLst>
          <pc:docMk/>
          <pc:sldMk cId="3986686935" sldId="399"/>
        </pc:sldMkLst>
        <pc:spChg chg="mod">
          <ac:chgData name="Marco Antonio Pérez de los Reyes" userId="fbfe8162-d97f-4a97-9934-2b836284c26b" providerId="ADAL" clId="{DF466B27-DED2-44EC-AF9F-F03DC450121F}" dt="2026-05-20T23:14:38.962" v="13278" actId="20577"/>
          <ac:spMkLst>
            <pc:docMk/>
            <pc:sldMk cId="3986686935" sldId="399"/>
            <ac:spMk id="2" creationId="{5AFEA913-6F9B-8B27-A19C-4FDACBC43709}"/>
          </ac:spMkLst>
        </pc:spChg>
        <pc:spChg chg="mod">
          <ac:chgData name="Marco Antonio Pérez de los Reyes" userId="fbfe8162-d97f-4a97-9934-2b836284c26b" providerId="ADAL" clId="{DF466B27-DED2-44EC-AF9F-F03DC450121F}" dt="2026-05-20T23:18:20.048" v="13642" actId="123"/>
          <ac:spMkLst>
            <pc:docMk/>
            <pc:sldMk cId="3986686935" sldId="399"/>
            <ac:spMk id="3" creationId="{AAEA2FF5-F695-729A-56C3-8B9E3C756C79}"/>
          </ac:spMkLst>
        </pc:spChg>
      </pc:sldChg>
      <pc:sldChg chg="modSp new mod">
        <pc:chgData name="Marco Antonio Pérez de los Reyes" userId="fbfe8162-d97f-4a97-9934-2b836284c26b" providerId="ADAL" clId="{DF466B27-DED2-44EC-AF9F-F03DC450121F}" dt="2026-05-20T23:21:02.910" v="14023" actId="20577"/>
        <pc:sldMkLst>
          <pc:docMk/>
          <pc:sldMk cId="1745491980" sldId="400"/>
        </pc:sldMkLst>
        <pc:spChg chg="mod">
          <ac:chgData name="Marco Antonio Pérez de los Reyes" userId="fbfe8162-d97f-4a97-9934-2b836284c26b" providerId="ADAL" clId="{DF466B27-DED2-44EC-AF9F-F03DC450121F}" dt="2026-05-20T23:18:38.870" v="13647" actId="20577"/>
          <ac:spMkLst>
            <pc:docMk/>
            <pc:sldMk cId="1745491980" sldId="400"/>
            <ac:spMk id="2" creationId="{E85ED175-AFAC-E604-6255-CBB7D8683E4F}"/>
          </ac:spMkLst>
        </pc:spChg>
        <pc:spChg chg="mod">
          <ac:chgData name="Marco Antonio Pérez de los Reyes" userId="fbfe8162-d97f-4a97-9934-2b836284c26b" providerId="ADAL" clId="{DF466B27-DED2-44EC-AF9F-F03DC450121F}" dt="2026-05-20T23:21:02.910" v="14023" actId="20577"/>
          <ac:spMkLst>
            <pc:docMk/>
            <pc:sldMk cId="1745491980" sldId="400"/>
            <ac:spMk id="3" creationId="{813B209A-931D-E792-A0A8-31BDF02BEAC2}"/>
          </ac:spMkLst>
        </pc:spChg>
      </pc:sldChg>
      <pc:sldChg chg="modSp new mod">
        <pc:chgData name="Marco Antonio Pérez de los Reyes" userId="fbfe8162-d97f-4a97-9934-2b836284c26b" providerId="ADAL" clId="{DF466B27-DED2-44EC-AF9F-F03DC450121F}" dt="2026-05-21T23:27:11.315" v="16673" actId="20577"/>
        <pc:sldMkLst>
          <pc:docMk/>
          <pc:sldMk cId="362295556" sldId="401"/>
        </pc:sldMkLst>
        <pc:spChg chg="mod">
          <ac:chgData name="Marco Antonio Pérez de los Reyes" userId="fbfe8162-d97f-4a97-9934-2b836284c26b" providerId="ADAL" clId="{DF466B27-DED2-44EC-AF9F-F03DC450121F}" dt="2026-05-21T21:27:41.654" v="14062" actId="20577"/>
          <ac:spMkLst>
            <pc:docMk/>
            <pc:sldMk cId="362295556" sldId="401"/>
            <ac:spMk id="2" creationId="{01D3822F-FF3C-19C7-8A26-E5A52CD3A139}"/>
          </ac:spMkLst>
        </pc:spChg>
        <pc:spChg chg="mod">
          <ac:chgData name="Marco Antonio Pérez de los Reyes" userId="fbfe8162-d97f-4a97-9934-2b836284c26b" providerId="ADAL" clId="{DF466B27-DED2-44EC-AF9F-F03DC450121F}" dt="2026-05-21T23:27:11.315" v="16673" actId="20577"/>
          <ac:spMkLst>
            <pc:docMk/>
            <pc:sldMk cId="362295556" sldId="401"/>
            <ac:spMk id="3" creationId="{5322A042-D038-86FD-A1B4-A77658CD6E79}"/>
          </ac:spMkLst>
        </pc:spChg>
      </pc:sldChg>
      <pc:sldChg chg="modSp new mod">
        <pc:chgData name="Marco Antonio Pérez de los Reyes" userId="fbfe8162-d97f-4a97-9934-2b836284c26b" providerId="ADAL" clId="{DF466B27-DED2-44EC-AF9F-F03DC450121F}" dt="2026-05-21T21:57:13.640" v="14963" actId="20577"/>
        <pc:sldMkLst>
          <pc:docMk/>
          <pc:sldMk cId="734525919" sldId="402"/>
        </pc:sldMkLst>
        <pc:spChg chg="mod">
          <ac:chgData name="Marco Antonio Pérez de los Reyes" userId="fbfe8162-d97f-4a97-9934-2b836284c26b" providerId="ADAL" clId="{DF466B27-DED2-44EC-AF9F-F03DC450121F}" dt="2026-05-21T21:47:38.687" v="14620" actId="20577"/>
          <ac:spMkLst>
            <pc:docMk/>
            <pc:sldMk cId="734525919" sldId="402"/>
            <ac:spMk id="2" creationId="{2553589C-F071-C18A-BE95-7A56AF9B2B7D}"/>
          </ac:spMkLst>
        </pc:spChg>
        <pc:spChg chg="mod">
          <ac:chgData name="Marco Antonio Pérez de los Reyes" userId="fbfe8162-d97f-4a97-9934-2b836284c26b" providerId="ADAL" clId="{DF466B27-DED2-44EC-AF9F-F03DC450121F}" dt="2026-05-21T21:57:13.640" v="14963" actId="20577"/>
          <ac:spMkLst>
            <pc:docMk/>
            <pc:sldMk cId="734525919" sldId="402"/>
            <ac:spMk id="3" creationId="{3EC9B93B-FB30-9795-E063-49F7A577374C}"/>
          </ac:spMkLst>
        </pc:spChg>
      </pc:sldChg>
      <pc:sldChg chg="addSp delSp modSp new mod">
        <pc:chgData name="Marco Antonio Pérez de los Reyes" userId="fbfe8162-d97f-4a97-9934-2b836284c26b" providerId="ADAL" clId="{DF466B27-DED2-44EC-AF9F-F03DC450121F}" dt="2026-05-21T22:19:41.024" v="15605" actId="20577"/>
        <pc:sldMkLst>
          <pc:docMk/>
          <pc:sldMk cId="620838040" sldId="403"/>
        </pc:sldMkLst>
        <pc:spChg chg="mod">
          <ac:chgData name="Marco Antonio Pérez de los Reyes" userId="fbfe8162-d97f-4a97-9934-2b836284c26b" providerId="ADAL" clId="{DF466B27-DED2-44EC-AF9F-F03DC450121F}" dt="2026-05-21T22:19:41.024" v="15605" actId="20577"/>
          <ac:spMkLst>
            <pc:docMk/>
            <pc:sldMk cId="620838040" sldId="403"/>
            <ac:spMk id="3" creationId="{F8359D9F-AA24-BD05-B0DA-9D6668B9808F}"/>
          </ac:spMkLst>
        </pc:spChg>
        <pc:spChg chg="add mod">
          <ac:chgData name="Marco Antonio Pérez de los Reyes" userId="fbfe8162-d97f-4a97-9934-2b836284c26b" providerId="ADAL" clId="{DF466B27-DED2-44EC-AF9F-F03DC450121F}" dt="2026-05-21T22:14:21.913" v="15116" actId="20577"/>
          <ac:spMkLst>
            <pc:docMk/>
            <pc:sldMk cId="620838040" sldId="403"/>
            <ac:spMk id="5" creationId="{CBB390B3-D0E8-A891-1BAF-649136B0CB23}"/>
          </ac:spMkLst>
        </pc:spChg>
      </pc:sldChg>
      <pc:sldChg chg="modSp new mod">
        <pc:chgData name="Marco Antonio Pérez de los Reyes" userId="fbfe8162-d97f-4a97-9934-2b836284c26b" providerId="ADAL" clId="{DF466B27-DED2-44EC-AF9F-F03DC450121F}" dt="2026-05-21T22:31:43.063" v="15985" actId="20577"/>
        <pc:sldMkLst>
          <pc:docMk/>
          <pc:sldMk cId="3346084120" sldId="404"/>
        </pc:sldMkLst>
        <pc:spChg chg="mod">
          <ac:chgData name="Marco Antonio Pérez de los Reyes" userId="fbfe8162-d97f-4a97-9934-2b836284c26b" providerId="ADAL" clId="{DF466B27-DED2-44EC-AF9F-F03DC450121F}" dt="2026-05-21T22:28:01.013" v="15611" actId="20577"/>
          <ac:spMkLst>
            <pc:docMk/>
            <pc:sldMk cId="3346084120" sldId="404"/>
            <ac:spMk id="2" creationId="{7A4E10C7-5162-8F02-EE83-9569FA3A54BD}"/>
          </ac:spMkLst>
        </pc:spChg>
        <pc:spChg chg="mod">
          <ac:chgData name="Marco Antonio Pérez de los Reyes" userId="fbfe8162-d97f-4a97-9934-2b836284c26b" providerId="ADAL" clId="{DF466B27-DED2-44EC-AF9F-F03DC450121F}" dt="2026-05-21T22:31:43.063" v="15985" actId="20577"/>
          <ac:spMkLst>
            <pc:docMk/>
            <pc:sldMk cId="3346084120" sldId="404"/>
            <ac:spMk id="3" creationId="{A40FE4BB-78E5-CA96-D604-576A829487B1}"/>
          </ac:spMkLst>
        </pc:spChg>
      </pc:sldChg>
      <pc:sldChg chg="modSp new mod">
        <pc:chgData name="Marco Antonio Pérez de los Reyes" userId="fbfe8162-d97f-4a97-9934-2b836284c26b" providerId="ADAL" clId="{DF466B27-DED2-44EC-AF9F-F03DC450121F}" dt="2026-05-21T22:37:46.061" v="16403" actId="20577"/>
        <pc:sldMkLst>
          <pc:docMk/>
          <pc:sldMk cId="1214739097" sldId="405"/>
        </pc:sldMkLst>
        <pc:spChg chg="mod">
          <ac:chgData name="Marco Antonio Pérez de los Reyes" userId="fbfe8162-d97f-4a97-9934-2b836284c26b" providerId="ADAL" clId="{DF466B27-DED2-44EC-AF9F-F03DC450121F}" dt="2026-05-21T22:32:24.957" v="15989" actId="20577"/>
          <ac:spMkLst>
            <pc:docMk/>
            <pc:sldMk cId="1214739097" sldId="405"/>
            <ac:spMk id="2" creationId="{14BF2E34-15AA-A788-1340-3F1D48202529}"/>
          </ac:spMkLst>
        </pc:spChg>
        <pc:spChg chg="mod">
          <ac:chgData name="Marco Antonio Pérez de los Reyes" userId="fbfe8162-d97f-4a97-9934-2b836284c26b" providerId="ADAL" clId="{DF466B27-DED2-44EC-AF9F-F03DC450121F}" dt="2026-05-21T22:37:46.061" v="16403" actId="20577"/>
          <ac:spMkLst>
            <pc:docMk/>
            <pc:sldMk cId="1214739097" sldId="405"/>
            <ac:spMk id="3" creationId="{5A45678C-DC7F-CC51-A1E2-1285D0540E5B}"/>
          </ac:spMkLst>
        </pc:spChg>
      </pc:sldChg>
      <pc:sldChg chg="modSp new mod">
        <pc:chgData name="Marco Antonio Pérez de los Reyes" userId="fbfe8162-d97f-4a97-9934-2b836284c26b" providerId="ADAL" clId="{DF466B27-DED2-44EC-AF9F-F03DC450121F}" dt="2026-05-21T23:25:46.542" v="16639" actId="123"/>
        <pc:sldMkLst>
          <pc:docMk/>
          <pc:sldMk cId="622912131" sldId="406"/>
        </pc:sldMkLst>
        <pc:spChg chg="mod">
          <ac:chgData name="Marco Antonio Pérez de los Reyes" userId="fbfe8162-d97f-4a97-9934-2b836284c26b" providerId="ADAL" clId="{DF466B27-DED2-44EC-AF9F-F03DC450121F}" dt="2026-05-21T23:24:07.296" v="16447" actId="20577"/>
          <ac:spMkLst>
            <pc:docMk/>
            <pc:sldMk cId="622912131" sldId="406"/>
            <ac:spMk id="2" creationId="{F61CBA60-B562-EFF4-3868-E4839487BBA0}"/>
          </ac:spMkLst>
        </pc:spChg>
        <pc:spChg chg="mod">
          <ac:chgData name="Marco Antonio Pérez de los Reyes" userId="fbfe8162-d97f-4a97-9934-2b836284c26b" providerId="ADAL" clId="{DF466B27-DED2-44EC-AF9F-F03DC450121F}" dt="2026-05-21T23:25:46.542" v="16639" actId="123"/>
          <ac:spMkLst>
            <pc:docMk/>
            <pc:sldMk cId="622912131" sldId="406"/>
            <ac:spMk id="3" creationId="{ABF8D949-71F5-E3B9-7D88-73D61A622BB5}"/>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MX"/>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61D43F1-BF7C-487E-A3AD-3A25D3409521}" type="datetimeFigureOut">
              <a:rPr lang="es-MX" smtClean="0"/>
              <a:t>01/06/2026</a:t>
            </a:fld>
            <a:endParaRPr lang="es-MX"/>
          </a:p>
        </p:txBody>
      </p:sp>
      <p:sp>
        <p:nvSpPr>
          <p:cNvPr id="4" name="Marcador de imagen d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s-MX"/>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MX"/>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0F4A199-9F04-4698-AD06-FDC531404FDA}" type="slidenum">
              <a:rPr lang="es-MX" smtClean="0"/>
              <a:t>‹Nº›</a:t>
            </a:fld>
            <a:endParaRPr lang="es-MX"/>
          </a:p>
        </p:txBody>
      </p:sp>
    </p:spTree>
    <p:extLst>
      <p:ext uri="{BB962C8B-B14F-4D97-AF65-F5344CB8AC3E}">
        <p14:creationId xmlns:p14="http://schemas.microsoft.com/office/powerpoint/2010/main" val="2059345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normAutofit/>
          </a:bodyPr>
          <a:lstStyle>
            <a:lvl1pPr algn="ctr">
              <a:defRPr sz="4000" b="1">
                <a:solidFill>
                  <a:srgbClr val="2A2559"/>
                </a:solidFill>
              </a:defRPr>
            </a:lvl1pPr>
          </a:lstStyle>
          <a:p>
            <a:r>
              <a:rPr lang="es-ES" dirty="0"/>
              <a:t>Haga clic para modificar el estilo de título del patrón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090147EF-1DF8-47A3-915D-70CE16069538}" type="datetimeFigureOut">
              <a:rPr lang="es-MX" smtClean="0"/>
              <a:t>01/06/2026</a:t>
            </a:fld>
            <a:endParaRPr lang="es-MX"/>
          </a:p>
        </p:txBody>
      </p:sp>
      <p:sp>
        <p:nvSpPr>
          <p:cNvPr id="5" name="Footer Placeholder 4"/>
          <p:cNvSpPr>
            <a:spLocks noGrp="1"/>
          </p:cNvSpPr>
          <p:nvPr>
            <p:ph type="ftr" sz="quarter" idx="11"/>
          </p:nvPr>
        </p:nvSpPr>
        <p:spPr/>
        <p:txBody>
          <a:bodyPr/>
          <a:lstStyle/>
          <a:p>
            <a:endParaRPr lang="es-MX"/>
          </a:p>
        </p:txBody>
      </p:sp>
    </p:spTree>
    <p:extLst>
      <p:ext uri="{BB962C8B-B14F-4D97-AF65-F5344CB8AC3E}">
        <p14:creationId xmlns:p14="http://schemas.microsoft.com/office/powerpoint/2010/main" val="20815125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7459" y="996949"/>
            <a:ext cx="2949178" cy="956973"/>
          </a:xfrm>
        </p:spPr>
        <p:txBody>
          <a:bodyPr anchor="b">
            <a:normAutofit/>
          </a:bodyPr>
          <a:lstStyle>
            <a:lvl1pPr>
              <a:defRPr sz="2200" b="1"/>
            </a:lvl1pPr>
          </a:lstStyle>
          <a:p>
            <a:r>
              <a:rPr lang="es-ES" dirty="0"/>
              <a:t>Haga clic para modificar el estilo de título del patrón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normAutofit/>
          </a:bodyPr>
          <a:lstStyle>
            <a:lvl1pPr marL="0" indent="0" algn="ctr">
              <a:buNone/>
              <a:defRPr sz="25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dirty="0"/>
              <a:t>Haga clic en el icono para agregar una imagen</a:t>
            </a:r>
            <a:endParaRPr lang="en-US" dirty="0"/>
          </a:p>
        </p:txBody>
      </p:sp>
      <p:sp>
        <p:nvSpPr>
          <p:cNvPr id="4" name="Text Placeholder 3"/>
          <p:cNvSpPr>
            <a:spLocks noGrp="1"/>
          </p:cNvSpPr>
          <p:nvPr>
            <p:ph type="body" sz="half" idx="2"/>
          </p:nvPr>
        </p:nvSpPr>
        <p:spPr>
          <a:xfrm>
            <a:off x="629841" y="2105891"/>
            <a:ext cx="2949178" cy="375516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090147EF-1DF8-47A3-915D-70CE16069538}" type="datetimeFigureOut">
              <a:rPr lang="es-MX" smtClean="0"/>
              <a:t>01/06/2026</a:t>
            </a:fld>
            <a:endParaRPr lang="es-MX"/>
          </a:p>
        </p:txBody>
      </p:sp>
      <p:sp>
        <p:nvSpPr>
          <p:cNvPr id="6" name="Footer Placeholder 5"/>
          <p:cNvSpPr>
            <a:spLocks noGrp="1"/>
          </p:cNvSpPr>
          <p:nvPr>
            <p:ph type="ftr" sz="quarter" idx="11"/>
          </p:nvPr>
        </p:nvSpPr>
        <p:spPr/>
        <p:txBody>
          <a:bodyPr/>
          <a:lstStyle/>
          <a:p>
            <a:endParaRPr lang="es-MX"/>
          </a:p>
        </p:txBody>
      </p:sp>
    </p:spTree>
    <p:extLst>
      <p:ext uri="{BB962C8B-B14F-4D97-AF65-F5344CB8AC3E}">
        <p14:creationId xmlns:p14="http://schemas.microsoft.com/office/powerpoint/2010/main" val="30877322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a:xfrm>
            <a:off x="628650" y="886691"/>
            <a:ext cx="7886700" cy="803998"/>
          </a:xfrm>
        </p:spPr>
        <p:txBody>
          <a:bodyPr>
            <a:noAutofit/>
          </a:bodyPr>
          <a:lstStyle>
            <a:lvl1pPr>
              <a:defRPr sz="3000"/>
            </a:lvl1pPr>
          </a:lstStyle>
          <a:p>
            <a:r>
              <a:rPr lang="es-ES" dirty="0"/>
              <a:t>Haga clic para modificar el estilo de título del patrón</a:t>
            </a:r>
            <a:endParaRPr lang="en-US" dirty="0"/>
          </a:p>
        </p:txBody>
      </p:sp>
      <p:sp>
        <p:nvSpPr>
          <p:cNvPr id="3" name="Vertical Text Placeholder 2"/>
          <p:cNvSpPr>
            <a:spLocks noGrp="1"/>
          </p:cNvSpPr>
          <p:nvPr>
            <p:ph type="body" orient="vert" idx="1"/>
          </p:nvPr>
        </p:nvSpPr>
        <p:spPr>
          <a:xfrm>
            <a:off x="628650" y="1825625"/>
            <a:ext cx="7886700" cy="4145684"/>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090147EF-1DF8-47A3-915D-70CE16069538}" type="datetimeFigureOut">
              <a:rPr lang="es-MX" smtClean="0"/>
              <a:t>01/06/2026</a:t>
            </a:fld>
            <a:endParaRPr lang="es-MX"/>
          </a:p>
        </p:txBody>
      </p:sp>
      <p:sp>
        <p:nvSpPr>
          <p:cNvPr id="5" name="Footer Placeholder 4"/>
          <p:cNvSpPr>
            <a:spLocks noGrp="1"/>
          </p:cNvSpPr>
          <p:nvPr>
            <p:ph type="ftr" sz="quarter" idx="11"/>
          </p:nvPr>
        </p:nvSpPr>
        <p:spPr/>
        <p:txBody>
          <a:bodyPr/>
          <a:lstStyle/>
          <a:p>
            <a:endParaRPr lang="es-MX"/>
          </a:p>
        </p:txBody>
      </p:sp>
    </p:spTree>
    <p:extLst>
      <p:ext uri="{BB962C8B-B14F-4D97-AF65-F5344CB8AC3E}">
        <p14:creationId xmlns:p14="http://schemas.microsoft.com/office/powerpoint/2010/main" val="20780705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052945"/>
            <a:ext cx="1971675" cy="4932219"/>
          </a:xfrm>
        </p:spPr>
        <p:txBody>
          <a:bodyPr vert="eaVert">
            <a:normAutofit/>
          </a:bodyPr>
          <a:lstStyle>
            <a:lvl1pPr>
              <a:defRPr sz="4000"/>
            </a:lvl1p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28650" y="1052945"/>
            <a:ext cx="5800725" cy="4932219"/>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090147EF-1DF8-47A3-915D-70CE16069538}" type="datetimeFigureOut">
              <a:rPr lang="es-MX" smtClean="0"/>
              <a:t>01/06/2026</a:t>
            </a:fld>
            <a:endParaRPr lang="es-MX"/>
          </a:p>
        </p:txBody>
      </p:sp>
      <p:sp>
        <p:nvSpPr>
          <p:cNvPr id="5" name="Footer Placeholder 4"/>
          <p:cNvSpPr>
            <a:spLocks noGrp="1"/>
          </p:cNvSpPr>
          <p:nvPr>
            <p:ph type="ftr" sz="quarter" idx="11"/>
          </p:nvPr>
        </p:nvSpPr>
        <p:spPr/>
        <p:txBody>
          <a:bodyPr/>
          <a:lstStyle/>
          <a:p>
            <a:endParaRPr lang="es-MX"/>
          </a:p>
        </p:txBody>
      </p:sp>
    </p:spTree>
    <p:extLst>
      <p:ext uri="{BB962C8B-B14F-4D97-AF65-F5344CB8AC3E}">
        <p14:creationId xmlns:p14="http://schemas.microsoft.com/office/powerpoint/2010/main" val="35045664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F31C121-4B39-46AA-A86D-9688E772D22D}"/>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fecha 2">
            <a:extLst>
              <a:ext uri="{FF2B5EF4-FFF2-40B4-BE49-F238E27FC236}">
                <a16:creationId xmlns:a16="http://schemas.microsoft.com/office/drawing/2014/main" id="{33C3727E-AA1F-4CE1-950D-2FD69E908BFB}"/>
              </a:ext>
            </a:extLst>
          </p:cNvPr>
          <p:cNvSpPr>
            <a:spLocks noGrp="1"/>
          </p:cNvSpPr>
          <p:nvPr>
            <p:ph type="dt" sz="half" idx="10"/>
          </p:nvPr>
        </p:nvSpPr>
        <p:spPr/>
        <p:txBody>
          <a:bodyPr/>
          <a:lstStyle/>
          <a:p>
            <a:fld id="{090147EF-1DF8-47A3-915D-70CE16069538}" type="datetimeFigureOut">
              <a:rPr lang="es-MX" smtClean="0"/>
              <a:t>01/06/2026</a:t>
            </a:fld>
            <a:endParaRPr lang="es-MX"/>
          </a:p>
        </p:txBody>
      </p:sp>
      <p:sp>
        <p:nvSpPr>
          <p:cNvPr id="4" name="Marcador de pie de página 3">
            <a:extLst>
              <a:ext uri="{FF2B5EF4-FFF2-40B4-BE49-F238E27FC236}">
                <a16:creationId xmlns:a16="http://schemas.microsoft.com/office/drawing/2014/main" id="{78F4378D-686A-403D-AA28-9EC91AA91972}"/>
              </a:ext>
            </a:extLst>
          </p:cNvPr>
          <p:cNvSpPr>
            <a:spLocks noGrp="1"/>
          </p:cNvSpPr>
          <p:nvPr>
            <p:ph type="ftr" sz="quarter" idx="11"/>
          </p:nvPr>
        </p:nvSpPr>
        <p:spPr/>
        <p:txBody>
          <a:bodyPr/>
          <a:lstStyle/>
          <a:p>
            <a:endParaRPr lang="es-MX"/>
          </a:p>
        </p:txBody>
      </p:sp>
    </p:spTree>
    <p:extLst>
      <p:ext uri="{BB962C8B-B14F-4D97-AF65-F5344CB8AC3E}">
        <p14:creationId xmlns:p14="http://schemas.microsoft.com/office/powerpoint/2010/main" val="36749964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a:xfrm>
            <a:off x="988868" y="639908"/>
            <a:ext cx="7886700" cy="1050347"/>
          </a:xfrm>
        </p:spPr>
        <p:txBody>
          <a:bodyPr>
            <a:normAutofit/>
          </a:bodyPr>
          <a:lstStyle>
            <a:lvl1pPr algn="r">
              <a:defRPr sz="2500" b="1">
                <a:solidFill>
                  <a:srgbClr val="2A2559"/>
                </a:solidFill>
              </a:defRPr>
            </a:lvl1pPr>
          </a:lstStyle>
          <a:p>
            <a:r>
              <a:rPr lang="es-ES"/>
              <a:t>Haga clic para modificar el estilo de título del patrón</a:t>
            </a:r>
            <a:endParaRPr lang="en-US" dirty="0"/>
          </a:p>
        </p:txBody>
      </p:sp>
      <p:sp>
        <p:nvSpPr>
          <p:cNvPr id="3" name="Content Placeholder 2"/>
          <p:cNvSpPr>
            <a:spLocks noGrp="1"/>
          </p:cNvSpPr>
          <p:nvPr>
            <p:ph idx="1"/>
          </p:nvPr>
        </p:nvSpPr>
        <p:spPr>
          <a:xfrm>
            <a:off x="576695" y="1865456"/>
            <a:ext cx="8165523" cy="3911889"/>
          </a:xfrm>
        </p:spPr>
        <p:txBody>
          <a:bodyPr>
            <a:normAutofit/>
          </a:bodyPr>
          <a:lstStyle>
            <a:lvl1pPr>
              <a:defRPr sz="2800">
                <a:solidFill>
                  <a:schemeClr val="tx1"/>
                </a:solidFill>
              </a:defRPr>
            </a:lvl1pPr>
            <a:lvl2pPr>
              <a:defRPr sz="2400">
                <a:solidFill>
                  <a:schemeClr val="tx1"/>
                </a:solidFill>
              </a:defRPr>
            </a:lvl2pPr>
            <a:lvl3pPr>
              <a:defRPr sz="2000">
                <a:solidFill>
                  <a:schemeClr val="tx1"/>
                </a:solidFill>
              </a:defRPr>
            </a:lvl3pPr>
            <a:lvl4pPr>
              <a:defRPr sz="1800">
                <a:solidFill>
                  <a:schemeClr val="tx1"/>
                </a:solidFill>
              </a:defRPr>
            </a:lvl4pPr>
            <a:lvl5pPr>
              <a:defRPr sz="1800">
                <a:solidFill>
                  <a:schemeClr val="tx1"/>
                </a:solidFill>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US" dirty="0"/>
          </a:p>
        </p:txBody>
      </p:sp>
      <p:sp>
        <p:nvSpPr>
          <p:cNvPr id="4" name="Date Placeholder 3"/>
          <p:cNvSpPr>
            <a:spLocks noGrp="1"/>
          </p:cNvSpPr>
          <p:nvPr>
            <p:ph type="dt" sz="half" idx="10"/>
          </p:nvPr>
        </p:nvSpPr>
        <p:spPr/>
        <p:txBody>
          <a:bodyPr/>
          <a:lstStyle/>
          <a:p>
            <a:fld id="{090147EF-1DF8-47A3-915D-70CE16069538}" type="datetimeFigureOut">
              <a:rPr lang="es-MX" smtClean="0"/>
              <a:t>01/06/2026</a:t>
            </a:fld>
            <a:endParaRPr lang="es-MX"/>
          </a:p>
        </p:txBody>
      </p:sp>
      <p:sp>
        <p:nvSpPr>
          <p:cNvPr id="5" name="Footer Placeholder 4"/>
          <p:cNvSpPr>
            <a:spLocks noGrp="1"/>
          </p:cNvSpPr>
          <p:nvPr>
            <p:ph type="ftr" sz="quarter" idx="11"/>
          </p:nvPr>
        </p:nvSpPr>
        <p:spPr/>
        <p:txBody>
          <a:bodyPr/>
          <a:lstStyle/>
          <a:p>
            <a:endParaRPr lang="es-MX"/>
          </a:p>
        </p:txBody>
      </p:sp>
    </p:spTree>
    <p:extLst>
      <p:ext uri="{BB962C8B-B14F-4D97-AF65-F5344CB8AC3E}">
        <p14:creationId xmlns:p14="http://schemas.microsoft.com/office/powerpoint/2010/main" val="14215247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23888" y="1335667"/>
            <a:ext cx="7886700" cy="2852737"/>
          </a:xfrm>
        </p:spPr>
        <p:txBody>
          <a:bodyPr anchor="b">
            <a:normAutofit/>
          </a:bodyPr>
          <a:lstStyle>
            <a:lvl1pPr algn="ctr">
              <a:defRPr sz="5000" b="1">
                <a:solidFill>
                  <a:srgbClr val="2A2559"/>
                </a:solidFill>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23888" y="4275141"/>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090147EF-1DF8-47A3-915D-70CE16069538}" type="datetimeFigureOut">
              <a:rPr lang="es-MX" smtClean="0"/>
              <a:t>01/06/2026</a:t>
            </a:fld>
            <a:endParaRPr lang="es-MX"/>
          </a:p>
        </p:txBody>
      </p:sp>
      <p:sp>
        <p:nvSpPr>
          <p:cNvPr id="5" name="Footer Placeholder 4"/>
          <p:cNvSpPr>
            <a:spLocks noGrp="1"/>
          </p:cNvSpPr>
          <p:nvPr>
            <p:ph type="ftr" sz="quarter" idx="11"/>
          </p:nvPr>
        </p:nvSpPr>
        <p:spPr/>
        <p:txBody>
          <a:bodyPr/>
          <a:lstStyle/>
          <a:p>
            <a:endParaRPr lang="es-MX"/>
          </a:p>
        </p:txBody>
      </p:sp>
    </p:spTree>
    <p:extLst>
      <p:ext uri="{BB962C8B-B14F-4D97-AF65-F5344CB8AC3E}">
        <p14:creationId xmlns:p14="http://schemas.microsoft.com/office/powerpoint/2010/main" val="17104980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a:xfrm>
            <a:off x="628650" y="1011382"/>
            <a:ext cx="7886700" cy="679307"/>
          </a:xfrm>
        </p:spPr>
        <p:txBody>
          <a:bodyPr>
            <a:normAutofit/>
          </a:bodyPr>
          <a:lstStyle>
            <a:lvl1pPr algn="ctr">
              <a:defRPr sz="2500" b="1"/>
            </a:lvl1pPr>
          </a:lstStyle>
          <a:p>
            <a:r>
              <a:rPr lang="es-ES"/>
              <a:t>Haga clic para modificar el estilo de título del patrón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090147EF-1DF8-47A3-915D-70CE16069538}" type="datetimeFigureOut">
              <a:rPr lang="es-MX" smtClean="0"/>
              <a:t>01/06/2026</a:t>
            </a:fld>
            <a:endParaRPr lang="es-MX"/>
          </a:p>
        </p:txBody>
      </p:sp>
      <p:sp>
        <p:nvSpPr>
          <p:cNvPr id="6" name="Footer Placeholder 5"/>
          <p:cNvSpPr>
            <a:spLocks noGrp="1"/>
          </p:cNvSpPr>
          <p:nvPr>
            <p:ph type="ftr" sz="quarter" idx="11"/>
          </p:nvPr>
        </p:nvSpPr>
        <p:spPr/>
        <p:txBody>
          <a:bodyPr/>
          <a:lstStyle/>
          <a:p>
            <a:endParaRPr lang="es-MX"/>
          </a:p>
        </p:txBody>
      </p:sp>
    </p:spTree>
    <p:extLst>
      <p:ext uri="{BB962C8B-B14F-4D97-AF65-F5344CB8AC3E}">
        <p14:creationId xmlns:p14="http://schemas.microsoft.com/office/powerpoint/2010/main" val="12519451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29841" y="668337"/>
            <a:ext cx="7886700" cy="1022352"/>
          </a:xfrm>
        </p:spPr>
        <p:txBody>
          <a:bodyPr>
            <a:normAutofit/>
          </a:bodyPr>
          <a:lstStyle>
            <a:lvl1pPr algn="ctr">
              <a:defRPr sz="2500" b="1"/>
            </a:lvl1pPr>
          </a:lstStyle>
          <a:p>
            <a:r>
              <a:rPr lang="es-ES" dirty="0"/>
              <a:t>Haga clic para modificar el estilo de título del patrón</a:t>
            </a:r>
            <a:endParaRPr lang="en-US" dirty="0"/>
          </a:p>
        </p:txBody>
      </p:sp>
      <p:sp>
        <p:nvSpPr>
          <p:cNvPr id="3" name="Text Placeholder 2"/>
          <p:cNvSpPr>
            <a:spLocks noGrp="1"/>
          </p:cNvSpPr>
          <p:nvPr>
            <p:ph type="body" idx="1"/>
          </p:nvPr>
        </p:nvSpPr>
        <p:spPr>
          <a:xfrm>
            <a:off x="629842" y="1681163"/>
            <a:ext cx="3868340" cy="823912"/>
          </a:xfrm>
        </p:spPr>
        <p:txBody>
          <a:bodyPr anchor="b">
            <a:noAutofit/>
          </a:bodyPr>
          <a:lstStyle>
            <a:lvl1pPr marL="0" indent="0" algn="just">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dirty="0"/>
              <a:t>Haga clic para modificar los estilos de texto del patrón</a:t>
            </a:r>
          </a:p>
        </p:txBody>
      </p:sp>
      <p:sp>
        <p:nvSpPr>
          <p:cNvPr id="4" name="Content Placeholder 3"/>
          <p:cNvSpPr>
            <a:spLocks noGrp="1"/>
          </p:cNvSpPr>
          <p:nvPr>
            <p:ph sz="half" idx="2"/>
          </p:nvPr>
        </p:nvSpPr>
        <p:spPr>
          <a:xfrm>
            <a:off x="629842" y="2505075"/>
            <a:ext cx="3868340" cy="3684588"/>
          </a:xfrm>
        </p:spPr>
        <p:txBody>
          <a:bodyPr>
            <a:normAutofit/>
          </a:bodyPr>
          <a:lstStyle>
            <a:lvl1pPr>
              <a:defRPr sz="2400"/>
            </a:lvl1pPr>
            <a:lvl2pPr>
              <a:defRPr sz="2000"/>
            </a:lvl2pPr>
            <a:lvl3pPr>
              <a:defRPr sz="1800"/>
            </a:lvl3pPr>
            <a:lvl4pPr>
              <a:defRPr sz="1600"/>
            </a:lvl4pPr>
            <a:lvl5pPr>
              <a:defRPr sz="1600"/>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US" dirty="0"/>
          </a:p>
        </p:txBody>
      </p:sp>
      <p:sp>
        <p:nvSpPr>
          <p:cNvPr id="5" name="Text Placeholder 4"/>
          <p:cNvSpPr>
            <a:spLocks noGrp="1"/>
          </p:cNvSpPr>
          <p:nvPr>
            <p:ph type="body" sz="quarter" idx="3"/>
          </p:nvPr>
        </p:nvSpPr>
        <p:spPr>
          <a:xfrm>
            <a:off x="4629150" y="1681163"/>
            <a:ext cx="3887391" cy="823912"/>
          </a:xfrm>
        </p:spPr>
        <p:txBody>
          <a:bodyPr anchor="b">
            <a:noAutofit/>
          </a:bodyPr>
          <a:lstStyle>
            <a:lvl1pPr marL="0" indent="0" algn="just">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dirty="0"/>
              <a:t>Haga clic para modificar los estilos de texto del patrón</a:t>
            </a:r>
          </a:p>
        </p:txBody>
      </p:sp>
      <p:sp>
        <p:nvSpPr>
          <p:cNvPr id="6" name="Content Placeholder 5"/>
          <p:cNvSpPr>
            <a:spLocks noGrp="1"/>
          </p:cNvSpPr>
          <p:nvPr>
            <p:ph sz="quarter" idx="4"/>
          </p:nvPr>
        </p:nvSpPr>
        <p:spPr>
          <a:xfrm>
            <a:off x="4629150" y="2505075"/>
            <a:ext cx="3887391" cy="3684588"/>
          </a:xfrm>
        </p:spPr>
        <p:txBody>
          <a:bodyPr>
            <a:normAutofit/>
          </a:bodyPr>
          <a:lstStyle>
            <a:lvl1pPr>
              <a:defRPr sz="2400"/>
            </a:lvl1pPr>
            <a:lvl2pPr>
              <a:defRPr sz="2000"/>
            </a:lvl2pPr>
            <a:lvl3pPr>
              <a:defRPr sz="1800"/>
            </a:lvl3pPr>
            <a:lvl4pPr>
              <a:defRPr sz="1600"/>
            </a:lvl4pPr>
            <a:lvl5pPr>
              <a:defRPr sz="1600"/>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090147EF-1DF8-47A3-915D-70CE16069538}" type="datetimeFigureOut">
              <a:rPr lang="es-MX" smtClean="0"/>
              <a:t>01/06/2026</a:t>
            </a:fld>
            <a:endParaRPr lang="es-MX"/>
          </a:p>
        </p:txBody>
      </p:sp>
      <p:sp>
        <p:nvSpPr>
          <p:cNvPr id="8" name="Footer Placeholder 7"/>
          <p:cNvSpPr>
            <a:spLocks noGrp="1"/>
          </p:cNvSpPr>
          <p:nvPr>
            <p:ph type="ftr" sz="quarter" idx="11"/>
          </p:nvPr>
        </p:nvSpPr>
        <p:spPr/>
        <p:txBody>
          <a:bodyPr/>
          <a:lstStyle/>
          <a:p>
            <a:endParaRPr lang="es-MX"/>
          </a:p>
        </p:txBody>
      </p:sp>
    </p:spTree>
    <p:extLst>
      <p:ext uri="{BB962C8B-B14F-4D97-AF65-F5344CB8AC3E}">
        <p14:creationId xmlns:p14="http://schemas.microsoft.com/office/powerpoint/2010/main" val="16002458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a:xfrm>
            <a:off x="497031" y="850036"/>
            <a:ext cx="8149937" cy="992620"/>
          </a:xfrm>
        </p:spPr>
        <p:txBody>
          <a:bodyPr/>
          <a:lstStyle>
            <a:lvl1pPr algn="r">
              <a:defRPr sz="2500" b="1">
                <a:solidFill>
                  <a:srgbClr val="2A2559"/>
                </a:solidFill>
              </a:defRPr>
            </a:lvl1pPr>
          </a:lstStyle>
          <a:p>
            <a:r>
              <a:rPr lang="es-ES" dirty="0"/>
              <a:t>Haga clic para modificar el estilo de título del patrón</a:t>
            </a:r>
            <a:endParaRPr lang="en-US" dirty="0"/>
          </a:p>
        </p:txBody>
      </p:sp>
      <p:sp>
        <p:nvSpPr>
          <p:cNvPr id="3" name="Date Placeholder 2"/>
          <p:cNvSpPr>
            <a:spLocks noGrp="1"/>
          </p:cNvSpPr>
          <p:nvPr>
            <p:ph type="dt" sz="half" idx="10"/>
          </p:nvPr>
        </p:nvSpPr>
        <p:spPr/>
        <p:txBody>
          <a:bodyPr/>
          <a:lstStyle/>
          <a:p>
            <a:fld id="{090147EF-1DF8-47A3-915D-70CE16069538}" type="datetimeFigureOut">
              <a:rPr lang="es-MX" smtClean="0"/>
              <a:t>01/06/2026</a:t>
            </a:fld>
            <a:endParaRPr lang="es-MX"/>
          </a:p>
        </p:txBody>
      </p:sp>
      <p:sp>
        <p:nvSpPr>
          <p:cNvPr id="4" name="Footer Placeholder 3"/>
          <p:cNvSpPr>
            <a:spLocks noGrp="1"/>
          </p:cNvSpPr>
          <p:nvPr>
            <p:ph type="ftr" sz="quarter" idx="11"/>
          </p:nvPr>
        </p:nvSpPr>
        <p:spPr/>
        <p:txBody>
          <a:bodyPr/>
          <a:lstStyle/>
          <a:p>
            <a:endParaRPr lang="es-MX"/>
          </a:p>
        </p:txBody>
      </p:sp>
    </p:spTree>
    <p:extLst>
      <p:ext uri="{BB962C8B-B14F-4D97-AF65-F5344CB8AC3E}">
        <p14:creationId xmlns:p14="http://schemas.microsoft.com/office/powerpoint/2010/main" val="25810103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90147EF-1DF8-47A3-915D-70CE16069538}" type="datetimeFigureOut">
              <a:rPr lang="es-MX" smtClean="0"/>
              <a:t>01/06/2026</a:t>
            </a:fld>
            <a:endParaRPr lang="es-MX"/>
          </a:p>
        </p:txBody>
      </p:sp>
      <p:sp>
        <p:nvSpPr>
          <p:cNvPr id="3" name="Footer Placeholder 2"/>
          <p:cNvSpPr>
            <a:spLocks noGrp="1"/>
          </p:cNvSpPr>
          <p:nvPr>
            <p:ph type="ftr" sz="quarter" idx="11"/>
          </p:nvPr>
        </p:nvSpPr>
        <p:spPr/>
        <p:txBody>
          <a:bodyPr/>
          <a:lstStyle/>
          <a:p>
            <a:endParaRPr lang="es-MX"/>
          </a:p>
        </p:txBody>
      </p:sp>
    </p:spTree>
    <p:extLst>
      <p:ext uri="{BB962C8B-B14F-4D97-AF65-F5344CB8AC3E}">
        <p14:creationId xmlns:p14="http://schemas.microsoft.com/office/powerpoint/2010/main" val="18534411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lgn="just">
              <a:defRPr sz="2400" b="1"/>
            </a:lvl1pPr>
          </a:lstStyle>
          <a:p>
            <a:r>
              <a:rPr lang="es-ES" dirty="0"/>
              <a:t>Haga clic para modificar el estilo de título del patrón</a:t>
            </a:r>
            <a:endParaRPr lang="en-US" dirty="0"/>
          </a:p>
        </p:txBody>
      </p:sp>
      <p:sp>
        <p:nvSpPr>
          <p:cNvPr id="3" name="Content Placeholder 2"/>
          <p:cNvSpPr>
            <a:spLocks noGrp="1"/>
          </p:cNvSpPr>
          <p:nvPr>
            <p:ph idx="1"/>
          </p:nvPr>
        </p:nvSpPr>
        <p:spPr>
          <a:xfrm>
            <a:off x="3887391" y="987426"/>
            <a:ext cx="4629150" cy="4873625"/>
          </a:xfrm>
        </p:spPr>
        <p:txBody>
          <a:bodyPr>
            <a:normAutofit/>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090147EF-1DF8-47A3-915D-70CE16069538}" type="datetimeFigureOut">
              <a:rPr lang="es-MX" smtClean="0"/>
              <a:t>01/06/2026</a:t>
            </a:fld>
            <a:endParaRPr lang="es-MX"/>
          </a:p>
        </p:txBody>
      </p:sp>
      <p:sp>
        <p:nvSpPr>
          <p:cNvPr id="6" name="Footer Placeholder 5"/>
          <p:cNvSpPr>
            <a:spLocks noGrp="1"/>
          </p:cNvSpPr>
          <p:nvPr>
            <p:ph type="ftr" sz="quarter" idx="11"/>
          </p:nvPr>
        </p:nvSpPr>
        <p:spPr/>
        <p:txBody>
          <a:bodyPr/>
          <a:lstStyle/>
          <a:p>
            <a:endParaRPr lang="es-MX"/>
          </a:p>
        </p:txBody>
      </p:sp>
    </p:spTree>
    <p:extLst>
      <p:ext uri="{BB962C8B-B14F-4D97-AF65-F5344CB8AC3E}">
        <p14:creationId xmlns:p14="http://schemas.microsoft.com/office/powerpoint/2010/main" val="40627136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t="5000" b="2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891599"/>
            <a:ext cx="7886700" cy="946725"/>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8650" y="2038350"/>
            <a:ext cx="7886700" cy="3633066"/>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0147EF-1DF8-47A3-915D-70CE16069538}" type="datetimeFigureOut">
              <a:rPr lang="es-MX" smtClean="0"/>
              <a:t>01/06/2026</a:t>
            </a:fld>
            <a:endParaRPr lang="es-MX"/>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MX"/>
          </a:p>
        </p:txBody>
      </p:sp>
    </p:spTree>
    <p:extLst>
      <p:ext uri="{BB962C8B-B14F-4D97-AF65-F5344CB8AC3E}">
        <p14:creationId xmlns:p14="http://schemas.microsoft.com/office/powerpoint/2010/main" val="3191215314"/>
      </p:ext>
    </p:extLst>
  </p:cSld>
  <p:clrMap bg1="lt1" tx1="dk1" bg2="lt2" tx2="dk2" accent1="accent1" accent2="accent2" accent3="accent3" accent4="accent4" accent5="accent5" accent6="accent6" hlink="hlink" folHlink="folHlink"/>
  <p:sldLayoutIdLst>
    <p:sldLayoutId id="2147483661" r:id="rId1"/>
    <p:sldLayoutId id="2147483672"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Lst>
  <p:txStyles>
    <p:titleStyle>
      <a:lvl1pPr algn="ctr" defTabSz="914400" rtl="0" eaLnBrk="1" latinLnBrk="0" hangingPunct="1">
        <a:lnSpc>
          <a:spcPct val="90000"/>
        </a:lnSpc>
        <a:spcBef>
          <a:spcPct val="0"/>
        </a:spcBef>
        <a:buNone/>
        <a:defRPr sz="30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hyperlink" Target="http://www.te.gob.mx/eje/" TargetMode="External"/><Relationship Id="rId2" Type="http://schemas.openxmlformats.org/officeDocument/2006/relationships/hyperlink" Target="http://www.te.gob.mx/" TargetMode="Externa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0ED598B-70A1-64B6-FA78-B1897B96FFDC}"/>
              </a:ext>
            </a:extLst>
          </p:cNvPr>
          <p:cNvSpPr>
            <a:spLocks noGrp="1"/>
          </p:cNvSpPr>
          <p:nvPr>
            <p:ph type="title"/>
          </p:nvPr>
        </p:nvSpPr>
        <p:spPr/>
        <p:txBody>
          <a:bodyPr>
            <a:normAutofit/>
          </a:bodyPr>
          <a:lstStyle/>
          <a:p>
            <a:r>
              <a:rPr lang="es-MX" sz="2000" dirty="0"/>
              <a:t>ESCUELA JUDICIAL ELECTORAL </a:t>
            </a:r>
          </a:p>
        </p:txBody>
      </p:sp>
      <p:sp>
        <p:nvSpPr>
          <p:cNvPr id="3" name="Marcador de contenido 2">
            <a:extLst>
              <a:ext uri="{FF2B5EF4-FFF2-40B4-BE49-F238E27FC236}">
                <a16:creationId xmlns:a16="http://schemas.microsoft.com/office/drawing/2014/main" id="{12B6534E-1B0F-7ED3-2223-4AB851D240D3}"/>
              </a:ext>
            </a:extLst>
          </p:cNvPr>
          <p:cNvSpPr>
            <a:spLocks noGrp="1"/>
          </p:cNvSpPr>
          <p:nvPr>
            <p:ph idx="1"/>
          </p:nvPr>
        </p:nvSpPr>
        <p:spPr>
          <a:xfrm>
            <a:off x="489238" y="1690255"/>
            <a:ext cx="8165523" cy="3911889"/>
          </a:xfrm>
        </p:spPr>
        <p:txBody>
          <a:bodyPr>
            <a:normAutofit lnSpcReduction="10000"/>
          </a:bodyPr>
          <a:lstStyle/>
          <a:p>
            <a:pPr marL="0" indent="0" algn="ctr">
              <a:buNone/>
            </a:pPr>
            <a:r>
              <a:rPr lang="es-MX" sz="2400" b="1" dirty="0"/>
              <a:t>DIPLOMADO EN ACCIONES AFIRMATIVAS</a:t>
            </a:r>
          </a:p>
          <a:p>
            <a:pPr marL="0" indent="0" algn="ctr">
              <a:buNone/>
            </a:pPr>
            <a:endParaRPr lang="es-MX" sz="2400" b="1" dirty="0"/>
          </a:p>
          <a:p>
            <a:pPr marL="0" indent="0" algn="ctr">
              <a:buNone/>
            </a:pPr>
            <a:r>
              <a:rPr lang="es-MX" sz="2400" b="1" dirty="0"/>
              <a:t>Acciones afirmativas para otros colectivos II</a:t>
            </a:r>
          </a:p>
          <a:p>
            <a:pPr marL="0" indent="0" algn="ctr">
              <a:buNone/>
            </a:pPr>
            <a:r>
              <a:rPr lang="es-MX" sz="2400" b="1" dirty="0"/>
              <a:t>Personas jóvenes, en situación de pobreza y adultos mayores</a:t>
            </a:r>
          </a:p>
          <a:p>
            <a:pPr marL="0" indent="0" algn="ctr">
              <a:buNone/>
            </a:pPr>
            <a:endParaRPr lang="es-MX" sz="2400" b="1" dirty="0"/>
          </a:p>
          <a:p>
            <a:pPr marL="0" indent="0" algn="ctr">
              <a:buNone/>
            </a:pPr>
            <a:r>
              <a:rPr lang="es-MX" sz="2400" b="1" dirty="0"/>
              <a:t>Dr. Marco Antonio Pérez De </a:t>
            </a:r>
            <a:r>
              <a:rPr lang="es-MX" sz="2400" b="1"/>
              <a:t>los Reyes</a:t>
            </a:r>
            <a:endParaRPr lang="es-MX" sz="2400" b="1" dirty="0"/>
          </a:p>
          <a:p>
            <a:pPr marL="0" indent="0" algn="ctr">
              <a:buNone/>
            </a:pPr>
            <a:endParaRPr lang="es-MX" sz="2400" b="1" dirty="0"/>
          </a:p>
          <a:p>
            <a:pPr marL="0" indent="0" algn="ctr">
              <a:buNone/>
            </a:pPr>
            <a:r>
              <a:rPr lang="es-MX" sz="2400" b="1" dirty="0"/>
              <a:t>Mayo 2026</a:t>
            </a:r>
          </a:p>
          <a:p>
            <a:pPr marL="0" indent="0" algn="ctr">
              <a:buNone/>
            </a:pPr>
            <a:endParaRPr lang="es-MX" sz="2400" b="1" dirty="0"/>
          </a:p>
          <a:p>
            <a:pPr marL="0" indent="0" algn="r">
              <a:buNone/>
            </a:pPr>
            <a:endParaRPr lang="es-MX" sz="2400" b="1" dirty="0"/>
          </a:p>
        </p:txBody>
      </p:sp>
    </p:spTree>
    <p:extLst>
      <p:ext uri="{BB962C8B-B14F-4D97-AF65-F5344CB8AC3E}">
        <p14:creationId xmlns:p14="http://schemas.microsoft.com/office/powerpoint/2010/main" val="32445537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00B5122-FC9C-7219-F8EF-A022D000BDD6}"/>
              </a:ext>
            </a:extLst>
          </p:cNvPr>
          <p:cNvSpPr>
            <a:spLocks noGrp="1"/>
          </p:cNvSpPr>
          <p:nvPr>
            <p:ph type="title"/>
          </p:nvPr>
        </p:nvSpPr>
        <p:spPr/>
        <p:txBody>
          <a:bodyPr/>
          <a:lstStyle/>
          <a:p>
            <a:r>
              <a:rPr lang="es-MX" dirty="0"/>
              <a:t>(7)</a:t>
            </a:r>
          </a:p>
        </p:txBody>
      </p:sp>
      <p:sp>
        <p:nvSpPr>
          <p:cNvPr id="3" name="Marcador de contenido 2">
            <a:extLst>
              <a:ext uri="{FF2B5EF4-FFF2-40B4-BE49-F238E27FC236}">
                <a16:creationId xmlns:a16="http://schemas.microsoft.com/office/drawing/2014/main" id="{4AC38EFB-F7CB-8643-AF37-8F1FA5FC5D4B}"/>
              </a:ext>
            </a:extLst>
          </p:cNvPr>
          <p:cNvSpPr>
            <a:spLocks noGrp="1"/>
          </p:cNvSpPr>
          <p:nvPr>
            <p:ph idx="1"/>
          </p:nvPr>
        </p:nvSpPr>
        <p:spPr/>
        <p:txBody>
          <a:bodyPr/>
          <a:lstStyle/>
          <a:p>
            <a:pPr marL="0" indent="0" algn="just">
              <a:buNone/>
            </a:pPr>
            <a:r>
              <a:rPr lang="es-MX" dirty="0"/>
              <a:t>“El Instituto Nacional Electoral tiene la tarea de transversalizar la perspectiva de igualdad y no discriminación, contribuyendo así a garantizar el ejercicio de los derechos humanos, propios de una cultura democrática” (página oficial del INE).</a:t>
            </a:r>
          </a:p>
          <a:p>
            <a:pPr marL="0" indent="0" algn="just">
              <a:buNone/>
            </a:pPr>
            <a:r>
              <a:rPr lang="es-MX" dirty="0"/>
              <a:t>La Democracia como forma de gobierno implica la participación de todas las personas, de aquí que resulta un pleonasmo manifestar “democracia incluyente”</a:t>
            </a:r>
          </a:p>
        </p:txBody>
      </p:sp>
    </p:spTree>
    <p:extLst>
      <p:ext uri="{BB962C8B-B14F-4D97-AF65-F5344CB8AC3E}">
        <p14:creationId xmlns:p14="http://schemas.microsoft.com/office/powerpoint/2010/main" val="8658089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C89585B-C61A-411A-D00E-4931E6E10E94}"/>
              </a:ext>
            </a:extLst>
          </p:cNvPr>
          <p:cNvSpPr>
            <a:spLocks noGrp="1"/>
          </p:cNvSpPr>
          <p:nvPr>
            <p:ph type="title"/>
          </p:nvPr>
        </p:nvSpPr>
        <p:spPr/>
        <p:txBody>
          <a:bodyPr/>
          <a:lstStyle/>
          <a:p>
            <a:r>
              <a:rPr lang="es-MX" dirty="0"/>
              <a:t>(8)</a:t>
            </a:r>
          </a:p>
        </p:txBody>
      </p:sp>
      <p:sp>
        <p:nvSpPr>
          <p:cNvPr id="3" name="Marcador de contenido 2">
            <a:extLst>
              <a:ext uri="{FF2B5EF4-FFF2-40B4-BE49-F238E27FC236}">
                <a16:creationId xmlns:a16="http://schemas.microsoft.com/office/drawing/2014/main" id="{72FEAC37-F2A6-E6C5-36E4-89467E4E9047}"/>
              </a:ext>
            </a:extLst>
          </p:cNvPr>
          <p:cNvSpPr>
            <a:spLocks noGrp="1"/>
          </p:cNvSpPr>
          <p:nvPr>
            <p:ph idx="1"/>
          </p:nvPr>
        </p:nvSpPr>
        <p:spPr/>
        <p:txBody>
          <a:bodyPr/>
          <a:lstStyle/>
          <a:p>
            <a:pPr marL="0" indent="0" algn="just">
              <a:buNone/>
            </a:pPr>
            <a:r>
              <a:rPr lang="es-MX" dirty="0"/>
              <a:t>CPEUM, art. 3º, II, a) “… considerando a la democracia no solamente como una estructura jurídica y un régimen político, sino como un sistema de vida fundado en el constante mejoramiento económico, social y cultural del pueblo”.</a:t>
            </a:r>
          </a:p>
          <a:p>
            <a:pPr marL="0" indent="0" algn="just">
              <a:buNone/>
            </a:pPr>
            <a:r>
              <a:rPr lang="es-MX" dirty="0"/>
              <a:t>CPEUM, art. 1º último párrafo “Queda prohibida toda discriminación … o cualquier otra que atente contra la dignidad humana …”</a:t>
            </a:r>
          </a:p>
        </p:txBody>
      </p:sp>
    </p:spTree>
    <p:extLst>
      <p:ext uri="{BB962C8B-B14F-4D97-AF65-F5344CB8AC3E}">
        <p14:creationId xmlns:p14="http://schemas.microsoft.com/office/powerpoint/2010/main" val="12888145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C2289C7-77AF-DD1F-1ABF-BE9FDA2D60A3}"/>
              </a:ext>
            </a:extLst>
          </p:cNvPr>
          <p:cNvSpPr>
            <a:spLocks noGrp="1"/>
          </p:cNvSpPr>
          <p:nvPr>
            <p:ph type="title"/>
          </p:nvPr>
        </p:nvSpPr>
        <p:spPr/>
        <p:txBody>
          <a:bodyPr/>
          <a:lstStyle/>
          <a:p>
            <a:r>
              <a:rPr lang="es-MX" dirty="0"/>
              <a:t>(9)</a:t>
            </a:r>
          </a:p>
        </p:txBody>
      </p:sp>
      <p:sp>
        <p:nvSpPr>
          <p:cNvPr id="3" name="Marcador de contenido 2">
            <a:extLst>
              <a:ext uri="{FF2B5EF4-FFF2-40B4-BE49-F238E27FC236}">
                <a16:creationId xmlns:a16="http://schemas.microsoft.com/office/drawing/2014/main" id="{795B7A65-6931-C646-30ED-4EE0CE92A2D8}"/>
              </a:ext>
            </a:extLst>
          </p:cNvPr>
          <p:cNvSpPr>
            <a:spLocks noGrp="1"/>
          </p:cNvSpPr>
          <p:nvPr>
            <p:ph idx="1"/>
          </p:nvPr>
        </p:nvSpPr>
        <p:spPr/>
        <p:txBody>
          <a:bodyPr/>
          <a:lstStyle/>
          <a:p>
            <a:pPr marL="0" indent="0" algn="just">
              <a:buNone/>
            </a:pPr>
            <a:r>
              <a:rPr lang="es-MX" dirty="0"/>
              <a:t>CPEUM, art. 41, D, VI) “Para garantizar los principios de constitucionalidad y legalidad de los actos y resoluciones electorales … se establecerá un sistema de medios de impugnación en los términos que señalen esta Constitución y la ley … y garantizará la protección de los derechos políticos de los ciudadanos de votar, ser votados y de asociación, en los términos del artículo 99 de esta Constitución”.</a:t>
            </a:r>
          </a:p>
        </p:txBody>
      </p:sp>
    </p:spTree>
    <p:extLst>
      <p:ext uri="{BB962C8B-B14F-4D97-AF65-F5344CB8AC3E}">
        <p14:creationId xmlns:p14="http://schemas.microsoft.com/office/powerpoint/2010/main" val="29988269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017ACDF-CCDE-5D5B-DA28-775656104025}"/>
              </a:ext>
            </a:extLst>
          </p:cNvPr>
          <p:cNvSpPr>
            <a:spLocks noGrp="1"/>
          </p:cNvSpPr>
          <p:nvPr>
            <p:ph type="title"/>
          </p:nvPr>
        </p:nvSpPr>
        <p:spPr/>
        <p:txBody>
          <a:bodyPr/>
          <a:lstStyle/>
          <a:p>
            <a:r>
              <a:rPr lang="es-MX" dirty="0"/>
              <a:t>(10)</a:t>
            </a:r>
          </a:p>
        </p:txBody>
      </p:sp>
      <p:sp>
        <p:nvSpPr>
          <p:cNvPr id="3" name="Marcador de contenido 2">
            <a:extLst>
              <a:ext uri="{FF2B5EF4-FFF2-40B4-BE49-F238E27FC236}">
                <a16:creationId xmlns:a16="http://schemas.microsoft.com/office/drawing/2014/main" id="{F1593478-C94D-2BB9-1EE4-10D2CE19191A}"/>
              </a:ext>
            </a:extLst>
          </p:cNvPr>
          <p:cNvSpPr>
            <a:spLocks noGrp="1"/>
          </p:cNvSpPr>
          <p:nvPr>
            <p:ph idx="1"/>
          </p:nvPr>
        </p:nvSpPr>
        <p:spPr/>
        <p:txBody>
          <a:bodyPr>
            <a:normAutofit lnSpcReduction="10000"/>
          </a:bodyPr>
          <a:lstStyle/>
          <a:p>
            <a:pPr marL="0" indent="0" algn="just">
              <a:buNone/>
            </a:pPr>
            <a:r>
              <a:rPr lang="es-MX" dirty="0"/>
              <a:t>CPEUM, art. 99, V “Al Tribunal Electoral le corresponde resolver en forma definitiva e inatacable, en los términos de esta Constitución y según lo disponga la ley, sobre: …V. Las impugnaciones de actos y resoluciones que violen los derechos político electorales de los ciudadanos de votar, ser votado y de afiliación libre y pacífica para tomar parte en los asuntos políticos del país, en los términos que señalen esta Constitución y las leyes …”</a:t>
            </a:r>
          </a:p>
        </p:txBody>
      </p:sp>
    </p:spTree>
    <p:extLst>
      <p:ext uri="{BB962C8B-B14F-4D97-AF65-F5344CB8AC3E}">
        <p14:creationId xmlns:p14="http://schemas.microsoft.com/office/powerpoint/2010/main" val="40758177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32BA44D-E64A-28B6-6C53-11762B665DE1}"/>
              </a:ext>
            </a:extLst>
          </p:cNvPr>
          <p:cNvSpPr>
            <a:spLocks noGrp="1"/>
          </p:cNvSpPr>
          <p:nvPr>
            <p:ph type="title"/>
          </p:nvPr>
        </p:nvSpPr>
        <p:spPr/>
        <p:txBody>
          <a:bodyPr/>
          <a:lstStyle/>
          <a:p>
            <a:r>
              <a:rPr lang="es-MX" dirty="0"/>
              <a:t>(11)</a:t>
            </a:r>
          </a:p>
        </p:txBody>
      </p:sp>
      <p:sp>
        <p:nvSpPr>
          <p:cNvPr id="3" name="Marcador de contenido 2">
            <a:extLst>
              <a:ext uri="{FF2B5EF4-FFF2-40B4-BE49-F238E27FC236}">
                <a16:creationId xmlns:a16="http://schemas.microsoft.com/office/drawing/2014/main" id="{E8DF0590-12D1-7B47-8D2E-6E959BE10FBF}"/>
              </a:ext>
            </a:extLst>
          </p:cNvPr>
          <p:cNvSpPr>
            <a:spLocks noGrp="1"/>
          </p:cNvSpPr>
          <p:nvPr>
            <p:ph idx="1"/>
          </p:nvPr>
        </p:nvSpPr>
        <p:spPr>
          <a:xfrm>
            <a:off x="489238" y="2063760"/>
            <a:ext cx="8165523" cy="3911889"/>
          </a:xfrm>
        </p:spPr>
        <p:txBody>
          <a:bodyPr/>
          <a:lstStyle/>
          <a:p>
            <a:pPr marL="0" indent="0" algn="just">
              <a:buNone/>
            </a:pPr>
            <a:r>
              <a:rPr lang="es-MX" dirty="0"/>
              <a:t>Dignidad: Atributo esencial e intrínseco de la persona humana que la hace merecedora de respeto para ella y de garantizarla el ejercicio pleno de su esfera de derechos.</a:t>
            </a:r>
          </a:p>
          <a:p>
            <a:pPr marL="0" indent="0" algn="just">
              <a:buNone/>
            </a:pPr>
            <a:r>
              <a:rPr lang="es-MX" dirty="0"/>
              <a:t>Deviene del latín (</a:t>
            </a:r>
            <a:r>
              <a:rPr lang="es-MX" i="1" dirty="0"/>
              <a:t>dignitas</a:t>
            </a:r>
            <a:r>
              <a:rPr lang="es-MX" dirty="0"/>
              <a:t>), grandeza</a:t>
            </a:r>
          </a:p>
          <a:p>
            <a:pPr marL="0" indent="0" algn="just">
              <a:buNone/>
            </a:pPr>
            <a:r>
              <a:rPr lang="es-MX" dirty="0"/>
              <a:t>Se basa en: a) unicidad, b) capacidad de razonamiento y c) ejercicio de albedrio.</a:t>
            </a:r>
          </a:p>
          <a:p>
            <a:pPr marL="0" indent="0" algn="just">
              <a:buNone/>
            </a:pPr>
            <a:r>
              <a:rPr lang="es-MX" dirty="0"/>
              <a:t>Puede ser: a) de origen o, b) de formación</a:t>
            </a:r>
          </a:p>
        </p:txBody>
      </p:sp>
    </p:spTree>
    <p:extLst>
      <p:ext uri="{BB962C8B-B14F-4D97-AF65-F5344CB8AC3E}">
        <p14:creationId xmlns:p14="http://schemas.microsoft.com/office/powerpoint/2010/main" val="41200195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2BC88DF-8BD3-BEC6-A45C-C4AD9EAEB551}"/>
              </a:ext>
            </a:extLst>
          </p:cNvPr>
          <p:cNvSpPr>
            <a:spLocks noGrp="1"/>
          </p:cNvSpPr>
          <p:nvPr>
            <p:ph type="title"/>
          </p:nvPr>
        </p:nvSpPr>
        <p:spPr/>
        <p:txBody>
          <a:bodyPr/>
          <a:lstStyle/>
          <a:p>
            <a:r>
              <a:rPr lang="es-MX" dirty="0"/>
              <a:t>(12)</a:t>
            </a:r>
          </a:p>
        </p:txBody>
      </p:sp>
      <p:sp>
        <p:nvSpPr>
          <p:cNvPr id="3" name="Marcador de contenido 2">
            <a:extLst>
              <a:ext uri="{FF2B5EF4-FFF2-40B4-BE49-F238E27FC236}">
                <a16:creationId xmlns:a16="http://schemas.microsoft.com/office/drawing/2014/main" id="{69FF0F75-86A4-3083-B8C0-15F2FBECF909}"/>
              </a:ext>
            </a:extLst>
          </p:cNvPr>
          <p:cNvSpPr>
            <a:spLocks noGrp="1"/>
          </p:cNvSpPr>
          <p:nvPr>
            <p:ph idx="1"/>
          </p:nvPr>
        </p:nvSpPr>
        <p:spPr/>
        <p:txBody>
          <a:bodyPr/>
          <a:lstStyle/>
          <a:p>
            <a:pPr marL="0" indent="0" algn="just">
              <a:buNone/>
            </a:pPr>
            <a:r>
              <a:rPr lang="es-MX" dirty="0"/>
              <a:t>En esta parte del Diplomado en Acciones Afirmativas, nuestro análisis se centra en la aplicación de ellas en tres colectivos concretos, a saber:</a:t>
            </a:r>
          </a:p>
          <a:p>
            <a:pPr marL="514350" indent="-514350" algn="just">
              <a:buAutoNum type="alphaLcParenR"/>
            </a:pPr>
            <a:r>
              <a:rPr lang="es-MX" dirty="0"/>
              <a:t>Personas jóvenes,</a:t>
            </a:r>
          </a:p>
          <a:p>
            <a:pPr marL="514350" indent="-514350" algn="just">
              <a:buAutoNum type="alphaLcParenR"/>
            </a:pPr>
            <a:r>
              <a:rPr lang="es-MX" dirty="0"/>
              <a:t>En situación de pobreza y,</a:t>
            </a:r>
          </a:p>
          <a:p>
            <a:pPr marL="514350" indent="-514350" algn="just">
              <a:buAutoNum type="alphaLcParenR"/>
            </a:pPr>
            <a:r>
              <a:rPr lang="es-MX" dirty="0"/>
              <a:t>Adultas mayores</a:t>
            </a:r>
          </a:p>
        </p:txBody>
      </p:sp>
    </p:spTree>
    <p:extLst>
      <p:ext uri="{BB962C8B-B14F-4D97-AF65-F5344CB8AC3E}">
        <p14:creationId xmlns:p14="http://schemas.microsoft.com/office/powerpoint/2010/main" val="34232993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491563-C6F5-C36D-FF64-609D401FCA10}"/>
              </a:ext>
            </a:extLst>
          </p:cNvPr>
          <p:cNvSpPr>
            <a:spLocks noGrp="1"/>
          </p:cNvSpPr>
          <p:nvPr>
            <p:ph type="title"/>
          </p:nvPr>
        </p:nvSpPr>
        <p:spPr/>
        <p:txBody>
          <a:bodyPr/>
          <a:lstStyle/>
          <a:p>
            <a:r>
              <a:rPr lang="es-MX" dirty="0"/>
              <a:t>1. Características para determinar la pertenencia a los colectivos que se analizan (1)</a:t>
            </a:r>
          </a:p>
        </p:txBody>
      </p:sp>
      <p:sp>
        <p:nvSpPr>
          <p:cNvPr id="3" name="Marcador de contenido 2">
            <a:extLst>
              <a:ext uri="{FF2B5EF4-FFF2-40B4-BE49-F238E27FC236}">
                <a16:creationId xmlns:a16="http://schemas.microsoft.com/office/drawing/2014/main" id="{870AFC8E-7EC0-D4BA-4604-AE4A66840C9D}"/>
              </a:ext>
            </a:extLst>
          </p:cNvPr>
          <p:cNvSpPr>
            <a:spLocks noGrp="1"/>
          </p:cNvSpPr>
          <p:nvPr>
            <p:ph idx="1"/>
          </p:nvPr>
        </p:nvSpPr>
        <p:spPr/>
        <p:txBody>
          <a:bodyPr>
            <a:normAutofit fontScale="92500"/>
          </a:bodyPr>
          <a:lstStyle/>
          <a:p>
            <a:pPr marL="0" indent="0" algn="just">
              <a:buNone/>
            </a:pPr>
            <a:r>
              <a:rPr lang="es-MX" dirty="0"/>
              <a:t>En la aplicación de acciones afirmativas en el campo de los derechos político-electorales se han presentado interferencias totalmente injustas y de pleno abuso, porque implican el desplazamiento de las personas a las que van dirigidas dichas acciones.</a:t>
            </a:r>
          </a:p>
          <a:p>
            <a:pPr marL="0" indent="0" algn="just">
              <a:buNone/>
            </a:pPr>
            <a:r>
              <a:rPr lang="es-MX" dirty="0"/>
              <a:t>Por ello ha sido necesario establecer medidas de prevención para evitar que personas ajenas a esos colectivos aprovechen tales medidas tutelares. Tal es el caso, por ejemplo, de la auto adscripción indígena calificada. </a:t>
            </a:r>
          </a:p>
        </p:txBody>
      </p:sp>
    </p:spTree>
    <p:extLst>
      <p:ext uri="{BB962C8B-B14F-4D97-AF65-F5344CB8AC3E}">
        <p14:creationId xmlns:p14="http://schemas.microsoft.com/office/powerpoint/2010/main" val="12588166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DCA0101-89A5-44BA-1667-96DE3F590246}"/>
              </a:ext>
            </a:extLst>
          </p:cNvPr>
          <p:cNvSpPr>
            <a:spLocks noGrp="1"/>
          </p:cNvSpPr>
          <p:nvPr>
            <p:ph type="title"/>
          </p:nvPr>
        </p:nvSpPr>
        <p:spPr/>
        <p:txBody>
          <a:bodyPr/>
          <a:lstStyle/>
          <a:p>
            <a:r>
              <a:rPr lang="es-MX" dirty="0"/>
              <a:t>(2)</a:t>
            </a:r>
          </a:p>
        </p:txBody>
      </p:sp>
      <p:sp>
        <p:nvSpPr>
          <p:cNvPr id="3" name="Marcador de contenido 2">
            <a:extLst>
              <a:ext uri="{FF2B5EF4-FFF2-40B4-BE49-F238E27FC236}">
                <a16:creationId xmlns:a16="http://schemas.microsoft.com/office/drawing/2014/main" id="{32EB310F-702D-8749-4998-3FD4A0607FEF}"/>
              </a:ext>
            </a:extLst>
          </p:cNvPr>
          <p:cNvSpPr>
            <a:spLocks noGrp="1"/>
          </p:cNvSpPr>
          <p:nvPr>
            <p:ph idx="1"/>
          </p:nvPr>
        </p:nvSpPr>
        <p:spPr/>
        <p:txBody>
          <a:bodyPr/>
          <a:lstStyle/>
          <a:p>
            <a:pPr marL="0" indent="0" algn="just">
              <a:buNone/>
            </a:pPr>
            <a:r>
              <a:rPr lang="es-MX" b="1" dirty="0"/>
              <a:t>Personas jóvenes</a:t>
            </a:r>
            <a:r>
              <a:rPr lang="es-MX" dirty="0"/>
              <a:t>: El INE considera persona joven al o la ciudadana entre 18 y 29 años de edad, representa este colectivo aproximadamente el 30 % de la lista nominal electoral de México, es decir casi 26.2 millones de connacionales, de los 99 millones 84 mil 188 personas electoras registradas.</a:t>
            </a:r>
          </a:p>
          <a:p>
            <a:pPr marL="0" indent="0" algn="just">
              <a:buNone/>
            </a:pPr>
            <a:r>
              <a:rPr lang="es-MX" dirty="0"/>
              <a:t>Solamente de personas de 20 a 24 años son 11 millones 373 mil 260</a:t>
            </a:r>
          </a:p>
        </p:txBody>
      </p:sp>
    </p:spTree>
    <p:extLst>
      <p:ext uri="{BB962C8B-B14F-4D97-AF65-F5344CB8AC3E}">
        <p14:creationId xmlns:p14="http://schemas.microsoft.com/office/powerpoint/2010/main" val="19001397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A69A8F3-DE3A-D165-EDAC-D13296027541}"/>
              </a:ext>
            </a:extLst>
          </p:cNvPr>
          <p:cNvSpPr>
            <a:spLocks noGrp="1"/>
          </p:cNvSpPr>
          <p:nvPr>
            <p:ph type="title"/>
          </p:nvPr>
        </p:nvSpPr>
        <p:spPr/>
        <p:txBody>
          <a:bodyPr/>
          <a:lstStyle/>
          <a:p>
            <a:r>
              <a:rPr lang="es-MX" dirty="0"/>
              <a:t>(3)</a:t>
            </a:r>
          </a:p>
        </p:txBody>
      </p:sp>
      <p:sp>
        <p:nvSpPr>
          <p:cNvPr id="3" name="Marcador de contenido 2">
            <a:extLst>
              <a:ext uri="{FF2B5EF4-FFF2-40B4-BE49-F238E27FC236}">
                <a16:creationId xmlns:a16="http://schemas.microsoft.com/office/drawing/2014/main" id="{351CB3AB-8FAF-C1DD-11CE-2A9C3C9A7F68}"/>
              </a:ext>
            </a:extLst>
          </p:cNvPr>
          <p:cNvSpPr>
            <a:spLocks noGrp="1"/>
          </p:cNvSpPr>
          <p:nvPr>
            <p:ph idx="1"/>
          </p:nvPr>
        </p:nvSpPr>
        <p:spPr/>
        <p:txBody>
          <a:bodyPr/>
          <a:lstStyle/>
          <a:p>
            <a:pPr marL="0" indent="0" algn="just">
              <a:buNone/>
            </a:pPr>
            <a:r>
              <a:rPr lang="es-MX" dirty="0"/>
              <a:t>Su perfil sociológico se caracteriza, entre otros aspectos, porque: a) Pertenece y tiene identidad con grupos juveniles, b) en ellos interactúa y asume roles, c) comparte valores y formas de vida, d) acepta compromisos y solidaridad, e) generalmente cursa estudios propios de su edad y se encuentra transitando de su educación de enseñanza superior a la profesional y, f) muy probablemente ha comenzado su vida laboral.</a:t>
            </a:r>
          </a:p>
        </p:txBody>
      </p:sp>
    </p:spTree>
    <p:extLst>
      <p:ext uri="{BB962C8B-B14F-4D97-AF65-F5344CB8AC3E}">
        <p14:creationId xmlns:p14="http://schemas.microsoft.com/office/powerpoint/2010/main" val="13784413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EF523DF-54C8-1E97-F5DD-B1B776E42DF9}"/>
              </a:ext>
            </a:extLst>
          </p:cNvPr>
          <p:cNvSpPr>
            <a:spLocks noGrp="1"/>
          </p:cNvSpPr>
          <p:nvPr>
            <p:ph type="title"/>
          </p:nvPr>
        </p:nvSpPr>
        <p:spPr/>
        <p:txBody>
          <a:bodyPr/>
          <a:lstStyle/>
          <a:p>
            <a:r>
              <a:rPr lang="es-MX" dirty="0"/>
              <a:t>(4)</a:t>
            </a:r>
          </a:p>
        </p:txBody>
      </p:sp>
      <p:sp>
        <p:nvSpPr>
          <p:cNvPr id="3" name="Marcador de contenido 2">
            <a:extLst>
              <a:ext uri="{FF2B5EF4-FFF2-40B4-BE49-F238E27FC236}">
                <a16:creationId xmlns:a16="http://schemas.microsoft.com/office/drawing/2014/main" id="{76302BED-2295-4534-2FD2-180CF587412C}"/>
              </a:ext>
            </a:extLst>
          </p:cNvPr>
          <p:cNvSpPr>
            <a:spLocks noGrp="1"/>
          </p:cNvSpPr>
          <p:nvPr>
            <p:ph idx="1"/>
          </p:nvPr>
        </p:nvSpPr>
        <p:spPr/>
        <p:txBody>
          <a:bodyPr>
            <a:normAutofit fontScale="92500"/>
          </a:bodyPr>
          <a:lstStyle/>
          <a:p>
            <a:pPr marL="0" indent="0" algn="just">
              <a:buNone/>
            </a:pPr>
            <a:r>
              <a:rPr lang="es-MX" dirty="0"/>
              <a:t>El Instituto Electoral de la Ciudad de México, aplicando las acciones afirmativas, vigila que los partidos políticos postulen un número específico de candidaturas para personas entre 18 y 35 años (Art. 14 del Código Electoral Local)</a:t>
            </a:r>
          </a:p>
          <a:p>
            <a:pPr marL="0" indent="0" algn="just">
              <a:buNone/>
            </a:pPr>
            <a:r>
              <a:rPr lang="es-MX" dirty="0"/>
              <a:t>En 2021 algunas entidades federativas implementaron cuotas electorales para jóvenes: Chiapas, Hidalgo y Michoacán y al nivel federal solamente 28 personas jóvenes fueron electas como diputados/as federales en las elecciones de 2024.</a:t>
            </a:r>
          </a:p>
        </p:txBody>
      </p:sp>
    </p:spTree>
    <p:extLst>
      <p:ext uri="{BB962C8B-B14F-4D97-AF65-F5344CB8AC3E}">
        <p14:creationId xmlns:p14="http://schemas.microsoft.com/office/powerpoint/2010/main" val="19805403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0D731DB-92AF-97F8-D899-1E4E109722CE}"/>
              </a:ext>
            </a:extLst>
          </p:cNvPr>
          <p:cNvSpPr>
            <a:spLocks noGrp="1"/>
          </p:cNvSpPr>
          <p:nvPr>
            <p:ph type="title"/>
          </p:nvPr>
        </p:nvSpPr>
        <p:spPr/>
        <p:txBody>
          <a:bodyPr/>
          <a:lstStyle/>
          <a:p>
            <a:r>
              <a:rPr lang="es-MX" dirty="0"/>
              <a:t>Objetivos generales</a:t>
            </a:r>
          </a:p>
        </p:txBody>
      </p:sp>
      <p:sp>
        <p:nvSpPr>
          <p:cNvPr id="3" name="Marcador de contenido 2">
            <a:extLst>
              <a:ext uri="{FF2B5EF4-FFF2-40B4-BE49-F238E27FC236}">
                <a16:creationId xmlns:a16="http://schemas.microsoft.com/office/drawing/2014/main" id="{F315C16E-8AD2-BD4C-870C-2EFF373D37E6}"/>
              </a:ext>
            </a:extLst>
          </p:cNvPr>
          <p:cNvSpPr>
            <a:spLocks noGrp="1"/>
          </p:cNvSpPr>
          <p:nvPr>
            <p:ph idx="1"/>
          </p:nvPr>
        </p:nvSpPr>
        <p:spPr/>
        <p:txBody>
          <a:bodyPr/>
          <a:lstStyle/>
          <a:p>
            <a:pPr marL="0" indent="0" algn="just">
              <a:buNone/>
            </a:pPr>
            <a:r>
              <a:rPr lang="es-MX" dirty="0"/>
              <a:t>Al concluir las dos sesiones que se destinan por la EJE al conocimiento de esta temática, las personas cursantes, tendrán una visión general de las acciones afirmativas que el TEPJF ha impulsado para los colectivos de: a) personas jóvenes, b) personas en situación de pobreza y, c) personas adultas mayores, a la vez que analizarán sentencias de dicho Tribunal en las que se hayan resuelto impugnaciones al respecto. </a:t>
            </a:r>
          </a:p>
        </p:txBody>
      </p:sp>
    </p:spTree>
    <p:extLst>
      <p:ext uri="{BB962C8B-B14F-4D97-AF65-F5344CB8AC3E}">
        <p14:creationId xmlns:p14="http://schemas.microsoft.com/office/powerpoint/2010/main" val="7102237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92614B8-FA4C-4AFA-C038-C0A7D50C6420}"/>
              </a:ext>
            </a:extLst>
          </p:cNvPr>
          <p:cNvSpPr>
            <a:spLocks noGrp="1"/>
          </p:cNvSpPr>
          <p:nvPr>
            <p:ph type="title"/>
          </p:nvPr>
        </p:nvSpPr>
        <p:spPr/>
        <p:txBody>
          <a:bodyPr/>
          <a:lstStyle/>
          <a:p>
            <a:r>
              <a:rPr lang="es-MX" dirty="0"/>
              <a:t>(5)</a:t>
            </a:r>
          </a:p>
        </p:txBody>
      </p:sp>
      <p:sp>
        <p:nvSpPr>
          <p:cNvPr id="3" name="Marcador de contenido 2">
            <a:extLst>
              <a:ext uri="{FF2B5EF4-FFF2-40B4-BE49-F238E27FC236}">
                <a16:creationId xmlns:a16="http://schemas.microsoft.com/office/drawing/2014/main" id="{B3C0AD7A-B631-0977-7AF4-CAAF28ACE581}"/>
              </a:ext>
            </a:extLst>
          </p:cNvPr>
          <p:cNvSpPr>
            <a:spLocks noGrp="1"/>
          </p:cNvSpPr>
          <p:nvPr>
            <p:ph idx="1"/>
          </p:nvPr>
        </p:nvSpPr>
        <p:spPr>
          <a:xfrm>
            <a:off x="268432" y="1376358"/>
            <a:ext cx="8165523" cy="3911889"/>
          </a:xfrm>
        </p:spPr>
        <p:txBody>
          <a:bodyPr>
            <a:normAutofit lnSpcReduction="10000"/>
          </a:bodyPr>
          <a:lstStyle/>
          <a:p>
            <a:pPr marL="0" indent="0" algn="just">
              <a:buNone/>
            </a:pPr>
            <a:r>
              <a:rPr lang="es-MX" dirty="0"/>
              <a:t>Encuestas que se han levantado para conocer la opinión de los jóvenes, señalan que un 36% de los encuestados consideran que, en el país, sus derechos se respetan poco o nada.</a:t>
            </a:r>
          </a:p>
          <a:p>
            <a:pPr marL="0" indent="0" algn="just">
              <a:buNone/>
            </a:pPr>
            <a:r>
              <a:rPr lang="es-MX" dirty="0"/>
              <a:t>Algunas entidades federativas cuentan con Leyes de la Juventud, por ejemplo, precisamente: Chiapas, Hidalgo, Michoacán. Ciudad de México, Estado de México, etc.</a:t>
            </a:r>
          </a:p>
          <a:p>
            <a:pPr marL="0" indent="0" algn="just">
              <a:buNone/>
            </a:pPr>
            <a:r>
              <a:rPr lang="es-MX" dirty="0"/>
              <a:t>Nuevo León y San Luis Potosí también tienen cuota para jóvenes</a:t>
            </a:r>
          </a:p>
        </p:txBody>
      </p:sp>
    </p:spTree>
    <p:extLst>
      <p:ext uri="{BB962C8B-B14F-4D97-AF65-F5344CB8AC3E}">
        <p14:creationId xmlns:p14="http://schemas.microsoft.com/office/powerpoint/2010/main" val="37790440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68488CF-17C7-952B-2CC5-3C31D7F44E9D}"/>
              </a:ext>
            </a:extLst>
          </p:cNvPr>
          <p:cNvSpPr>
            <a:spLocks noGrp="1"/>
          </p:cNvSpPr>
          <p:nvPr>
            <p:ph type="title"/>
          </p:nvPr>
        </p:nvSpPr>
        <p:spPr/>
        <p:txBody>
          <a:bodyPr/>
          <a:lstStyle/>
          <a:p>
            <a:r>
              <a:rPr lang="es-MX" dirty="0"/>
              <a:t>(6)</a:t>
            </a:r>
          </a:p>
        </p:txBody>
      </p:sp>
      <p:sp>
        <p:nvSpPr>
          <p:cNvPr id="3" name="Marcador de contenido 2">
            <a:extLst>
              <a:ext uri="{FF2B5EF4-FFF2-40B4-BE49-F238E27FC236}">
                <a16:creationId xmlns:a16="http://schemas.microsoft.com/office/drawing/2014/main" id="{649C8EA8-E36C-1786-A05C-66769BB202A5}"/>
              </a:ext>
            </a:extLst>
          </p:cNvPr>
          <p:cNvSpPr>
            <a:spLocks noGrp="1"/>
          </p:cNvSpPr>
          <p:nvPr>
            <p:ph idx="1"/>
          </p:nvPr>
        </p:nvSpPr>
        <p:spPr/>
        <p:txBody>
          <a:bodyPr/>
          <a:lstStyle/>
          <a:p>
            <a:pPr marL="0" indent="0" algn="just">
              <a:buNone/>
            </a:pPr>
            <a:r>
              <a:rPr lang="es-MX" dirty="0"/>
              <a:t>En 2023/2024 las postulaciones para acciones afirmativas en elecciones de la Ciudad de México, se estableció, en calidad de obligatorio para los partidos políticos, de menos:</a:t>
            </a:r>
          </a:p>
          <a:p>
            <a:pPr marL="514350" indent="-514350">
              <a:buAutoNum type="alphaLcParenR"/>
            </a:pPr>
            <a:r>
              <a:rPr lang="es-MX" dirty="0"/>
              <a:t>7 fórmulas de Diputados de M:R</a:t>
            </a:r>
          </a:p>
          <a:p>
            <a:pPr marL="514350" indent="-514350">
              <a:buAutoNum type="alphaLcParenR"/>
            </a:pPr>
            <a:r>
              <a:rPr lang="es-MX" dirty="0"/>
              <a:t>4 fórmulas de Diputados de R.P.</a:t>
            </a:r>
          </a:p>
          <a:p>
            <a:pPr marL="514350" indent="-514350">
              <a:buAutoNum type="alphaLcParenR"/>
            </a:pPr>
            <a:r>
              <a:rPr lang="es-MX" dirty="0"/>
              <a:t>1 por Demarcación de Concejalías (16)</a:t>
            </a:r>
          </a:p>
        </p:txBody>
      </p:sp>
    </p:spTree>
    <p:extLst>
      <p:ext uri="{BB962C8B-B14F-4D97-AF65-F5344CB8AC3E}">
        <p14:creationId xmlns:p14="http://schemas.microsoft.com/office/powerpoint/2010/main" val="36169210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15FF5F7-93AE-DFDC-EF54-0E2A5F613A69}"/>
              </a:ext>
            </a:extLst>
          </p:cNvPr>
          <p:cNvSpPr>
            <a:spLocks noGrp="1"/>
          </p:cNvSpPr>
          <p:nvPr>
            <p:ph type="title"/>
          </p:nvPr>
        </p:nvSpPr>
        <p:spPr/>
        <p:txBody>
          <a:bodyPr/>
          <a:lstStyle/>
          <a:p>
            <a:r>
              <a:rPr lang="es-MX" dirty="0"/>
              <a:t>(7)</a:t>
            </a:r>
          </a:p>
        </p:txBody>
      </p:sp>
      <p:sp>
        <p:nvSpPr>
          <p:cNvPr id="3" name="Marcador de contenido 2">
            <a:extLst>
              <a:ext uri="{FF2B5EF4-FFF2-40B4-BE49-F238E27FC236}">
                <a16:creationId xmlns:a16="http://schemas.microsoft.com/office/drawing/2014/main" id="{137B6034-FDAF-ADCF-1A0B-2A81DC6317FF}"/>
              </a:ext>
            </a:extLst>
          </p:cNvPr>
          <p:cNvSpPr>
            <a:spLocks noGrp="1"/>
          </p:cNvSpPr>
          <p:nvPr>
            <p:ph idx="1"/>
          </p:nvPr>
        </p:nvSpPr>
        <p:spPr/>
        <p:txBody>
          <a:bodyPr>
            <a:normAutofit fontScale="92500"/>
          </a:bodyPr>
          <a:lstStyle/>
          <a:p>
            <a:pPr marL="0" indent="0" algn="just">
              <a:buNone/>
            </a:pPr>
            <a:r>
              <a:rPr lang="es-MX" b="1" dirty="0"/>
              <a:t>Personas en situación de Pobreza: </a:t>
            </a:r>
            <a:r>
              <a:rPr lang="es-MX" dirty="0"/>
              <a:t>El INE aprobó incluir a este tipo de colectivo para las elecciones al Congreso de la Unión, en el proceso electoral federal de 2023/2024, en acciones afirmativas.</a:t>
            </a:r>
            <a:r>
              <a:rPr lang="es-MX" b="1" dirty="0"/>
              <a:t> </a:t>
            </a:r>
            <a:r>
              <a:rPr lang="es-MX" dirty="0"/>
              <a:t>Los partidos políticos deben postular una curul en la Diputación.</a:t>
            </a:r>
            <a:endParaRPr lang="es-MX" b="1" dirty="0"/>
          </a:p>
          <a:p>
            <a:pPr marL="0" indent="0" algn="just">
              <a:buNone/>
            </a:pPr>
            <a:r>
              <a:rPr lang="es-MX" dirty="0"/>
              <a:t>Hubo oposición, puesto que se argumentó que al obtener su ingreso económico, dejarían de ser pobres, quedando muy separadas de las personas pobres, quienes generalmente no tienen ingresos ni trabajos fijos</a:t>
            </a:r>
          </a:p>
        </p:txBody>
      </p:sp>
    </p:spTree>
    <p:extLst>
      <p:ext uri="{BB962C8B-B14F-4D97-AF65-F5344CB8AC3E}">
        <p14:creationId xmlns:p14="http://schemas.microsoft.com/office/powerpoint/2010/main" val="38119347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2FBE84F-E47E-9F64-290D-7DACD907252A}"/>
              </a:ext>
            </a:extLst>
          </p:cNvPr>
          <p:cNvSpPr>
            <a:spLocks noGrp="1"/>
          </p:cNvSpPr>
          <p:nvPr>
            <p:ph type="title"/>
          </p:nvPr>
        </p:nvSpPr>
        <p:spPr/>
        <p:txBody>
          <a:bodyPr/>
          <a:lstStyle/>
          <a:p>
            <a:r>
              <a:rPr lang="es-MX" dirty="0"/>
              <a:t>(8)</a:t>
            </a:r>
          </a:p>
        </p:txBody>
      </p:sp>
      <p:sp>
        <p:nvSpPr>
          <p:cNvPr id="3" name="Marcador de contenido 2">
            <a:extLst>
              <a:ext uri="{FF2B5EF4-FFF2-40B4-BE49-F238E27FC236}">
                <a16:creationId xmlns:a16="http://schemas.microsoft.com/office/drawing/2014/main" id="{91F079B8-5D2A-C8EE-484F-575357B9282A}"/>
              </a:ext>
            </a:extLst>
          </p:cNvPr>
          <p:cNvSpPr>
            <a:spLocks noGrp="1"/>
          </p:cNvSpPr>
          <p:nvPr>
            <p:ph idx="1"/>
          </p:nvPr>
        </p:nvSpPr>
        <p:spPr/>
        <p:txBody>
          <a:bodyPr/>
          <a:lstStyle/>
          <a:p>
            <a:pPr marL="0" indent="0" algn="just">
              <a:buNone/>
            </a:pPr>
            <a:r>
              <a:rPr lang="es-MX" dirty="0"/>
              <a:t>“La pobreza no debe ser una bandera política, sino una razón para crear condiciones de desarrollo para todos los sectores de la ciudadanía” (Víctor Hugo </a:t>
            </a:r>
            <a:r>
              <a:rPr lang="es-MX" dirty="0" err="1"/>
              <a:t>Sondón</a:t>
            </a:r>
            <a:r>
              <a:rPr lang="es-MX" dirty="0"/>
              <a:t> del PAN)</a:t>
            </a:r>
          </a:p>
          <a:p>
            <a:pPr marL="0" indent="0" algn="just">
              <a:buNone/>
            </a:pPr>
            <a:r>
              <a:rPr lang="es-MX" dirty="0"/>
              <a:t>La medición de índices de pobreza está a cargo del CONEVAL, se mide cada dos años y se rige por la Ley General de Desarrollo Social (arts. 36, 37 y 37 BIS), con información del INEGI. Se mide Pobreza extrema, moderada y vulnerable</a:t>
            </a:r>
          </a:p>
        </p:txBody>
      </p:sp>
    </p:spTree>
    <p:extLst>
      <p:ext uri="{BB962C8B-B14F-4D97-AF65-F5344CB8AC3E}">
        <p14:creationId xmlns:p14="http://schemas.microsoft.com/office/powerpoint/2010/main" val="17049805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64F1253-D65E-6C44-F012-825A420E9E9D}"/>
              </a:ext>
            </a:extLst>
          </p:cNvPr>
          <p:cNvSpPr>
            <a:spLocks noGrp="1"/>
          </p:cNvSpPr>
          <p:nvPr>
            <p:ph type="title"/>
          </p:nvPr>
        </p:nvSpPr>
        <p:spPr/>
        <p:txBody>
          <a:bodyPr/>
          <a:lstStyle/>
          <a:p>
            <a:r>
              <a:rPr lang="es-MX" dirty="0"/>
              <a:t>(9)</a:t>
            </a:r>
          </a:p>
        </p:txBody>
      </p:sp>
      <p:sp>
        <p:nvSpPr>
          <p:cNvPr id="3" name="Marcador de contenido 2">
            <a:extLst>
              <a:ext uri="{FF2B5EF4-FFF2-40B4-BE49-F238E27FC236}">
                <a16:creationId xmlns:a16="http://schemas.microsoft.com/office/drawing/2014/main" id="{2E94C47D-761F-FA07-9C93-828BA75B2DBA}"/>
              </a:ext>
            </a:extLst>
          </p:cNvPr>
          <p:cNvSpPr>
            <a:spLocks noGrp="1"/>
          </p:cNvSpPr>
          <p:nvPr>
            <p:ph idx="1"/>
          </p:nvPr>
        </p:nvSpPr>
        <p:spPr/>
        <p:txBody>
          <a:bodyPr>
            <a:normAutofit fontScale="92500" lnSpcReduction="10000"/>
          </a:bodyPr>
          <a:lstStyle/>
          <a:p>
            <a:pPr marL="0" indent="0" algn="just">
              <a:buNone/>
            </a:pPr>
            <a:r>
              <a:rPr lang="es-MX" dirty="0"/>
              <a:t>Por otra parte, con datos del INEGI, en 2023 se registraban 32.6 millones de personas en la informalidad laboral.</a:t>
            </a:r>
          </a:p>
          <a:p>
            <a:pPr marL="0" indent="0" algn="just">
              <a:buNone/>
            </a:pPr>
            <a:r>
              <a:rPr lang="es-MX" dirty="0"/>
              <a:t>Se deben tomar en cuenta los siguientes factores para medir la pobreza: Ingreso corriente per cápita, rezago educativo promedio en el hogar, acceso a los servicios de salud, acceso a la seguridad social, calidad y espacios de la vivienda digna y decorosa, acceso a la alimentación nutritiva y de calidad, grado de cohesión social y grado de accesibilidad a carretera pavimentada.</a:t>
            </a:r>
          </a:p>
        </p:txBody>
      </p:sp>
    </p:spTree>
    <p:extLst>
      <p:ext uri="{BB962C8B-B14F-4D97-AF65-F5344CB8AC3E}">
        <p14:creationId xmlns:p14="http://schemas.microsoft.com/office/powerpoint/2010/main" val="24322385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CE1E786-3F0D-15DE-9CAE-D5DB22834699}"/>
              </a:ext>
            </a:extLst>
          </p:cNvPr>
          <p:cNvSpPr>
            <a:spLocks noGrp="1"/>
          </p:cNvSpPr>
          <p:nvPr>
            <p:ph type="title"/>
          </p:nvPr>
        </p:nvSpPr>
        <p:spPr/>
        <p:txBody>
          <a:bodyPr/>
          <a:lstStyle/>
          <a:p>
            <a:r>
              <a:rPr lang="es-MX" dirty="0"/>
              <a:t>(10)</a:t>
            </a:r>
          </a:p>
        </p:txBody>
      </p:sp>
      <p:sp>
        <p:nvSpPr>
          <p:cNvPr id="3" name="Marcador de contenido 2">
            <a:extLst>
              <a:ext uri="{FF2B5EF4-FFF2-40B4-BE49-F238E27FC236}">
                <a16:creationId xmlns:a16="http://schemas.microsoft.com/office/drawing/2014/main" id="{1A29B310-1303-AE07-EFA7-3131C111A325}"/>
              </a:ext>
            </a:extLst>
          </p:cNvPr>
          <p:cNvSpPr>
            <a:spLocks noGrp="1"/>
          </p:cNvSpPr>
          <p:nvPr>
            <p:ph idx="1"/>
          </p:nvPr>
        </p:nvSpPr>
        <p:spPr/>
        <p:txBody>
          <a:bodyPr>
            <a:normAutofit lnSpcReduction="10000"/>
          </a:bodyPr>
          <a:lstStyle/>
          <a:p>
            <a:pPr marL="0" indent="0" algn="just">
              <a:buNone/>
            </a:pPr>
            <a:r>
              <a:rPr lang="es-MX" b="1" dirty="0"/>
              <a:t>Personas adultas mayores: </a:t>
            </a:r>
            <a:r>
              <a:rPr lang="es-MX" dirty="0"/>
              <a:t>En la Ciudad de México en el proceso electoral de 2023/2024 se otorgaron por primera vez acciones afirmativas para personas adultas mayores.</a:t>
            </a:r>
          </a:p>
          <a:p>
            <a:pPr marL="0" indent="0" algn="just">
              <a:buNone/>
            </a:pPr>
            <a:r>
              <a:rPr lang="es-MX" dirty="0"/>
              <a:t>Los partidos políticos debía postular, por lo menos:</a:t>
            </a:r>
          </a:p>
          <a:p>
            <a:pPr marL="514350" indent="-514350" algn="just">
              <a:buAutoNum type="alphaLcParenR"/>
            </a:pPr>
            <a:r>
              <a:rPr lang="es-MX" dirty="0"/>
              <a:t>1 fórmula para diputados de M.R:</a:t>
            </a:r>
          </a:p>
          <a:p>
            <a:pPr marL="514350" indent="-514350" algn="just">
              <a:buAutoNum type="alphaLcParenR"/>
            </a:pPr>
            <a:r>
              <a:rPr lang="es-MX" dirty="0"/>
              <a:t>1 fórmula para diputados de R.P.</a:t>
            </a:r>
          </a:p>
          <a:p>
            <a:pPr marL="514350" indent="-514350" algn="just">
              <a:buAutoNum type="alphaLcParenR"/>
            </a:pPr>
            <a:r>
              <a:rPr lang="es-MX" dirty="0"/>
              <a:t>1 fórmula para concejalías</a:t>
            </a:r>
          </a:p>
        </p:txBody>
      </p:sp>
    </p:spTree>
    <p:extLst>
      <p:ext uri="{BB962C8B-B14F-4D97-AF65-F5344CB8AC3E}">
        <p14:creationId xmlns:p14="http://schemas.microsoft.com/office/powerpoint/2010/main" val="22304159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A2BAC6B-8D7E-132D-FFF7-F7C7EEDB81A2}"/>
              </a:ext>
            </a:extLst>
          </p:cNvPr>
          <p:cNvSpPr>
            <a:spLocks noGrp="1"/>
          </p:cNvSpPr>
          <p:nvPr>
            <p:ph type="title"/>
          </p:nvPr>
        </p:nvSpPr>
        <p:spPr/>
        <p:txBody>
          <a:bodyPr/>
          <a:lstStyle/>
          <a:p>
            <a:r>
              <a:rPr lang="es-MX" dirty="0"/>
              <a:t>(11)</a:t>
            </a:r>
          </a:p>
        </p:txBody>
      </p:sp>
      <p:sp>
        <p:nvSpPr>
          <p:cNvPr id="3" name="Marcador de contenido 2">
            <a:extLst>
              <a:ext uri="{FF2B5EF4-FFF2-40B4-BE49-F238E27FC236}">
                <a16:creationId xmlns:a16="http://schemas.microsoft.com/office/drawing/2014/main" id="{41C59646-84EB-3D74-8CEA-95A6CB0A60E6}"/>
              </a:ext>
            </a:extLst>
          </p:cNvPr>
          <p:cNvSpPr>
            <a:spLocks noGrp="1"/>
          </p:cNvSpPr>
          <p:nvPr>
            <p:ph idx="1"/>
          </p:nvPr>
        </p:nvSpPr>
        <p:spPr/>
        <p:txBody>
          <a:bodyPr/>
          <a:lstStyle/>
          <a:p>
            <a:pPr marL="0" indent="0" algn="just">
              <a:buNone/>
            </a:pPr>
            <a:r>
              <a:rPr lang="es-MX" dirty="0"/>
              <a:t>Adulto mayor: Persona de 60 años de edad o más, según el art. 3 de la Ley de Reconocimiento de los Derechos de las Personas Mayores y del Sistema Integral para su Atención en la Ciudad de México.</a:t>
            </a:r>
          </a:p>
          <a:p>
            <a:pPr marL="0" indent="0" algn="just">
              <a:buNone/>
            </a:pPr>
            <a:r>
              <a:rPr lang="es-MX" dirty="0"/>
              <a:t>La población de este rango en México es de 15.1 millones de personas, representa el 12% de la población total y se piensa que en 2050 alcanzará 33.3 millones, el 23%. </a:t>
            </a:r>
          </a:p>
        </p:txBody>
      </p:sp>
    </p:spTree>
    <p:extLst>
      <p:ext uri="{BB962C8B-B14F-4D97-AF65-F5344CB8AC3E}">
        <p14:creationId xmlns:p14="http://schemas.microsoft.com/office/powerpoint/2010/main" val="24834815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AFEA913-6F9B-8B27-A19C-4FDACBC43709}"/>
              </a:ext>
            </a:extLst>
          </p:cNvPr>
          <p:cNvSpPr>
            <a:spLocks noGrp="1"/>
          </p:cNvSpPr>
          <p:nvPr>
            <p:ph type="title"/>
          </p:nvPr>
        </p:nvSpPr>
        <p:spPr/>
        <p:txBody>
          <a:bodyPr/>
          <a:lstStyle/>
          <a:p>
            <a:r>
              <a:rPr lang="es-MX" dirty="0"/>
              <a:t>(12)</a:t>
            </a:r>
          </a:p>
        </p:txBody>
      </p:sp>
      <p:sp>
        <p:nvSpPr>
          <p:cNvPr id="3" name="Marcador de contenido 2">
            <a:extLst>
              <a:ext uri="{FF2B5EF4-FFF2-40B4-BE49-F238E27FC236}">
                <a16:creationId xmlns:a16="http://schemas.microsoft.com/office/drawing/2014/main" id="{AAEA2FF5-F695-729A-56C3-8B9E3C756C79}"/>
              </a:ext>
            </a:extLst>
          </p:cNvPr>
          <p:cNvSpPr>
            <a:spLocks noGrp="1"/>
          </p:cNvSpPr>
          <p:nvPr>
            <p:ph idx="1"/>
          </p:nvPr>
        </p:nvSpPr>
        <p:spPr/>
        <p:txBody>
          <a:bodyPr>
            <a:normAutofit lnSpcReduction="10000"/>
          </a:bodyPr>
          <a:lstStyle/>
          <a:p>
            <a:pPr marL="0" indent="0" algn="just">
              <a:buNone/>
            </a:pPr>
            <a:r>
              <a:rPr lang="es-MX" dirty="0"/>
              <a:t>La esperanza de vida en hombres es de 75 años y en mujeres 79.</a:t>
            </a:r>
          </a:p>
          <a:p>
            <a:pPr marL="0" indent="0">
              <a:buNone/>
            </a:pPr>
            <a:r>
              <a:rPr lang="es-MX" dirty="0"/>
              <a:t>El 70 n% de esta población padece enfermedades crónicas.</a:t>
            </a:r>
          </a:p>
          <a:p>
            <a:pPr marL="0" indent="0">
              <a:buNone/>
            </a:pPr>
            <a:r>
              <a:rPr lang="es-MX" dirty="0"/>
              <a:t>El 62% depende económicamente de familiares.</a:t>
            </a:r>
          </a:p>
          <a:p>
            <a:pPr marL="0" indent="0" algn="just">
              <a:buNone/>
            </a:pPr>
            <a:r>
              <a:rPr lang="es-MX" dirty="0"/>
              <a:t>Retos: Salud integral y prevención de enfermedades, cobertura y calidad de servicios médicos, seguridad económica y pensiones adecuadas, inclusión social y participación activa en la comunidad.</a:t>
            </a:r>
          </a:p>
        </p:txBody>
      </p:sp>
    </p:spTree>
    <p:extLst>
      <p:ext uri="{BB962C8B-B14F-4D97-AF65-F5344CB8AC3E}">
        <p14:creationId xmlns:p14="http://schemas.microsoft.com/office/powerpoint/2010/main" val="39866869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85ED175-AFAC-E604-6255-CBB7D8683E4F}"/>
              </a:ext>
            </a:extLst>
          </p:cNvPr>
          <p:cNvSpPr>
            <a:spLocks noGrp="1"/>
          </p:cNvSpPr>
          <p:nvPr>
            <p:ph type="title"/>
          </p:nvPr>
        </p:nvSpPr>
        <p:spPr/>
        <p:txBody>
          <a:bodyPr/>
          <a:lstStyle/>
          <a:p>
            <a:r>
              <a:rPr lang="es-MX" dirty="0"/>
              <a:t>(13)</a:t>
            </a:r>
          </a:p>
        </p:txBody>
      </p:sp>
      <p:sp>
        <p:nvSpPr>
          <p:cNvPr id="3" name="Marcador de contenido 2">
            <a:extLst>
              <a:ext uri="{FF2B5EF4-FFF2-40B4-BE49-F238E27FC236}">
                <a16:creationId xmlns:a16="http://schemas.microsoft.com/office/drawing/2014/main" id="{813B209A-931D-E792-A0A8-31BDF02BEAC2}"/>
              </a:ext>
            </a:extLst>
          </p:cNvPr>
          <p:cNvSpPr>
            <a:spLocks noGrp="1"/>
          </p:cNvSpPr>
          <p:nvPr>
            <p:ph idx="1"/>
          </p:nvPr>
        </p:nvSpPr>
        <p:spPr/>
        <p:txBody>
          <a:bodyPr>
            <a:normAutofit lnSpcReduction="10000"/>
          </a:bodyPr>
          <a:lstStyle/>
          <a:p>
            <a:pPr marL="0" indent="0" algn="just">
              <a:buNone/>
            </a:pPr>
            <a:r>
              <a:rPr lang="es-MX" dirty="0"/>
              <a:t>Su inclusión tardía a acciones afirmativas se debe, entre otras cosas, a:</a:t>
            </a:r>
          </a:p>
          <a:p>
            <a:pPr marL="0" indent="0" algn="just">
              <a:buNone/>
            </a:pPr>
            <a:r>
              <a:rPr lang="es-MX" dirty="0"/>
              <a:t>Su inclusión aparentemente tácita, dado que algunos/as legisladoras y munícipes son personas adultas mayores.</a:t>
            </a:r>
          </a:p>
          <a:p>
            <a:pPr marL="0" indent="0" algn="just">
              <a:buNone/>
            </a:pPr>
            <a:r>
              <a:rPr lang="es-MX" dirty="0"/>
              <a:t>La invisibilidad que los rodea, considerando que ya están en retiro y reposo</a:t>
            </a:r>
          </a:p>
          <a:p>
            <a:pPr marL="0" indent="0" algn="just">
              <a:buNone/>
            </a:pPr>
            <a:r>
              <a:rPr lang="es-MX" dirty="0"/>
              <a:t>La falsa idea de que ya no están al tanto de los grandes problemas nacionales </a:t>
            </a:r>
            <a:r>
              <a:rPr lang="es-MX"/>
              <a:t>e internacionales. </a:t>
            </a:r>
            <a:endParaRPr lang="es-MX" dirty="0"/>
          </a:p>
        </p:txBody>
      </p:sp>
    </p:spTree>
    <p:extLst>
      <p:ext uri="{BB962C8B-B14F-4D97-AF65-F5344CB8AC3E}">
        <p14:creationId xmlns:p14="http://schemas.microsoft.com/office/powerpoint/2010/main" val="174549198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1D3822F-FF3C-19C7-8A26-E5A52CD3A139}"/>
              </a:ext>
            </a:extLst>
          </p:cNvPr>
          <p:cNvSpPr>
            <a:spLocks noGrp="1"/>
          </p:cNvSpPr>
          <p:nvPr>
            <p:ph type="title"/>
          </p:nvPr>
        </p:nvSpPr>
        <p:spPr/>
        <p:txBody>
          <a:bodyPr/>
          <a:lstStyle/>
          <a:p>
            <a:r>
              <a:rPr lang="es-MX" dirty="0"/>
              <a:t>2. Normatividad aplicable (1) </a:t>
            </a:r>
          </a:p>
        </p:txBody>
      </p:sp>
      <p:sp>
        <p:nvSpPr>
          <p:cNvPr id="3" name="Marcador de contenido 2">
            <a:extLst>
              <a:ext uri="{FF2B5EF4-FFF2-40B4-BE49-F238E27FC236}">
                <a16:creationId xmlns:a16="http://schemas.microsoft.com/office/drawing/2014/main" id="{5322A042-D038-86FD-A1B4-A77658CD6E79}"/>
              </a:ext>
            </a:extLst>
          </p:cNvPr>
          <p:cNvSpPr>
            <a:spLocks noGrp="1"/>
          </p:cNvSpPr>
          <p:nvPr>
            <p:ph idx="1"/>
          </p:nvPr>
        </p:nvSpPr>
        <p:spPr/>
        <p:txBody>
          <a:bodyPr/>
          <a:lstStyle/>
          <a:p>
            <a:pPr marL="0" indent="0">
              <a:buNone/>
            </a:pPr>
            <a:r>
              <a:rPr lang="es-MX" dirty="0"/>
              <a:t>CPEUM: Arts. 1º , 41 y 99</a:t>
            </a:r>
          </a:p>
          <a:p>
            <a:pPr marL="0" indent="0">
              <a:buNone/>
            </a:pPr>
            <a:r>
              <a:rPr lang="es-MX" dirty="0"/>
              <a:t>LEGIPE: Arts. 226 a 231 Selección de Candidatos y Arts. 232 a 241 Registro de candidatos.</a:t>
            </a:r>
          </a:p>
          <a:p>
            <a:pPr marL="0" indent="0">
              <a:buNone/>
            </a:pPr>
            <a:r>
              <a:rPr lang="es-MX" dirty="0"/>
              <a:t>LEGSMIME: Arts. 79 a 85 </a:t>
            </a:r>
            <a:r>
              <a:rPr lang="es-MX"/>
              <a:t>JDC principalmente.</a:t>
            </a:r>
            <a:endParaRPr lang="es-MX" dirty="0"/>
          </a:p>
          <a:p>
            <a:pPr marL="0" indent="0">
              <a:buNone/>
            </a:pPr>
            <a:r>
              <a:rPr lang="es-MX" dirty="0"/>
              <a:t>3/2015 </a:t>
            </a:r>
            <a:r>
              <a:rPr lang="es-MX" b="1" dirty="0"/>
              <a:t>ACCIONES AFIRMATIVAS A FAVOR DE LAS MUJERES. NO SON DISCRIMINATORIAS.</a:t>
            </a:r>
          </a:p>
          <a:p>
            <a:pPr marL="0" indent="0" algn="just">
              <a:buNone/>
            </a:pPr>
            <a:r>
              <a:rPr lang="es-MX" dirty="0"/>
              <a:t>11//2015 </a:t>
            </a:r>
            <a:r>
              <a:rPr lang="es-MX" b="1" dirty="0"/>
              <a:t>ACCIONES AFIRMATIVAS. ELEMENTOS FUNDAMENTALES.</a:t>
            </a:r>
            <a:endParaRPr lang="es-MX" dirty="0"/>
          </a:p>
        </p:txBody>
      </p:sp>
    </p:spTree>
    <p:extLst>
      <p:ext uri="{BB962C8B-B14F-4D97-AF65-F5344CB8AC3E}">
        <p14:creationId xmlns:p14="http://schemas.microsoft.com/office/powerpoint/2010/main" val="3622955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5CF1058-2FF7-00DF-EE3A-1DCEE2F9EA0E}"/>
              </a:ext>
            </a:extLst>
          </p:cNvPr>
          <p:cNvSpPr>
            <a:spLocks noGrp="1"/>
          </p:cNvSpPr>
          <p:nvPr>
            <p:ph type="title"/>
          </p:nvPr>
        </p:nvSpPr>
        <p:spPr/>
        <p:txBody>
          <a:bodyPr/>
          <a:lstStyle/>
          <a:p>
            <a:r>
              <a:rPr lang="es-MX" dirty="0"/>
              <a:t>Temario</a:t>
            </a:r>
          </a:p>
        </p:txBody>
      </p:sp>
      <p:sp>
        <p:nvSpPr>
          <p:cNvPr id="3" name="Marcador de contenido 2">
            <a:extLst>
              <a:ext uri="{FF2B5EF4-FFF2-40B4-BE49-F238E27FC236}">
                <a16:creationId xmlns:a16="http://schemas.microsoft.com/office/drawing/2014/main" id="{CA0AD941-E652-243E-818A-F9DDDBB04DBE}"/>
              </a:ext>
            </a:extLst>
          </p:cNvPr>
          <p:cNvSpPr>
            <a:spLocks noGrp="1"/>
          </p:cNvSpPr>
          <p:nvPr>
            <p:ph idx="1"/>
          </p:nvPr>
        </p:nvSpPr>
        <p:spPr/>
        <p:txBody>
          <a:bodyPr>
            <a:normAutofit lnSpcReduction="10000"/>
          </a:bodyPr>
          <a:lstStyle/>
          <a:p>
            <a:pPr marL="0" indent="0">
              <a:buNone/>
            </a:pPr>
            <a:r>
              <a:rPr lang="es-MX" dirty="0"/>
              <a:t>Introducción.</a:t>
            </a:r>
          </a:p>
          <a:p>
            <a:pPr marL="514350" indent="-514350">
              <a:buAutoNum type="arabicPeriod"/>
            </a:pPr>
            <a:r>
              <a:rPr lang="es-MX" dirty="0"/>
              <a:t>Características para determinar la pertenencia a los colectivos que se analizan.</a:t>
            </a:r>
          </a:p>
          <a:p>
            <a:pPr marL="514350" indent="-514350">
              <a:buAutoNum type="arabicPeriod"/>
            </a:pPr>
            <a:r>
              <a:rPr lang="es-MX" dirty="0"/>
              <a:t>Normatividad aplicable</a:t>
            </a:r>
          </a:p>
          <a:p>
            <a:pPr marL="514350" indent="-514350">
              <a:buAutoNum type="arabicPeriod"/>
            </a:pPr>
            <a:r>
              <a:rPr lang="es-MX" dirty="0"/>
              <a:t>Consulta previa</a:t>
            </a:r>
          </a:p>
          <a:p>
            <a:pPr marL="514350" indent="-514350">
              <a:buAutoNum type="arabicPeriod"/>
            </a:pPr>
            <a:r>
              <a:rPr lang="es-MX" dirty="0"/>
              <a:t>Protección de datos sensibles</a:t>
            </a:r>
          </a:p>
          <a:p>
            <a:pPr marL="514350" indent="-514350">
              <a:buAutoNum type="arabicPeriod"/>
            </a:pPr>
            <a:r>
              <a:rPr lang="es-MX" dirty="0"/>
              <a:t>Análisis de una sentencia del TEPJF</a:t>
            </a:r>
          </a:p>
          <a:p>
            <a:pPr marL="0" indent="0">
              <a:buNone/>
            </a:pPr>
            <a:r>
              <a:rPr lang="es-MX" dirty="0"/>
              <a:t>Conclusiones</a:t>
            </a:r>
          </a:p>
        </p:txBody>
      </p:sp>
    </p:spTree>
    <p:extLst>
      <p:ext uri="{BB962C8B-B14F-4D97-AF65-F5344CB8AC3E}">
        <p14:creationId xmlns:p14="http://schemas.microsoft.com/office/powerpoint/2010/main" val="275194849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553589C-F071-C18A-BE95-7A56AF9B2B7D}"/>
              </a:ext>
            </a:extLst>
          </p:cNvPr>
          <p:cNvSpPr>
            <a:spLocks noGrp="1"/>
          </p:cNvSpPr>
          <p:nvPr>
            <p:ph type="title"/>
          </p:nvPr>
        </p:nvSpPr>
        <p:spPr/>
        <p:txBody>
          <a:bodyPr/>
          <a:lstStyle/>
          <a:p>
            <a:r>
              <a:rPr lang="es-MX" dirty="0"/>
              <a:t>(2)</a:t>
            </a:r>
          </a:p>
        </p:txBody>
      </p:sp>
      <p:sp>
        <p:nvSpPr>
          <p:cNvPr id="3" name="Marcador de contenido 2">
            <a:extLst>
              <a:ext uri="{FF2B5EF4-FFF2-40B4-BE49-F238E27FC236}">
                <a16:creationId xmlns:a16="http://schemas.microsoft.com/office/drawing/2014/main" id="{3EC9B93B-FB30-9795-E063-49F7A577374C}"/>
              </a:ext>
            </a:extLst>
          </p:cNvPr>
          <p:cNvSpPr>
            <a:spLocks noGrp="1"/>
          </p:cNvSpPr>
          <p:nvPr>
            <p:ph idx="1"/>
          </p:nvPr>
        </p:nvSpPr>
        <p:spPr/>
        <p:txBody>
          <a:bodyPr>
            <a:normAutofit lnSpcReduction="10000"/>
          </a:bodyPr>
          <a:lstStyle/>
          <a:p>
            <a:pPr marL="0" indent="0" algn="just">
              <a:buNone/>
            </a:pPr>
            <a:r>
              <a:rPr lang="es-MX" dirty="0"/>
              <a:t>17/2024 </a:t>
            </a:r>
            <a:r>
              <a:rPr lang="es-MX" b="1" dirty="0"/>
              <a:t>ACCIONES AFIRMATIVAS. LAS AUTORIDADES ELECTORALES DEBEN IMPLEMENTARLAS CON UNA TEMPORALIDAD RAZONABLE HASTA ANTES DEL INICIO DEL REGISTRO DE CANDIDATURAS PARA GARANTIZAR LOS PRINCIPIOS DE CERTEZA Y SEGURIDAD JURÍDICA.</a:t>
            </a:r>
          </a:p>
          <a:p>
            <a:pPr marL="0" indent="0" algn="just">
              <a:buNone/>
            </a:pPr>
            <a:r>
              <a:rPr lang="es-MX" b="1" dirty="0"/>
              <a:t>INE. </a:t>
            </a:r>
            <a:r>
              <a:rPr lang="es-MX" dirty="0"/>
              <a:t>Lineamientos sobre Acciones Afirmativas (2023)</a:t>
            </a:r>
          </a:p>
        </p:txBody>
      </p:sp>
    </p:spTree>
    <p:extLst>
      <p:ext uri="{BB962C8B-B14F-4D97-AF65-F5344CB8AC3E}">
        <p14:creationId xmlns:p14="http://schemas.microsoft.com/office/powerpoint/2010/main" val="73452591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F8359D9F-AA24-BD05-B0DA-9D6668B9808F}"/>
              </a:ext>
            </a:extLst>
          </p:cNvPr>
          <p:cNvSpPr>
            <a:spLocks noGrp="1"/>
          </p:cNvSpPr>
          <p:nvPr>
            <p:ph idx="1"/>
          </p:nvPr>
        </p:nvSpPr>
        <p:spPr/>
        <p:txBody>
          <a:bodyPr>
            <a:normAutofit fontScale="92500"/>
          </a:bodyPr>
          <a:lstStyle/>
          <a:p>
            <a:pPr marL="0" indent="0" algn="just">
              <a:buNone/>
            </a:pPr>
            <a:r>
              <a:rPr lang="es-MX" dirty="0"/>
              <a:t>C.P. Es un ejercicio institucional de participación dirigido a personas que están en posibilidad de acceder a acciones afirmativas político-electorales, para recabar sus opiniones, propuestas y obtener así elementos de diagnóstico para desarrollar políticas que den fortaleza a dichas acciones.</a:t>
            </a:r>
          </a:p>
          <a:p>
            <a:pPr marL="0" indent="0" algn="just">
              <a:buNone/>
            </a:pPr>
            <a:r>
              <a:rPr lang="es-MX" dirty="0"/>
              <a:t>Debe ser previa, libre, informada, accesible y transparente, con máxima publicidad, interseccionalidad, progresividad y con interpretación pro persona.</a:t>
            </a:r>
          </a:p>
        </p:txBody>
      </p:sp>
      <p:sp>
        <p:nvSpPr>
          <p:cNvPr id="5" name="Título 4">
            <a:extLst>
              <a:ext uri="{FF2B5EF4-FFF2-40B4-BE49-F238E27FC236}">
                <a16:creationId xmlns:a16="http://schemas.microsoft.com/office/drawing/2014/main" id="{CBB390B3-D0E8-A891-1BAF-649136B0CB23}"/>
              </a:ext>
            </a:extLst>
          </p:cNvPr>
          <p:cNvSpPr>
            <a:spLocks noGrp="1"/>
          </p:cNvSpPr>
          <p:nvPr>
            <p:ph type="title"/>
          </p:nvPr>
        </p:nvSpPr>
        <p:spPr/>
        <p:txBody>
          <a:bodyPr/>
          <a:lstStyle/>
          <a:p>
            <a:r>
              <a:rPr lang="es-MX" dirty="0"/>
              <a:t>3. Consulta previa (1)</a:t>
            </a:r>
          </a:p>
        </p:txBody>
      </p:sp>
    </p:spTree>
    <p:extLst>
      <p:ext uri="{BB962C8B-B14F-4D97-AF65-F5344CB8AC3E}">
        <p14:creationId xmlns:p14="http://schemas.microsoft.com/office/powerpoint/2010/main" val="62083804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A4E10C7-5162-8F02-EE83-9569FA3A54BD}"/>
              </a:ext>
            </a:extLst>
          </p:cNvPr>
          <p:cNvSpPr>
            <a:spLocks noGrp="1"/>
          </p:cNvSpPr>
          <p:nvPr>
            <p:ph type="title"/>
          </p:nvPr>
        </p:nvSpPr>
        <p:spPr/>
        <p:txBody>
          <a:bodyPr/>
          <a:lstStyle/>
          <a:p>
            <a:r>
              <a:rPr lang="es-MX" dirty="0"/>
              <a:t>(2)</a:t>
            </a:r>
          </a:p>
        </p:txBody>
      </p:sp>
      <p:sp>
        <p:nvSpPr>
          <p:cNvPr id="3" name="Marcador de contenido 2">
            <a:extLst>
              <a:ext uri="{FF2B5EF4-FFF2-40B4-BE49-F238E27FC236}">
                <a16:creationId xmlns:a16="http://schemas.microsoft.com/office/drawing/2014/main" id="{A40FE4BB-78E5-CA96-D604-576A829487B1}"/>
              </a:ext>
            </a:extLst>
          </p:cNvPr>
          <p:cNvSpPr>
            <a:spLocks noGrp="1"/>
          </p:cNvSpPr>
          <p:nvPr>
            <p:ph idx="1"/>
          </p:nvPr>
        </p:nvSpPr>
        <p:spPr/>
        <p:txBody>
          <a:bodyPr/>
          <a:lstStyle/>
          <a:p>
            <a:pPr marL="0" indent="0" algn="just">
              <a:buNone/>
            </a:pPr>
            <a:r>
              <a:rPr lang="es-MX" dirty="0"/>
              <a:t>Se inicia publicando una Convocatoria para recabar opiniones que orienten a la implementación de acciones afirmativas. (general y resumida)</a:t>
            </a:r>
          </a:p>
          <a:p>
            <a:pPr marL="0" indent="0" algn="just">
              <a:buNone/>
            </a:pPr>
            <a:r>
              <a:rPr lang="es-MX" dirty="0"/>
              <a:t>Ejes a tratar: Importancia de la representación política de un colectivo determinado, evaluación de resultados anteriores, retos y oportunidades, y lo referente a la auto adscripción simple o calificada</a:t>
            </a:r>
          </a:p>
        </p:txBody>
      </p:sp>
    </p:spTree>
    <p:extLst>
      <p:ext uri="{BB962C8B-B14F-4D97-AF65-F5344CB8AC3E}">
        <p14:creationId xmlns:p14="http://schemas.microsoft.com/office/powerpoint/2010/main" val="334608412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4BF2E34-15AA-A788-1340-3F1D48202529}"/>
              </a:ext>
            </a:extLst>
          </p:cNvPr>
          <p:cNvSpPr>
            <a:spLocks noGrp="1"/>
          </p:cNvSpPr>
          <p:nvPr>
            <p:ph type="title"/>
          </p:nvPr>
        </p:nvSpPr>
        <p:spPr/>
        <p:txBody>
          <a:bodyPr/>
          <a:lstStyle/>
          <a:p>
            <a:r>
              <a:rPr lang="es-MX" dirty="0"/>
              <a:t>(3)</a:t>
            </a:r>
          </a:p>
        </p:txBody>
      </p:sp>
      <p:sp>
        <p:nvSpPr>
          <p:cNvPr id="3" name="Marcador de contenido 2">
            <a:extLst>
              <a:ext uri="{FF2B5EF4-FFF2-40B4-BE49-F238E27FC236}">
                <a16:creationId xmlns:a16="http://schemas.microsoft.com/office/drawing/2014/main" id="{5A45678C-DC7F-CC51-A1E2-1285D0540E5B}"/>
              </a:ext>
            </a:extLst>
          </p:cNvPr>
          <p:cNvSpPr>
            <a:spLocks noGrp="1"/>
          </p:cNvSpPr>
          <p:nvPr>
            <p:ph idx="1"/>
          </p:nvPr>
        </p:nvSpPr>
        <p:spPr/>
        <p:txBody>
          <a:bodyPr>
            <a:normAutofit lnSpcReduction="10000"/>
          </a:bodyPr>
          <a:lstStyle/>
          <a:p>
            <a:pPr marL="0" indent="0" algn="just">
              <a:buNone/>
            </a:pPr>
            <a:r>
              <a:rPr lang="es-MX" dirty="0"/>
              <a:t>Se participa en línea o presencialmente, se instalan módulos de participación asistida, se imprimen folletos con lenguaje ciudadano. Se instrumentan foros </a:t>
            </a:r>
            <a:r>
              <a:rPr lang="es-MX"/>
              <a:t>y conferencias.</a:t>
            </a:r>
            <a:endParaRPr lang="es-MX" dirty="0"/>
          </a:p>
          <a:p>
            <a:pPr marL="0" indent="0" algn="just">
              <a:buNone/>
            </a:pPr>
            <a:r>
              <a:rPr lang="es-MX" dirty="0"/>
              <a:t>Los resultados se analizan, motivan y fundamentan y se publican con todo tipo de porcentajes, tablas comparativas y cuadros sinópticos.</a:t>
            </a:r>
          </a:p>
          <a:p>
            <a:pPr marL="0" indent="0" algn="just">
              <a:buNone/>
            </a:pPr>
            <a:r>
              <a:rPr lang="es-MX" dirty="0"/>
              <a:t>Incluso, se consulta a grupos u organizaciones vinculadas con los colectivos a analizar</a:t>
            </a:r>
          </a:p>
        </p:txBody>
      </p:sp>
    </p:spTree>
    <p:extLst>
      <p:ext uri="{BB962C8B-B14F-4D97-AF65-F5344CB8AC3E}">
        <p14:creationId xmlns:p14="http://schemas.microsoft.com/office/powerpoint/2010/main" val="121473909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C39E0C-0A96-215A-65C3-F31B615BEE05}"/>
              </a:ext>
            </a:extLst>
          </p:cNvPr>
          <p:cNvSpPr>
            <a:spLocks noGrp="1"/>
          </p:cNvSpPr>
          <p:nvPr>
            <p:ph type="title"/>
          </p:nvPr>
        </p:nvSpPr>
        <p:spPr/>
        <p:txBody>
          <a:bodyPr/>
          <a:lstStyle/>
          <a:p>
            <a:r>
              <a:rPr lang="es-MX" dirty="0"/>
              <a:t>4. Protección de datos sensibles (1)</a:t>
            </a:r>
          </a:p>
        </p:txBody>
      </p:sp>
      <p:sp>
        <p:nvSpPr>
          <p:cNvPr id="3" name="Marcador de contenido 2">
            <a:extLst>
              <a:ext uri="{FF2B5EF4-FFF2-40B4-BE49-F238E27FC236}">
                <a16:creationId xmlns:a16="http://schemas.microsoft.com/office/drawing/2014/main" id="{B35F72CA-CE86-5B31-D851-D1E4181FBA73}"/>
              </a:ext>
            </a:extLst>
          </p:cNvPr>
          <p:cNvSpPr>
            <a:spLocks noGrp="1"/>
          </p:cNvSpPr>
          <p:nvPr>
            <p:ph idx="1"/>
          </p:nvPr>
        </p:nvSpPr>
        <p:spPr/>
        <p:txBody>
          <a:bodyPr>
            <a:normAutofit lnSpcReduction="10000"/>
          </a:bodyPr>
          <a:lstStyle/>
          <a:p>
            <a:pPr marL="0" indent="0" algn="just">
              <a:buNone/>
            </a:pPr>
            <a:r>
              <a:rPr lang="es-MX" dirty="0"/>
              <a:t>El IECM es responsable del tratamiento de los datos personales proporcionados conforme a lo dispuesto en la Ley de Protección de Datos Personales en Posesión  de Sujetos Obligados de la Ciudad de México y demás normativa aplicable. Los datos recabados de las personas asistentes durante los foros informativos y consultivos de los Grupos de Atención Prioritaria (GAP) están protegidos por el Sistema de Datos Personales de Acciones por la Igualdad de Género y los Derechos Humanos del IECM.</a:t>
            </a:r>
          </a:p>
        </p:txBody>
      </p:sp>
    </p:spTree>
    <p:extLst>
      <p:ext uri="{BB962C8B-B14F-4D97-AF65-F5344CB8AC3E}">
        <p14:creationId xmlns:p14="http://schemas.microsoft.com/office/powerpoint/2010/main" val="106556235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CDC48D3-4DD4-B8A2-BC5B-2E53A3C9375B}"/>
              </a:ext>
            </a:extLst>
          </p:cNvPr>
          <p:cNvSpPr>
            <a:spLocks noGrp="1"/>
          </p:cNvSpPr>
          <p:nvPr>
            <p:ph type="title"/>
          </p:nvPr>
        </p:nvSpPr>
        <p:spPr/>
        <p:txBody>
          <a:bodyPr/>
          <a:lstStyle/>
          <a:p>
            <a:r>
              <a:rPr lang="es-MX" dirty="0"/>
              <a:t>(2)</a:t>
            </a:r>
          </a:p>
        </p:txBody>
      </p:sp>
      <p:sp>
        <p:nvSpPr>
          <p:cNvPr id="3" name="Marcador de contenido 2">
            <a:extLst>
              <a:ext uri="{FF2B5EF4-FFF2-40B4-BE49-F238E27FC236}">
                <a16:creationId xmlns:a16="http://schemas.microsoft.com/office/drawing/2014/main" id="{5DAF4594-383C-AD5C-9735-DEFE95FA50FE}"/>
              </a:ext>
            </a:extLst>
          </p:cNvPr>
          <p:cNvSpPr>
            <a:spLocks noGrp="1"/>
          </p:cNvSpPr>
          <p:nvPr>
            <p:ph idx="1"/>
          </p:nvPr>
        </p:nvSpPr>
        <p:spPr/>
        <p:txBody>
          <a:bodyPr/>
          <a:lstStyle/>
          <a:p>
            <a:pPr marL="0" indent="0" algn="just">
              <a:buNone/>
            </a:pPr>
            <a:r>
              <a:rPr lang="es-MX" dirty="0"/>
              <a:t>Durante el desarrollo de los foros se realizará tomas de video y/o audio que se difundirán en el micrositio de acciones afirmativas. Las personas que asistan entienden que autorizan este uso.</a:t>
            </a:r>
          </a:p>
          <a:p>
            <a:pPr marL="0" indent="0" algn="just">
              <a:buNone/>
            </a:pPr>
            <a:r>
              <a:rPr lang="es-MX" dirty="0"/>
              <a:t>No obstante, en todo momento podrán ejercer sus derechos de acceso, rectificación, cancelación y oposición a sus datos personales en la oficina de transparencia del Instituto Electoral de la Ciudad de México.</a:t>
            </a:r>
          </a:p>
        </p:txBody>
      </p:sp>
    </p:spTree>
    <p:extLst>
      <p:ext uri="{BB962C8B-B14F-4D97-AF65-F5344CB8AC3E}">
        <p14:creationId xmlns:p14="http://schemas.microsoft.com/office/powerpoint/2010/main" val="98325344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61CBA60-B562-EFF4-3868-E4839487BBA0}"/>
              </a:ext>
            </a:extLst>
          </p:cNvPr>
          <p:cNvSpPr>
            <a:spLocks noGrp="1"/>
          </p:cNvSpPr>
          <p:nvPr>
            <p:ph type="title"/>
          </p:nvPr>
        </p:nvSpPr>
        <p:spPr/>
        <p:txBody>
          <a:bodyPr/>
          <a:lstStyle/>
          <a:p>
            <a:r>
              <a:rPr lang="es-MX" dirty="0"/>
              <a:t>5. Análisis de una sentencia del TEPJF</a:t>
            </a:r>
          </a:p>
        </p:txBody>
      </p:sp>
      <p:sp>
        <p:nvSpPr>
          <p:cNvPr id="3" name="Marcador de contenido 2">
            <a:extLst>
              <a:ext uri="{FF2B5EF4-FFF2-40B4-BE49-F238E27FC236}">
                <a16:creationId xmlns:a16="http://schemas.microsoft.com/office/drawing/2014/main" id="{ABF8D949-71F5-E3B9-7D88-73D61A622BB5}"/>
              </a:ext>
            </a:extLst>
          </p:cNvPr>
          <p:cNvSpPr>
            <a:spLocks noGrp="1"/>
          </p:cNvSpPr>
          <p:nvPr>
            <p:ph idx="1"/>
          </p:nvPr>
        </p:nvSpPr>
        <p:spPr/>
        <p:txBody>
          <a:bodyPr/>
          <a:lstStyle/>
          <a:p>
            <a:pPr marL="0" indent="0" algn="just">
              <a:buNone/>
            </a:pPr>
            <a:r>
              <a:rPr lang="es-MX" dirty="0"/>
              <a:t>Respecto de las acciones afirmativas de los colectivos aquí analizados, se recomienda la lectura razonada de la Sentencia:</a:t>
            </a:r>
          </a:p>
          <a:p>
            <a:pPr marL="0" indent="0">
              <a:buNone/>
            </a:pPr>
            <a:r>
              <a:rPr lang="es-MX" dirty="0"/>
              <a:t>SUP-JDC-388/2023 y Acumulados.</a:t>
            </a:r>
          </a:p>
          <a:p>
            <a:pPr marL="0" indent="0" algn="just">
              <a:buNone/>
            </a:pPr>
            <a:r>
              <a:rPr lang="es-MX" dirty="0"/>
              <a:t>Se analizará en clase.</a:t>
            </a:r>
          </a:p>
        </p:txBody>
      </p:sp>
    </p:spTree>
    <p:extLst>
      <p:ext uri="{BB962C8B-B14F-4D97-AF65-F5344CB8AC3E}">
        <p14:creationId xmlns:p14="http://schemas.microsoft.com/office/powerpoint/2010/main" val="62291213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utoShape 2">
            <a:extLst>
              <a:ext uri="{FF2B5EF4-FFF2-40B4-BE49-F238E27FC236}">
                <a16:creationId xmlns:a16="http://schemas.microsoft.com/office/drawing/2014/main" id="{3FDEA354-7A5B-471B-A54A-D341EDB7C32D}"/>
              </a:ext>
            </a:extLst>
          </p:cNvPr>
          <p:cNvSpPr>
            <a:spLocks noChangeArrowheads="1"/>
          </p:cNvSpPr>
          <p:nvPr/>
        </p:nvSpPr>
        <p:spPr bwMode="auto">
          <a:xfrm>
            <a:off x="377031" y="1918749"/>
            <a:ext cx="8424862" cy="2324084"/>
          </a:xfrm>
          <a:prstGeom prst="flowChartAlternateProcess">
            <a:avLst/>
          </a:prstGeom>
          <a:solidFill>
            <a:schemeClr val="bg2">
              <a:lumMod val="95000"/>
            </a:schemeClr>
          </a:solidFill>
          <a:ln w="9525">
            <a:solidFill>
              <a:schemeClr val="bg2">
                <a:lumMod val="95000"/>
              </a:schemeClr>
            </a:solidFill>
            <a:miter lim="800000"/>
            <a:headEnd/>
            <a:tailEnd/>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just" eaLnBrk="1" hangingPunct="1"/>
            <a:r>
              <a:rPr lang="es-MX" altLang="es-MX" sz="1600" dirty="0">
                <a:latin typeface="Helvetica Neue"/>
                <a:ea typeface="ＭＳ Ｐゴシック" panose="020B0600070205080204" pitchFamily="34" charset="-128"/>
              </a:rPr>
              <a:t>Podrá utilizarse como cita de textos sin alteraciones, señalando la fuente y con la siguiente leyenda:</a:t>
            </a:r>
          </a:p>
          <a:p>
            <a:pPr algn="just" eaLnBrk="1" hangingPunct="1"/>
            <a:endParaRPr lang="es-MX" altLang="es-MX" sz="1600" dirty="0">
              <a:latin typeface="Helvetica Neue"/>
              <a:ea typeface="ＭＳ Ｐゴシック" panose="020B0600070205080204" pitchFamily="34" charset="-128"/>
            </a:endParaRPr>
          </a:p>
          <a:p>
            <a:pPr algn="ctr" eaLnBrk="1" hangingPunct="1"/>
            <a:r>
              <a:rPr lang="es-MX" altLang="es-MX" sz="1600" dirty="0">
                <a:latin typeface="Helvetica Neue"/>
                <a:ea typeface="ＭＳ Ｐゴシック" panose="020B0600070205080204" pitchFamily="34" charset="-128"/>
              </a:rPr>
              <a:t>Escuela Judicial Electoral. 2026. “Diplomado en acciones afirmativas. Personas jóvenes, en situación de pobreza y adultos mayores”, material didáctico de apoyo para la capacitación. México: Tribunal Electoral del Poder Judicial de la Federación.</a:t>
            </a:r>
          </a:p>
          <a:p>
            <a:pPr algn="just" eaLnBrk="1" hangingPunct="1"/>
            <a:endParaRPr lang="es-MX" altLang="es-MX" sz="1600" i="1" dirty="0">
              <a:latin typeface="Helvetica Neue"/>
              <a:ea typeface="ＭＳ Ｐゴシック" panose="020B0600070205080204" pitchFamily="34" charset="-128"/>
            </a:endParaRPr>
          </a:p>
          <a:p>
            <a:pPr algn="ctr" eaLnBrk="1" hangingPunct="1"/>
            <a:r>
              <a:rPr lang="es-MX" altLang="es-MX" b="1" dirty="0">
                <a:latin typeface="Helvetica Neue"/>
                <a:ea typeface="ＭＳ Ｐゴシック" panose="020B0600070205080204" pitchFamily="34" charset="-128"/>
              </a:rPr>
              <a:t>Queda prohibida su reproducción parcial o total sin autorización.</a:t>
            </a:r>
            <a:endParaRPr lang="es-ES" altLang="es-MX" b="1" dirty="0">
              <a:latin typeface="Helvetica Neue"/>
              <a:ea typeface="ＭＳ Ｐゴシック" panose="020B0600070205080204" pitchFamily="34" charset="-128"/>
            </a:endParaRPr>
          </a:p>
        </p:txBody>
      </p:sp>
      <p:sp>
        <p:nvSpPr>
          <p:cNvPr id="11" name="Rectangle 3">
            <a:extLst>
              <a:ext uri="{FF2B5EF4-FFF2-40B4-BE49-F238E27FC236}">
                <a16:creationId xmlns:a16="http://schemas.microsoft.com/office/drawing/2014/main" id="{DEF2A1B4-CB4F-403C-B759-5D3060CE7FB3}"/>
              </a:ext>
            </a:extLst>
          </p:cNvPr>
          <p:cNvSpPr>
            <a:spLocks noChangeArrowheads="1"/>
          </p:cNvSpPr>
          <p:nvPr/>
        </p:nvSpPr>
        <p:spPr bwMode="auto">
          <a:xfrm>
            <a:off x="377031" y="1130961"/>
            <a:ext cx="8316913"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r>
              <a:rPr lang="es-MX" altLang="es-MX" dirty="0">
                <a:latin typeface="Helvetica Neue"/>
                <a:ea typeface="ＭＳ Ｐゴシック" panose="020B0600070205080204" pitchFamily="34" charset="-128"/>
              </a:rPr>
              <a:t>2026, </a:t>
            </a:r>
            <a:r>
              <a:rPr lang="es-MX" altLang="es-MX" b="1" dirty="0">
                <a:latin typeface="Helvetica Neue"/>
                <a:ea typeface="ＭＳ Ｐゴシック" panose="020B0600070205080204" pitchFamily="34" charset="-128"/>
              </a:rPr>
              <a:t>© </a:t>
            </a:r>
            <a:r>
              <a:rPr lang="es-MX" altLang="es-MX" dirty="0">
                <a:latin typeface="Helvetica Neue"/>
                <a:ea typeface="ＭＳ Ｐゴシック" panose="020B0600070205080204" pitchFamily="34" charset="-128"/>
              </a:rPr>
              <a:t>Derechos Reservados a favor del </a:t>
            </a:r>
          </a:p>
          <a:p>
            <a:pPr algn="ctr" eaLnBrk="1" hangingPunct="1"/>
            <a:r>
              <a:rPr lang="es-MX" altLang="es-MX" b="1" dirty="0">
                <a:solidFill>
                  <a:srgbClr val="2A2559"/>
                </a:solidFill>
                <a:latin typeface="Helvetica Neue"/>
                <a:ea typeface="ＭＳ Ｐゴシック" panose="020B0600070205080204" pitchFamily="34" charset="-128"/>
              </a:rPr>
              <a:t>Tribunal Electoral del Poder Judicial de la Federación</a:t>
            </a:r>
            <a:endParaRPr lang="es-ES" altLang="es-MX" b="1" dirty="0">
              <a:solidFill>
                <a:srgbClr val="2A2559"/>
              </a:solidFill>
              <a:latin typeface="Helvetica Neue"/>
              <a:ea typeface="ＭＳ Ｐゴシック" panose="020B0600070205080204" pitchFamily="34" charset="-128"/>
            </a:endParaRPr>
          </a:p>
        </p:txBody>
      </p:sp>
      <p:sp>
        <p:nvSpPr>
          <p:cNvPr id="12" name="Rectangle 16">
            <a:extLst>
              <a:ext uri="{FF2B5EF4-FFF2-40B4-BE49-F238E27FC236}">
                <a16:creationId xmlns:a16="http://schemas.microsoft.com/office/drawing/2014/main" id="{56934676-D8F7-46A4-B42C-0784885A5D29}"/>
              </a:ext>
            </a:extLst>
          </p:cNvPr>
          <p:cNvSpPr>
            <a:spLocks noChangeArrowheads="1"/>
          </p:cNvSpPr>
          <p:nvPr/>
        </p:nvSpPr>
        <p:spPr bwMode="auto">
          <a:xfrm>
            <a:off x="197644" y="4421647"/>
            <a:ext cx="8748712"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s-MX" altLang="es-MX" dirty="0">
                <a:latin typeface="Helvetica Neue"/>
                <a:ea typeface="ＭＳ Ｐゴシック" panose="020B0600070205080204" pitchFamily="34" charset="-128"/>
                <a:hlinkClick r:id="rId2"/>
              </a:rPr>
              <a:t>www.te.gob.mx</a:t>
            </a:r>
            <a:r>
              <a:rPr lang="es-MX" altLang="es-MX" dirty="0">
                <a:latin typeface="Helvetica Neue"/>
                <a:ea typeface="ＭＳ Ｐゴシック" panose="020B0600070205080204" pitchFamily="34" charset="-128"/>
              </a:rPr>
              <a:t> </a:t>
            </a:r>
          </a:p>
          <a:p>
            <a:pPr algn="ctr" eaLnBrk="1" hangingPunct="1"/>
            <a:r>
              <a:rPr lang="es-MX" altLang="es-MX" dirty="0">
                <a:latin typeface="Helvetica Neue"/>
                <a:ea typeface="ＭＳ Ｐゴシック" panose="020B0600070205080204" pitchFamily="34" charset="-128"/>
                <a:hlinkClick r:id="rId3"/>
              </a:rPr>
              <a:t>www.te.gob.mx/eje/</a:t>
            </a:r>
            <a:endParaRPr lang="es-MX" altLang="es-MX" dirty="0">
              <a:latin typeface="Helvetica Neue"/>
              <a:ea typeface="ＭＳ Ｐゴシック" panose="020B0600070205080204" pitchFamily="34" charset="-128"/>
            </a:endParaRPr>
          </a:p>
          <a:p>
            <a:pPr algn="ctr" eaLnBrk="1" hangingPunct="1"/>
            <a:endParaRPr lang="es-MX" altLang="es-MX" dirty="0">
              <a:latin typeface="Helvetica Neue"/>
              <a:ea typeface="ＭＳ Ｐゴシック" panose="020B0600070205080204" pitchFamily="34" charset="-128"/>
            </a:endParaRPr>
          </a:p>
          <a:p>
            <a:pPr algn="ctr" eaLnBrk="1" hangingPunct="1"/>
            <a:r>
              <a:rPr lang="es-MX" altLang="es-MX" b="1" dirty="0">
                <a:latin typeface="Helvetica Neue"/>
                <a:ea typeface="ＭＳ Ｐゴシック" panose="020B0600070205080204" pitchFamily="34" charset="-128"/>
              </a:rPr>
              <a:t>Facebook:</a:t>
            </a:r>
            <a:r>
              <a:rPr lang="es-MX" altLang="es-MX" dirty="0">
                <a:latin typeface="Helvetica Neue"/>
                <a:ea typeface="ＭＳ Ｐゴシック" panose="020B0600070205080204" pitchFamily="34" charset="-128"/>
              </a:rPr>
              <a:t> Escuela Judicial Electoral</a:t>
            </a:r>
          </a:p>
          <a:p>
            <a:pPr algn="ctr" eaLnBrk="1" hangingPunct="1"/>
            <a:r>
              <a:rPr lang="es-MX" altLang="es-MX" b="1" dirty="0">
                <a:latin typeface="Helvetica Neue"/>
                <a:ea typeface="ＭＳ Ｐゴシック" panose="020B0600070205080204" pitchFamily="34" charset="-128"/>
              </a:rPr>
              <a:t>Twitter e Instagram:</a:t>
            </a:r>
            <a:r>
              <a:rPr lang="es-MX" altLang="es-MX" dirty="0">
                <a:latin typeface="Helvetica Neue"/>
                <a:ea typeface="ＭＳ Ｐゴシック" panose="020B0600070205080204" pitchFamily="34" charset="-128"/>
              </a:rPr>
              <a:t> @TEPJF_EJE</a:t>
            </a:r>
            <a:endParaRPr lang="es-ES" altLang="es-MX" dirty="0">
              <a:latin typeface="Helvetica Neue"/>
              <a:ea typeface="ＭＳ Ｐゴシック" panose="020B0600070205080204" pitchFamily="34" charset="-128"/>
            </a:endParaRPr>
          </a:p>
        </p:txBody>
      </p:sp>
    </p:spTree>
    <p:extLst>
      <p:ext uri="{BB962C8B-B14F-4D97-AF65-F5344CB8AC3E}">
        <p14:creationId xmlns:p14="http://schemas.microsoft.com/office/powerpoint/2010/main" val="29951884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EDF5263-6771-B55C-D6E1-45B20BA2BECB}"/>
              </a:ext>
            </a:extLst>
          </p:cNvPr>
          <p:cNvSpPr>
            <a:spLocks noGrp="1"/>
          </p:cNvSpPr>
          <p:nvPr>
            <p:ph type="title"/>
          </p:nvPr>
        </p:nvSpPr>
        <p:spPr/>
        <p:txBody>
          <a:bodyPr/>
          <a:lstStyle/>
          <a:p>
            <a:r>
              <a:rPr lang="es-MX" dirty="0"/>
              <a:t>Introducción (1)</a:t>
            </a:r>
          </a:p>
        </p:txBody>
      </p:sp>
      <p:sp>
        <p:nvSpPr>
          <p:cNvPr id="3" name="Marcador de contenido 2">
            <a:extLst>
              <a:ext uri="{FF2B5EF4-FFF2-40B4-BE49-F238E27FC236}">
                <a16:creationId xmlns:a16="http://schemas.microsoft.com/office/drawing/2014/main" id="{D31D69D8-BD69-8BBA-3612-3D0F2459F6D8}"/>
              </a:ext>
            </a:extLst>
          </p:cNvPr>
          <p:cNvSpPr>
            <a:spLocks noGrp="1"/>
          </p:cNvSpPr>
          <p:nvPr>
            <p:ph idx="1"/>
          </p:nvPr>
        </p:nvSpPr>
        <p:spPr/>
        <p:txBody>
          <a:bodyPr>
            <a:normAutofit lnSpcReduction="10000"/>
          </a:bodyPr>
          <a:lstStyle/>
          <a:p>
            <a:pPr marL="0" indent="0" algn="just">
              <a:buNone/>
            </a:pPr>
            <a:r>
              <a:rPr lang="es-MX" dirty="0"/>
              <a:t>A lo largo de la historia de la humanidad, e igualmente en el caso específico de México, se han presentado y se presentan casos de discriminación y de exclusión dentro de la vida ordinaria social de las diferentes comunidades, de grupos rechazados, por diferentes motivos: origen étnico y nacional, minoría religiosa, edad, género,  preferencia sexual, ideología política, posición económica, etc.</a:t>
            </a:r>
          </a:p>
          <a:p>
            <a:pPr marL="0" indent="0" algn="just">
              <a:buNone/>
            </a:pPr>
            <a:r>
              <a:rPr lang="es-MX" dirty="0"/>
              <a:t>Ello provoca la confrontación socio-política </a:t>
            </a:r>
          </a:p>
        </p:txBody>
      </p:sp>
    </p:spTree>
    <p:extLst>
      <p:ext uri="{BB962C8B-B14F-4D97-AF65-F5344CB8AC3E}">
        <p14:creationId xmlns:p14="http://schemas.microsoft.com/office/powerpoint/2010/main" val="20867226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EAA9FCF-211A-48A9-C182-CFBCA1397841}"/>
              </a:ext>
            </a:extLst>
          </p:cNvPr>
          <p:cNvSpPr>
            <a:spLocks noGrp="1"/>
          </p:cNvSpPr>
          <p:nvPr>
            <p:ph type="title"/>
          </p:nvPr>
        </p:nvSpPr>
        <p:spPr/>
        <p:txBody>
          <a:bodyPr/>
          <a:lstStyle/>
          <a:p>
            <a:r>
              <a:rPr lang="es-MX" dirty="0"/>
              <a:t>(2)</a:t>
            </a:r>
          </a:p>
        </p:txBody>
      </p:sp>
      <p:sp>
        <p:nvSpPr>
          <p:cNvPr id="3" name="Marcador de contenido 2">
            <a:extLst>
              <a:ext uri="{FF2B5EF4-FFF2-40B4-BE49-F238E27FC236}">
                <a16:creationId xmlns:a16="http://schemas.microsoft.com/office/drawing/2014/main" id="{E1623588-EE5E-E7F6-E8AF-76969D669311}"/>
              </a:ext>
            </a:extLst>
          </p:cNvPr>
          <p:cNvSpPr>
            <a:spLocks noGrp="1"/>
          </p:cNvSpPr>
          <p:nvPr>
            <p:ph idx="1"/>
          </p:nvPr>
        </p:nvSpPr>
        <p:spPr/>
        <p:txBody>
          <a:bodyPr>
            <a:normAutofit fontScale="92500"/>
          </a:bodyPr>
          <a:lstStyle/>
          <a:p>
            <a:pPr marL="0" indent="0" algn="just">
              <a:buNone/>
            </a:pPr>
            <a:r>
              <a:rPr lang="es-MX" dirty="0"/>
              <a:t>Se ha llegado al extremo de presentar crímenes de odio, mensajes racistas, linchamientos y otras conductas violentas y delictivas totalmente injustas e inconvenientes. Ante ello, los Estados han organizado políticas de reivindicación y convivencia, como lo son las “Acciones Afirmativas”</a:t>
            </a:r>
          </a:p>
          <a:p>
            <a:pPr marL="0" indent="0" algn="just">
              <a:buNone/>
            </a:pPr>
            <a:r>
              <a:rPr lang="es-MX" dirty="0"/>
              <a:t>A.A. (en general o lato sensu) Medidas temporales y objetivas tendientes a corregir desigualdades de grupos históricamente en situación de vulnerabilidad.</a:t>
            </a:r>
          </a:p>
        </p:txBody>
      </p:sp>
    </p:spTree>
    <p:extLst>
      <p:ext uri="{BB962C8B-B14F-4D97-AF65-F5344CB8AC3E}">
        <p14:creationId xmlns:p14="http://schemas.microsoft.com/office/powerpoint/2010/main" val="11468712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C63E53C-5D94-5CDD-0D4E-163D5994ABE6}"/>
              </a:ext>
            </a:extLst>
          </p:cNvPr>
          <p:cNvSpPr>
            <a:spLocks noGrp="1"/>
          </p:cNvSpPr>
          <p:nvPr>
            <p:ph type="title"/>
          </p:nvPr>
        </p:nvSpPr>
        <p:spPr/>
        <p:txBody>
          <a:bodyPr/>
          <a:lstStyle/>
          <a:p>
            <a:r>
              <a:rPr lang="es-MX" dirty="0"/>
              <a:t>(3)</a:t>
            </a:r>
          </a:p>
        </p:txBody>
      </p:sp>
      <p:sp>
        <p:nvSpPr>
          <p:cNvPr id="3" name="Marcador de contenido 2">
            <a:extLst>
              <a:ext uri="{FF2B5EF4-FFF2-40B4-BE49-F238E27FC236}">
                <a16:creationId xmlns:a16="http://schemas.microsoft.com/office/drawing/2014/main" id="{4C6A3E71-419A-2DD9-D4FF-74EC51E0A6BF}"/>
              </a:ext>
            </a:extLst>
          </p:cNvPr>
          <p:cNvSpPr>
            <a:spLocks noGrp="1"/>
          </p:cNvSpPr>
          <p:nvPr>
            <p:ph idx="1"/>
          </p:nvPr>
        </p:nvSpPr>
        <p:spPr/>
        <p:txBody>
          <a:bodyPr>
            <a:normAutofit fontScale="92500"/>
          </a:bodyPr>
          <a:lstStyle/>
          <a:p>
            <a:pPr marL="0" indent="0" algn="just">
              <a:buNone/>
            </a:pPr>
            <a:r>
              <a:rPr lang="es-MX" dirty="0"/>
              <a:t>Su objetivo: Disminuir la desigualdad y propiciar prácticas y oportunidades de igualdad real y efectiva para los grupos afectados por la discriminación.</a:t>
            </a:r>
          </a:p>
          <a:p>
            <a:pPr marL="0" indent="0" algn="just">
              <a:buNone/>
            </a:pPr>
            <a:r>
              <a:rPr lang="es-MX" dirty="0"/>
              <a:t>Al dar preferencia, en cualquier sentido, a personas integrantes de colectivos “sospechosos” (posibles víctimas de marginación), necesariamente se causa una “discriminación positiva”, por lo cual tales medidas deben ser temporales  y racionales. Se les conoce también como “acciones positivas” o “medidas positivas”.</a:t>
            </a:r>
          </a:p>
        </p:txBody>
      </p:sp>
    </p:spTree>
    <p:extLst>
      <p:ext uri="{BB962C8B-B14F-4D97-AF65-F5344CB8AC3E}">
        <p14:creationId xmlns:p14="http://schemas.microsoft.com/office/powerpoint/2010/main" val="6156878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11774C3-BF24-D157-046C-BC54F453D55D}"/>
              </a:ext>
            </a:extLst>
          </p:cNvPr>
          <p:cNvSpPr>
            <a:spLocks noGrp="1"/>
          </p:cNvSpPr>
          <p:nvPr>
            <p:ph type="title"/>
          </p:nvPr>
        </p:nvSpPr>
        <p:spPr/>
        <p:txBody>
          <a:bodyPr/>
          <a:lstStyle/>
          <a:p>
            <a:r>
              <a:rPr lang="es-MX" dirty="0"/>
              <a:t>(4)</a:t>
            </a:r>
          </a:p>
        </p:txBody>
      </p:sp>
      <p:sp>
        <p:nvSpPr>
          <p:cNvPr id="3" name="Marcador de contenido 2">
            <a:extLst>
              <a:ext uri="{FF2B5EF4-FFF2-40B4-BE49-F238E27FC236}">
                <a16:creationId xmlns:a16="http://schemas.microsoft.com/office/drawing/2014/main" id="{16E4CDE6-46CD-CBAA-0EC7-7A22E7515838}"/>
              </a:ext>
            </a:extLst>
          </p:cNvPr>
          <p:cNvSpPr>
            <a:spLocks noGrp="1"/>
          </p:cNvSpPr>
          <p:nvPr>
            <p:ph idx="1"/>
          </p:nvPr>
        </p:nvSpPr>
        <p:spPr/>
        <p:txBody>
          <a:bodyPr/>
          <a:lstStyle/>
          <a:p>
            <a:pPr marL="0" indent="0">
              <a:buNone/>
            </a:pPr>
            <a:r>
              <a:rPr lang="es-MX" dirty="0"/>
              <a:t>Características.</a:t>
            </a:r>
          </a:p>
          <a:p>
            <a:pPr marL="514350" indent="-514350">
              <a:buAutoNum type="alphaLcParenR"/>
            </a:pPr>
            <a:r>
              <a:rPr lang="es-MX" dirty="0"/>
              <a:t>Temporales</a:t>
            </a:r>
          </a:p>
          <a:p>
            <a:pPr marL="514350" indent="-514350">
              <a:buAutoNum type="alphaLcParenR"/>
            </a:pPr>
            <a:r>
              <a:rPr lang="es-MX" dirty="0"/>
              <a:t>Proporcionales</a:t>
            </a:r>
          </a:p>
          <a:p>
            <a:pPr marL="514350" indent="-514350">
              <a:buAutoNum type="alphaLcParenR"/>
            </a:pPr>
            <a:r>
              <a:rPr lang="es-MX" dirty="0"/>
              <a:t>Razonables</a:t>
            </a:r>
          </a:p>
          <a:p>
            <a:pPr marL="514350" indent="-514350">
              <a:buAutoNum type="alphaLcParenR"/>
            </a:pPr>
            <a:r>
              <a:rPr lang="es-MX" dirty="0"/>
              <a:t>Objetivas</a:t>
            </a:r>
          </a:p>
          <a:p>
            <a:pPr marL="514350" indent="-514350">
              <a:buAutoNum type="alphaLcParenR"/>
            </a:pPr>
            <a:r>
              <a:rPr lang="es-MX" dirty="0"/>
              <a:t>Aplicables a grupos marginales</a:t>
            </a:r>
          </a:p>
          <a:p>
            <a:pPr marL="514350" indent="-514350">
              <a:buAutoNum type="alphaLcParenR"/>
            </a:pPr>
            <a:endParaRPr lang="es-MX" dirty="0"/>
          </a:p>
        </p:txBody>
      </p:sp>
    </p:spTree>
    <p:extLst>
      <p:ext uri="{BB962C8B-B14F-4D97-AF65-F5344CB8AC3E}">
        <p14:creationId xmlns:p14="http://schemas.microsoft.com/office/powerpoint/2010/main" val="6012179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3282857-EE31-71CC-D212-015ACD314B33}"/>
              </a:ext>
            </a:extLst>
          </p:cNvPr>
          <p:cNvSpPr>
            <a:spLocks noGrp="1"/>
          </p:cNvSpPr>
          <p:nvPr>
            <p:ph type="title"/>
          </p:nvPr>
        </p:nvSpPr>
        <p:spPr/>
        <p:txBody>
          <a:bodyPr/>
          <a:lstStyle/>
          <a:p>
            <a:r>
              <a:rPr lang="es-MX" dirty="0"/>
              <a:t>(5)</a:t>
            </a:r>
          </a:p>
        </p:txBody>
      </p:sp>
      <p:sp>
        <p:nvSpPr>
          <p:cNvPr id="3" name="Marcador de contenido 2">
            <a:extLst>
              <a:ext uri="{FF2B5EF4-FFF2-40B4-BE49-F238E27FC236}">
                <a16:creationId xmlns:a16="http://schemas.microsoft.com/office/drawing/2014/main" id="{1C1363DA-CFEA-CF13-99B5-A604147A46C3}"/>
              </a:ext>
            </a:extLst>
          </p:cNvPr>
          <p:cNvSpPr>
            <a:spLocks noGrp="1"/>
          </p:cNvSpPr>
          <p:nvPr>
            <p:ph idx="1"/>
          </p:nvPr>
        </p:nvSpPr>
        <p:spPr/>
        <p:txBody>
          <a:bodyPr/>
          <a:lstStyle/>
          <a:p>
            <a:pPr marL="0" indent="0">
              <a:buNone/>
            </a:pPr>
            <a:r>
              <a:rPr lang="es-MX" dirty="0"/>
              <a:t>Ejemplos:</a:t>
            </a:r>
          </a:p>
          <a:p>
            <a:pPr marL="514350" indent="-514350" algn="just">
              <a:buAutoNum type="arabicParenR"/>
            </a:pPr>
            <a:r>
              <a:rPr lang="es-MX" dirty="0"/>
              <a:t>Medidas para asegurar trabajo a las personas con capacidades diferentes,</a:t>
            </a:r>
          </a:p>
          <a:p>
            <a:pPr marL="514350" indent="-514350" algn="just">
              <a:buAutoNum type="arabicParenR"/>
            </a:pPr>
            <a:r>
              <a:rPr lang="es-MX" dirty="0"/>
              <a:t>Transporte con vehículos exclusivos para mujeres,</a:t>
            </a:r>
          </a:p>
          <a:p>
            <a:pPr marL="514350" indent="-514350" algn="just">
              <a:buAutoNum type="arabicParenR"/>
            </a:pPr>
            <a:r>
              <a:rPr lang="es-MX" dirty="0"/>
              <a:t>Asientos reservados para adultos mayores, mujeres embarazadas y  mujeres con niños, etc.</a:t>
            </a:r>
          </a:p>
        </p:txBody>
      </p:sp>
    </p:spTree>
    <p:extLst>
      <p:ext uri="{BB962C8B-B14F-4D97-AF65-F5344CB8AC3E}">
        <p14:creationId xmlns:p14="http://schemas.microsoft.com/office/powerpoint/2010/main" val="18474125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167348A-6C1A-5617-3AAA-32A97A6E447F}"/>
              </a:ext>
            </a:extLst>
          </p:cNvPr>
          <p:cNvSpPr>
            <a:spLocks noGrp="1"/>
          </p:cNvSpPr>
          <p:nvPr>
            <p:ph type="title"/>
          </p:nvPr>
        </p:nvSpPr>
        <p:spPr/>
        <p:txBody>
          <a:bodyPr/>
          <a:lstStyle/>
          <a:p>
            <a:r>
              <a:rPr lang="es-MX" dirty="0"/>
              <a:t>(6)</a:t>
            </a:r>
          </a:p>
        </p:txBody>
      </p:sp>
      <p:sp>
        <p:nvSpPr>
          <p:cNvPr id="3" name="Marcador de contenido 2">
            <a:extLst>
              <a:ext uri="{FF2B5EF4-FFF2-40B4-BE49-F238E27FC236}">
                <a16:creationId xmlns:a16="http://schemas.microsoft.com/office/drawing/2014/main" id="{076B1862-EA3F-2E32-0301-66B6D609EB2F}"/>
              </a:ext>
            </a:extLst>
          </p:cNvPr>
          <p:cNvSpPr>
            <a:spLocks noGrp="1"/>
          </p:cNvSpPr>
          <p:nvPr>
            <p:ph idx="1"/>
          </p:nvPr>
        </p:nvSpPr>
        <p:spPr/>
        <p:txBody>
          <a:bodyPr>
            <a:normAutofit lnSpcReduction="10000"/>
          </a:bodyPr>
          <a:lstStyle/>
          <a:p>
            <a:pPr marL="0" indent="0">
              <a:buNone/>
            </a:pPr>
            <a:r>
              <a:rPr lang="es-MX" dirty="0"/>
              <a:t>A.A. (en materia político-electoral o estricto sensu) </a:t>
            </a:r>
          </a:p>
          <a:p>
            <a:pPr marL="0" indent="0" algn="just">
              <a:buNone/>
            </a:pPr>
            <a:r>
              <a:rPr lang="es-MX" dirty="0"/>
              <a:t>Conjunto de medidas que han establecido las autoridades electorales administrativas y judiciales, para garantizar y potencializar la participación y la representación política a las personas pertenecientes a grupos injusta e históricamente marginados. Como es el caso, por ejemplo, de la aplicación efectiva del principio constitucional y convencional de la equidad de género.</a:t>
            </a:r>
          </a:p>
        </p:txBody>
      </p:sp>
    </p:spTree>
    <p:extLst>
      <p:ext uri="{BB962C8B-B14F-4D97-AF65-F5344CB8AC3E}">
        <p14:creationId xmlns:p14="http://schemas.microsoft.com/office/powerpoint/2010/main" val="834775954"/>
      </p:ext>
    </p:extLst>
  </p:cSld>
  <p:clrMapOvr>
    <a:masterClrMapping/>
  </p:clrMapOvr>
</p:sld>
</file>

<file path=ppt/theme/theme1.xml><?xml version="1.0" encoding="utf-8"?>
<a:theme xmlns:a="http://schemas.openxmlformats.org/drawingml/2006/main" name="Tema de Office">
  <a:themeElements>
    <a:clrScheme name="EJE">
      <a:dk1>
        <a:srgbClr val="000000"/>
      </a:dk1>
      <a:lt1>
        <a:srgbClr val="2A2559"/>
      </a:lt1>
      <a:dk2>
        <a:srgbClr val="F0EFF8"/>
      </a:dk2>
      <a:lt2>
        <a:srgbClr val="FFFFFF"/>
      </a:lt2>
      <a:accent1>
        <a:srgbClr val="2A2559"/>
      </a:accent1>
      <a:accent2>
        <a:srgbClr val="B2ADDD"/>
      </a:accent2>
      <a:accent3>
        <a:srgbClr val="918BCF"/>
      </a:accent3>
      <a:accent4>
        <a:srgbClr val="000000"/>
      </a:accent4>
      <a:accent5>
        <a:srgbClr val="70AD47"/>
      </a:accent5>
      <a:accent6>
        <a:srgbClr val="FFC000"/>
      </a:accent6>
      <a:hlink>
        <a:srgbClr val="000000"/>
      </a:hlink>
      <a:folHlink>
        <a:srgbClr val="918BCF"/>
      </a:folHlink>
    </a:clrScheme>
    <a:fontScheme name="EJE">
      <a:majorFont>
        <a:latin typeface="Helvetica"/>
        <a:ea typeface=""/>
        <a:cs typeface=""/>
      </a:majorFont>
      <a:minorFont>
        <a:latin typeface="Helvetica"/>
        <a:ea typeface=""/>
        <a:cs typeface=""/>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o" ma:contentTypeID="0x010100173DBC92B6BACE4E8B7971F31F3E63C0" ma:contentTypeVersion="13" ma:contentTypeDescription="Crear nuevo documento." ma:contentTypeScope="" ma:versionID="228d0a6217f8ade83f554eb91c7f1dbc">
  <xsd:schema xmlns:xsd="http://www.w3.org/2001/XMLSchema" xmlns:xs="http://www.w3.org/2001/XMLSchema" xmlns:p="http://schemas.microsoft.com/office/2006/metadata/properties" xmlns:ns3="f355234d-2b02-4ec1-a781-41a4985d3af3" xmlns:ns4="737e49fd-af2d-44c8-90e5-240b3deb50bf" targetNamespace="http://schemas.microsoft.com/office/2006/metadata/properties" ma:root="true" ma:fieldsID="73d25524010fc6ea8b328685ce5a5866" ns3:_="" ns4:_="">
    <xsd:import namespace="f355234d-2b02-4ec1-a781-41a4985d3af3"/>
    <xsd:import namespace="737e49fd-af2d-44c8-90e5-240b3deb50bf"/>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DateTaken" minOccurs="0"/>
                <xsd:element ref="ns3:MediaServiceLocation" minOccurs="0"/>
                <xsd:element ref="ns3:MediaServiceGenerationTime" minOccurs="0"/>
                <xsd:element ref="ns3:MediaServiceEventHashCode" minOccurs="0"/>
                <xsd:element ref="ns3:MediaServiceAutoKeyPoints" minOccurs="0"/>
                <xsd:element ref="ns3:MediaServiceKeyPoints"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355234d-2b02-4ec1-a781-41a4985d3af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Location" ma:index="13" nillable="true" ma:displayName="Location" ma:internalName="MediaServiceLocatio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37e49fd-af2d-44c8-90e5-240b3deb50bf" elementFormDefault="qualified">
    <xsd:import namespace="http://schemas.microsoft.com/office/2006/documentManagement/types"/>
    <xsd:import namespace="http://schemas.microsoft.com/office/infopath/2007/PartnerControls"/>
    <xsd:element name="SharedWithUsers" ma:index="18"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Detalles de uso compartido" ma:internalName="SharedWithDetails" ma:readOnly="true">
      <xsd:simpleType>
        <xsd:restriction base="dms:Note">
          <xsd:maxLength value="255"/>
        </xsd:restriction>
      </xsd:simpleType>
    </xsd:element>
    <xsd:element name="SharingHintHash" ma:index="20" nillable="true" ma:displayName="Hash de la sugerencia para compartir"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1C1A5DAC-71DE-4763-A6F2-4D10E089E6BE}">
  <ds:schemaRefs>
    <ds:schemaRef ds:uri="http://schemas.microsoft.com/sharepoint/v3/contenttype/forms"/>
  </ds:schemaRefs>
</ds:datastoreItem>
</file>

<file path=customXml/itemProps2.xml><?xml version="1.0" encoding="utf-8"?>
<ds:datastoreItem xmlns:ds="http://schemas.openxmlformats.org/officeDocument/2006/customXml" ds:itemID="{7C387D06-B32A-4B77-8921-6CE51006719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355234d-2b02-4ec1-a781-41a4985d3af3"/>
    <ds:schemaRef ds:uri="737e49fd-af2d-44c8-90e5-240b3deb50b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6BBB2B4-5491-4917-8741-B7DFB72EE5A0}">
  <ds:schemaRefs>
    <ds:schemaRef ds:uri="http://purl.org/dc/dcmitype/"/>
    <ds:schemaRef ds:uri="737e49fd-af2d-44c8-90e5-240b3deb50bf"/>
    <ds:schemaRef ds:uri="http://purl.org/dc/elements/1.1/"/>
    <ds:schemaRef ds:uri="http://schemas.microsoft.com/office/2006/documentManagement/types"/>
    <ds:schemaRef ds:uri="f355234d-2b02-4ec1-a781-41a4985d3af3"/>
    <ds:schemaRef ds:uri="http://schemas.microsoft.com/office/infopath/2007/PartnerControls"/>
    <ds:schemaRef ds:uri="http://schemas.microsoft.com/office/2006/metadata/properties"/>
    <ds:schemaRef ds:uri="http://schemas.openxmlformats.org/package/2006/metadata/core-properties"/>
    <ds:schemaRef ds:uri="http://www.w3.org/XML/1998/namespace"/>
    <ds:schemaRef ds:uri="http://purl.org/dc/terms/"/>
  </ds:schemaRefs>
</ds:datastoreItem>
</file>

<file path=docProps/app.xml><?xml version="1.0" encoding="utf-8"?>
<Properties xmlns="http://schemas.openxmlformats.org/officeDocument/2006/extended-properties" xmlns:vt="http://schemas.openxmlformats.org/officeDocument/2006/docPropsVTypes">
  <Template>Office Theme</Template>
  <TotalTime>1240</TotalTime>
  <Words>2568</Words>
  <Application>Microsoft Office PowerPoint</Application>
  <PresentationFormat>Presentación en pantalla (4:3)</PresentationFormat>
  <Paragraphs>151</Paragraphs>
  <Slides>37</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37</vt:i4>
      </vt:variant>
    </vt:vector>
  </HeadingPairs>
  <TitlesOfParts>
    <vt:vector size="42" baseType="lpstr">
      <vt:lpstr>Arial</vt:lpstr>
      <vt:lpstr>Calibri</vt:lpstr>
      <vt:lpstr>Helvetica</vt:lpstr>
      <vt:lpstr>Helvetica Neue</vt:lpstr>
      <vt:lpstr>Tema de Office</vt:lpstr>
      <vt:lpstr>ESCUELA JUDICIAL ELECTORAL </vt:lpstr>
      <vt:lpstr>Objetivos generales</vt:lpstr>
      <vt:lpstr>Temario</vt:lpstr>
      <vt:lpstr>Introducción (1)</vt:lpstr>
      <vt:lpstr>(2)</vt:lpstr>
      <vt:lpstr>(3)</vt:lpstr>
      <vt:lpstr>(4)</vt:lpstr>
      <vt:lpstr>(5)</vt:lpstr>
      <vt:lpstr>(6)</vt:lpstr>
      <vt:lpstr>(7)</vt:lpstr>
      <vt:lpstr>(8)</vt:lpstr>
      <vt:lpstr>(9)</vt:lpstr>
      <vt:lpstr>(10)</vt:lpstr>
      <vt:lpstr>(11)</vt:lpstr>
      <vt:lpstr>(12)</vt:lpstr>
      <vt:lpstr>1. Características para determinar la pertenencia a los colectivos que se analizan (1)</vt:lpstr>
      <vt:lpstr>(2)</vt:lpstr>
      <vt:lpstr>(3)</vt:lpstr>
      <vt:lpstr>(4)</vt:lpstr>
      <vt:lpstr>(5)</vt:lpstr>
      <vt:lpstr>(6)</vt:lpstr>
      <vt:lpstr>(7)</vt:lpstr>
      <vt:lpstr>(8)</vt:lpstr>
      <vt:lpstr>(9)</vt:lpstr>
      <vt:lpstr>(10)</vt:lpstr>
      <vt:lpstr>(11)</vt:lpstr>
      <vt:lpstr>(12)</vt:lpstr>
      <vt:lpstr>(13)</vt:lpstr>
      <vt:lpstr>2. Normatividad aplicable (1) </vt:lpstr>
      <vt:lpstr>(2)</vt:lpstr>
      <vt:lpstr>3. Consulta previa (1)</vt:lpstr>
      <vt:lpstr>(2)</vt:lpstr>
      <vt:lpstr>(3)</vt:lpstr>
      <vt:lpstr>4. Protección de datos sensibles (1)</vt:lpstr>
      <vt:lpstr>(2)</vt:lpstr>
      <vt:lpstr>5. Análisis de una sentencia del TEPJF</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Alma Verónica Méndez Pacheco</dc:creator>
  <cp:lastModifiedBy>Marco Antonio Pérez de los Reyes</cp:lastModifiedBy>
  <cp:revision>5</cp:revision>
  <dcterms:created xsi:type="dcterms:W3CDTF">2020-05-22T15:15:04Z</dcterms:created>
  <dcterms:modified xsi:type="dcterms:W3CDTF">2026-06-01T23:22:08Z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0x010100173DBC92B6BACE4E8B7971F31F3E63C0</vt:lpwstr>
  </property>
</Properties>
</file>